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9" r:id="rId5"/>
    <p:sldId id="286" r:id="rId6"/>
    <p:sldId id="296" r:id="rId7"/>
    <p:sldId id="297" r:id="rId8"/>
    <p:sldId id="298" r:id="rId9"/>
    <p:sldId id="299" r:id="rId10"/>
    <p:sldId id="300" r:id="rId11"/>
    <p:sldId id="278" r:id="rId12"/>
    <p:sldId id="302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830D8-5578-5997-063D-91064BBAB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998FF8-BEF8-A5EF-4D28-2F8BA4DB7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357E02-8294-919A-1F30-6B016CE67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6F54C-C2E9-EFC0-39E8-820ECD491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7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5/28/2025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400" dirty="0"/>
              <a:t>STOCK PORTFOLIO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400" dirty="0"/>
              <a:t>TRACKER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1999" y="4221163"/>
            <a:ext cx="4177613" cy="1465262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 fontScale="62500" lnSpcReduction="20000"/>
          </a:bodyPr>
          <a:lstStyle/>
          <a:p>
            <a:endParaRPr lang="en-US" dirty="0"/>
          </a:p>
          <a:p>
            <a:r>
              <a:rPr lang="en-US" sz="3300" dirty="0"/>
              <a:t>Project Presentation</a:t>
            </a:r>
          </a:p>
          <a:p>
            <a:r>
              <a:rPr lang="en-US" sz="3300" dirty="0"/>
              <a:t>By: Manoj Rajkumar Karande</a:t>
            </a:r>
          </a:p>
          <a:p>
            <a:r>
              <a:rPr lang="en-US" sz="3300" dirty="0"/>
              <a:t>&amp; Prajakta Kate</a:t>
            </a:r>
          </a:p>
          <a:p>
            <a:endParaRPr lang="en-U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1801811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242" y="2224389"/>
            <a:ext cx="5465190" cy="993242"/>
          </a:xfrm>
        </p:spPr>
        <p:txBody>
          <a:bodyPr>
            <a:norm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Introduction</a:t>
            </a:r>
            <a:endParaRPr lang="en-US" sz="3600" i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465190" cy="19483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schemeClr val="bg1"/>
                </a:solidFill>
              </a:rPr>
              <a:t>This project is a web-based stock portfolio tracker that helps users manage and analyze their investments.</a:t>
            </a:r>
          </a:p>
          <a:p>
            <a:r>
              <a:rPr lang="en-US" sz="7200" dirty="0">
                <a:solidFill>
                  <a:schemeClr val="bg1"/>
                </a:solidFill>
              </a:rPr>
              <a:t>The idea originated from the need for a user-friendly, automated tool to track stock performance.</a:t>
            </a:r>
          </a:p>
          <a:p>
            <a:r>
              <a:rPr lang="en-US" sz="7200" dirty="0">
                <a:solidFill>
                  <a:schemeClr val="bg1"/>
                </a:solidFill>
              </a:rPr>
              <a:t>It provides a centralized platform for investors to monitor their holdings efficiently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F7E7F-78CA-A133-98F5-7946DFF75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3D3A95B5-47B4-BC91-4CE6-85CDC18A5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96219FE1-D340-6136-D1C8-14B6A4CD4E06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B7248EF5-F2F6-C431-91C1-7521B3FB4192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F5E85-423F-6B77-7F9B-3A09D48D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242" y="2224389"/>
            <a:ext cx="5465190" cy="993242"/>
          </a:xfrm>
        </p:spPr>
        <p:txBody>
          <a:bodyPr>
            <a:norm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Problem Statement</a:t>
            </a:r>
            <a:endParaRPr lang="en-US" sz="3600" i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78F31-CB0E-220F-B58F-C20649F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5CA2D0E8-5C8E-DECA-A53C-22A8042C49C5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8A559F6-BD31-A4E2-3479-3F6854F17939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465190" cy="194836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Investors struggle to track their stock performance in real-time.</a:t>
            </a:r>
          </a:p>
          <a:p>
            <a:r>
              <a:rPr lang="en-US" sz="3600" dirty="0">
                <a:solidFill>
                  <a:schemeClr val="bg1"/>
                </a:solidFill>
              </a:rPr>
              <a:t>Existing solutions lack personalized insights and are often complex.</a:t>
            </a:r>
          </a:p>
          <a:p>
            <a:r>
              <a:rPr lang="en-US" sz="3600" dirty="0">
                <a:solidFill>
                  <a:schemeClr val="bg1"/>
                </a:solidFill>
              </a:rPr>
              <a:t>Need for an intuitive platform that provides stock data visualization and portfolio analysis.</a:t>
            </a:r>
          </a:p>
          <a:p>
            <a:pPr marL="0" indent="0">
              <a:buNone/>
            </a:pPr>
            <a:endParaRPr lang="en-US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1103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FF14-F171-8916-3668-24B69C25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i="1" dirty="0"/>
              <a:t>Solution - Stock Portfolio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E16C-574C-170F-61AF-DE63B186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 web application that allows users to add, track, and analyze stocks in their portfolio.</a:t>
            </a:r>
          </a:p>
          <a:p>
            <a:r>
              <a:rPr lang="en-US" sz="3600" dirty="0"/>
              <a:t>Provides real-time stock prices and visual analytics.</a:t>
            </a:r>
          </a:p>
          <a:p>
            <a:r>
              <a:rPr lang="en-US" sz="3600" dirty="0"/>
              <a:t>Simplifies investment tracking with an easy-to-use interface.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B5327-5851-1FDF-7A0F-7AC47162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475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302F-83F4-B40C-BD99-218C6C17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i="1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B9D3-C0D5-4C80-FF74-81BCBB99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126"/>
            <a:ext cx="10515600" cy="4351338"/>
          </a:xfrm>
        </p:spPr>
        <p:txBody>
          <a:bodyPr/>
          <a:lstStyle/>
          <a:p>
            <a:r>
              <a:rPr lang="en-US" sz="3200" b="1" dirty="0"/>
              <a:t>Frontend: </a:t>
            </a:r>
            <a:r>
              <a:rPr lang="en-US" sz="3200" dirty="0"/>
              <a:t>HTML, CSS, React.js for an interactive UI.</a:t>
            </a:r>
          </a:p>
          <a:p>
            <a:r>
              <a:rPr lang="en-US" sz="3200" b="1" dirty="0"/>
              <a:t>Backend: </a:t>
            </a:r>
            <a:r>
              <a:rPr lang="en-US" sz="3200" dirty="0"/>
              <a:t>Node.js and Express.js for server-side logic.</a:t>
            </a:r>
          </a:p>
          <a:p>
            <a:r>
              <a:rPr lang="en-US" sz="3200" b="1" dirty="0"/>
              <a:t>Database: </a:t>
            </a:r>
            <a:r>
              <a:rPr lang="en-US" sz="3200" dirty="0"/>
              <a:t>MongoDB for storing user data and stock details.</a:t>
            </a:r>
          </a:p>
          <a:p>
            <a:r>
              <a:rPr lang="en-US" sz="3200" b="1" dirty="0"/>
              <a:t>APIs: </a:t>
            </a:r>
            <a:r>
              <a:rPr lang="en-US" sz="3200" dirty="0"/>
              <a:t>Financial stock market APIs for fetching real-time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547A6-899B-05F9-7FE2-A8263A71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940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648C-5BF2-C4BF-AE6C-BC096AC1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i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EBED-CA1C-F5B1-27B7-538869C3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b="1" dirty="0"/>
              <a:t>Real-time Stock Data: </a:t>
            </a:r>
            <a:r>
              <a:rPr lang="en-US" sz="3500" dirty="0"/>
              <a:t>Fetches live stock prices from APIs.</a:t>
            </a:r>
          </a:p>
          <a:p>
            <a:r>
              <a:rPr lang="en-US" sz="3500" b="1" dirty="0"/>
              <a:t>Portfolio Management: </a:t>
            </a:r>
            <a:r>
              <a:rPr lang="en-US" sz="3500" dirty="0"/>
              <a:t>Users can add, edit, and remove stocks.</a:t>
            </a:r>
          </a:p>
          <a:p>
            <a:r>
              <a:rPr lang="en-US" sz="3500" b="1" dirty="0"/>
              <a:t>Performance Analysis: </a:t>
            </a:r>
            <a:r>
              <a:rPr lang="en-US" sz="3500" dirty="0"/>
              <a:t>Graphs and charts for stock performance.</a:t>
            </a:r>
          </a:p>
          <a:p>
            <a:r>
              <a:rPr lang="en-US" sz="3500" b="1" dirty="0"/>
              <a:t>User Authentication: </a:t>
            </a:r>
            <a:r>
              <a:rPr lang="en-US" sz="3500" dirty="0"/>
              <a:t>Secure login and personalized data.</a:t>
            </a:r>
          </a:p>
          <a:p>
            <a:r>
              <a:rPr lang="en-US" sz="3500" b="1" dirty="0"/>
              <a:t>Market Trends: </a:t>
            </a:r>
            <a:r>
              <a:rPr lang="en-US" sz="3500" dirty="0"/>
              <a:t>Displays overall stock market trends.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A6DC4-2F8C-E481-AB22-36F67AE8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1593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D0A5-FDCE-DBE6-B5C0-533E46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i="1" dirty="0"/>
              <a:t>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693D-17DE-8DF1-54ED-4B795A9D4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838"/>
            <a:ext cx="10515600" cy="4683125"/>
          </a:xfrm>
        </p:spPr>
        <p:txBody>
          <a:bodyPr/>
          <a:lstStyle/>
          <a:p>
            <a:pPr algn="ctr"/>
            <a:r>
              <a:rPr lang="en-US" sz="2000" b="1" i="1" dirty="0"/>
              <a:t>Sign up Page: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85C5-ABDC-C132-8991-489B76B7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A4D6B-2EAF-2475-04B0-7116B9F9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4" y="1814513"/>
            <a:ext cx="6024563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230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>
            <a:normAutofit/>
          </a:bodyPr>
          <a:lstStyle/>
          <a:p>
            <a:r>
              <a:rPr lang="en-US" sz="3600" i="1" dirty="0"/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769168"/>
            <a:ext cx="4505012" cy="14312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800" b="1" i="1" dirty="0">
                <a:solidFill>
                  <a:schemeClr val="bg1"/>
                </a:solidFill>
              </a:rPr>
              <a:t>AI-based Stock Predictions</a:t>
            </a:r>
            <a:r>
              <a:rPr lang="en-US" sz="4800" b="1" i="1" dirty="0"/>
              <a:t> 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100" dirty="0"/>
              <a:t>Using machine learning to suggest stocks.</a:t>
            </a:r>
            <a:endParaRPr lang="en-US" sz="2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pic>
        <p:nvPicPr>
          <p:cNvPr id="16" name="Picture Placeholder 15" descr="Group of people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600" y="3256623"/>
            <a:ext cx="4422244" cy="164862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2400" b="1" i="1" dirty="0">
                <a:solidFill>
                  <a:schemeClr val="bg1"/>
                </a:solidFill>
              </a:rPr>
              <a:t>Real-time Alerts</a:t>
            </a:r>
            <a:endParaRPr lang="en-US" sz="2400" b="1" i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1900" dirty="0"/>
              <a:t>Notifications for significant stock changes.</a:t>
            </a:r>
            <a:endParaRPr lang="en-US" sz="19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6600" y="4815228"/>
            <a:ext cx="4505012" cy="191237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600" b="1" i="1" dirty="0">
                <a:solidFill>
                  <a:schemeClr val="bg1"/>
                </a:solidFill>
              </a:rPr>
              <a:t>Integration with Brokers</a:t>
            </a:r>
            <a:endParaRPr lang="en-US" sz="2600" b="1" i="1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400"/>
              </a:spcBef>
            </a:pPr>
            <a:r>
              <a:rPr lang="en-US" sz="1900" dirty="0"/>
              <a:t>Allow buying/selling stocks from the app.</a:t>
            </a:r>
          </a:p>
          <a:p>
            <a:pPr>
              <a:spcBef>
                <a:spcPts val="400"/>
              </a:spcBef>
            </a:pPr>
            <a:r>
              <a:rPr lang="en-US" sz="19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400" b="1" i="1" dirty="0">
                <a:solidFill>
                  <a:schemeClr val="bg1"/>
                </a:solidFill>
              </a:rPr>
              <a:t>Dark Mode</a:t>
            </a:r>
          </a:p>
          <a:p>
            <a:pPr>
              <a:spcBef>
                <a:spcPts val="400"/>
              </a:spcBef>
            </a:pPr>
            <a:r>
              <a:rPr lang="en-US" sz="2500" dirty="0"/>
              <a:t>Improve UI/UX for users.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endParaRPr lang="en-US" sz="2400" i="1" spc="-15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1423" y="1955046"/>
            <a:ext cx="576000" cy="576000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4066" y="3256623"/>
            <a:ext cx="576000" cy="576001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0600" y="4778237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" name="Picture Placeholder 18" descr="Check icon">
            <a:extLst>
              <a:ext uri="{FF2B5EF4-FFF2-40B4-BE49-F238E27FC236}">
                <a16:creationId xmlns:a16="http://schemas.microsoft.com/office/drawing/2014/main" id="{3152AF8B-EB3B-4AEE-549E-D96B0D043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5920" y="5845540"/>
            <a:ext cx="576000" cy="5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4D92-59FA-F275-DBA0-A263580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8849-62B6-B8E6-06D9-8E8940A04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244" y="2141537"/>
            <a:ext cx="10515600" cy="4351338"/>
          </a:xfrm>
        </p:spPr>
        <p:txBody>
          <a:bodyPr/>
          <a:lstStyle/>
          <a:p>
            <a:r>
              <a:rPr lang="en-US" sz="3600" dirty="0"/>
              <a:t>This stock portfolio tracker provides an intuitive way to manage investments.</a:t>
            </a:r>
          </a:p>
          <a:p>
            <a:r>
              <a:rPr lang="en-US" sz="3600" dirty="0"/>
              <a:t>Offers real-time stock data, analytics, and portfolio insights.</a:t>
            </a:r>
          </a:p>
          <a:p>
            <a:r>
              <a:rPr lang="en-US" sz="3600" dirty="0"/>
              <a:t>Future improvements will enhance decision-making for investors.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8E3DA-B3DA-3986-BADB-149B97EF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7197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48</TotalTime>
  <Words>337</Words>
  <Application>Microsoft Office PowerPoint</Application>
  <PresentationFormat>Widescreen</PresentationFormat>
  <Paragraphs>58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</vt:lpstr>
      <vt:lpstr>Calibri</vt:lpstr>
      <vt:lpstr>Gill Sans MT</vt:lpstr>
      <vt:lpstr>Office Theme</vt:lpstr>
      <vt:lpstr>STOCK PORTFOLIO TRACKER</vt:lpstr>
      <vt:lpstr>Introduction</vt:lpstr>
      <vt:lpstr>Problem Statement</vt:lpstr>
      <vt:lpstr>Solution - Stock Portfolio Tracker</vt:lpstr>
      <vt:lpstr>Technology Stack</vt:lpstr>
      <vt:lpstr>Key Features</vt:lpstr>
      <vt:lpstr>Screenshot</vt:lpstr>
      <vt:lpstr>Future Enhancements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anandikulkarni05@outlook.com</dc:creator>
  <cp:lastModifiedBy>Hemangi .</cp:lastModifiedBy>
  <cp:revision>1</cp:revision>
  <dcterms:created xsi:type="dcterms:W3CDTF">2025-03-28T18:02:46Z</dcterms:created>
  <dcterms:modified xsi:type="dcterms:W3CDTF">2025-05-28T14:44:07Z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