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DBE8-3476-81F9-DBF7-B3607C4E6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D85C8-1C82-BD0A-0C8B-E6DFB19E4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DE354-5A0E-D3A5-C103-78589FDB7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5757-D5CF-4AC8-841F-1B370642C01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4341-9489-0390-FADB-6E597796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866F-A288-B987-7702-52FE1657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30D4-9E47-415B-9EF9-996E4F8B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32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A5CE-B53B-7DA4-717E-DC1FA41A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4F265-0FD0-FCBB-A058-F008EF76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3E11-3E9B-3E04-6CA2-A1663506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5757-D5CF-4AC8-841F-1B370642C01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2D2C0-BED8-1B32-1026-59010234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B1C20-0776-FDD4-BE12-9201A032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30D4-9E47-415B-9EF9-996E4F8B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46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1EDD0-3C64-4F38-EC06-07BD9918B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80E0C-92A3-5BAF-5B4D-56A7DF8C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513BA-0995-3DDA-B326-57C29B92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5757-D5CF-4AC8-841F-1B370642C01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32494-A7D6-F92A-B538-CE8C2936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D479-3CAD-3F79-83CB-9ED4E2B5A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30D4-9E47-415B-9EF9-996E4F8B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3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5ACD-C0A8-0978-CEBE-705511ED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E187-B2D2-63D1-E404-DBF1A8B2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1D03-9A02-6D8D-5317-308C082C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5757-D5CF-4AC8-841F-1B370642C01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7FF3-3DA7-9613-B00F-EE1259EF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35DB-5BA0-2E11-70AD-3D7587CB0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30D4-9E47-415B-9EF9-996E4F8B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09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0BF1-ED36-5068-11BB-40D12F3C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6A072-FD23-F2C5-9CE1-B895BF85F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708FA-3E4B-1049-57B5-806B7640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5757-D5CF-4AC8-841F-1B370642C01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DA470-AD6C-74AD-A974-8DA40EB5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D6ECD-239A-90C8-16ED-270A88E4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30D4-9E47-415B-9EF9-996E4F8B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B827-57DE-E860-4994-59070575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60022-224D-4983-F0B9-4A157F720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E03AC-4654-C1A6-5187-5E496178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7A65B-F9E2-B761-A309-C47B8FC17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5757-D5CF-4AC8-841F-1B370642C01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111BB-5D4A-E8DC-4020-427E9DB2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B0BC3-06C5-1E0C-C693-191CDE37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30D4-9E47-415B-9EF9-996E4F8B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B53F-83CD-ECC2-8296-D84A925F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57E0B-1AB1-A1F8-2E11-755D41A4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0EC77-0192-14D8-AC39-76494D1B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4895A-E362-0719-D1D9-22D17689E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EF430-8282-A87B-3323-0123D26EE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7E88D-E5F1-E07E-653B-2AD11076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5757-D5CF-4AC8-841F-1B370642C01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1E145-AF02-1B35-17B1-EF686F68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C1624-EEE7-8C65-25C9-5DCEED00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30D4-9E47-415B-9EF9-996E4F8B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0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34FA-228E-A371-7424-73C90D943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C6DBE3-4AB1-6602-8F7B-24D23F1F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5757-D5CF-4AC8-841F-1B370642C01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8E2B2-4237-F101-B9A6-5E8870C1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2AFB6-807B-F486-9D79-D5778ADE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30D4-9E47-415B-9EF9-996E4F8B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11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73B5A-6522-FBDD-0FF9-FBBBF94A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5757-D5CF-4AC8-841F-1B370642C01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700B4-26E0-CA09-029A-019F1B74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F243-F143-FC73-A045-BD01431A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30D4-9E47-415B-9EF9-996E4F8B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57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F48D-866F-5099-4AB7-AE7467C1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24C3-B3A7-2CAF-9498-C507653A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890CE-1100-6010-3B7B-BB3BFA5E7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A9B18-9F13-A553-3C0C-611D7E88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5757-D5CF-4AC8-841F-1B370642C01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4E22B-D64B-3E3C-1E8C-6384E63D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A23B-EFEF-EB4A-842C-AB49BC9A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30D4-9E47-415B-9EF9-996E4F8B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95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BA9B-AF35-E2FF-AE6D-6331A7C2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4591A-AC45-83EA-75A8-A033E901E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D4EAE-2199-3343-A9F9-F10EEDB5D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1D769-80C9-5B74-786E-58EF9574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B5757-D5CF-4AC8-841F-1B370642C01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B82D3-98AD-D53B-A62B-F2157976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ADE20-EC63-C885-E2C6-0BABBEBE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30D4-9E47-415B-9EF9-996E4F8B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4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9388F-F4CA-3226-AF91-7F7C5305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3009A-26D1-2627-D06E-3A5ACB06F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DDC5-866E-A69A-140A-AF87EDD5B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B5757-D5CF-4AC8-841F-1B370642C013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18FC6-3A73-030C-B8D3-84C0F8F4D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6C2C-D965-AAF4-CA1A-DFD39DAE67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30D4-9E47-415B-9EF9-996E4F8B63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18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92948-8025-6D99-E20F-9F0707AA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8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3BE638-2C38-FEED-DF94-9B511208C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9"/>
            <a:ext cx="12192000" cy="684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5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AE066-17CE-B5D6-B6BC-36D533135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9047"/>
            <a:ext cx="12165123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64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E4E2B-E9E0-8492-8B60-FDF39F3C5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6" y="0"/>
            <a:ext cx="12158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7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82593-674C-8A54-8DCE-2BE60355C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8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43DE4-04F3-F8C0-5130-6B33FDB2B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" y="0"/>
            <a:ext cx="12167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9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704827-0321-9298-5A03-B514F0C4E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0"/>
            <a:ext cx="12182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BBA079-07DB-E45E-12E7-A79BE0918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5" y="9047"/>
            <a:ext cx="12146070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3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148B5E-30DF-AF88-4CD5-234564C53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9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Kotiya</dc:creator>
  <cp:lastModifiedBy>Manan Kotiya</cp:lastModifiedBy>
  <cp:revision>1</cp:revision>
  <dcterms:created xsi:type="dcterms:W3CDTF">2025-07-01T23:12:03Z</dcterms:created>
  <dcterms:modified xsi:type="dcterms:W3CDTF">2025-07-01T23:16:27Z</dcterms:modified>
</cp:coreProperties>
</file>