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2" r:id="rId4"/>
    <p:sldId id="269" r:id="rId5"/>
    <p:sldId id="270" r:id="rId6"/>
    <p:sldId id="278" r:id="rId7"/>
    <p:sldId id="279" r:id="rId8"/>
    <p:sldId id="284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6FF-67C1-BE4C-A04F-01770118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20CF-B681-F746-BDB8-7FE548A9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EEC9-7B50-1A4B-8595-BEB7B4E9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BB6F-5469-4040-8F26-6A6A0F94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6A96-EE2F-5E4C-9232-B8B3B8DF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1560-AB33-024E-8036-F06B08F1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3CDA-A0AA-D14F-AF09-517D2FA2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C3B6-2F52-364F-B3E8-8E5AF66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6950-A1BF-3C48-8062-5AD4C138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CE91-DA3D-F249-989C-FE648CAF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D889A-323C-5C49-B9F8-04E1E5E5B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4216A-1E03-214E-8693-15366D0BC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617C-6B59-2145-B568-E0312B0E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6DDE-C3E8-2B4C-9313-336F0FBC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B657-94D6-9D42-B538-C4E334D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4E9-D0C2-144D-97A2-BBB97E2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87EE-26C6-F444-8BEA-D5D6D397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A4C2-474E-254D-A1A6-875E2AB2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4D7D-5835-FB46-A192-A094668F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8810-D2C6-6940-98C6-46996B2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C7E-CAB2-0845-A075-1521996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D9F2-28CE-E14B-AD28-2452B90D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63B9-30FD-1D4A-B268-B2280436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57CE-4E1A-2E44-B8DD-AB1DC154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468A-6470-214E-B552-44D30893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6518-FA00-D74C-A2EE-9D7AA52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1AC6-787F-C240-9CFA-038630E0F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5E5C6-6D43-0B43-9F79-73A43564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F0B6-0FA6-5E40-B20F-E8AC88CC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2E84-2504-A341-BD91-5D66DAF8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06B7-9708-2946-A498-A99207CA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3DE5-6A11-3C4D-BE7E-863FECD0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82DDE-1014-4C4A-8DE4-CC892DD8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6578-1D52-7444-82F9-A98E8E58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B0C7-559B-2D40-A803-514DB1E9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0BB76-880A-E145-ACA0-D0FFD59F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88999-5A36-7244-807F-20FEAA64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D5FE9-4F60-8949-9943-6206385D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4C8E6-EE37-B444-A684-2F3D159F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2401-C74B-BA4A-96D4-C70AF14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5583-A0D5-8445-A1F7-A46BB9EC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FFDE-0A38-CF46-85F8-B2881CB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9149-55FF-6B42-B151-8DD285A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BD6D2-C6BF-2C4E-B821-2EC91EDC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88C57-50ED-EA40-AB1B-5342A6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60C53-BE64-D645-A645-2EFC80A6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63C-A9ED-0841-B32F-4B5CC6C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CAC6-C6A0-604D-8B2C-14D837D6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BF8FC-E865-DC49-9010-7477CF5E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81C7-CFD4-704F-9F53-01F728BA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CEAC-BEDD-2E41-94B2-8D9ACEAF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0C50-9C45-F040-A06E-7ED6FF4C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7F6F-B34F-914D-AA8A-7C8200CA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E568B-04FF-D74F-A101-1A36808F6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41F35-9B74-7542-B5C5-1CD65B2F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A49AA-17DC-D842-818F-7C1DB87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D336-94FD-D246-83A8-F7727913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5D8A-73EE-3740-BF14-BE1B48F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39C50-0F5D-204C-AB00-C5D9D204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8418-A5D8-0C4C-BFFE-14F53736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54DD-2F79-0C40-8D4E-D30376A6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1446-4287-6440-AF7D-DBF64626A35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708A-6A29-7C44-B9C6-5C121AB07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2767-84DA-4B49-80FB-E217C14B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7B80D5-0EA3-294A-9C89-F39949587702}"/>
              </a:ext>
            </a:extLst>
          </p:cNvPr>
          <p:cNvSpPr txBox="1"/>
          <p:nvPr/>
        </p:nvSpPr>
        <p:spPr>
          <a:xfrm>
            <a:off x="934281" y="673313"/>
            <a:ext cx="9732310" cy="32460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  <a:endParaRPr lang="en-IN" sz="32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Generally, electronic devices produce more heat. So this heat should be reduced in order to protect the device.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The aim of this project is to design a Temperature Controlled DC Fan  which automatically turns on a DC Fan when the temperature increases above a certain limit and also 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limit can be changed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anytime using input from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145E-80C1-4F8C-9623-420C221CF325}"/>
              </a:ext>
            </a:extLst>
          </p:cNvPr>
          <p:cNvSpPr txBox="1"/>
          <p:nvPr/>
        </p:nvSpPr>
        <p:spPr>
          <a:xfrm>
            <a:off x="934281" y="5559444"/>
            <a:ext cx="320361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temperature drops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below 35 degree Celsius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73DD8-4AF2-4299-ADBF-879F656B9099}"/>
              </a:ext>
            </a:extLst>
          </p:cNvPr>
          <p:cNvSpPr txBox="1"/>
          <p:nvPr/>
        </p:nvSpPr>
        <p:spPr>
          <a:xfrm>
            <a:off x="6114471" y="5559444"/>
            <a:ext cx="514324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microcontroller will turn off the relay , but the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speed will slow down gradually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further reduces the temperature.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401D5-34F8-43A2-8D63-2A62E4F09265}"/>
              </a:ext>
            </a:extLst>
          </p:cNvPr>
          <p:cNvSpPr txBox="1"/>
          <p:nvPr/>
        </p:nvSpPr>
        <p:spPr>
          <a:xfrm>
            <a:off x="934281" y="4345040"/>
            <a:ext cx="320361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temperature exceeds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 degree Celsius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(ambient temperature limit </a:t>
            </a:r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laptop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CFB25-DCE9-443A-B44B-B57AA6913E4C}"/>
              </a:ext>
            </a:extLst>
          </p:cNvPr>
          <p:cNvSpPr txBox="1"/>
          <p:nvPr/>
        </p:nvSpPr>
        <p:spPr>
          <a:xfrm>
            <a:off x="6011464" y="4345040"/>
            <a:ext cx="524625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microcontroller will turn on the relay. Now, 12V DC source is connected which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 the fan.</a:t>
            </a:r>
            <a:endParaRPr lang="en-IN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4F6A12-4840-4CC5-9088-F82371E4D3D2}"/>
              </a:ext>
            </a:extLst>
          </p:cNvPr>
          <p:cNvSpPr/>
          <p:nvPr/>
        </p:nvSpPr>
        <p:spPr>
          <a:xfrm>
            <a:off x="4687454" y="4461163"/>
            <a:ext cx="877454" cy="480291"/>
          </a:xfrm>
          <a:prstGeom prst="rightArrow">
            <a:avLst>
              <a:gd name="adj1" fmla="val 50000"/>
              <a:gd name="adj2" fmla="val 84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458F29-4432-4D44-A1F2-1F73A905AA5D}"/>
              </a:ext>
            </a:extLst>
          </p:cNvPr>
          <p:cNvSpPr/>
          <p:nvPr/>
        </p:nvSpPr>
        <p:spPr>
          <a:xfrm>
            <a:off x="4687454" y="5704396"/>
            <a:ext cx="877454" cy="480291"/>
          </a:xfrm>
          <a:prstGeom prst="rightArrow">
            <a:avLst>
              <a:gd name="adj1" fmla="val 50000"/>
              <a:gd name="adj2" fmla="val 84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9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F35AA-450D-FD47-80EE-082420EAE967}"/>
              </a:ext>
            </a:extLst>
          </p:cNvPr>
          <p:cNvSpPr txBox="1"/>
          <p:nvPr/>
        </p:nvSpPr>
        <p:spPr>
          <a:xfrm>
            <a:off x="518017" y="437330"/>
            <a:ext cx="11155965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TEMP_LIMIT with 32 as unchanged , temperature changes to 31.   Now, the LCD display shows “Normal” because the TEMP_LIMIT is 32 now but the current temperature is 31.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0DBB0-7726-BF43-A953-7E515615E1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t="12288" r="19458" b="8507"/>
          <a:stretch/>
        </p:blipFill>
        <p:spPr bwMode="auto">
          <a:xfrm>
            <a:off x="2159237" y="1723297"/>
            <a:ext cx="7473747" cy="490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136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B747E-FE57-3346-B6D5-8C814F3BDB1E}"/>
              </a:ext>
            </a:extLst>
          </p:cNvPr>
          <p:cNvSpPr txBox="1"/>
          <p:nvPr/>
        </p:nvSpPr>
        <p:spPr>
          <a:xfrm>
            <a:off x="841696" y="482744"/>
            <a:ext cx="10508607" cy="503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Introduction :</a:t>
            </a:r>
            <a:endParaRPr lang="en-IN" sz="32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8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LPC2148</a:t>
            </a: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single-chip 16 bit or 32 bit ARM7 family based RISC Microcontrolle</a:t>
            </a:r>
            <a:r>
              <a:rPr lang="en-IN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</a:p>
          <a:p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used </a:t>
            </a: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LM35(Temperature Sensor)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Pole Double throw(SPDT)  Relay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12V DC Fan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Virtual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LM016L (16 X 2 LCD Display)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Push Button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4276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B747E-FE57-3346-B6D5-8C814F3BDB1E}"/>
              </a:ext>
            </a:extLst>
          </p:cNvPr>
          <p:cNvSpPr txBox="1"/>
          <p:nvPr/>
        </p:nvSpPr>
        <p:spPr>
          <a:xfrm>
            <a:off x="4148965" y="2036168"/>
            <a:ext cx="44202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electromagnetic switch which allow low power circuits to switch to a relatively high Voltage.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995DBC-88FE-6949-A278-99A133807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18" y="86847"/>
            <a:ext cx="3191681" cy="2456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E0FCF-DDF1-B14A-AA9E-8CDE0EE43983}"/>
              </a:ext>
            </a:extLst>
          </p:cNvPr>
          <p:cNvSpPr txBox="1"/>
          <p:nvPr/>
        </p:nvSpPr>
        <p:spPr>
          <a:xfrm>
            <a:off x="1135088" y="321756"/>
            <a:ext cx="7263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integrated circuit sensor that can be used to measure temperature with an output voltage that is proportional to temperature (in °C).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E3FCC-3CB6-A643-A7C7-DE079EF74932}"/>
              </a:ext>
            </a:extLst>
          </p:cNvPr>
          <p:cNvSpPr txBox="1"/>
          <p:nvPr/>
        </p:nvSpPr>
        <p:spPr>
          <a:xfrm>
            <a:off x="3721607" y="4761986"/>
            <a:ext cx="4949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i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16x2 LCD display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alphanumeric dot matrix display is capable of displaying it can display 16 characters per line and there are 2 such lines</a:t>
            </a:r>
            <a:r>
              <a:rPr lang="en-IN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2610B-72AF-7F4D-8670-53726081F91D}"/>
              </a:ext>
            </a:extLst>
          </p:cNvPr>
          <p:cNvSpPr txBox="1"/>
          <p:nvPr/>
        </p:nvSpPr>
        <p:spPr>
          <a:xfrm>
            <a:off x="8692443" y="4386425"/>
            <a:ext cx="3165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 fans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basically cooling fans engineered to meet requirements such as higher air flows.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5BE3C0-03C8-C847-8323-E78BF71D7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12" y="2260748"/>
            <a:ext cx="2865472" cy="17491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6CC3B1-A48F-F046-AB3E-E0371D0D68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6" y="4765100"/>
            <a:ext cx="3058331" cy="15634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A8AEDC-2666-3B4F-BAE9-58D44CC15D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 b="11976"/>
          <a:stretch/>
        </p:blipFill>
        <p:spPr bwMode="auto">
          <a:xfrm>
            <a:off x="8655255" y="2778041"/>
            <a:ext cx="2365450" cy="1749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44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A1529-046F-4A4E-AA34-2FC27B30AF13}"/>
              </a:ext>
            </a:extLst>
          </p:cNvPr>
          <p:cNvSpPr txBox="1"/>
          <p:nvPr/>
        </p:nvSpPr>
        <p:spPr>
          <a:xfrm>
            <a:off x="859669" y="593288"/>
            <a:ext cx="10472661" cy="567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 Steps:</a:t>
            </a:r>
          </a:p>
          <a:p>
            <a:endParaRPr lang="en-IN" sz="3200" b="1" u="sng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2 is 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pin of LM35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connected to the analog input pin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P0.27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ADC 0.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4 data pins of the LCD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P0.12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P0.15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microcontroller.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Pole Double throw(SPDT) relay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connected to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P0.20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pin. The single pole is connected to 12V DC Source and Normally Open(NO) throw is connected to 12V DC Fan.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 of Virtual terminal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(TX) pin and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 of Virtual terminal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P0.2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(RX) pin.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push button with DC supply is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P0.16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pin, which is used to change the temperature limit based on the input from the UART.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4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CDAD3-8552-C24E-B951-9AADE470ED34}"/>
              </a:ext>
            </a:extLst>
          </p:cNvPr>
          <p:cNvSpPr txBox="1"/>
          <p:nvPr/>
        </p:nvSpPr>
        <p:spPr>
          <a:xfrm>
            <a:off x="451673" y="183271"/>
            <a:ext cx="11288653" cy="59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u="sng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Algorithm :</a:t>
            </a:r>
            <a:r>
              <a:rPr lang="en-IN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 Box 22">
            <a:extLst>
              <a:ext uri="{FF2B5EF4-FFF2-40B4-BE49-F238E27FC236}">
                <a16:creationId xmlns:a16="http://schemas.microsoft.com/office/drawing/2014/main" id="{058DBE17-D3F2-F041-A64D-4EF55FEB2F01}"/>
              </a:ext>
            </a:extLst>
          </p:cNvPr>
          <p:cNvSpPr txBox="1"/>
          <p:nvPr/>
        </p:nvSpPr>
        <p:spPr>
          <a:xfrm>
            <a:off x="1802532" y="779139"/>
            <a:ext cx="7951068" cy="5895589"/>
          </a:xfrm>
          <a:prstGeom prst="rect">
            <a:avLst/>
          </a:prstGeom>
          <a:solidFill>
            <a:schemeClr val="bg1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Configure PINSEL0 pins as GPIO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Configure P0.20 as Output which is used as input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Configure P0.16 as Input for getting input from switch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temperature limit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Make ADC and LCD initialisation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While (1)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Get Temperature value from ADC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P0.16 is high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Get input from UART(PC)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End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If previous value is not equal to current value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	       Convert Temperature into Fahrenheit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temperature in Celsius and Fahrenheit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If temperature is greater than temperature limit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Set P0.20 so that relay is on, in-turn, the connection to fan is 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Display “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Overheat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in LCD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Else 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Clear P0.20 so that relay is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off, in-turn, the connection to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is off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Display “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in LCD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End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End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End</a:t>
            </a:r>
          </a:p>
        </p:txBody>
      </p:sp>
    </p:spTree>
    <p:extLst>
      <p:ext uri="{BB962C8B-B14F-4D97-AF65-F5344CB8AC3E}">
        <p14:creationId xmlns:p14="http://schemas.microsoft.com/office/powerpoint/2010/main" val="269742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FB321-6625-E745-A6A1-8F851EBEBDE2}"/>
              </a:ext>
            </a:extLst>
          </p:cNvPr>
          <p:cNvSpPr txBox="1"/>
          <p:nvPr/>
        </p:nvSpPr>
        <p:spPr>
          <a:xfrm>
            <a:off x="207817" y="448350"/>
            <a:ext cx="6093962" cy="137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Simulation results :</a:t>
            </a:r>
            <a:r>
              <a:rPr lang="en-IN" sz="3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i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:</a:t>
            </a:r>
            <a:r>
              <a:rPr lang="en-IN" sz="32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0ACDA-8749-7847-B171-F75C9D87C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2679" r="5948" b="3421"/>
          <a:stretch/>
        </p:blipFill>
        <p:spPr bwMode="auto">
          <a:xfrm>
            <a:off x="4062230" y="0"/>
            <a:ext cx="6756539" cy="6882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95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5AF4B-01D3-C54D-AD01-3D8485EA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5" t="11950" r="19674" b="6341"/>
          <a:stretch/>
        </p:blipFill>
        <p:spPr bwMode="auto">
          <a:xfrm>
            <a:off x="920920" y="1405705"/>
            <a:ext cx="4505060" cy="5061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F72E0-07C4-B143-8515-C79EA148C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7" t="13443" r="16426" b="8117"/>
          <a:stretch/>
        </p:blipFill>
        <p:spPr bwMode="auto">
          <a:xfrm>
            <a:off x="6328268" y="1405706"/>
            <a:ext cx="5052834" cy="5037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C4EDF-F750-DF45-A7B1-289D942C2611}"/>
              </a:ext>
            </a:extLst>
          </p:cNvPr>
          <p:cNvSpPr txBox="1"/>
          <p:nvPr/>
        </p:nvSpPr>
        <p:spPr>
          <a:xfrm>
            <a:off x="920920" y="415022"/>
            <a:ext cx="106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Initially, temperature is 34°C , Fan is off.  The temperature became 35°C , Fan is on.       The LCD display shows “Normal”                 The LCD display shows “Overheat”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29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F35AA-450D-FD47-80EE-082420EAE967}"/>
              </a:ext>
            </a:extLst>
          </p:cNvPr>
          <p:cNvSpPr txBox="1"/>
          <p:nvPr/>
        </p:nvSpPr>
        <p:spPr>
          <a:xfrm>
            <a:off x="518017" y="437330"/>
            <a:ext cx="11155965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temperature unchanged ,  switch is pressed and “37,” is entered in the virtual terminal.      Now, the LCD display shows “Normal” because the TEMP_LIMIT is 37 now but the  current temperature is 35.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AF95B-039C-7E42-8C30-8AD11047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12718" r="18263" b="6337"/>
          <a:stretch/>
        </p:blipFill>
        <p:spPr bwMode="auto">
          <a:xfrm>
            <a:off x="2122718" y="1889991"/>
            <a:ext cx="7314672" cy="4726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2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F35AA-450D-FD47-80EE-082420EAE967}"/>
              </a:ext>
            </a:extLst>
          </p:cNvPr>
          <p:cNvSpPr txBox="1"/>
          <p:nvPr/>
        </p:nvSpPr>
        <p:spPr>
          <a:xfrm>
            <a:off x="518017" y="437330"/>
            <a:ext cx="11155965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temperature unchanged , again switch is pressed and “32,” is entered in the virtual terminal.    Now, the LCD display shows “Overheat” because the TEMP_LIMIT is 32 now but the current temperature is 34</a:t>
            </a: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66296-37C8-4147-8C87-077EE345C9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0" t="12952" r="20413" b="7140"/>
          <a:stretch/>
        </p:blipFill>
        <p:spPr bwMode="auto">
          <a:xfrm>
            <a:off x="2249074" y="1881827"/>
            <a:ext cx="7347235" cy="4805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39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739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V [CB.EN.U4CCE20033]</dc:creator>
  <cp:lastModifiedBy>MOHAN V - [CB.EN.U4CCE20033]</cp:lastModifiedBy>
  <cp:revision>8</cp:revision>
  <dcterms:created xsi:type="dcterms:W3CDTF">2022-01-02T05:20:37Z</dcterms:created>
  <dcterms:modified xsi:type="dcterms:W3CDTF">2022-02-10T15:01:33Z</dcterms:modified>
</cp:coreProperties>
</file>