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1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86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3497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6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8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2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1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1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Sales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Uplyft Full Stack Intern Case Study – June 2025</a:t>
            </a:r>
          </a:p>
          <a:p>
            <a:r>
              <a:rPr dirty="0"/>
              <a:t>👤 Name: Mansi</a:t>
            </a:r>
          </a:p>
          <a:p>
            <a:r>
              <a:rPr dirty="0"/>
              <a:t>💻 Role Applied: Full Stack Intern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 of the Project</a:t>
            </a:r>
          </a:p>
          <a:p>
            <a:r>
              <a:t>- Build an interactive chatbot to improve product discovery in e-commerce.</a:t>
            </a:r>
          </a:p>
          <a:p>
            <a:r>
              <a:t>- Enable users to search, filter, and explore products.</a:t>
            </a:r>
          </a:p>
          <a:p>
            <a:r>
              <a:t>- Maintain session, conversation history, and handle backend communication.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sz="2400" dirty="0"/>
              <a:t>System Design &amp; Flow:</a:t>
            </a:r>
          </a:p>
          <a:p>
            <a:r>
              <a:rPr sz="2400" dirty="0"/>
              <a:t>User (Browser)</a:t>
            </a:r>
          </a:p>
          <a:p>
            <a:r>
              <a:rPr sz="2400" dirty="0"/>
              <a:t>→ React Frontend (Chatbot UI, Login, Filters)</a:t>
            </a:r>
          </a:p>
          <a:p>
            <a:r>
              <a:rPr sz="2400" dirty="0"/>
              <a:t>→ Django Backend (REST API, Auth, Business Logic)</a:t>
            </a:r>
          </a:p>
          <a:p>
            <a:r>
              <a:rPr sz="2400" dirty="0"/>
              <a:t>→ SQLite DB (Products, Chat Messages)</a:t>
            </a:r>
          </a:p>
          <a:p>
            <a:endParaRPr sz="2400" dirty="0"/>
          </a:p>
          <a:p>
            <a:r>
              <a:rPr sz="2400" dirty="0"/>
              <a:t>- Authentication: JWT Tokens</a:t>
            </a:r>
          </a:p>
          <a:p>
            <a:r>
              <a:rPr sz="2400" dirty="0"/>
              <a:t>- State Management: React (</a:t>
            </a:r>
            <a:r>
              <a:rPr sz="2400" dirty="0" err="1"/>
              <a:t>useState</a:t>
            </a:r>
            <a:r>
              <a:rPr sz="2400" dirty="0"/>
              <a:t>/</a:t>
            </a:r>
            <a:r>
              <a:rPr sz="2400" dirty="0" err="1"/>
              <a:t>useEffect</a:t>
            </a:r>
            <a:r>
              <a:rPr sz="2400" dirty="0"/>
              <a:t>)</a:t>
            </a:r>
          </a:p>
          <a:p>
            <a:r>
              <a:rPr sz="2400" dirty="0"/>
              <a:t>- API Communication: Fetch (GET/POST)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400" dirty="0"/>
              <a:t>Implemented Features:</a:t>
            </a:r>
          </a:p>
          <a:p>
            <a:r>
              <a:rPr sz="2400" dirty="0"/>
              <a:t>- Chatbot interface with real-time product display</a:t>
            </a:r>
          </a:p>
          <a:p>
            <a:r>
              <a:rPr sz="2400" dirty="0"/>
              <a:t>- JWT-based login and auth</a:t>
            </a:r>
          </a:p>
          <a:p>
            <a:r>
              <a:rPr sz="2400" dirty="0"/>
              <a:t>- 100+ mock products using Faker</a:t>
            </a:r>
          </a:p>
          <a:p>
            <a:r>
              <a:rPr sz="2400" dirty="0"/>
              <a:t>- Category &amp; price sort filters</a:t>
            </a:r>
          </a:p>
          <a:p>
            <a:r>
              <a:rPr sz="2400" dirty="0"/>
              <a:t>- User-specific chat history</a:t>
            </a:r>
          </a:p>
          <a:p>
            <a:r>
              <a:rPr sz="2400" dirty="0"/>
              <a:t>- Session info and reset option</a:t>
            </a:r>
          </a:p>
          <a:p>
            <a:r>
              <a:rPr sz="2400" dirty="0"/>
              <a:t>- Mobile-responsive layout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Challenges Faced &amp; How They Were Solved:</a:t>
            </a:r>
          </a:p>
          <a:p>
            <a:r>
              <a:rPr dirty="0"/>
              <a:t>- Token handling: Used localStorage + Authorization headers</a:t>
            </a:r>
          </a:p>
          <a:p>
            <a:r>
              <a:rPr dirty="0"/>
              <a:t>- HTML message rendering: Used dangerouslySetInnerHTML</a:t>
            </a:r>
          </a:p>
          <a:p>
            <a:r>
              <a:rPr dirty="0"/>
              <a:t>- Dynamic query building: Handled filters in URL params</a:t>
            </a:r>
          </a:p>
          <a:p>
            <a:r>
              <a:rPr dirty="0"/>
              <a:t>- Large product data: Used Faker to seed 100+ entries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400" dirty="0"/>
              <a:t>What I Learned:</a:t>
            </a:r>
          </a:p>
          <a:p>
            <a:r>
              <a:rPr sz="2400" dirty="0"/>
              <a:t>- Full-stack integration (React + Django REST)</a:t>
            </a:r>
          </a:p>
          <a:p>
            <a:r>
              <a:rPr sz="2400" dirty="0"/>
              <a:t>- State management, secure API handling</a:t>
            </a:r>
          </a:p>
          <a:p>
            <a:r>
              <a:rPr sz="2400" dirty="0"/>
              <a:t>- Clean modular code practices</a:t>
            </a:r>
          </a:p>
          <a:p>
            <a:endParaRPr sz="2400" dirty="0"/>
          </a:p>
          <a:p>
            <a:r>
              <a:rPr sz="2400" dirty="0"/>
              <a:t>Future Enhancements:</a:t>
            </a:r>
          </a:p>
          <a:p>
            <a:r>
              <a:rPr sz="2400" dirty="0"/>
              <a:t>- Add-to-cart and checkout functionality</a:t>
            </a:r>
          </a:p>
          <a:p>
            <a:r>
              <a:rPr sz="2400" dirty="0"/>
              <a:t>- Smarter chatbot with memory</a:t>
            </a:r>
          </a:p>
          <a:p>
            <a:r>
              <a:rPr sz="2400" dirty="0"/>
              <a:t>- Admin dashboard for analytics</a:t>
            </a:r>
          </a:p>
          <a:p>
            <a:r>
              <a:rPr sz="2400" dirty="0"/>
              <a:t>- Better UI transitions and loaders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Looking forward to discussing this project and contributing to Uplyft 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290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E-Commerce Sales Chatbot</vt:lpstr>
      <vt:lpstr>Objective</vt:lpstr>
      <vt:lpstr>Architecture</vt:lpstr>
      <vt:lpstr>Key Features</vt:lpstr>
      <vt:lpstr>Challenges &amp; Solutions</vt:lpstr>
      <vt:lpstr>Learnings &amp; Future Scope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mansi aneja</cp:lastModifiedBy>
  <cp:revision>2</cp:revision>
  <dcterms:created xsi:type="dcterms:W3CDTF">2013-01-27T09:14:16Z</dcterms:created>
  <dcterms:modified xsi:type="dcterms:W3CDTF">2025-06-09T07:05:14Z</dcterms:modified>
  <cp:category/>
</cp:coreProperties>
</file>