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258" r:id="rId3"/>
    <p:sldId id="263" r:id="rId4"/>
    <p:sldId id="262" r:id="rId5"/>
    <p:sldId id="259" r:id="rId6"/>
    <p:sldId id="260" r:id="rId7"/>
    <p:sldId id="266" r:id="rId8"/>
    <p:sldId id="269" r:id="rId9"/>
    <p:sldId id="261" r:id="rId10"/>
    <p:sldId id="264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792" autoAdjust="0"/>
  </p:normalViewPr>
  <p:slideViewPr>
    <p:cSldViewPr snapToGrid="0" showGuides="1">
      <p:cViewPr varScale="1">
        <p:scale>
          <a:sx n="142" d="100"/>
          <a:sy n="142" d="100"/>
        </p:scale>
        <p:origin x="678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4884DA22-FB37-CC61-F72B-C346C0937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7162" r="83888" b="19636"/>
          <a:stretch/>
        </p:blipFill>
        <p:spPr>
          <a:xfrm rot="21136873" flipH="1" flipV="1">
            <a:off x="-138113" y="-105914"/>
            <a:ext cx="1724025" cy="2786969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070C2179-2569-3F3C-30CC-D4370B0E36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V="1">
            <a:off x="-38900" y="-32369"/>
            <a:ext cx="1009571" cy="802102"/>
          </a:xfrm>
          <a:prstGeom prst="rect">
            <a:avLst/>
          </a:prstGeom>
        </p:spPr>
      </p:pic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A0FDA114-D61F-53ED-3494-7437E1759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585017" y="4318687"/>
            <a:ext cx="1097627" cy="544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C3FA0-1A96-8F10-353E-13501EB5A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85456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79732" y="2548107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185456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E7B5AEF-C08F-9D9A-49D3-910C9A50612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55397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8BE305-AD7E-F4F6-AA38-4181064113A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643874" y="2548107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9D2C4A4-11EF-352D-1148-EBCE026093D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55397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F84C1D4-2515-5DA2-CB33-5461C84DE5E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2185456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17137BC-B422-7845-F0F2-7CCD734F646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79732" y="3750498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00947E3-9F4B-64B2-9013-1D106AEA0086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185456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DF544F3-CE43-61D9-C801-6E5C95CC700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55397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F1D6513-B55D-B47F-93D1-0BE186DA35B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4643874" y="3750498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5B9A0DA-7F92-F155-EF5F-FA6BFFCEB8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55397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3" name="Imagen 42" descr="Forma&#10;&#10;Descripción generada automáticamente">
            <a:extLst>
              <a:ext uri="{FF2B5EF4-FFF2-40B4-BE49-F238E27FC236}">
                <a16:creationId xmlns:a16="http://schemas.microsoft.com/office/drawing/2014/main" id="{858ADF4B-6A25-92E3-75CC-B385023F4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V="1">
            <a:off x="7422300" y="252920"/>
            <a:ext cx="2286955" cy="1134961"/>
          </a:xfrm>
          <a:prstGeom prst="rect">
            <a:avLst/>
          </a:prstGeom>
        </p:spPr>
      </p:pic>
      <p:pic>
        <p:nvPicPr>
          <p:cNvPr id="44" name="Imagen 4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D1F444CB-35F5-219C-08E9-25DEC4C23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7086" r="2754" b="19907"/>
          <a:stretch/>
        </p:blipFill>
        <p:spPr>
          <a:xfrm flipH="1">
            <a:off x="8197664" y="4107437"/>
            <a:ext cx="946335" cy="10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690FEAF-33B5-F61C-2DA5-14CA24C601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7" t="16723" r="2755" b="29165"/>
          <a:stretch/>
        </p:blipFill>
        <p:spPr>
          <a:xfrm flipV="1">
            <a:off x="-219456" y="-146304"/>
            <a:ext cx="2113452" cy="2155212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F0012EA-1473-2683-7104-3B23D54F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0" t="24065" r="2121" b="30791"/>
          <a:stretch/>
        </p:blipFill>
        <p:spPr>
          <a:xfrm flipV="1">
            <a:off x="-219456" y="-146304"/>
            <a:ext cx="1230203" cy="948406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EA473EE-1193-80B3-A755-640880912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19537"/>
          <a:stretch/>
        </p:blipFill>
        <p:spPr>
          <a:xfrm>
            <a:off x="6548876" y="3433034"/>
            <a:ext cx="3090067" cy="1925349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9E514C81-7847-D8E9-17C9-261CDCD38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5446" b="24553"/>
          <a:stretch/>
        </p:blipFill>
        <p:spPr>
          <a:xfrm>
            <a:off x="8508050" y="4119178"/>
            <a:ext cx="862144" cy="1065409"/>
          </a:xfrm>
          <a:prstGeom prst="rect">
            <a:avLst/>
          </a:prstGeom>
        </p:spPr>
      </p:pic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0C80013-7BCA-F5D9-52A6-60A978103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08050" y="750134"/>
            <a:ext cx="1097627" cy="544726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C38CF12A-4A7A-1C33-EBCC-33B939525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1717605" y="3516922"/>
            <a:ext cx="2286955" cy="113496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ECA7D9E-5D15-9EE5-960E-BEA077683B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A845ED0-E9B3-AF6F-F7B1-F10BED631D1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333537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5BB8BC-EE89-19B8-9A87-B1CEA9F1B0F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333537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248892-F36C-F174-33BB-A8CA25A8615C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583204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D05051B-2464-AE17-9811-1EABA02664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583204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FDA4EC2-74F0-9B6A-E27F-C33012C2CC1A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832871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02D09A-99EB-3AFF-1451-1E126091C7C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832871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-2.46914E-7 L 0.00538 -0.01049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-4.19753E-6 L 0.00539 -0.01049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8 L 5.55556E-7 3.7037E-7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1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5.55556E-7 -9.87654E-7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4.5679E-6 L -0.03489 4.5679E-6 " pathEditMode="relative" rAng="0" ptsTypes="AA">
                                          <p:cBhvr>
                                            <p:cTn id="22" dur="4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2.83951E-6 L 0.07135 0.00061 " pathEditMode="relative" rAng="0" ptsTypes="AA">
                                          <p:cBhvr>
                                            <p:cTn id="24" dur="7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-2.46914E-7 L 0.00538 -0.01049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05556E-6 -4.19753E-6 L 0.00539 -0.01049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8 L 5.55556E-7 3.7037E-7 " pathEditMode="relative" rAng="0" ptsTypes="AA">
                                          <p:cBhvr>
                                            <p:cTn id="1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1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5.55556E-7 -9.87654E-7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4.5679E-6 L -0.03489 4.5679E-6 " pathEditMode="relative" rAng="0" ptsTypes="AA">
                                          <p:cBhvr>
                                            <p:cTn id="22" dur="4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2.83951E-6 L 0.07135 0.00061 " pathEditMode="relative" rAng="0" ptsTypes="AA">
                                          <p:cBhvr>
                                            <p:cTn id="24" dur="7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5C0E7E33-D097-8579-4183-D798A56D4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2" t="-2" r="13066" b="892"/>
          <a:stretch/>
        </p:blipFill>
        <p:spPr>
          <a:xfrm>
            <a:off x="-301752" y="2958352"/>
            <a:ext cx="1843432" cy="22720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2B4E11-06EA-77CD-34E3-CFE3BA3B32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0447" y="552890"/>
            <a:ext cx="5543106" cy="1295503"/>
          </a:xfrm>
        </p:spPr>
        <p:txBody>
          <a:bodyPr anchor="b">
            <a:noAutofit/>
          </a:bodyPr>
          <a:lstStyle>
            <a:lvl1pPr algn="ctr">
              <a:defRPr sz="100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180380-BE79-06E5-87AC-962F0BC245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0447" y="1685366"/>
            <a:ext cx="5543106" cy="14467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Google Shape;135;p24">
            <a:extLst>
              <a:ext uri="{FF2B5EF4-FFF2-40B4-BE49-F238E27FC236}">
                <a16:creationId xmlns:a16="http://schemas.microsoft.com/office/drawing/2014/main" id="{9ECFC722-BD89-5E83-4494-CCF7E9D9CB6C}"/>
              </a:ext>
            </a:extLst>
          </p:cNvPr>
          <p:cNvSpPr txBox="1"/>
          <p:nvPr userDrawn="1"/>
        </p:nvSpPr>
        <p:spPr>
          <a:xfrm>
            <a:off x="2161076" y="4023313"/>
            <a:ext cx="4817948" cy="2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latin typeface="Manrope Medium" pitchFamily="2" charset="0"/>
                <a:ea typeface="Anaheim"/>
                <a:cs typeface="Anaheim"/>
                <a:sym typeface="Anaheim"/>
              </a:rPr>
              <a:t>CREDITS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, infographics &amp; images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latin typeface="Manrope Medium" pitchFamily="2" charset="0"/>
              <a:ea typeface="Anaheim"/>
              <a:cs typeface="Anaheim"/>
              <a:sym typeface="Anaheim"/>
            </a:endParaRPr>
          </a:p>
        </p:txBody>
      </p:sp>
      <p:pic>
        <p:nvPicPr>
          <p:cNvPr id="12" name="Imagen 11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42B01F3-0EA0-206A-CAB2-A2D92090C2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13" name="Imagen 1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07EDE4A-D8BD-B3B5-38DF-0A7FFFA732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E52E6F81-B33F-D487-1ED4-E4F1E3C02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6" dur="6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4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9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6" dur="6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4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9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2086672"/>
            <a:ext cx="4224183" cy="227017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6EF09D-EFA4-B663-E5F4-CF64F187C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552451"/>
            <a:ext cx="4224183" cy="115801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6C4-D890-F98C-8754-CB0360F01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376" y="2072069"/>
            <a:ext cx="1768556" cy="1753044"/>
          </a:xfrm>
          <a:prstGeom prst="ellipse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77" r:id="rId13"/>
    <p:sldLayoutId id="214748367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218" y="464679"/>
            <a:ext cx="5662340" cy="724188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6600" b="1" dirty="0"/>
              <a:t>Reportradar.com</a:t>
            </a:r>
            <a:endParaRPr lang="en-US" sz="2800" dirty="0"/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E0AF15B-946B-E61F-27E1-33F2B2A3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A6C64AD8-0DB0-2832-F1C1-35805C11EF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7067" r="23582" b="7841"/>
          <a:stretch/>
        </p:blipFill>
        <p:spPr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632DD628-04C5-CA87-E1EE-559AE69DA89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63D9A7-E224-C572-028A-630C00E43098}"/>
              </a:ext>
            </a:extLst>
          </p:cNvPr>
          <p:cNvSpPr txBox="1">
            <a:spLocks/>
          </p:cNvSpPr>
          <p:nvPr/>
        </p:nvSpPr>
        <p:spPr>
          <a:xfrm>
            <a:off x="1638613" y="454124"/>
            <a:ext cx="5866771" cy="1059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000" b="1" u="sng" dirty="0"/>
              <a:t>SEE IT! REPORT IT! FIX IT!</a:t>
            </a:r>
            <a:endParaRPr lang="en-US" sz="900" u="sng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DCD4A6D-2F34-C677-FF97-AB4609358319}"/>
              </a:ext>
            </a:extLst>
          </p:cNvPr>
          <p:cNvSpPr txBox="1">
            <a:spLocks/>
          </p:cNvSpPr>
          <p:nvPr/>
        </p:nvSpPr>
        <p:spPr>
          <a:xfrm>
            <a:off x="1638610" y="3321997"/>
            <a:ext cx="5866771" cy="1059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b="1" dirty="0"/>
              <a:t>HACKATHON: ODOO HACKATHON</a:t>
            </a:r>
            <a:endParaRPr lang="en-US" sz="1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505BC99-FEE6-57BD-B634-A63D6168304D}"/>
              </a:ext>
            </a:extLst>
          </p:cNvPr>
          <p:cNvSpPr txBox="1">
            <a:spLocks/>
          </p:cNvSpPr>
          <p:nvPr/>
        </p:nvSpPr>
        <p:spPr>
          <a:xfrm>
            <a:off x="431346" y="2279626"/>
            <a:ext cx="8281297" cy="1059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b="1" dirty="0"/>
              <a:t>TEAM NAME: CONFUSED CODERS </a:t>
            </a:r>
          </a:p>
          <a:p>
            <a:pPr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Team leader: </a:t>
            </a:r>
            <a:r>
              <a:rPr lang="en-US" sz="2400" b="1" dirty="0" err="1"/>
              <a:t>sanju</a:t>
            </a:r>
            <a:r>
              <a:rPr lang="en-US" sz="2400" b="1" dirty="0"/>
              <a:t> </a:t>
            </a:r>
            <a:r>
              <a:rPr lang="en-US" sz="2400" b="1" dirty="0" err="1"/>
              <a:t>kumar</a:t>
            </a: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TEAM MEMBERS: MANASVI MAHAJAN, PRANAY SINGH,  KHUSHVEER SINGH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6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6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6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1" grpId="0"/>
          <p:bldP spid="22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6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6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6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1" grpId="0"/>
          <p:bldP spid="22" grpId="0"/>
          <p:bldP spid="2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3DC36E3-154E-1F0D-CCAF-030FF511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72" name="Imagen 71" descr="Forma&#10;&#10;Descripción generada automáticamente">
            <a:extLst>
              <a:ext uri="{FF2B5EF4-FFF2-40B4-BE49-F238E27FC236}">
                <a16:creationId xmlns:a16="http://schemas.microsoft.com/office/drawing/2014/main" id="{3D3F06A9-2AA4-32B2-18D6-EC759C465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53" y="374388"/>
            <a:ext cx="5943344" cy="1129894"/>
          </a:xfrm>
        </p:spPr>
        <p:txBody>
          <a:bodyPr/>
          <a:lstStyle/>
          <a:p>
            <a:r>
              <a:rPr lang="en-US" dirty="0"/>
              <a:t>FUTURE ENHANCEMENT</a:t>
            </a:r>
          </a:p>
        </p:txBody>
      </p:sp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08295E-0F8C-C683-086A-C13DE58AF3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03C8BE-2987-9591-373F-53DB9C7769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A1ADA1E-B25F-BC7A-3874-602B9AF3F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85" name="Google Shape;6201;p9">
            <a:extLst>
              <a:ext uri="{FF2B5EF4-FFF2-40B4-BE49-F238E27FC236}">
                <a16:creationId xmlns:a16="http://schemas.microsoft.com/office/drawing/2014/main" id="{300858BB-B807-3409-BE47-8B7220A4F6E2}"/>
              </a:ext>
            </a:extLst>
          </p:cNvPr>
          <p:cNvGrpSpPr/>
          <p:nvPr/>
        </p:nvGrpSpPr>
        <p:grpSpPr>
          <a:xfrm>
            <a:off x="4032891" y="2108103"/>
            <a:ext cx="3966948" cy="2359654"/>
            <a:chOff x="238125" y="732525"/>
            <a:chExt cx="7130500" cy="4241425"/>
          </a:xfrm>
          <a:noFill/>
        </p:grpSpPr>
        <p:sp>
          <p:nvSpPr>
            <p:cNvPr id="86" name="Google Shape;6202;p9">
              <a:extLst>
                <a:ext uri="{FF2B5EF4-FFF2-40B4-BE49-F238E27FC236}">
                  <a16:creationId xmlns:a16="http://schemas.microsoft.com/office/drawing/2014/main" id="{8DC98BB9-AD01-B58E-0D11-0189976C0237}"/>
                </a:ext>
              </a:extLst>
            </p:cNvPr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6203;p9">
              <a:extLst>
                <a:ext uri="{FF2B5EF4-FFF2-40B4-BE49-F238E27FC236}">
                  <a16:creationId xmlns:a16="http://schemas.microsoft.com/office/drawing/2014/main" id="{70333937-F2A2-0626-0725-37C10700E3F5}"/>
                </a:ext>
              </a:extLst>
            </p:cNvPr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6204;p9">
              <a:extLst>
                <a:ext uri="{FF2B5EF4-FFF2-40B4-BE49-F238E27FC236}">
                  <a16:creationId xmlns:a16="http://schemas.microsoft.com/office/drawing/2014/main" id="{FAB667D6-816A-AFDE-E5AF-8ACD8DF29628}"/>
                </a:ext>
              </a:extLst>
            </p:cNvPr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6205;p9">
              <a:extLst>
                <a:ext uri="{FF2B5EF4-FFF2-40B4-BE49-F238E27FC236}">
                  <a16:creationId xmlns:a16="http://schemas.microsoft.com/office/drawing/2014/main" id="{593CC267-B169-6F5E-EDB1-B9E375E28B55}"/>
                </a:ext>
              </a:extLst>
            </p:cNvPr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6206;p9">
              <a:extLst>
                <a:ext uri="{FF2B5EF4-FFF2-40B4-BE49-F238E27FC236}">
                  <a16:creationId xmlns:a16="http://schemas.microsoft.com/office/drawing/2014/main" id="{2E921B0B-DB99-A255-DF46-839A5C67BE27}"/>
                </a:ext>
              </a:extLst>
            </p:cNvPr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6207;p9">
              <a:extLst>
                <a:ext uri="{FF2B5EF4-FFF2-40B4-BE49-F238E27FC236}">
                  <a16:creationId xmlns:a16="http://schemas.microsoft.com/office/drawing/2014/main" id="{B8812803-1E40-4310-BA41-208AE66F05F8}"/>
                </a:ext>
              </a:extLst>
            </p:cNvPr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6208;p9">
              <a:extLst>
                <a:ext uri="{FF2B5EF4-FFF2-40B4-BE49-F238E27FC236}">
                  <a16:creationId xmlns:a16="http://schemas.microsoft.com/office/drawing/2014/main" id="{645A542E-C1D4-16E9-5A0A-73536AA6A0F5}"/>
                </a:ext>
              </a:extLst>
            </p:cNvPr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6209;p9">
              <a:extLst>
                <a:ext uri="{FF2B5EF4-FFF2-40B4-BE49-F238E27FC236}">
                  <a16:creationId xmlns:a16="http://schemas.microsoft.com/office/drawing/2014/main" id="{3A737300-B5CB-6ED1-5B45-99BFA0DB3DB8}"/>
                </a:ext>
              </a:extLst>
            </p:cNvPr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6210;p9">
              <a:extLst>
                <a:ext uri="{FF2B5EF4-FFF2-40B4-BE49-F238E27FC236}">
                  <a16:creationId xmlns:a16="http://schemas.microsoft.com/office/drawing/2014/main" id="{8C3D03A0-918E-BD6A-5F50-34B58E290226}"/>
                </a:ext>
              </a:extLst>
            </p:cNvPr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6211;p9">
              <a:extLst>
                <a:ext uri="{FF2B5EF4-FFF2-40B4-BE49-F238E27FC236}">
                  <a16:creationId xmlns:a16="http://schemas.microsoft.com/office/drawing/2014/main" id="{E0C98CD7-2A7C-4836-D6A1-3B26AE6BBC9D}"/>
                </a:ext>
              </a:extLst>
            </p:cNvPr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6212;p9">
              <a:extLst>
                <a:ext uri="{FF2B5EF4-FFF2-40B4-BE49-F238E27FC236}">
                  <a16:creationId xmlns:a16="http://schemas.microsoft.com/office/drawing/2014/main" id="{FC09B4E6-87F4-B396-155A-F88596347253}"/>
                </a:ext>
              </a:extLst>
            </p:cNvPr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6213;p9">
              <a:extLst>
                <a:ext uri="{FF2B5EF4-FFF2-40B4-BE49-F238E27FC236}">
                  <a16:creationId xmlns:a16="http://schemas.microsoft.com/office/drawing/2014/main" id="{3D2664A4-42BC-E1C1-FD31-5DA6D1B906DC}"/>
                </a:ext>
              </a:extLst>
            </p:cNvPr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6214;p9">
              <a:extLst>
                <a:ext uri="{FF2B5EF4-FFF2-40B4-BE49-F238E27FC236}">
                  <a16:creationId xmlns:a16="http://schemas.microsoft.com/office/drawing/2014/main" id="{1B90C90B-2DD8-342A-641B-DFECC57EAE54}"/>
                </a:ext>
              </a:extLst>
            </p:cNvPr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6215;p9">
              <a:extLst>
                <a:ext uri="{FF2B5EF4-FFF2-40B4-BE49-F238E27FC236}">
                  <a16:creationId xmlns:a16="http://schemas.microsoft.com/office/drawing/2014/main" id="{285692DD-36D3-937D-F624-FFBC62927421}"/>
                </a:ext>
              </a:extLst>
            </p:cNvPr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216;p9">
              <a:extLst>
                <a:ext uri="{FF2B5EF4-FFF2-40B4-BE49-F238E27FC236}">
                  <a16:creationId xmlns:a16="http://schemas.microsoft.com/office/drawing/2014/main" id="{66C29660-6428-7336-85FC-50C5C9A17F3C}"/>
                </a:ext>
              </a:extLst>
            </p:cNvPr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217;p9">
              <a:extLst>
                <a:ext uri="{FF2B5EF4-FFF2-40B4-BE49-F238E27FC236}">
                  <a16:creationId xmlns:a16="http://schemas.microsoft.com/office/drawing/2014/main" id="{ED9A787E-B629-EBDC-791F-B1F7E774486F}"/>
                </a:ext>
              </a:extLst>
            </p:cNvPr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6218;p9">
              <a:extLst>
                <a:ext uri="{FF2B5EF4-FFF2-40B4-BE49-F238E27FC236}">
                  <a16:creationId xmlns:a16="http://schemas.microsoft.com/office/drawing/2014/main" id="{81852D4B-291F-40B2-27A5-B8EB292147F2}"/>
                </a:ext>
              </a:extLst>
            </p:cNvPr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6219;p9">
              <a:extLst>
                <a:ext uri="{FF2B5EF4-FFF2-40B4-BE49-F238E27FC236}">
                  <a16:creationId xmlns:a16="http://schemas.microsoft.com/office/drawing/2014/main" id="{4C4E316F-B9C2-C945-77D5-47B1894AD9C1}"/>
                </a:ext>
              </a:extLst>
            </p:cNvPr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220;p9">
              <a:extLst>
                <a:ext uri="{FF2B5EF4-FFF2-40B4-BE49-F238E27FC236}">
                  <a16:creationId xmlns:a16="http://schemas.microsoft.com/office/drawing/2014/main" id="{82201014-AABF-C6C3-CD93-B13448945A11}"/>
                </a:ext>
              </a:extLst>
            </p:cNvPr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221;p9">
              <a:extLst>
                <a:ext uri="{FF2B5EF4-FFF2-40B4-BE49-F238E27FC236}">
                  <a16:creationId xmlns:a16="http://schemas.microsoft.com/office/drawing/2014/main" id="{10D869AE-E92E-C2AB-8C11-A16E0509EB01}"/>
                </a:ext>
              </a:extLst>
            </p:cNvPr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222;p9">
              <a:extLst>
                <a:ext uri="{FF2B5EF4-FFF2-40B4-BE49-F238E27FC236}">
                  <a16:creationId xmlns:a16="http://schemas.microsoft.com/office/drawing/2014/main" id="{EEEBA2E6-E981-E112-8CF6-55399D907687}"/>
                </a:ext>
              </a:extLst>
            </p:cNvPr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6223;p9">
              <a:extLst>
                <a:ext uri="{FF2B5EF4-FFF2-40B4-BE49-F238E27FC236}">
                  <a16:creationId xmlns:a16="http://schemas.microsoft.com/office/drawing/2014/main" id="{38341E23-E3AD-EAD5-17E1-D8EEE7BDD67E}"/>
                </a:ext>
              </a:extLst>
            </p:cNvPr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6224;p9">
              <a:extLst>
                <a:ext uri="{FF2B5EF4-FFF2-40B4-BE49-F238E27FC236}">
                  <a16:creationId xmlns:a16="http://schemas.microsoft.com/office/drawing/2014/main" id="{AEB045BD-0473-46E7-E3FE-D545C503C7D0}"/>
                </a:ext>
              </a:extLst>
            </p:cNvPr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6225;p9">
              <a:extLst>
                <a:ext uri="{FF2B5EF4-FFF2-40B4-BE49-F238E27FC236}">
                  <a16:creationId xmlns:a16="http://schemas.microsoft.com/office/drawing/2014/main" id="{8584D5A1-F485-5B93-0236-DD70625C8745}"/>
                </a:ext>
              </a:extLst>
            </p:cNvPr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6226;p9">
              <a:extLst>
                <a:ext uri="{FF2B5EF4-FFF2-40B4-BE49-F238E27FC236}">
                  <a16:creationId xmlns:a16="http://schemas.microsoft.com/office/drawing/2014/main" id="{B4AA55BE-7716-4B1D-4CA6-6DA54BA70352}"/>
                </a:ext>
              </a:extLst>
            </p:cNvPr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6227;p9">
              <a:extLst>
                <a:ext uri="{FF2B5EF4-FFF2-40B4-BE49-F238E27FC236}">
                  <a16:creationId xmlns:a16="http://schemas.microsoft.com/office/drawing/2014/main" id="{A38D0FCC-37D4-2805-FE7C-FA1F027213D8}"/>
                </a:ext>
              </a:extLst>
            </p:cNvPr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6228;p9">
              <a:extLst>
                <a:ext uri="{FF2B5EF4-FFF2-40B4-BE49-F238E27FC236}">
                  <a16:creationId xmlns:a16="http://schemas.microsoft.com/office/drawing/2014/main" id="{E371A0B9-9D88-A7C0-CF60-6106A9DEE1AD}"/>
                </a:ext>
              </a:extLst>
            </p:cNvPr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6229;p9">
              <a:extLst>
                <a:ext uri="{FF2B5EF4-FFF2-40B4-BE49-F238E27FC236}">
                  <a16:creationId xmlns:a16="http://schemas.microsoft.com/office/drawing/2014/main" id="{AE5A8289-2EFC-EB6D-8BAF-6438CFA2C11F}"/>
                </a:ext>
              </a:extLst>
            </p:cNvPr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6230;p9">
              <a:extLst>
                <a:ext uri="{FF2B5EF4-FFF2-40B4-BE49-F238E27FC236}">
                  <a16:creationId xmlns:a16="http://schemas.microsoft.com/office/drawing/2014/main" id="{E6AF3620-89F6-7E07-20A0-28A2E44AF5EA}"/>
                </a:ext>
              </a:extLst>
            </p:cNvPr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6231;p9">
              <a:extLst>
                <a:ext uri="{FF2B5EF4-FFF2-40B4-BE49-F238E27FC236}">
                  <a16:creationId xmlns:a16="http://schemas.microsoft.com/office/drawing/2014/main" id="{E46CAAA7-2747-274E-821A-E5FA0E0FBCFF}"/>
                </a:ext>
              </a:extLst>
            </p:cNvPr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6232;p9">
              <a:extLst>
                <a:ext uri="{FF2B5EF4-FFF2-40B4-BE49-F238E27FC236}">
                  <a16:creationId xmlns:a16="http://schemas.microsoft.com/office/drawing/2014/main" id="{DC4F9559-9B18-668F-7467-0326DF939951}"/>
                </a:ext>
              </a:extLst>
            </p:cNvPr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6233;p9">
              <a:extLst>
                <a:ext uri="{FF2B5EF4-FFF2-40B4-BE49-F238E27FC236}">
                  <a16:creationId xmlns:a16="http://schemas.microsoft.com/office/drawing/2014/main" id="{6B0D50C9-7D89-6B2C-35C1-726A6D85B721}"/>
                </a:ext>
              </a:extLst>
            </p:cNvPr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6234;p9">
              <a:extLst>
                <a:ext uri="{FF2B5EF4-FFF2-40B4-BE49-F238E27FC236}">
                  <a16:creationId xmlns:a16="http://schemas.microsoft.com/office/drawing/2014/main" id="{19A49223-06A1-7420-3B76-668CEE2E5499}"/>
                </a:ext>
              </a:extLst>
            </p:cNvPr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6235;p9">
              <a:extLst>
                <a:ext uri="{FF2B5EF4-FFF2-40B4-BE49-F238E27FC236}">
                  <a16:creationId xmlns:a16="http://schemas.microsoft.com/office/drawing/2014/main" id="{CACC0820-2DFB-3F88-5B0C-CA989FD247A9}"/>
                </a:ext>
              </a:extLst>
            </p:cNvPr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6236;p9">
              <a:extLst>
                <a:ext uri="{FF2B5EF4-FFF2-40B4-BE49-F238E27FC236}">
                  <a16:creationId xmlns:a16="http://schemas.microsoft.com/office/drawing/2014/main" id="{BFA07DD4-10BE-A676-8B9D-0F6206BA395A}"/>
                </a:ext>
              </a:extLst>
            </p:cNvPr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6237;p9">
              <a:extLst>
                <a:ext uri="{FF2B5EF4-FFF2-40B4-BE49-F238E27FC236}">
                  <a16:creationId xmlns:a16="http://schemas.microsoft.com/office/drawing/2014/main" id="{5825C349-24B6-8BD6-AB6D-27DF0A8C3BB6}"/>
                </a:ext>
              </a:extLst>
            </p:cNvPr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6238;p9">
              <a:extLst>
                <a:ext uri="{FF2B5EF4-FFF2-40B4-BE49-F238E27FC236}">
                  <a16:creationId xmlns:a16="http://schemas.microsoft.com/office/drawing/2014/main" id="{465A75A5-894D-89FC-E37D-AE66D41FFE21}"/>
                </a:ext>
              </a:extLst>
            </p:cNvPr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6239;p9">
              <a:extLst>
                <a:ext uri="{FF2B5EF4-FFF2-40B4-BE49-F238E27FC236}">
                  <a16:creationId xmlns:a16="http://schemas.microsoft.com/office/drawing/2014/main" id="{2116AE81-5228-F9A3-91F5-73105032E4BA}"/>
                </a:ext>
              </a:extLst>
            </p:cNvPr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6240;p9">
              <a:extLst>
                <a:ext uri="{FF2B5EF4-FFF2-40B4-BE49-F238E27FC236}">
                  <a16:creationId xmlns:a16="http://schemas.microsoft.com/office/drawing/2014/main" id="{6866B7AC-48F8-AAF0-439D-5CCDF59DFC8E}"/>
                </a:ext>
              </a:extLst>
            </p:cNvPr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6241;p9">
              <a:extLst>
                <a:ext uri="{FF2B5EF4-FFF2-40B4-BE49-F238E27FC236}">
                  <a16:creationId xmlns:a16="http://schemas.microsoft.com/office/drawing/2014/main" id="{9BCF84A9-6283-EBD9-3F6D-B53399B31C5C}"/>
                </a:ext>
              </a:extLst>
            </p:cNvPr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6242;p9">
              <a:extLst>
                <a:ext uri="{FF2B5EF4-FFF2-40B4-BE49-F238E27FC236}">
                  <a16:creationId xmlns:a16="http://schemas.microsoft.com/office/drawing/2014/main" id="{8955FF9D-0388-1FC7-C9A3-F697863DC8D7}"/>
                </a:ext>
              </a:extLst>
            </p:cNvPr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6243;p9">
              <a:extLst>
                <a:ext uri="{FF2B5EF4-FFF2-40B4-BE49-F238E27FC236}">
                  <a16:creationId xmlns:a16="http://schemas.microsoft.com/office/drawing/2014/main" id="{0F6C69A5-677E-4B1D-50AF-580CFF8640E1}"/>
                </a:ext>
              </a:extLst>
            </p:cNvPr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6244;p9">
              <a:extLst>
                <a:ext uri="{FF2B5EF4-FFF2-40B4-BE49-F238E27FC236}">
                  <a16:creationId xmlns:a16="http://schemas.microsoft.com/office/drawing/2014/main" id="{4DEAC55B-2470-7383-085C-6960943E157A}"/>
                </a:ext>
              </a:extLst>
            </p:cNvPr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6245;p9">
              <a:extLst>
                <a:ext uri="{FF2B5EF4-FFF2-40B4-BE49-F238E27FC236}">
                  <a16:creationId xmlns:a16="http://schemas.microsoft.com/office/drawing/2014/main" id="{37D8EAED-CD6B-9C14-A2A0-5FFBA6657CBF}"/>
                </a:ext>
              </a:extLst>
            </p:cNvPr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6246;p9">
              <a:extLst>
                <a:ext uri="{FF2B5EF4-FFF2-40B4-BE49-F238E27FC236}">
                  <a16:creationId xmlns:a16="http://schemas.microsoft.com/office/drawing/2014/main" id="{001DAE86-01A7-7507-14EC-4D3D4B62762A}"/>
                </a:ext>
              </a:extLst>
            </p:cNvPr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6247;p9">
              <a:extLst>
                <a:ext uri="{FF2B5EF4-FFF2-40B4-BE49-F238E27FC236}">
                  <a16:creationId xmlns:a16="http://schemas.microsoft.com/office/drawing/2014/main" id="{3DEB06B2-7CB7-4BE8-F1D6-711950F9692D}"/>
                </a:ext>
              </a:extLst>
            </p:cNvPr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6248;p9">
              <a:extLst>
                <a:ext uri="{FF2B5EF4-FFF2-40B4-BE49-F238E27FC236}">
                  <a16:creationId xmlns:a16="http://schemas.microsoft.com/office/drawing/2014/main" id="{6AD8352A-B301-638B-6726-F2A2D10BE357}"/>
                </a:ext>
              </a:extLst>
            </p:cNvPr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6249;p9">
              <a:extLst>
                <a:ext uri="{FF2B5EF4-FFF2-40B4-BE49-F238E27FC236}">
                  <a16:creationId xmlns:a16="http://schemas.microsoft.com/office/drawing/2014/main" id="{64E0407F-4AD7-CB48-80E1-6A42264A4008}"/>
                </a:ext>
              </a:extLst>
            </p:cNvPr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6250;p9">
              <a:extLst>
                <a:ext uri="{FF2B5EF4-FFF2-40B4-BE49-F238E27FC236}">
                  <a16:creationId xmlns:a16="http://schemas.microsoft.com/office/drawing/2014/main" id="{220ED8F3-AF94-B3CD-723B-35974D99F36C}"/>
                </a:ext>
              </a:extLst>
            </p:cNvPr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6251;p9">
              <a:extLst>
                <a:ext uri="{FF2B5EF4-FFF2-40B4-BE49-F238E27FC236}">
                  <a16:creationId xmlns:a16="http://schemas.microsoft.com/office/drawing/2014/main" id="{C5A91A9C-DAB5-D03C-0E90-3560390A5C98}"/>
                </a:ext>
              </a:extLst>
            </p:cNvPr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6252;p9">
              <a:extLst>
                <a:ext uri="{FF2B5EF4-FFF2-40B4-BE49-F238E27FC236}">
                  <a16:creationId xmlns:a16="http://schemas.microsoft.com/office/drawing/2014/main" id="{46CF49AB-B082-835C-5AA7-DFF08BB0C3DE}"/>
                </a:ext>
              </a:extLst>
            </p:cNvPr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6253;p9">
              <a:extLst>
                <a:ext uri="{FF2B5EF4-FFF2-40B4-BE49-F238E27FC236}">
                  <a16:creationId xmlns:a16="http://schemas.microsoft.com/office/drawing/2014/main" id="{28916C29-CF05-8ABA-5447-1B1614DFB847}"/>
                </a:ext>
              </a:extLst>
            </p:cNvPr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6254;p9">
              <a:extLst>
                <a:ext uri="{FF2B5EF4-FFF2-40B4-BE49-F238E27FC236}">
                  <a16:creationId xmlns:a16="http://schemas.microsoft.com/office/drawing/2014/main" id="{3770DD94-682C-0364-11A5-2495FF72A1A6}"/>
                </a:ext>
              </a:extLst>
            </p:cNvPr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6255;p9">
              <a:extLst>
                <a:ext uri="{FF2B5EF4-FFF2-40B4-BE49-F238E27FC236}">
                  <a16:creationId xmlns:a16="http://schemas.microsoft.com/office/drawing/2014/main" id="{8905B8B9-D2C8-BA89-6DA4-0FB65284B837}"/>
                </a:ext>
              </a:extLst>
            </p:cNvPr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6256;p9">
              <a:extLst>
                <a:ext uri="{FF2B5EF4-FFF2-40B4-BE49-F238E27FC236}">
                  <a16:creationId xmlns:a16="http://schemas.microsoft.com/office/drawing/2014/main" id="{9216D4F9-DA27-5858-53A8-C54B6FFCC8A9}"/>
                </a:ext>
              </a:extLst>
            </p:cNvPr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6257;p9">
              <a:extLst>
                <a:ext uri="{FF2B5EF4-FFF2-40B4-BE49-F238E27FC236}">
                  <a16:creationId xmlns:a16="http://schemas.microsoft.com/office/drawing/2014/main" id="{E7D41CAF-6BB8-04F2-F41C-1E4D27AC93BE}"/>
                </a:ext>
              </a:extLst>
            </p:cNvPr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6258;p9">
              <a:extLst>
                <a:ext uri="{FF2B5EF4-FFF2-40B4-BE49-F238E27FC236}">
                  <a16:creationId xmlns:a16="http://schemas.microsoft.com/office/drawing/2014/main" id="{54460B45-7353-B9DE-B31E-78804E61D690}"/>
                </a:ext>
              </a:extLst>
            </p:cNvPr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6259;p9">
              <a:extLst>
                <a:ext uri="{FF2B5EF4-FFF2-40B4-BE49-F238E27FC236}">
                  <a16:creationId xmlns:a16="http://schemas.microsoft.com/office/drawing/2014/main" id="{BA6E6D7A-BA0D-B74C-6D14-4A359FB86F1F}"/>
                </a:ext>
              </a:extLst>
            </p:cNvPr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6260;p9">
              <a:extLst>
                <a:ext uri="{FF2B5EF4-FFF2-40B4-BE49-F238E27FC236}">
                  <a16:creationId xmlns:a16="http://schemas.microsoft.com/office/drawing/2014/main" id="{51C476FF-31BE-7943-6F8E-6860275A30E6}"/>
                </a:ext>
              </a:extLst>
            </p:cNvPr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6261;p9">
              <a:extLst>
                <a:ext uri="{FF2B5EF4-FFF2-40B4-BE49-F238E27FC236}">
                  <a16:creationId xmlns:a16="http://schemas.microsoft.com/office/drawing/2014/main" id="{F89A2150-F514-70B3-8C23-1C6CE19562CC}"/>
                </a:ext>
              </a:extLst>
            </p:cNvPr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6262;p9">
              <a:extLst>
                <a:ext uri="{FF2B5EF4-FFF2-40B4-BE49-F238E27FC236}">
                  <a16:creationId xmlns:a16="http://schemas.microsoft.com/office/drawing/2014/main" id="{7B1F2633-F556-3980-3E36-EBEC1F04F36B}"/>
                </a:ext>
              </a:extLst>
            </p:cNvPr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6263;p9">
              <a:extLst>
                <a:ext uri="{FF2B5EF4-FFF2-40B4-BE49-F238E27FC236}">
                  <a16:creationId xmlns:a16="http://schemas.microsoft.com/office/drawing/2014/main" id="{92B27602-ED13-0D33-2DFC-25438FD0F955}"/>
                </a:ext>
              </a:extLst>
            </p:cNvPr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6264;p9">
              <a:extLst>
                <a:ext uri="{FF2B5EF4-FFF2-40B4-BE49-F238E27FC236}">
                  <a16:creationId xmlns:a16="http://schemas.microsoft.com/office/drawing/2014/main" id="{C383CC79-CB08-685F-747E-16F59FDCE239}"/>
                </a:ext>
              </a:extLst>
            </p:cNvPr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6265;p9">
              <a:extLst>
                <a:ext uri="{FF2B5EF4-FFF2-40B4-BE49-F238E27FC236}">
                  <a16:creationId xmlns:a16="http://schemas.microsoft.com/office/drawing/2014/main" id="{16697B51-5A9B-585D-C76A-5AED1AFFDA40}"/>
                </a:ext>
              </a:extLst>
            </p:cNvPr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6266;p9">
              <a:extLst>
                <a:ext uri="{FF2B5EF4-FFF2-40B4-BE49-F238E27FC236}">
                  <a16:creationId xmlns:a16="http://schemas.microsoft.com/office/drawing/2014/main" id="{723AD74E-4DD0-D9E6-A78F-A12C07BE0C73}"/>
                </a:ext>
              </a:extLst>
            </p:cNvPr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6267;p9">
              <a:extLst>
                <a:ext uri="{FF2B5EF4-FFF2-40B4-BE49-F238E27FC236}">
                  <a16:creationId xmlns:a16="http://schemas.microsoft.com/office/drawing/2014/main" id="{81D72893-BADE-B4F7-C727-A5C9B04C9A4D}"/>
                </a:ext>
              </a:extLst>
            </p:cNvPr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6268;p9">
              <a:extLst>
                <a:ext uri="{FF2B5EF4-FFF2-40B4-BE49-F238E27FC236}">
                  <a16:creationId xmlns:a16="http://schemas.microsoft.com/office/drawing/2014/main" id="{8C8E1820-F6A3-1007-164E-34F45137B305}"/>
                </a:ext>
              </a:extLst>
            </p:cNvPr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6269;p9">
              <a:extLst>
                <a:ext uri="{FF2B5EF4-FFF2-40B4-BE49-F238E27FC236}">
                  <a16:creationId xmlns:a16="http://schemas.microsoft.com/office/drawing/2014/main" id="{E75DC9AC-A0E6-4EF4-705D-20111A6EA897}"/>
                </a:ext>
              </a:extLst>
            </p:cNvPr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6270;p9">
              <a:extLst>
                <a:ext uri="{FF2B5EF4-FFF2-40B4-BE49-F238E27FC236}">
                  <a16:creationId xmlns:a16="http://schemas.microsoft.com/office/drawing/2014/main" id="{88FF93C1-EE07-3C21-59D5-864413F9CDFB}"/>
                </a:ext>
              </a:extLst>
            </p:cNvPr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6271;p9">
              <a:extLst>
                <a:ext uri="{FF2B5EF4-FFF2-40B4-BE49-F238E27FC236}">
                  <a16:creationId xmlns:a16="http://schemas.microsoft.com/office/drawing/2014/main" id="{0C9200F3-16C4-454E-5D20-C50DF0F18D54}"/>
                </a:ext>
              </a:extLst>
            </p:cNvPr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6272;p9">
              <a:extLst>
                <a:ext uri="{FF2B5EF4-FFF2-40B4-BE49-F238E27FC236}">
                  <a16:creationId xmlns:a16="http://schemas.microsoft.com/office/drawing/2014/main" id="{F105A371-6252-E7B9-891D-154753BF8651}"/>
                </a:ext>
              </a:extLst>
            </p:cNvPr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6273;p9">
              <a:extLst>
                <a:ext uri="{FF2B5EF4-FFF2-40B4-BE49-F238E27FC236}">
                  <a16:creationId xmlns:a16="http://schemas.microsoft.com/office/drawing/2014/main" id="{A3356E08-B181-3420-4291-D563D8CDC216}"/>
                </a:ext>
              </a:extLst>
            </p:cNvPr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6274;p9">
              <a:extLst>
                <a:ext uri="{FF2B5EF4-FFF2-40B4-BE49-F238E27FC236}">
                  <a16:creationId xmlns:a16="http://schemas.microsoft.com/office/drawing/2014/main" id="{C472FC4C-2C1C-3BC2-D9A7-D4397D50C865}"/>
                </a:ext>
              </a:extLst>
            </p:cNvPr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6275;p9">
              <a:extLst>
                <a:ext uri="{FF2B5EF4-FFF2-40B4-BE49-F238E27FC236}">
                  <a16:creationId xmlns:a16="http://schemas.microsoft.com/office/drawing/2014/main" id="{EB3DE249-00EA-06FF-B31B-21FECB736F47}"/>
                </a:ext>
              </a:extLst>
            </p:cNvPr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6276;p9">
              <a:extLst>
                <a:ext uri="{FF2B5EF4-FFF2-40B4-BE49-F238E27FC236}">
                  <a16:creationId xmlns:a16="http://schemas.microsoft.com/office/drawing/2014/main" id="{5E04207C-889B-84AD-C071-EEBEF1109507}"/>
                </a:ext>
              </a:extLst>
            </p:cNvPr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6277;p9">
              <a:extLst>
                <a:ext uri="{FF2B5EF4-FFF2-40B4-BE49-F238E27FC236}">
                  <a16:creationId xmlns:a16="http://schemas.microsoft.com/office/drawing/2014/main" id="{FAB8F481-619C-3C2A-AC40-B96D0528E4A6}"/>
                </a:ext>
              </a:extLst>
            </p:cNvPr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6278;p9">
              <a:extLst>
                <a:ext uri="{FF2B5EF4-FFF2-40B4-BE49-F238E27FC236}">
                  <a16:creationId xmlns:a16="http://schemas.microsoft.com/office/drawing/2014/main" id="{ADA7233F-C15F-A1DD-1C8F-5DDB6C010253}"/>
                </a:ext>
              </a:extLst>
            </p:cNvPr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6279;p9">
              <a:extLst>
                <a:ext uri="{FF2B5EF4-FFF2-40B4-BE49-F238E27FC236}">
                  <a16:creationId xmlns:a16="http://schemas.microsoft.com/office/drawing/2014/main" id="{9530A000-FDFD-EF0E-74CF-9558580FD41B}"/>
                </a:ext>
              </a:extLst>
            </p:cNvPr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6280;p9">
              <a:extLst>
                <a:ext uri="{FF2B5EF4-FFF2-40B4-BE49-F238E27FC236}">
                  <a16:creationId xmlns:a16="http://schemas.microsoft.com/office/drawing/2014/main" id="{EBB3B893-B417-48D9-7EBB-D01F7B04915E}"/>
                </a:ext>
              </a:extLst>
            </p:cNvPr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6281;p9">
              <a:extLst>
                <a:ext uri="{FF2B5EF4-FFF2-40B4-BE49-F238E27FC236}">
                  <a16:creationId xmlns:a16="http://schemas.microsoft.com/office/drawing/2014/main" id="{32F2AEB4-136F-6BC5-BC1E-79AECC8B80F3}"/>
                </a:ext>
              </a:extLst>
            </p:cNvPr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6282;p9">
              <a:extLst>
                <a:ext uri="{FF2B5EF4-FFF2-40B4-BE49-F238E27FC236}">
                  <a16:creationId xmlns:a16="http://schemas.microsoft.com/office/drawing/2014/main" id="{105EC7E7-4F30-364C-4231-89AA765650F3}"/>
                </a:ext>
              </a:extLst>
            </p:cNvPr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6283;p9">
              <a:extLst>
                <a:ext uri="{FF2B5EF4-FFF2-40B4-BE49-F238E27FC236}">
                  <a16:creationId xmlns:a16="http://schemas.microsoft.com/office/drawing/2014/main" id="{68D20684-3EEC-CAF1-37A4-59C884BE14CF}"/>
                </a:ext>
              </a:extLst>
            </p:cNvPr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6284;p9">
              <a:extLst>
                <a:ext uri="{FF2B5EF4-FFF2-40B4-BE49-F238E27FC236}">
                  <a16:creationId xmlns:a16="http://schemas.microsoft.com/office/drawing/2014/main" id="{1D900EB5-30A6-CF47-7009-0028E36F178B}"/>
                </a:ext>
              </a:extLst>
            </p:cNvPr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6285;p9">
              <a:extLst>
                <a:ext uri="{FF2B5EF4-FFF2-40B4-BE49-F238E27FC236}">
                  <a16:creationId xmlns:a16="http://schemas.microsoft.com/office/drawing/2014/main" id="{E544FC3F-2161-F4A8-4736-24218BD6E373}"/>
                </a:ext>
              </a:extLst>
            </p:cNvPr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6286;p9">
              <a:extLst>
                <a:ext uri="{FF2B5EF4-FFF2-40B4-BE49-F238E27FC236}">
                  <a16:creationId xmlns:a16="http://schemas.microsoft.com/office/drawing/2014/main" id="{77BE0959-C575-A980-F52B-0CC42DE84FAA}"/>
                </a:ext>
              </a:extLst>
            </p:cNvPr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6287;p9">
              <a:extLst>
                <a:ext uri="{FF2B5EF4-FFF2-40B4-BE49-F238E27FC236}">
                  <a16:creationId xmlns:a16="http://schemas.microsoft.com/office/drawing/2014/main" id="{8EFED167-3045-373A-C0AB-3F7C73D3A392}"/>
                </a:ext>
              </a:extLst>
            </p:cNvPr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6288;p9">
              <a:extLst>
                <a:ext uri="{FF2B5EF4-FFF2-40B4-BE49-F238E27FC236}">
                  <a16:creationId xmlns:a16="http://schemas.microsoft.com/office/drawing/2014/main" id="{CF7D6D82-81AD-3F51-AD2D-F10856D600F1}"/>
                </a:ext>
              </a:extLst>
            </p:cNvPr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6289;p9">
              <a:extLst>
                <a:ext uri="{FF2B5EF4-FFF2-40B4-BE49-F238E27FC236}">
                  <a16:creationId xmlns:a16="http://schemas.microsoft.com/office/drawing/2014/main" id="{47EBBAC6-157C-DBB8-A3AC-77FE718B9B7C}"/>
                </a:ext>
              </a:extLst>
            </p:cNvPr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6290;p9">
              <a:extLst>
                <a:ext uri="{FF2B5EF4-FFF2-40B4-BE49-F238E27FC236}">
                  <a16:creationId xmlns:a16="http://schemas.microsoft.com/office/drawing/2014/main" id="{364C27F3-B0E0-280B-7FA6-C7492CAF82DD}"/>
                </a:ext>
              </a:extLst>
            </p:cNvPr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6291;p9">
              <a:extLst>
                <a:ext uri="{FF2B5EF4-FFF2-40B4-BE49-F238E27FC236}">
                  <a16:creationId xmlns:a16="http://schemas.microsoft.com/office/drawing/2014/main" id="{EAF0D0CE-E21E-B8CF-D936-E4CF481A45B0}"/>
                </a:ext>
              </a:extLst>
            </p:cNvPr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6292;p9">
              <a:extLst>
                <a:ext uri="{FF2B5EF4-FFF2-40B4-BE49-F238E27FC236}">
                  <a16:creationId xmlns:a16="http://schemas.microsoft.com/office/drawing/2014/main" id="{5566C106-0C5A-6EBA-EFD9-A18110A9E3A8}"/>
                </a:ext>
              </a:extLst>
            </p:cNvPr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6293;p9">
              <a:extLst>
                <a:ext uri="{FF2B5EF4-FFF2-40B4-BE49-F238E27FC236}">
                  <a16:creationId xmlns:a16="http://schemas.microsoft.com/office/drawing/2014/main" id="{36C35ABF-575F-E467-F43E-ADE5FF32F2C1}"/>
                </a:ext>
              </a:extLst>
            </p:cNvPr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6294;p9">
              <a:extLst>
                <a:ext uri="{FF2B5EF4-FFF2-40B4-BE49-F238E27FC236}">
                  <a16:creationId xmlns:a16="http://schemas.microsoft.com/office/drawing/2014/main" id="{E3CFCE3B-1351-DBFB-76A9-70A06B86CACB}"/>
                </a:ext>
              </a:extLst>
            </p:cNvPr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6295;p9">
              <a:extLst>
                <a:ext uri="{FF2B5EF4-FFF2-40B4-BE49-F238E27FC236}">
                  <a16:creationId xmlns:a16="http://schemas.microsoft.com/office/drawing/2014/main" id="{66EC38BF-2756-C76F-571F-659E376C67CD}"/>
                </a:ext>
              </a:extLst>
            </p:cNvPr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6296;p9">
              <a:extLst>
                <a:ext uri="{FF2B5EF4-FFF2-40B4-BE49-F238E27FC236}">
                  <a16:creationId xmlns:a16="http://schemas.microsoft.com/office/drawing/2014/main" id="{EF989DAA-E526-C832-B87B-A565755767C8}"/>
                </a:ext>
              </a:extLst>
            </p:cNvPr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6297;p9">
              <a:extLst>
                <a:ext uri="{FF2B5EF4-FFF2-40B4-BE49-F238E27FC236}">
                  <a16:creationId xmlns:a16="http://schemas.microsoft.com/office/drawing/2014/main" id="{B1057096-74D4-DB18-81F1-DD2FEBB1BAE7}"/>
                </a:ext>
              </a:extLst>
            </p:cNvPr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6298;p9">
              <a:extLst>
                <a:ext uri="{FF2B5EF4-FFF2-40B4-BE49-F238E27FC236}">
                  <a16:creationId xmlns:a16="http://schemas.microsoft.com/office/drawing/2014/main" id="{81467061-70CD-417D-282C-CD601E328A95}"/>
                </a:ext>
              </a:extLst>
            </p:cNvPr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6299;p9">
              <a:extLst>
                <a:ext uri="{FF2B5EF4-FFF2-40B4-BE49-F238E27FC236}">
                  <a16:creationId xmlns:a16="http://schemas.microsoft.com/office/drawing/2014/main" id="{2B8AF02E-A5F1-8A0D-3FC7-FEF7D56572B5}"/>
                </a:ext>
              </a:extLst>
            </p:cNvPr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6300;p9">
              <a:extLst>
                <a:ext uri="{FF2B5EF4-FFF2-40B4-BE49-F238E27FC236}">
                  <a16:creationId xmlns:a16="http://schemas.microsoft.com/office/drawing/2014/main" id="{D8D61AC9-6D1A-087D-5801-A887443B9A70}"/>
                </a:ext>
              </a:extLst>
            </p:cNvPr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6301;p9">
              <a:extLst>
                <a:ext uri="{FF2B5EF4-FFF2-40B4-BE49-F238E27FC236}">
                  <a16:creationId xmlns:a16="http://schemas.microsoft.com/office/drawing/2014/main" id="{AF7EF486-1D62-8F21-A6D9-9083E49210DF}"/>
                </a:ext>
              </a:extLst>
            </p:cNvPr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6302;p9">
              <a:extLst>
                <a:ext uri="{FF2B5EF4-FFF2-40B4-BE49-F238E27FC236}">
                  <a16:creationId xmlns:a16="http://schemas.microsoft.com/office/drawing/2014/main" id="{FE7B110A-7048-E2C4-5AB9-737E185C51ED}"/>
                </a:ext>
              </a:extLst>
            </p:cNvPr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6303;p9">
              <a:extLst>
                <a:ext uri="{FF2B5EF4-FFF2-40B4-BE49-F238E27FC236}">
                  <a16:creationId xmlns:a16="http://schemas.microsoft.com/office/drawing/2014/main" id="{EFEE9B70-9D5A-E2FF-1025-675C1FA15EB1}"/>
                </a:ext>
              </a:extLst>
            </p:cNvPr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6304;p9">
              <a:extLst>
                <a:ext uri="{FF2B5EF4-FFF2-40B4-BE49-F238E27FC236}">
                  <a16:creationId xmlns:a16="http://schemas.microsoft.com/office/drawing/2014/main" id="{5EFE20F4-A3F3-BE30-126A-D66DC07C4DCE}"/>
                </a:ext>
              </a:extLst>
            </p:cNvPr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6305;p9">
              <a:extLst>
                <a:ext uri="{FF2B5EF4-FFF2-40B4-BE49-F238E27FC236}">
                  <a16:creationId xmlns:a16="http://schemas.microsoft.com/office/drawing/2014/main" id="{85EB993C-EA75-0910-8065-45C7D7C30A7A}"/>
                </a:ext>
              </a:extLst>
            </p:cNvPr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6306;p9">
              <a:extLst>
                <a:ext uri="{FF2B5EF4-FFF2-40B4-BE49-F238E27FC236}">
                  <a16:creationId xmlns:a16="http://schemas.microsoft.com/office/drawing/2014/main" id="{9E07C57D-74C5-8F3F-4261-20CED3BD1348}"/>
                </a:ext>
              </a:extLst>
            </p:cNvPr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6307;p9">
              <a:extLst>
                <a:ext uri="{FF2B5EF4-FFF2-40B4-BE49-F238E27FC236}">
                  <a16:creationId xmlns:a16="http://schemas.microsoft.com/office/drawing/2014/main" id="{1851396E-439D-4AC3-CCF2-7990CB68DCDB}"/>
                </a:ext>
              </a:extLst>
            </p:cNvPr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6308;p9">
              <a:extLst>
                <a:ext uri="{FF2B5EF4-FFF2-40B4-BE49-F238E27FC236}">
                  <a16:creationId xmlns:a16="http://schemas.microsoft.com/office/drawing/2014/main" id="{C85FA1CC-859A-3C30-C429-EFFE567F7061}"/>
                </a:ext>
              </a:extLst>
            </p:cNvPr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6309;p9">
              <a:extLst>
                <a:ext uri="{FF2B5EF4-FFF2-40B4-BE49-F238E27FC236}">
                  <a16:creationId xmlns:a16="http://schemas.microsoft.com/office/drawing/2014/main" id="{BB6205BE-4CF2-4BFF-55E8-0CC5A93B34CB}"/>
                </a:ext>
              </a:extLst>
            </p:cNvPr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6310;p9">
              <a:extLst>
                <a:ext uri="{FF2B5EF4-FFF2-40B4-BE49-F238E27FC236}">
                  <a16:creationId xmlns:a16="http://schemas.microsoft.com/office/drawing/2014/main" id="{0AEC58CB-C4F5-F823-0E88-12B69A58E3CD}"/>
                </a:ext>
              </a:extLst>
            </p:cNvPr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6311;p9">
              <a:extLst>
                <a:ext uri="{FF2B5EF4-FFF2-40B4-BE49-F238E27FC236}">
                  <a16:creationId xmlns:a16="http://schemas.microsoft.com/office/drawing/2014/main" id="{ABBD0CCB-8FA4-EC75-7538-99E1BE297529}"/>
                </a:ext>
              </a:extLst>
            </p:cNvPr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6312;p9">
              <a:extLst>
                <a:ext uri="{FF2B5EF4-FFF2-40B4-BE49-F238E27FC236}">
                  <a16:creationId xmlns:a16="http://schemas.microsoft.com/office/drawing/2014/main" id="{8E6A9A25-6992-56EA-B249-A5F882CD7852}"/>
                </a:ext>
              </a:extLst>
            </p:cNvPr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6313;p9">
              <a:extLst>
                <a:ext uri="{FF2B5EF4-FFF2-40B4-BE49-F238E27FC236}">
                  <a16:creationId xmlns:a16="http://schemas.microsoft.com/office/drawing/2014/main" id="{97136CF8-42C6-ED8A-8170-0EDA63AA322F}"/>
                </a:ext>
              </a:extLst>
            </p:cNvPr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6314;p9">
              <a:extLst>
                <a:ext uri="{FF2B5EF4-FFF2-40B4-BE49-F238E27FC236}">
                  <a16:creationId xmlns:a16="http://schemas.microsoft.com/office/drawing/2014/main" id="{B19DAAC1-DB9D-5D43-BA80-9C8D060BC37D}"/>
                </a:ext>
              </a:extLst>
            </p:cNvPr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6315;p9">
              <a:extLst>
                <a:ext uri="{FF2B5EF4-FFF2-40B4-BE49-F238E27FC236}">
                  <a16:creationId xmlns:a16="http://schemas.microsoft.com/office/drawing/2014/main" id="{AFA24BB5-5A32-AF41-A0EB-2BCDDF313068}"/>
                </a:ext>
              </a:extLst>
            </p:cNvPr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1" name="Elipse 200">
            <a:extLst>
              <a:ext uri="{FF2B5EF4-FFF2-40B4-BE49-F238E27FC236}">
                <a16:creationId xmlns:a16="http://schemas.microsoft.com/office/drawing/2014/main" id="{93EAAF66-D0E1-56D8-2AEC-5962879D2346}"/>
              </a:ext>
            </a:extLst>
          </p:cNvPr>
          <p:cNvSpPr/>
          <p:nvPr/>
        </p:nvSpPr>
        <p:spPr>
          <a:xfrm>
            <a:off x="4701481" y="3364240"/>
            <a:ext cx="325836" cy="325836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EE38D488-A282-3655-0556-F568A88C135C}"/>
              </a:ext>
            </a:extLst>
          </p:cNvPr>
          <p:cNvSpPr/>
          <p:nvPr/>
        </p:nvSpPr>
        <p:spPr>
          <a:xfrm>
            <a:off x="6638733" y="3087562"/>
            <a:ext cx="325836" cy="32583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882A7-BA43-715A-3B6D-F854FC24DA20}"/>
              </a:ext>
            </a:extLst>
          </p:cNvPr>
          <p:cNvGrpSpPr/>
          <p:nvPr/>
        </p:nvGrpSpPr>
        <p:grpSpPr>
          <a:xfrm>
            <a:off x="159033" y="2845088"/>
            <a:ext cx="810784" cy="810784"/>
            <a:chOff x="1144161" y="2375974"/>
            <a:chExt cx="810784" cy="810784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B618CDF9-9178-EFAF-0898-D9131AC39311}"/>
                </a:ext>
              </a:extLst>
            </p:cNvPr>
            <p:cNvSpPr/>
            <p:nvPr/>
          </p:nvSpPr>
          <p:spPr>
            <a:xfrm>
              <a:off x="1144161" y="2375974"/>
              <a:ext cx="810784" cy="810784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03" name="Google Shape;7688;p14">
              <a:extLst>
                <a:ext uri="{FF2B5EF4-FFF2-40B4-BE49-F238E27FC236}">
                  <a16:creationId xmlns:a16="http://schemas.microsoft.com/office/drawing/2014/main" id="{7924183F-7795-F46E-CE9E-DD152A068487}"/>
                </a:ext>
              </a:extLst>
            </p:cNvPr>
            <p:cNvGrpSpPr/>
            <p:nvPr/>
          </p:nvGrpSpPr>
          <p:grpSpPr>
            <a:xfrm>
              <a:off x="1374621" y="2582325"/>
              <a:ext cx="349864" cy="398082"/>
              <a:chOff x="1516475" y="238075"/>
              <a:chExt cx="424650" cy="483175"/>
            </a:xfrm>
            <a:solidFill>
              <a:schemeClr val="accent1"/>
            </a:solidFill>
          </p:grpSpPr>
          <p:sp>
            <p:nvSpPr>
              <p:cNvPr id="204" name="Google Shape;7689;p14">
                <a:extLst>
                  <a:ext uri="{FF2B5EF4-FFF2-40B4-BE49-F238E27FC236}">
                    <a16:creationId xmlns:a16="http://schemas.microsoft.com/office/drawing/2014/main" id="{0EF6D3A5-09EC-D58F-8A18-58C6757C9578}"/>
                  </a:ext>
                </a:extLst>
              </p:cNvPr>
              <p:cNvSpPr/>
              <p:nvPr/>
            </p:nvSpPr>
            <p:spPr>
              <a:xfrm>
                <a:off x="1516475" y="238075"/>
                <a:ext cx="424650" cy="483175"/>
              </a:xfrm>
              <a:custGeom>
                <a:avLst/>
                <a:gdLst/>
                <a:ahLst/>
                <a:cxnLst/>
                <a:rect l="l" t="t" r="r" b="b"/>
                <a:pathLst>
                  <a:path w="16986" h="19327" extrusionOk="0">
                    <a:moveTo>
                      <a:pt x="8491" y="1134"/>
                    </a:moveTo>
                    <a:cubicBezTo>
                      <a:pt x="11302" y="1134"/>
                      <a:pt x="13588" y="3438"/>
                      <a:pt x="13588" y="6267"/>
                    </a:cubicBezTo>
                    <a:cubicBezTo>
                      <a:pt x="13588" y="7318"/>
                      <a:pt x="13262" y="8342"/>
                      <a:pt x="12655" y="9199"/>
                    </a:cubicBezTo>
                    <a:cubicBezTo>
                      <a:pt x="12625" y="9242"/>
                      <a:pt x="12604" y="9272"/>
                      <a:pt x="12595" y="9284"/>
                    </a:cubicBezTo>
                    <a:lnTo>
                      <a:pt x="8491" y="15724"/>
                    </a:lnTo>
                    <a:lnTo>
                      <a:pt x="4388" y="9287"/>
                    </a:lnTo>
                    <a:cubicBezTo>
                      <a:pt x="4382" y="9275"/>
                      <a:pt x="4373" y="9266"/>
                      <a:pt x="4367" y="9257"/>
                    </a:cubicBezTo>
                    <a:cubicBezTo>
                      <a:pt x="4249" y="9091"/>
                      <a:pt x="4140" y="8921"/>
                      <a:pt x="4041" y="8743"/>
                    </a:cubicBezTo>
                    <a:cubicBezTo>
                      <a:pt x="3618" y="7985"/>
                      <a:pt x="3398" y="7134"/>
                      <a:pt x="3398" y="6267"/>
                    </a:cubicBezTo>
                    <a:cubicBezTo>
                      <a:pt x="3398" y="6174"/>
                      <a:pt x="3398" y="6080"/>
                      <a:pt x="3404" y="5990"/>
                    </a:cubicBezTo>
                    <a:cubicBezTo>
                      <a:pt x="3552" y="3266"/>
                      <a:pt x="5786" y="1134"/>
                      <a:pt x="8491" y="1134"/>
                    </a:cubicBezTo>
                    <a:close/>
                    <a:moveTo>
                      <a:pt x="11049" y="13819"/>
                    </a:moveTo>
                    <a:cubicBezTo>
                      <a:pt x="14358" y="14233"/>
                      <a:pt x="15853" y="15289"/>
                      <a:pt x="15853" y="15930"/>
                    </a:cubicBezTo>
                    <a:cubicBezTo>
                      <a:pt x="15853" y="16304"/>
                      <a:pt x="15339" y="16887"/>
                      <a:pt x="13905" y="17397"/>
                    </a:cubicBezTo>
                    <a:cubicBezTo>
                      <a:pt x="12471" y="17910"/>
                      <a:pt x="10545" y="18194"/>
                      <a:pt x="8491" y="18194"/>
                    </a:cubicBezTo>
                    <a:cubicBezTo>
                      <a:pt x="6438" y="18194"/>
                      <a:pt x="4515" y="17910"/>
                      <a:pt x="3077" y="17397"/>
                    </a:cubicBezTo>
                    <a:cubicBezTo>
                      <a:pt x="1640" y="16884"/>
                      <a:pt x="1133" y="16304"/>
                      <a:pt x="1133" y="15930"/>
                    </a:cubicBezTo>
                    <a:cubicBezTo>
                      <a:pt x="1133" y="15289"/>
                      <a:pt x="2625" y="14233"/>
                      <a:pt x="5934" y="13819"/>
                    </a:cubicBezTo>
                    <a:lnTo>
                      <a:pt x="8014" y="17083"/>
                    </a:lnTo>
                    <a:cubicBezTo>
                      <a:pt x="8126" y="17258"/>
                      <a:pt x="8309" y="17346"/>
                      <a:pt x="8491" y="17346"/>
                    </a:cubicBezTo>
                    <a:cubicBezTo>
                      <a:pt x="8674" y="17346"/>
                      <a:pt x="8857" y="17258"/>
                      <a:pt x="8968" y="17083"/>
                    </a:cubicBezTo>
                    <a:lnTo>
                      <a:pt x="11049" y="13819"/>
                    </a:lnTo>
                    <a:close/>
                    <a:moveTo>
                      <a:pt x="8494" y="1"/>
                    </a:moveTo>
                    <a:cubicBezTo>
                      <a:pt x="6947" y="1"/>
                      <a:pt x="5399" y="578"/>
                      <a:pt x="4201" y="1738"/>
                    </a:cubicBezTo>
                    <a:cubicBezTo>
                      <a:pt x="3050" y="2837"/>
                      <a:pt x="2359" y="4338"/>
                      <a:pt x="2274" y="5929"/>
                    </a:cubicBezTo>
                    <a:cubicBezTo>
                      <a:pt x="2268" y="6041"/>
                      <a:pt x="2265" y="6156"/>
                      <a:pt x="2265" y="6267"/>
                    </a:cubicBezTo>
                    <a:cubicBezTo>
                      <a:pt x="2265" y="7327"/>
                      <a:pt x="2534" y="8372"/>
                      <a:pt x="3050" y="9296"/>
                    </a:cubicBezTo>
                    <a:cubicBezTo>
                      <a:pt x="3168" y="9507"/>
                      <a:pt x="3301" y="9713"/>
                      <a:pt x="3440" y="9909"/>
                    </a:cubicBezTo>
                    <a:lnTo>
                      <a:pt x="5267" y="12771"/>
                    </a:lnTo>
                    <a:cubicBezTo>
                      <a:pt x="3953" y="12971"/>
                      <a:pt x="2809" y="13294"/>
                      <a:pt x="1921" y="13713"/>
                    </a:cubicBezTo>
                    <a:cubicBezTo>
                      <a:pt x="333" y="14465"/>
                      <a:pt x="1" y="15332"/>
                      <a:pt x="1" y="15930"/>
                    </a:cubicBezTo>
                    <a:cubicBezTo>
                      <a:pt x="1" y="16648"/>
                      <a:pt x="469" y="17669"/>
                      <a:pt x="2697" y="18466"/>
                    </a:cubicBezTo>
                    <a:cubicBezTo>
                      <a:pt x="4252" y="19022"/>
                      <a:pt x="6311" y="19326"/>
                      <a:pt x="8491" y="19326"/>
                    </a:cubicBezTo>
                    <a:cubicBezTo>
                      <a:pt x="10671" y="19326"/>
                      <a:pt x="12731" y="19022"/>
                      <a:pt x="14286" y="18466"/>
                    </a:cubicBezTo>
                    <a:cubicBezTo>
                      <a:pt x="16514" y="17669"/>
                      <a:pt x="16985" y="16648"/>
                      <a:pt x="16985" y="15930"/>
                    </a:cubicBezTo>
                    <a:cubicBezTo>
                      <a:pt x="16985" y="15332"/>
                      <a:pt x="16650" y="14465"/>
                      <a:pt x="15062" y="13713"/>
                    </a:cubicBezTo>
                    <a:cubicBezTo>
                      <a:pt x="14174" y="13294"/>
                      <a:pt x="13030" y="12971"/>
                      <a:pt x="11716" y="12768"/>
                    </a:cubicBezTo>
                    <a:lnTo>
                      <a:pt x="13549" y="9897"/>
                    </a:lnTo>
                    <a:lnTo>
                      <a:pt x="13561" y="9879"/>
                    </a:lnTo>
                    <a:cubicBezTo>
                      <a:pt x="13567" y="9873"/>
                      <a:pt x="13570" y="9867"/>
                      <a:pt x="13576" y="9861"/>
                    </a:cubicBezTo>
                    <a:cubicBezTo>
                      <a:pt x="15327" y="7382"/>
                      <a:pt x="15041" y="3997"/>
                      <a:pt x="12897" y="1847"/>
                    </a:cubicBezTo>
                    <a:cubicBezTo>
                      <a:pt x="11689" y="618"/>
                      <a:pt x="10092" y="1"/>
                      <a:pt x="84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7690;p14">
                <a:extLst>
                  <a:ext uri="{FF2B5EF4-FFF2-40B4-BE49-F238E27FC236}">
                    <a16:creationId xmlns:a16="http://schemas.microsoft.com/office/drawing/2014/main" id="{67C5355C-C54F-8DB6-7B76-FEFE0A3C65A6}"/>
                  </a:ext>
                </a:extLst>
              </p:cNvPr>
              <p:cNvSpPr/>
              <p:nvPr/>
            </p:nvSpPr>
            <p:spPr>
              <a:xfrm>
                <a:off x="1652425" y="324000"/>
                <a:ext cx="147150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5663" extrusionOk="0">
                    <a:moveTo>
                      <a:pt x="3054" y="1131"/>
                    </a:moveTo>
                    <a:cubicBezTo>
                      <a:pt x="3495" y="1131"/>
                      <a:pt x="3930" y="1303"/>
                      <a:pt x="4255" y="1629"/>
                    </a:cubicBezTo>
                    <a:cubicBezTo>
                      <a:pt x="4741" y="2115"/>
                      <a:pt x="4886" y="2845"/>
                      <a:pt x="4623" y="3480"/>
                    </a:cubicBezTo>
                    <a:cubicBezTo>
                      <a:pt x="4361" y="4114"/>
                      <a:pt x="3742" y="4530"/>
                      <a:pt x="3053" y="4530"/>
                    </a:cubicBezTo>
                    <a:cubicBezTo>
                      <a:pt x="2114" y="4527"/>
                      <a:pt x="1356" y="3769"/>
                      <a:pt x="1356" y="2830"/>
                    </a:cubicBezTo>
                    <a:cubicBezTo>
                      <a:pt x="1356" y="2142"/>
                      <a:pt x="1770" y="1523"/>
                      <a:pt x="2404" y="1260"/>
                    </a:cubicBezTo>
                    <a:cubicBezTo>
                      <a:pt x="2614" y="1173"/>
                      <a:pt x="2835" y="1131"/>
                      <a:pt x="3054" y="1131"/>
                    </a:cubicBezTo>
                    <a:close/>
                    <a:moveTo>
                      <a:pt x="3053" y="0"/>
                    </a:moveTo>
                    <a:cubicBezTo>
                      <a:pt x="2316" y="0"/>
                      <a:pt x="1593" y="287"/>
                      <a:pt x="1051" y="828"/>
                    </a:cubicBezTo>
                    <a:cubicBezTo>
                      <a:pt x="242" y="1638"/>
                      <a:pt x="1" y="2855"/>
                      <a:pt x="439" y="3914"/>
                    </a:cubicBezTo>
                    <a:cubicBezTo>
                      <a:pt x="876" y="4971"/>
                      <a:pt x="1909" y="5663"/>
                      <a:pt x="3053" y="5663"/>
                    </a:cubicBezTo>
                    <a:cubicBezTo>
                      <a:pt x="4617" y="5660"/>
                      <a:pt x="5883" y="4394"/>
                      <a:pt x="5886" y="2830"/>
                    </a:cubicBezTo>
                    <a:cubicBezTo>
                      <a:pt x="5886" y="1686"/>
                      <a:pt x="5194" y="653"/>
                      <a:pt x="4137" y="216"/>
                    </a:cubicBezTo>
                    <a:cubicBezTo>
                      <a:pt x="3786" y="70"/>
                      <a:pt x="3418" y="0"/>
                      <a:pt x="30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435D74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A3B4846-76CD-5C2C-F139-71D00647B0F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B920DE6-87C0-27B2-4DFE-4898DE6B8045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FBA6AD-6BD1-2D86-A4BE-C402B86497DD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683442-BDE9-2225-B4CB-D287A7374B9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6868A8-DB95-94F0-E532-C50CC216B64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65B39F-1757-BBE4-E3C6-51478A9E4B2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C8C7C0-AF71-CF56-DD4B-6E15BDC8D1E3}"/>
              </a:ext>
            </a:extLst>
          </p:cNvPr>
          <p:cNvGrpSpPr/>
          <p:nvPr/>
        </p:nvGrpSpPr>
        <p:grpSpPr>
          <a:xfrm>
            <a:off x="1262216" y="1629924"/>
            <a:ext cx="3602183" cy="2145536"/>
            <a:chOff x="969816" y="2303449"/>
            <a:chExt cx="3602183" cy="2145536"/>
          </a:xfrm>
        </p:grpSpPr>
        <p:sp>
          <p:nvSpPr>
            <p:cNvPr id="78" name="Marcador de texto 39">
              <a:extLst>
                <a:ext uri="{FF2B5EF4-FFF2-40B4-BE49-F238E27FC236}">
                  <a16:creationId xmlns:a16="http://schemas.microsoft.com/office/drawing/2014/main" id="{FAA6D864-E461-4FDA-41E6-0746BE59F1ED}"/>
                </a:ext>
              </a:extLst>
            </p:cNvPr>
            <p:cNvSpPr txBox="1">
              <a:spLocks/>
            </p:cNvSpPr>
            <p:nvPr/>
          </p:nvSpPr>
          <p:spPr>
            <a:xfrm>
              <a:off x="969816" y="4056504"/>
              <a:ext cx="3602183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Staatliches" pitchFamily="2" charset="0"/>
                </a:rPr>
                <a:t>Integration with smart city initiatives</a:t>
              </a:r>
            </a:p>
          </p:txBody>
        </p:sp>
        <p:sp>
          <p:nvSpPr>
            <p:cNvPr id="80" name="Marcador de texto 39">
              <a:extLst>
                <a:ext uri="{FF2B5EF4-FFF2-40B4-BE49-F238E27FC236}">
                  <a16:creationId xmlns:a16="http://schemas.microsoft.com/office/drawing/2014/main" id="{CF5582C3-F6E3-03F0-7A2F-9D4450B8235F}"/>
                </a:ext>
              </a:extLst>
            </p:cNvPr>
            <p:cNvSpPr txBox="1">
              <a:spLocks/>
            </p:cNvSpPr>
            <p:nvPr/>
          </p:nvSpPr>
          <p:spPr>
            <a:xfrm>
              <a:off x="984605" y="2303449"/>
              <a:ext cx="2942438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Staatliches" pitchFamily="2" charset="0"/>
                </a:rPr>
                <a:t>Al-based report validation</a:t>
              </a:r>
            </a:p>
          </p:txBody>
        </p:sp>
        <p:sp>
          <p:nvSpPr>
            <p:cNvPr id="4" name="Marcador de texto 39">
              <a:extLst>
                <a:ext uri="{FF2B5EF4-FFF2-40B4-BE49-F238E27FC236}">
                  <a16:creationId xmlns:a16="http://schemas.microsoft.com/office/drawing/2014/main" id="{CF28CD29-239B-45A4-4867-DC49A30D82A4}"/>
                </a:ext>
              </a:extLst>
            </p:cNvPr>
            <p:cNvSpPr txBox="1">
              <a:spLocks/>
            </p:cNvSpPr>
            <p:nvPr/>
          </p:nvSpPr>
          <p:spPr>
            <a:xfrm>
              <a:off x="969817" y="3480776"/>
              <a:ext cx="2942438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Staatliches" pitchFamily="2" charset="0"/>
                </a:rPr>
                <a:t>Gamification to engage users</a:t>
              </a:r>
            </a:p>
          </p:txBody>
        </p:sp>
        <p:sp>
          <p:nvSpPr>
            <p:cNvPr id="15" name="Marcador de texto 39">
              <a:extLst>
                <a:ext uri="{FF2B5EF4-FFF2-40B4-BE49-F238E27FC236}">
                  <a16:creationId xmlns:a16="http://schemas.microsoft.com/office/drawing/2014/main" id="{C4B7886C-0C94-3A19-ADD3-95FF2EAB7E69}"/>
                </a:ext>
              </a:extLst>
            </p:cNvPr>
            <p:cNvSpPr txBox="1">
              <a:spLocks/>
            </p:cNvSpPr>
            <p:nvPr/>
          </p:nvSpPr>
          <p:spPr>
            <a:xfrm>
              <a:off x="969817" y="2905048"/>
              <a:ext cx="2942438" cy="392481"/>
            </a:xfrm>
            <a:prstGeom prst="rect">
              <a:avLst/>
            </a:prstGeom>
          </p:spPr>
          <p:txBody>
            <a:bodyPr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Manrope Medium" pitchFamily="2" charset="0"/>
                  <a:ea typeface="+mn-ea"/>
                  <a:cs typeface="Arial" panose="020B0604020202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1800" dirty="0">
                  <a:latin typeface="Staatliches" pitchFamily="2" charset="0"/>
                </a:rPr>
                <a:t>Mobile App for easy reporting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3857A-69F7-04B8-D11D-AE382AC44E6E}"/>
              </a:ext>
            </a:extLst>
          </p:cNvPr>
          <p:cNvGrpSpPr/>
          <p:nvPr/>
        </p:nvGrpSpPr>
        <p:grpSpPr>
          <a:xfrm>
            <a:off x="159034" y="1603516"/>
            <a:ext cx="810783" cy="810783"/>
            <a:chOff x="1144162" y="3579374"/>
            <a:chExt cx="810783" cy="810783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7B8DF598-8499-7469-7CD3-54BF2508295F}"/>
                </a:ext>
              </a:extLst>
            </p:cNvPr>
            <p:cNvSpPr/>
            <p:nvPr/>
          </p:nvSpPr>
          <p:spPr>
            <a:xfrm>
              <a:off x="1144162" y="3579374"/>
              <a:ext cx="810783" cy="81078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06" name="Google Shape;7799;p14">
              <a:extLst>
                <a:ext uri="{FF2B5EF4-FFF2-40B4-BE49-F238E27FC236}">
                  <a16:creationId xmlns:a16="http://schemas.microsoft.com/office/drawing/2014/main" id="{3E25E2A6-668F-ACDE-92E4-3E02F08FB7D2}"/>
                </a:ext>
              </a:extLst>
            </p:cNvPr>
            <p:cNvGrpSpPr/>
            <p:nvPr/>
          </p:nvGrpSpPr>
          <p:grpSpPr>
            <a:xfrm>
              <a:off x="1346144" y="3805481"/>
              <a:ext cx="406818" cy="357558"/>
              <a:chOff x="2081650" y="2050750"/>
              <a:chExt cx="483125" cy="424625"/>
            </a:xfrm>
            <a:solidFill>
              <a:schemeClr val="tx1"/>
            </a:solidFill>
          </p:grpSpPr>
          <p:sp>
            <p:nvSpPr>
              <p:cNvPr id="207" name="Google Shape;7800;p14">
                <a:extLst>
                  <a:ext uri="{FF2B5EF4-FFF2-40B4-BE49-F238E27FC236}">
                    <a16:creationId xmlns:a16="http://schemas.microsoft.com/office/drawing/2014/main" id="{B9D8A8B8-4C76-48A7-5EB9-9D9C9F7991B2}"/>
                  </a:ext>
                </a:extLst>
              </p:cNvPr>
              <p:cNvSpPr/>
              <p:nvPr/>
            </p:nvSpPr>
            <p:spPr>
              <a:xfrm>
                <a:off x="2081650" y="205075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5662" y="1402"/>
                    </a:moveTo>
                    <a:lnTo>
                      <a:pt x="5662" y="13770"/>
                    </a:lnTo>
                    <a:lnTo>
                      <a:pt x="1133" y="15581"/>
                    </a:lnTo>
                    <a:lnTo>
                      <a:pt x="1133" y="3214"/>
                    </a:lnTo>
                    <a:lnTo>
                      <a:pt x="5662" y="1402"/>
                    </a:lnTo>
                    <a:close/>
                    <a:moveTo>
                      <a:pt x="18192" y="1402"/>
                    </a:moveTo>
                    <a:lnTo>
                      <a:pt x="18192" y="13770"/>
                    </a:lnTo>
                    <a:lnTo>
                      <a:pt x="13663" y="15581"/>
                    </a:lnTo>
                    <a:lnTo>
                      <a:pt x="13663" y="3214"/>
                    </a:lnTo>
                    <a:lnTo>
                      <a:pt x="18192" y="1402"/>
                    </a:lnTo>
                    <a:close/>
                    <a:moveTo>
                      <a:pt x="6794" y="1348"/>
                    </a:moveTo>
                    <a:lnTo>
                      <a:pt x="12531" y="3241"/>
                    </a:lnTo>
                    <a:lnTo>
                      <a:pt x="12531" y="9464"/>
                    </a:lnTo>
                    <a:lnTo>
                      <a:pt x="12510" y="9461"/>
                    </a:lnTo>
                    <a:cubicBezTo>
                      <a:pt x="12205" y="9437"/>
                      <a:pt x="11903" y="9364"/>
                      <a:pt x="11619" y="9244"/>
                    </a:cubicBezTo>
                    <a:cubicBezTo>
                      <a:pt x="11548" y="9214"/>
                      <a:pt x="11474" y="9200"/>
                      <a:pt x="11401" y="9200"/>
                    </a:cubicBezTo>
                    <a:cubicBezTo>
                      <a:pt x="11181" y="9200"/>
                      <a:pt x="10970" y="9330"/>
                      <a:pt x="10879" y="9546"/>
                    </a:cubicBezTo>
                    <a:cubicBezTo>
                      <a:pt x="10759" y="9832"/>
                      <a:pt x="10891" y="10165"/>
                      <a:pt x="11178" y="10288"/>
                    </a:cubicBezTo>
                    <a:cubicBezTo>
                      <a:pt x="11574" y="10454"/>
                      <a:pt x="11994" y="10557"/>
                      <a:pt x="12422" y="10590"/>
                    </a:cubicBezTo>
                    <a:lnTo>
                      <a:pt x="12468" y="10590"/>
                    </a:lnTo>
                    <a:cubicBezTo>
                      <a:pt x="12489" y="10590"/>
                      <a:pt x="12510" y="10587"/>
                      <a:pt x="12531" y="10584"/>
                    </a:cubicBezTo>
                    <a:lnTo>
                      <a:pt x="12531" y="15633"/>
                    </a:lnTo>
                    <a:lnTo>
                      <a:pt x="6794" y="13746"/>
                    </a:lnTo>
                    <a:lnTo>
                      <a:pt x="6794" y="6774"/>
                    </a:lnTo>
                    <a:cubicBezTo>
                      <a:pt x="6951" y="6777"/>
                      <a:pt x="7105" y="6795"/>
                      <a:pt x="7259" y="6822"/>
                    </a:cubicBezTo>
                    <a:cubicBezTo>
                      <a:pt x="7295" y="6828"/>
                      <a:pt x="7331" y="6834"/>
                      <a:pt x="7368" y="6834"/>
                    </a:cubicBezTo>
                    <a:cubicBezTo>
                      <a:pt x="7658" y="6831"/>
                      <a:pt x="7902" y="6611"/>
                      <a:pt x="7929" y="6321"/>
                    </a:cubicBezTo>
                    <a:cubicBezTo>
                      <a:pt x="7957" y="6028"/>
                      <a:pt x="7760" y="5765"/>
                      <a:pt x="7473" y="5711"/>
                    </a:cubicBezTo>
                    <a:cubicBezTo>
                      <a:pt x="7250" y="5669"/>
                      <a:pt x="7020" y="5644"/>
                      <a:pt x="6794" y="5641"/>
                    </a:cubicBezTo>
                    <a:lnTo>
                      <a:pt x="6794" y="1348"/>
                    </a:lnTo>
                    <a:close/>
                    <a:moveTo>
                      <a:pt x="18757" y="0"/>
                    </a:moveTo>
                    <a:cubicBezTo>
                      <a:pt x="18687" y="0"/>
                      <a:pt x="18616" y="13"/>
                      <a:pt x="18549" y="40"/>
                    </a:cubicBezTo>
                    <a:lnTo>
                      <a:pt x="13077" y="2229"/>
                    </a:lnTo>
                    <a:lnTo>
                      <a:pt x="6405" y="28"/>
                    </a:lnTo>
                    <a:cubicBezTo>
                      <a:pt x="6395" y="25"/>
                      <a:pt x="6386" y="25"/>
                      <a:pt x="6380" y="22"/>
                    </a:cubicBezTo>
                    <a:cubicBezTo>
                      <a:pt x="6371" y="19"/>
                      <a:pt x="6359" y="16"/>
                      <a:pt x="6347" y="13"/>
                    </a:cubicBezTo>
                    <a:lnTo>
                      <a:pt x="6311" y="7"/>
                    </a:lnTo>
                    <a:cubicBezTo>
                      <a:pt x="6302" y="7"/>
                      <a:pt x="6290" y="4"/>
                      <a:pt x="6281" y="4"/>
                    </a:cubicBezTo>
                    <a:lnTo>
                      <a:pt x="6211" y="4"/>
                    </a:lnTo>
                    <a:cubicBezTo>
                      <a:pt x="6199" y="4"/>
                      <a:pt x="6187" y="4"/>
                      <a:pt x="6172" y="7"/>
                    </a:cubicBezTo>
                    <a:cubicBezTo>
                      <a:pt x="6166" y="9"/>
                      <a:pt x="6161" y="9"/>
                      <a:pt x="6157" y="9"/>
                    </a:cubicBezTo>
                    <a:cubicBezTo>
                      <a:pt x="6152" y="9"/>
                      <a:pt x="6148" y="9"/>
                      <a:pt x="6142" y="10"/>
                    </a:cubicBezTo>
                    <a:cubicBezTo>
                      <a:pt x="6133" y="13"/>
                      <a:pt x="6118" y="13"/>
                      <a:pt x="6106" y="16"/>
                    </a:cubicBezTo>
                    <a:lnTo>
                      <a:pt x="6075" y="22"/>
                    </a:lnTo>
                    <a:cubicBezTo>
                      <a:pt x="6063" y="28"/>
                      <a:pt x="6048" y="31"/>
                      <a:pt x="6036" y="37"/>
                    </a:cubicBezTo>
                    <a:cubicBezTo>
                      <a:pt x="6027" y="40"/>
                      <a:pt x="6021" y="40"/>
                      <a:pt x="6015" y="43"/>
                    </a:cubicBezTo>
                    <a:lnTo>
                      <a:pt x="354" y="2308"/>
                    </a:lnTo>
                    <a:cubicBezTo>
                      <a:pt x="139" y="2396"/>
                      <a:pt x="0" y="2601"/>
                      <a:pt x="0" y="2830"/>
                    </a:cubicBezTo>
                    <a:lnTo>
                      <a:pt x="0" y="16418"/>
                    </a:lnTo>
                    <a:cubicBezTo>
                      <a:pt x="0" y="16744"/>
                      <a:pt x="267" y="16984"/>
                      <a:pt x="566" y="16984"/>
                    </a:cubicBezTo>
                    <a:cubicBezTo>
                      <a:pt x="635" y="16984"/>
                      <a:pt x="706" y="16971"/>
                      <a:pt x="776" y="16943"/>
                    </a:cubicBezTo>
                    <a:lnTo>
                      <a:pt x="6248" y="14754"/>
                    </a:lnTo>
                    <a:lnTo>
                      <a:pt x="12917" y="16952"/>
                    </a:lnTo>
                    <a:cubicBezTo>
                      <a:pt x="12933" y="16958"/>
                      <a:pt x="12951" y="16964"/>
                      <a:pt x="12966" y="16967"/>
                    </a:cubicBezTo>
                    <a:cubicBezTo>
                      <a:pt x="13008" y="16976"/>
                      <a:pt x="13050" y="16983"/>
                      <a:pt x="13096" y="16983"/>
                    </a:cubicBezTo>
                    <a:lnTo>
                      <a:pt x="13099" y="16983"/>
                    </a:lnTo>
                    <a:cubicBezTo>
                      <a:pt x="13156" y="16983"/>
                      <a:pt x="13213" y="16973"/>
                      <a:pt x="13271" y="16955"/>
                    </a:cubicBezTo>
                    <a:cubicBezTo>
                      <a:pt x="13283" y="16952"/>
                      <a:pt x="13295" y="16946"/>
                      <a:pt x="13307" y="16940"/>
                    </a:cubicBezTo>
                    <a:lnTo>
                      <a:pt x="18965" y="14676"/>
                    </a:lnTo>
                    <a:cubicBezTo>
                      <a:pt x="19183" y="14591"/>
                      <a:pt x="19325" y="14386"/>
                      <a:pt x="19325" y="14153"/>
                    </a:cubicBezTo>
                    <a:lnTo>
                      <a:pt x="19325" y="566"/>
                    </a:lnTo>
                    <a:cubicBezTo>
                      <a:pt x="19325" y="379"/>
                      <a:pt x="19231" y="203"/>
                      <a:pt x="19077" y="98"/>
                    </a:cubicBezTo>
                    <a:cubicBezTo>
                      <a:pt x="18981" y="33"/>
                      <a:pt x="18869" y="0"/>
                      <a:pt x="187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>
                  <a:sym typeface="Arial"/>
                </a:endParaRPr>
              </a:p>
            </p:txBody>
          </p:sp>
          <p:sp>
            <p:nvSpPr>
              <p:cNvPr id="208" name="Google Shape;7801;p14">
                <a:extLst>
                  <a:ext uri="{FF2B5EF4-FFF2-40B4-BE49-F238E27FC236}">
                    <a16:creationId xmlns:a16="http://schemas.microsoft.com/office/drawing/2014/main" id="{A161A8DB-B0F9-F293-C799-71D6005CD2D1}"/>
                  </a:ext>
                </a:extLst>
              </p:cNvPr>
              <p:cNvSpPr/>
              <p:nvPr/>
            </p:nvSpPr>
            <p:spPr>
              <a:xfrm>
                <a:off x="2136375" y="2292025"/>
                <a:ext cx="364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679" extrusionOk="0">
                    <a:moveTo>
                      <a:pt x="820" y="1"/>
                    </a:moveTo>
                    <a:cubicBezTo>
                      <a:pt x="583" y="1"/>
                      <a:pt x="361" y="151"/>
                      <a:pt x="284" y="390"/>
                    </a:cubicBezTo>
                    <a:lnTo>
                      <a:pt x="103" y="927"/>
                    </a:lnTo>
                    <a:cubicBezTo>
                      <a:pt x="0" y="1223"/>
                      <a:pt x="160" y="1549"/>
                      <a:pt x="459" y="1649"/>
                    </a:cubicBezTo>
                    <a:cubicBezTo>
                      <a:pt x="519" y="1669"/>
                      <a:pt x="579" y="1678"/>
                      <a:pt x="639" y="1678"/>
                    </a:cubicBezTo>
                    <a:cubicBezTo>
                      <a:pt x="878" y="1678"/>
                      <a:pt x="1101" y="1525"/>
                      <a:pt x="1178" y="1284"/>
                    </a:cubicBezTo>
                    <a:lnTo>
                      <a:pt x="1356" y="746"/>
                    </a:lnTo>
                    <a:cubicBezTo>
                      <a:pt x="1456" y="450"/>
                      <a:pt x="1296" y="130"/>
                      <a:pt x="1000" y="30"/>
                    </a:cubicBezTo>
                    <a:cubicBezTo>
                      <a:pt x="940" y="10"/>
                      <a:pt x="880" y="1"/>
                      <a:pt x="8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>
                  <a:sym typeface="Arial"/>
                </a:endParaRPr>
              </a:p>
            </p:txBody>
          </p:sp>
          <p:sp>
            <p:nvSpPr>
              <p:cNvPr id="209" name="Google Shape;7802;p14">
                <a:extLst>
                  <a:ext uri="{FF2B5EF4-FFF2-40B4-BE49-F238E27FC236}">
                    <a16:creationId xmlns:a16="http://schemas.microsoft.com/office/drawing/2014/main" id="{8DD82DA4-7871-4808-05B4-6E1AA0785AA4}"/>
                  </a:ext>
                </a:extLst>
              </p:cNvPr>
              <p:cNvSpPr/>
              <p:nvPr/>
            </p:nvSpPr>
            <p:spPr>
              <a:xfrm>
                <a:off x="2296850" y="2220800"/>
                <a:ext cx="460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066" extrusionOk="0">
                    <a:moveTo>
                      <a:pt x="634" y="1"/>
                    </a:moveTo>
                    <a:cubicBezTo>
                      <a:pt x="506" y="1"/>
                      <a:pt x="378" y="44"/>
                      <a:pt x="272" y="132"/>
                    </a:cubicBezTo>
                    <a:cubicBezTo>
                      <a:pt x="37" y="331"/>
                      <a:pt x="1" y="681"/>
                      <a:pt x="194" y="920"/>
                    </a:cubicBezTo>
                    <a:cubicBezTo>
                      <a:pt x="354" y="1113"/>
                      <a:pt x="487" y="1327"/>
                      <a:pt x="593" y="1557"/>
                    </a:cubicBezTo>
                    <a:cubicBezTo>
                      <a:pt x="626" y="1626"/>
                      <a:pt x="662" y="1696"/>
                      <a:pt x="698" y="1765"/>
                    </a:cubicBezTo>
                    <a:cubicBezTo>
                      <a:pt x="798" y="1957"/>
                      <a:pt x="993" y="2065"/>
                      <a:pt x="1195" y="2065"/>
                    </a:cubicBezTo>
                    <a:cubicBezTo>
                      <a:pt x="1285" y="2065"/>
                      <a:pt x="1377" y="2044"/>
                      <a:pt x="1462" y="1998"/>
                    </a:cubicBezTo>
                    <a:cubicBezTo>
                      <a:pt x="1740" y="1853"/>
                      <a:pt x="1843" y="1509"/>
                      <a:pt x="1698" y="1234"/>
                    </a:cubicBezTo>
                    <a:cubicBezTo>
                      <a:pt x="1670" y="1183"/>
                      <a:pt x="1643" y="1131"/>
                      <a:pt x="1622" y="1083"/>
                    </a:cubicBezTo>
                    <a:cubicBezTo>
                      <a:pt x="1474" y="763"/>
                      <a:pt x="1287" y="464"/>
                      <a:pt x="1061" y="195"/>
                    </a:cubicBezTo>
                    <a:cubicBezTo>
                      <a:pt x="949" y="67"/>
                      <a:pt x="792" y="1"/>
                      <a:pt x="6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>
                  <a:sym typeface="Arial"/>
                </a:endParaRPr>
              </a:p>
            </p:txBody>
          </p:sp>
          <p:sp>
            <p:nvSpPr>
              <p:cNvPr id="210" name="Google Shape;7803;p14">
                <a:extLst>
                  <a:ext uri="{FF2B5EF4-FFF2-40B4-BE49-F238E27FC236}">
                    <a16:creationId xmlns:a16="http://schemas.microsoft.com/office/drawing/2014/main" id="{AB9FDED1-D295-9D0D-985D-15106CD488BB}"/>
                  </a:ext>
                </a:extLst>
              </p:cNvPr>
              <p:cNvSpPr/>
              <p:nvPr/>
            </p:nvSpPr>
            <p:spPr>
              <a:xfrm>
                <a:off x="2158650" y="2216775"/>
                <a:ext cx="47275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057" extrusionOk="0">
                    <a:moveTo>
                      <a:pt x="1264" y="1"/>
                    </a:moveTo>
                    <a:cubicBezTo>
                      <a:pt x="1109" y="1"/>
                      <a:pt x="955" y="63"/>
                      <a:pt x="843" y="187"/>
                    </a:cubicBezTo>
                    <a:lnTo>
                      <a:pt x="846" y="184"/>
                    </a:lnTo>
                    <a:lnTo>
                      <a:pt x="846" y="184"/>
                    </a:lnTo>
                    <a:cubicBezTo>
                      <a:pt x="547" y="498"/>
                      <a:pt x="305" y="860"/>
                      <a:pt x="130" y="1256"/>
                    </a:cubicBezTo>
                    <a:cubicBezTo>
                      <a:pt x="0" y="1543"/>
                      <a:pt x="127" y="1878"/>
                      <a:pt x="414" y="2005"/>
                    </a:cubicBezTo>
                    <a:cubicBezTo>
                      <a:pt x="486" y="2038"/>
                      <a:pt x="565" y="2056"/>
                      <a:pt x="643" y="2056"/>
                    </a:cubicBezTo>
                    <a:cubicBezTo>
                      <a:pt x="867" y="2056"/>
                      <a:pt x="1069" y="1923"/>
                      <a:pt x="1163" y="1721"/>
                    </a:cubicBezTo>
                    <a:cubicBezTo>
                      <a:pt x="1286" y="1443"/>
                      <a:pt x="1455" y="1187"/>
                      <a:pt x="1664" y="966"/>
                    </a:cubicBezTo>
                    <a:cubicBezTo>
                      <a:pt x="1890" y="740"/>
                      <a:pt x="1884" y="374"/>
                      <a:pt x="1655" y="157"/>
                    </a:cubicBezTo>
                    <a:cubicBezTo>
                      <a:pt x="1544" y="52"/>
                      <a:pt x="1404" y="1"/>
                      <a:pt x="126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>
                  <a:sym typeface="Arial"/>
                </a:endParaRPr>
              </a:p>
            </p:txBody>
          </p:sp>
          <p:sp>
            <p:nvSpPr>
              <p:cNvPr id="211" name="Google Shape;7804;p14">
                <a:extLst>
                  <a:ext uri="{FF2B5EF4-FFF2-40B4-BE49-F238E27FC236}">
                    <a16:creationId xmlns:a16="http://schemas.microsoft.com/office/drawing/2014/main" id="{D0FD7B4F-89C2-852B-7F8E-3DE423F2A026}"/>
                  </a:ext>
                </a:extLst>
              </p:cNvPr>
              <p:cNvSpPr/>
              <p:nvPr/>
            </p:nvSpPr>
            <p:spPr>
              <a:xfrm>
                <a:off x="2426475" y="2255725"/>
                <a:ext cx="558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876" extrusionOk="0">
                    <a:moveTo>
                      <a:pt x="1592" y="1"/>
                    </a:moveTo>
                    <a:cubicBezTo>
                      <a:pt x="1423" y="1"/>
                      <a:pt x="1257" y="76"/>
                      <a:pt x="1144" y="220"/>
                    </a:cubicBezTo>
                    <a:cubicBezTo>
                      <a:pt x="960" y="462"/>
                      <a:pt x="734" y="667"/>
                      <a:pt x="477" y="830"/>
                    </a:cubicBezTo>
                    <a:cubicBezTo>
                      <a:pt x="0" y="1135"/>
                      <a:pt x="218" y="1875"/>
                      <a:pt x="782" y="1875"/>
                    </a:cubicBezTo>
                    <a:cubicBezTo>
                      <a:pt x="891" y="1875"/>
                      <a:pt x="997" y="1845"/>
                      <a:pt x="1087" y="1784"/>
                    </a:cubicBezTo>
                    <a:cubicBezTo>
                      <a:pt x="1452" y="1552"/>
                      <a:pt x="1776" y="1256"/>
                      <a:pt x="2041" y="912"/>
                    </a:cubicBezTo>
                    <a:cubicBezTo>
                      <a:pt x="2234" y="667"/>
                      <a:pt x="2186" y="311"/>
                      <a:pt x="1939" y="121"/>
                    </a:cubicBezTo>
                    <a:cubicBezTo>
                      <a:pt x="1835" y="40"/>
                      <a:pt x="1713" y="1"/>
                      <a:pt x="1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>
                  <a:sym typeface="Arial"/>
                </a:endParaRPr>
              </a:p>
            </p:txBody>
          </p:sp>
          <p:sp>
            <p:nvSpPr>
              <p:cNvPr id="212" name="Google Shape;7805;p14">
                <a:extLst>
                  <a:ext uri="{FF2B5EF4-FFF2-40B4-BE49-F238E27FC236}">
                    <a16:creationId xmlns:a16="http://schemas.microsoft.com/office/drawing/2014/main" id="{247F96B9-04BC-A07C-3CB8-CD7E457B63C1}"/>
                  </a:ext>
                </a:extLst>
              </p:cNvPr>
              <p:cNvSpPr/>
              <p:nvPr/>
            </p:nvSpPr>
            <p:spPr>
              <a:xfrm>
                <a:off x="2473050" y="2192325"/>
                <a:ext cx="370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660" extrusionOk="0">
                    <a:moveTo>
                      <a:pt x="838" y="0"/>
                    </a:moveTo>
                    <a:cubicBezTo>
                      <a:pt x="609" y="0"/>
                      <a:pt x="393" y="140"/>
                      <a:pt x="308" y="368"/>
                    </a:cubicBezTo>
                    <a:lnTo>
                      <a:pt x="109" y="896"/>
                    </a:lnTo>
                    <a:cubicBezTo>
                      <a:pt x="0" y="1189"/>
                      <a:pt x="148" y="1515"/>
                      <a:pt x="441" y="1624"/>
                    </a:cubicBezTo>
                    <a:cubicBezTo>
                      <a:pt x="506" y="1648"/>
                      <a:pt x="573" y="1660"/>
                      <a:pt x="639" y="1660"/>
                    </a:cubicBezTo>
                    <a:cubicBezTo>
                      <a:pt x="868" y="1660"/>
                      <a:pt x="1084" y="1520"/>
                      <a:pt x="1169" y="1292"/>
                    </a:cubicBezTo>
                    <a:lnTo>
                      <a:pt x="1368" y="764"/>
                    </a:lnTo>
                    <a:cubicBezTo>
                      <a:pt x="1480" y="471"/>
                      <a:pt x="1329" y="145"/>
                      <a:pt x="1036" y="36"/>
                    </a:cubicBezTo>
                    <a:cubicBezTo>
                      <a:pt x="971" y="12"/>
                      <a:pt x="904" y="0"/>
                      <a:pt x="8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0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201" grpId="0" animBg="1"/>
          <p:bldP spid="2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201" grpId="0" animBg="1"/>
          <p:bldP spid="20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784" y="1070209"/>
            <a:ext cx="5543106" cy="129550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38" name="Imagen 37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18A62CD2-0788-808F-CEF6-8D729695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6320420">
            <a:off x="-274140" y="3025214"/>
            <a:ext cx="2253663" cy="1002803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E85952E-7D63-2B59-7D43-3FD62EB42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18667738">
            <a:off x="440946" y="3729978"/>
            <a:ext cx="1512334" cy="670067"/>
          </a:xfrm>
          <a:prstGeom prst="rect">
            <a:avLst/>
          </a:prstGeom>
        </p:spPr>
      </p:pic>
      <p:pic>
        <p:nvPicPr>
          <p:cNvPr id="41" name="Imagen 40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FC2DFC9E-C977-A106-7C5D-9039FF40EC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0" t="16723" r="2755" b="16857"/>
          <a:stretch/>
        </p:blipFill>
        <p:spPr>
          <a:xfrm>
            <a:off x="-308610" y="3509744"/>
            <a:ext cx="2603445" cy="1705129"/>
          </a:xfrm>
          <a:prstGeom prst="rect">
            <a:avLst/>
          </a:prstGeom>
        </p:spPr>
      </p:pic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68A2F5C5-A623-D26C-4888-0BD2E5D83E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1" t="24065" r="2121" b="25099"/>
          <a:stretch/>
        </p:blipFill>
        <p:spPr>
          <a:xfrm>
            <a:off x="-329784" y="4334469"/>
            <a:ext cx="2061553" cy="1067983"/>
          </a:xfrm>
          <a:prstGeom prst="rect">
            <a:avLst/>
          </a:prstGeom>
        </p:spPr>
      </p:pic>
      <p:pic>
        <p:nvPicPr>
          <p:cNvPr id="48" name="Imagen 47" descr="Forma&#10;&#10;Descripción generada automáticamente">
            <a:extLst>
              <a:ext uri="{FF2B5EF4-FFF2-40B4-BE49-F238E27FC236}">
                <a16:creationId xmlns:a16="http://schemas.microsoft.com/office/drawing/2014/main" id="{DF57C511-9FA9-BD6A-9E9B-48CD0FB9A0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185692" y="4227212"/>
            <a:ext cx="1097627" cy="544726"/>
          </a:xfrm>
          <a:prstGeom prst="rect">
            <a:avLst/>
          </a:prstGeom>
        </p:spPr>
      </p:pic>
      <p:pic>
        <p:nvPicPr>
          <p:cNvPr id="52" name="Imagen 51" descr="Forma&#10;&#10;Descripción generada automáticamente">
            <a:extLst>
              <a:ext uri="{FF2B5EF4-FFF2-40B4-BE49-F238E27FC236}">
                <a16:creationId xmlns:a16="http://schemas.microsoft.com/office/drawing/2014/main" id="{3A18B6AC-9A4C-A208-03DA-A9F6281613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1143478" y="498795"/>
            <a:ext cx="2286955" cy="1134961"/>
          </a:xfrm>
          <a:prstGeom prst="rect">
            <a:avLst/>
          </a:prstGeom>
        </p:spPr>
      </p:pic>
      <p:pic>
        <p:nvPicPr>
          <p:cNvPr id="57" name="Imagen 56" descr="Círculo&#10;&#10;Descripción generada automáticamente">
            <a:extLst>
              <a:ext uri="{FF2B5EF4-FFF2-40B4-BE49-F238E27FC236}">
                <a16:creationId xmlns:a16="http://schemas.microsoft.com/office/drawing/2014/main" id="{31E474B0-7570-5370-CBD4-98C23DA1AF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 flipH="1">
            <a:off x="7565813" y="498795"/>
            <a:ext cx="673689" cy="671753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2F59F330-ABA0-4E56-FC8D-5376F87D57E8}"/>
              </a:ext>
            </a:extLst>
          </p:cNvPr>
          <p:cNvGrpSpPr/>
          <p:nvPr/>
        </p:nvGrpSpPr>
        <p:grpSpPr>
          <a:xfrm>
            <a:off x="1018726" y="834391"/>
            <a:ext cx="7230453" cy="3329978"/>
            <a:chOff x="851471" y="758471"/>
            <a:chExt cx="7560142" cy="348181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C6917F-4E3A-07D4-E7EE-B5F015BABAF4}"/>
                </a:ext>
              </a:extLst>
            </p:cNvPr>
            <p:cNvSpPr/>
            <p:nvPr/>
          </p:nvSpPr>
          <p:spPr>
            <a:xfrm>
              <a:off x="7427490" y="2831149"/>
              <a:ext cx="81089" cy="81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6138750-ED53-D2E9-B368-A6A1EC0350E4}"/>
                </a:ext>
              </a:extLst>
            </p:cNvPr>
            <p:cNvSpPr/>
            <p:nvPr/>
          </p:nvSpPr>
          <p:spPr>
            <a:xfrm>
              <a:off x="7754694" y="165518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4974263-006D-2E64-648F-B97B077BD1B7}"/>
                </a:ext>
              </a:extLst>
            </p:cNvPr>
            <p:cNvSpPr/>
            <p:nvPr/>
          </p:nvSpPr>
          <p:spPr>
            <a:xfrm>
              <a:off x="7826457" y="408788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C6E4F72-7D13-365F-5DDB-4DC5C53628B9}"/>
                </a:ext>
              </a:extLst>
            </p:cNvPr>
            <p:cNvSpPr/>
            <p:nvPr/>
          </p:nvSpPr>
          <p:spPr>
            <a:xfrm>
              <a:off x="8330524" y="38982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048CFB-93D9-5577-BD05-300516818BD6}"/>
                </a:ext>
              </a:extLst>
            </p:cNvPr>
            <p:cNvSpPr/>
            <p:nvPr/>
          </p:nvSpPr>
          <p:spPr>
            <a:xfrm>
              <a:off x="1601671" y="75847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5463EC2-2C83-B22A-DE80-FD8945D915FA}"/>
                </a:ext>
              </a:extLst>
            </p:cNvPr>
            <p:cNvSpPr/>
            <p:nvPr/>
          </p:nvSpPr>
          <p:spPr>
            <a:xfrm>
              <a:off x="851471" y="1908498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66C466B-044C-9A8F-7F2A-2CC0CA255B87}"/>
                </a:ext>
              </a:extLst>
            </p:cNvPr>
            <p:cNvSpPr/>
            <p:nvPr/>
          </p:nvSpPr>
          <p:spPr>
            <a:xfrm>
              <a:off x="1805645" y="269035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BC139CA-6E6A-C2B1-4C47-36FD4455A4D4}"/>
                </a:ext>
              </a:extLst>
            </p:cNvPr>
            <p:cNvSpPr/>
            <p:nvPr/>
          </p:nvSpPr>
          <p:spPr>
            <a:xfrm>
              <a:off x="2105799" y="2995885"/>
              <a:ext cx="110554" cy="110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727D2D-91F2-D796-D26C-C31775658802}"/>
              </a:ext>
            </a:extLst>
          </p:cNvPr>
          <p:cNvSpPr txBox="1"/>
          <p:nvPr/>
        </p:nvSpPr>
        <p:spPr>
          <a:xfrm>
            <a:off x="2086850" y="3186878"/>
            <a:ext cx="5409513" cy="194095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7C05E-251A-466A-9E8F-A4612515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760" y="3324291"/>
            <a:ext cx="4775130" cy="1025917"/>
          </a:xfrm>
        </p:spPr>
        <p:txBody>
          <a:bodyPr/>
          <a:lstStyle/>
          <a:p>
            <a:r>
              <a:rPr lang="en-US" sz="3200" dirty="0">
                <a:latin typeface="Staatliches" pitchFamily="2" charset="0"/>
              </a:rPr>
              <a:t>Does anyone have any questions?</a:t>
            </a:r>
          </a:p>
          <a:p>
            <a:r>
              <a:rPr lang="en-US" dirty="0"/>
              <a:t>2403031460881@paruluniversity.ac.in</a:t>
            </a:r>
          </a:p>
          <a:p>
            <a:r>
              <a:rPr lang="en-US" dirty="0"/>
              <a:t>+91 7004241345</a:t>
            </a:r>
          </a:p>
        </p:txBody>
      </p: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23457E-6 L 0.07135 0.00062 " pathEditMode="relative" rAng="0" ptsTypes="AA">
                                          <p:cBhvr>
                                            <p:cTn id="6" dur="7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8" dur="6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14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0.00185 L -2.77778E-6 0.03766 " pathEditMode="relative" rAng="0" ptsTypes="AA">
                                          <p:cBhvr>
                                            <p:cTn id="18" dur="2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9 0.0179 L 0.00191 0.05154 " pathEditMode="relative" rAng="0" ptsTypes="AA">
                                          <p:cBhvr>
                                            <p:cTn id="20" dur="4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6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9 0.0179 L 0.00191 0.05154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9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8" dur="4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23457E-6 L 0.07135 0.00062 " pathEditMode="relative" rAng="0" ptsTypes="AA">
                                          <p:cBhvr>
                                            <p:cTn id="6" dur="7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6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14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0.00185 L -2.77778E-6 0.03766 " pathEditMode="relative" rAng="0" ptsTypes="AA">
                                          <p:cBhvr>
                                            <p:cTn id="18" dur="2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9 0.0179 L 0.00191 0.05154 " pathEditMode="relative" rAng="0" ptsTypes="AA">
                                          <p:cBhvr>
                                            <p:cTn id="20" dur="4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6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9 0.0179 L 0.00191 0.05154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9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8" dur="4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719" y="260552"/>
            <a:ext cx="5366562" cy="1158014"/>
          </a:xfrm>
        </p:spPr>
        <p:txBody>
          <a:bodyPr>
            <a:no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5E26916-7F3B-BEAB-0511-C65D3D2F30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5162" y="1298466"/>
            <a:ext cx="1299925" cy="74942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0A6B2A40-59D6-3D0F-7E54-18650D8F85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12796" y="1351054"/>
            <a:ext cx="3199219" cy="563171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3820936-0AE4-D37D-0A49-8665A47B8FA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6000" y="1235599"/>
            <a:ext cx="1305724" cy="74942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F09E2E8B-415E-942F-98C4-8DDB3126C02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946793" y="1501071"/>
            <a:ext cx="2343653" cy="392481"/>
          </a:xfrm>
        </p:spPr>
        <p:txBody>
          <a:bodyPr/>
          <a:lstStyle/>
          <a:p>
            <a:r>
              <a:rPr lang="en-US" sz="2800" dirty="0"/>
              <a:t>Our solution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372ACB73-1EEA-7A77-34CA-9B47D63D4F77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12872" y="2551473"/>
            <a:ext cx="1299925" cy="74942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0A30B459-3EC0-B6A4-B99B-A87BA115852B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5946793" y="2005520"/>
            <a:ext cx="3066299" cy="1091905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0F13B525-5D5C-E569-D8A2-252F9FB66921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4572000" y="3789107"/>
            <a:ext cx="1305724" cy="749420"/>
          </a:xfrm>
        </p:spPr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F2215607-B251-CB11-F2F6-81C1701DAEE3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888719" y="2654651"/>
            <a:ext cx="2343653" cy="392481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F035AD5-85F8-884B-6B0E-E6B87D66897D}"/>
              </a:ext>
            </a:extLst>
          </p:cNvPr>
          <p:cNvGrpSpPr/>
          <p:nvPr/>
        </p:nvGrpSpPr>
        <p:grpSpPr>
          <a:xfrm>
            <a:off x="534432" y="918216"/>
            <a:ext cx="7930332" cy="779096"/>
            <a:chOff x="400539" y="905062"/>
            <a:chExt cx="8198117" cy="80540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B77E4B7-0F24-AC14-5CE2-67CF0CC9FA63}"/>
                </a:ext>
              </a:extLst>
            </p:cNvPr>
            <p:cNvSpPr/>
            <p:nvPr/>
          </p:nvSpPr>
          <p:spPr>
            <a:xfrm>
              <a:off x="730437" y="1624888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4B76C5-D4BF-899A-4C94-8BDF2E1487B6}"/>
                </a:ext>
              </a:extLst>
            </p:cNvPr>
            <p:cNvSpPr/>
            <p:nvPr/>
          </p:nvSpPr>
          <p:spPr>
            <a:xfrm>
              <a:off x="400539" y="1082027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F86804F-3376-8490-AD49-33AE12D7D417}"/>
                </a:ext>
              </a:extLst>
            </p:cNvPr>
            <p:cNvSpPr/>
            <p:nvPr/>
          </p:nvSpPr>
          <p:spPr>
            <a:xfrm>
              <a:off x="8047335" y="90506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C5A5FE4-ED7E-0EEC-4114-41C560842EA9}"/>
                </a:ext>
              </a:extLst>
            </p:cNvPr>
            <p:cNvSpPr/>
            <p:nvPr/>
          </p:nvSpPr>
          <p:spPr>
            <a:xfrm>
              <a:off x="8446256" y="131472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B84C2C2-AAFF-58FA-C5CB-7EC8EA793ADC}"/>
                </a:ext>
              </a:extLst>
            </p:cNvPr>
            <p:cNvSpPr/>
            <p:nvPr/>
          </p:nvSpPr>
          <p:spPr>
            <a:xfrm>
              <a:off x="1302787" y="911824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texto 38">
            <a:extLst>
              <a:ext uri="{FF2B5EF4-FFF2-40B4-BE49-F238E27FC236}">
                <a16:creationId xmlns:a16="http://schemas.microsoft.com/office/drawing/2014/main" id="{87C14575-B596-D807-871F-B4ECCA4CA280}"/>
              </a:ext>
            </a:extLst>
          </p:cNvPr>
          <p:cNvSpPr txBox="1">
            <a:spLocks/>
          </p:cNvSpPr>
          <p:nvPr/>
        </p:nvSpPr>
        <p:spPr>
          <a:xfrm>
            <a:off x="612871" y="3789107"/>
            <a:ext cx="1299925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5" name="Marcador de texto 38">
            <a:extLst>
              <a:ext uri="{FF2B5EF4-FFF2-40B4-BE49-F238E27FC236}">
                <a16:creationId xmlns:a16="http://schemas.microsoft.com/office/drawing/2014/main" id="{9E1694A6-ACAA-13C5-2263-5CB5B62FCE93}"/>
              </a:ext>
            </a:extLst>
          </p:cNvPr>
          <p:cNvSpPr txBox="1">
            <a:spLocks/>
          </p:cNvSpPr>
          <p:nvPr/>
        </p:nvSpPr>
        <p:spPr>
          <a:xfrm>
            <a:off x="4572000" y="2551473"/>
            <a:ext cx="1299925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6" name="Marcador de texto 42">
            <a:extLst>
              <a:ext uri="{FF2B5EF4-FFF2-40B4-BE49-F238E27FC236}">
                <a16:creationId xmlns:a16="http://schemas.microsoft.com/office/drawing/2014/main" id="{E4386279-2BD2-A196-FE61-9CED0EB3954F}"/>
              </a:ext>
            </a:extLst>
          </p:cNvPr>
          <p:cNvSpPr txBox="1">
            <a:spLocks/>
          </p:cNvSpPr>
          <p:nvPr/>
        </p:nvSpPr>
        <p:spPr>
          <a:xfrm>
            <a:off x="1888719" y="3845078"/>
            <a:ext cx="2343653" cy="392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WORKS</a:t>
            </a:r>
          </a:p>
        </p:txBody>
      </p:sp>
      <p:sp>
        <p:nvSpPr>
          <p:cNvPr id="7" name="Marcador de texto 39">
            <a:extLst>
              <a:ext uri="{FF2B5EF4-FFF2-40B4-BE49-F238E27FC236}">
                <a16:creationId xmlns:a16="http://schemas.microsoft.com/office/drawing/2014/main" id="{0C596B8F-5D44-38BB-DCDC-8FEFCD9C09CD}"/>
              </a:ext>
            </a:extLst>
          </p:cNvPr>
          <p:cNvSpPr txBox="1">
            <a:spLocks/>
          </p:cNvSpPr>
          <p:nvPr/>
        </p:nvSpPr>
        <p:spPr>
          <a:xfrm>
            <a:off x="5871724" y="3172188"/>
            <a:ext cx="3902202" cy="1091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4" grpId="0"/>
          <p:bldP spid="25" grpId="0"/>
          <p:bldP spid="36" grpId="0"/>
          <p:bldP spid="37" grpId="0"/>
          <p:bldP spid="39" grpId="0"/>
          <p:bldP spid="40" grpId="0"/>
          <p:bldP spid="42" grpId="0"/>
          <p:bldP spid="43" grpId="0"/>
          <p:bldP spid="3" grpId="0"/>
          <p:bldP spid="5" grpId="0"/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4" grpId="0"/>
          <p:bldP spid="25" grpId="0"/>
          <p:bldP spid="36" grpId="0"/>
          <p:bldP spid="37" grpId="0"/>
          <p:bldP spid="39" grpId="0"/>
          <p:bldP spid="40" grpId="0"/>
          <p:bldP spid="42" grpId="0"/>
          <p:bldP spid="43" grpId="0"/>
          <p:bldP spid="3" grpId="0"/>
          <p:bldP spid="5" grpId="0"/>
          <p:bldP spid="6" grpId="0"/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>
            <a:extLst>
              <a:ext uri="{FF2B5EF4-FFF2-40B4-BE49-F238E27FC236}">
                <a16:creationId xmlns:a16="http://schemas.microsoft.com/office/drawing/2014/main" id="{4504FCEB-82EC-4DA1-2705-C4CDEF1E9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644514" y="1170264"/>
            <a:ext cx="1000982" cy="99810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FDDEC2-A768-49F4-87BC-33D5FE80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046" y="1706037"/>
            <a:ext cx="3593509" cy="247147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Many civic issues, such as potholes, garbage, and broken streetlights, go unnoticed or unreported.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Municipal authorities struggle with inefficient reporting mechanisms, leading to delays in addressing problems.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Citizens lack motivation to report issues due to lack of incentives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EA0A7F-FA2B-45AD-B026-F97D6DBD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52735"/>
            <a:ext cx="5740400" cy="2168369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067E1570-7205-3C7D-7754-EA24270612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r="10084"/>
          <a:stretch/>
        </p:blipFill>
        <p:spPr>
          <a:xfrm rot="185466">
            <a:off x="5181490" y="680791"/>
            <a:ext cx="3001482" cy="3759733"/>
          </a:xfrm>
        </p:spPr>
      </p:pic>
      <p:pic>
        <p:nvPicPr>
          <p:cNvPr id="27" name="Imagen 2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FC7534B-DD40-FFA5-FB6A-EE8A328D98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12604" r="39166" b="4333"/>
          <a:stretch/>
        </p:blipFill>
        <p:spPr>
          <a:xfrm rot="10800000" flipH="1" flipV="1">
            <a:off x="6192370" y="2857500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DE4F8AE2-82D7-5DB4-F23C-6C2A4B3283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45269" r="72962" b="24553"/>
          <a:stretch/>
        </p:blipFill>
        <p:spPr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C021B233-F4BA-23C2-0F52-2F27ED898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4487076" y="2259009"/>
            <a:ext cx="393191" cy="376615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8CE7A7B-8A6E-58E6-A606-30BEAE3B6751}"/>
              </a:ext>
            </a:extLst>
          </p:cNvPr>
          <p:cNvGrpSpPr/>
          <p:nvPr/>
        </p:nvGrpSpPr>
        <p:grpSpPr>
          <a:xfrm>
            <a:off x="3937635" y="602601"/>
            <a:ext cx="736494" cy="3977290"/>
            <a:chOff x="3927211" y="546311"/>
            <a:chExt cx="757341" cy="4089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74F9DDE-37B1-D3E1-A753-3874C61C20D0}"/>
                </a:ext>
              </a:extLst>
            </p:cNvPr>
            <p:cNvSpPr/>
            <p:nvPr/>
          </p:nvSpPr>
          <p:spPr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850E486-F680-6EC3-37F9-F6511B9994A7}"/>
                </a:ext>
              </a:extLst>
            </p:cNvPr>
            <p:cNvSpPr/>
            <p:nvPr/>
          </p:nvSpPr>
          <p:spPr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62A5F53-0977-5339-3FED-5A75AE5C9568}"/>
                </a:ext>
              </a:extLst>
            </p:cNvPr>
            <p:cNvSpPr/>
            <p:nvPr/>
          </p:nvSpPr>
          <p:spPr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 p14:bounceEnd="5091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6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5 " pathEditMode="relative" rAng="0" ptsTypes="AA">
                                          <p:cBhvr>
                                            <p:cTn id="28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6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5 " pathEditMode="relative" rAng="0" ptsTypes="AA">
                                          <p:cBhvr>
                                            <p:cTn id="28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36">
            <a:extLst>
              <a:ext uri="{FF2B5EF4-FFF2-40B4-BE49-F238E27FC236}">
                <a16:creationId xmlns:a16="http://schemas.microsoft.com/office/drawing/2014/main" id="{7DF24580-C635-BC54-5775-813826940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202" y="437080"/>
            <a:ext cx="2947596" cy="1158014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3216E7F6-9D92-0AE4-0746-F04BE3C9FBEA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Municipal authorities receive reports in real-time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FD6CE995-2A72-A242-F5DC-BC7BC428A75A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sz="2000" dirty="0"/>
              <a:t>Instant governance 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CA4EEED2-7AA6-DC1B-9388-461C48AFA7D0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Upload images of civic issues with location details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0B9AD482-0B21-5C17-71C1-4B9D6CF4AB6B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sz="2000" dirty="0"/>
              <a:t>Geo-tagged reporting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55B9AFC0-142D-B3DE-8DEA-173C2E26D746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Users are rewarded for valid reports, increasing engagement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CB3CE7EF-5F2F-0EAD-4DFC-6752E44EEDDB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IN" sz="2000" dirty="0"/>
              <a:t>incentivized Reporting</a:t>
            </a:r>
            <a:endParaRPr lang="es-ES" sz="2000" dirty="0"/>
          </a:p>
        </p:txBody>
      </p:sp>
      <p:grpSp>
        <p:nvGrpSpPr>
          <p:cNvPr id="112" name="Google Shape;9135;p18">
            <a:extLst>
              <a:ext uri="{FF2B5EF4-FFF2-40B4-BE49-F238E27FC236}">
                <a16:creationId xmlns:a16="http://schemas.microsoft.com/office/drawing/2014/main" id="{C838D48F-73C1-0621-33FD-700F06E0F002}"/>
              </a:ext>
            </a:extLst>
          </p:cNvPr>
          <p:cNvGrpSpPr/>
          <p:nvPr/>
        </p:nvGrpSpPr>
        <p:grpSpPr>
          <a:xfrm>
            <a:off x="4307643" y="2364223"/>
            <a:ext cx="539437" cy="539392"/>
            <a:chOff x="-44914800" y="2342000"/>
            <a:chExt cx="300900" cy="300875"/>
          </a:xfrm>
          <a:solidFill>
            <a:schemeClr val="tx2"/>
          </a:solidFill>
        </p:grpSpPr>
        <p:sp>
          <p:nvSpPr>
            <p:cNvPr id="113" name="Google Shape;9136;p18">
              <a:extLst>
                <a:ext uri="{FF2B5EF4-FFF2-40B4-BE49-F238E27FC236}">
                  <a16:creationId xmlns:a16="http://schemas.microsoft.com/office/drawing/2014/main" id="{18A58800-FB2F-3044-F4DC-CEAD6312C28B}"/>
                </a:ext>
              </a:extLst>
            </p:cNvPr>
            <p:cNvSpPr/>
            <p:nvPr/>
          </p:nvSpPr>
          <p:spPr>
            <a:xfrm>
              <a:off x="-44914800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9137;p18">
              <a:extLst>
                <a:ext uri="{FF2B5EF4-FFF2-40B4-BE49-F238E27FC236}">
                  <a16:creationId xmlns:a16="http://schemas.microsoft.com/office/drawing/2014/main" id="{0D4DA11B-4BA5-2AA1-CABB-65A2E79DE201}"/>
                </a:ext>
              </a:extLst>
            </p:cNvPr>
            <p:cNvSpPr/>
            <p:nvPr/>
          </p:nvSpPr>
          <p:spPr>
            <a:xfrm>
              <a:off x="-44860450" y="2412875"/>
              <a:ext cx="193000" cy="159125"/>
            </a:xfrm>
            <a:custGeom>
              <a:avLst/>
              <a:gdLst/>
              <a:ahLst/>
              <a:cxnLst/>
              <a:rect l="l" t="t" r="r" b="b"/>
              <a:pathLst>
                <a:path w="7720" h="6365" extrusionOk="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9138;p18">
              <a:extLst>
                <a:ext uri="{FF2B5EF4-FFF2-40B4-BE49-F238E27FC236}">
                  <a16:creationId xmlns:a16="http://schemas.microsoft.com/office/drawing/2014/main" id="{8BBC128F-4363-D3A4-B074-1E5D43553F71}"/>
                </a:ext>
              </a:extLst>
            </p:cNvPr>
            <p:cNvSpPr/>
            <p:nvPr/>
          </p:nvSpPr>
          <p:spPr>
            <a:xfrm>
              <a:off x="-44791150" y="243965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9148;p18">
            <a:extLst>
              <a:ext uri="{FF2B5EF4-FFF2-40B4-BE49-F238E27FC236}">
                <a16:creationId xmlns:a16="http://schemas.microsoft.com/office/drawing/2014/main" id="{0B8BB49C-C8F4-8EA9-5C33-954564A17FAF}"/>
              </a:ext>
            </a:extLst>
          </p:cNvPr>
          <p:cNvSpPr/>
          <p:nvPr/>
        </p:nvSpPr>
        <p:spPr>
          <a:xfrm>
            <a:off x="6557309" y="2364223"/>
            <a:ext cx="539438" cy="519081"/>
          </a:xfrm>
          <a:custGeom>
            <a:avLst/>
            <a:gdLst/>
            <a:ahLst/>
            <a:cxnLst/>
            <a:rect l="l" t="t" r="r" b="b"/>
            <a:pathLst>
              <a:path w="12508" h="12036" extrusionOk="0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54" name="Google Shape;9177;p18">
            <a:extLst>
              <a:ext uri="{FF2B5EF4-FFF2-40B4-BE49-F238E27FC236}">
                <a16:creationId xmlns:a16="http://schemas.microsoft.com/office/drawing/2014/main" id="{C17F4036-BC3D-DA12-3F74-CF16029EAF64}"/>
              </a:ext>
            </a:extLst>
          </p:cNvPr>
          <p:cNvGrpSpPr/>
          <p:nvPr/>
        </p:nvGrpSpPr>
        <p:grpSpPr>
          <a:xfrm>
            <a:off x="2104365" y="2375358"/>
            <a:ext cx="446659" cy="511997"/>
            <a:chOff x="-49398750" y="2684600"/>
            <a:chExt cx="263875" cy="302475"/>
          </a:xfrm>
          <a:solidFill>
            <a:schemeClr val="tx2"/>
          </a:solidFill>
        </p:grpSpPr>
        <p:sp>
          <p:nvSpPr>
            <p:cNvPr id="155" name="Google Shape;9178;p18">
              <a:extLst>
                <a:ext uri="{FF2B5EF4-FFF2-40B4-BE49-F238E27FC236}">
                  <a16:creationId xmlns:a16="http://schemas.microsoft.com/office/drawing/2014/main" id="{253F829C-10C5-74D3-8C69-7AFFBC0CC64F}"/>
                </a:ext>
              </a:extLst>
            </p:cNvPr>
            <p:cNvSpPr/>
            <p:nvPr/>
          </p:nvSpPr>
          <p:spPr>
            <a:xfrm>
              <a:off x="-49294775" y="2684600"/>
              <a:ext cx="73275" cy="299325"/>
            </a:xfrm>
            <a:custGeom>
              <a:avLst/>
              <a:gdLst/>
              <a:ahLst/>
              <a:cxnLst/>
              <a:rect l="l" t="t" r="r" b="b"/>
              <a:pathLst>
                <a:path w="2931" h="11973" extrusionOk="0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9179;p18">
              <a:extLst>
                <a:ext uri="{FF2B5EF4-FFF2-40B4-BE49-F238E27FC236}">
                  <a16:creationId xmlns:a16="http://schemas.microsoft.com/office/drawing/2014/main" id="{775B0B50-ACD7-ADD5-1D96-791C3A1ADB42}"/>
                </a:ext>
              </a:extLst>
            </p:cNvPr>
            <p:cNvSpPr/>
            <p:nvPr/>
          </p:nvSpPr>
          <p:spPr>
            <a:xfrm>
              <a:off x="-49398750" y="2684600"/>
              <a:ext cx="87450" cy="300900"/>
            </a:xfrm>
            <a:custGeom>
              <a:avLst/>
              <a:gdLst/>
              <a:ahLst/>
              <a:cxnLst/>
              <a:rect l="l" t="t" r="r" b="b"/>
              <a:pathLst>
                <a:path w="3498" h="12036" extrusionOk="0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9180;p18">
              <a:extLst>
                <a:ext uri="{FF2B5EF4-FFF2-40B4-BE49-F238E27FC236}">
                  <a16:creationId xmlns:a16="http://schemas.microsoft.com/office/drawing/2014/main" id="{5288F868-459E-FF42-93B3-14ED085CD3C0}"/>
                </a:ext>
              </a:extLst>
            </p:cNvPr>
            <p:cNvSpPr/>
            <p:nvPr/>
          </p:nvSpPr>
          <p:spPr>
            <a:xfrm>
              <a:off x="-49207350" y="2686175"/>
              <a:ext cx="72475" cy="300900"/>
            </a:xfrm>
            <a:custGeom>
              <a:avLst/>
              <a:gdLst/>
              <a:ahLst/>
              <a:cxnLst/>
              <a:rect l="l" t="t" r="r" b="b"/>
              <a:pathLst>
                <a:path w="2899" h="12036" extrusionOk="0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E9B48DB-C539-6EEA-2763-9A7E04BBB7B4}"/>
              </a:ext>
            </a:extLst>
          </p:cNvPr>
          <p:cNvGrpSpPr/>
          <p:nvPr/>
        </p:nvGrpSpPr>
        <p:grpSpPr>
          <a:xfrm>
            <a:off x="613346" y="609091"/>
            <a:ext cx="7967844" cy="2188847"/>
            <a:chOff x="613346" y="609091"/>
            <a:chExt cx="7967844" cy="218884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F0C48EC-B252-E394-7CA5-22C0453CD3B4}"/>
                </a:ext>
              </a:extLst>
            </p:cNvPr>
            <p:cNvSpPr/>
            <p:nvPr/>
          </p:nvSpPr>
          <p:spPr>
            <a:xfrm>
              <a:off x="8341922" y="2716849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46BD4EB-71CC-4F18-F317-76D69425B812}"/>
                </a:ext>
              </a:extLst>
            </p:cNvPr>
            <p:cNvSpPr/>
            <p:nvPr/>
          </p:nvSpPr>
          <p:spPr>
            <a:xfrm>
              <a:off x="962025" y="105525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913437F-6939-3F60-EF88-8B43CB2DBB53}"/>
                </a:ext>
              </a:extLst>
            </p:cNvPr>
            <p:cNvSpPr/>
            <p:nvPr/>
          </p:nvSpPr>
          <p:spPr>
            <a:xfrm>
              <a:off x="613346" y="1655189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BF8A05-22A9-D8CB-43B7-501EA721F248}"/>
                </a:ext>
              </a:extLst>
            </p:cNvPr>
            <p:cNvSpPr/>
            <p:nvPr/>
          </p:nvSpPr>
          <p:spPr>
            <a:xfrm>
              <a:off x="8470636" y="2091234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7014465-63A5-E693-2E47-469AA828E83F}"/>
                </a:ext>
              </a:extLst>
            </p:cNvPr>
            <p:cNvSpPr/>
            <p:nvPr/>
          </p:nvSpPr>
          <p:spPr>
            <a:xfrm>
              <a:off x="7429500" y="60909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1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125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171449" y="-68580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3" y="332429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52508" y="3284803"/>
            <a:ext cx="2463658" cy="18586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75" y="1245745"/>
            <a:ext cx="5203491" cy="2325085"/>
          </a:xfrm>
        </p:spPr>
        <p:txBody>
          <a:bodyPr/>
          <a:lstStyle/>
          <a:p>
            <a:r>
              <a:rPr lang="en-US" b="1" dirty="0"/>
              <a:t>KEY FEATURES</a:t>
            </a:r>
          </a:p>
        </p:txBody>
      </p:sp>
      <p:pic>
        <p:nvPicPr>
          <p:cNvPr id="15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41E0F4B5-83D5-81F9-D16E-BFEC6113F8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789033" y="3688811"/>
            <a:ext cx="2477967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C7F49B56-7AD9-FD06-4831-7F0F265D5F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95500FF-5F15-A707-A8B0-D6BB4B4CF0D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85AD7C29-B4B1-1189-DBA1-3E4DF13C5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1190" r="6596" b="12346"/>
          <a:stretch/>
        </p:blipFill>
        <p:spPr>
          <a:xfrm>
            <a:off x="7454375" y="1142984"/>
            <a:ext cx="2297486" cy="1134961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5ACBABC-502B-2105-D154-862FE81F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66D6CD3-79B1-42BA-FD3A-D836D68D3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6C2CF29-35C6-37D3-50F6-1D68E8C70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68FA76-4661-5981-362F-A58423237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019410" y="3137766"/>
            <a:ext cx="1395910" cy="1387261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FB32CF01-3B95-DA83-BCFF-7F4124AE76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207" r="22900" b="4213"/>
          <a:stretch/>
        </p:blipFill>
        <p:spPr>
          <a:xfrm rot="5400000" flipH="1" flipV="1">
            <a:off x="5041915" y="1600304"/>
            <a:ext cx="2703580" cy="2708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214" y="1361309"/>
            <a:ext cx="4793476" cy="348866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Image Upload: </a:t>
            </a:r>
          </a:p>
          <a:p>
            <a:r>
              <a:rPr lang="en-US" sz="1800" dirty="0"/>
              <a:t>Users submit images of issues.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Location Tagging: </a:t>
            </a:r>
          </a:p>
          <a:p>
            <a:r>
              <a:rPr lang="en-US" sz="1800" dirty="0"/>
              <a:t>Reports include geographic details.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Municipal Dashboard: </a:t>
            </a:r>
          </a:p>
          <a:p>
            <a:r>
              <a:rPr lang="en-US" sz="1800" dirty="0"/>
              <a:t>Authorities manage reports.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Reward System: </a:t>
            </a:r>
          </a:p>
          <a:p>
            <a:r>
              <a:rPr lang="en-US" sz="1800" dirty="0"/>
              <a:t>Users earn points for valid reports.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Report Tracking: </a:t>
            </a:r>
          </a:p>
          <a:p>
            <a:r>
              <a:rPr lang="en-US" sz="1800" dirty="0"/>
              <a:t>Users track issue status.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25" y="448698"/>
            <a:ext cx="4271994" cy="885058"/>
          </a:xfrm>
        </p:spPr>
        <p:txBody>
          <a:bodyPr/>
          <a:lstStyle/>
          <a:p>
            <a:r>
              <a:rPr lang="en-US" dirty="0"/>
              <a:t>KEY FEATURES: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8B0BD868-7DC3-3F06-AC46-18A2210004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" b="439"/>
          <a:stretch/>
        </p:blipFill>
        <p:spPr>
          <a:xfrm>
            <a:off x="5517376" y="2072069"/>
            <a:ext cx="1768556" cy="1753044"/>
          </a:xfrm>
        </p:spPr>
      </p:pic>
      <p:pic>
        <p:nvPicPr>
          <p:cNvPr id="3" name="Imagen 2" descr="Círculo&#10;&#10;Descripción generada automáticamente">
            <a:extLst>
              <a:ext uri="{FF2B5EF4-FFF2-40B4-BE49-F238E27FC236}">
                <a16:creationId xmlns:a16="http://schemas.microsoft.com/office/drawing/2014/main" id="{BA73130A-EC76-7E96-CA10-191F73D644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5126014" y="750978"/>
            <a:ext cx="1168914" cy="1165556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657740A-6B80-923F-789D-7125FB7B2177}"/>
              </a:ext>
            </a:extLst>
          </p:cNvPr>
          <p:cNvGrpSpPr/>
          <p:nvPr/>
        </p:nvGrpSpPr>
        <p:grpSpPr>
          <a:xfrm>
            <a:off x="6625637" y="1285109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E7825F7-7ABB-8046-5E87-42906D9373F9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17D4BEC-47F7-BD37-F8EB-02859ED32197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36AB78-403D-11B4-4E02-664CDC193816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7401F6F-01F8-1A44-97E7-591380B93C27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1.85185E-6 L 0.00035 0.05031 " pathEditMode="relative" rAng="0" ptsTypes="AA">
                                          <p:cBhvr>
                                            <p:cTn id="34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1.85185E-6 L 0.00035 0.05031 " pathEditMode="relative" rAng="0" ptsTypes="AA">
                                          <p:cBhvr>
                                            <p:cTn id="34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6C472D1-D7F7-5010-F51F-01F13E70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C94BCF3D-2AB2-F284-2248-D2AF46E84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7C535F28-2F5A-D36A-EAD1-28B3696AF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20" name="Imagen 19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CF60E3-78D7-51AC-75FD-E0A2B6208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25" name="Imagen 24" descr="Forma&#10;&#10;Descripción generada automáticamente">
            <a:extLst>
              <a:ext uri="{FF2B5EF4-FFF2-40B4-BE49-F238E27FC236}">
                <a16:creationId xmlns:a16="http://schemas.microsoft.com/office/drawing/2014/main" id="{EF29D5C1-068C-EFFE-DCB3-F2B782DB2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05BB9E87-182A-468B-9602-C5781A81D0E3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3A9DB9B-8C03-35B4-D1BA-B25EEDD9F97C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79DF483-5DF6-3D3B-E09B-F4DF371A8EB0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0054D9A-5830-30C2-E771-326ABB2A17C2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27C22C4-6251-4F2A-F030-5136E798906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89094FB-878D-B980-6403-6CBE7C76BAB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1" name="Elipse 260">
            <a:extLst>
              <a:ext uri="{FF2B5EF4-FFF2-40B4-BE49-F238E27FC236}">
                <a16:creationId xmlns:a16="http://schemas.microsoft.com/office/drawing/2014/main" id="{A29D2C90-5CA9-5B70-DD5F-50A7AB99C91E}"/>
              </a:ext>
            </a:extLst>
          </p:cNvPr>
          <p:cNvSpPr/>
          <p:nvPr/>
        </p:nvSpPr>
        <p:spPr>
          <a:xfrm>
            <a:off x="3733761" y="2530720"/>
            <a:ext cx="1681968" cy="1681968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6924EF3-9A34-D4A1-D3C7-A551C13F9E56}"/>
              </a:ext>
            </a:extLst>
          </p:cNvPr>
          <p:cNvSpPr/>
          <p:nvPr/>
        </p:nvSpPr>
        <p:spPr>
          <a:xfrm>
            <a:off x="4789570" y="2234025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B90AB65-9A2F-C54C-60F9-5665E2016760}"/>
              </a:ext>
            </a:extLst>
          </p:cNvPr>
          <p:cNvSpPr/>
          <p:nvPr/>
        </p:nvSpPr>
        <p:spPr>
          <a:xfrm>
            <a:off x="3364690" y="3468154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18B1A4D-1264-76E5-186A-8DC1BB70BC32}"/>
              </a:ext>
            </a:extLst>
          </p:cNvPr>
          <p:cNvSpPr/>
          <p:nvPr/>
        </p:nvSpPr>
        <p:spPr>
          <a:xfrm>
            <a:off x="4789570" y="3468154"/>
            <a:ext cx="1014472" cy="101447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85CB3B0-D67B-217B-5C53-F1674049A3A9}"/>
              </a:ext>
            </a:extLst>
          </p:cNvPr>
          <p:cNvSpPr/>
          <p:nvPr/>
        </p:nvSpPr>
        <p:spPr>
          <a:xfrm>
            <a:off x="3364690" y="2234025"/>
            <a:ext cx="1014472" cy="1014472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04" y="604910"/>
            <a:ext cx="4949115" cy="1158014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242" name="Marcador de texto 39">
            <a:extLst>
              <a:ext uri="{FF2B5EF4-FFF2-40B4-BE49-F238E27FC236}">
                <a16:creationId xmlns:a16="http://schemas.microsoft.com/office/drawing/2014/main" id="{A4FD97D3-CF3B-38C8-30D1-F5139F790610}"/>
              </a:ext>
            </a:extLst>
          </p:cNvPr>
          <p:cNvSpPr txBox="1">
            <a:spLocks/>
          </p:cNvSpPr>
          <p:nvPr/>
        </p:nvSpPr>
        <p:spPr>
          <a:xfrm>
            <a:off x="6100466" y="3497011"/>
            <a:ext cx="1948012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Staatliches" pitchFamily="2" charset="0"/>
              </a:rPr>
              <a:t>DATABASES</a:t>
            </a:r>
          </a:p>
        </p:txBody>
      </p:sp>
      <p:sp>
        <p:nvSpPr>
          <p:cNvPr id="245" name="Marcador de texto 37">
            <a:extLst>
              <a:ext uri="{FF2B5EF4-FFF2-40B4-BE49-F238E27FC236}">
                <a16:creationId xmlns:a16="http://schemas.microsoft.com/office/drawing/2014/main" id="{F4C5F402-079B-DB67-5FCC-A2FCAD5A9859}"/>
              </a:ext>
            </a:extLst>
          </p:cNvPr>
          <p:cNvSpPr txBox="1">
            <a:spLocks/>
          </p:cNvSpPr>
          <p:nvPr/>
        </p:nvSpPr>
        <p:spPr>
          <a:xfrm>
            <a:off x="6100466" y="3984766"/>
            <a:ext cx="1948012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SQL (SQLite/MySQL)</a:t>
            </a:r>
          </a:p>
        </p:txBody>
      </p:sp>
      <p:sp>
        <p:nvSpPr>
          <p:cNvPr id="249" name="Marcador de texto 39">
            <a:extLst>
              <a:ext uri="{FF2B5EF4-FFF2-40B4-BE49-F238E27FC236}">
                <a16:creationId xmlns:a16="http://schemas.microsoft.com/office/drawing/2014/main" id="{0486FC55-82EA-55C7-F3FF-0C524744A462}"/>
              </a:ext>
            </a:extLst>
          </p:cNvPr>
          <p:cNvSpPr txBox="1">
            <a:spLocks/>
          </p:cNvSpPr>
          <p:nvPr/>
        </p:nvSpPr>
        <p:spPr>
          <a:xfrm>
            <a:off x="6100466" y="2286855"/>
            <a:ext cx="1948012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Staatliches" pitchFamily="2" charset="0"/>
              </a:rPr>
              <a:t>Storage:</a:t>
            </a:r>
          </a:p>
        </p:txBody>
      </p:sp>
      <p:sp>
        <p:nvSpPr>
          <p:cNvPr id="250" name="Marcador de texto 37">
            <a:extLst>
              <a:ext uri="{FF2B5EF4-FFF2-40B4-BE49-F238E27FC236}">
                <a16:creationId xmlns:a16="http://schemas.microsoft.com/office/drawing/2014/main" id="{05F23D90-59AA-7601-40C0-0CE0CFB4DF29}"/>
              </a:ext>
            </a:extLst>
          </p:cNvPr>
          <p:cNvSpPr txBox="1">
            <a:spLocks/>
          </p:cNvSpPr>
          <p:nvPr/>
        </p:nvSpPr>
        <p:spPr>
          <a:xfrm>
            <a:off x="6100466" y="2774610"/>
            <a:ext cx="1948012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Cloud or Local (for images)</a:t>
            </a:r>
          </a:p>
        </p:txBody>
      </p:sp>
      <p:sp>
        <p:nvSpPr>
          <p:cNvPr id="251" name="Marcador de texto 39">
            <a:extLst>
              <a:ext uri="{FF2B5EF4-FFF2-40B4-BE49-F238E27FC236}">
                <a16:creationId xmlns:a16="http://schemas.microsoft.com/office/drawing/2014/main" id="{E5B78DF1-B83A-22D8-1AF1-A84FA324F7CC}"/>
              </a:ext>
            </a:extLst>
          </p:cNvPr>
          <p:cNvSpPr txBox="1">
            <a:spLocks/>
          </p:cNvSpPr>
          <p:nvPr/>
        </p:nvSpPr>
        <p:spPr>
          <a:xfrm>
            <a:off x="1095523" y="3497011"/>
            <a:ext cx="1817329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>
                <a:latin typeface="Staatliches" pitchFamily="2" charset="0"/>
              </a:rPr>
              <a:t>Frontend:</a:t>
            </a:r>
          </a:p>
        </p:txBody>
      </p:sp>
      <p:sp>
        <p:nvSpPr>
          <p:cNvPr id="252" name="Marcador de texto 37">
            <a:extLst>
              <a:ext uri="{FF2B5EF4-FFF2-40B4-BE49-F238E27FC236}">
                <a16:creationId xmlns:a16="http://schemas.microsoft.com/office/drawing/2014/main" id="{D35FC499-D1FF-0D12-3FC9-EDCD6F6CD84F}"/>
              </a:ext>
            </a:extLst>
          </p:cNvPr>
          <p:cNvSpPr txBox="1">
            <a:spLocks/>
          </p:cNvSpPr>
          <p:nvPr/>
        </p:nvSpPr>
        <p:spPr>
          <a:xfrm>
            <a:off x="1095523" y="3984766"/>
            <a:ext cx="1817329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HTML, CSS</a:t>
            </a:r>
          </a:p>
        </p:txBody>
      </p:sp>
      <p:sp>
        <p:nvSpPr>
          <p:cNvPr id="253" name="Marcador de texto 39">
            <a:extLst>
              <a:ext uri="{FF2B5EF4-FFF2-40B4-BE49-F238E27FC236}">
                <a16:creationId xmlns:a16="http://schemas.microsoft.com/office/drawing/2014/main" id="{3F405836-65D4-7BA6-9BB4-4A6C281A5A21}"/>
              </a:ext>
            </a:extLst>
          </p:cNvPr>
          <p:cNvSpPr txBox="1">
            <a:spLocks/>
          </p:cNvSpPr>
          <p:nvPr/>
        </p:nvSpPr>
        <p:spPr>
          <a:xfrm>
            <a:off x="1095523" y="2286855"/>
            <a:ext cx="1817329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>
                <a:latin typeface="Staatliches" pitchFamily="2" charset="0"/>
              </a:rPr>
              <a:t>Backend: </a:t>
            </a:r>
          </a:p>
        </p:txBody>
      </p:sp>
      <p:sp>
        <p:nvSpPr>
          <p:cNvPr id="254" name="Marcador de texto 37">
            <a:extLst>
              <a:ext uri="{FF2B5EF4-FFF2-40B4-BE49-F238E27FC236}">
                <a16:creationId xmlns:a16="http://schemas.microsoft.com/office/drawing/2014/main" id="{94A9D87C-3B36-892C-A434-007A6A7C0FAB}"/>
              </a:ext>
            </a:extLst>
          </p:cNvPr>
          <p:cNvSpPr txBox="1">
            <a:spLocks/>
          </p:cNvSpPr>
          <p:nvPr/>
        </p:nvSpPr>
        <p:spPr>
          <a:xfrm>
            <a:off x="1095523" y="2774610"/>
            <a:ext cx="1817329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Python (Flask)</a:t>
            </a:r>
          </a:p>
        </p:txBody>
      </p:sp>
      <p:sp>
        <p:nvSpPr>
          <p:cNvPr id="273" name="Google Shape;9139;p18">
            <a:extLst>
              <a:ext uri="{FF2B5EF4-FFF2-40B4-BE49-F238E27FC236}">
                <a16:creationId xmlns:a16="http://schemas.microsoft.com/office/drawing/2014/main" id="{6501E360-A1EE-2472-A82B-6462E7B79D4D}"/>
              </a:ext>
            </a:extLst>
          </p:cNvPr>
          <p:cNvSpPr/>
          <p:nvPr/>
        </p:nvSpPr>
        <p:spPr>
          <a:xfrm>
            <a:off x="3646119" y="2515756"/>
            <a:ext cx="451614" cy="451010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Google Shape;9149;p18">
            <a:extLst>
              <a:ext uri="{FF2B5EF4-FFF2-40B4-BE49-F238E27FC236}">
                <a16:creationId xmlns:a16="http://schemas.microsoft.com/office/drawing/2014/main" id="{0039A9A7-7580-EA1C-AFB0-D941ABE566A7}"/>
              </a:ext>
            </a:extLst>
          </p:cNvPr>
          <p:cNvSpPr/>
          <p:nvPr/>
        </p:nvSpPr>
        <p:spPr>
          <a:xfrm>
            <a:off x="3649891" y="3753946"/>
            <a:ext cx="444070" cy="442888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75" name="Google Shape;9220;p18">
            <a:extLst>
              <a:ext uri="{FF2B5EF4-FFF2-40B4-BE49-F238E27FC236}">
                <a16:creationId xmlns:a16="http://schemas.microsoft.com/office/drawing/2014/main" id="{AFF044BB-B676-9852-16E2-3763B130A1FF}"/>
              </a:ext>
            </a:extLst>
          </p:cNvPr>
          <p:cNvGrpSpPr/>
          <p:nvPr/>
        </p:nvGrpSpPr>
        <p:grpSpPr>
          <a:xfrm>
            <a:off x="5071319" y="2515756"/>
            <a:ext cx="450974" cy="451010"/>
            <a:chOff x="-49048250" y="2316775"/>
            <a:chExt cx="300100" cy="300125"/>
          </a:xfrm>
        </p:grpSpPr>
        <p:sp>
          <p:nvSpPr>
            <p:cNvPr id="276" name="Google Shape;9221;p18">
              <a:extLst>
                <a:ext uri="{FF2B5EF4-FFF2-40B4-BE49-F238E27FC236}">
                  <a16:creationId xmlns:a16="http://schemas.microsoft.com/office/drawing/2014/main" id="{A12B50EF-2B8E-919C-44C4-4EAC1A133B81}"/>
                </a:ext>
              </a:extLst>
            </p:cNvPr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9222;p18">
              <a:extLst>
                <a:ext uri="{FF2B5EF4-FFF2-40B4-BE49-F238E27FC236}">
                  <a16:creationId xmlns:a16="http://schemas.microsoft.com/office/drawing/2014/main" id="{AC88654C-049B-EDEF-25AA-5EEB861A771C}"/>
                </a:ext>
              </a:extLst>
            </p:cNvPr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9223;p18">
              <a:extLst>
                <a:ext uri="{FF2B5EF4-FFF2-40B4-BE49-F238E27FC236}">
                  <a16:creationId xmlns:a16="http://schemas.microsoft.com/office/drawing/2014/main" id="{E70FBA8A-3EE9-7203-F80E-E9A2ACF9DB63}"/>
                </a:ext>
              </a:extLst>
            </p:cNvPr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9224;p18">
              <a:extLst>
                <a:ext uri="{FF2B5EF4-FFF2-40B4-BE49-F238E27FC236}">
                  <a16:creationId xmlns:a16="http://schemas.microsoft.com/office/drawing/2014/main" id="{F9334723-BE6F-1E05-9AA8-B44FA89A3228}"/>
                </a:ext>
              </a:extLst>
            </p:cNvPr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9243;p18">
            <a:extLst>
              <a:ext uri="{FF2B5EF4-FFF2-40B4-BE49-F238E27FC236}">
                <a16:creationId xmlns:a16="http://schemas.microsoft.com/office/drawing/2014/main" id="{F2360AB2-0245-5DE2-A99E-0DF87A47453F}"/>
              </a:ext>
            </a:extLst>
          </p:cNvPr>
          <p:cNvSpPr/>
          <p:nvPr/>
        </p:nvSpPr>
        <p:spPr>
          <a:xfrm>
            <a:off x="5098025" y="3749904"/>
            <a:ext cx="397562" cy="450972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1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2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1" grpId="0" animBg="1"/>
          <p:bldP spid="15" grpId="0" animBg="1"/>
          <p:bldP spid="16" grpId="0" animBg="1"/>
          <p:bldP spid="13" grpId="0" animBg="1"/>
          <p:bldP spid="11" grpId="0" animBg="1"/>
          <p:bldP spid="4" grpId="0"/>
          <p:bldP spid="273" grpId="0" animBg="1"/>
          <p:bldP spid="274" grpId="0" animBg="1"/>
          <p:bldP spid="28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2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200"/>
                                            <p:tgtEl>
                                              <p:spTgt spid="2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1" grpId="0" animBg="1"/>
          <p:bldP spid="15" grpId="0" animBg="1"/>
          <p:bldP spid="16" grpId="0" animBg="1"/>
          <p:bldP spid="13" grpId="0" animBg="1"/>
          <p:bldP spid="11" grpId="0" animBg="1"/>
          <p:bldP spid="4" grpId="0"/>
          <p:bldP spid="273" grpId="0" animBg="1"/>
          <p:bldP spid="274" grpId="0" animBg="1"/>
          <p:bldP spid="28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7D44-48B0-8D8E-92F6-D1FA9C9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DCD0DF53-B69F-F871-290F-F8E9D8947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1190" r="6596" b="12346"/>
          <a:stretch/>
        </p:blipFill>
        <p:spPr>
          <a:xfrm>
            <a:off x="7454375" y="1142984"/>
            <a:ext cx="2297486" cy="1134961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2580B77C-CBF7-E565-B465-F2F65FCDC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6418FE3-524A-2EBF-89F1-A414C2EE03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5010AB8-2F8C-C42F-AB3F-98E99B32B1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215012C5-0CD1-04BA-D41B-8F91DC3FDB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019410" y="3137766"/>
            <a:ext cx="1395910" cy="1387261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DCE478C-A888-546E-6E08-46D735F75F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207" r="22900" b="4213"/>
          <a:stretch/>
        </p:blipFill>
        <p:spPr>
          <a:xfrm rot="5400000" flipH="1" flipV="1">
            <a:off x="5041915" y="1600304"/>
            <a:ext cx="2703580" cy="2708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5115-A8F3-EB9A-4F48-FFE77EFC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214" y="1361309"/>
            <a:ext cx="4793476" cy="3333493"/>
          </a:xfrm>
        </p:spPr>
        <p:txBody>
          <a:bodyPr/>
          <a:lstStyle/>
          <a:p>
            <a:r>
              <a:rPr lang="en-US" sz="1800" b="1" dirty="0"/>
              <a:t>STEP1 :</a:t>
            </a:r>
          </a:p>
          <a:p>
            <a:r>
              <a:rPr lang="en-US" sz="1800" dirty="0"/>
              <a:t>Authorities verify &amp; take action.</a:t>
            </a:r>
          </a:p>
          <a:p>
            <a:r>
              <a:rPr lang="en-US" sz="1800" b="1" dirty="0"/>
              <a:t>STEP2:</a:t>
            </a:r>
          </a:p>
          <a:p>
            <a:r>
              <a:rPr lang="en-US" sz="1800" dirty="0"/>
              <a:t>Users upload issue images with location &amp; description.</a:t>
            </a:r>
          </a:p>
          <a:p>
            <a:r>
              <a:rPr lang="en-US" sz="1800" b="1" dirty="0"/>
              <a:t>STEP3:</a:t>
            </a:r>
          </a:p>
          <a:p>
            <a:r>
              <a:rPr lang="en-US" sz="1800" dirty="0"/>
              <a:t>Data is stored and sent to municipal authorities.</a:t>
            </a:r>
          </a:p>
          <a:p>
            <a:r>
              <a:rPr lang="en-US" sz="1800" b="1" dirty="0"/>
              <a:t>STEP4:</a:t>
            </a:r>
          </a:p>
          <a:p>
            <a:r>
              <a:rPr lang="en-US" sz="1800" dirty="0"/>
              <a:t>Users earn reward points for valid reports.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2D65-2CAF-5ACC-C659-5B20A4F7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25" y="448698"/>
            <a:ext cx="4271994" cy="885058"/>
          </a:xfrm>
        </p:spPr>
        <p:txBody>
          <a:bodyPr/>
          <a:lstStyle/>
          <a:p>
            <a:r>
              <a:rPr lang="en-US" dirty="0"/>
              <a:t>HOW IT WORKS: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BEF72564-728D-32B9-F666-BF62F5BF05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" b="439"/>
          <a:stretch/>
        </p:blipFill>
        <p:spPr>
          <a:xfrm>
            <a:off x="5517376" y="2072069"/>
            <a:ext cx="1768556" cy="1753044"/>
          </a:xfrm>
        </p:spPr>
      </p:pic>
      <p:pic>
        <p:nvPicPr>
          <p:cNvPr id="3" name="Imagen 2" descr="Círculo&#10;&#10;Descripción generada automáticamente">
            <a:extLst>
              <a:ext uri="{FF2B5EF4-FFF2-40B4-BE49-F238E27FC236}">
                <a16:creationId xmlns:a16="http://schemas.microsoft.com/office/drawing/2014/main" id="{5C97DA73-027E-0905-995E-4227543475E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5126014" y="750978"/>
            <a:ext cx="1168914" cy="1165556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CE9F34E-6EC5-67E6-A61F-30EE48F36CBA}"/>
              </a:ext>
            </a:extLst>
          </p:cNvPr>
          <p:cNvGrpSpPr/>
          <p:nvPr/>
        </p:nvGrpSpPr>
        <p:grpSpPr>
          <a:xfrm>
            <a:off x="6625637" y="1285109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DA1EFEF-25C8-4E1E-C8A5-FFA2DEA6066A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807DFB5-F72F-E539-E838-FFBB9FEA34A6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0415832-6075-7CDC-06D3-855AF9FC164A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46CFFFE-5022-EC4C-BE11-ED1F20AA469F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4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1.85185E-6 L 0.00035 0.05031 " pathEditMode="relative" rAng="0" ptsTypes="AA">
                                          <p:cBhvr>
                                            <p:cTn id="34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1.85185E-6 L 0.00035 0.05031 " pathEditMode="relative" rAng="0" ptsTypes="AA">
                                          <p:cBhvr>
                                            <p:cTn id="34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3315CD74-2219-08C0-8768-48B03D7A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51" y="383064"/>
            <a:ext cx="8004298" cy="681262"/>
          </a:xfrm>
        </p:spPr>
        <p:txBody>
          <a:bodyPr/>
          <a:lstStyle/>
          <a:p>
            <a:r>
              <a:rPr lang="en-US" dirty="0"/>
              <a:t>WHY REPORT RADAR IS DIFFERNT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6FA0E51-15A2-6FF9-AE26-2C592C1199E4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797832" y="1512225"/>
            <a:ext cx="5556208" cy="39248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Uses Al (future scope) for report verification</a:t>
            </a:r>
          </a:p>
        </p:txBody>
      </p:sp>
      <p:grpSp>
        <p:nvGrpSpPr>
          <p:cNvPr id="29" name="Google Shape;9069;p18">
            <a:extLst>
              <a:ext uri="{FF2B5EF4-FFF2-40B4-BE49-F238E27FC236}">
                <a16:creationId xmlns:a16="http://schemas.microsoft.com/office/drawing/2014/main" id="{3D6D0A43-8367-0D96-3CB8-1D8334B833B8}"/>
              </a:ext>
            </a:extLst>
          </p:cNvPr>
          <p:cNvGrpSpPr/>
          <p:nvPr/>
        </p:nvGrpSpPr>
        <p:grpSpPr>
          <a:xfrm>
            <a:off x="8526737" y="2202891"/>
            <a:ext cx="495436" cy="496719"/>
            <a:chOff x="-50523475" y="2316000"/>
            <a:chExt cx="299325" cy="300100"/>
          </a:xfrm>
          <a:solidFill>
            <a:schemeClr val="tx2"/>
          </a:solidFill>
        </p:grpSpPr>
        <p:sp>
          <p:nvSpPr>
            <p:cNvPr id="30" name="Google Shape;9070;p18">
              <a:extLst>
                <a:ext uri="{FF2B5EF4-FFF2-40B4-BE49-F238E27FC236}">
                  <a16:creationId xmlns:a16="http://schemas.microsoft.com/office/drawing/2014/main" id="{AC271448-0377-F05E-411E-F90F0964E26A}"/>
                </a:ext>
              </a:extLst>
            </p:cNvPr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9071;p18">
              <a:extLst>
                <a:ext uri="{FF2B5EF4-FFF2-40B4-BE49-F238E27FC236}">
                  <a16:creationId xmlns:a16="http://schemas.microsoft.com/office/drawing/2014/main" id="{C7AD127A-02E8-2F69-AB4F-BFD2663762B5}"/>
                </a:ext>
              </a:extLst>
            </p:cNvPr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9206;p18">
            <a:extLst>
              <a:ext uri="{FF2B5EF4-FFF2-40B4-BE49-F238E27FC236}">
                <a16:creationId xmlns:a16="http://schemas.microsoft.com/office/drawing/2014/main" id="{66C36A2E-7845-2438-A4B5-1D496F273E23}"/>
              </a:ext>
            </a:extLst>
          </p:cNvPr>
          <p:cNvGrpSpPr/>
          <p:nvPr/>
        </p:nvGrpSpPr>
        <p:grpSpPr>
          <a:xfrm>
            <a:off x="283918" y="2202891"/>
            <a:ext cx="496713" cy="493543"/>
            <a:chOff x="-45665400" y="2703250"/>
            <a:chExt cx="301500" cy="299575"/>
          </a:xfrm>
          <a:solidFill>
            <a:schemeClr val="tx2"/>
          </a:solidFill>
        </p:grpSpPr>
        <p:sp>
          <p:nvSpPr>
            <p:cNvPr id="167" name="Google Shape;9207;p18">
              <a:extLst>
                <a:ext uri="{FF2B5EF4-FFF2-40B4-BE49-F238E27FC236}">
                  <a16:creationId xmlns:a16="http://schemas.microsoft.com/office/drawing/2014/main" id="{826DACC5-CD4A-8F07-6A8D-12D879F9F9DD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9208;p18">
              <a:extLst>
                <a:ext uri="{FF2B5EF4-FFF2-40B4-BE49-F238E27FC236}">
                  <a16:creationId xmlns:a16="http://schemas.microsoft.com/office/drawing/2014/main" id="{95DAE1E3-5C07-5AC9-41FE-9499DBB4F78B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9209;p18">
              <a:extLst>
                <a:ext uri="{FF2B5EF4-FFF2-40B4-BE49-F238E27FC236}">
                  <a16:creationId xmlns:a16="http://schemas.microsoft.com/office/drawing/2014/main" id="{95AC7E95-5D1E-5190-32C2-B4A54EE7FB3E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9210;p18">
              <a:extLst>
                <a:ext uri="{FF2B5EF4-FFF2-40B4-BE49-F238E27FC236}">
                  <a16:creationId xmlns:a16="http://schemas.microsoft.com/office/drawing/2014/main" id="{916510C4-1B39-FBF5-324B-B414477FE8E1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D767C03-3969-A179-2EE3-C2D14051B62F}"/>
              </a:ext>
            </a:extLst>
          </p:cNvPr>
          <p:cNvGrpSpPr/>
          <p:nvPr/>
        </p:nvGrpSpPr>
        <p:grpSpPr>
          <a:xfrm>
            <a:off x="725437" y="1806671"/>
            <a:ext cx="7694664" cy="2921132"/>
            <a:chOff x="725437" y="1806671"/>
            <a:chExt cx="7694664" cy="292113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CAAD1CC-BED9-14D0-F607-A6AC885AEF60}"/>
                </a:ext>
              </a:extLst>
            </p:cNvPr>
            <p:cNvGrpSpPr/>
            <p:nvPr/>
          </p:nvGrpSpPr>
          <p:grpSpPr>
            <a:xfrm>
              <a:off x="725437" y="2345429"/>
              <a:ext cx="7694664" cy="2382374"/>
              <a:chOff x="674901" y="2329782"/>
              <a:chExt cx="7795735" cy="2413668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91E2251-72C7-4597-D489-B561C99D554C}"/>
                  </a:ext>
                </a:extLst>
              </p:cNvPr>
              <p:cNvSpPr/>
              <p:nvPr/>
            </p:nvSpPr>
            <p:spPr>
              <a:xfrm>
                <a:off x="8030042" y="2873471"/>
                <a:ext cx="81089" cy="81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EAE9297D-3E59-8A47-88B0-1D4D892459B1}"/>
                  </a:ext>
                </a:extLst>
              </p:cNvPr>
              <p:cNvSpPr/>
              <p:nvPr/>
            </p:nvSpPr>
            <p:spPr>
              <a:xfrm>
                <a:off x="674901" y="232978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57C05-DF99-0A7E-306E-E9E3F553F850}"/>
                  </a:ext>
                </a:extLst>
              </p:cNvPr>
              <p:cNvSpPr/>
              <p:nvPr/>
            </p:nvSpPr>
            <p:spPr>
              <a:xfrm>
                <a:off x="8305377" y="2574843"/>
                <a:ext cx="110554" cy="1105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5C3E30-2E75-6B77-D4AC-DF361B652A6C}"/>
                  </a:ext>
                </a:extLst>
              </p:cNvPr>
              <p:cNvSpPr/>
              <p:nvPr/>
            </p:nvSpPr>
            <p:spPr>
              <a:xfrm>
                <a:off x="8318236" y="459105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E3B5AA4-3DCB-BAF0-B0FC-F965CEB89E3F}"/>
                </a:ext>
              </a:extLst>
            </p:cNvPr>
            <p:cNvSpPr/>
            <p:nvPr/>
          </p:nvSpPr>
          <p:spPr>
            <a:xfrm>
              <a:off x="1676867" y="1806671"/>
              <a:ext cx="81089" cy="810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5" name="Marcador de texto 22">
            <a:extLst>
              <a:ext uri="{FF2B5EF4-FFF2-40B4-BE49-F238E27FC236}">
                <a16:creationId xmlns:a16="http://schemas.microsoft.com/office/drawing/2014/main" id="{B353FF03-B8A9-DA7D-BDB9-55D7B812AB41}"/>
              </a:ext>
            </a:extLst>
          </p:cNvPr>
          <p:cNvSpPr txBox="1">
            <a:spLocks/>
          </p:cNvSpPr>
          <p:nvPr/>
        </p:nvSpPr>
        <p:spPr>
          <a:xfrm>
            <a:off x="1961996" y="3125782"/>
            <a:ext cx="5220005" cy="392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Incentive-based model to increase participation</a:t>
            </a:r>
          </a:p>
        </p:txBody>
      </p:sp>
      <p:sp>
        <p:nvSpPr>
          <p:cNvPr id="9" name="Marcador de texto 22">
            <a:extLst>
              <a:ext uri="{FF2B5EF4-FFF2-40B4-BE49-F238E27FC236}">
                <a16:creationId xmlns:a16="http://schemas.microsoft.com/office/drawing/2014/main" id="{736A7C93-EAAD-DE63-780E-15FB52E4028A}"/>
              </a:ext>
            </a:extLst>
          </p:cNvPr>
          <p:cNvSpPr txBox="1">
            <a:spLocks/>
          </p:cNvSpPr>
          <p:nvPr/>
        </p:nvSpPr>
        <p:spPr>
          <a:xfrm>
            <a:off x="2108598" y="4023043"/>
            <a:ext cx="5355706" cy="392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Open platform for all municipal departments</a:t>
            </a:r>
          </a:p>
        </p:txBody>
      </p:sp>
      <p:sp>
        <p:nvSpPr>
          <p:cNvPr id="13" name="Marcador de texto 22">
            <a:extLst>
              <a:ext uri="{FF2B5EF4-FFF2-40B4-BE49-F238E27FC236}">
                <a16:creationId xmlns:a16="http://schemas.microsoft.com/office/drawing/2014/main" id="{5157D8B8-904C-A3F3-91D8-9020B6315BF4}"/>
              </a:ext>
            </a:extLst>
          </p:cNvPr>
          <p:cNvSpPr txBox="1">
            <a:spLocks/>
          </p:cNvSpPr>
          <p:nvPr/>
        </p:nvSpPr>
        <p:spPr>
          <a:xfrm>
            <a:off x="2010445" y="2409486"/>
            <a:ext cx="5123109" cy="392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taatliches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Real-time reporting for faster issue resolution</a:t>
            </a: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3" grpId="0"/>
          <p:bldP spid="5" grpId="0"/>
          <p:bldP spid="9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3" grpId="0"/>
          <p:bldP spid="5" grpId="0"/>
          <p:bldP spid="9" grpId="0"/>
          <p:bldP spid="13" grpId="0"/>
        </p:bldLst>
      </p:timing>
    </mc:Fallback>
  </mc:AlternateContent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328</Words>
  <Application>Microsoft Office PowerPoint</Application>
  <PresentationFormat>On-screen Show (16:9)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Manrope Medium</vt:lpstr>
      <vt:lpstr>Staatliches</vt:lpstr>
      <vt:lpstr>Wingdings</vt:lpstr>
      <vt:lpstr>Motion Graphics App Pitch Deck by Slidesgo</vt:lpstr>
      <vt:lpstr>Reportradar.com</vt:lpstr>
      <vt:lpstr>TABLE OF CONTENTS</vt:lpstr>
      <vt:lpstr>Problem statement:</vt:lpstr>
      <vt:lpstr>OUR SOLUTION</vt:lpstr>
      <vt:lpstr>KEY FEATURES</vt:lpstr>
      <vt:lpstr>KEY FEATURES:</vt:lpstr>
      <vt:lpstr>TECHNOLOGY STACK</vt:lpstr>
      <vt:lpstr>HOW IT WORKS:</vt:lpstr>
      <vt:lpstr>WHY REPORT RADAR IS DIFFERNT</vt:lpstr>
      <vt:lpstr>FUTURE ENHANCEMENT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Sanju kumar</dc:creator>
  <cp:lastModifiedBy>Sanju kumar</cp:lastModifiedBy>
  <cp:revision>3</cp:revision>
  <dcterms:created xsi:type="dcterms:W3CDTF">2021-10-12T08:06:43Z</dcterms:created>
  <dcterms:modified xsi:type="dcterms:W3CDTF">2025-02-16T18:26:50Z</dcterms:modified>
</cp:coreProperties>
</file>