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80" r:id="rId6"/>
    <p:sldId id="267" r:id="rId7"/>
    <p:sldId id="290" r:id="rId8"/>
    <p:sldId id="275" r:id="rId9"/>
    <p:sldId id="299" r:id="rId10"/>
    <p:sldId id="303" r:id="rId11"/>
    <p:sldId id="274" r:id="rId12"/>
    <p:sldId id="273" r:id="rId13"/>
    <p:sldId id="310" r:id="rId14"/>
    <p:sldId id="313" r:id="rId15"/>
    <p:sldId id="293" r:id="rId16"/>
  </p:sldIdLst>
  <p:sldSz cx="9144000" cy="5143500" type="screen16x9"/>
  <p:notesSz cx="6858000" cy="9144000"/>
  <p:embeddedFontLst>
    <p:embeddedFont>
      <p:font typeface="ADLaM Display" panose="02010000000000000000" pitchFamily="2" charset="0"/>
      <p:regular r:id="rId18"/>
    </p:embeddedFont>
    <p:embeddedFont>
      <p:font typeface="Leckerli One" panose="020B0604020202020204" charset="0"/>
      <p:regular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Medium" panose="00000600000000000000" pitchFamily="2" charset="0"/>
      <p:regular r:id="rId24"/>
      <p:bold r:id="rId25"/>
      <p:italic r:id="rId26"/>
      <p:boldItalic r:id="rId27"/>
    </p:embeddedFont>
    <p:embeddedFont>
      <p:font typeface="Montserrat SemiBold" panose="000007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E4AB99-96F1-4CD3-913C-D25464B80A2C}" v="783" dt="2025-03-11T11:57:53.429"/>
    <p1510:client id="{FAFE25D9-3583-43B3-8A91-B3451C3B453B}" v="2651" dt="2025-03-09T17:54:42.992"/>
  </p1510:revLst>
</p1510:revInfo>
</file>

<file path=ppt/tableStyles.xml><?xml version="1.0" encoding="utf-8"?>
<a:tblStyleLst xmlns:a="http://schemas.openxmlformats.org/drawingml/2006/main" def="{07CFFB11-03BE-4F55-A303-4B8C2BB9B88B}">
  <a:tblStyle styleId="{07CFFB11-03BE-4F55-A303-4B8C2BB9B8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962c8e8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962c8e8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g122fb63b989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6" name="Google Shape;3566;g122fb63b989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122f7544f3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122f7544f3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122f7544f3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122f7544f3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0" name="Google Shape;4150;ga38e172f2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1" name="Google Shape;4151;ga38e172f2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ga38e172f2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6" name="Google Shape;4296;ga38e172f2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122f7544f3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122f7544f3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8e172f2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8e172f2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22f7544f3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22f7544f3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g122fb63b989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8" name="Google Shape;2158;g122fb63b989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a38e172f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a38e172f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ga38e172f2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9" name="Google Shape;2699;ga38e172f2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g122fb63b98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9" name="Google Shape;1829;g122fb63b98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Google Shape;3099;ga38e172f2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0" name="Google Shape;3100;ga38e172f2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07350" y="2110750"/>
            <a:ext cx="4479300" cy="19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ckerli One"/>
              <a:buNone/>
              <a:defRPr sz="600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ckerli One"/>
              <a:buNone/>
              <a:defRPr sz="600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ckerli One"/>
              <a:buNone/>
              <a:defRPr sz="600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ckerli One"/>
              <a:buNone/>
              <a:defRPr sz="600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ckerli One"/>
              <a:buNone/>
              <a:defRPr sz="600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ckerli One"/>
              <a:buNone/>
              <a:defRPr sz="600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ckerli One"/>
              <a:buNone/>
              <a:defRPr sz="600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eckerli One"/>
              <a:buNone/>
              <a:defRPr sz="600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207350" y="4116200"/>
            <a:ext cx="4479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7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3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50" name="Google Shape;450;p35"/>
          <p:cNvSpPr txBox="1">
            <a:spLocks noGrp="1"/>
          </p:cNvSpPr>
          <p:nvPr>
            <p:ph type="subTitle" idx="1"/>
          </p:nvPr>
        </p:nvSpPr>
        <p:spPr>
          <a:xfrm>
            <a:off x="713100" y="2258976"/>
            <a:ext cx="21564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51" name="Google Shape;451;p35"/>
          <p:cNvSpPr txBox="1">
            <a:spLocks noGrp="1"/>
          </p:cNvSpPr>
          <p:nvPr>
            <p:ph type="subTitle" idx="2"/>
          </p:nvPr>
        </p:nvSpPr>
        <p:spPr>
          <a:xfrm>
            <a:off x="713100" y="1932625"/>
            <a:ext cx="13572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35"/>
          <p:cNvSpPr txBox="1">
            <a:spLocks noGrp="1"/>
          </p:cNvSpPr>
          <p:nvPr>
            <p:ph type="subTitle" idx="3"/>
          </p:nvPr>
        </p:nvSpPr>
        <p:spPr>
          <a:xfrm>
            <a:off x="3172400" y="2258976"/>
            <a:ext cx="21564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53" name="Google Shape;453;p35"/>
          <p:cNvSpPr txBox="1">
            <a:spLocks noGrp="1"/>
          </p:cNvSpPr>
          <p:nvPr>
            <p:ph type="subTitle" idx="4"/>
          </p:nvPr>
        </p:nvSpPr>
        <p:spPr>
          <a:xfrm>
            <a:off x="3172400" y="1932625"/>
            <a:ext cx="13572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35"/>
          <p:cNvSpPr txBox="1">
            <a:spLocks noGrp="1"/>
          </p:cNvSpPr>
          <p:nvPr>
            <p:ph type="subTitle" idx="5"/>
          </p:nvPr>
        </p:nvSpPr>
        <p:spPr>
          <a:xfrm>
            <a:off x="713100" y="3886775"/>
            <a:ext cx="21564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55" name="Google Shape;455;p35"/>
          <p:cNvSpPr txBox="1">
            <a:spLocks noGrp="1"/>
          </p:cNvSpPr>
          <p:nvPr>
            <p:ph type="subTitle" idx="6"/>
          </p:nvPr>
        </p:nvSpPr>
        <p:spPr>
          <a:xfrm>
            <a:off x="713100" y="3560425"/>
            <a:ext cx="13572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35"/>
          <p:cNvSpPr txBox="1">
            <a:spLocks noGrp="1"/>
          </p:cNvSpPr>
          <p:nvPr>
            <p:ph type="subTitle" idx="7"/>
          </p:nvPr>
        </p:nvSpPr>
        <p:spPr>
          <a:xfrm>
            <a:off x="3172400" y="3886775"/>
            <a:ext cx="21564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57" name="Google Shape;457;p35"/>
          <p:cNvSpPr txBox="1">
            <a:spLocks noGrp="1"/>
          </p:cNvSpPr>
          <p:nvPr>
            <p:ph type="subTitle" idx="8"/>
          </p:nvPr>
        </p:nvSpPr>
        <p:spPr>
          <a:xfrm>
            <a:off x="3172400" y="3560425"/>
            <a:ext cx="13572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5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36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61" name="Google Shape;461;p36"/>
          <p:cNvSpPr txBox="1">
            <a:spLocks noGrp="1"/>
          </p:cNvSpPr>
          <p:nvPr>
            <p:ph type="subTitle" idx="1"/>
          </p:nvPr>
        </p:nvSpPr>
        <p:spPr>
          <a:xfrm>
            <a:off x="768800" y="3251249"/>
            <a:ext cx="18033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type="subTitle" idx="2"/>
          </p:nvPr>
        </p:nvSpPr>
        <p:spPr>
          <a:xfrm>
            <a:off x="768798" y="2924900"/>
            <a:ext cx="1313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6"/>
          <p:cNvSpPr txBox="1">
            <a:spLocks noGrp="1"/>
          </p:cNvSpPr>
          <p:nvPr>
            <p:ph type="subTitle" idx="3"/>
          </p:nvPr>
        </p:nvSpPr>
        <p:spPr>
          <a:xfrm>
            <a:off x="2705850" y="3251249"/>
            <a:ext cx="18033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64" name="Google Shape;464;p36"/>
          <p:cNvSpPr txBox="1">
            <a:spLocks noGrp="1"/>
          </p:cNvSpPr>
          <p:nvPr>
            <p:ph type="subTitle" idx="4"/>
          </p:nvPr>
        </p:nvSpPr>
        <p:spPr>
          <a:xfrm>
            <a:off x="2705848" y="2924900"/>
            <a:ext cx="1313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36"/>
          <p:cNvSpPr txBox="1">
            <a:spLocks noGrp="1"/>
          </p:cNvSpPr>
          <p:nvPr>
            <p:ph type="subTitle" idx="5"/>
          </p:nvPr>
        </p:nvSpPr>
        <p:spPr>
          <a:xfrm>
            <a:off x="4642900" y="3251249"/>
            <a:ext cx="18033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66" name="Google Shape;466;p36"/>
          <p:cNvSpPr txBox="1">
            <a:spLocks noGrp="1"/>
          </p:cNvSpPr>
          <p:nvPr>
            <p:ph type="subTitle" idx="6"/>
          </p:nvPr>
        </p:nvSpPr>
        <p:spPr>
          <a:xfrm>
            <a:off x="4642898" y="2924900"/>
            <a:ext cx="1313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36"/>
          <p:cNvSpPr txBox="1">
            <a:spLocks noGrp="1"/>
          </p:cNvSpPr>
          <p:nvPr>
            <p:ph type="subTitle" idx="7"/>
          </p:nvPr>
        </p:nvSpPr>
        <p:spPr>
          <a:xfrm>
            <a:off x="6579950" y="3251249"/>
            <a:ext cx="18033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68" name="Google Shape;468;p36"/>
          <p:cNvSpPr txBox="1">
            <a:spLocks noGrp="1"/>
          </p:cNvSpPr>
          <p:nvPr>
            <p:ph type="subTitle" idx="8"/>
          </p:nvPr>
        </p:nvSpPr>
        <p:spPr>
          <a:xfrm>
            <a:off x="6579948" y="2924900"/>
            <a:ext cx="1313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-75163" y="677206"/>
            <a:ext cx="675564" cy="335164"/>
            <a:chOff x="204593" y="1404788"/>
            <a:chExt cx="528900" cy="262400"/>
          </a:xfrm>
        </p:grpSpPr>
        <p:sp>
          <p:nvSpPr>
            <p:cNvPr id="470" name="Google Shape;470;p36"/>
            <p:cNvSpPr/>
            <p:nvPr/>
          </p:nvSpPr>
          <p:spPr>
            <a:xfrm>
              <a:off x="204593" y="1469713"/>
              <a:ext cx="88700" cy="51775"/>
            </a:xfrm>
            <a:custGeom>
              <a:avLst/>
              <a:gdLst/>
              <a:ahLst/>
              <a:cxnLst/>
              <a:rect l="l" t="t" r="r" b="b"/>
              <a:pathLst>
                <a:path w="3548" h="2071" extrusionOk="0">
                  <a:moveTo>
                    <a:pt x="2916" y="0"/>
                  </a:moveTo>
                  <a:cubicBezTo>
                    <a:pt x="2842" y="0"/>
                    <a:pt x="2766" y="14"/>
                    <a:pt x="2692" y="44"/>
                  </a:cubicBezTo>
                  <a:cubicBezTo>
                    <a:pt x="1932" y="298"/>
                    <a:pt x="1172" y="614"/>
                    <a:pt x="443" y="931"/>
                  </a:cubicBezTo>
                  <a:cubicBezTo>
                    <a:pt x="158" y="1058"/>
                    <a:pt x="0" y="1406"/>
                    <a:pt x="127" y="1691"/>
                  </a:cubicBezTo>
                  <a:cubicBezTo>
                    <a:pt x="222" y="1913"/>
                    <a:pt x="443" y="2071"/>
                    <a:pt x="665" y="2071"/>
                  </a:cubicBezTo>
                  <a:cubicBezTo>
                    <a:pt x="760" y="2071"/>
                    <a:pt x="855" y="2039"/>
                    <a:pt x="918" y="2008"/>
                  </a:cubicBezTo>
                  <a:cubicBezTo>
                    <a:pt x="1615" y="1691"/>
                    <a:pt x="2344" y="1406"/>
                    <a:pt x="3104" y="1153"/>
                  </a:cubicBezTo>
                  <a:cubicBezTo>
                    <a:pt x="3389" y="1026"/>
                    <a:pt x="3547" y="709"/>
                    <a:pt x="3452" y="393"/>
                  </a:cubicBezTo>
                  <a:cubicBezTo>
                    <a:pt x="3379" y="150"/>
                    <a:pt x="3158" y="0"/>
                    <a:pt x="291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478518" y="1411363"/>
              <a:ext cx="89500" cy="35725"/>
            </a:xfrm>
            <a:custGeom>
              <a:avLst/>
              <a:gdLst/>
              <a:ahLst/>
              <a:cxnLst/>
              <a:rect l="l" t="t" r="r" b="b"/>
              <a:pathLst>
                <a:path w="3580" h="1429" extrusionOk="0">
                  <a:moveTo>
                    <a:pt x="2974" y="0"/>
                  </a:moveTo>
                  <a:cubicBezTo>
                    <a:pt x="2954" y="0"/>
                    <a:pt x="2934" y="1"/>
                    <a:pt x="2914" y="3"/>
                  </a:cubicBezTo>
                  <a:cubicBezTo>
                    <a:pt x="2122" y="66"/>
                    <a:pt x="1331" y="161"/>
                    <a:pt x="571" y="256"/>
                  </a:cubicBezTo>
                  <a:cubicBezTo>
                    <a:pt x="254" y="288"/>
                    <a:pt x="1" y="605"/>
                    <a:pt x="64" y="921"/>
                  </a:cubicBezTo>
                  <a:cubicBezTo>
                    <a:pt x="96" y="1238"/>
                    <a:pt x="349" y="1428"/>
                    <a:pt x="634" y="1428"/>
                  </a:cubicBezTo>
                  <a:lnTo>
                    <a:pt x="729" y="1428"/>
                  </a:lnTo>
                  <a:cubicBezTo>
                    <a:pt x="1457" y="1333"/>
                    <a:pt x="2249" y="1238"/>
                    <a:pt x="3009" y="1175"/>
                  </a:cubicBezTo>
                  <a:cubicBezTo>
                    <a:pt x="3357" y="1143"/>
                    <a:pt x="3579" y="858"/>
                    <a:pt x="3548" y="541"/>
                  </a:cubicBezTo>
                  <a:cubicBezTo>
                    <a:pt x="3518" y="215"/>
                    <a:pt x="3266" y="0"/>
                    <a:pt x="297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316218" y="1439313"/>
              <a:ext cx="79975" cy="41800"/>
            </a:xfrm>
            <a:custGeom>
              <a:avLst/>
              <a:gdLst/>
              <a:ahLst/>
              <a:cxnLst/>
              <a:rect l="l" t="t" r="r" b="b"/>
              <a:pathLst>
                <a:path w="3199" h="1672" extrusionOk="0">
                  <a:moveTo>
                    <a:pt x="2572" y="1"/>
                  </a:moveTo>
                  <a:cubicBezTo>
                    <a:pt x="2518" y="1"/>
                    <a:pt x="2463" y="8"/>
                    <a:pt x="2407" y="25"/>
                  </a:cubicBezTo>
                  <a:cubicBezTo>
                    <a:pt x="1774" y="152"/>
                    <a:pt x="1109" y="342"/>
                    <a:pt x="475" y="532"/>
                  </a:cubicBezTo>
                  <a:cubicBezTo>
                    <a:pt x="159" y="627"/>
                    <a:pt x="0" y="944"/>
                    <a:pt x="95" y="1260"/>
                  </a:cubicBezTo>
                  <a:cubicBezTo>
                    <a:pt x="159" y="1514"/>
                    <a:pt x="412" y="1672"/>
                    <a:pt x="665" y="1672"/>
                  </a:cubicBezTo>
                  <a:lnTo>
                    <a:pt x="824" y="1672"/>
                  </a:lnTo>
                  <a:cubicBezTo>
                    <a:pt x="1426" y="1482"/>
                    <a:pt x="2059" y="1324"/>
                    <a:pt x="2692" y="1165"/>
                  </a:cubicBezTo>
                  <a:cubicBezTo>
                    <a:pt x="3009" y="1102"/>
                    <a:pt x="3199" y="753"/>
                    <a:pt x="3104" y="437"/>
                  </a:cubicBezTo>
                  <a:cubicBezTo>
                    <a:pt x="3052" y="176"/>
                    <a:pt x="2827" y="1"/>
                    <a:pt x="257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586193" y="1404788"/>
              <a:ext cx="147300" cy="32000"/>
            </a:xfrm>
            <a:custGeom>
              <a:avLst/>
              <a:gdLst/>
              <a:ahLst/>
              <a:cxnLst/>
              <a:rect l="l" t="t" r="r" b="b"/>
              <a:pathLst>
                <a:path w="5892" h="1280" extrusionOk="0">
                  <a:moveTo>
                    <a:pt x="4084" y="1"/>
                  </a:moveTo>
                  <a:cubicBezTo>
                    <a:pt x="2886" y="1"/>
                    <a:pt x="1711" y="36"/>
                    <a:pt x="571" y="108"/>
                  </a:cubicBezTo>
                  <a:cubicBezTo>
                    <a:pt x="254" y="139"/>
                    <a:pt x="1" y="424"/>
                    <a:pt x="32" y="741"/>
                  </a:cubicBezTo>
                  <a:cubicBezTo>
                    <a:pt x="32" y="1058"/>
                    <a:pt x="286" y="1279"/>
                    <a:pt x="602" y="1279"/>
                  </a:cubicBezTo>
                  <a:lnTo>
                    <a:pt x="634" y="1279"/>
                  </a:lnTo>
                  <a:cubicBezTo>
                    <a:pt x="2122" y="1216"/>
                    <a:pt x="3706" y="1184"/>
                    <a:pt x="5289" y="1184"/>
                  </a:cubicBezTo>
                  <a:cubicBezTo>
                    <a:pt x="5606" y="1184"/>
                    <a:pt x="5891" y="931"/>
                    <a:pt x="5891" y="614"/>
                  </a:cubicBezTo>
                  <a:cubicBezTo>
                    <a:pt x="5891" y="266"/>
                    <a:pt x="5606" y="13"/>
                    <a:pt x="5289" y="13"/>
                  </a:cubicBezTo>
                  <a:cubicBezTo>
                    <a:pt x="4886" y="5"/>
                    <a:pt x="4484" y="1"/>
                    <a:pt x="408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204593" y="1616188"/>
              <a:ext cx="88700" cy="51000"/>
            </a:xfrm>
            <a:custGeom>
              <a:avLst/>
              <a:gdLst/>
              <a:ahLst/>
              <a:cxnLst/>
              <a:rect l="l" t="t" r="r" b="b"/>
              <a:pathLst>
                <a:path w="3548" h="2040" extrusionOk="0">
                  <a:moveTo>
                    <a:pt x="2916" y="0"/>
                  </a:moveTo>
                  <a:cubicBezTo>
                    <a:pt x="2842" y="0"/>
                    <a:pt x="2766" y="14"/>
                    <a:pt x="2692" y="44"/>
                  </a:cubicBezTo>
                  <a:cubicBezTo>
                    <a:pt x="1932" y="297"/>
                    <a:pt x="1172" y="614"/>
                    <a:pt x="443" y="931"/>
                  </a:cubicBezTo>
                  <a:cubicBezTo>
                    <a:pt x="158" y="1057"/>
                    <a:pt x="0" y="1406"/>
                    <a:pt x="127" y="1691"/>
                  </a:cubicBezTo>
                  <a:cubicBezTo>
                    <a:pt x="222" y="1912"/>
                    <a:pt x="443" y="2039"/>
                    <a:pt x="665" y="2039"/>
                  </a:cubicBezTo>
                  <a:cubicBezTo>
                    <a:pt x="760" y="2039"/>
                    <a:pt x="855" y="2039"/>
                    <a:pt x="918" y="2007"/>
                  </a:cubicBezTo>
                  <a:cubicBezTo>
                    <a:pt x="1615" y="1691"/>
                    <a:pt x="2375" y="1406"/>
                    <a:pt x="3104" y="1152"/>
                  </a:cubicBezTo>
                  <a:cubicBezTo>
                    <a:pt x="3389" y="1026"/>
                    <a:pt x="3547" y="709"/>
                    <a:pt x="3452" y="392"/>
                  </a:cubicBezTo>
                  <a:cubicBezTo>
                    <a:pt x="3379" y="150"/>
                    <a:pt x="3158" y="0"/>
                    <a:pt x="291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316218" y="1585788"/>
              <a:ext cx="79975" cy="42600"/>
            </a:xfrm>
            <a:custGeom>
              <a:avLst/>
              <a:gdLst/>
              <a:ahLst/>
              <a:cxnLst/>
              <a:rect l="l" t="t" r="r" b="b"/>
              <a:pathLst>
                <a:path w="3199" h="1704" extrusionOk="0">
                  <a:moveTo>
                    <a:pt x="2571" y="0"/>
                  </a:moveTo>
                  <a:cubicBezTo>
                    <a:pt x="2517" y="0"/>
                    <a:pt x="2462" y="8"/>
                    <a:pt x="2407" y="25"/>
                  </a:cubicBezTo>
                  <a:cubicBezTo>
                    <a:pt x="1742" y="183"/>
                    <a:pt x="1109" y="342"/>
                    <a:pt x="475" y="532"/>
                  </a:cubicBezTo>
                  <a:cubicBezTo>
                    <a:pt x="190" y="627"/>
                    <a:pt x="0" y="943"/>
                    <a:pt x="95" y="1260"/>
                  </a:cubicBezTo>
                  <a:cubicBezTo>
                    <a:pt x="159" y="1513"/>
                    <a:pt x="412" y="1703"/>
                    <a:pt x="665" y="1703"/>
                  </a:cubicBezTo>
                  <a:cubicBezTo>
                    <a:pt x="697" y="1703"/>
                    <a:pt x="760" y="1672"/>
                    <a:pt x="824" y="1672"/>
                  </a:cubicBezTo>
                  <a:cubicBezTo>
                    <a:pt x="1426" y="1482"/>
                    <a:pt x="2059" y="1323"/>
                    <a:pt x="2692" y="1165"/>
                  </a:cubicBezTo>
                  <a:cubicBezTo>
                    <a:pt x="3009" y="1102"/>
                    <a:pt x="3199" y="785"/>
                    <a:pt x="3104" y="468"/>
                  </a:cubicBezTo>
                  <a:cubicBezTo>
                    <a:pt x="3052" y="180"/>
                    <a:pt x="2826" y="0"/>
                    <a:pt x="2571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478518" y="1557813"/>
              <a:ext cx="89500" cy="35725"/>
            </a:xfrm>
            <a:custGeom>
              <a:avLst/>
              <a:gdLst/>
              <a:ahLst/>
              <a:cxnLst/>
              <a:rect l="l" t="t" r="r" b="b"/>
              <a:pathLst>
                <a:path w="3580" h="1429" extrusionOk="0">
                  <a:moveTo>
                    <a:pt x="2974" y="1"/>
                  </a:moveTo>
                  <a:cubicBezTo>
                    <a:pt x="2954" y="1"/>
                    <a:pt x="2934" y="2"/>
                    <a:pt x="2914" y="4"/>
                  </a:cubicBezTo>
                  <a:cubicBezTo>
                    <a:pt x="2122" y="67"/>
                    <a:pt x="1331" y="162"/>
                    <a:pt x="571" y="257"/>
                  </a:cubicBezTo>
                  <a:cubicBezTo>
                    <a:pt x="254" y="289"/>
                    <a:pt x="1" y="605"/>
                    <a:pt x="64" y="922"/>
                  </a:cubicBezTo>
                  <a:cubicBezTo>
                    <a:pt x="96" y="1207"/>
                    <a:pt x="349" y="1429"/>
                    <a:pt x="634" y="1429"/>
                  </a:cubicBezTo>
                  <a:lnTo>
                    <a:pt x="729" y="1429"/>
                  </a:lnTo>
                  <a:cubicBezTo>
                    <a:pt x="1457" y="1334"/>
                    <a:pt x="2249" y="1239"/>
                    <a:pt x="3009" y="1176"/>
                  </a:cubicBezTo>
                  <a:cubicBezTo>
                    <a:pt x="3357" y="1144"/>
                    <a:pt x="3579" y="859"/>
                    <a:pt x="3548" y="542"/>
                  </a:cubicBezTo>
                  <a:cubicBezTo>
                    <a:pt x="3518" y="216"/>
                    <a:pt x="3266" y="1"/>
                    <a:pt x="297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586193" y="1551263"/>
              <a:ext cx="147300" cy="32775"/>
            </a:xfrm>
            <a:custGeom>
              <a:avLst/>
              <a:gdLst/>
              <a:ahLst/>
              <a:cxnLst/>
              <a:rect l="l" t="t" r="r" b="b"/>
              <a:pathLst>
                <a:path w="5892" h="1311" extrusionOk="0">
                  <a:moveTo>
                    <a:pt x="4084" y="1"/>
                  </a:moveTo>
                  <a:cubicBezTo>
                    <a:pt x="2886" y="1"/>
                    <a:pt x="1711" y="36"/>
                    <a:pt x="571" y="107"/>
                  </a:cubicBezTo>
                  <a:cubicBezTo>
                    <a:pt x="254" y="139"/>
                    <a:pt x="1" y="424"/>
                    <a:pt x="32" y="741"/>
                  </a:cubicBezTo>
                  <a:cubicBezTo>
                    <a:pt x="32" y="1057"/>
                    <a:pt x="286" y="1311"/>
                    <a:pt x="602" y="1311"/>
                  </a:cubicBezTo>
                  <a:lnTo>
                    <a:pt x="634" y="1311"/>
                  </a:lnTo>
                  <a:cubicBezTo>
                    <a:pt x="2122" y="1216"/>
                    <a:pt x="3706" y="1184"/>
                    <a:pt x="5289" y="1184"/>
                  </a:cubicBezTo>
                  <a:cubicBezTo>
                    <a:pt x="5606" y="1184"/>
                    <a:pt x="5891" y="931"/>
                    <a:pt x="5891" y="614"/>
                  </a:cubicBezTo>
                  <a:cubicBezTo>
                    <a:pt x="5891" y="266"/>
                    <a:pt x="5606" y="12"/>
                    <a:pt x="5289" y="12"/>
                  </a:cubicBezTo>
                  <a:cubicBezTo>
                    <a:pt x="4886" y="4"/>
                    <a:pt x="4484" y="1"/>
                    <a:pt x="408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4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9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1" name="Google Shape;521;p39"/>
          <p:cNvSpPr txBox="1">
            <a:spLocks noGrp="1"/>
          </p:cNvSpPr>
          <p:nvPr>
            <p:ph type="subTitle" idx="1"/>
          </p:nvPr>
        </p:nvSpPr>
        <p:spPr>
          <a:xfrm>
            <a:off x="713100" y="3948875"/>
            <a:ext cx="2156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2" name="Google Shape;522;p39"/>
          <p:cNvSpPr txBox="1">
            <a:spLocks noGrp="1"/>
          </p:cNvSpPr>
          <p:nvPr>
            <p:ph type="subTitle" idx="2"/>
          </p:nvPr>
        </p:nvSpPr>
        <p:spPr>
          <a:xfrm>
            <a:off x="713100" y="3622553"/>
            <a:ext cx="2156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39"/>
          <p:cNvSpPr txBox="1">
            <a:spLocks noGrp="1"/>
          </p:cNvSpPr>
          <p:nvPr>
            <p:ph type="subTitle" idx="3"/>
          </p:nvPr>
        </p:nvSpPr>
        <p:spPr>
          <a:xfrm>
            <a:off x="3493800" y="3948875"/>
            <a:ext cx="2156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4" name="Google Shape;524;p39"/>
          <p:cNvSpPr txBox="1">
            <a:spLocks noGrp="1"/>
          </p:cNvSpPr>
          <p:nvPr>
            <p:ph type="subTitle" idx="4"/>
          </p:nvPr>
        </p:nvSpPr>
        <p:spPr>
          <a:xfrm>
            <a:off x="3493800" y="3622553"/>
            <a:ext cx="2156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39"/>
          <p:cNvSpPr txBox="1">
            <a:spLocks noGrp="1"/>
          </p:cNvSpPr>
          <p:nvPr>
            <p:ph type="subTitle" idx="5"/>
          </p:nvPr>
        </p:nvSpPr>
        <p:spPr>
          <a:xfrm>
            <a:off x="2103450" y="2312925"/>
            <a:ext cx="2156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6" name="Google Shape;526;p39"/>
          <p:cNvSpPr txBox="1">
            <a:spLocks noGrp="1"/>
          </p:cNvSpPr>
          <p:nvPr>
            <p:ph type="subTitle" idx="6"/>
          </p:nvPr>
        </p:nvSpPr>
        <p:spPr>
          <a:xfrm>
            <a:off x="2103450" y="1986590"/>
            <a:ext cx="2156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39"/>
          <p:cNvSpPr txBox="1">
            <a:spLocks noGrp="1"/>
          </p:cNvSpPr>
          <p:nvPr>
            <p:ph type="subTitle" idx="7"/>
          </p:nvPr>
        </p:nvSpPr>
        <p:spPr>
          <a:xfrm>
            <a:off x="4884150" y="2312925"/>
            <a:ext cx="2156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8" name="Google Shape;528;p39"/>
          <p:cNvSpPr txBox="1">
            <a:spLocks noGrp="1"/>
          </p:cNvSpPr>
          <p:nvPr>
            <p:ph type="subTitle" idx="8"/>
          </p:nvPr>
        </p:nvSpPr>
        <p:spPr>
          <a:xfrm>
            <a:off x="4884150" y="1986590"/>
            <a:ext cx="2156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39"/>
          <p:cNvSpPr txBox="1">
            <a:spLocks noGrp="1"/>
          </p:cNvSpPr>
          <p:nvPr>
            <p:ph type="subTitle" idx="9"/>
          </p:nvPr>
        </p:nvSpPr>
        <p:spPr>
          <a:xfrm>
            <a:off x="6274500" y="3948875"/>
            <a:ext cx="2156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30" name="Google Shape;530;p39"/>
          <p:cNvSpPr txBox="1">
            <a:spLocks noGrp="1"/>
          </p:cNvSpPr>
          <p:nvPr>
            <p:ph type="subTitle" idx="13"/>
          </p:nvPr>
        </p:nvSpPr>
        <p:spPr>
          <a:xfrm>
            <a:off x="6274500" y="3622553"/>
            <a:ext cx="2156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-75163" y="677206"/>
            <a:ext cx="675564" cy="335164"/>
            <a:chOff x="204593" y="1404788"/>
            <a:chExt cx="528900" cy="262400"/>
          </a:xfrm>
        </p:grpSpPr>
        <p:sp>
          <p:nvSpPr>
            <p:cNvPr id="532" name="Google Shape;532;p39"/>
            <p:cNvSpPr/>
            <p:nvPr/>
          </p:nvSpPr>
          <p:spPr>
            <a:xfrm>
              <a:off x="204593" y="1469713"/>
              <a:ext cx="88700" cy="51775"/>
            </a:xfrm>
            <a:custGeom>
              <a:avLst/>
              <a:gdLst/>
              <a:ahLst/>
              <a:cxnLst/>
              <a:rect l="l" t="t" r="r" b="b"/>
              <a:pathLst>
                <a:path w="3548" h="2071" extrusionOk="0">
                  <a:moveTo>
                    <a:pt x="2916" y="0"/>
                  </a:moveTo>
                  <a:cubicBezTo>
                    <a:pt x="2842" y="0"/>
                    <a:pt x="2766" y="14"/>
                    <a:pt x="2692" y="44"/>
                  </a:cubicBezTo>
                  <a:cubicBezTo>
                    <a:pt x="1932" y="298"/>
                    <a:pt x="1172" y="614"/>
                    <a:pt x="443" y="931"/>
                  </a:cubicBezTo>
                  <a:cubicBezTo>
                    <a:pt x="158" y="1058"/>
                    <a:pt x="0" y="1406"/>
                    <a:pt x="127" y="1691"/>
                  </a:cubicBezTo>
                  <a:cubicBezTo>
                    <a:pt x="222" y="1913"/>
                    <a:pt x="443" y="2071"/>
                    <a:pt x="665" y="2071"/>
                  </a:cubicBezTo>
                  <a:cubicBezTo>
                    <a:pt x="760" y="2071"/>
                    <a:pt x="855" y="2039"/>
                    <a:pt x="918" y="2008"/>
                  </a:cubicBezTo>
                  <a:cubicBezTo>
                    <a:pt x="1615" y="1691"/>
                    <a:pt x="2344" y="1406"/>
                    <a:pt x="3104" y="1153"/>
                  </a:cubicBezTo>
                  <a:cubicBezTo>
                    <a:pt x="3389" y="1026"/>
                    <a:pt x="3547" y="709"/>
                    <a:pt x="3452" y="393"/>
                  </a:cubicBezTo>
                  <a:cubicBezTo>
                    <a:pt x="3379" y="150"/>
                    <a:pt x="3158" y="0"/>
                    <a:pt x="291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478518" y="1411363"/>
              <a:ext cx="89500" cy="35725"/>
            </a:xfrm>
            <a:custGeom>
              <a:avLst/>
              <a:gdLst/>
              <a:ahLst/>
              <a:cxnLst/>
              <a:rect l="l" t="t" r="r" b="b"/>
              <a:pathLst>
                <a:path w="3580" h="1429" extrusionOk="0">
                  <a:moveTo>
                    <a:pt x="2974" y="0"/>
                  </a:moveTo>
                  <a:cubicBezTo>
                    <a:pt x="2954" y="0"/>
                    <a:pt x="2934" y="1"/>
                    <a:pt x="2914" y="3"/>
                  </a:cubicBezTo>
                  <a:cubicBezTo>
                    <a:pt x="2122" y="66"/>
                    <a:pt x="1331" y="161"/>
                    <a:pt x="571" y="256"/>
                  </a:cubicBezTo>
                  <a:cubicBezTo>
                    <a:pt x="254" y="288"/>
                    <a:pt x="1" y="605"/>
                    <a:pt x="64" y="921"/>
                  </a:cubicBezTo>
                  <a:cubicBezTo>
                    <a:pt x="96" y="1238"/>
                    <a:pt x="349" y="1428"/>
                    <a:pt x="634" y="1428"/>
                  </a:cubicBezTo>
                  <a:lnTo>
                    <a:pt x="729" y="1428"/>
                  </a:lnTo>
                  <a:cubicBezTo>
                    <a:pt x="1457" y="1333"/>
                    <a:pt x="2249" y="1238"/>
                    <a:pt x="3009" y="1175"/>
                  </a:cubicBezTo>
                  <a:cubicBezTo>
                    <a:pt x="3357" y="1143"/>
                    <a:pt x="3579" y="858"/>
                    <a:pt x="3548" y="541"/>
                  </a:cubicBezTo>
                  <a:cubicBezTo>
                    <a:pt x="3518" y="215"/>
                    <a:pt x="3266" y="0"/>
                    <a:pt x="297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16218" y="1439313"/>
              <a:ext cx="79975" cy="41800"/>
            </a:xfrm>
            <a:custGeom>
              <a:avLst/>
              <a:gdLst/>
              <a:ahLst/>
              <a:cxnLst/>
              <a:rect l="l" t="t" r="r" b="b"/>
              <a:pathLst>
                <a:path w="3199" h="1672" extrusionOk="0">
                  <a:moveTo>
                    <a:pt x="2572" y="1"/>
                  </a:moveTo>
                  <a:cubicBezTo>
                    <a:pt x="2518" y="1"/>
                    <a:pt x="2463" y="8"/>
                    <a:pt x="2407" y="25"/>
                  </a:cubicBezTo>
                  <a:cubicBezTo>
                    <a:pt x="1774" y="152"/>
                    <a:pt x="1109" y="342"/>
                    <a:pt x="475" y="532"/>
                  </a:cubicBezTo>
                  <a:cubicBezTo>
                    <a:pt x="159" y="627"/>
                    <a:pt x="0" y="944"/>
                    <a:pt x="95" y="1260"/>
                  </a:cubicBezTo>
                  <a:cubicBezTo>
                    <a:pt x="159" y="1514"/>
                    <a:pt x="412" y="1672"/>
                    <a:pt x="665" y="1672"/>
                  </a:cubicBezTo>
                  <a:lnTo>
                    <a:pt x="824" y="1672"/>
                  </a:lnTo>
                  <a:cubicBezTo>
                    <a:pt x="1426" y="1482"/>
                    <a:pt x="2059" y="1324"/>
                    <a:pt x="2692" y="1165"/>
                  </a:cubicBezTo>
                  <a:cubicBezTo>
                    <a:pt x="3009" y="1102"/>
                    <a:pt x="3199" y="753"/>
                    <a:pt x="3104" y="437"/>
                  </a:cubicBezTo>
                  <a:cubicBezTo>
                    <a:pt x="3052" y="176"/>
                    <a:pt x="2827" y="1"/>
                    <a:pt x="257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586193" y="1404788"/>
              <a:ext cx="147300" cy="32000"/>
            </a:xfrm>
            <a:custGeom>
              <a:avLst/>
              <a:gdLst/>
              <a:ahLst/>
              <a:cxnLst/>
              <a:rect l="l" t="t" r="r" b="b"/>
              <a:pathLst>
                <a:path w="5892" h="1280" extrusionOk="0">
                  <a:moveTo>
                    <a:pt x="4084" y="1"/>
                  </a:moveTo>
                  <a:cubicBezTo>
                    <a:pt x="2886" y="1"/>
                    <a:pt x="1711" y="36"/>
                    <a:pt x="571" y="108"/>
                  </a:cubicBezTo>
                  <a:cubicBezTo>
                    <a:pt x="254" y="139"/>
                    <a:pt x="1" y="424"/>
                    <a:pt x="32" y="741"/>
                  </a:cubicBezTo>
                  <a:cubicBezTo>
                    <a:pt x="32" y="1058"/>
                    <a:pt x="286" y="1279"/>
                    <a:pt x="602" y="1279"/>
                  </a:cubicBezTo>
                  <a:lnTo>
                    <a:pt x="634" y="1279"/>
                  </a:lnTo>
                  <a:cubicBezTo>
                    <a:pt x="2122" y="1216"/>
                    <a:pt x="3706" y="1184"/>
                    <a:pt x="5289" y="1184"/>
                  </a:cubicBezTo>
                  <a:cubicBezTo>
                    <a:pt x="5606" y="1184"/>
                    <a:pt x="5891" y="931"/>
                    <a:pt x="5891" y="614"/>
                  </a:cubicBezTo>
                  <a:cubicBezTo>
                    <a:pt x="5891" y="266"/>
                    <a:pt x="5606" y="13"/>
                    <a:pt x="5289" y="13"/>
                  </a:cubicBezTo>
                  <a:cubicBezTo>
                    <a:pt x="4886" y="5"/>
                    <a:pt x="4484" y="1"/>
                    <a:pt x="408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04593" y="1616188"/>
              <a:ext cx="88700" cy="51000"/>
            </a:xfrm>
            <a:custGeom>
              <a:avLst/>
              <a:gdLst/>
              <a:ahLst/>
              <a:cxnLst/>
              <a:rect l="l" t="t" r="r" b="b"/>
              <a:pathLst>
                <a:path w="3548" h="2040" extrusionOk="0">
                  <a:moveTo>
                    <a:pt x="2916" y="0"/>
                  </a:moveTo>
                  <a:cubicBezTo>
                    <a:pt x="2842" y="0"/>
                    <a:pt x="2766" y="14"/>
                    <a:pt x="2692" y="44"/>
                  </a:cubicBezTo>
                  <a:cubicBezTo>
                    <a:pt x="1932" y="297"/>
                    <a:pt x="1172" y="614"/>
                    <a:pt x="443" y="931"/>
                  </a:cubicBezTo>
                  <a:cubicBezTo>
                    <a:pt x="158" y="1057"/>
                    <a:pt x="0" y="1406"/>
                    <a:pt x="127" y="1691"/>
                  </a:cubicBezTo>
                  <a:cubicBezTo>
                    <a:pt x="222" y="1912"/>
                    <a:pt x="443" y="2039"/>
                    <a:pt x="665" y="2039"/>
                  </a:cubicBezTo>
                  <a:cubicBezTo>
                    <a:pt x="760" y="2039"/>
                    <a:pt x="855" y="2039"/>
                    <a:pt x="918" y="2007"/>
                  </a:cubicBezTo>
                  <a:cubicBezTo>
                    <a:pt x="1615" y="1691"/>
                    <a:pt x="2375" y="1406"/>
                    <a:pt x="3104" y="1152"/>
                  </a:cubicBezTo>
                  <a:cubicBezTo>
                    <a:pt x="3389" y="1026"/>
                    <a:pt x="3547" y="709"/>
                    <a:pt x="3452" y="392"/>
                  </a:cubicBezTo>
                  <a:cubicBezTo>
                    <a:pt x="3379" y="150"/>
                    <a:pt x="3158" y="0"/>
                    <a:pt x="291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316218" y="1585788"/>
              <a:ext cx="79975" cy="42600"/>
            </a:xfrm>
            <a:custGeom>
              <a:avLst/>
              <a:gdLst/>
              <a:ahLst/>
              <a:cxnLst/>
              <a:rect l="l" t="t" r="r" b="b"/>
              <a:pathLst>
                <a:path w="3199" h="1704" extrusionOk="0">
                  <a:moveTo>
                    <a:pt x="2571" y="0"/>
                  </a:moveTo>
                  <a:cubicBezTo>
                    <a:pt x="2517" y="0"/>
                    <a:pt x="2462" y="8"/>
                    <a:pt x="2407" y="25"/>
                  </a:cubicBezTo>
                  <a:cubicBezTo>
                    <a:pt x="1742" y="183"/>
                    <a:pt x="1109" y="342"/>
                    <a:pt x="475" y="532"/>
                  </a:cubicBezTo>
                  <a:cubicBezTo>
                    <a:pt x="190" y="627"/>
                    <a:pt x="0" y="943"/>
                    <a:pt x="95" y="1260"/>
                  </a:cubicBezTo>
                  <a:cubicBezTo>
                    <a:pt x="159" y="1513"/>
                    <a:pt x="412" y="1703"/>
                    <a:pt x="665" y="1703"/>
                  </a:cubicBezTo>
                  <a:cubicBezTo>
                    <a:pt x="697" y="1703"/>
                    <a:pt x="760" y="1672"/>
                    <a:pt x="824" y="1672"/>
                  </a:cubicBezTo>
                  <a:cubicBezTo>
                    <a:pt x="1426" y="1482"/>
                    <a:pt x="2059" y="1323"/>
                    <a:pt x="2692" y="1165"/>
                  </a:cubicBezTo>
                  <a:cubicBezTo>
                    <a:pt x="3009" y="1102"/>
                    <a:pt x="3199" y="785"/>
                    <a:pt x="3104" y="468"/>
                  </a:cubicBezTo>
                  <a:cubicBezTo>
                    <a:pt x="3052" y="180"/>
                    <a:pt x="2826" y="0"/>
                    <a:pt x="2571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78518" y="1557813"/>
              <a:ext cx="89500" cy="35725"/>
            </a:xfrm>
            <a:custGeom>
              <a:avLst/>
              <a:gdLst/>
              <a:ahLst/>
              <a:cxnLst/>
              <a:rect l="l" t="t" r="r" b="b"/>
              <a:pathLst>
                <a:path w="3580" h="1429" extrusionOk="0">
                  <a:moveTo>
                    <a:pt x="2974" y="1"/>
                  </a:moveTo>
                  <a:cubicBezTo>
                    <a:pt x="2954" y="1"/>
                    <a:pt x="2934" y="2"/>
                    <a:pt x="2914" y="4"/>
                  </a:cubicBezTo>
                  <a:cubicBezTo>
                    <a:pt x="2122" y="67"/>
                    <a:pt x="1331" y="162"/>
                    <a:pt x="571" y="257"/>
                  </a:cubicBezTo>
                  <a:cubicBezTo>
                    <a:pt x="254" y="289"/>
                    <a:pt x="1" y="605"/>
                    <a:pt x="64" y="922"/>
                  </a:cubicBezTo>
                  <a:cubicBezTo>
                    <a:pt x="96" y="1207"/>
                    <a:pt x="349" y="1429"/>
                    <a:pt x="634" y="1429"/>
                  </a:cubicBezTo>
                  <a:lnTo>
                    <a:pt x="729" y="1429"/>
                  </a:lnTo>
                  <a:cubicBezTo>
                    <a:pt x="1457" y="1334"/>
                    <a:pt x="2249" y="1239"/>
                    <a:pt x="3009" y="1176"/>
                  </a:cubicBezTo>
                  <a:cubicBezTo>
                    <a:pt x="3357" y="1144"/>
                    <a:pt x="3579" y="859"/>
                    <a:pt x="3548" y="542"/>
                  </a:cubicBezTo>
                  <a:cubicBezTo>
                    <a:pt x="3518" y="216"/>
                    <a:pt x="3266" y="1"/>
                    <a:pt x="297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86193" y="1551263"/>
              <a:ext cx="147300" cy="32775"/>
            </a:xfrm>
            <a:custGeom>
              <a:avLst/>
              <a:gdLst/>
              <a:ahLst/>
              <a:cxnLst/>
              <a:rect l="l" t="t" r="r" b="b"/>
              <a:pathLst>
                <a:path w="5892" h="1311" extrusionOk="0">
                  <a:moveTo>
                    <a:pt x="4084" y="1"/>
                  </a:moveTo>
                  <a:cubicBezTo>
                    <a:pt x="2886" y="1"/>
                    <a:pt x="1711" y="36"/>
                    <a:pt x="571" y="107"/>
                  </a:cubicBezTo>
                  <a:cubicBezTo>
                    <a:pt x="254" y="139"/>
                    <a:pt x="1" y="424"/>
                    <a:pt x="32" y="741"/>
                  </a:cubicBezTo>
                  <a:cubicBezTo>
                    <a:pt x="32" y="1057"/>
                    <a:pt x="286" y="1311"/>
                    <a:pt x="602" y="1311"/>
                  </a:cubicBezTo>
                  <a:lnTo>
                    <a:pt x="634" y="1311"/>
                  </a:lnTo>
                  <a:cubicBezTo>
                    <a:pt x="2122" y="1216"/>
                    <a:pt x="3706" y="1184"/>
                    <a:pt x="5289" y="1184"/>
                  </a:cubicBezTo>
                  <a:cubicBezTo>
                    <a:pt x="5606" y="1184"/>
                    <a:pt x="5891" y="931"/>
                    <a:pt x="5891" y="614"/>
                  </a:cubicBezTo>
                  <a:cubicBezTo>
                    <a:pt x="5891" y="266"/>
                    <a:pt x="5606" y="12"/>
                    <a:pt x="5289" y="12"/>
                  </a:cubicBezTo>
                  <a:cubicBezTo>
                    <a:pt x="4886" y="4"/>
                    <a:pt x="4484" y="1"/>
                    <a:pt x="408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2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574" name="Google Shape;574;p42"/>
          <p:cNvGrpSpPr/>
          <p:nvPr/>
        </p:nvGrpSpPr>
        <p:grpSpPr>
          <a:xfrm>
            <a:off x="-75163" y="677206"/>
            <a:ext cx="675564" cy="335164"/>
            <a:chOff x="204593" y="1404788"/>
            <a:chExt cx="528900" cy="262400"/>
          </a:xfrm>
        </p:grpSpPr>
        <p:sp>
          <p:nvSpPr>
            <p:cNvPr id="575" name="Google Shape;575;p42"/>
            <p:cNvSpPr/>
            <p:nvPr/>
          </p:nvSpPr>
          <p:spPr>
            <a:xfrm>
              <a:off x="204593" y="1469713"/>
              <a:ext cx="88700" cy="51775"/>
            </a:xfrm>
            <a:custGeom>
              <a:avLst/>
              <a:gdLst/>
              <a:ahLst/>
              <a:cxnLst/>
              <a:rect l="l" t="t" r="r" b="b"/>
              <a:pathLst>
                <a:path w="3548" h="2071" extrusionOk="0">
                  <a:moveTo>
                    <a:pt x="2916" y="0"/>
                  </a:moveTo>
                  <a:cubicBezTo>
                    <a:pt x="2842" y="0"/>
                    <a:pt x="2766" y="14"/>
                    <a:pt x="2692" y="44"/>
                  </a:cubicBezTo>
                  <a:cubicBezTo>
                    <a:pt x="1932" y="298"/>
                    <a:pt x="1172" y="614"/>
                    <a:pt x="443" y="931"/>
                  </a:cubicBezTo>
                  <a:cubicBezTo>
                    <a:pt x="158" y="1058"/>
                    <a:pt x="0" y="1406"/>
                    <a:pt x="127" y="1691"/>
                  </a:cubicBezTo>
                  <a:cubicBezTo>
                    <a:pt x="222" y="1913"/>
                    <a:pt x="443" y="2071"/>
                    <a:pt x="665" y="2071"/>
                  </a:cubicBezTo>
                  <a:cubicBezTo>
                    <a:pt x="760" y="2071"/>
                    <a:pt x="855" y="2039"/>
                    <a:pt x="918" y="2008"/>
                  </a:cubicBezTo>
                  <a:cubicBezTo>
                    <a:pt x="1615" y="1691"/>
                    <a:pt x="2344" y="1406"/>
                    <a:pt x="3104" y="1153"/>
                  </a:cubicBezTo>
                  <a:cubicBezTo>
                    <a:pt x="3389" y="1026"/>
                    <a:pt x="3547" y="709"/>
                    <a:pt x="3452" y="393"/>
                  </a:cubicBezTo>
                  <a:cubicBezTo>
                    <a:pt x="3379" y="150"/>
                    <a:pt x="3158" y="0"/>
                    <a:pt x="291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478518" y="1411363"/>
              <a:ext cx="89500" cy="35725"/>
            </a:xfrm>
            <a:custGeom>
              <a:avLst/>
              <a:gdLst/>
              <a:ahLst/>
              <a:cxnLst/>
              <a:rect l="l" t="t" r="r" b="b"/>
              <a:pathLst>
                <a:path w="3580" h="1429" extrusionOk="0">
                  <a:moveTo>
                    <a:pt x="2974" y="0"/>
                  </a:moveTo>
                  <a:cubicBezTo>
                    <a:pt x="2954" y="0"/>
                    <a:pt x="2934" y="1"/>
                    <a:pt x="2914" y="3"/>
                  </a:cubicBezTo>
                  <a:cubicBezTo>
                    <a:pt x="2122" y="66"/>
                    <a:pt x="1331" y="161"/>
                    <a:pt x="571" y="256"/>
                  </a:cubicBezTo>
                  <a:cubicBezTo>
                    <a:pt x="254" y="288"/>
                    <a:pt x="1" y="605"/>
                    <a:pt x="64" y="921"/>
                  </a:cubicBezTo>
                  <a:cubicBezTo>
                    <a:pt x="96" y="1238"/>
                    <a:pt x="349" y="1428"/>
                    <a:pt x="634" y="1428"/>
                  </a:cubicBezTo>
                  <a:lnTo>
                    <a:pt x="729" y="1428"/>
                  </a:lnTo>
                  <a:cubicBezTo>
                    <a:pt x="1457" y="1333"/>
                    <a:pt x="2249" y="1238"/>
                    <a:pt x="3009" y="1175"/>
                  </a:cubicBezTo>
                  <a:cubicBezTo>
                    <a:pt x="3357" y="1143"/>
                    <a:pt x="3579" y="858"/>
                    <a:pt x="3548" y="541"/>
                  </a:cubicBezTo>
                  <a:cubicBezTo>
                    <a:pt x="3518" y="215"/>
                    <a:pt x="3266" y="0"/>
                    <a:pt x="297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316218" y="1439313"/>
              <a:ext cx="79975" cy="41800"/>
            </a:xfrm>
            <a:custGeom>
              <a:avLst/>
              <a:gdLst/>
              <a:ahLst/>
              <a:cxnLst/>
              <a:rect l="l" t="t" r="r" b="b"/>
              <a:pathLst>
                <a:path w="3199" h="1672" extrusionOk="0">
                  <a:moveTo>
                    <a:pt x="2572" y="1"/>
                  </a:moveTo>
                  <a:cubicBezTo>
                    <a:pt x="2518" y="1"/>
                    <a:pt x="2463" y="8"/>
                    <a:pt x="2407" y="25"/>
                  </a:cubicBezTo>
                  <a:cubicBezTo>
                    <a:pt x="1774" y="152"/>
                    <a:pt x="1109" y="342"/>
                    <a:pt x="475" y="532"/>
                  </a:cubicBezTo>
                  <a:cubicBezTo>
                    <a:pt x="159" y="627"/>
                    <a:pt x="0" y="944"/>
                    <a:pt x="95" y="1260"/>
                  </a:cubicBezTo>
                  <a:cubicBezTo>
                    <a:pt x="159" y="1514"/>
                    <a:pt x="412" y="1672"/>
                    <a:pt x="665" y="1672"/>
                  </a:cubicBezTo>
                  <a:lnTo>
                    <a:pt x="824" y="1672"/>
                  </a:lnTo>
                  <a:cubicBezTo>
                    <a:pt x="1426" y="1482"/>
                    <a:pt x="2059" y="1324"/>
                    <a:pt x="2692" y="1165"/>
                  </a:cubicBezTo>
                  <a:cubicBezTo>
                    <a:pt x="3009" y="1102"/>
                    <a:pt x="3199" y="753"/>
                    <a:pt x="3104" y="437"/>
                  </a:cubicBezTo>
                  <a:cubicBezTo>
                    <a:pt x="3052" y="176"/>
                    <a:pt x="2827" y="1"/>
                    <a:pt x="257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586193" y="1404788"/>
              <a:ext cx="147300" cy="32000"/>
            </a:xfrm>
            <a:custGeom>
              <a:avLst/>
              <a:gdLst/>
              <a:ahLst/>
              <a:cxnLst/>
              <a:rect l="l" t="t" r="r" b="b"/>
              <a:pathLst>
                <a:path w="5892" h="1280" extrusionOk="0">
                  <a:moveTo>
                    <a:pt x="4084" y="1"/>
                  </a:moveTo>
                  <a:cubicBezTo>
                    <a:pt x="2886" y="1"/>
                    <a:pt x="1711" y="36"/>
                    <a:pt x="571" y="108"/>
                  </a:cubicBezTo>
                  <a:cubicBezTo>
                    <a:pt x="254" y="139"/>
                    <a:pt x="1" y="424"/>
                    <a:pt x="32" y="741"/>
                  </a:cubicBezTo>
                  <a:cubicBezTo>
                    <a:pt x="32" y="1058"/>
                    <a:pt x="286" y="1279"/>
                    <a:pt x="602" y="1279"/>
                  </a:cubicBezTo>
                  <a:lnTo>
                    <a:pt x="634" y="1279"/>
                  </a:lnTo>
                  <a:cubicBezTo>
                    <a:pt x="2122" y="1216"/>
                    <a:pt x="3706" y="1184"/>
                    <a:pt x="5289" y="1184"/>
                  </a:cubicBezTo>
                  <a:cubicBezTo>
                    <a:pt x="5606" y="1184"/>
                    <a:pt x="5891" y="931"/>
                    <a:pt x="5891" y="614"/>
                  </a:cubicBezTo>
                  <a:cubicBezTo>
                    <a:pt x="5891" y="266"/>
                    <a:pt x="5606" y="13"/>
                    <a:pt x="5289" y="13"/>
                  </a:cubicBezTo>
                  <a:cubicBezTo>
                    <a:pt x="4886" y="5"/>
                    <a:pt x="4484" y="1"/>
                    <a:pt x="408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204593" y="1616188"/>
              <a:ext cx="88700" cy="51000"/>
            </a:xfrm>
            <a:custGeom>
              <a:avLst/>
              <a:gdLst/>
              <a:ahLst/>
              <a:cxnLst/>
              <a:rect l="l" t="t" r="r" b="b"/>
              <a:pathLst>
                <a:path w="3548" h="2040" extrusionOk="0">
                  <a:moveTo>
                    <a:pt x="2916" y="0"/>
                  </a:moveTo>
                  <a:cubicBezTo>
                    <a:pt x="2842" y="0"/>
                    <a:pt x="2766" y="14"/>
                    <a:pt x="2692" y="44"/>
                  </a:cubicBezTo>
                  <a:cubicBezTo>
                    <a:pt x="1932" y="297"/>
                    <a:pt x="1172" y="614"/>
                    <a:pt x="443" y="931"/>
                  </a:cubicBezTo>
                  <a:cubicBezTo>
                    <a:pt x="158" y="1057"/>
                    <a:pt x="0" y="1406"/>
                    <a:pt x="127" y="1691"/>
                  </a:cubicBezTo>
                  <a:cubicBezTo>
                    <a:pt x="222" y="1912"/>
                    <a:pt x="443" y="2039"/>
                    <a:pt x="665" y="2039"/>
                  </a:cubicBezTo>
                  <a:cubicBezTo>
                    <a:pt x="760" y="2039"/>
                    <a:pt x="855" y="2039"/>
                    <a:pt x="918" y="2007"/>
                  </a:cubicBezTo>
                  <a:cubicBezTo>
                    <a:pt x="1615" y="1691"/>
                    <a:pt x="2375" y="1406"/>
                    <a:pt x="3104" y="1152"/>
                  </a:cubicBezTo>
                  <a:cubicBezTo>
                    <a:pt x="3389" y="1026"/>
                    <a:pt x="3547" y="709"/>
                    <a:pt x="3452" y="392"/>
                  </a:cubicBezTo>
                  <a:cubicBezTo>
                    <a:pt x="3379" y="150"/>
                    <a:pt x="3158" y="0"/>
                    <a:pt x="291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316218" y="1585788"/>
              <a:ext cx="79975" cy="42600"/>
            </a:xfrm>
            <a:custGeom>
              <a:avLst/>
              <a:gdLst/>
              <a:ahLst/>
              <a:cxnLst/>
              <a:rect l="l" t="t" r="r" b="b"/>
              <a:pathLst>
                <a:path w="3199" h="1704" extrusionOk="0">
                  <a:moveTo>
                    <a:pt x="2571" y="0"/>
                  </a:moveTo>
                  <a:cubicBezTo>
                    <a:pt x="2517" y="0"/>
                    <a:pt x="2462" y="8"/>
                    <a:pt x="2407" y="25"/>
                  </a:cubicBezTo>
                  <a:cubicBezTo>
                    <a:pt x="1742" y="183"/>
                    <a:pt x="1109" y="342"/>
                    <a:pt x="475" y="532"/>
                  </a:cubicBezTo>
                  <a:cubicBezTo>
                    <a:pt x="190" y="627"/>
                    <a:pt x="0" y="943"/>
                    <a:pt x="95" y="1260"/>
                  </a:cubicBezTo>
                  <a:cubicBezTo>
                    <a:pt x="159" y="1513"/>
                    <a:pt x="412" y="1703"/>
                    <a:pt x="665" y="1703"/>
                  </a:cubicBezTo>
                  <a:cubicBezTo>
                    <a:pt x="697" y="1703"/>
                    <a:pt x="760" y="1672"/>
                    <a:pt x="824" y="1672"/>
                  </a:cubicBezTo>
                  <a:cubicBezTo>
                    <a:pt x="1426" y="1482"/>
                    <a:pt x="2059" y="1323"/>
                    <a:pt x="2692" y="1165"/>
                  </a:cubicBezTo>
                  <a:cubicBezTo>
                    <a:pt x="3009" y="1102"/>
                    <a:pt x="3199" y="785"/>
                    <a:pt x="3104" y="468"/>
                  </a:cubicBezTo>
                  <a:cubicBezTo>
                    <a:pt x="3052" y="180"/>
                    <a:pt x="2826" y="0"/>
                    <a:pt x="2571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478518" y="1557813"/>
              <a:ext cx="89500" cy="35725"/>
            </a:xfrm>
            <a:custGeom>
              <a:avLst/>
              <a:gdLst/>
              <a:ahLst/>
              <a:cxnLst/>
              <a:rect l="l" t="t" r="r" b="b"/>
              <a:pathLst>
                <a:path w="3580" h="1429" extrusionOk="0">
                  <a:moveTo>
                    <a:pt x="2974" y="1"/>
                  </a:moveTo>
                  <a:cubicBezTo>
                    <a:pt x="2954" y="1"/>
                    <a:pt x="2934" y="2"/>
                    <a:pt x="2914" y="4"/>
                  </a:cubicBezTo>
                  <a:cubicBezTo>
                    <a:pt x="2122" y="67"/>
                    <a:pt x="1331" y="162"/>
                    <a:pt x="571" y="257"/>
                  </a:cubicBezTo>
                  <a:cubicBezTo>
                    <a:pt x="254" y="289"/>
                    <a:pt x="1" y="605"/>
                    <a:pt x="64" y="922"/>
                  </a:cubicBezTo>
                  <a:cubicBezTo>
                    <a:pt x="96" y="1207"/>
                    <a:pt x="349" y="1429"/>
                    <a:pt x="634" y="1429"/>
                  </a:cubicBezTo>
                  <a:lnTo>
                    <a:pt x="729" y="1429"/>
                  </a:lnTo>
                  <a:cubicBezTo>
                    <a:pt x="1457" y="1334"/>
                    <a:pt x="2249" y="1239"/>
                    <a:pt x="3009" y="1176"/>
                  </a:cubicBezTo>
                  <a:cubicBezTo>
                    <a:pt x="3357" y="1144"/>
                    <a:pt x="3579" y="859"/>
                    <a:pt x="3548" y="542"/>
                  </a:cubicBezTo>
                  <a:cubicBezTo>
                    <a:pt x="3518" y="216"/>
                    <a:pt x="3266" y="1"/>
                    <a:pt x="297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586193" y="1551263"/>
              <a:ext cx="147300" cy="32775"/>
            </a:xfrm>
            <a:custGeom>
              <a:avLst/>
              <a:gdLst/>
              <a:ahLst/>
              <a:cxnLst/>
              <a:rect l="l" t="t" r="r" b="b"/>
              <a:pathLst>
                <a:path w="5892" h="1311" extrusionOk="0">
                  <a:moveTo>
                    <a:pt x="4084" y="1"/>
                  </a:moveTo>
                  <a:cubicBezTo>
                    <a:pt x="2886" y="1"/>
                    <a:pt x="1711" y="36"/>
                    <a:pt x="571" y="107"/>
                  </a:cubicBezTo>
                  <a:cubicBezTo>
                    <a:pt x="254" y="139"/>
                    <a:pt x="1" y="424"/>
                    <a:pt x="32" y="741"/>
                  </a:cubicBezTo>
                  <a:cubicBezTo>
                    <a:pt x="32" y="1057"/>
                    <a:pt x="286" y="1311"/>
                    <a:pt x="602" y="1311"/>
                  </a:cubicBezTo>
                  <a:lnTo>
                    <a:pt x="634" y="1311"/>
                  </a:lnTo>
                  <a:cubicBezTo>
                    <a:pt x="2122" y="1216"/>
                    <a:pt x="3706" y="1184"/>
                    <a:pt x="5289" y="1184"/>
                  </a:cubicBezTo>
                  <a:cubicBezTo>
                    <a:pt x="5606" y="1184"/>
                    <a:pt x="5891" y="931"/>
                    <a:pt x="5891" y="614"/>
                  </a:cubicBezTo>
                  <a:cubicBezTo>
                    <a:pt x="5891" y="266"/>
                    <a:pt x="5606" y="12"/>
                    <a:pt x="5289" y="12"/>
                  </a:cubicBezTo>
                  <a:cubicBezTo>
                    <a:pt x="4886" y="4"/>
                    <a:pt x="4484" y="1"/>
                    <a:pt x="408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2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44"/>
          <p:cNvSpPr txBox="1">
            <a:spLocks noGrp="1"/>
          </p:cNvSpPr>
          <p:nvPr>
            <p:ph type="subTitle" idx="1"/>
          </p:nvPr>
        </p:nvSpPr>
        <p:spPr>
          <a:xfrm>
            <a:off x="1754700" y="2042825"/>
            <a:ext cx="3413100" cy="11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Medium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44"/>
          <p:cNvSpPr txBox="1">
            <a:spLocks noGrp="1"/>
          </p:cNvSpPr>
          <p:nvPr>
            <p:ph type="title"/>
          </p:nvPr>
        </p:nvSpPr>
        <p:spPr>
          <a:xfrm>
            <a:off x="1754703" y="3242722"/>
            <a:ext cx="2721000" cy="3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None/>
              <a:defRPr sz="1600" b="1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03125" y="1211925"/>
            <a:ext cx="7729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5000649" y="571915"/>
            <a:ext cx="4181625" cy="408608"/>
            <a:chOff x="3764475" y="1292625"/>
            <a:chExt cx="3273800" cy="319900"/>
          </a:xfrm>
        </p:grpSpPr>
        <p:sp>
          <p:nvSpPr>
            <p:cNvPr id="37" name="Google Shape;37;p4"/>
            <p:cNvSpPr/>
            <p:nvPr/>
          </p:nvSpPr>
          <p:spPr>
            <a:xfrm>
              <a:off x="3938650" y="1407975"/>
              <a:ext cx="79975" cy="35900"/>
            </a:xfrm>
            <a:custGeom>
              <a:avLst/>
              <a:gdLst/>
              <a:ahLst/>
              <a:cxnLst/>
              <a:rect l="l" t="t" r="r" b="b"/>
              <a:pathLst>
                <a:path w="3199" h="1436" extrusionOk="0">
                  <a:moveTo>
                    <a:pt x="2600" y="1"/>
                  </a:moveTo>
                  <a:cubicBezTo>
                    <a:pt x="2568" y="1"/>
                    <a:pt x="2535" y="4"/>
                    <a:pt x="2502" y="11"/>
                  </a:cubicBezTo>
                  <a:lnTo>
                    <a:pt x="570" y="232"/>
                  </a:lnTo>
                  <a:cubicBezTo>
                    <a:pt x="222" y="264"/>
                    <a:pt x="0" y="581"/>
                    <a:pt x="32" y="897"/>
                  </a:cubicBezTo>
                  <a:cubicBezTo>
                    <a:pt x="95" y="1214"/>
                    <a:pt x="349" y="1436"/>
                    <a:pt x="634" y="1436"/>
                  </a:cubicBezTo>
                  <a:cubicBezTo>
                    <a:pt x="665" y="1436"/>
                    <a:pt x="697" y="1436"/>
                    <a:pt x="697" y="1404"/>
                  </a:cubicBezTo>
                  <a:lnTo>
                    <a:pt x="2629" y="1182"/>
                  </a:lnTo>
                  <a:cubicBezTo>
                    <a:pt x="2977" y="1151"/>
                    <a:pt x="3199" y="834"/>
                    <a:pt x="3167" y="517"/>
                  </a:cubicBezTo>
                  <a:cubicBezTo>
                    <a:pt x="3110" y="234"/>
                    <a:pt x="2876" y="1"/>
                    <a:pt x="2600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446100" y="1292625"/>
              <a:ext cx="87900" cy="30925"/>
            </a:xfrm>
            <a:custGeom>
              <a:avLst/>
              <a:gdLst/>
              <a:ahLst/>
              <a:cxnLst/>
              <a:rect l="l" t="t" r="r" b="b"/>
              <a:pathLst>
                <a:path w="3516" h="1237" extrusionOk="0">
                  <a:moveTo>
                    <a:pt x="2914" y="1"/>
                  </a:moveTo>
                  <a:cubicBezTo>
                    <a:pt x="2154" y="33"/>
                    <a:pt x="1362" y="33"/>
                    <a:pt x="570" y="33"/>
                  </a:cubicBezTo>
                  <a:cubicBezTo>
                    <a:pt x="253" y="33"/>
                    <a:pt x="0" y="318"/>
                    <a:pt x="0" y="634"/>
                  </a:cubicBezTo>
                  <a:cubicBezTo>
                    <a:pt x="0" y="951"/>
                    <a:pt x="253" y="1236"/>
                    <a:pt x="602" y="1236"/>
                  </a:cubicBezTo>
                  <a:cubicBezTo>
                    <a:pt x="1362" y="1204"/>
                    <a:pt x="2154" y="1204"/>
                    <a:pt x="2945" y="1204"/>
                  </a:cubicBezTo>
                  <a:cubicBezTo>
                    <a:pt x="3262" y="1204"/>
                    <a:pt x="3515" y="919"/>
                    <a:pt x="3515" y="603"/>
                  </a:cubicBezTo>
                  <a:cubicBezTo>
                    <a:pt x="3515" y="286"/>
                    <a:pt x="3262" y="1"/>
                    <a:pt x="291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5552975" y="1292625"/>
              <a:ext cx="147275" cy="30125"/>
            </a:xfrm>
            <a:custGeom>
              <a:avLst/>
              <a:gdLst/>
              <a:ahLst/>
              <a:cxnLst/>
              <a:rect l="l" t="t" r="r" b="b"/>
              <a:pathLst>
                <a:path w="5891" h="1205" extrusionOk="0">
                  <a:moveTo>
                    <a:pt x="602" y="1"/>
                  </a:moveTo>
                  <a:cubicBezTo>
                    <a:pt x="285" y="1"/>
                    <a:pt x="0" y="254"/>
                    <a:pt x="0" y="603"/>
                  </a:cubicBezTo>
                  <a:cubicBezTo>
                    <a:pt x="0" y="919"/>
                    <a:pt x="285" y="1173"/>
                    <a:pt x="602" y="1173"/>
                  </a:cubicBezTo>
                  <a:lnTo>
                    <a:pt x="1552" y="1173"/>
                  </a:lnTo>
                  <a:cubicBezTo>
                    <a:pt x="2787" y="1173"/>
                    <a:pt x="4022" y="1204"/>
                    <a:pt x="5289" y="1204"/>
                  </a:cubicBezTo>
                  <a:cubicBezTo>
                    <a:pt x="5606" y="1204"/>
                    <a:pt x="5859" y="951"/>
                    <a:pt x="5891" y="634"/>
                  </a:cubicBezTo>
                  <a:cubicBezTo>
                    <a:pt x="5891" y="286"/>
                    <a:pt x="5606" y="33"/>
                    <a:pt x="5289" y="33"/>
                  </a:cubicBezTo>
                  <a:cubicBezTo>
                    <a:pt x="4054" y="1"/>
                    <a:pt x="2819" y="1"/>
                    <a:pt x="155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894200" y="1298175"/>
              <a:ext cx="88700" cy="32500"/>
            </a:xfrm>
            <a:custGeom>
              <a:avLst/>
              <a:gdLst/>
              <a:ahLst/>
              <a:cxnLst/>
              <a:rect l="l" t="t" r="r" b="b"/>
              <a:pathLst>
                <a:path w="3548" h="1300" extrusionOk="0">
                  <a:moveTo>
                    <a:pt x="634" y="1"/>
                  </a:moveTo>
                  <a:cubicBezTo>
                    <a:pt x="286" y="1"/>
                    <a:pt x="32" y="254"/>
                    <a:pt x="1" y="571"/>
                  </a:cubicBezTo>
                  <a:cubicBezTo>
                    <a:pt x="1" y="919"/>
                    <a:pt x="254" y="1172"/>
                    <a:pt x="571" y="1204"/>
                  </a:cubicBezTo>
                  <a:cubicBezTo>
                    <a:pt x="1363" y="1236"/>
                    <a:pt x="2123" y="1267"/>
                    <a:pt x="2914" y="1299"/>
                  </a:cubicBezTo>
                  <a:lnTo>
                    <a:pt x="2946" y="1299"/>
                  </a:lnTo>
                  <a:cubicBezTo>
                    <a:pt x="3263" y="1299"/>
                    <a:pt x="3516" y="1046"/>
                    <a:pt x="3516" y="729"/>
                  </a:cubicBezTo>
                  <a:cubicBezTo>
                    <a:pt x="3548" y="412"/>
                    <a:pt x="3294" y="127"/>
                    <a:pt x="2946" y="96"/>
                  </a:cubicBezTo>
                  <a:cubicBezTo>
                    <a:pt x="2186" y="64"/>
                    <a:pt x="1394" y="32"/>
                    <a:pt x="63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3764475" y="1420825"/>
              <a:ext cx="148075" cy="45225"/>
            </a:xfrm>
            <a:custGeom>
              <a:avLst/>
              <a:gdLst/>
              <a:ahLst/>
              <a:cxnLst/>
              <a:rect l="l" t="t" r="r" b="b"/>
              <a:pathLst>
                <a:path w="5923" h="1809" extrusionOk="0">
                  <a:moveTo>
                    <a:pt x="5259" y="0"/>
                  </a:moveTo>
                  <a:cubicBezTo>
                    <a:pt x="5238" y="0"/>
                    <a:pt x="5216" y="1"/>
                    <a:pt x="5194" y="3"/>
                  </a:cubicBezTo>
                  <a:cubicBezTo>
                    <a:pt x="3674" y="225"/>
                    <a:pt x="2122" y="415"/>
                    <a:pt x="570" y="605"/>
                  </a:cubicBezTo>
                  <a:cubicBezTo>
                    <a:pt x="253" y="668"/>
                    <a:pt x="0" y="953"/>
                    <a:pt x="63" y="1270"/>
                  </a:cubicBezTo>
                  <a:cubicBezTo>
                    <a:pt x="95" y="1587"/>
                    <a:pt x="348" y="1808"/>
                    <a:pt x="633" y="1808"/>
                  </a:cubicBezTo>
                  <a:lnTo>
                    <a:pt x="728" y="1808"/>
                  </a:lnTo>
                  <a:cubicBezTo>
                    <a:pt x="2280" y="1587"/>
                    <a:pt x="3832" y="1397"/>
                    <a:pt x="5352" y="1207"/>
                  </a:cubicBezTo>
                  <a:cubicBezTo>
                    <a:pt x="5669" y="1143"/>
                    <a:pt x="5922" y="858"/>
                    <a:pt x="5859" y="542"/>
                  </a:cubicBezTo>
                  <a:cubicBezTo>
                    <a:pt x="5829" y="215"/>
                    <a:pt x="5577" y="0"/>
                    <a:pt x="5259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001100" y="1302925"/>
              <a:ext cx="147275" cy="36450"/>
            </a:xfrm>
            <a:custGeom>
              <a:avLst/>
              <a:gdLst/>
              <a:ahLst/>
              <a:cxnLst/>
              <a:rect l="l" t="t" r="r" b="b"/>
              <a:pathLst>
                <a:path w="5891" h="1458" extrusionOk="0">
                  <a:moveTo>
                    <a:pt x="634" y="1"/>
                  </a:moveTo>
                  <a:cubicBezTo>
                    <a:pt x="317" y="1"/>
                    <a:pt x="32" y="254"/>
                    <a:pt x="0" y="571"/>
                  </a:cubicBezTo>
                  <a:cubicBezTo>
                    <a:pt x="0" y="887"/>
                    <a:pt x="254" y="1172"/>
                    <a:pt x="570" y="1204"/>
                  </a:cubicBezTo>
                  <a:cubicBezTo>
                    <a:pt x="2122" y="1267"/>
                    <a:pt x="3705" y="1362"/>
                    <a:pt x="5226" y="1457"/>
                  </a:cubicBezTo>
                  <a:lnTo>
                    <a:pt x="5289" y="1457"/>
                  </a:lnTo>
                  <a:cubicBezTo>
                    <a:pt x="5574" y="1457"/>
                    <a:pt x="5859" y="1236"/>
                    <a:pt x="5859" y="919"/>
                  </a:cubicBezTo>
                  <a:cubicBezTo>
                    <a:pt x="5891" y="571"/>
                    <a:pt x="5637" y="317"/>
                    <a:pt x="5321" y="286"/>
                  </a:cubicBezTo>
                  <a:cubicBezTo>
                    <a:pt x="3769" y="191"/>
                    <a:pt x="2185" y="96"/>
                    <a:pt x="63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728725" y="1294225"/>
              <a:ext cx="78425" cy="30100"/>
            </a:xfrm>
            <a:custGeom>
              <a:avLst/>
              <a:gdLst/>
              <a:ahLst/>
              <a:cxnLst/>
              <a:rect l="l" t="t" r="r" b="b"/>
              <a:pathLst>
                <a:path w="3137" h="1204" extrusionOk="0">
                  <a:moveTo>
                    <a:pt x="603" y="0"/>
                  </a:moveTo>
                  <a:cubicBezTo>
                    <a:pt x="254" y="0"/>
                    <a:pt x="1" y="254"/>
                    <a:pt x="1" y="570"/>
                  </a:cubicBezTo>
                  <a:cubicBezTo>
                    <a:pt x="1" y="887"/>
                    <a:pt x="254" y="1172"/>
                    <a:pt x="571" y="1172"/>
                  </a:cubicBezTo>
                  <a:cubicBezTo>
                    <a:pt x="1236" y="1172"/>
                    <a:pt x="1869" y="1204"/>
                    <a:pt x="2535" y="1204"/>
                  </a:cubicBezTo>
                  <a:cubicBezTo>
                    <a:pt x="2851" y="1204"/>
                    <a:pt x="3136" y="950"/>
                    <a:pt x="3136" y="634"/>
                  </a:cubicBezTo>
                  <a:cubicBezTo>
                    <a:pt x="3136" y="317"/>
                    <a:pt x="2883" y="32"/>
                    <a:pt x="2566" y="32"/>
                  </a:cubicBezTo>
                  <a:cubicBezTo>
                    <a:pt x="1901" y="0"/>
                    <a:pt x="1236" y="0"/>
                    <a:pt x="60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4210200" y="1368400"/>
              <a:ext cx="147300" cy="42225"/>
            </a:xfrm>
            <a:custGeom>
              <a:avLst/>
              <a:gdLst/>
              <a:ahLst/>
              <a:cxnLst/>
              <a:rect l="l" t="t" r="r" b="b"/>
              <a:pathLst>
                <a:path w="5892" h="1689" extrusionOk="0">
                  <a:moveTo>
                    <a:pt x="5293" y="0"/>
                  </a:moveTo>
                  <a:cubicBezTo>
                    <a:pt x="5261" y="0"/>
                    <a:pt x="5227" y="4"/>
                    <a:pt x="5194" y="10"/>
                  </a:cubicBezTo>
                  <a:cubicBezTo>
                    <a:pt x="3643" y="169"/>
                    <a:pt x="2091" y="327"/>
                    <a:pt x="539" y="517"/>
                  </a:cubicBezTo>
                  <a:cubicBezTo>
                    <a:pt x="222" y="549"/>
                    <a:pt x="1" y="834"/>
                    <a:pt x="32" y="1182"/>
                  </a:cubicBezTo>
                  <a:cubicBezTo>
                    <a:pt x="64" y="1467"/>
                    <a:pt x="317" y="1689"/>
                    <a:pt x="602" y="1689"/>
                  </a:cubicBezTo>
                  <a:lnTo>
                    <a:pt x="666" y="1689"/>
                  </a:lnTo>
                  <a:cubicBezTo>
                    <a:pt x="2249" y="1530"/>
                    <a:pt x="3769" y="1340"/>
                    <a:pt x="5321" y="1182"/>
                  </a:cubicBezTo>
                  <a:cubicBezTo>
                    <a:pt x="5638" y="1150"/>
                    <a:pt x="5891" y="834"/>
                    <a:pt x="5859" y="517"/>
                  </a:cubicBezTo>
                  <a:cubicBezTo>
                    <a:pt x="5831" y="233"/>
                    <a:pt x="5574" y="0"/>
                    <a:pt x="529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384375" y="1356700"/>
              <a:ext cx="80000" cy="34925"/>
            </a:xfrm>
            <a:custGeom>
              <a:avLst/>
              <a:gdLst/>
              <a:ahLst/>
              <a:cxnLst/>
              <a:rect l="l" t="t" r="r" b="b"/>
              <a:pathLst>
                <a:path w="3200" h="1397" extrusionOk="0">
                  <a:moveTo>
                    <a:pt x="2556" y="0"/>
                  </a:moveTo>
                  <a:cubicBezTo>
                    <a:pt x="2539" y="0"/>
                    <a:pt x="2521" y="1"/>
                    <a:pt x="2503" y="3"/>
                  </a:cubicBezTo>
                  <a:cubicBezTo>
                    <a:pt x="1869" y="66"/>
                    <a:pt x="1204" y="161"/>
                    <a:pt x="571" y="225"/>
                  </a:cubicBezTo>
                  <a:cubicBezTo>
                    <a:pt x="223" y="256"/>
                    <a:pt x="1" y="541"/>
                    <a:pt x="33" y="858"/>
                  </a:cubicBezTo>
                  <a:cubicBezTo>
                    <a:pt x="64" y="1175"/>
                    <a:pt x="318" y="1397"/>
                    <a:pt x="634" y="1397"/>
                  </a:cubicBezTo>
                  <a:lnTo>
                    <a:pt x="698" y="1397"/>
                  </a:lnTo>
                  <a:cubicBezTo>
                    <a:pt x="1331" y="1333"/>
                    <a:pt x="1996" y="1270"/>
                    <a:pt x="2629" y="1207"/>
                  </a:cubicBezTo>
                  <a:cubicBezTo>
                    <a:pt x="2946" y="1175"/>
                    <a:pt x="3199" y="858"/>
                    <a:pt x="3168" y="541"/>
                  </a:cubicBezTo>
                  <a:cubicBezTo>
                    <a:pt x="3108" y="243"/>
                    <a:pt x="2851" y="0"/>
                    <a:pt x="255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4549075" y="1340075"/>
              <a:ext cx="89475" cy="34925"/>
            </a:xfrm>
            <a:custGeom>
              <a:avLst/>
              <a:gdLst/>
              <a:ahLst/>
              <a:cxnLst/>
              <a:rect l="l" t="t" r="r" b="b"/>
              <a:pathLst>
                <a:path w="3579" h="1397" extrusionOk="0">
                  <a:moveTo>
                    <a:pt x="2968" y="0"/>
                  </a:moveTo>
                  <a:cubicBezTo>
                    <a:pt x="2950" y="0"/>
                    <a:pt x="2932" y="1"/>
                    <a:pt x="2914" y="3"/>
                  </a:cubicBezTo>
                  <a:cubicBezTo>
                    <a:pt x="2122" y="66"/>
                    <a:pt x="1362" y="130"/>
                    <a:pt x="570" y="225"/>
                  </a:cubicBezTo>
                  <a:cubicBezTo>
                    <a:pt x="253" y="256"/>
                    <a:pt x="0" y="541"/>
                    <a:pt x="32" y="858"/>
                  </a:cubicBezTo>
                  <a:cubicBezTo>
                    <a:pt x="63" y="1175"/>
                    <a:pt x="317" y="1397"/>
                    <a:pt x="633" y="1397"/>
                  </a:cubicBezTo>
                  <a:lnTo>
                    <a:pt x="697" y="1397"/>
                  </a:lnTo>
                  <a:cubicBezTo>
                    <a:pt x="1457" y="1333"/>
                    <a:pt x="2249" y="1238"/>
                    <a:pt x="3009" y="1175"/>
                  </a:cubicBezTo>
                  <a:cubicBezTo>
                    <a:pt x="3325" y="1143"/>
                    <a:pt x="3579" y="858"/>
                    <a:pt x="3547" y="541"/>
                  </a:cubicBezTo>
                  <a:cubicBezTo>
                    <a:pt x="3547" y="243"/>
                    <a:pt x="3265" y="0"/>
                    <a:pt x="2968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831700" y="1317900"/>
              <a:ext cx="79200" cy="33350"/>
            </a:xfrm>
            <a:custGeom>
              <a:avLst/>
              <a:gdLst/>
              <a:ahLst/>
              <a:cxnLst/>
              <a:rect l="l" t="t" r="r" b="b"/>
              <a:pathLst>
                <a:path w="3168" h="1334" extrusionOk="0">
                  <a:moveTo>
                    <a:pt x="2588" y="1"/>
                  </a:moveTo>
                  <a:cubicBezTo>
                    <a:pt x="2570" y="1"/>
                    <a:pt x="2552" y="2"/>
                    <a:pt x="2534" y="3"/>
                  </a:cubicBezTo>
                  <a:cubicBezTo>
                    <a:pt x="1869" y="67"/>
                    <a:pt x="1236" y="98"/>
                    <a:pt x="571" y="162"/>
                  </a:cubicBezTo>
                  <a:cubicBezTo>
                    <a:pt x="254" y="162"/>
                    <a:pt x="1" y="447"/>
                    <a:pt x="33" y="795"/>
                  </a:cubicBezTo>
                  <a:cubicBezTo>
                    <a:pt x="33" y="1112"/>
                    <a:pt x="318" y="1333"/>
                    <a:pt x="603" y="1333"/>
                  </a:cubicBezTo>
                  <a:lnTo>
                    <a:pt x="666" y="1333"/>
                  </a:lnTo>
                  <a:cubicBezTo>
                    <a:pt x="1299" y="1302"/>
                    <a:pt x="1964" y="1238"/>
                    <a:pt x="2598" y="1207"/>
                  </a:cubicBezTo>
                  <a:cubicBezTo>
                    <a:pt x="2914" y="1175"/>
                    <a:pt x="3168" y="890"/>
                    <a:pt x="3136" y="573"/>
                  </a:cubicBezTo>
                  <a:cubicBezTo>
                    <a:pt x="3136" y="245"/>
                    <a:pt x="2883" y="1"/>
                    <a:pt x="2588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5104850" y="1299700"/>
              <a:ext cx="147300" cy="34925"/>
            </a:xfrm>
            <a:custGeom>
              <a:avLst/>
              <a:gdLst/>
              <a:ahLst/>
              <a:cxnLst/>
              <a:rect l="l" t="t" r="r" b="b"/>
              <a:pathLst>
                <a:path w="5892" h="1397" extrusionOk="0">
                  <a:moveTo>
                    <a:pt x="5311" y="0"/>
                  </a:moveTo>
                  <a:cubicBezTo>
                    <a:pt x="5294" y="0"/>
                    <a:pt x="5276" y="1"/>
                    <a:pt x="5258" y="3"/>
                  </a:cubicBezTo>
                  <a:cubicBezTo>
                    <a:pt x="3706" y="66"/>
                    <a:pt x="2123" y="130"/>
                    <a:pt x="571" y="193"/>
                  </a:cubicBezTo>
                  <a:cubicBezTo>
                    <a:pt x="254" y="225"/>
                    <a:pt x="1" y="510"/>
                    <a:pt x="1" y="826"/>
                  </a:cubicBezTo>
                  <a:cubicBezTo>
                    <a:pt x="32" y="1143"/>
                    <a:pt x="286" y="1396"/>
                    <a:pt x="602" y="1396"/>
                  </a:cubicBezTo>
                  <a:lnTo>
                    <a:pt x="634" y="1396"/>
                  </a:lnTo>
                  <a:cubicBezTo>
                    <a:pt x="2186" y="1301"/>
                    <a:pt x="3769" y="1238"/>
                    <a:pt x="5290" y="1175"/>
                  </a:cubicBezTo>
                  <a:cubicBezTo>
                    <a:pt x="5638" y="1175"/>
                    <a:pt x="5891" y="890"/>
                    <a:pt x="5860" y="573"/>
                  </a:cubicBezTo>
                  <a:cubicBezTo>
                    <a:pt x="5860" y="244"/>
                    <a:pt x="5606" y="0"/>
                    <a:pt x="5311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997175" y="1306875"/>
              <a:ext cx="88700" cy="33300"/>
            </a:xfrm>
            <a:custGeom>
              <a:avLst/>
              <a:gdLst/>
              <a:ahLst/>
              <a:cxnLst/>
              <a:rect l="l" t="t" r="r" b="b"/>
              <a:pathLst>
                <a:path w="3548" h="1332" extrusionOk="0">
                  <a:moveTo>
                    <a:pt x="2914" y="1"/>
                  </a:moveTo>
                  <a:cubicBezTo>
                    <a:pt x="2154" y="64"/>
                    <a:pt x="1363" y="96"/>
                    <a:pt x="571" y="159"/>
                  </a:cubicBezTo>
                  <a:cubicBezTo>
                    <a:pt x="254" y="159"/>
                    <a:pt x="1" y="444"/>
                    <a:pt x="32" y="793"/>
                  </a:cubicBezTo>
                  <a:cubicBezTo>
                    <a:pt x="32" y="1109"/>
                    <a:pt x="286" y="1331"/>
                    <a:pt x="602" y="1331"/>
                  </a:cubicBezTo>
                  <a:lnTo>
                    <a:pt x="634" y="1331"/>
                  </a:lnTo>
                  <a:cubicBezTo>
                    <a:pt x="1426" y="1299"/>
                    <a:pt x="2218" y="1236"/>
                    <a:pt x="2978" y="1204"/>
                  </a:cubicBezTo>
                  <a:cubicBezTo>
                    <a:pt x="3326" y="1173"/>
                    <a:pt x="3548" y="919"/>
                    <a:pt x="3548" y="571"/>
                  </a:cubicBezTo>
                  <a:cubicBezTo>
                    <a:pt x="3516" y="254"/>
                    <a:pt x="3263" y="1"/>
                    <a:pt x="291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4103325" y="1386775"/>
              <a:ext cx="89475" cy="36525"/>
            </a:xfrm>
            <a:custGeom>
              <a:avLst/>
              <a:gdLst/>
              <a:ahLst/>
              <a:cxnLst/>
              <a:rect l="l" t="t" r="r" b="b"/>
              <a:pathLst>
                <a:path w="3579" h="1461" extrusionOk="0">
                  <a:moveTo>
                    <a:pt x="2943" y="1"/>
                  </a:moveTo>
                  <a:cubicBezTo>
                    <a:pt x="2923" y="1"/>
                    <a:pt x="2902" y="2"/>
                    <a:pt x="2882" y="4"/>
                  </a:cubicBezTo>
                  <a:cubicBezTo>
                    <a:pt x="2122" y="99"/>
                    <a:pt x="1330" y="194"/>
                    <a:pt x="570" y="289"/>
                  </a:cubicBezTo>
                  <a:cubicBezTo>
                    <a:pt x="222" y="320"/>
                    <a:pt x="0" y="605"/>
                    <a:pt x="32" y="954"/>
                  </a:cubicBezTo>
                  <a:cubicBezTo>
                    <a:pt x="64" y="1239"/>
                    <a:pt x="317" y="1460"/>
                    <a:pt x="634" y="1460"/>
                  </a:cubicBezTo>
                  <a:lnTo>
                    <a:pt x="697" y="1460"/>
                  </a:lnTo>
                  <a:cubicBezTo>
                    <a:pt x="1457" y="1365"/>
                    <a:pt x="2249" y="1270"/>
                    <a:pt x="3009" y="1175"/>
                  </a:cubicBezTo>
                  <a:cubicBezTo>
                    <a:pt x="3357" y="1144"/>
                    <a:pt x="3579" y="859"/>
                    <a:pt x="3547" y="542"/>
                  </a:cubicBezTo>
                  <a:cubicBezTo>
                    <a:pt x="3518" y="216"/>
                    <a:pt x="3238" y="1"/>
                    <a:pt x="2943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279825" y="1295800"/>
              <a:ext cx="79200" cy="31700"/>
            </a:xfrm>
            <a:custGeom>
              <a:avLst/>
              <a:gdLst/>
              <a:ahLst/>
              <a:cxnLst/>
              <a:rect l="l" t="t" r="r" b="b"/>
              <a:pathLst>
                <a:path w="3168" h="1268" extrusionOk="0">
                  <a:moveTo>
                    <a:pt x="2534" y="1"/>
                  </a:moveTo>
                  <a:cubicBezTo>
                    <a:pt x="1901" y="32"/>
                    <a:pt x="1236" y="32"/>
                    <a:pt x="602" y="64"/>
                  </a:cubicBezTo>
                  <a:cubicBezTo>
                    <a:pt x="254" y="64"/>
                    <a:pt x="1" y="349"/>
                    <a:pt x="32" y="666"/>
                  </a:cubicBezTo>
                  <a:cubicBezTo>
                    <a:pt x="32" y="1014"/>
                    <a:pt x="286" y="1267"/>
                    <a:pt x="602" y="1267"/>
                  </a:cubicBezTo>
                  <a:lnTo>
                    <a:pt x="634" y="1267"/>
                  </a:lnTo>
                  <a:lnTo>
                    <a:pt x="2597" y="1204"/>
                  </a:lnTo>
                  <a:cubicBezTo>
                    <a:pt x="2914" y="1172"/>
                    <a:pt x="3168" y="919"/>
                    <a:pt x="3168" y="571"/>
                  </a:cubicBezTo>
                  <a:cubicBezTo>
                    <a:pt x="3136" y="254"/>
                    <a:pt x="2883" y="1"/>
                    <a:pt x="253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4656750" y="1325900"/>
              <a:ext cx="147275" cy="39600"/>
            </a:xfrm>
            <a:custGeom>
              <a:avLst/>
              <a:gdLst/>
              <a:ahLst/>
              <a:cxnLst/>
              <a:rect l="l" t="t" r="r" b="b"/>
              <a:pathLst>
                <a:path w="5891" h="1584" extrusionOk="0">
                  <a:moveTo>
                    <a:pt x="5225" y="0"/>
                  </a:moveTo>
                  <a:cubicBezTo>
                    <a:pt x="3674" y="127"/>
                    <a:pt x="2122" y="253"/>
                    <a:pt x="570" y="380"/>
                  </a:cubicBezTo>
                  <a:cubicBezTo>
                    <a:pt x="222" y="412"/>
                    <a:pt x="0" y="697"/>
                    <a:pt x="32" y="1045"/>
                  </a:cubicBezTo>
                  <a:cubicBezTo>
                    <a:pt x="63" y="1330"/>
                    <a:pt x="317" y="1583"/>
                    <a:pt x="602" y="1583"/>
                  </a:cubicBezTo>
                  <a:lnTo>
                    <a:pt x="665" y="1583"/>
                  </a:lnTo>
                  <a:cubicBezTo>
                    <a:pt x="2217" y="1425"/>
                    <a:pt x="3769" y="1298"/>
                    <a:pt x="5320" y="1172"/>
                  </a:cubicBezTo>
                  <a:cubicBezTo>
                    <a:pt x="5637" y="1172"/>
                    <a:pt x="5891" y="887"/>
                    <a:pt x="5859" y="538"/>
                  </a:cubicBezTo>
                  <a:cubicBezTo>
                    <a:pt x="5827" y="222"/>
                    <a:pt x="5574" y="0"/>
                    <a:pt x="5225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891000" y="1397675"/>
              <a:ext cx="147275" cy="49375"/>
            </a:xfrm>
            <a:custGeom>
              <a:avLst/>
              <a:gdLst/>
              <a:ahLst/>
              <a:cxnLst/>
              <a:rect l="l" t="t" r="r" b="b"/>
              <a:pathLst>
                <a:path w="5891" h="1975" extrusionOk="0">
                  <a:moveTo>
                    <a:pt x="620" y="0"/>
                  </a:moveTo>
                  <a:cubicBezTo>
                    <a:pt x="343" y="0"/>
                    <a:pt x="92" y="209"/>
                    <a:pt x="64" y="518"/>
                  </a:cubicBezTo>
                  <a:cubicBezTo>
                    <a:pt x="0" y="834"/>
                    <a:pt x="222" y="1119"/>
                    <a:pt x="539" y="1183"/>
                  </a:cubicBezTo>
                  <a:cubicBezTo>
                    <a:pt x="2059" y="1436"/>
                    <a:pt x="3610" y="1689"/>
                    <a:pt x="5162" y="1974"/>
                  </a:cubicBezTo>
                  <a:lnTo>
                    <a:pt x="5257" y="1974"/>
                  </a:lnTo>
                  <a:cubicBezTo>
                    <a:pt x="5542" y="1974"/>
                    <a:pt x="5796" y="1753"/>
                    <a:pt x="5859" y="1468"/>
                  </a:cubicBezTo>
                  <a:cubicBezTo>
                    <a:pt x="5891" y="1151"/>
                    <a:pt x="5669" y="834"/>
                    <a:pt x="5352" y="803"/>
                  </a:cubicBezTo>
                  <a:cubicBezTo>
                    <a:pt x="3832" y="518"/>
                    <a:pt x="2249" y="264"/>
                    <a:pt x="729" y="11"/>
                  </a:cubicBezTo>
                  <a:cubicBezTo>
                    <a:pt x="692" y="4"/>
                    <a:pt x="656" y="0"/>
                    <a:pt x="620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785700" y="1381225"/>
              <a:ext cx="89475" cy="38900"/>
            </a:xfrm>
            <a:custGeom>
              <a:avLst/>
              <a:gdLst/>
              <a:ahLst/>
              <a:cxnLst/>
              <a:rect l="l" t="t" r="r" b="b"/>
              <a:pathLst>
                <a:path w="3579" h="1556" extrusionOk="0">
                  <a:moveTo>
                    <a:pt x="637" y="1"/>
                  </a:moveTo>
                  <a:cubicBezTo>
                    <a:pt x="345" y="1"/>
                    <a:pt x="91" y="214"/>
                    <a:pt x="32" y="511"/>
                  </a:cubicBezTo>
                  <a:cubicBezTo>
                    <a:pt x="0" y="827"/>
                    <a:pt x="222" y="1144"/>
                    <a:pt x="539" y="1176"/>
                  </a:cubicBezTo>
                  <a:cubicBezTo>
                    <a:pt x="1299" y="1302"/>
                    <a:pt x="2059" y="1397"/>
                    <a:pt x="2850" y="1524"/>
                  </a:cubicBezTo>
                  <a:cubicBezTo>
                    <a:pt x="2882" y="1524"/>
                    <a:pt x="2914" y="1556"/>
                    <a:pt x="2945" y="1556"/>
                  </a:cubicBezTo>
                  <a:cubicBezTo>
                    <a:pt x="3230" y="1556"/>
                    <a:pt x="3484" y="1334"/>
                    <a:pt x="3515" y="1049"/>
                  </a:cubicBezTo>
                  <a:cubicBezTo>
                    <a:pt x="3579" y="732"/>
                    <a:pt x="3357" y="416"/>
                    <a:pt x="3009" y="352"/>
                  </a:cubicBezTo>
                  <a:cubicBezTo>
                    <a:pt x="2249" y="257"/>
                    <a:pt x="1489" y="131"/>
                    <a:pt x="697" y="4"/>
                  </a:cubicBezTo>
                  <a:cubicBezTo>
                    <a:pt x="677" y="2"/>
                    <a:pt x="657" y="1"/>
                    <a:pt x="637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6621025" y="1358900"/>
              <a:ext cx="79975" cy="35900"/>
            </a:xfrm>
            <a:custGeom>
              <a:avLst/>
              <a:gdLst/>
              <a:ahLst/>
              <a:cxnLst/>
              <a:rect l="l" t="t" r="r" b="b"/>
              <a:pathLst>
                <a:path w="3199" h="1436" extrusionOk="0">
                  <a:moveTo>
                    <a:pt x="622" y="0"/>
                  </a:moveTo>
                  <a:cubicBezTo>
                    <a:pt x="323" y="0"/>
                    <a:pt x="92" y="233"/>
                    <a:pt x="63" y="517"/>
                  </a:cubicBezTo>
                  <a:cubicBezTo>
                    <a:pt x="0" y="834"/>
                    <a:pt x="253" y="1119"/>
                    <a:pt x="570" y="1182"/>
                  </a:cubicBezTo>
                  <a:cubicBezTo>
                    <a:pt x="1203" y="1245"/>
                    <a:pt x="1837" y="1340"/>
                    <a:pt x="2502" y="1435"/>
                  </a:cubicBezTo>
                  <a:lnTo>
                    <a:pt x="2565" y="1435"/>
                  </a:lnTo>
                  <a:cubicBezTo>
                    <a:pt x="2882" y="1435"/>
                    <a:pt x="3135" y="1214"/>
                    <a:pt x="3167" y="929"/>
                  </a:cubicBezTo>
                  <a:cubicBezTo>
                    <a:pt x="3199" y="580"/>
                    <a:pt x="2977" y="295"/>
                    <a:pt x="2660" y="263"/>
                  </a:cubicBezTo>
                  <a:cubicBezTo>
                    <a:pt x="1995" y="168"/>
                    <a:pt x="1362" y="73"/>
                    <a:pt x="728" y="10"/>
                  </a:cubicBezTo>
                  <a:cubicBezTo>
                    <a:pt x="692" y="4"/>
                    <a:pt x="656" y="0"/>
                    <a:pt x="622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6446825" y="1337700"/>
              <a:ext cx="148075" cy="43625"/>
            </a:xfrm>
            <a:custGeom>
              <a:avLst/>
              <a:gdLst/>
              <a:ahLst/>
              <a:cxnLst/>
              <a:rect l="l" t="t" r="r" b="b"/>
              <a:pathLst>
                <a:path w="5923" h="1745" extrusionOk="0">
                  <a:moveTo>
                    <a:pt x="644" y="0"/>
                  </a:moveTo>
                  <a:cubicBezTo>
                    <a:pt x="346" y="0"/>
                    <a:pt x="62" y="243"/>
                    <a:pt x="33" y="541"/>
                  </a:cubicBezTo>
                  <a:cubicBezTo>
                    <a:pt x="1" y="890"/>
                    <a:pt x="254" y="1175"/>
                    <a:pt x="571" y="1206"/>
                  </a:cubicBezTo>
                  <a:cubicBezTo>
                    <a:pt x="2123" y="1365"/>
                    <a:pt x="3674" y="1555"/>
                    <a:pt x="5195" y="1745"/>
                  </a:cubicBezTo>
                  <a:lnTo>
                    <a:pt x="5290" y="1745"/>
                  </a:lnTo>
                  <a:cubicBezTo>
                    <a:pt x="5575" y="1745"/>
                    <a:pt x="5828" y="1523"/>
                    <a:pt x="5860" y="1206"/>
                  </a:cubicBezTo>
                  <a:cubicBezTo>
                    <a:pt x="5923" y="890"/>
                    <a:pt x="5670" y="573"/>
                    <a:pt x="5353" y="541"/>
                  </a:cubicBezTo>
                  <a:cubicBezTo>
                    <a:pt x="3801" y="351"/>
                    <a:pt x="2249" y="193"/>
                    <a:pt x="698" y="3"/>
                  </a:cubicBezTo>
                  <a:cubicBezTo>
                    <a:pt x="680" y="1"/>
                    <a:pt x="662" y="0"/>
                    <a:pt x="64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6176075" y="1313950"/>
              <a:ext cx="79175" cy="33350"/>
            </a:xfrm>
            <a:custGeom>
              <a:avLst/>
              <a:gdLst/>
              <a:ahLst/>
              <a:cxnLst/>
              <a:rect l="l" t="t" r="r" b="b"/>
              <a:pathLst>
                <a:path w="3167" h="1334" extrusionOk="0">
                  <a:moveTo>
                    <a:pt x="580" y="0"/>
                  </a:moveTo>
                  <a:cubicBezTo>
                    <a:pt x="285" y="0"/>
                    <a:pt x="30" y="243"/>
                    <a:pt x="0" y="541"/>
                  </a:cubicBezTo>
                  <a:cubicBezTo>
                    <a:pt x="0" y="890"/>
                    <a:pt x="222" y="1175"/>
                    <a:pt x="570" y="1175"/>
                  </a:cubicBezTo>
                  <a:cubicBezTo>
                    <a:pt x="1203" y="1238"/>
                    <a:pt x="1837" y="1270"/>
                    <a:pt x="2502" y="1333"/>
                  </a:cubicBezTo>
                  <a:lnTo>
                    <a:pt x="2534" y="1333"/>
                  </a:lnTo>
                  <a:cubicBezTo>
                    <a:pt x="2850" y="1333"/>
                    <a:pt x="3104" y="1080"/>
                    <a:pt x="3135" y="795"/>
                  </a:cubicBezTo>
                  <a:cubicBezTo>
                    <a:pt x="3167" y="446"/>
                    <a:pt x="2914" y="161"/>
                    <a:pt x="2597" y="161"/>
                  </a:cubicBezTo>
                  <a:cubicBezTo>
                    <a:pt x="1932" y="98"/>
                    <a:pt x="1298" y="35"/>
                    <a:pt x="633" y="3"/>
                  </a:cubicBezTo>
                  <a:cubicBezTo>
                    <a:pt x="615" y="1"/>
                    <a:pt x="598" y="0"/>
                    <a:pt x="580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340750" y="1327400"/>
              <a:ext cx="89475" cy="35725"/>
            </a:xfrm>
            <a:custGeom>
              <a:avLst/>
              <a:gdLst/>
              <a:ahLst/>
              <a:cxnLst/>
              <a:rect l="l" t="t" r="r" b="b"/>
              <a:pathLst>
                <a:path w="3579" h="1429" extrusionOk="0">
                  <a:moveTo>
                    <a:pt x="612" y="1"/>
                  </a:moveTo>
                  <a:cubicBezTo>
                    <a:pt x="317" y="1"/>
                    <a:pt x="62" y="243"/>
                    <a:pt x="32" y="542"/>
                  </a:cubicBezTo>
                  <a:cubicBezTo>
                    <a:pt x="0" y="858"/>
                    <a:pt x="222" y="1175"/>
                    <a:pt x="570" y="1207"/>
                  </a:cubicBezTo>
                  <a:cubicBezTo>
                    <a:pt x="1330" y="1270"/>
                    <a:pt x="2090" y="1333"/>
                    <a:pt x="2882" y="1428"/>
                  </a:cubicBezTo>
                  <a:lnTo>
                    <a:pt x="2945" y="1428"/>
                  </a:lnTo>
                  <a:cubicBezTo>
                    <a:pt x="3230" y="1428"/>
                    <a:pt x="3484" y="1207"/>
                    <a:pt x="3515" y="890"/>
                  </a:cubicBezTo>
                  <a:cubicBezTo>
                    <a:pt x="3579" y="573"/>
                    <a:pt x="3325" y="257"/>
                    <a:pt x="3009" y="225"/>
                  </a:cubicBezTo>
                  <a:cubicBezTo>
                    <a:pt x="2217" y="162"/>
                    <a:pt x="1457" y="67"/>
                    <a:pt x="665" y="3"/>
                  </a:cubicBezTo>
                  <a:cubicBezTo>
                    <a:pt x="647" y="2"/>
                    <a:pt x="629" y="1"/>
                    <a:pt x="61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938650" y="1554450"/>
              <a:ext cx="79975" cy="35900"/>
            </a:xfrm>
            <a:custGeom>
              <a:avLst/>
              <a:gdLst/>
              <a:ahLst/>
              <a:cxnLst/>
              <a:rect l="l" t="t" r="r" b="b"/>
              <a:pathLst>
                <a:path w="3199" h="1436" extrusionOk="0">
                  <a:moveTo>
                    <a:pt x="2600" y="1"/>
                  </a:moveTo>
                  <a:cubicBezTo>
                    <a:pt x="2568" y="1"/>
                    <a:pt x="2535" y="4"/>
                    <a:pt x="2502" y="10"/>
                  </a:cubicBezTo>
                  <a:lnTo>
                    <a:pt x="570" y="232"/>
                  </a:lnTo>
                  <a:cubicBezTo>
                    <a:pt x="222" y="264"/>
                    <a:pt x="0" y="580"/>
                    <a:pt x="32" y="897"/>
                  </a:cubicBezTo>
                  <a:cubicBezTo>
                    <a:pt x="95" y="1214"/>
                    <a:pt x="349" y="1435"/>
                    <a:pt x="634" y="1435"/>
                  </a:cubicBezTo>
                  <a:cubicBezTo>
                    <a:pt x="665" y="1435"/>
                    <a:pt x="697" y="1435"/>
                    <a:pt x="697" y="1404"/>
                  </a:cubicBezTo>
                  <a:lnTo>
                    <a:pt x="2629" y="1182"/>
                  </a:lnTo>
                  <a:cubicBezTo>
                    <a:pt x="2977" y="1150"/>
                    <a:pt x="3199" y="834"/>
                    <a:pt x="3167" y="517"/>
                  </a:cubicBezTo>
                  <a:cubicBezTo>
                    <a:pt x="3110" y="233"/>
                    <a:pt x="2876" y="1"/>
                    <a:pt x="2600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4384375" y="1503175"/>
              <a:ext cx="80000" cy="34925"/>
            </a:xfrm>
            <a:custGeom>
              <a:avLst/>
              <a:gdLst/>
              <a:ahLst/>
              <a:cxnLst/>
              <a:rect l="l" t="t" r="r" b="b"/>
              <a:pathLst>
                <a:path w="3200" h="1397" extrusionOk="0">
                  <a:moveTo>
                    <a:pt x="2556" y="0"/>
                  </a:moveTo>
                  <a:cubicBezTo>
                    <a:pt x="2539" y="0"/>
                    <a:pt x="2521" y="1"/>
                    <a:pt x="2503" y="3"/>
                  </a:cubicBezTo>
                  <a:cubicBezTo>
                    <a:pt x="1869" y="98"/>
                    <a:pt x="1204" y="161"/>
                    <a:pt x="571" y="225"/>
                  </a:cubicBezTo>
                  <a:cubicBezTo>
                    <a:pt x="223" y="256"/>
                    <a:pt x="1" y="541"/>
                    <a:pt x="33" y="858"/>
                  </a:cubicBezTo>
                  <a:cubicBezTo>
                    <a:pt x="64" y="1175"/>
                    <a:pt x="318" y="1396"/>
                    <a:pt x="634" y="1396"/>
                  </a:cubicBezTo>
                  <a:lnTo>
                    <a:pt x="698" y="1396"/>
                  </a:lnTo>
                  <a:cubicBezTo>
                    <a:pt x="1331" y="1333"/>
                    <a:pt x="1996" y="1270"/>
                    <a:pt x="2629" y="1206"/>
                  </a:cubicBezTo>
                  <a:cubicBezTo>
                    <a:pt x="2946" y="1175"/>
                    <a:pt x="3199" y="858"/>
                    <a:pt x="3168" y="541"/>
                  </a:cubicBezTo>
                  <a:cubicBezTo>
                    <a:pt x="3108" y="243"/>
                    <a:pt x="2851" y="0"/>
                    <a:pt x="255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4210200" y="1514875"/>
              <a:ext cx="147300" cy="42225"/>
            </a:xfrm>
            <a:custGeom>
              <a:avLst/>
              <a:gdLst/>
              <a:ahLst/>
              <a:cxnLst/>
              <a:rect l="l" t="t" r="r" b="b"/>
              <a:pathLst>
                <a:path w="5892" h="1689" extrusionOk="0">
                  <a:moveTo>
                    <a:pt x="5293" y="0"/>
                  </a:moveTo>
                  <a:cubicBezTo>
                    <a:pt x="5261" y="0"/>
                    <a:pt x="5227" y="3"/>
                    <a:pt x="5194" y="10"/>
                  </a:cubicBezTo>
                  <a:cubicBezTo>
                    <a:pt x="3643" y="168"/>
                    <a:pt x="2091" y="327"/>
                    <a:pt x="539" y="517"/>
                  </a:cubicBezTo>
                  <a:cubicBezTo>
                    <a:pt x="222" y="548"/>
                    <a:pt x="1" y="833"/>
                    <a:pt x="32" y="1182"/>
                  </a:cubicBezTo>
                  <a:cubicBezTo>
                    <a:pt x="64" y="1467"/>
                    <a:pt x="317" y="1688"/>
                    <a:pt x="602" y="1688"/>
                  </a:cubicBezTo>
                  <a:lnTo>
                    <a:pt x="666" y="1688"/>
                  </a:lnTo>
                  <a:cubicBezTo>
                    <a:pt x="2249" y="1498"/>
                    <a:pt x="3769" y="1340"/>
                    <a:pt x="5321" y="1182"/>
                  </a:cubicBezTo>
                  <a:cubicBezTo>
                    <a:pt x="5638" y="1150"/>
                    <a:pt x="5891" y="833"/>
                    <a:pt x="5859" y="517"/>
                  </a:cubicBezTo>
                  <a:cubicBezTo>
                    <a:pt x="5831" y="233"/>
                    <a:pt x="5574" y="0"/>
                    <a:pt x="529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4103325" y="1533250"/>
              <a:ext cx="89475" cy="36525"/>
            </a:xfrm>
            <a:custGeom>
              <a:avLst/>
              <a:gdLst/>
              <a:ahLst/>
              <a:cxnLst/>
              <a:rect l="l" t="t" r="r" b="b"/>
              <a:pathLst>
                <a:path w="3579" h="1461" extrusionOk="0">
                  <a:moveTo>
                    <a:pt x="2943" y="0"/>
                  </a:moveTo>
                  <a:cubicBezTo>
                    <a:pt x="2923" y="0"/>
                    <a:pt x="2902" y="1"/>
                    <a:pt x="2882" y="3"/>
                  </a:cubicBezTo>
                  <a:cubicBezTo>
                    <a:pt x="2122" y="98"/>
                    <a:pt x="1330" y="193"/>
                    <a:pt x="570" y="288"/>
                  </a:cubicBezTo>
                  <a:cubicBezTo>
                    <a:pt x="222" y="320"/>
                    <a:pt x="0" y="605"/>
                    <a:pt x="32" y="922"/>
                  </a:cubicBezTo>
                  <a:cubicBezTo>
                    <a:pt x="64" y="1238"/>
                    <a:pt x="317" y="1460"/>
                    <a:pt x="634" y="1460"/>
                  </a:cubicBezTo>
                  <a:lnTo>
                    <a:pt x="697" y="1460"/>
                  </a:lnTo>
                  <a:cubicBezTo>
                    <a:pt x="1489" y="1365"/>
                    <a:pt x="2249" y="1270"/>
                    <a:pt x="3009" y="1175"/>
                  </a:cubicBezTo>
                  <a:cubicBezTo>
                    <a:pt x="3357" y="1143"/>
                    <a:pt x="3579" y="858"/>
                    <a:pt x="3547" y="510"/>
                  </a:cubicBezTo>
                  <a:cubicBezTo>
                    <a:pt x="3518" y="213"/>
                    <a:pt x="3238" y="0"/>
                    <a:pt x="294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764475" y="1567900"/>
              <a:ext cx="148075" cy="44625"/>
            </a:xfrm>
            <a:custGeom>
              <a:avLst/>
              <a:gdLst/>
              <a:ahLst/>
              <a:cxnLst/>
              <a:rect l="l" t="t" r="r" b="b"/>
              <a:pathLst>
                <a:path w="5923" h="1785" extrusionOk="0">
                  <a:moveTo>
                    <a:pt x="5301" y="1"/>
                  </a:moveTo>
                  <a:cubicBezTo>
                    <a:pt x="5266" y="1"/>
                    <a:pt x="5230" y="4"/>
                    <a:pt x="5194" y="11"/>
                  </a:cubicBezTo>
                  <a:cubicBezTo>
                    <a:pt x="3674" y="201"/>
                    <a:pt x="2122" y="391"/>
                    <a:pt x="570" y="581"/>
                  </a:cubicBezTo>
                  <a:cubicBezTo>
                    <a:pt x="222" y="644"/>
                    <a:pt x="0" y="929"/>
                    <a:pt x="32" y="1277"/>
                  </a:cubicBezTo>
                  <a:cubicBezTo>
                    <a:pt x="95" y="1562"/>
                    <a:pt x="348" y="1784"/>
                    <a:pt x="633" y="1784"/>
                  </a:cubicBezTo>
                  <a:lnTo>
                    <a:pt x="728" y="1784"/>
                  </a:lnTo>
                  <a:cubicBezTo>
                    <a:pt x="2280" y="1562"/>
                    <a:pt x="3800" y="1372"/>
                    <a:pt x="5352" y="1182"/>
                  </a:cubicBezTo>
                  <a:cubicBezTo>
                    <a:pt x="5669" y="1119"/>
                    <a:pt x="5922" y="834"/>
                    <a:pt x="5859" y="517"/>
                  </a:cubicBezTo>
                  <a:cubicBezTo>
                    <a:pt x="5830" y="234"/>
                    <a:pt x="5599" y="1"/>
                    <a:pt x="5301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176075" y="1460425"/>
              <a:ext cx="79175" cy="33325"/>
            </a:xfrm>
            <a:custGeom>
              <a:avLst/>
              <a:gdLst/>
              <a:ahLst/>
              <a:cxnLst/>
              <a:rect l="l" t="t" r="r" b="b"/>
              <a:pathLst>
                <a:path w="3167" h="1333" extrusionOk="0">
                  <a:moveTo>
                    <a:pt x="580" y="0"/>
                  </a:moveTo>
                  <a:cubicBezTo>
                    <a:pt x="285" y="0"/>
                    <a:pt x="30" y="242"/>
                    <a:pt x="0" y="541"/>
                  </a:cubicBezTo>
                  <a:cubicBezTo>
                    <a:pt x="0" y="889"/>
                    <a:pt x="222" y="1174"/>
                    <a:pt x="570" y="1174"/>
                  </a:cubicBezTo>
                  <a:cubicBezTo>
                    <a:pt x="1203" y="1238"/>
                    <a:pt x="1837" y="1270"/>
                    <a:pt x="2502" y="1333"/>
                  </a:cubicBezTo>
                  <a:lnTo>
                    <a:pt x="2534" y="1333"/>
                  </a:lnTo>
                  <a:cubicBezTo>
                    <a:pt x="2850" y="1333"/>
                    <a:pt x="3104" y="1079"/>
                    <a:pt x="3135" y="794"/>
                  </a:cubicBezTo>
                  <a:cubicBezTo>
                    <a:pt x="3167" y="446"/>
                    <a:pt x="2914" y="161"/>
                    <a:pt x="2597" y="161"/>
                  </a:cubicBezTo>
                  <a:cubicBezTo>
                    <a:pt x="1932" y="98"/>
                    <a:pt x="1298" y="34"/>
                    <a:pt x="633" y="3"/>
                  </a:cubicBezTo>
                  <a:cubicBezTo>
                    <a:pt x="615" y="1"/>
                    <a:pt x="598" y="0"/>
                    <a:pt x="580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785700" y="1527700"/>
              <a:ext cx="89475" cy="38900"/>
            </a:xfrm>
            <a:custGeom>
              <a:avLst/>
              <a:gdLst/>
              <a:ahLst/>
              <a:cxnLst/>
              <a:rect l="l" t="t" r="r" b="b"/>
              <a:pathLst>
                <a:path w="3579" h="1556" extrusionOk="0">
                  <a:moveTo>
                    <a:pt x="637" y="1"/>
                  </a:moveTo>
                  <a:cubicBezTo>
                    <a:pt x="345" y="1"/>
                    <a:pt x="91" y="214"/>
                    <a:pt x="32" y="510"/>
                  </a:cubicBezTo>
                  <a:cubicBezTo>
                    <a:pt x="0" y="827"/>
                    <a:pt x="222" y="1144"/>
                    <a:pt x="539" y="1175"/>
                  </a:cubicBezTo>
                  <a:cubicBezTo>
                    <a:pt x="1299" y="1302"/>
                    <a:pt x="2059" y="1429"/>
                    <a:pt x="2850" y="1524"/>
                  </a:cubicBezTo>
                  <a:cubicBezTo>
                    <a:pt x="2882" y="1555"/>
                    <a:pt x="2914" y="1555"/>
                    <a:pt x="2945" y="1555"/>
                  </a:cubicBezTo>
                  <a:cubicBezTo>
                    <a:pt x="3230" y="1555"/>
                    <a:pt x="3484" y="1334"/>
                    <a:pt x="3515" y="1049"/>
                  </a:cubicBezTo>
                  <a:cubicBezTo>
                    <a:pt x="3579" y="732"/>
                    <a:pt x="3357" y="415"/>
                    <a:pt x="3009" y="352"/>
                  </a:cubicBezTo>
                  <a:cubicBezTo>
                    <a:pt x="2249" y="257"/>
                    <a:pt x="1489" y="130"/>
                    <a:pt x="697" y="4"/>
                  </a:cubicBezTo>
                  <a:cubicBezTo>
                    <a:pt x="677" y="2"/>
                    <a:pt x="657" y="1"/>
                    <a:pt x="637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891000" y="1544325"/>
              <a:ext cx="147275" cy="49200"/>
            </a:xfrm>
            <a:custGeom>
              <a:avLst/>
              <a:gdLst/>
              <a:ahLst/>
              <a:cxnLst/>
              <a:rect l="l" t="t" r="r" b="b"/>
              <a:pathLst>
                <a:path w="5891" h="1968" extrusionOk="0">
                  <a:moveTo>
                    <a:pt x="660" y="0"/>
                  </a:moveTo>
                  <a:cubicBezTo>
                    <a:pt x="368" y="0"/>
                    <a:pt x="93" y="187"/>
                    <a:pt x="64" y="510"/>
                  </a:cubicBezTo>
                  <a:cubicBezTo>
                    <a:pt x="0" y="827"/>
                    <a:pt x="222" y="1144"/>
                    <a:pt x="539" y="1175"/>
                  </a:cubicBezTo>
                  <a:cubicBezTo>
                    <a:pt x="2059" y="1429"/>
                    <a:pt x="3610" y="1682"/>
                    <a:pt x="5162" y="1967"/>
                  </a:cubicBezTo>
                  <a:lnTo>
                    <a:pt x="5257" y="1967"/>
                  </a:lnTo>
                  <a:cubicBezTo>
                    <a:pt x="5542" y="1967"/>
                    <a:pt x="5796" y="1745"/>
                    <a:pt x="5859" y="1460"/>
                  </a:cubicBezTo>
                  <a:cubicBezTo>
                    <a:pt x="5891" y="1144"/>
                    <a:pt x="5669" y="827"/>
                    <a:pt x="5352" y="795"/>
                  </a:cubicBezTo>
                  <a:cubicBezTo>
                    <a:pt x="3832" y="510"/>
                    <a:pt x="2249" y="257"/>
                    <a:pt x="729" y="4"/>
                  </a:cubicBezTo>
                  <a:cubicBezTo>
                    <a:pt x="706" y="1"/>
                    <a:pt x="683" y="0"/>
                    <a:pt x="660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4549075" y="1486550"/>
              <a:ext cx="89475" cy="34925"/>
            </a:xfrm>
            <a:custGeom>
              <a:avLst/>
              <a:gdLst/>
              <a:ahLst/>
              <a:cxnLst/>
              <a:rect l="l" t="t" r="r" b="b"/>
              <a:pathLst>
                <a:path w="3579" h="1397" extrusionOk="0">
                  <a:moveTo>
                    <a:pt x="2968" y="0"/>
                  </a:moveTo>
                  <a:cubicBezTo>
                    <a:pt x="2950" y="0"/>
                    <a:pt x="2932" y="1"/>
                    <a:pt x="2914" y="3"/>
                  </a:cubicBezTo>
                  <a:cubicBezTo>
                    <a:pt x="2122" y="66"/>
                    <a:pt x="1362" y="161"/>
                    <a:pt x="570" y="225"/>
                  </a:cubicBezTo>
                  <a:cubicBezTo>
                    <a:pt x="253" y="256"/>
                    <a:pt x="0" y="541"/>
                    <a:pt x="32" y="858"/>
                  </a:cubicBezTo>
                  <a:cubicBezTo>
                    <a:pt x="63" y="1175"/>
                    <a:pt x="317" y="1396"/>
                    <a:pt x="633" y="1396"/>
                  </a:cubicBezTo>
                  <a:lnTo>
                    <a:pt x="697" y="1396"/>
                  </a:lnTo>
                  <a:cubicBezTo>
                    <a:pt x="1457" y="1333"/>
                    <a:pt x="2249" y="1238"/>
                    <a:pt x="3009" y="1175"/>
                  </a:cubicBezTo>
                  <a:cubicBezTo>
                    <a:pt x="3325" y="1143"/>
                    <a:pt x="3579" y="858"/>
                    <a:pt x="3547" y="541"/>
                  </a:cubicBezTo>
                  <a:cubicBezTo>
                    <a:pt x="3547" y="242"/>
                    <a:pt x="3265" y="0"/>
                    <a:pt x="2968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6621025" y="1505375"/>
              <a:ext cx="79975" cy="35875"/>
            </a:xfrm>
            <a:custGeom>
              <a:avLst/>
              <a:gdLst/>
              <a:ahLst/>
              <a:cxnLst/>
              <a:rect l="l" t="t" r="r" b="b"/>
              <a:pathLst>
                <a:path w="3199" h="1435" extrusionOk="0">
                  <a:moveTo>
                    <a:pt x="622" y="0"/>
                  </a:moveTo>
                  <a:cubicBezTo>
                    <a:pt x="323" y="0"/>
                    <a:pt x="92" y="233"/>
                    <a:pt x="63" y="517"/>
                  </a:cubicBezTo>
                  <a:cubicBezTo>
                    <a:pt x="0" y="833"/>
                    <a:pt x="253" y="1118"/>
                    <a:pt x="570" y="1182"/>
                  </a:cubicBezTo>
                  <a:cubicBezTo>
                    <a:pt x="1203" y="1245"/>
                    <a:pt x="1837" y="1340"/>
                    <a:pt x="2502" y="1435"/>
                  </a:cubicBezTo>
                  <a:lnTo>
                    <a:pt x="2565" y="1435"/>
                  </a:lnTo>
                  <a:cubicBezTo>
                    <a:pt x="2882" y="1435"/>
                    <a:pt x="3135" y="1213"/>
                    <a:pt x="3167" y="928"/>
                  </a:cubicBezTo>
                  <a:cubicBezTo>
                    <a:pt x="3199" y="580"/>
                    <a:pt x="2977" y="295"/>
                    <a:pt x="2660" y="263"/>
                  </a:cubicBezTo>
                  <a:cubicBezTo>
                    <a:pt x="1995" y="168"/>
                    <a:pt x="1362" y="73"/>
                    <a:pt x="728" y="10"/>
                  </a:cubicBezTo>
                  <a:cubicBezTo>
                    <a:pt x="692" y="3"/>
                    <a:pt x="656" y="0"/>
                    <a:pt x="622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001100" y="1449400"/>
              <a:ext cx="147275" cy="36450"/>
            </a:xfrm>
            <a:custGeom>
              <a:avLst/>
              <a:gdLst/>
              <a:ahLst/>
              <a:cxnLst/>
              <a:rect l="l" t="t" r="r" b="b"/>
              <a:pathLst>
                <a:path w="5891" h="1458" extrusionOk="0">
                  <a:moveTo>
                    <a:pt x="634" y="0"/>
                  </a:moveTo>
                  <a:cubicBezTo>
                    <a:pt x="317" y="0"/>
                    <a:pt x="32" y="254"/>
                    <a:pt x="0" y="570"/>
                  </a:cubicBezTo>
                  <a:cubicBezTo>
                    <a:pt x="0" y="919"/>
                    <a:pt x="254" y="1172"/>
                    <a:pt x="570" y="1204"/>
                  </a:cubicBezTo>
                  <a:cubicBezTo>
                    <a:pt x="2122" y="1267"/>
                    <a:pt x="3674" y="1362"/>
                    <a:pt x="5226" y="1457"/>
                  </a:cubicBezTo>
                  <a:lnTo>
                    <a:pt x="5257" y="1457"/>
                  </a:lnTo>
                  <a:cubicBezTo>
                    <a:pt x="5574" y="1457"/>
                    <a:pt x="5827" y="1235"/>
                    <a:pt x="5859" y="919"/>
                  </a:cubicBezTo>
                  <a:cubicBezTo>
                    <a:pt x="5891" y="602"/>
                    <a:pt x="5637" y="317"/>
                    <a:pt x="5321" y="285"/>
                  </a:cubicBezTo>
                  <a:cubicBezTo>
                    <a:pt x="3769" y="190"/>
                    <a:pt x="2185" y="95"/>
                    <a:pt x="63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340750" y="1473875"/>
              <a:ext cx="89475" cy="35725"/>
            </a:xfrm>
            <a:custGeom>
              <a:avLst/>
              <a:gdLst/>
              <a:ahLst/>
              <a:cxnLst/>
              <a:rect l="l" t="t" r="r" b="b"/>
              <a:pathLst>
                <a:path w="3579" h="1429" extrusionOk="0">
                  <a:moveTo>
                    <a:pt x="612" y="0"/>
                  </a:moveTo>
                  <a:cubicBezTo>
                    <a:pt x="317" y="0"/>
                    <a:pt x="62" y="243"/>
                    <a:pt x="32" y="541"/>
                  </a:cubicBezTo>
                  <a:cubicBezTo>
                    <a:pt x="0" y="858"/>
                    <a:pt x="254" y="1175"/>
                    <a:pt x="570" y="1175"/>
                  </a:cubicBezTo>
                  <a:cubicBezTo>
                    <a:pt x="1330" y="1270"/>
                    <a:pt x="2122" y="1333"/>
                    <a:pt x="2882" y="1397"/>
                  </a:cubicBezTo>
                  <a:cubicBezTo>
                    <a:pt x="2914" y="1397"/>
                    <a:pt x="2914" y="1428"/>
                    <a:pt x="2945" y="1428"/>
                  </a:cubicBezTo>
                  <a:cubicBezTo>
                    <a:pt x="3230" y="1428"/>
                    <a:pt x="3515" y="1175"/>
                    <a:pt x="3547" y="890"/>
                  </a:cubicBezTo>
                  <a:cubicBezTo>
                    <a:pt x="3579" y="573"/>
                    <a:pt x="3325" y="256"/>
                    <a:pt x="3009" y="225"/>
                  </a:cubicBezTo>
                  <a:cubicBezTo>
                    <a:pt x="2217" y="161"/>
                    <a:pt x="1457" y="66"/>
                    <a:pt x="665" y="3"/>
                  </a:cubicBezTo>
                  <a:cubicBezTo>
                    <a:pt x="647" y="1"/>
                    <a:pt x="629" y="0"/>
                    <a:pt x="612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6446825" y="1484775"/>
              <a:ext cx="148075" cy="43025"/>
            </a:xfrm>
            <a:custGeom>
              <a:avLst/>
              <a:gdLst/>
              <a:ahLst/>
              <a:cxnLst/>
              <a:rect l="l" t="t" r="r" b="b"/>
              <a:pathLst>
                <a:path w="5923" h="1721" extrusionOk="0">
                  <a:moveTo>
                    <a:pt x="599" y="1"/>
                  </a:moveTo>
                  <a:cubicBezTo>
                    <a:pt x="318" y="1"/>
                    <a:pt x="61" y="234"/>
                    <a:pt x="33" y="517"/>
                  </a:cubicBezTo>
                  <a:cubicBezTo>
                    <a:pt x="1" y="834"/>
                    <a:pt x="254" y="1151"/>
                    <a:pt x="571" y="1182"/>
                  </a:cubicBezTo>
                  <a:cubicBezTo>
                    <a:pt x="2123" y="1341"/>
                    <a:pt x="3674" y="1531"/>
                    <a:pt x="5195" y="1721"/>
                  </a:cubicBezTo>
                  <a:lnTo>
                    <a:pt x="5290" y="1721"/>
                  </a:lnTo>
                  <a:cubicBezTo>
                    <a:pt x="5575" y="1721"/>
                    <a:pt x="5828" y="1499"/>
                    <a:pt x="5860" y="1182"/>
                  </a:cubicBezTo>
                  <a:cubicBezTo>
                    <a:pt x="5923" y="866"/>
                    <a:pt x="5670" y="581"/>
                    <a:pt x="5353" y="517"/>
                  </a:cubicBezTo>
                  <a:cubicBezTo>
                    <a:pt x="3801" y="359"/>
                    <a:pt x="2249" y="169"/>
                    <a:pt x="698" y="10"/>
                  </a:cubicBezTo>
                  <a:cubicBezTo>
                    <a:pt x="665" y="4"/>
                    <a:pt x="631" y="1"/>
                    <a:pt x="599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552975" y="1439100"/>
              <a:ext cx="147275" cy="30125"/>
            </a:xfrm>
            <a:custGeom>
              <a:avLst/>
              <a:gdLst/>
              <a:ahLst/>
              <a:cxnLst/>
              <a:rect l="l" t="t" r="r" b="b"/>
              <a:pathLst>
                <a:path w="5891" h="1205" extrusionOk="0">
                  <a:moveTo>
                    <a:pt x="602" y="1"/>
                  </a:moveTo>
                  <a:cubicBezTo>
                    <a:pt x="285" y="1"/>
                    <a:pt x="0" y="254"/>
                    <a:pt x="0" y="602"/>
                  </a:cubicBezTo>
                  <a:cubicBezTo>
                    <a:pt x="0" y="919"/>
                    <a:pt x="285" y="1172"/>
                    <a:pt x="602" y="1172"/>
                  </a:cubicBezTo>
                  <a:lnTo>
                    <a:pt x="1552" y="1172"/>
                  </a:lnTo>
                  <a:cubicBezTo>
                    <a:pt x="2787" y="1172"/>
                    <a:pt x="4022" y="1204"/>
                    <a:pt x="5289" y="1204"/>
                  </a:cubicBezTo>
                  <a:cubicBezTo>
                    <a:pt x="5606" y="1204"/>
                    <a:pt x="5859" y="951"/>
                    <a:pt x="5891" y="634"/>
                  </a:cubicBezTo>
                  <a:cubicBezTo>
                    <a:pt x="5891" y="286"/>
                    <a:pt x="5606" y="32"/>
                    <a:pt x="5289" y="32"/>
                  </a:cubicBezTo>
                  <a:cubicBezTo>
                    <a:pt x="4054" y="1"/>
                    <a:pt x="2819" y="1"/>
                    <a:pt x="155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104850" y="1446175"/>
              <a:ext cx="147300" cy="34925"/>
            </a:xfrm>
            <a:custGeom>
              <a:avLst/>
              <a:gdLst/>
              <a:ahLst/>
              <a:cxnLst/>
              <a:rect l="l" t="t" r="r" b="b"/>
              <a:pathLst>
                <a:path w="5892" h="1397" extrusionOk="0">
                  <a:moveTo>
                    <a:pt x="5311" y="0"/>
                  </a:moveTo>
                  <a:cubicBezTo>
                    <a:pt x="5294" y="0"/>
                    <a:pt x="5276" y="1"/>
                    <a:pt x="5258" y="3"/>
                  </a:cubicBezTo>
                  <a:cubicBezTo>
                    <a:pt x="3706" y="66"/>
                    <a:pt x="2123" y="129"/>
                    <a:pt x="571" y="193"/>
                  </a:cubicBezTo>
                  <a:cubicBezTo>
                    <a:pt x="254" y="224"/>
                    <a:pt x="1" y="509"/>
                    <a:pt x="1" y="826"/>
                  </a:cubicBezTo>
                  <a:cubicBezTo>
                    <a:pt x="32" y="1143"/>
                    <a:pt x="286" y="1396"/>
                    <a:pt x="602" y="1396"/>
                  </a:cubicBezTo>
                  <a:lnTo>
                    <a:pt x="634" y="1396"/>
                  </a:lnTo>
                  <a:cubicBezTo>
                    <a:pt x="2186" y="1301"/>
                    <a:pt x="3769" y="1238"/>
                    <a:pt x="5290" y="1174"/>
                  </a:cubicBezTo>
                  <a:cubicBezTo>
                    <a:pt x="5638" y="1174"/>
                    <a:pt x="5891" y="889"/>
                    <a:pt x="5860" y="573"/>
                  </a:cubicBezTo>
                  <a:cubicBezTo>
                    <a:pt x="5860" y="244"/>
                    <a:pt x="5606" y="0"/>
                    <a:pt x="5311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446100" y="1439100"/>
              <a:ext cx="87900" cy="30900"/>
            </a:xfrm>
            <a:custGeom>
              <a:avLst/>
              <a:gdLst/>
              <a:ahLst/>
              <a:cxnLst/>
              <a:rect l="l" t="t" r="r" b="b"/>
              <a:pathLst>
                <a:path w="3516" h="1236" extrusionOk="0">
                  <a:moveTo>
                    <a:pt x="2914" y="1"/>
                  </a:moveTo>
                  <a:cubicBezTo>
                    <a:pt x="2154" y="32"/>
                    <a:pt x="1362" y="32"/>
                    <a:pt x="570" y="32"/>
                  </a:cubicBezTo>
                  <a:cubicBezTo>
                    <a:pt x="253" y="32"/>
                    <a:pt x="0" y="317"/>
                    <a:pt x="0" y="634"/>
                  </a:cubicBezTo>
                  <a:cubicBezTo>
                    <a:pt x="0" y="951"/>
                    <a:pt x="253" y="1236"/>
                    <a:pt x="602" y="1236"/>
                  </a:cubicBezTo>
                  <a:cubicBezTo>
                    <a:pt x="1394" y="1204"/>
                    <a:pt x="2154" y="1204"/>
                    <a:pt x="2945" y="1204"/>
                  </a:cubicBezTo>
                  <a:cubicBezTo>
                    <a:pt x="3262" y="1204"/>
                    <a:pt x="3515" y="919"/>
                    <a:pt x="3515" y="602"/>
                  </a:cubicBezTo>
                  <a:cubicBezTo>
                    <a:pt x="3515" y="286"/>
                    <a:pt x="3262" y="1"/>
                    <a:pt x="2945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5279825" y="1442275"/>
              <a:ext cx="79200" cy="31700"/>
            </a:xfrm>
            <a:custGeom>
              <a:avLst/>
              <a:gdLst/>
              <a:ahLst/>
              <a:cxnLst/>
              <a:rect l="l" t="t" r="r" b="b"/>
              <a:pathLst>
                <a:path w="3168" h="1268" extrusionOk="0">
                  <a:moveTo>
                    <a:pt x="2534" y="0"/>
                  </a:moveTo>
                  <a:cubicBezTo>
                    <a:pt x="1901" y="32"/>
                    <a:pt x="1236" y="32"/>
                    <a:pt x="602" y="64"/>
                  </a:cubicBezTo>
                  <a:cubicBezTo>
                    <a:pt x="254" y="95"/>
                    <a:pt x="1" y="349"/>
                    <a:pt x="32" y="697"/>
                  </a:cubicBezTo>
                  <a:cubicBezTo>
                    <a:pt x="32" y="1014"/>
                    <a:pt x="286" y="1267"/>
                    <a:pt x="602" y="1267"/>
                  </a:cubicBezTo>
                  <a:lnTo>
                    <a:pt x="634" y="1267"/>
                  </a:lnTo>
                  <a:lnTo>
                    <a:pt x="2597" y="1204"/>
                  </a:lnTo>
                  <a:cubicBezTo>
                    <a:pt x="2914" y="1172"/>
                    <a:pt x="3168" y="919"/>
                    <a:pt x="3168" y="570"/>
                  </a:cubicBezTo>
                  <a:cubicBezTo>
                    <a:pt x="3136" y="254"/>
                    <a:pt x="2883" y="0"/>
                    <a:pt x="253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656750" y="1472350"/>
              <a:ext cx="147275" cy="39625"/>
            </a:xfrm>
            <a:custGeom>
              <a:avLst/>
              <a:gdLst/>
              <a:ahLst/>
              <a:cxnLst/>
              <a:rect l="l" t="t" r="r" b="b"/>
              <a:pathLst>
                <a:path w="5891" h="1585" extrusionOk="0">
                  <a:moveTo>
                    <a:pt x="5225" y="1"/>
                  </a:moveTo>
                  <a:cubicBezTo>
                    <a:pt x="3674" y="127"/>
                    <a:pt x="2122" y="254"/>
                    <a:pt x="570" y="412"/>
                  </a:cubicBezTo>
                  <a:cubicBezTo>
                    <a:pt x="222" y="412"/>
                    <a:pt x="0" y="729"/>
                    <a:pt x="32" y="1046"/>
                  </a:cubicBezTo>
                  <a:cubicBezTo>
                    <a:pt x="63" y="1363"/>
                    <a:pt x="317" y="1584"/>
                    <a:pt x="602" y="1584"/>
                  </a:cubicBezTo>
                  <a:lnTo>
                    <a:pt x="665" y="1584"/>
                  </a:lnTo>
                  <a:cubicBezTo>
                    <a:pt x="2217" y="1458"/>
                    <a:pt x="3769" y="1299"/>
                    <a:pt x="5320" y="1204"/>
                  </a:cubicBezTo>
                  <a:cubicBezTo>
                    <a:pt x="5637" y="1173"/>
                    <a:pt x="5891" y="888"/>
                    <a:pt x="5859" y="539"/>
                  </a:cubicBezTo>
                  <a:cubicBezTo>
                    <a:pt x="5827" y="222"/>
                    <a:pt x="5574" y="1"/>
                    <a:pt x="5225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997175" y="1453350"/>
              <a:ext cx="88700" cy="33275"/>
            </a:xfrm>
            <a:custGeom>
              <a:avLst/>
              <a:gdLst/>
              <a:ahLst/>
              <a:cxnLst/>
              <a:rect l="l" t="t" r="r" b="b"/>
              <a:pathLst>
                <a:path w="3548" h="1331" extrusionOk="0">
                  <a:moveTo>
                    <a:pt x="2914" y="1"/>
                  </a:moveTo>
                  <a:cubicBezTo>
                    <a:pt x="2154" y="64"/>
                    <a:pt x="1363" y="96"/>
                    <a:pt x="571" y="159"/>
                  </a:cubicBezTo>
                  <a:cubicBezTo>
                    <a:pt x="254" y="159"/>
                    <a:pt x="1" y="444"/>
                    <a:pt x="32" y="792"/>
                  </a:cubicBezTo>
                  <a:cubicBezTo>
                    <a:pt x="32" y="1109"/>
                    <a:pt x="286" y="1331"/>
                    <a:pt x="602" y="1331"/>
                  </a:cubicBezTo>
                  <a:lnTo>
                    <a:pt x="634" y="1331"/>
                  </a:lnTo>
                  <a:cubicBezTo>
                    <a:pt x="1426" y="1299"/>
                    <a:pt x="2218" y="1236"/>
                    <a:pt x="2978" y="1204"/>
                  </a:cubicBezTo>
                  <a:cubicBezTo>
                    <a:pt x="3326" y="1172"/>
                    <a:pt x="3548" y="919"/>
                    <a:pt x="3548" y="571"/>
                  </a:cubicBezTo>
                  <a:cubicBezTo>
                    <a:pt x="3516" y="254"/>
                    <a:pt x="3263" y="1"/>
                    <a:pt x="291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4831700" y="1464450"/>
              <a:ext cx="79200" cy="33275"/>
            </a:xfrm>
            <a:custGeom>
              <a:avLst/>
              <a:gdLst/>
              <a:ahLst/>
              <a:cxnLst/>
              <a:rect l="l" t="t" r="r" b="b"/>
              <a:pathLst>
                <a:path w="3168" h="1331" extrusionOk="0">
                  <a:moveTo>
                    <a:pt x="2534" y="0"/>
                  </a:moveTo>
                  <a:cubicBezTo>
                    <a:pt x="1869" y="63"/>
                    <a:pt x="1236" y="95"/>
                    <a:pt x="571" y="158"/>
                  </a:cubicBezTo>
                  <a:cubicBezTo>
                    <a:pt x="254" y="158"/>
                    <a:pt x="1" y="443"/>
                    <a:pt x="33" y="792"/>
                  </a:cubicBezTo>
                  <a:cubicBezTo>
                    <a:pt x="33" y="1109"/>
                    <a:pt x="318" y="1330"/>
                    <a:pt x="603" y="1330"/>
                  </a:cubicBezTo>
                  <a:lnTo>
                    <a:pt x="666" y="1330"/>
                  </a:lnTo>
                  <a:cubicBezTo>
                    <a:pt x="1299" y="1299"/>
                    <a:pt x="1964" y="1235"/>
                    <a:pt x="2598" y="1204"/>
                  </a:cubicBezTo>
                  <a:cubicBezTo>
                    <a:pt x="2914" y="1172"/>
                    <a:pt x="3168" y="887"/>
                    <a:pt x="3136" y="570"/>
                  </a:cubicBezTo>
                  <a:cubicBezTo>
                    <a:pt x="3136" y="222"/>
                    <a:pt x="2851" y="0"/>
                    <a:pt x="253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894200" y="1444650"/>
              <a:ext cx="88700" cy="32475"/>
            </a:xfrm>
            <a:custGeom>
              <a:avLst/>
              <a:gdLst/>
              <a:ahLst/>
              <a:cxnLst/>
              <a:rect l="l" t="t" r="r" b="b"/>
              <a:pathLst>
                <a:path w="3548" h="1299" extrusionOk="0">
                  <a:moveTo>
                    <a:pt x="634" y="0"/>
                  </a:moveTo>
                  <a:cubicBezTo>
                    <a:pt x="286" y="0"/>
                    <a:pt x="32" y="254"/>
                    <a:pt x="1" y="570"/>
                  </a:cubicBezTo>
                  <a:cubicBezTo>
                    <a:pt x="1" y="919"/>
                    <a:pt x="254" y="1172"/>
                    <a:pt x="571" y="1204"/>
                  </a:cubicBezTo>
                  <a:cubicBezTo>
                    <a:pt x="1363" y="1235"/>
                    <a:pt x="2123" y="1267"/>
                    <a:pt x="2914" y="1299"/>
                  </a:cubicBezTo>
                  <a:lnTo>
                    <a:pt x="2946" y="1299"/>
                  </a:lnTo>
                  <a:cubicBezTo>
                    <a:pt x="3263" y="1299"/>
                    <a:pt x="3516" y="1045"/>
                    <a:pt x="3516" y="729"/>
                  </a:cubicBezTo>
                  <a:cubicBezTo>
                    <a:pt x="3548" y="412"/>
                    <a:pt x="3294" y="127"/>
                    <a:pt x="2946" y="95"/>
                  </a:cubicBezTo>
                  <a:cubicBezTo>
                    <a:pt x="2186" y="64"/>
                    <a:pt x="1394" y="32"/>
                    <a:pt x="63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5728725" y="1440700"/>
              <a:ext cx="78425" cy="30100"/>
            </a:xfrm>
            <a:custGeom>
              <a:avLst/>
              <a:gdLst/>
              <a:ahLst/>
              <a:cxnLst/>
              <a:rect l="l" t="t" r="r" b="b"/>
              <a:pathLst>
                <a:path w="3137" h="1204" extrusionOk="0">
                  <a:moveTo>
                    <a:pt x="603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72"/>
                    <a:pt x="571" y="1172"/>
                  </a:cubicBezTo>
                  <a:cubicBezTo>
                    <a:pt x="1236" y="1203"/>
                    <a:pt x="1869" y="1203"/>
                    <a:pt x="2535" y="1203"/>
                  </a:cubicBezTo>
                  <a:cubicBezTo>
                    <a:pt x="2851" y="1203"/>
                    <a:pt x="3136" y="950"/>
                    <a:pt x="3136" y="633"/>
                  </a:cubicBezTo>
                  <a:cubicBezTo>
                    <a:pt x="3136" y="317"/>
                    <a:pt x="2883" y="32"/>
                    <a:pt x="2566" y="32"/>
                  </a:cubicBezTo>
                  <a:cubicBezTo>
                    <a:pt x="1901" y="0"/>
                    <a:pt x="1236" y="0"/>
                    <a:pt x="60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3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Leckerli One"/>
              <a:buNone/>
              <a:defRPr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6"/>
          <p:cNvGrpSpPr/>
          <p:nvPr/>
        </p:nvGrpSpPr>
        <p:grpSpPr>
          <a:xfrm>
            <a:off x="-75163" y="677206"/>
            <a:ext cx="675564" cy="335164"/>
            <a:chOff x="204593" y="1404788"/>
            <a:chExt cx="528900" cy="262400"/>
          </a:xfrm>
        </p:grpSpPr>
        <p:sp>
          <p:nvSpPr>
            <p:cNvPr id="99" name="Google Shape;99;p6"/>
            <p:cNvSpPr/>
            <p:nvPr/>
          </p:nvSpPr>
          <p:spPr>
            <a:xfrm>
              <a:off x="204593" y="1469713"/>
              <a:ext cx="88700" cy="51775"/>
            </a:xfrm>
            <a:custGeom>
              <a:avLst/>
              <a:gdLst/>
              <a:ahLst/>
              <a:cxnLst/>
              <a:rect l="l" t="t" r="r" b="b"/>
              <a:pathLst>
                <a:path w="3548" h="2071" extrusionOk="0">
                  <a:moveTo>
                    <a:pt x="2916" y="0"/>
                  </a:moveTo>
                  <a:cubicBezTo>
                    <a:pt x="2842" y="0"/>
                    <a:pt x="2766" y="14"/>
                    <a:pt x="2692" y="44"/>
                  </a:cubicBezTo>
                  <a:cubicBezTo>
                    <a:pt x="1932" y="298"/>
                    <a:pt x="1172" y="614"/>
                    <a:pt x="443" y="931"/>
                  </a:cubicBezTo>
                  <a:cubicBezTo>
                    <a:pt x="158" y="1058"/>
                    <a:pt x="0" y="1406"/>
                    <a:pt x="127" y="1691"/>
                  </a:cubicBezTo>
                  <a:cubicBezTo>
                    <a:pt x="222" y="1913"/>
                    <a:pt x="443" y="2071"/>
                    <a:pt x="665" y="2071"/>
                  </a:cubicBezTo>
                  <a:cubicBezTo>
                    <a:pt x="760" y="2071"/>
                    <a:pt x="855" y="2039"/>
                    <a:pt x="918" y="2008"/>
                  </a:cubicBezTo>
                  <a:cubicBezTo>
                    <a:pt x="1615" y="1691"/>
                    <a:pt x="2344" y="1406"/>
                    <a:pt x="3104" y="1153"/>
                  </a:cubicBezTo>
                  <a:cubicBezTo>
                    <a:pt x="3389" y="1026"/>
                    <a:pt x="3547" y="709"/>
                    <a:pt x="3452" y="393"/>
                  </a:cubicBezTo>
                  <a:cubicBezTo>
                    <a:pt x="3379" y="150"/>
                    <a:pt x="3158" y="0"/>
                    <a:pt x="291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478518" y="1411363"/>
              <a:ext cx="89500" cy="35725"/>
            </a:xfrm>
            <a:custGeom>
              <a:avLst/>
              <a:gdLst/>
              <a:ahLst/>
              <a:cxnLst/>
              <a:rect l="l" t="t" r="r" b="b"/>
              <a:pathLst>
                <a:path w="3580" h="1429" extrusionOk="0">
                  <a:moveTo>
                    <a:pt x="2974" y="0"/>
                  </a:moveTo>
                  <a:cubicBezTo>
                    <a:pt x="2954" y="0"/>
                    <a:pt x="2934" y="1"/>
                    <a:pt x="2914" y="3"/>
                  </a:cubicBezTo>
                  <a:cubicBezTo>
                    <a:pt x="2122" y="66"/>
                    <a:pt x="1331" y="161"/>
                    <a:pt x="571" y="256"/>
                  </a:cubicBezTo>
                  <a:cubicBezTo>
                    <a:pt x="254" y="288"/>
                    <a:pt x="1" y="605"/>
                    <a:pt x="64" y="921"/>
                  </a:cubicBezTo>
                  <a:cubicBezTo>
                    <a:pt x="96" y="1238"/>
                    <a:pt x="349" y="1428"/>
                    <a:pt x="634" y="1428"/>
                  </a:cubicBezTo>
                  <a:lnTo>
                    <a:pt x="729" y="1428"/>
                  </a:lnTo>
                  <a:cubicBezTo>
                    <a:pt x="1457" y="1333"/>
                    <a:pt x="2249" y="1238"/>
                    <a:pt x="3009" y="1175"/>
                  </a:cubicBezTo>
                  <a:cubicBezTo>
                    <a:pt x="3357" y="1143"/>
                    <a:pt x="3579" y="858"/>
                    <a:pt x="3548" y="541"/>
                  </a:cubicBezTo>
                  <a:cubicBezTo>
                    <a:pt x="3518" y="215"/>
                    <a:pt x="3266" y="0"/>
                    <a:pt x="297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16218" y="1439313"/>
              <a:ext cx="79975" cy="41800"/>
            </a:xfrm>
            <a:custGeom>
              <a:avLst/>
              <a:gdLst/>
              <a:ahLst/>
              <a:cxnLst/>
              <a:rect l="l" t="t" r="r" b="b"/>
              <a:pathLst>
                <a:path w="3199" h="1672" extrusionOk="0">
                  <a:moveTo>
                    <a:pt x="2572" y="1"/>
                  </a:moveTo>
                  <a:cubicBezTo>
                    <a:pt x="2518" y="1"/>
                    <a:pt x="2463" y="8"/>
                    <a:pt x="2407" y="25"/>
                  </a:cubicBezTo>
                  <a:cubicBezTo>
                    <a:pt x="1774" y="152"/>
                    <a:pt x="1109" y="342"/>
                    <a:pt x="475" y="532"/>
                  </a:cubicBezTo>
                  <a:cubicBezTo>
                    <a:pt x="159" y="627"/>
                    <a:pt x="0" y="944"/>
                    <a:pt x="95" y="1260"/>
                  </a:cubicBezTo>
                  <a:cubicBezTo>
                    <a:pt x="159" y="1514"/>
                    <a:pt x="412" y="1672"/>
                    <a:pt x="665" y="1672"/>
                  </a:cubicBezTo>
                  <a:lnTo>
                    <a:pt x="824" y="1672"/>
                  </a:lnTo>
                  <a:cubicBezTo>
                    <a:pt x="1426" y="1482"/>
                    <a:pt x="2059" y="1324"/>
                    <a:pt x="2692" y="1165"/>
                  </a:cubicBezTo>
                  <a:cubicBezTo>
                    <a:pt x="3009" y="1102"/>
                    <a:pt x="3199" y="753"/>
                    <a:pt x="3104" y="437"/>
                  </a:cubicBezTo>
                  <a:cubicBezTo>
                    <a:pt x="3052" y="176"/>
                    <a:pt x="2827" y="1"/>
                    <a:pt x="257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586193" y="1404788"/>
              <a:ext cx="147300" cy="32000"/>
            </a:xfrm>
            <a:custGeom>
              <a:avLst/>
              <a:gdLst/>
              <a:ahLst/>
              <a:cxnLst/>
              <a:rect l="l" t="t" r="r" b="b"/>
              <a:pathLst>
                <a:path w="5892" h="1280" extrusionOk="0">
                  <a:moveTo>
                    <a:pt x="4084" y="1"/>
                  </a:moveTo>
                  <a:cubicBezTo>
                    <a:pt x="2886" y="1"/>
                    <a:pt x="1711" y="36"/>
                    <a:pt x="571" y="108"/>
                  </a:cubicBezTo>
                  <a:cubicBezTo>
                    <a:pt x="254" y="139"/>
                    <a:pt x="1" y="424"/>
                    <a:pt x="32" y="741"/>
                  </a:cubicBezTo>
                  <a:cubicBezTo>
                    <a:pt x="32" y="1058"/>
                    <a:pt x="286" y="1279"/>
                    <a:pt x="602" y="1279"/>
                  </a:cubicBezTo>
                  <a:lnTo>
                    <a:pt x="634" y="1279"/>
                  </a:lnTo>
                  <a:cubicBezTo>
                    <a:pt x="2122" y="1216"/>
                    <a:pt x="3706" y="1184"/>
                    <a:pt x="5289" y="1184"/>
                  </a:cubicBezTo>
                  <a:cubicBezTo>
                    <a:pt x="5606" y="1184"/>
                    <a:pt x="5891" y="931"/>
                    <a:pt x="5891" y="614"/>
                  </a:cubicBezTo>
                  <a:cubicBezTo>
                    <a:pt x="5891" y="266"/>
                    <a:pt x="5606" y="13"/>
                    <a:pt x="5289" y="13"/>
                  </a:cubicBezTo>
                  <a:cubicBezTo>
                    <a:pt x="4886" y="5"/>
                    <a:pt x="4484" y="1"/>
                    <a:pt x="408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204593" y="1616188"/>
              <a:ext cx="88700" cy="51000"/>
            </a:xfrm>
            <a:custGeom>
              <a:avLst/>
              <a:gdLst/>
              <a:ahLst/>
              <a:cxnLst/>
              <a:rect l="l" t="t" r="r" b="b"/>
              <a:pathLst>
                <a:path w="3548" h="2040" extrusionOk="0">
                  <a:moveTo>
                    <a:pt x="2916" y="0"/>
                  </a:moveTo>
                  <a:cubicBezTo>
                    <a:pt x="2842" y="0"/>
                    <a:pt x="2766" y="14"/>
                    <a:pt x="2692" y="44"/>
                  </a:cubicBezTo>
                  <a:cubicBezTo>
                    <a:pt x="1932" y="297"/>
                    <a:pt x="1172" y="614"/>
                    <a:pt x="443" y="931"/>
                  </a:cubicBezTo>
                  <a:cubicBezTo>
                    <a:pt x="158" y="1057"/>
                    <a:pt x="0" y="1406"/>
                    <a:pt x="127" y="1691"/>
                  </a:cubicBezTo>
                  <a:cubicBezTo>
                    <a:pt x="222" y="1912"/>
                    <a:pt x="443" y="2039"/>
                    <a:pt x="665" y="2039"/>
                  </a:cubicBezTo>
                  <a:cubicBezTo>
                    <a:pt x="760" y="2039"/>
                    <a:pt x="855" y="2039"/>
                    <a:pt x="918" y="2007"/>
                  </a:cubicBezTo>
                  <a:cubicBezTo>
                    <a:pt x="1615" y="1691"/>
                    <a:pt x="2375" y="1406"/>
                    <a:pt x="3104" y="1152"/>
                  </a:cubicBezTo>
                  <a:cubicBezTo>
                    <a:pt x="3389" y="1026"/>
                    <a:pt x="3547" y="709"/>
                    <a:pt x="3452" y="392"/>
                  </a:cubicBezTo>
                  <a:cubicBezTo>
                    <a:pt x="3379" y="150"/>
                    <a:pt x="3158" y="0"/>
                    <a:pt x="291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316218" y="1585788"/>
              <a:ext cx="79975" cy="42600"/>
            </a:xfrm>
            <a:custGeom>
              <a:avLst/>
              <a:gdLst/>
              <a:ahLst/>
              <a:cxnLst/>
              <a:rect l="l" t="t" r="r" b="b"/>
              <a:pathLst>
                <a:path w="3199" h="1704" extrusionOk="0">
                  <a:moveTo>
                    <a:pt x="2571" y="0"/>
                  </a:moveTo>
                  <a:cubicBezTo>
                    <a:pt x="2517" y="0"/>
                    <a:pt x="2462" y="8"/>
                    <a:pt x="2407" y="25"/>
                  </a:cubicBezTo>
                  <a:cubicBezTo>
                    <a:pt x="1742" y="183"/>
                    <a:pt x="1109" y="342"/>
                    <a:pt x="475" y="532"/>
                  </a:cubicBezTo>
                  <a:cubicBezTo>
                    <a:pt x="190" y="627"/>
                    <a:pt x="0" y="943"/>
                    <a:pt x="95" y="1260"/>
                  </a:cubicBezTo>
                  <a:cubicBezTo>
                    <a:pt x="159" y="1513"/>
                    <a:pt x="412" y="1703"/>
                    <a:pt x="665" y="1703"/>
                  </a:cubicBezTo>
                  <a:cubicBezTo>
                    <a:pt x="697" y="1703"/>
                    <a:pt x="760" y="1672"/>
                    <a:pt x="824" y="1672"/>
                  </a:cubicBezTo>
                  <a:cubicBezTo>
                    <a:pt x="1426" y="1482"/>
                    <a:pt x="2059" y="1323"/>
                    <a:pt x="2692" y="1165"/>
                  </a:cubicBezTo>
                  <a:cubicBezTo>
                    <a:pt x="3009" y="1102"/>
                    <a:pt x="3199" y="785"/>
                    <a:pt x="3104" y="468"/>
                  </a:cubicBezTo>
                  <a:cubicBezTo>
                    <a:pt x="3052" y="180"/>
                    <a:pt x="2826" y="0"/>
                    <a:pt x="2571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478518" y="1557813"/>
              <a:ext cx="89500" cy="35725"/>
            </a:xfrm>
            <a:custGeom>
              <a:avLst/>
              <a:gdLst/>
              <a:ahLst/>
              <a:cxnLst/>
              <a:rect l="l" t="t" r="r" b="b"/>
              <a:pathLst>
                <a:path w="3580" h="1429" extrusionOk="0">
                  <a:moveTo>
                    <a:pt x="2974" y="1"/>
                  </a:moveTo>
                  <a:cubicBezTo>
                    <a:pt x="2954" y="1"/>
                    <a:pt x="2934" y="2"/>
                    <a:pt x="2914" y="4"/>
                  </a:cubicBezTo>
                  <a:cubicBezTo>
                    <a:pt x="2122" y="67"/>
                    <a:pt x="1331" y="162"/>
                    <a:pt x="571" y="257"/>
                  </a:cubicBezTo>
                  <a:cubicBezTo>
                    <a:pt x="254" y="289"/>
                    <a:pt x="1" y="605"/>
                    <a:pt x="64" y="922"/>
                  </a:cubicBezTo>
                  <a:cubicBezTo>
                    <a:pt x="96" y="1207"/>
                    <a:pt x="349" y="1429"/>
                    <a:pt x="634" y="1429"/>
                  </a:cubicBezTo>
                  <a:lnTo>
                    <a:pt x="729" y="1429"/>
                  </a:lnTo>
                  <a:cubicBezTo>
                    <a:pt x="1457" y="1334"/>
                    <a:pt x="2249" y="1239"/>
                    <a:pt x="3009" y="1176"/>
                  </a:cubicBezTo>
                  <a:cubicBezTo>
                    <a:pt x="3357" y="1144"/>
                    <a:pt x="3579" y="859"/>
                    <a:pt x="3548" y="542"/>
                  </a:cubicBezTo>
                  <a:cubicBezTo>
                    <a:pt x="3518" y="216"/>
                    <a:pt x="3266" y="1"/>
                    <a:pt x="297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86193" y="1551263"/>
              <a:ext cx="147300" cy="32775"/>
            </a:xfrm>
            <a:custGeom>
              <a:avLst/>
              <a:gdLst/>
              <a:ahLst/>
              <a:cxnLst/>
              <a:rect l="l" t="t" r="r" b="b"/>
              <a:pathLst>
                <a:path w="5892" h="1311" extrusionOk="0">
                  <a:moveTo>
                    <a:pt x="4084" y="1"/>
                  </a:moveTo>
                  <a:cubicBezTo>
                    <a:pt x="2886" y="1"/>
                    <a:pt x="1711" y="36"/>
                    <a:pt x="571" y="107"/>
                  </a:cubicBezTo>
                  <a:cubicBezTo>
                    <a:pt x="254" y="139"/>
                    <a:pt x="1" y="424"/>
                    <a:pt x="32" y="741"/>
                  </a:cubicBezTo>
                  <a:cubicBezTo>
                    <a:pt x="32" y="1057"/>
                    <a:pt x="286" y="1311"/>
                    <a:pt x="602" y="1311"/>
                  </a:cubicBezTo>
                  <a:lnTo>
                    <a:pt x="634" y="1311"/>
                  </a:lnTo>
                  <a:cubicBezTo>
                    <a:pt x="2122" y="1216"/>
                    <a:pt x="3706" y="1184"/>
                    <a:pt x="5289" y="1184"/>
                  </a:cubicBezTo>
                  <a:cubicBezTo>
                    <a:pt x="5606" y="1184"/>
                    <a:pt x="5891" y="931"/>
                    <a:pt x="5891" y="614"/>
                  </a:cubicBezTo>
                  <a:cubicBezTo>
                    <a:pt x="5891" y="266"/>
                    <a:pt x="5606" y="12"/>
                    <a:pt x="5289" y="12"/>
                  </a:cubicBezTo>
                  <a:cubicBezTo>
                    <a:pt x="4886" y="4"/>
                    <a:pt x="4484" y="1"/>
                    <a:pt x="408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</p:grpSp>
      <p:sp>
        <p:nvSpPr>
          <p:cNvPr id="107" name="Google Shape;107;p6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3"/>
          <p:cNvGrpSpPr/>
          <p:nvPr/>
        </p:nvGrpSpPr>
        <p:grpSpPr>
          <a:xfrm>
            <a:off x="-75163" y="677206"/>
            <a:ext cx="675564" cy="335164"/>
            <a:chOff x="204593" y="1404788"/>
            <a:chExt cx="528900" cy="262400"/>
          </a:xfrm>
        </p:grpSpPr>
        <p:sp>
          <p:nvSpPr>
            <p:cNvPr id="180" name="Google Shape;180;p13"/>
            <p:cNvSpPr/>
            <p:nvPr/>
          </p:nvSpPr>
          <p:spPr>
            <a:xfrm>
              <a:off x="204593" y="1469713"/>
              <a:ext cx="88700" cy="51775"/>
            </a:xfrm>
            <a:custGeom>
              <a:avLst/>
              <a:gdLst/>
              <a:ahLst/>
              <a:cxnLst/>
              <a:rect l="l" t="t" r="r" b="b"/>
              <a:pathLst>
                <a:path w="3548" h="2071" extrusionOk="0">
                  <a:moveTo>
                    <a:pt x="2916" y="0"/>
                  </a:moveTo>
                  <a:cubicBezTo>
                    <a:pt x="2842" y="0"/>
                    <a:pt x="2766" y="14"/>
                    <a:pt x="2692" y="44"/>
                  </a:cubicBezTo>
                  <a:cubicBezTo>
                    <a:pt x="1932" y="298"/>
                    <a:pt x="1172" y="614"/>
                    <a:pt x="443" y="931"/>
                  </a:cubicBezTo>
                  <a:cubicBezTo>
                    <a:pt x="158" y="1058"/>
                    <a:pt x="0" y="1406"/>
                    <a:pt x="127" y="1691"/>
                  </a:cubicBezTo>
                  <a:cubicBezTo>
                    <a:pt x="222" y="1913"/>
                    <a:pt x="443" y="2071"/>
                    <a:pt x="665" y="2071"/>
                  </a:cubicBezTo>
                  <a:cubicBezTo>
                    <a:pt x="760" y="2071"/>
                    <a:pt x="855" y="2039"/>
                    <a:pt x="918" y="2008"/>
                  </a:cubicBezTo>
                  <a:cubicBezTo>
                    <a:pt x="1615" y="1691"/>
                    <a:pt x="2344" y="1406"/>
                    <a:pt x="3104" y="1153"/>
                  </a:cubicBezTo>
                  <a:cubicBezTo>
                    <a:pt x="3389" y="1026"/>
                    <a:pt x="3547" y="709"/>
                    <a:pt x="3452" y="393"/>
                  </a:cubicBezTo>
                  <a:cubicBezTo>
                    <a:pt x="3379" y="150"/>
                    <a:pt x="3158" y="0"/>
                    <a:pt x="291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478518" y="1411363"/>
              <a:ext cx="89500" cy="35725"/>
            </a:xfrm>
            <a:custGeom>
              <a:avLst/>
              <a:gdLst/>
              <a:ahLst/>
              <a:cxnLst/>
              <a:rect l="l" t="t" r="r" b="b"/>
              <a:pathLst>
                <a:path w="3580" h="1429" extrusionOk="0">
                  <a:moveTo>
                    <a:pt x="2974" y="0"/>
                  </a:moveTo>
                  <a:cubicBezTo>
                    <a:pt x="2954" y="0"/>
                    <a:pt x="2934" y="1"/>
                    <a:pt x="2914" y="3"/>
                  </a:cubicBezTo>
                  <a:cubicBezTo>
                    <a:pt x="2122" y="66"/>
                    <a:pt x="1331" y="161"/>
                    <a:pt x="571" y="256"/>
                  </a:cubicBezTo>
                  <a:cubicBezTo>
                    <a:pt x="254" y="288"/>
                    <a:pt x="1" y="605"/>
                    <a:pt x="64" y="921"/>
                  </a:cubicBezTo>
                  <a:cubicBezTo>
                    <a:pt x="96" y="1238"/>
                    <a:pt x="349" y="1428"/>
                    <a:pt x="634" y="1428"/>
                  </a:cubicBezTo>
                  <a:lnTo>
                    <a:pt x="729" y="1428"/>
                  </a:lnTo>
                  <a:cubicBezTo>
                    <a:pt x="1457" y="1333"/>
                    <a:pt x="2249" y="1238"/>
                    <a:pt x="3009" y="1175"/>
                  </a:cubicBezTo>
                  <a:cubicBezTo>
                    <a:pt x="3357" y="1143"/>
                    <a:pt x="3579" y="858"/>
                    <a:pt x="3548" y="541"/>
                  </a:cubicBezTo>
                  <a:cubicBezTo>
                    <a:pt x="3518" y="215"/>
                    <a:pt x="3266" y="0"/>
                    <a:pt x="297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316218" y="1439313"/>
              <a:ext cx="79975" cy="41800"/>
            </a:xfrm>
            <a:custGeom>
              <a:avLst/>
              <a:gdLst/>
              <a:ahLst/>
              <a:cxnLst/>
              <a:rect l="l" t="t" r="r" b="b"/>
              <a:pathLst>
                <a:path w="3199" h="1672" extrusionOk="0">
                  <a:moveTo>
                    <a:pt x="2572" y="1"/>
                  </a:moveTo>
                  <a:cubicBezTo>
                    <a:pt x="2518" y="1"/>
                    <a:pt x="2463" y="8"/>
                    <a:pt x="2407" y="25"/>
                  </a:cubicBezTo>
                  <a:cubicBezTo>
                    <a:pt x="1774" y="152"/>
                    <a:pt x="1109" y="342"/>
                    <a:pt x="475" y="532"/>
                  </a:cubicBezTo>
                  <a:cubicBezTo>
                    <a:pt x="159" y="627"/>
                    <a:pt x="0" y="944"/>
                    <a:pt x="95" y="1260"/>
                  </a:cubicBezTo>
                  <a:cubicBezTo>
                    <a:pt x="159" y="1514"/>
                    <a:pt x="412" y="1672"/>
                    <a:pt x="665" y="1672"/>
                  </a:cubicBezTo>
                  <a:lnTo>
                    <a:pt x="824" y="1672"/>
                  </a:lnTo>
                  <a:cubicBezTo>
                    <a:pt x="1426" y="1482"/>
                    <a:pt x="2059" y="1324"/>
                    <a:pt x="2692" y="1165"/>
                  </a:cubicBezTo>
                  <a:cubicBezTo>
                    <a:pt x="3009" y="1102"/>
                    <a:pt x="3199" y="753"/>
                    <a:pt x="3104" y="437"/>
                  </a:cubicBezTo>
                  <a:cubicBezTo>
                    <a:pt x="3052" y="176"/>
                    <a:pt x="2827" y="1"/>
                    <a:pt x="257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586193" y="1404788"/>
              <a:ext cx="147300" cy="32000"/>
            </a:xfrm>
            <a:custGeom>
              <a:avLst/>
              <a:gdLst/>
              <a:ahLst/>
              <a:cxnLst/>
              <a:rect l="l" t="t" r="r" b="b"/>
              <a:pathLst>
                <a:path w="5892" h="1280" extrusionOk="0">
                  <a:moveTo>
                    <a:pt x="4084" y="1"/>
                  </a:moveTo>
                  <a:cubicBezTo>
                    <a:pt x="2886" y="1"/>
                    <a:pt x="1711" y="36"/>
                    <a:pt x="571" y="108"/>
                  </a:cubicBezTo>
                  <a:cubicBezTo>
                    <a:pt x="254" y="139"/>
                    <a:pt x="1" y="424"/>
                    <a:pt x="32" y="741"/>
                  </a:cubicBezTo>
                  <a:cubicBezTo>
                    <a:pt x="32" y="1058"/>
                    <a:pt x="286" y="1279"/>
                    <a:pt x="602" y="1279"/>
                  </a:cubicBezTo>
                  <a:lnTo>
                    <a:pt x="634" y="1279"/>
                  </a:lnTo>
                  <a:cubicBezTo>
                    <a:pt x="2122" y="1216"/>
                    <a:pt x="3706" y="1184"/>
                    <a:pt x="5289" y="1184"/>
                  </a:cubicBezTo>
                  <a:cubicBezTo>
                    <a:pt x="5606" y="1184"/>
                    <a:pt x="5891" y="931"/>
                    <a:pt x="5891" y="614"/>
                  </a:cubicBezTo>
                  <a:cubicBezTo>
                    <a:pt x="5891" y="266"/>
                    <a:pt x="5606" y="13"/>
                    <a:pt x="5289" y="13"/>
                  </a:cubicBezTo>
                  <a:cubicBezTo>
                    <a:pt x="4886" y="5"/>
                    <a:pt x="4484" y="1"/>
                    <a:pt x="408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204593" y="1616188"/>
              <a:ext cx="88700" cy="51000"/>
            </a:xfrm>
            <a:custGeom>
              <a:avLst/>
              <a:gdLst/>
              <a:ahLst/>
              <a:cxnLst/>
              <a:rect l="l" t="t" r="r" b="b"/>
              <a:pathLst>
                <a:path w="3548" h="2040" extrusionOk="0">
                  <a:moveTo>
                    <a:pt x="2916" y="0"/>
                  </a:moveTo>
                  <a:cubicBezTo>
                    <a:pt x="2842" y="0"/>
                    <a:pt x="2766" y="14"/>
                    <a:pt x="2692" y="44"/>
                  </a:cubicBezTo>
                  <a:cubicBezTo>
                    <a:pt x="1932" y="297"/>
                    <a:pt x="1172" y="614"/>
                    <a:pt x="443" y="931"/>
                  </a:cubicBezTo>
                  <a:cubicBezTo>
                    <a:pt x="158" y="1057"/>
                    <a:pt x="0" y="1406"/>
                    <a:pt x="127" y="1691"/>
                  </a:cubicBezTo>
                  <a:cubicBezTo>
                    <a:pt x="222" y="1912"/>
                    <a:pt x="443" y="2039"/>
                    <a:pt x="665" y="2039"/>
                  </a:cubicBezTo>
                  <a:cubicBezTo>
                    <a:pt x="760" y="2039"/>
                    <a:pt x="855" y="2039"/>
                    <a:pt x="918" y="2007"/>
                  </a:cubicBezTo>
                  <a:cubicBezTo>
                    <a:pt x="1615" y="1691"/>
                    <a:pt x="2375" y="1406"/>
                    <a:pt x="3104" y="1152"/>
                  </a:cubicBezTo>
                  <a:cubicBezTo>
                    <a:pt x="3389" y="1026"/>
                    <a:pt x="3547" y="709"/>
                    <a:pt x="3452" y="392"/>
                  </a:cubicBezTo>
                  <a:cubicBezTo>
                    <a:pt x="3379" y="150"/>
                    <a:pt x="3158" y="0"/>
                    <a:pt x="291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316218" y="1585788"/>
              <a:ext cx="79975" cy="42600"/>
            </a:xfrm>
            <a:custGeom>
              <a:avLst/>
              <a:gdLst/>
              <a:ahLst/>
              <a:cxnLst/>
              <a:rect l="l" t="t" r="r" b="b"/>
              <a:pathLst>
                <a:path w="3199" h="1704" extrusionOk="0">
                  <a:moveTo>
                    <a:pt x="2571" y="0"/>
                  </a:moveTo>
                  <a:cubicBezTo>
                    <a:pt x="2517" y="0"/>
                    <a:pt x="2462" y="8"/>
                    <a:pt x="2407" y="25"/>
                  </a:cubicBezTo>
                  <a:cubicBezTo>
                    <a:pt x="1742" y="183"/>
                    <a:pt x="1109" y="342"/>
                    <a:pt x="475" y="532"/>
                  </a:cubicBezTo>
                  <a:cubicBezTo>
                    <a:pt x="190" y="627"/>
                    <a:pt x="0" y="943"/>
                    <a:pt x="95" y="1260"/>
                  </a:cubicBezTo>
                  <a:cubicBezTo>
                    <a:pt x="159" y="1513"/>
                    <a:pt x="412" y="1703"/>
                    <a:pt x="665" y="1703"/>
                  </a:cubicBezTo>
                  <a:cubicBezTo>
                    <a:pt x="697" y="1703"/>
                    <a:pt x="760" y="1672"/>
                    <a:pt x="824" y="1672"/>
                  </a:cubicBezTo>
                  <a:cubicBezTo>
                    <a:pt x="1426" y="1482"/>
                    <a:pt x="2059" y="1323"/>
                    <a:pt x="2692" y="1165"/>
                  </a:cubicBezTo>
                  <a:cubicBezTo>
                    <a:pt x="3009" y="1102"/>
                    <a:pt x="3199" y="785"/>
                    <a:pt x="3104" y="468"/>
                  </a:cubicBezTo>
                  <a:cubicBezTo>
                    <a:pt x="3052" y="180"/>
                    <a:pt x="2826" y="0"/>
                    <a:pt x="2571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478518" y="1557813"/>
              <a:ext cx="89500" cy="35725"/>
            </a:xfrm>
            <a:custGeom>
              <a:avLst/>
              <a:gdLst/>
              <a:ahLst/>
              <a:cxnLst/>
              <a:rect l="l" t="t" r="r" b="b"/>
              <a:pathLst>
                <a:path w="3580" h="1429" extrusionOk="0">
                  <a:moveTo>
                    <a:pt x="2974" y="1"/>
                  </a:moveTo>
                  <a:cubicBezTo>
                    <a:pt x="2954" y="1"/>
                    <a:pt x="2934" y="2"/>
                    <a:pt x="2914" y="4"/>
                  </a:cubicBezTo>
                  <a:cubicBezTo>
                    <a:pt x="2122" y="67"/>
                    <a:pt x="1331" y="162"/>
                    <a:pt x="571" y="257"/>
                  </a:cubicBezTo>
                  <a:cubicBezTo>
                    <a:pt x="254" y="289"/>
                    <a:pt x="1" y="605"/>
                    <a:pt x="64" y="922"/>
                  </a:cubicBezTo>
                  <a:cubicBezTo>
                    <a:pt x="96" y="1207"/>
                    <a:pt x="349" y="1429"/>
                    <a:pt x="634" y="1429"/>
                  </a:cubicBezTo>
                  <a:lnTo>
                    <a:pt x="729" y="1429"/>
                  </a:lnTo>
                  <a:cubicBezTo>
                    <a:pt x="1457" y="1334"/>
                    <a:pt x="2249" y="1239"/>
                    <a:pt x="3009" y="1176"/>
                  </a:cubicBezTo>
                  <a:cubicBezTo>
                    <a:pt x="3357" y="1144"/>
                    <a:pt x="3579" y="859"/>
                    <a:pt x="3548" y="542"/>
                  </a:cubicBezTo>
                  <a:cubicBezTo>
                    <a:pt x="3518" y="216"/>
                    <a:pt x="3266" y="1"/>
                    <a:pt x="297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586193" y="1551263"/>
              <a:ext cx="147300" cy="32775"/>
            </a:xfrm>
            <a:custGeom>
              <a:avLst/>
              <a:gdLst/>
              <a:ahLst/>
              <a:cxnLst/>
              <a:rect l="l" t="t" r="r" b="b"/>
              <a:pathLst>
                <a:path w="5892" h="1311" extrusionOk="0">
                  <a:moveTo>
                    <a:pt x="4084" y="1"/>
                  </a:moveTo>
                  <a:cubicBezTo>
                    <a:pt x="2886" y="1"/>
                    <a:pt x="1711" y="36"/>
                    <a:pt x="571" y="107"/>
                  </a:cubicBezTo>
                  <a:cubicBezTo>
                    <a:pt x="254" y="139"/>
                    <a:pt x="1" y="424"/>
                    <a:pt x="32" y="741"/>
                  </a:cubicBezTo>
                  <a:cubicBezTo>
                    <a:pt x="32" y="1057"/>
                    <a:pt x="286" y="1311"/>
                    <a:pt x="602" y="1311"/>
                  </a:cubicBezTo>
                  <a:lnTo>
                    <a:pt x="634" y="1311"/>
                  </a:lnTo>
                  <a:cubicBezTo>
                    <a:pt x="2122" y="1216"/>
                    <a:pt x="3706" y="1184"/>
                    <a:pt x="5289" y="1184"/>
                  </a:cubicBezTo>
                  <a:cubicBezTo>
                    <a:pt x="5606" y="1184"/>
                    <a:pt x="5891" y="931"/>
                    <a:pt x="5891" y="614"/>
                  </a:cubicBezTo>
                  <a:cubicBezTo>
                    <a:pt x="5891" y="266"/>
                    <a:pt x="5606" y="12"/>
                    <a:pt x="5289" y="12"/>
                  </a:cubicBezTo>
                  <a:cubicBezTo>
                    <a:pt x="4886" y="4"/>
                    <a:pt x="4484" y="1"/>
                    <a:pt x="408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</p:grpSp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1"/>
          </p:nvPr>
        </p:nvSpPr>
        <p:spPr>
          <a:xfrm>
            <a:off x="1445664" y="2207725"/>
            <a:ext cx="24993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2"/>
          </p:nvPr>
        </p:nvSpPr>
        <p:spPr>
          <a:xfrm>
            <a:off x="5087200" y="2207725"/>
            <a:ext cx="24993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3" hasCustomPrompt="1"/>
          </p:nvPr>
        </p:nvSpPr>
        <p:spPr>
          <a:xfrm>
            <a:off x="1458775" y="1663650"/>
            <a:ext cx="2499300" cy="30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sz="41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4" hasCustomPrompt="1"/>
          </p:nvPr>
        </p:nvSpPr>
        <p:spPr>
          <a:xfrm>
            <a:off x="5087197" y="1663650"/>
            <a:ext cx="2499300" cy="30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sz="41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5"/>
          </p:nvPr>
        </p:nvSpPr>
        <p:spPr>
          <a:xfrm>
            <a:off x="1445650" y="1881400"/>
            <a:ext cx="2499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6"/>
          </p:nvPr>
        </p:nvSpPr>
        <p:spPr>
          <a:xfrm>
            <a:off x="5087200" y="1881400"/>
            <a:ext cx="2499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7"/>
          </p:nvPr>
        </p:nvSpPr>
        <p:spPr>
          <a:xfrm>
            <a:off x="1445650" y="4098450"/>
            <a:ext cx="24993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8"/>
          </p:nvPr>
        </p:nvSpPr>
        <p:spPr>
          <a:xfrm>
            <a:off x="5087200" y="4098450"/>
            <a:ext cx="24993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9" hasCustomPrompt="1"/>
          </p:nvPr>
        </p:nvSpPr>
        <p:spPr>
          <a:xfrm>
            <a:off x="1458775" y="3554375"/>
            <a:ext cx="2499300" cy="30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sz="41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13" hasCustomPrompt="1"/>
          </p:nvPr>
        </p:nvSpPr>
        <p:spPr>
          <a:xfrm>
            <a:off x="5087201" y="3554375"/>
            <a:ext cx="2499300" cy="30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None/>
              <a:defRPr sz="41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4"/>
          </p:nvPr>
        </p:nvSpPr>
        <p:spPr>
          <a:xfrm>
            <a:off x="1445652" y="3772125"/>
            <a:ext cx="2499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5"/>
          </p:nvPr>
        </p:nvSpPr>
        <p:spPr>
          <a:xfrm>
            <a:off x="5087202" y="3772125"/>
            <a:ext cx="2499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BLANK_5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713125" y="544313"/>
            <a:ext cx="7717800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Leckerli One"/>
              <a:buNone/>
              <a:defRPr sz="3000">
                <a:latin typeface="Leckerli One"/>
                <a:ea typeface="Leckerli One"/>
                <a:cs typeface="Leckerli One"/>
                <a:sym typeface="Leckerli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3"/>
          <p:cNvGrpSpPr/>
          <p:nvPr/>
        </p:nvGrpSpPr>
        <p:grpSpPr>
          <a:xfrm>
            <a:off x="-75163" y="677206"/>
            <a:ext cx="675564" cy="335164"/>
            <a:chOff x="204593" y="1404788"/>
            <a:chExt cx="528900" cy="262400"/>
          </a:xfrm>
        </p:grpSpPr>
        <p:sp>
          <p:nvSpPr>
            <p:cNvPr id="298" name="Google Shape;298;p23"/>
            <p:cNvSpPr/>
            <p:nvPr/>
          </p:nvSpPr>
          <p:spPr>
            <a:xfrm>
              <a:off x="204593" y="1469713"/>
              <a:ext cx="88700" cy="51775"/>
            </a:xfrm>
            <a:custGeom>
              <a:avLst/>
              <a:gdLst/>
              <a:ahLst/>
              <a:cxnLst/>
              <a:rect l="l" t="t" r="r" b="b"/>
              <a:pathLst>
                <a:path w="3548" h="2071" extrusionOk="0">
                  <a:moveTo>
                    <a:pt x="2916" y="0"/>
                  </a:moveTo>
                  <a:cubicBezTo>
                    <a:pt x="2842" y="0"/>
                    <a:pt x="2766" y="14"/>
                    <a:pt x="2692" y="44"/>
                  </a:cubicBezTo>
                  <a:cubicBezTo>
                    <a:pt x="1932" y="298"/>
                    <a:pt x="1172" y="614"/>
                    <a:pt x="443" y="931"/>
                  </a:cubicBezTo>
                  <a:cubicBezTo>
                    <a:pt x="158" y="1058"/>
                    <a:pt x="0" y="1406"/>
                    <a:pt x="127" y="1691"/>
                  </a:cubicBezTo>
                  <a:cubicBezTo>
                    <a:pt x="222" y="1913"/>
                    <a:pt x="443" y="2071"/>
                    <a:pt x="665" y="2071"/>
                  </a:cubicBezTo>
                  <a:cubicBezTo>
                    <a:pt x="760" y="2071"/>
                    <a:pt x="855" y="2039"/>
                    <a:pt x="918" y="2008"/>
                  </a:cubicBezTo>
                  <a:cubicBezTo>
                    <a:pt x="1615" y="1691"/>
                    <a:pt x="2344" y="1406"/>
                    <a:pt x="3104" y="1153"/>
                  </a:cubicBezTo>
                  <a:cubicBezTo>
                    <a:pt x="3389" y="1026"/>
                    <a:pt x="3547" y="709"/>
                    <a:pt x="3452" y="393"/>
                  </a:cubicBezTo>
                  <a:cubicBezTo>
                    <a:pt x="3379" y="150"/>
                    <a:pt x="3158" y="0"/>
                    <a:pt x="291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78518" y="1411363"/>
              <a:ext cx="89500" cy="35725"/>
            </a:xfrm>
            <a:custGeom>
              <a:avLst/>
              <a:gdLst/>
              <a:ahLst/>
              <a:cxnLst/>
              <a:rect l="l" t="t" r="r" b="b"/>
              <a:pathLst>
                <a:path w="3580" h="1429" extrusionOk="0">
                  <a:moveTo>
                    <a:pt x="2974" y="0"/>
                  </a:moveTo>
                  <a:cubicBezTo>
                    <a:pt x="2954" y="0"/>
                    <a:pt x="2934" y="1"/>
                    <a:pt x="2914" y="3"/>
                  </a:cubicBezTo>
                  <a:cubicBezTo>
                    <a:pt x="2122" y="66"/>
                    <a:pt x="1331" y="161"/>
                    <a:pt x="571" y="256"/>
                  </a:cubicBezTo>
                  <a:cubicBezTo>
                    <a:pt x="254" y="288"/>
                    <a:pt x="1" y="605"/>
                    <a:pt x="64" y="921"/>
                  </a:cubicBezTo>
                  <a:cubicBezTo>
                    <a:pt x="96" y="1238"/>
                    <a:pt x="349" y="1428"/>
                    <a:pt x="634" y="1428"/>
                  </a:cubicBezTo>
                  <a:lnTo>
                    <a:pt x="729" y="1428"/>
                  </a:lnTo>
                  <a:cubicBezTo>
                    <a:pt x="1457" y="1333"/>
                    <a:pt x="2249" y="1238"/>
                    <a:pt x="3009" y="1175"/>
                  </a:cubicBezTo>
                  <a:cubicBezTo>
                    <a:pt x="3357" y="1143"/>
                    <a:pt x="3579" y="858"/>
                    <a:pt x="3548" y="541"/>
                  </a:cubicBezTo>
                  <a:cubicBezTo>
                    <a:pt x="3518" y="215"/>
                    <a:pt x="3266" y="0"/>
                    <a:pt x="297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316218" y="1439313"/>
              <a:ext cx="79975" cy="41800"/>
            </a:xfrm>
            <a:custGeom>
              <a:avLst/>
              <a:gdLst/>
              <a:ahLst/>
              <a:cxnLst/>
              <a:rect l="l" t="t" r="r" b="b"/>
              <a:pathLst>
                <a:path w="3199" h="1672" extrusionOk="0">
                  <a:moveTo>
                    <a:pt x="2572" y="1"/>
                  </a:moveTo>
                  <a:cubicBezTo>
                    <a:pt x="2518" y="1"/>
                    <a:pt x="2463" y="8"/>
                    <a:pt x="2407" y="25"/>
                  </a:cubicBezTo>
                  <a:cubicBezTo>
                    <a:pt x="1774" y="152"/>
                    <a:pt x="1109" y="342"/>
                    <a:pt x="475" y="532"/>
                  </a:cubicBezTo>
                  <a:cubicBezTo>
                    <a:pt x="159" y="627"/>
                    <a:pt x="0" y="944"/>
                    <a:pt x="95" y="1260"/>
                  </a:cubicBezTo>
                  <a:cubicBezTo>
                    <a:pt x="159" y="1514"/>
                    <a:pt x="412" y="1672"/>
                    <a:pt x="665" y="1672"/>
                  </a:cubicBezTo>
                  <a:lnTo>
                    <a:pt x="824" y="1672"/>
                  </a:lnTo>
                  <a:cubicBezTo>
                    <a:pt x="1426" y="1482"/>
                    <a:pt x="2059" y="1324"/>
                    <a:pt x="2692" y="1165"/>
                  </a:cubicBezTo>
                  <a:cubicBezTo>
                    <a:pt x="3009" y="1102"/>
                    <a:pt x="3199" y="753"/>
                    <a:pt x="3104" y="437"/>
                  </a:cubicBezTo>
                  <a:cubicBezTo>
                    <a:pt x="3052" y="176"/>
                    <a:pt x="2827" y="1"/>
                    <a:pt x="257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586193" y="1404788"/>
              <a:ext cx="147300" cy="32000"/>
            </a:xfrm>
            <a:custGeom>
              <a:avLst/>
              <a:gdLst/>
              <a:ahLst/>
              <a:cxnLst/>
              <a:rect l="l" t="t" r="r" b="b"/>
              <a:pathLst>
                <a:path w="5892" h="1280" extrusionOk="0">
                  <a:moveTo>
                    <a:pt x="4084" y="1"/>
                  </a:moveTo>
                  <a:cubicBezTo>
                    <a:pt x="2886" y="1"/>
                    <a:pt x="1711" y="36"/>
                    <a:pt x="571" y="108"/>
                  </a:cubicBezTo>
                  <a:cubicBezTo>
                    <a:pt x="254" y="139"/>
                    <a:pt x="1" y="424"/>
                    <a:pt x="32" y="741"/>
                  </a:cubicBezTo>
                  <a:cubicBezTo>
                    <a:pt x="32" y="1058"/>
                    <a:pt x="286" y="1279"/>
                    <a:pt x="602" y="1279"/>
                  </a:cubicBezTo>
                  <a:lnTo>
                    <a:pt x="634" y="1279"/>
                  </a:lnTo>
                  <a:cubicBezTo>
                    <a:pt x="2122" y="1216"/>
                    <a:pt x="3706" y="1184"/>
                    <a:pt x="5289" y="1184"/>
                  </a:cubicBezTo>
                  <a:cubicBezTo>
                    <a:pt x="5606" y="1184"/>
                    <a:pt x="5891" y="931"/>
                    <a:pt x="5891" y="614"/>
                  </a:cubicBezTo>
                  <a:cubicBezTo>
                    <a:pt x="5891" y="266"/>
                    <a:pt x="5606" y="13"/>
                    <a:pt x="5289" y="13"/>
                  </a:cubicBezTo>
                  <a:cubicBezTo>
                    <a:pt x="4886" y="5"/>
                    <a:pt x="4484" y="1"/>
                    <a:pt x="408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204593" y="1616188"/>
              <a:ext cx="88700" cy="51000"/>
            </a:xfrm>
            <a:custGeom>
              <a:avLst/>
              <a:gdLst/>
              <a:ahLst/>
              <a:cxnLst/>
              <a:rect l="l" t="t" r="r" b="b"/>
              <a:pathLst>
                <a:path w="3548" h="2040" extrusionOk="0">
                  <a:moveTo>
                    <a:pt x="2916" y="0"/>
                  </a:moveTo>
                  <a:cubicBezTo>
                    <a:pt x="2842" y="0"/>
                    <a:pt x="2766" y="14"/>
                    <a:pt x="2692" y="44"/>
                  </a:cubicBezTo>
                  <a:cubicBezTo>
                    <a:pt x="1932" y="297"/>
                    <a:pt x="1172" y="614"/>
                    <a:pt x="443" y="931"/>
                  </a:cubicBezTo>
                  <a:cubicBezTo>
                    <a:pt x="158" y="1057"/>
                    <a:pt x="0" y="1406"/>
                    <a:pt x="127" y="1691"/>
                  </a:cubicBezTo>
                  <a:cubicBezTo>
                    <a:pt x="222" y="1912"/>
                    <a:pt x="443" y="2039"/>
                    <a:pt x="665" y="2039"/>
                  </a:cubicBezTo>
                  <a:cubicBezTo>
                    <a:pt x="760" y="2039"/>
                    <a:pt x="855" y="2039"/>
                    <a:pt x="918" y="2007"/>
                  </a:cubicBezTo>
                  <a:cubicBezTo>
                    <a:pt x="1615" y="1691"/>
                    <a:pt x="2375" y="1406"/>
                    <a:pt x="3104" y="1152"/>
                  </a:cubicBezTo>
                  <a:cubicBezTo>
                    <a:pt x="3389" y="1026"/>
                    <a:pt x="3547" y="709"/>
                    <a:pt x="3452" y="392"/>
                  </a:cubicBezTo>
                  <a:cubicBezTo>
                    <a:pt x="3379" y="150"/>
                    <a:pt x="3158" y="0"/>
                    <a:pt x="291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316218" y="1585788"/>
              <a:ext cx="79975" cy="42600"/>
            </a:xfrm>
            <a:custGeom>
              <a:avLst/>
              <a:gdLst/>
              <a:ahLst/>
              <a:cxnLst/>
              <a:rect l="l" t="t" r="r" b="b"/>
              <a:pathLst>
                <a:path w="3199" h="1704" extrusionOk="0">
                  <a:moveTo>
                    <a:pt x="2571" y="0"/>
                  </a:moveTo>
                  <a:cubicBezTo>
                    <a:pt x="2517" y="0"/>
                    <a:pt x="2462" y="8"/>
                    <a:pt x="2407" y="25"/>
                  </a:cubicBezTo>
                  <a:cubicBezTo>
                    <a:pt x="1742" y="183"/>
                    <a:pt x="1109" y="342"/>
                    <a:pt x="475" y="532"/>
                  </a:cubicBezTo>
                  <a:cubicBezTo>
                    <a:pt x="190" y="627"/>
                    <a:pt x="0" y="943"/>
                    <a:pt x="95" y="1260"/>
                  </a:cubicBezTo>
                  <a:cubicBezTo>
                    <a:pt x="159" y="1513"/>
                    <a:pt x="412" y="1703"/>
                    <a:pt x="665" y="1703"/>
                  </a:cubicBezTo>
                  <a:cubicBezTo>
                    <a:pt x="697" y="1703"/>
                    <a:pt x="760" y="1672"/>
                    <a:pt x="824" y="1672"/>
                  </a:cubicBezTo>
                  <a:cubicBezTo>
                    <a:pt x="1426" y="1482"/>
                    <a:pt x="2059" y="1323"/>
                    <a:pt x="2692" y="1165"/>
                  </a:cubicBezTo>
                  <a:cubicBezTo>
                    <a:pt x="3009" y="1102"/>
                    <a:pt x="3199" y="785"/>
                    <a:pt x="3104" y="468"/>
                  </a:cubicBezTo>
                  <a:cubicBezTo>
                    <a:pt x="3052" y="180"/>
                    <a:pt x="2826" y="0"/>
                    <a:pt x="2571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478518" y="1557813"/>
              <a:ext cx="89500" cy="35725"/>
            </a:xfrm>
            <a:custGeom>
              <a:avLst/>
              <a:gdLst/>
              <a:ahLst/>
              <a:cxnLst/>
              <a:rect l="l" t="t" r="r" b="b"/>
              <a:pathLst>
                <a:path w="3580" h="1429" extrusionOk="0">
                  <a:moveTo>
                    <a:pt x="2974" y="1"/>
                  </a:moveTo>
                  <a:cubicBezTo>
                    <a:pt x="2954" y="1"/>
                    <a:pt x="2934" y="2"/>
                    <a:pt x="2914" y="4"/>
                  </a:cubicBezTo>
                  <a:cubicBezTo>
                    <a:pt x="2122" y="67"/>
                    <a:pt x="1331" y="162"/>
                    <a:pt x="571" y="257"/>
                  </a:cubicBezTo>
                  <a:cubicBezTo>
                    <a:pt x="254" y="289"/>
                    <a:pt x="1" y="605"/>
                    <a:pt x="64" y="922"/>
                  </a:cubicBezTo>
                  <a:cubicBezTo>
                    <a:pt x="96" y="1207"/>
                    <a:pt x="349" y="1429"/>
                    <a:pt x="634" y="1429"/>
                  </a:cubicBezTo>
                  <a:lnTo>
                    <a:pt x="729" y="1429"/>
                  </a:lnTo>
                  <a:cubicBezTo>
                    <a:pt x="1457" y="1334"/>
                    <a:pt x="2249" y="1239"/>
                    <a:pt x="3009" y="1176"/>
                  </a:cubicBezTo>
                  <a:cubicBezTo>
                    <a:pt x="3357" y="1144"/>
                    <a:pt x="3579" y="859"/>
                    <a:pt x="3548" y="542"/>
                  </a:cubicBezTo>
                  <a:cubicBezTo>
                    <a:pt x="3518" y="216"/>
                    <a:pt x="3266" y="1"/>
                    <a:pt x="297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586193" y="1551263"/>
              <a:ext cx="147300" cy="32775"/>
            </a:xfrm>
            <a:custGeom>
              <a:avLst/>
              <a:gdLst/>
              <a:ahLst/>
              <a:cxnLst/>
              <a:rect l="l" t="t" r="r" b="b"/>
              <a:pathLst>
                <a:path w="5892" h="1311" extrusionOk="0">
                  <a:moveTo>
                    <a:pt x="4084" y="1"/>
                  </a:moveTo>
                  <a:cubicBezTo>
                    <a:pt x="2886" y="1"/>
                    <a:pt x="1711" y="36"/>
                    <a:pt x="571" y="107"/>
                  </a:cubicBezTo>
                  <a:cubicBezTo>
                    <a:pt x="254" y="139"/>
                    <a:pt x="1" y="424"/>
                    <a:pt x="32" y="741"/>
                  </a:cubicBezTo>
                  <a:cubicBezTo>
                    <a:pt x="32" y="1057"/>
                    <a:pt x="286" y="1311"/>
                    <a:pt x="602" y="1311"/>
                  </a:cubicBezTo>
                  <a:lnTo>
                    <a:pt x="634" y="1311"/>
                  </a:lnTo>
                  <a:cubicBezTo>
                    <a:pt x="2122" y="1216"/>
                    <a:pt x="3706" y="1184"/>
                    <a:pt x="5289" y="1184"/>
                  </a:cubicBezTo>
                  <a:cubicBezTo>
                    <a:pt x="5606" y="1184"/>
                    <a:pt x="5891" y="931"/>
                    <a:pt x="5891" y="614"/>
                  </a:cubicBezTo>
                  <a:cubicBezTo>
                    <a:pt x="5891" y="266"/>
                    <a:pt x="5606" y="12"/>
                    <a:pt x="5289" y="12"/>
                  </a:cubicBezTo>
                  <a:cubicBezTo>
                    <a:pt x="4886" y="4"/>
                    <a:pt x="4484" y="1"/>
                    <a:pt x="408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</p:grpSp>
      <p:sp>
        <p:nvSpPr>
          <p:cNvPr id="306" name="Google Shape;306;p23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7" name="Google Shape;307;p23"/>
          <p:cNvSpPr txBox="1">
            <a:spLocks noGrp="1"/>
          </p:cNvSpPr>
          <p:nvPr>
            <p:ph type="body" idx="1"/>
          </p:nvPr>
        </p:nvSpPr>
        <p:spPr>
          <a:xfrm>
            <a:off x="720000" y="2122575"/>
            <a:ext cx="3858600" cy="22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BD69"/>
              </a:buClr>
              <a:buSzPts val="1400"/>
              <a:buFont typeface="Montserrat"/>
              <a:buChar char="●"/>
              <a:defRPr sz="1400">
                <a:solidFill>
                  <a:srgbClr val="54386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43864"/>
              </a:buClr>
              <a:buSzPts val="1400"/>
              <a:buFont typeface="Montserrat"/>
              <a:buChar char="○"/>
              <a:defRPr>
                <a:solidFill>
                  <a:srgbClr val="54386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43864"/>
              </a:buClr>
              <a:buSzPts val="1400"/>
              <a:buFont typeface="Montserrat"/>
              <a:buChar char="■"/>
              <a:defRPr>
                <a:solidFill>
                  <a:srgbClr val="54386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43864"/>
              </a:buClr>
              <a:buSzPts val="1400"/>
              <a:buFont typeface="Montserrat"/>
              <a:buChar char="●"/>
              <a:defRPr>
                <a:solidFill>
                  <a:srgbClr val="54386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43864"/>
              </a:buClr>
              <a:buSzPts val="1400"/>
              <a:buFont typeface="Montserrat"/>
              <a:buChar char="○"/>
              <a:defRPr>
                <a:solidFill>
                  <a:srgbClr val="54386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43864"/>
              </a:buClr>
              <a:buSzPts val="1400"/>
              <a:buFont typeface="Montserrat"/>
              <a:buChar char="■"/>
              <a:defRPr>
                <a:solidFill>
                  <a:srgbClr val="54386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43864"/>
              </a:buClr>
              <a:buSzPts val="1400"/>
              <a:buFont typeface="Montserrat"/>
              <a:buChar char="●"/>
              <a:defRPr>
                <a:solidFill>
                  <a:srgbClr val="54386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543864"/>
              </a:buClr>
              <a:buSzPts val="1400"/>
              <a:buFont typeface="Montserrat"/>
              <a:buChar char="○"/>
              <a:defRPr>
                <a:solidFill>
                  <a:srgbClr val="54386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543864"/>
              </a:buClr>
              <a:buSzPts val="1400"/>
              <a:buFont typeface="Montserrat"/>
              <a:buChar char="■"/>
              <a:defRPr>
                <a:solidFill>
                  <a:srgbClr val="54386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2"/>
          </p:nvPr>
        </p:nvSpPr>
        <p:spPr>
          <a:xfrm>
            <a:off x="720000" y="1202925"/>
            <a:ext cx="3858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4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>
            <a:spLocks noGrp="1"/>
          </p:cNvSpPr>
          <p:nvPr>
            <p:ph type="title"/>
          </p:nvPr>
        </p:nvSpPr>
        <p:spPr>
          <a:xfrm>
            <a:off x="4544200" y="1416275"/>
            <a:ext cx="3861600" cy="1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3" name="Google Shape;323;p25"/>
          <p:cNvSpPr txBox="1">
            <a:spLocks noGrp="1"/>
          </p:cNvSpPr>
          <p:nvPr>
            <p:ph type="subTitle" idx="1"/>
          </p:nvPr>
        </p:nvSpPr>
        <p:spPr>
          <a:xfrm>
            <a:off x="4544200" y="2930125"/>
            <a:ext cx="3393300" cy="1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24" name="Google Shape;324;p25"/>
          <p:cNvGrpSpPr/>
          <p:nvPr/>
        </p:nvGrpSpPr>
        <p:grpSpPr>
          <a:xfrm flipH="1">
            <a:off x="8472451" y="2172929"/>
            <a:ext cx="671756" cy="335164"/>
            <a:chOff x="204593" y="1404788"/>
            <a:chExt cx="528900" cy="262400"/>
          </a:xfrm>
        </p:grpSpPr>
        <p:sp>
          <p:nvSpPr>
            <p:cNvPr id="325" name="Google Shape;325;p25"/>
            <p:cNvSpPr/>
            <p:nvPr/>
          </p:nvSpPr>
          <p:spPr>
            <a:xfrm>
              <a:off x="204593" y="1469713"/>
              <a:ext cx="88700" cy="51775"/>
            </a:xfrm>
            <a:custGeom>
              <a:avLst/>
              <a:gdLst/>
              <a:ahLst/>
              <a:cxnLst/>
              <a:rect l="l" t="t" r="r" b="b"/>
              <a:pathLst>
                <a:path w="3548" h="2071" extrusionOk="0">
                  <a:moveTo>
                    <a:pt x="2916" y="0"/>
                  </a:moveTo>
                  <a:cubicBezTo>
                    <a:pt x="2842" y="0"/>
                    <a:pt x="2766" y="14"/>
                    <a:pt x="2692" y="44"/>
                  </a:cubicBezTo>
                  <a:cubicBezTo>
                    <a:pt x="1932" y="298"/>
                    <a:pt x="1172" y="614"/>
                    <a:pt x="443" y="931"/>
                  </a:cubicBezTo>
                  <a:cubicBezTo>
                    <a:pt x="158" y="1058"/>
                    <a:pt x="0" y="1406"/>
                    <a:pt x="127" y="1691"/>
                  </a:cubicBezTo>
                  <a:cubicBezTo>
                    <a:pt x="222" y="1913"/>
                    <a:pt x="443" y="2071"/>
                    <a:pt x="665" y="2071"/>
                  </a:cubicBezTo>
                  <a:cubicBezTo>
                    <a:pt x="760" y="2071"/>
                    <a:pt x="855" y="2039"/>
                    <a:pt x="918" y="2008"/>
                  </a:cubicBezTo>
                  <a:cubicBezTo>
                    <a:pt x="1615" y="1691"/>
                    <a:pt x="2344" y="1406"/>
                    <a:pt x="3104" y="1153"/>
                  </a:cubicBezTo>
                  <a:cubicBezTo>
                    <a:pt x="3389" y="1026"/>
                    <a:pt x="3547" y="709"/>
                    <a:pt x="3452" y="393"/>
                  </a:cubicBezTo>
                  <a:cubicBezTo>
                    <a:pt x="3379" y="150"/>
                    <a:pt x="3158" y="0"/>
                    <a:pt x="291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478518" y="1411363"/>
              <a:ext cx="89500" cy="35725"/>
            </a:xfrm>
            <a:custGeom>
              <a:avLst/>
              <a:gdLst/>
              <a:ahLst/>
              <a:cxnLst/>
              <a:rect l="l" t="t" r="r" b="b"/>
              <a:pathLst>
                <a:path w="3580" h="1429" extrusionOk="0">
                  <a:moveTo>
                    <a:pt x="2974" y="0"/>
                  </a:moveTo>
                  <a:cubicBezTo>
                    <a:pt x="2954" y="0"/>
                    <a:pt x="2934" y="1"/>
                    <a:pt x="2914" y="3"/>
                  </a:cubicBezTo>
                  <a:cubicBezTo>
                    <a:pt x="2122" y="66"/>
                    <a:pt x="1331" y="161"/>
                    <a:pt x="571" y="256"/>
                  </a:cubicBezTo>
                  <a:cubicBezTo>
                    <a:pt x="254" y="288"/>
                    <a:pt x="1" y="605"/>
                    <a:pt x="64" y="921"/>
                  </a:cubicBezTo>
                  <a:cubicBezTo>
                    <a:pt x="96" y="1238"/>
                    <a:pt x="349" y="1428"/>
                    <a:pt x="634" y="1428"/>
                  </a:cubicBezTo>
                  <a:lnTo>
                    <a:pt x="729" y="1428"/>
                  </a:lnTo>
                  <a:cubicBezTo>
                    <a:pt x="1457" y="1333"/>
                    <a:pt x="2249" y="1238"/>
                    <a:pt x="3009" y="1175"/>
                  </a:cubicBezTo>
                  <a:cubicBezTo>
                    <a:pt x="3357" y="1143"/>
                    <a:pt x="3579" y="858"/>
                    <a:pt x="3548" y="541"/>
                  </a:cubicBezTo>
                  <a:cubicBezTo>
                    <a:pt x="3518" y="215"/>
                    <a:pt x="3266" y="0"/>
                    <a:pt x="297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316218" y="1439313"/>
              <a:ext cx="79975" cy="41800"/>
            </a:xfrm>
            <a:custGeom>
              <a:avLst/>
              <a:gdLst/>
              <a:ahLst/>
              <a:cxnLst/>
              <a:rect l="l" t="t" r="r" b="b"/>
              <a:pathLst>
                <a:path w="3199" h="1672" extrusionOk="0">
                  <a:moveTo>
                    <a:pt x="2572" y="1"/>
                  </a:moveTo>
                  <a:cubicBezTo>
                    <a:pt x="2518" y="1"/>
                    <a:pt x="2463" y="8"/>
                    <a:pt x="2407" y="25"/>
                  </a:cubicBezTo>
                  <a:cubicBezTo>
                    <a:pt x="1774" y="152"/>
                    <a:pt x="1109" y="342"/>
                    <a:pt x="475" y="532"/>
                  </a:cubicBezTo>
                  <a:cubicBezTo>
                    <a:pt x="159" y="627"/>
                    <a:pt x="0" y="944"/>
                    <a:pt x="95" y="1260"/>
                  </a:cubicBezTo>
                  <a:cubicBezTo>
                    <a:pt x="159" y="1514"/>
                    <a:pt x="412" y="1672"/>
                    <a:pt x="665" y="1672"/>
                  </a:cubicBezTo>
                  <a:lnTo>
                    <a:pt x="824" y="1672"/>
                  </a:lnTo>
                  <a:cubicBezTo>
                    <a:pt x="1426" y="1482"/>
                    <a:pt x="2059" y="1324"/>
                    <a:pt x="2692" y="1165"/>
                  </a:cubicBezTo>
                  <a:cubicBezTo>
                    <a:pt x="3009" y="1102"/>
                    <a:pt x="3199" y="753"/>
                    <a:pt x="3104" y="437"/>
                  </a:cubicBezTo>
                  <a:cubicBezTo>
                    <a:pt x="3052" y="176"/>
                    <a:pt x="2827" y="1"/>
                    <a:pt x="257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586193" y="1404788"/>
              <a:ext cx="147300" cy="32000"/>
            </a:xfrm>
            <a:custGeom>
              <a:avLst/>
              <a:gdLst/>
              <a:ahLst/>
              <a:cxnLst/>
              <a:rect l="l" t="t" r="r" b="b"/>
              <a:pathLst>
                <a:path w="5892" h="1280" extrusionOk="0">
                  <a:moveTo>
                    <a:pt x="4084" y="1"/>
                  </a:moveTo>
                  <a:cubicBezTo>
                    <a:pt x="2886" y="1"/>
                    <a:pt x="1711" y="36"/>
                    <a:pt x="571" y="108"/>
                  </a:cubicBezTo>
                  <a:cubicBezTo>
                    <a:pt x="254" y="139"/>
                    <a:pt x="1" y="424"/>
                    <a:pt x="32" y="741"/>
                  </a:cubicBezTo>
                  <a:cubicBezTo>
                    <a:pt x="32" y="1058"/>
                    <a:pt x="286" y="1279"/>
                    <a:pt x="602" y="1279"/>
                  </a:cubicBezTo>
                  <a:lnTo>
                    <a:pt x="634" y="1279"/>
                  </a:lnTo>
                  <a:cubicBezTo>
                    <a:pt x="2122" y="1216"/>
                    <a:pt x="3706" y="1184"/>
                    <a:pt x="5289" y="1184"/>
                  </a:cubicBezTo>
                  <a:cubicBezTo>
                    <a:pt x="5606" y="1184"/>
                    <a:pt x="5891" y="931"/>
                    <a:pt x="5891" y="614"/>
                  </a:cubicBezTo>
                  <a:cubicBezTo>
                    <a:pt x="5891" y="266"/>
                    <a:pt x="5606" y="13"/>
                    <a:pt x="5289" y="13"/>
                  </a:cubicBezTo>
                  <a:cubicBezTo>
                    <a:pt x="4886" y="5"/>
                    <a:pt x="4484" y="1"/>
                    <a:pt x="408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204593" y="1616188"/>
              <a:ext cx="88700" cy="51000"/>
            </a:xfrm>
            <a:custGeom>
              <a:avLst/>
              <a:gdLst/>
              <a:ahLst/>
              <a:cxnLst/>
              <a:rect l="l" t="t" r="r" b="b"/>
              <a:pathLst>
                <a:path w="3548" h="2040" extrusionOk="0">
                  <a:moveTo>
                    <a:pt x="2916" y="0"/>
                  </a:moveTo>
                  <a:cubicBezTo>
                    <a:pt x="2842" y="0"/>
                    <a:pt x="2766" y="14"/>
                    <a:pt x="2692" y="44"/>
                  </a:cubicBezTo>
                  <a:cubicBezTo>
                    <a:pt x="1932" y="297"/>
                    <a:pt x="1172" y="614"/>
                    <a:pt x="443" y="931"/>
                  </a:cubicBezTo>
                  <a:cubicBezTo>
                    <a:pt x="158" y="1057"/>
                    <a:pt x="0" y="1406"/>
                    <a:pt x="127" y="1691"/>
                  </a:cubicBezTo>
                  <a:cubicBezTo>
                    <a:pt x="222" y="1912"/>
                    <a:pt x="443" y="2039"/>
                    <a:pt x="665" y="2039"/>
                  </a:cubicBezTo>
                  <a:cubicBezTo>
                    <a:pt x="760" y="2039"/>
                    <a:pt x="855" y="2039"/>
                    <a:pt x="918" y="2007"/>
                  </a:cubicBezTo>
                  <a:cubicBezTo>
                    <a:pt x="1615" y="1691"/>
                    <a:pt x="2375" y="1406"/>
                    <a:pt x="3104" y="1152"/>
                  </a:cubicBezTo>
                  <a:cubicBezTo>
                    <a:pt x="3389" y="1026"/>
                    <a:pt x="3547" y="709"/>
                    <a:pt x="3452" y="392"/>
                  </a:cubicBezTo>
                  <a:cubicBezTo>
                    <a:pt x="3379" y="150"/>
                    <a:pt x="3158" y="0"/>
                    <a:pt x="291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316218" y="1585788"/>
              <a:ext cx="79975" cy="42600"/>
            </a:xfrm>
            <a:custGeom>
              <a:avLst/>
              <a:gdLst/>
              <a:ahLst/>
              <a:cxnLst/>
              <a:rect l="l" t="t" r="r" b="b"/>
              <a:pathLst>
                <a:path w="3199" h="1704" extrusionOk="0">
                  <a:moveTo>
                    <a:pt x="2571" y="0"/>
                  </a:moveTo>
                  <a:cubicBezTo>
                    <a:pt x="2517" y="0"/>
                    <a:pt x="2462" y="8"/>
                    <a:pt x="2407" y="25"/>
                  </a:cubicBezTo>
                  <a:cubicBezTo>
                    <a:pt x="1742" y="183"/>
                    <a:pt x="1109" y="342"/>
                    <a:pt x="475" y="532"/>
                  </a:cubicBezTo>
                  <a:cubicBezTo>
                    <a:pt x="190" y="627"/>
                    <a:pt x="0" y="943"/>
                    <a:pt x="95" y="1260"/>
                  </a:cubicBezTo>
                  <a:cubicBezTo>
                    <a:pt x="159" y="1513"/>
                    <a:pt x="412" y="1703"/>
                    <a:pt x="665" y="1703"/>
                  </a:cubicBezTo>
                  <a:cubicBezTo>
                    <a:pt x="697" y="1703"/>
                    <a:pt x="760" y="1672"/>
                    <a:pt x="824" y="1672"/>
                  </a:cubicBezTo>
                  <a:cubicBezTo>
                    <a:pt x="1426" y="1482"/>
                    <a:pt x="2059" y="1323"/>
                    <a:pt x="2692" y="1165"/>
                  </a:cubicBezTo>
                  <a:cubicBezTo>
                    <a:pt x="3009" y="1102"/>
                    <a:pt x="3199" y="785"/>
                    <a:pt x="3104" y="468"/>
                  </a:cubicBezTo>
                  <a:cubicBezTo>
                    <a:pt x="3052" y="180"/>
                    <a:pt x="2826" y="0"/>
                    <a:pt x="2571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478518" y="1557813"/>
              <a:ext cx="89500" cy="35725"/>
            </a:xfrm>
            <a:custGeom>
              <a:avLst/>
              <a:gdLst/>
              <a:ahLst/>
              <a:cxnLst/>
              <a:rect l="l" t="t" r="r" b="b"/>
              <a:pathLst>
                <a:path w="3580" h="1429" extrusionOk="0">
                  <a:moveTo>
                    <a:pt x="2974" y="1"/>
                  </a:moveTo>
                  <a:cubicBezTo>
                    <a:pt x="2954" y="1"/>
                    <a:pt x="2934" y="2"/>
                    <a:pt x="2914" y="4"/>
                  </a:cubicBezTo>
                  <a:cubicBezTo>
                    <a:pt x="2122" y="67"/>
                    <a:pt x="1331" y="162"/>
                    <a:pt x="571" y="257"/>
                  </a:cubicBezTo>
                  <a:cubicBezTo>
                    <a:pt x="254" y="289"/>
                    <a:pt x="1" y="605"/>
                    <a:pt x="64" y="922"/>
                  </a:cubicBezTo>
                  <a:cubicBezTo>
                    <a:pt x="96" y="1207"/>
                    <a:pt x="349" y="1429"/>
                    <a:pt x="634" y="1429"/>
                  </a:cubicBezTo>
                  <a:lnTo>
                    <a:pt x="729" y="1429"/>
                  </a:lnTo>
                  <a:cubicBezTo>
                    <a:pt x="1457" y="1334"/>
                    <a:pt x="2249" y="1239"/>
                    <a:pt x="3009" y="1176"/>
                  </a:cubicBezTo>
                  <a:cubicBezTo>
                    <a:pt x="3357" y="1144"/>
                    <a:pt x="3579" y="859"/>
                    <a:pt x="3548" y="542"/>
                  </a:cubicBezTo>
                  <a:cubicBezTo>
                    <a:pt x="3518" y="216"/>
                    <a:pt x="3266" y="1"/>
                    <a:pt x="297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586193" y="1551263"/>
              <a:ext cx="147300" cy="32775"/>
            </a:xfrm>
            <a:custGeom>
              <a:avLst/>
              <a:gdLst/>
              <a:ahLst/>
              <a:cxnLst/>
              <a:rect l="l" t="t" r="r" b="b"/>
              <a:pathLst>
                <a:path w="5892" h="1311" extrusionOk="0">
                  <a:moveTo>
                    <a:pt x="4084" y="1"/>
                  </a:moveTo>
                  <a:cubicBezTo>
                    <a:pt x="2886" y="1"/>
                    <a:pt x="1711" y="36"/>
                    <a:pt x="571" y="107"/>
                  </a:cubicBezTo>
                  <a:cubicBezTo>
                    <a:pt x="254" y="139"/>
                    <a:pt x="1" y="424"/>
                    <a:pt x="32" y="741"/>
                  </a:cubicBezTo>
                  <a:cubicBezTo>
                    <a:pt x="32" y="1057"/>
                    <a:pt x="286" y="1311"/>
                    <a:pt x="602" y="1311"/>
                  </a:cubicBezTo>
                  <a:lnTo>
                    <a:pt x="634" y="1311"/>
                  </a:lnTo>
                  <a:cubicBezTo>
                    <a:pt x="2122" y="1216"/>
                    <a:pt x="3706" y="1184"/>
                    <a:pt x="5289" y="1184"/>
                  </a:cubicBezTo>
                  <a:cubicBezTo>
                    <a:pt x="5606" y="1184"/>
                    <a:pt x="5891" y="931"/>
                    <a:pt x="5891" y="614"/>
                  </a:cubicBezTo>
                  <a:cubicBezTo>
                    <a:pt x="5891" y="266"/>
                    <a:pt x="5606" y="12"/>
                    <a:pt x="5289" y="12"/>
                  </a:cubicBezTo>
                  <a:cubicBezTo>
                    <a:pt x="4886" y="4"/>
                    <a:pt x="4484" y="1"/>
                    <a:pt x="408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3"/>
          <p:cNvGrpSpPr/>
          <p:nvPr/>
        </p:nvGrpSpPr>
        <p:grpSpPr>
          <a:xfrm>
            <a:off x="-75163" y="677206"/>
            <a:ext cx="675564" cy="335164"/>
            <a:chOff x="204593" y="1404788"/>
            <a:chExt cx="528900" cy="262400"/>
          </a:xfrm>
        </p:grpSpPr>
        <p:sp>
          <p:nvSpPr>
            <p:cNvPr id="411" name="Google Shape;411;p33"/>
            <p:cNvSpPr/>
            <p:nvPr/>
          </p:nvSpPr>
          <p:spPr>
            <a:xfrm>
              <a:off x="204593" y="1469713"/>
              <a:ext cx="88700" cy="51775"/>
            </a:xfrm>
            <a:custGeom>
              <a:avLst/>
              <a:gdLst/>
              <a:ahLst/>
              <a:cxnLst/>
              <a:rect l="l" t="t" r="r" b="b"/>
              <a:pathLst>
                <a:path w="3548" h="2071" extrusionOk="0">
                  <a:moveTo>
                    <a:pt x="2916" y="0"/>
                  </a:moveTo>
                  <a:cubicBezTo>
                    <a:pt x="2842" y="0"/>
                    <a:pt x="2766" y="14"/>
                    <a:pt x="2692" y="44"/>
                  </a:cubicBezTo>
                  <a:cubicBezTo>
                    <a:pt x="1932" y="298"/>
                    <a:pt x="1172" y="614"/>
                    <a:pt x="443" y="931"/>
                  </a:cubicBezTo>
                  <a:cubicBezTo>
                    <a:pt x="158" y="1058"/>
                    <a:pt x="0" y="1406"/>
                    <a:pt x="127" y="1691"/>
                  </a:cubicBezTo>
                  <a:cubicBezTo>
                    <a:pt x="222" y="1913"/>
                    <a:pt x="443" y="2071"/>
                    <a:pt x="665" y="2071"/>
                  </a:cubicBezTo>
                  <a:cubicBezTo>
                    <a:pt x="760" y="2071"/>
                    <a:pt x="855" y="2039"/>
                    <a:pt x="918" y="2008"/>
                  </a:cubicBezTo>
                  <a:cubicBezTo>
                    <a:pt x="1615" y="1691"/>
                    <a:pt x="2344" y="1406"/>
                    <a:pt x="3104" y="1153"/>
                  </a:cubicBezTo>
                  <a:cubicBezTo>
                    <a:pt x="3389" y="1026"/>
                    <a:pt x="3547" y="709"/>
                    <a:pt x="3452" y="393"/>
                  </a:cubicBezTo>
                  <a:cubicBezTo>
                    <a:pt x="3379" y="150"/>
                    <a:pt x="3158" y="0"/>
                    <a:pt x="291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478518" y="1411363"/>
              <a:ext cx="89500" cy="35725"/>
            </a:xfrm>
            <a:custGeom>
              <a:avLst/>
              <a:gdLst/>
              <a:ahLst/>
              <a:cxnLst/>
              <a:rect l="l" t="t" r="r" b="b"/>
              <a:pathLst>
                <a:path w="3580" h="1429" extrusionOk="0">
                  <a:moveTo>
                    <a:pt x="2974" y="0"/>
                  </a:moveTo>
                  <a:cubicBezTo>
                    <a:pt x="2954" y="0"/>
                    <a:pt x="2934" y="1"/>
                    <a:pt x="2914" y="3"/>
                  </a:cubicBezTo>
                  <a:cubicBezTo>
                    <a:pt x="2122" y="66"/>
                    <a:pt x="1331" y="161"/>
                    <a:pt x="571" y="256"/>
                  </a:cubicBezTo>
                  <a:cubicBezTo>
                    <a:pt x="254" y="288"/>
                    <a:pt x="1" y="605"/>
                    <a:pt x="64" y="921"/>
                  </a:cubicBezTo>
                  <a:cubicBezTo>
                    <a:pt x="96" y="1238"/>
                    <a:pt x="349" y="1428"/>
                    <a:pt x="634" y="1428"/>
                  </a:cubicBezTo>
                  <a:lnTo>
                    <a:pt x="729" y="1428"/>
                  </a:lnTo>
                  <a:cubicBezTo>
                    <a:pt x="1457" y="1333"/>
                    <a:pt x="2249" y="1238"/>
                    <a:pt x="3009" y="1175"/>
                  </a:cubicBezTo>
                  <a:cubicBezTo>
                    <a:pt x="3357" y="1143"/>
                    <a:pt x="3579" y="858"/>
                    <a:pt x="3548" y="541"/>
                  </a:cubicBezTo>
                  <a:cubicBezTo>
                    <a:pt x="3518" y="215"/>
                    <a:pt x="3266" y="0"/>
                    <a:pt x="297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16218" y="1439313"/>
              <a:ext cx="79975" cy="41800"/>
            </a:xfrm>
            <a:custGeom>
              <a:avLst/>
              <a:gdLst/>
              <a:ahLst/>
              <a:cxnLst/>
              <a:rect l="l" t="t" r="r" b="b"/>
              <a:pathLst>
                <a:path w="3199" h="1672" extrusionOk="0">
                  <a:moveTo>
                    <a:pt x="2572" y="1"/>
                  </a:moveTo>
                  <a:cubicBezTo>
                    <a:pt x="2518" y="1"/>
                    <a:pt x="2463" y="8"/>
                    <a:pt x="2407" y="25"/>
                  </a:cubicBezTo>
                  <a:cubicBezTo>
                    <a:pt x="1774" y="152"/>
                    <a:pt x="1109" y="342"/>
                    <a:pt x="475" y="532"/>
                  </a:cubicBezTo>
                  <a:cubicBezTo>
                    <a:pt x="159" y="627"/>
                    <a:pt x="0" y="944"/>
                    <a:pt x="95" y="1260"/>
                  </a:cubicBezTo>
                  <a:cubicBezTo>
                    <a:pt x="159" y="1514"/>
                    <a:pt x="412" y="1672"/>
                    <a:pt x="665" y="1672"/>
                  </a:cubicBezTo>
                  <a:lnTo>
                    <a:pt x="824" y="1672"/>
                  </a:lnTo>
                  <a:cubicBezTo>
                    <a:pt x="1426" y="1482"/>
                    <a:pt x="2059" y="1324"/>
                    <a:pt x="2692" y="1165"/>
                  </a:cubicBezTo>
                  <a:cubicBezTo>
                    <a:pt x="3009" y="1102"/>
                    <a:pt x="3199" y="753"/>
                    <a:pt x="3104" y="437"/>
                  </a:cubicBezTo>
                  <a:cubicBezTo>
                    <a:pt x="3052" y="176"/>
                    <a:pt x="2827" y="1"/>
                    <a:pt x="257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586193" y="1404788"/>
              <a:ext cx="147300" cy="32000"/>
            </a:xfrm>
            <a:custGeom>
              <a:avLst/>
              <a:gdLst/>
              <a:ahLst/>
              <a:cxnLst/>
              <a:rect l="l" t="t" r="r" b="b"/>
              <a:pathLst>
                <a:path w="5892" h="1280" extrusionOk="0">
                  <a:moveTo>
                    <a:pt x="4084" y="1"/>
                  </a:moveTo>
                  <a:cubicBezTo>
                    <a:pt x="2886" y="1"/>
                    <a:pt x="1711" y="36"/>
                    <a:pt x="571" y="108"/>
                  </a:cubicBezTo>
                  <a:cubicBezTo>
                    <a:pt x="254" y="139"/>
                    <a:pt x="1" y="424"/>
                    <a:pt x="32" y="741"/>
                  </a:cubicBezTo>
                  <a:cubicBezTo>
                    <a:pt x="32" y="1058"/>
                    <a:pt x="286" y="1279"/>
                    <a:pt x="602" y="1279"/>
                  </a:cubicBezTo>
                  <a:lnTo>
                    <a:pt x="634" y="1279"/>
                  </a:lnTo>
                  <a:cubicBezTo>
                    <a:pt x="2122" y="1216"/>
                    <a:pt x="3706" y="1184"/>
                    <a:pt x="5289" y="1184"/>
                  </a:cubicBezTo>
                  <a:cubicBezTo>
                    <a:pt x="5606" y="1184"/>
                    <a:pt x="5891" y="931"/>
                    <a:pt x="5891" y="614"/>
                  </a:cubicBezTo>
                  <a:cubicBezTo>
                    <a:pt x="5891" y="266"/>
                    <a:pt x="5606" y="13"/>
                    <a:pt x="5289" y="13"/>
                  </a:cubicBezTo>
                  <a:cubicBezTo>
                    <a:pt x="4886" y="5"/>
                    <a:pt x="4484" y="1"/>
                    <a:pt x="408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204593" y="1616188"/>
              <a:ext cx="88700" cy="51000"/>
            </a:xfrm>
            <a:custGeom>
              <a:avLst/>
              <a:gdLst/>
              <a:ahLst/>
              <a:cxnLst/>
              <a:rect l="l" t="t" r="r" b="b"/>
              <a:pathLst>
                <a:path w="3548" h="2040" extrusionOk="0">
                  <a:moveTo>
                    <a:pt x="2916" y="0"/>
                  </a:moveTo>
                  <a:cubicBezTo>
                    <a:pt x="2842" y="0"/>
                    <a:pt x="2766" y="14"/>
                    <a:pt x="2692" y="44"/>
                  </a:cubicBezTo>
                  <a:cubicBezTo>
                    <a:pt x="1932" y="297"/>
                    <a:pt x="1172" y="614"/>
                    <a:pt x="443" y="931"/>
                  </a:cubicBezTo>
                  <a:cubicBezTo>
                    <a:pt x="158" y="1057"/>
                    <a:pt x="0" y="1406"/>
                    <a:pt x="127" y="1691"/>
                  </a:cubicBezTo>
                  <a:cubicBezTo>
                    <a:pt x="222" y="1912"/>
                    <a:pt x="443" y="2039"/>
                    <a:pt x="665" y="2039"/>
                  </a:cubicBezTo>
                  <a:cubicBezTo>
                    <a:pt x="760" y="2039"/>
                    <a:pt x="855" y="2039"/>
                    <a:pt x="918" y="2007"/>
                  </a:cubicBezTo>
                  <a:cubicBezTo>
                    <a:pt x="1615" y="1691"/>
                    <a:pt x="2375" y="1406"/>
                    <a:pt x="3104" y="1152"/>
                  </a:cubicBezTo>
                  <a:cubicBezTo>
                    <a:pt x="3389" y="1026"/>
                    <a:pt x="3547" y="709"/>
                    <a:pt x="3452" y="392"/>
                  </a:cubicBezTo>
                  <a:cubicBezTo>
                    <a:pt x="3379" y="150"/>
                    <a:pt x="3158" y="0"/>
                    <a:pt x="291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16218" y="1585788"/>
              <a:ext cx="79975" cy="42600"/>
            </a:xfrm>
            <a:custGeom>
              <a:avLst/>
              <a:gdLst/>
              <a:ahLst/>
              <a:cxnLst/>
              <a:rect l="l" t="t" r="r" b="b"/>
              <a:pathLst>
                <a:path w="3199" h="1704" extrusionOk="0">
                  <a:moveTo>
                    <a:pt x="2571" y="0"/>
                  </a:moveTo>
                  <a:cubicBezTo>
                    <a:pt x="2517" y="0"/>
                    <a:pt x="2462" y="8"/>
                    <a:pt x="2407" y="25"/>
                  </a:cubicBezTo>
                  <a:cubicBezTo>
                    <a:pt x="1742" y="183"/>
                    <a:pt x="1109" y="342"/>
                    <a:pt x="475" y="532"/>
                  </a:cubicBezTo>
                  <a:cubicBezTo>
                    <a:pt x="190" y="627"/>
                    <a:pt x="0" y="943"/>
                    <a:pt x="95" y="1260"/>
                  </a:cubicBezTo>
                  <a:cubicBezTo>
                    <a:pt x="159" y="1513"/>
                    <a:pt x="412" y="1703"/>
                    <a:pt x="665" y="1703"/>
                  </a:cubicBezTo>
                  <a:cubicBezTo>
                    <a:pt x="697" y="1703"/>
                    <a:pt x="760" y="1672"/>
                    <a:pt x="824" y="1672"/>
                  </a:cubicBezTo>
                  <a:cubicBezTo>
                    <a:pt x="1426" y="1482"/>
                    <a:pt x="2059" y="1323"/>
                    <a:pt x="2692" y="1165"/>
                  </a:cubicBezTo>
                  <a:cubicBezTo>
                    <a:pt x="3009" y="1102"/>
                    <a:pt x="3199" y="785"/>
                    <a:pt x="3104" y="468"/>
                  </a:cubicBezTo>
                  <a:cubicBezTo>
                    <a:pt x="3052" y="180"/>
                    <a:pt x="2826" y="0"/>
                    <a:pt x="2571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478518" y="1557813"/>
              <a:ext cx="89500" cy="35725"/>
            </a:xfrm>
            <a:custGeom>
              <a:avLst/>
              <a:gdLst/>
              <a:ahLst/>
              <a:cxnLst/>
              <a:rect l="l" t="t" r="r" b="b"/>
              <a:pathLst>
                <a:path w="3580" h="1429" extrusionOk="0">
                  <a:moveTo>
                    <a:pt x="2974" y="1"/>
                  </a:moveTo>
                  <a:cubicBezTo>
                    <a:pt x="2954" y="1"/>
                    <a:pt x="2934" y="2"/>
                    <a:pt x="2914" y="4"/>
                  </a:cubicBezTo>
                  <a:cubicBezTo>
                    <a:pt x="2122" y="67"/>
                    <a:pt x="1331" y="162"/>
                    <a:pt x="571" y="257"/>
                  </a:cubicBezTo>
                  <a:cubicBezTo>
                    <a:pt x="254" y="289"/>
                    <a:pt x="1" y="605"/>
                    <a:pt x="64" y="922"/>
                  </a:cubicBezTo>
                  <a:cubicBezTo>
                    <a:pt x="96" y="1207"/>
                    <a:pt x="349" y="1429"/>
                    <a:pt x="634" y="1429"/>
                  </a:cubicBezTo>
                  <a:lnTo>
                    <a:pt x="729" y="1429"/>
                  </a:lnTo>
                  <a:cubicBezTo>
                    <a:pt x="1457" y="1334"/>
                    <a:pt x="2249" y="1239"/>
                    <a:pt x="3009" y="1176"/>
                  </a:cubicBezTo>
                  <a:cubicBezTo>
                    <a:pt x="3357" y="1144"/>
                    <a:pt x="3579" y="859"/>
                    <a:pt x="3548" y="542"/>
                  </a:cubicBezTo>
                  <a:cubicBezTo>
                    <a:pt x="3518" y="216"/>
                    <a:pt x="3266" y="1"/>
                    <a:pt x="297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586193" y="1551263"/>
              <a:ext cx="147300" cy="32775"/>
            </a:xfrm>
            <a:custGeom>
              <a:avLst/>
              <a:gdLst/>
              <a:ahLst/>
              <a:cxnLst/>
              <a:rect l="l" t="t" r="r" b="b"/>
              <a:pathLst>
                <a:path w="5892" h="1311" extrusionOk="0">
                  <a:moveTo>
                    <a:pt x="4084" y="1"/>
                  </a:moveTo>
                  <a:cubicBezTo>
                    <a:pt x="2886" y="1"/>
                    <a:pt x="1711" y="36"/>
                    <a:pt x="571" y="107"/>
                  </a:cubicBezTo>
                  <a:cubicBezTo>
                    <a:pt x="254" y="139"/>
                    <a:pt x="1" y="424"/>
                    <a:pt x="32" y="741"/>
                  </a:cubicBezTo>
                  <a:cubicBezTo>
                    <a:pt x="32" y="1057"/>
                    <a:pt x="286" y="1311"/>
                    <a:pt x="602" y="1311"/>
                  </a:cubicBezTo>
                  <a:lnTo>
                    <a:pt x="634" y="1311"/>
                  </a:lnTo>
                  <a:cubicBezTo>
                    <a:pt x="2122" y="1216"/>
                    <a:pt x="3706" y="1184"/>
                    <a:pt x="5289" y="1184"/>
                  </a:cubicBezTo>
                  <a:cubicBezTo>
                    <a:pt x="5606" y="1184"/>
                    <a:pt x="5891" y="931"/>
                    <a:pt x="5891" y="614"/>
                  </a:cubicBezTo>
                  <a:cubicBezTo>
                    <a:pt x="5891" y="266"/>
                    <a:pt x="5606" y="12"/>
                    <a:pt x="5289" y="12"/>
                  </a:cubicBezTo>
                  <a:cubicBezTo>
                    <a:pt x="4886" y="4"/>
                    <a:pt x="4484" y="1"/>
                    <a:pt x="408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</p:grpSp>
      <p:sp>
        <p:nvSpPr>
          <p:cNvPr id="419" name="Google Shape;419;p33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20" name="Google Shape;420;p33"/>
          <p:cNvSpPr txBox="1">
            <a:spLocks noGrp="1"/>
          </p:cNvSpPr>
          <p:nvPr>
            <p:ph type="subTitle" idx="1"/>
          </p:nvPr>
        </p:nvSpPr>
        <p:spPr>
          <a:xfrm>
            <a:off x="3493800" y="3124800"/>
            <a:ext cx="2156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21" name="Google Shape;421;p33"/>
          <p:cNvSpPr txBox="1">
            <a:spLocks noGrp="1"/>
          </p:cNvSpPr>
          <p:nvPr>
            <p:ph type="subTitle" idx="2"/>
          </p:nvPr>
        </p:nvSpPr>
        <p:spPr>
          <a:xfrm>
            <a:off x="6345075" y="3124800"/>
            <a:ext cx="2156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22" name="Google Shape;422;p33"/>
          <p:cNvSpPr txBox="1">
            <a:spLocks noGrp="1"/>
          </p:cNvSpPr>
          <p:nvPr>
            <p:ph type="subTitle" idx="3"/>
          </p:nvPr>
        </p:nvSpPr>
        <p:spPr>
          <a:xfrm>
            <a:off x="668725" y="3124800"/>
            <a:ext cx="2156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23" name="Google Shape;423;p33"/>
          <p:cNvSpPr txBox="1">
            <a:spLocks noGrp="1"/>
          </p:cNvSpPr>
          <p:nvPr>
            <p:ph type="subTitle" idx="4"/>
          </p:nvPr>
        </p:nvSpPr>
        <p:spPr>
          <a:xfrm>
            <a:off x="668725" y="2798475"/>
            <a:ext cx="2156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33"/>
          <p:cNvSpPr txBox="1">
            <a:spLocks noGrp="1"/>
          </p:cNvSpPr>
          <p:nvPr>
            <p:ph type="subTitle" idx="5"/>
          </p:nvPr>
        </p:nvSpPr>
        <p:spPr>
          <a:xfrm>
            <a:off x="3493800" y="2798475"/>
            <a:ext cx="2156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33"/>
          <p:cNvSpPr txBox="1">
            <a:spLocks noGrp="1"/>
          </p:cNvSpPr>
          <p:nvPr>
            <p:ph type="subTitle" idx="6"/>
          </p:nvPr>
        </p:nvSpPr>
        <p:spPr>
          <a:xfrm>
            <a:off x="6345077" y="2798475"/>
            <a:ext cx="2156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SemiBold"/>
              <a:buNone/>
              <a:defRPr sz="16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ckerli One"/>
              <a:buNone/>
              <a:defRPr sz="2800" b="1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3" r:id="rId6"/>
    <p:sldLayoutId id="2147483669" r:id="rId7"/>
    <p:sldLayoutId id="2147483671" r:id="rId8"/>
    <p:sldLayoutId id="2147483679" r:id="rId9"/>
    <p:sldLayoutId id="2147483681" r:id="rId10"/>
    <p:sldLayoutId id="2147483682" r:id="rId11"/>
    <p:sldLayoutId id="2147483685" r:id="rId12"/>
    <p:sldLayoutId id="2147483688" r:id="rId13"/>
    <p:sldLayoutId id="2147483690" r:id="rId14"/>
    <p:sldLayoutId id="2147483698" r:id="rId15"/>
    <p:sldLayoutId id="214748369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2403031460881@paruluniversity.ac.i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0"/>
          <p:cNvSpPr txBox="1">
            <a:spLocks noGrp="1"/>
          </p:cNvSpPr>
          <p:nvPr>
            <p:ph type="ctrTitle"/>
          </p:nvPr>
        </p:nvSpPr>
        <p:spPr>
          <a:xfrm>
            <a:off x="3354427" y="3027415"/>
            <a:ext cx="5653212" cy="10514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/>
              <a:t>sakhishield.com</a:t>
            </a:r>
            <a:endParaRPr/>
          </a:p>
        </p:txBody>
      </p:sp>
      <p:sp>
        <p:nvSpPr>
          <p:cNvPr id="771" name="Google Shape;771;p60"/>
          <p:cNvSpPr txBox="1">
            <a:spLocks noGrp="1"/>
          </p:cNvSpPr>
          <p:nvPr>
            <p:ph type="subTitle" idx="1"/>
          </p:nvPr>
        </p:nvSpPr>
        <p:spPr>
          <a:xfrm>
            <a:off x="3229671" y="3932479"/>
            <a:ext cx="6316924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/>
              <a:t>A protective digital shield for women’s safety and rights</a:t>
            </a:r>
          </a:p>
        </p:txBody>
      </p:sp>
      <p:grpSp>
        <p:nvGrpSpPr>
          <p:cNvPr id="772" name="Google Shape;772;p60"/>
          <p:cNvGrpSpPr/>
          <p:nvPr/>
        </p:nvGrpSpPr>
        <p:grpSpPr>
          <a:xfrm>
            <a:off x="-51803" y="302"/>
            <a:ext cx="4425681" cy="5134697"/>
            <a:chOff x="-51803" y="302"/>
            <a:chExt cx="4425681" cy="5134697"/>
          </a:xfrm>
        </p:grpSpPr>
        <p:grpSp>
          <p:nvGrpSpPr>
            <p:cNvPr id="773" name="Google Shape;773;p60"/>
            <p:cNvGrpSpPr/>
            <p:nvPr/>
          </p:nvGrpSpPr>
          <p:grpSpPr>
            <a:xfrm>
              <a:off x="-51803" y="302"/>
              <a:ext cx="4425681" cy="2991346"/>
              <a:chOff x="-51803" y="302"/>
              <a:chExt cx="4425681" cy="2991346"/>
            </a:xfrm>
          </p:grpSpPr>
          <p:sp>
            <p:nvSpPr>
              <p:cNvPr id="774" name="Google Shape;774;p60"/>
              <p:cNvSpPr/>
              <p:nvPr/>
            </p:nvSpPr>
            <p:spPr>
              <a:xfrm>
                <a:off x="2215281" y="302"/>
                <a:ext cx="69025" cy="930183"/>
              </a:xfrm>
              <a:custGeom>
                <a:avLst/>
                <a:gdLst/>
                <a:ahLst/>
                <a:cxnLst/>
                <a:rect l="l" t="t" r="r" b="b"/>
                <a:pathLst>
                  <a:path w="2155" h="29041" extrusionOk="0">
                    <a:moveTo>
                      <a:pt x="1964" y="0"/>
                    </a:moveTo>
                    <a:cubicBezTo>
                      <a:pt x="1711" y="2407"/>
                      <a:pt x="1489" y="4814"/>
                      <a:pt x="1236" y="7253"/>
                    </a:cubicBezTo>
                    <a:lnTo>
                      <a:pt x="602" y="14505"/>
                    </a:lnTo>
                    <a:cubicBezTo>
                      <a:pt x="381" y="16912"/>
                      <a:pt x="32" y="19318"/>
                      <a:pt x="1" y="21757"/>
                    </a:cubicBezTo>
                    <a:cubicBezTo>
                      <a:pt x="1" y="22960"/>
                      <a:pt x="1" y="24195"/>
                      <a:pt x="32" y="25399"/>
                    </a:cubicBezTo>
                    <a:cubicBezTo>
                      <a:pt x="96" y="26602"/>
                      <a:pt x="159" y="27837"/>
                      <a:pt x="317" y="29041"/>
                    </a:cubicBezTo>
                    <a:lnTo>
                      <a:pt x="476" y="29041"/>
                    </a:lnTo>
                    <a:cubicBezTo>
                      <a:pt x="761" y="27869"/>
                      <a:pt x="982" y="26666"/>
                      <a:pt x="1141" y="25462"/>
                    </a:cubicBezTo>
                    <a:cubicBezTo>
                      <a:pt x="1331" y="24259"/>
                      <a:pt x="1457" y="23024"/>
                      <a:pt x="1584" y="21820"/>
                    </a:cubicBezTo>
                    <a:cubicBezTo>
                      <a:pt x="1869" y="19413"/>
                      <a:pt x="1774" y="16975"/>
                      <a:pt x="1869" y="14568"/>
                    </a:cubicBezTo>
                    <a:lnTo>
                      <a:pt x="2059" y="7284"/>
                    </a:lnTo>
                    <a:cubicBezTo>
                      <a:pt x="2091" y="4846"/>
                      <a:pt x="2154" y="2439"/>
                      <a:pt x="21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60"/>
              <p:cNvSpPr/>
              <p:nvPr/>
            </p:nvSpPr>
            <p:spPr>
              <a:xfrm>
                <a:off x="2438434" y="144341"/>
                <a:ext cx="79178" cy="538649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16817" extrusionOk="0">
                    <a:moveTo>
                      <a:pt x="2313" y="0"/>
                    </a:moveTo>
                    <a:cubicBezTo>
                      <a:pt x="1996" y="1394"/>
                      <a:pt x="1743" y="2787"/>
                      <a:pt x="1458" y="4181"/>
                    </a:cubicBezTo>
                    <a:cubicBezTo>
                      <a:pt x="1204" y="5574"/>
                      <a:pt x="951" y="6968"/>
                      <a:pt x="729" y="8361"/>
                    </a:cubicBezTo>
                    <a:cubicBezTo>
                      <a:pt x="603" y="9058"/>
                      <a:pt x="476" y="9723"/>
                      <a:pt x="318" y="10419"/>
                    </a:cubicBezTo>
                    <a:cubicBezTo>
                      <a:pt x="191" y="11116"/>
                      <a:pt x="96" y="11813"/>
                      <a:pt x="64" y="12541"/>
                    </a:cubicBezTo>
                    <a:cubicBezTo>
                      <a:pt x="32" y="13238"/>
                      <a:pt x="1" y="13935"/>
                      <a:pt x="32" y="14663"/>
                    </a:cubicBezTo>
                    <a:cubicBezTo>
                      <a:pt x="64" y="15391"/>
                      <a:pt x="128" y="16120"/>
                      <a:pt x="286" y="16817"/>
                    </a:cubicBezTo>
                    <a:lnTo>
                      <a:pt x="444" y="16817"/>
                    </a:lnTo>
                    <a:cubicBezTo>
                      <a:pt x="729" y="16151"/>
                      <a:pt x="951" y="15486"/>
                      <a:pt x="1141" y="14790"/>
                    </a:cubicBezTo>
                    <a:cubicBezTo>
                      <a:pt x="1363" y="14093"/>
                      <a:pt x="1521" y="13396"/>
                      <a:pt x="1648" y="12700"/>
                    </a:cubicBezTo>
                    <a:cubicBezTo>
                      <a:pt x="1774" y="12003"/>
                      <a:pt x="1869" y="11306"/>
                      <a:pt x="1901" y="10609"/>
                    </a:cubicBezTo>
                    <a:cubicBezTo>
                      <a:pt x="1933" y="9913"/>
                      <a:pt x="1964" y="9184"/>
                      <a:pt x="1996" y="8488"/>
                    </a:cubicBezTo>
                    <a:cubicBezTo>
                      <a:pt x="2123" y="7094"/>
                      <a:pt x="2218" y="5669"/>
                      <a:pt x="2281" y="4244"/>
                    </a:cubicBezTo>
                    <a:cubicBezTo>
                      <a:pt x="2344" y="2851"/>
                      <a:pt x="2439" y="1425"/>
                      <a:pt x="2471" y="32"/>
                    </a:cubicBezTo>
                    <a:lnTo>
                      <a:pt x="23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60"/>
              <p:cNvSpPr/>
              <p:nvPr/>
            </p:nvSpPr>
            <p:spPr>
              <a:xfrm>
                <a:off x="2596694" y="272141"/>
                <a:ext cx="85232" cy="642137"/>
              </a:xfrm>
              <a:custGeom>
                <a:avLst/>
                <a:gdLst/>
                <a:ahLst/>
                <a:cxnLst/>
                <a:rect l="l" t="t" r="r" b="b"/>
                <a:pathLst>
                  <a:path w="2661" h="20048" extrusionOk="0">
                    <a:moveTo>
                      <a:pt x="2502" y="1"/>
                    </a:moveTo>
                    <a:cubicBezTo>
                      <a:pt x="2185" y="1647"/>
                      <a:pt x="1869" y="3294"/>
                      <a:pt x="1584" y="4973"/>
                    </a:cubicBezTo>
                    <a:cubicBezTo>
                      <a:pt x="1299" y="6619"/>
                      <a:pt x="1045" y="8298"/>
                      <a:pt x="792" y="9945"/>
                    </a:cubicBezTo>
                    <a:cubicBezTo>
                      <a:pt x="507" y="11623"/>
                      <a:pt x="127" y="13270"/>
                      <a:pt x="32" y="14948"/>
                    </a:cubicBezTo>
                    <a:cubicBezTo>
                      <a:pt x="0" y="15803"/>
                      <a:pt x="0" y="16658"/>
                      <a:pt x="0" y="17482"/>
                    </a:cubicBezTo>
                    <a:cubicBezTo>
                      <a:pt x="0" y="18337"/>
                      <a:pt x="64" y="19224"/>
                      <a:pt x="190" y="20047"/>
                    </a:cubicBezTo>
                    <a:lnTo>
                      <a:pt x="349" y="20047"/>
                    </a:lnTo>
                    <a:cubicBezTo>
                      <a:pt x="634" y="19255"/>
                      <a:pt x="887" y="18432"/>
                      <a:pt x="1109" y="17609"/>
                    </a:cubicBezTo>
                    <a:cubicBezTo>
                      <a:pt x="1299" y="16785"/>
                      <a:pt x="1489" y="15962"/>
                      <a:pt x="1615" y="15107"/>
                    </a:cubicBezTo>
                    <a:cubicBezTo>
                      <a:pt x="1932" y="13460"/>
                      <a:pt x="1900" y="11750"/>
                      <a:pt x="2027" y="10071"/>
                    </a:cubicBezTo>
                    <a:cubicBezTo>
                      <a:pt x="2185" y="8393"/>
                      <a:pt x="2312" y="6714"/>
                      <a:pt x="2375" y="5036"/>
                    </a:cubicBezTo>
                    <a:cubicBezTo>
                      <a:pt x="2470" y="3358"/>
                      <a:pt x="2597" y="1679"/>
                      <a:pt x="26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60"/>
              <p:cNvSpPr/>
              <p:nvPr/>
            </p:nvSpPr>
            <p:spPr>
              <a:xfrm>
                <a:off x="2779265" y="103759"/>
                <a:ext cx="300281" cy="755716"/>
              </a:xfrm>
              <a:custGeom>
                <a:avLst/>
                <a:gdLst/>
                <a:ahLst/>
                <a:cxnLst/>
                <a:rect l="l" t="t" r="r" b="b"/>
                <a:pathLst>
                  <a:path w="9375" h="23594" extrusionOk="0">
                    <a:moveTo>
                      <a:pt x="9248" y="1"/>
                    </a:moveTo>
                    <a:cubicBezTo>
                      <a:pt x="8361" y="1932"/>
                      <a:pt x="7506" y="3833"/>
                      <a:pt x="6651" y="5764"/>
                    </a:cubicBezTo>
                    <a:cubicBezTo>
                      <a:pt x="5796" y="7696"/>
                      <a:pt x="4941" y="9628"/>
                      <a:pt x="4118" y="11560"/>
                    </a:cubicBezTo>
                    <a:cubicBezTo>
                      <a:pt x="3263" y="13492"/>
                      <a:pt x="2312" y="15392"/>
                      <a:pt x="1647" y="17387"/>
                    </a:cubicBezTo>
                    <a:cubicBezTo>
                      <a:pt x="1299" y="18400"/>
                      <a:pt x="982" y="19382"/>
                      <a:pt x="697" y="20427"/>
                    </a:cubicBezTo>
                    <a:cubicBezTo>
                      <a:pt x="412" y="21440"/>
                      <a:pt x="191" y="22486"/>
                      <a:pt x="1" y="23531"/>
                    </a:cubicBezTo>
                    <a:lnTo>
                      <a:pt x="159" y="23594"/>
                    </a:lnTo>
                    <a:cubicBezTo>
                      <a:pt x="729" y="22707"/>
                      <a:pt x="1236" y="21757"/>
                      <a:pt x="1742" y="20807"/>
                    </a:cubicBezTo>
                    <a:cubicBezTo>
                      <a:pt x="2217" y="19889"/>
                      <a:pt x="2661" y="18939"/>
                      <a:pt x="3104" y="17957"/>
                    </a:cubicBezTo>
                    <a:cubicBezTo>
                      <a:pt x="3991" y="16057"/>
                      <a:pt x="4561" y="13998"/>
                      <a:pt x="5258" y="12035"/>
                    </a:cubicBezTo>
                    <a:cubicBezTo>
                      <a:pt x="5986" y="10040"/>
                      <a:pt x="6683" y="8045"/>
                      <a:pt x="7380" y="6049"/>
                    </a:cubicBezTo>
                    <a:cubicBezTo>
                      <a:pt x="8045" y="4054"/>
                      <a:pt x="8741" y="2091"/>
                      <a:pt x="9375" y="64"/>
                    </a:cubicBezTo>
                    <a:lnTo>
                      <a:pt x="92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60"/>
              <p:cNvSpPr/>
              <p:nvPr/>
            </p:nvSpPr>
            <p:spPr>
              <a:xfrm>
                <a:off x="3034896" y="278226"/>
                <a:ext cx="319531" cy="679645"/>
              </a:xfrm>
              <a:custGeom>
                <a:avLst/>
                <a:gdLst/>
                <a:ahLst/>
                <a:cxnLst/>
                <a:rect l="l" t="t" r="r" b="b"/>
                <a:pathLst>
                  <a:path w="9976" h="21219" extrusionOk="0">
                    <a:moveTo>
                      <a:pt x="9818" y="1"/>
                    </a:moveTo>
                    <a:cubicBezTo>
                      <a:pt x="8899" y="1711"/>
                      <a:pt x="7981" y="3421"/>
                      <a:pt x="7062" y="5163"/>
                    </a:cubicBezTo>
                    <a:cubicBezTo>
                      <a:pt x="6176" y="6873"/>
                      <a:pt x="5289" y="8615"/>
                      <a:pt x="4402" y="10356"/>
                    </a:cubicBezTo>
                    <a:cubicBezTo>
                      <a:pt x="3516" y="12067"/>
                      <a:pt x="2502" y="13745"/>
                      <a:pt x="1805" y="15582"/>
                    </a:cubicBezTo>
                    <a:cubicBezTo>
                      <a:pt x="1425" y="16468"/>
                      <a:pt x="1077" y="17387"/>
                      <a:pt x="792" y="18305"/>
                    </a:cubicBezTo>
                    <a:cubicBezTo>
                      <a:pt x="475" y="19255"/>
                      <a:pt x="190" y="20205"/>
                      <a:pt x="0" y="21155"/>
                    </a:cubicBezTo>
                    <a:lnTo>
                      <a:pt x="127" y="21219"/>
                    </a:lnTo>
                    <a:cubicBezTo>
                      <a:pt x="729" y="20459"/>
                      <a:pt x="1299" y="19635"/>
                      <a:pt x="1805" y="18780"/>
                    </a:cubicBezTo>
                    <a:cubicBezTo>
                      <a:pt x="2312" y="17957"/>
                      <a:pt x="2787" y="17102"/>
                      <a:pt x="3230" y="16247"/>
                    </a:cubicBezTo>
                    <a:cubicBezTo>
                      <a:pt x="4181" y="14537"/>
                      <a:pt x="4782" y="12668"/>
                      <a:pt x="5574" y="10895"/>
                    </a:cubicBezTo>
                    <a:cubicBezTo>
                      <a:pt x="6334" y="9090"/>
                      <a:pt x="7094" y="7316"/>
                      <a:pt x="7822" y="5511"/>
                    </a:cubicBezTo>
                    <a:cubicBezTo>
                      <a:pt x="8519" y="3706"/>
                      <a:pt x="9279" y="1901"/>
                      <a:pt x="9976" y="64"/>
                    </a:cubicBezTo>
                    <a:lnTo>
                      <a:pt x="98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60"/>
              <p:cNvSpPr/>
              <p:nvPr/>
            </p:nvSpPr>
            <p:spPr>
              <a:xfrm>
                <a:off x="3187039" y="420247"/>
                <a:ext cx="455499" cy="677627"/>
              </a:xfrm>
              <a:custGeom>
                <a:avLst/>
                <a:gdLst/>
                <a:ahLst/>
                <a:cxnLst/>
                <a:rect l="l" t="t" r="r" b="b"/>
                <a:pathLst>
                  <a:path w="14221" h="21156" extrusionOk="0">
                    <a:moveTo>
                      <a:pt x="14093" y="0"/>
                    </a:moveTo>
                    <a:cubicBezTo>
                      <a:pt x="12795" y="1679"/>
                      <a:pt x="11560" y="3357"/>
                      <a:pt x="10293" y="5099"/>
                    </a:cubicBezTo>
                    <a:cubicBezTo>
                      <a:pt x="9058" y="6809"/>
                      <a:pt x="7823" y="8519"/>
                      <a:pt x="6588" y="10229"/>
                    </a:cubicBezTo>
                    <a:cubicBezTo>
                      <a:pt x="5353" y="11939"/>
                      <a:pt x="3991" y="13586"/>
                      <a:pt x="2914" y="15391"/>
                    </a:cubicBezTo>
                    <a:cubicBezTo>
                      <a:pt x="2376" y="16310"/>
                      <a:pt x="1837" y="17228"/>
                      <a:pt x="1362" y="18178"/>
                    </a:cubicBezTo>
                    <a:cubicBezTo>
                      <a:pt x="856" y="19097"/>
                      <a:pt x="381" y="20078"/>
                      <a:pt x="1" y="21060"/>
                    </a:cubicBezTo>
                    <a:lnTo>
                      <a:pt x="127" y="21155"/>
                    </a:lnTo>
                    <a:cubicBezTo>
                      <a:pt x="887" y="20395"/>
                      <a:pt x="1616" y="19603"/>
                      <a:pt x="2281" y="18780"/>
                    </a:cubicBezTo>
                    <a:cubicBezTo>
                      <a:pt x="2977" y="17957"/>
                      <a:pt x="3611" y="17133"/>
                      <a:pt x="4244" y="16278"/>
                    </a:cubicBezTo>
                    <a:cubicBezTo>
                      <a:pt x="5511" y="14600"/>
                      <a:pt x="6524" y="12731"/>
                      <a:pt x="7633" y="10926"/>
                    </a:cubicBezTo>
                    <a:cubicBezTo>
                      <a:pt x="8741" y="9153"/>
                      <a:pt x="9881" y="7347"/>
                      <a:pt x="10958" y="5542"/>
                    </a:cubicBezTo>
                    <a:cubicBezTo>
                      <a:pt x="12035" y="3737"/>
                      <a:pt x="13143" y="1932"/>
                      <a:pt x="14220" y="127"/>
                    </a:cubicBezTo>
                    <a:lnTo>
                      <a:pt x="140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60"/>
              <p:cNvSpPr/>
              <p:nvPr/>
            </p:nvSpPr>
            <p:spPr>
              <a:xfrm>
                <a:off x="3361506" y="679915"/>
                <a:ext cx="559948" cy="606616"/>
              </a:xfrm>
              <a:custGeom>
                <a:avLst/>
                <a:gdLst/>
                <a:ahLst/>
                <a:cxnLst/>
                <a:rect l="l" t="t" r="r" b="b"/>
                <a:pathLst>
                  <a:path w="17482" h="18939" extrusionOk="0">
                    <a:moveTo>
                      <a:pt x="17355" y="1"/>
                    </a:moveTo>
                    <a:cubicBezTo>
                      <a:pt x="15835" y="1489"/>
                      <a:pt x="14315" y="2977"/>
                      <a:pt x="12795" y="4498"/>
                    </a:cubicBezTo>
                    <a:cubicBezTo>
                      <a:pt x="11275" y="5986"/>
                      <a:pt x="9755" y="7506"/>
                      <a:pt x="8266" y="9026"/>
                    </a:cubicBezTo>
                    <a:cubicBezTo>
                      <a:pt x="6778" y="10578"/>
                      <a:pt x="5163" y="12003"/>
                      <a:pt x="3801" y="13650"/>
                    </a:cubicBezTo>
                    <a:cubicBezTo>
                      <a:pt x="3136" y="14473"/>
                      <a:pt x="2439" y="15297"/>
                      <a:pt x="1806" y="16152"/>
                    </a:cubicBezTo>
                    <a:cubicBezTo>
                      <a:pt x="1172" y="17007"/>
                      <a:pt x="539" y="17925"/>
                      <a:pt x="1" y="18844"/>
                    </a:cubicBezTo>
                    <a:lnTo>
                      <a:pt x="127" y="18939"/>
                    </a:lnTo>
                    <a:cubicBezTo>
                      <a:pt x="982" y="18337"/>
                      <a:pt x="1837" y="17640"/>
                      <a:pt x="2629" y="16912"/>
                    </a:cubicBezTo>
                    <a:cubicBezTo>
                      <a:pt x="3453" y="16215"/>
                      <a:pt x="4213" y="15487"/>
                      <a:pt x="4973" y="14727"/>
                    </a:cubicBezTo>
                    <a:cubicBezTo>
                      <a:pt x="6525" y="13238"/>
                      <a:pt x="7791" y="11528"/>
                      <a:pt x="9216" y="9913"/>
                    </a:cubicBezTo>
                    <a:cubicBezTo>
                      <a:pt x="10610" y="8298"/>
                      <a:pt x="12003" y="6683"/>
                      <a:pt x="13365" y="5036"/>
                    </a:cubicBezTo>
                    <a:cubicBezTo>
                      <a:pt x="14727" y="3421"/>
                      <a:pt x="16120" y="1774"/>
                      <a:pt x="17482" y="127"/>
                    </a:cubicBezTo>
                    <a:lnTo>
                      <a:pt x="1735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60"/>
              <p:cNvSpPr/>
              <p:nvPr/>
            </p:nvSpPr>
            <p:spPr>
              <a:xfrm>
                <a:off x="3379763" y="1130288"/>
                <a:ext cx="607641" cy="442302"/>
              </a:xfrm>
              <a:custGeom>
                <a:avLst/>
                <a:gdLst/>
                <a:ahLst/>
                <a:cxnLst/>
                <a:rect l="l" t="t" r="r" b="b"/>
                <a:pathLst>
                  <a:path w="18971" h="13809" extrusionOk="0">
                    <a:moveTo>
                      <a:pt x="18875" y="1"/>
                    </a:moveTo>
                    <a:cubicBezTo>
                      <a:pt x="17229" y="1046"/>
                      <a:pt x="15582" y="2091"/>
                      <a:pt x="13967" y="3167"/>
                    </a:cubicBezTo>
                    <a:cubicBezTo>
                      <a:pt x="12352" y="4212"/>
                      <a:pt x="10705" y="5289"/>
                      <a:pt x="9090" y="6398"/>
                    </a:cubicBezTo>
                    <a:cubicBezTo>
                      <a:pt x="7506" y="7474"/>
                      <a:pt x="5796" y="8456"/>
                      <a:pt x="4308" y="9691"/>
                    </a:cubicBezTo>
                    <a:cubicBezTo>
                      <a:pt x="3548" y="10293"/>
                      <a:pt x="2788" y="10926"/>
                      <a:pt x="2059" y="11591"/>
                    </a:cubicBezTo>
                    <a:cubicBezTo>
                      <a:pt x="1331" y="12225"/>
                      <a:pt x="634" y="12921"/>
                      <a:pt x="1" y="13681"/>
                    </a:cubicBezTo>
                    <a:lnTo>
                      <a:pt x="96" y="13808"/>
                    </a:lnTo>
                    <a:cubicBezTo>
                      <a:pt x="982" y="13396"/>
                      <a:pt x="1869" y="12985"/>
                      <a:pt x="2724" y="12478"/>
                    </a:cubicBezTo>
                    <a:cubicBezTo>
                      <a:pt x="3579" y="12003"/>
                      <a:pt x="4403" y="11496"/>
                      <a:pt x="5226" y="10958"/>
                    </a:cubicBezTo>
                    <a:cubicBezTo>
                      <a:pt x="6873" y="9913"/>
                      <a:pt x="8330" y="8583"/>
                      <a:pt x="9850" y="7411"/>
                    </a:cubicBezTo>
                    <a:cubicBezTo>
                      <a:pt x="11402" y="6208"/>
                      <a:pt x="12922" y="5004"/>
                      <a:pt x="14442" y="3801"/>
                    </a:cubicBezTo>
                    <a:cubicBezTo>
                      <a:pt x="15930" y="2566"/>
                      <a:pt x="17450" y="1362"/>
                      <a:pt x="18970" y="127"/>
                    </a:cubicBezTo>
                    <a:lnTo>
                      <a:pt x="1887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60"/>
              <p:cNvSpPr/>
              <p:nvPr/>
            </p:nvSpPr>
            <p:spPr>
              <a:xfrm>
                <a:off x="3647566" y="1352449"/>
                <a:ext cx="696877" cy="314471"/>
              </a:xfrm>
              <a:custGeom>
                <a:avLst/>
                <a:gdLst/>
                <a:ahLst/>
                <a:cxnLst/>
                <a:rect l="l" t="t" r="r" b="b"/>
                <a:pathLst>
                  <a:path w="21757" h="9818" extrusionOk="0">
                    <a:moveTo>
                      <a:pt x="21662" y="0"/>
                    </a:moveTo>
                    <a:cubicBezTo>
                      <a:pt x="19825" y="697"/>
                      <a:pt x="17988" y="1393"/>
                      <a:pt x="16120" y="2122"/>
                    </a:cubicBezTo>
                    <a:cubicBezTo>
                      <a:pt x="14283" y="2850"/>
                      <a:pt x="12446" y="3579"/>
                      <a:pt x="10609" y="4339"/>
                    </a:cubicBezTo>
                    <a:cubicBezTo>
                      <a:pt x="8773" y="5067"/>
                      <a:pt x="6873" y="5700"/>
                      <a:pt x="5131" y="6587"/>
                    </a:cubicBezTo>
                    <a:cubicBezTo>
                      <a:pt x="4244" y="7062"/>
                      <a:pt x="3357" y="7506"/>
                      <a:pt x="2502" y="8012"/>
                    </a:cubicBezTo>
                    <a:cubicBezTo>
                      <a:pt x="1647" y="8519"/>
                      <a:pt x="792" y="9089"/>
                      <a:pt x="0" y="9659"/>
                    </a:cubicBezTo>
                    <a:lnTo>
                      <a:pt x="64" y="9817"/>
                    </a:lnTo>
                    <a:cubicBezTo>
                      <a:pt x="1045" y="9627"/>
                      <a:pt x="1996" y="9342"/>
                      <a:pt x="2946" y="9026"/>
                    </a:cubicBezTo>
                    <a:cubicBezTo>
                      <a:pt x="3896" y="8741"/>
                      <a:pt x="4846" y="8392"/>
                      <a:pt x="5764" y="8044"/>
                    </a:cubicBezTo>
                    <a:cubicBezTo>
                      <a:pt x="7633" y="7347"/>
                      <a:pt x="9374" y="6365"/>
                      <a:pt x="11116" y="5479"/>
                    </a:cubicBezTo>
                    <a:cubicBezTo>
                      <a:pt x="12890" y="4624"/>
                      <a:pt x="14695" y="3769"/>
                      <a:pt x="16468" y="2850"/>
                    </a:cubicBezTo>
                    <a:cubicBezTo>
                      <a:pt x="18210" y="1963"/>
                      <a:pt x="19984" y="1077"/>
                      <a:pt x="21757" y="158"/>
                    </a:cubicBezTo>
                    <a:lnTo>
                      <a:pt x="216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60"/>
              <p:cNvSpPr/>
              <p:nvPr/>
            </p:nvSpPr>
            <p:spPr>
              <a:xfrm>
                <a:off x="3557274" y="1853526"/>
                <a:ext cx="816605" cy="192757"/>
              </a:xfrm>
              <a:custGeom>
                <a:avLst/>
                <a:gdLst/>
                <a:ahLst/>
                <a:cxnLst/>
                <a:rect l="l" t="t" r="r" b="b"/>
                <a:pathLst>
                  <a:path w="25495" h="6018" extrusionOk="0">
                    <a:moveTo>
                      <a:pt x="25463" y="0"/>
                    </a:moveTo>
                    <a:cubicBezTo>
                      <a:pt x="23309" y="380"/>
                      <a:pt x="21156" y="760"/>
                      <a:pt x="19034" y="1172"/>
                    </a:cubicBezTo>
                    <a:lnTo>
                      <a:pt x="12605" y="2407"/>
                    </a:lnTo>
                    <a:cubicBezTo>
                      <a:pt x="10483" y="2819"/>
                      <a:pt x="8298" y="3104"/>
                      <a:pt x="6208" y="3706"/>
                    </a:cubicBezTo>
                    <a:cubicBezTo>
                      <a:pt x="5163" y="4022"/>
                      <a:pt x="4118" y="4339"/>
                      <a:pt x="3073" y="4687"/>
                    </a:cubicBezTo>
                    <a:cubicBezTo>
                      <a:pt x="2028" y="5036"/>
                      <a:pt x="1014" y="5416"/>
                      <a:pt x="1" y="5859"/>
                    </a:cubicBezTo>
                    <a:lnTo>
                      <a:pt x="32" y="6018"/>
                    </a:lnTo>
                    <a:cubicBezTo>
                      <a:pt x="1141" y="5986"/>
                      <a:pt x="2249" y="5891"/>
                      <a:pt x="3326" y="5764"/>
                    </a:cubicBezTo>
                    <a:cubicBezTo>
                      <a:pt x="4434" y="5638"/>
                      <a:pt x="5511" y="5447"/>
                      <a:pt x="6556" y="5257"/>
                    </a:cubicBezTo>
                    <a:cubicBezTo>
                      <a:pt x="8741" y="4877"/>
                      <a:pt x="10800" y="4181"/>
                      <a:pt x="12890" y="3611"/>
                    </a:cubicBezTo>
                    <a:lnTo>
                      <a:pt x="19224" y="1932"/>
                    </a:lnTo>
                    <a:cubicBezTo>
                      <a:pt x="21314" y="1331"/>
                      <a:pt x="23404" y="760"/>
                      <a:pt x="25494" y="127"/>
                    </a:cubicBezTo>
                    <a:lnTo>
                      <a:pt x="254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60"/>
              <p:cNvSpPr/>
              <p:nvPr/>
            </p:nvSpPr>
            <p:spPr>
              <a:xfrm>
                <a:off x="3418327" y="2291344"/>
                <a:ext cx="741527" cy="147498"/>
              </a:xfrm>
              <a:custGeom>
                <a:avLst/>
                <a:gdLst/>
                <a:ahLst/>
                <a:cxnLst/>
                <a:rect l="l" t="t" r="r" b="b"/>
                <a:pathLst>
                  <a:path w="23151" h="4605" extrusionOk="0">
                    <a:moveTo>
                      <a:pt x="786" y="1"/>
                    </a:moveTo>
                    <a:cubicBezTo>
                      <a:pt x="537" y="1"/>
                      <a:pt x="285" y="4"/>
                      <a:pt x="32" y="12"/>
                    </a:cubicBezTo>
                    <a:lnTo>
                      <a:pt x="0" y="171"/>
                    </a:lnTo>
                    <a:cubicBezTo>
                      <a:pt x="919" y="582"/>
                      <a:pt x="1869" y="899"/>
                      <a:pt x="2819" y="1216"/>
                    </a:cubicBezTo>
                    <a:cubicBezTo>
                      <a:pt x="3769" y="1501"/>
                      <a:pt x="4719" y="1754"/>
                      <a:pt x="5669" y="2008"/>
                    </a:cubicBezTo>
                    <a:cubicBezTo>
                      <a:pt x="7569" y="2483"/>
                      <a:pt x="9533" y="2641"/>
                      <a:pt x="11464" y="2926"/>
                    </a:cubicBezTo>
                    <a:cubicBezTo>
                      <a:pt x="13396" y="3243"/>
                      <a:pt x="15328" y="3528"/>
                      <a:pt x="17291" y="3813"/>
                    </a:cubicBezTo>
                    <a:cubicBezTo>
                      <a:pt x="19255" y="4066"/>
                      <a:pt x="21187" y="4351"/>
                      <a:pt x="23119" y="4604"/>
                    </a:cubicBezTo>
                    <a:lnTo>
                      <a:pt x="23150" y="4414"/>
                    </a:lnTo>
                    <a:cubicBezTo>
                      <a:pt x="21250" y="3939"/>
                      <a:pt x="19350" y="3464"/>
                      <a:pt x="17450" y="3021"/>
                    </a:cubicBezTo>
                    <a:cubicBezTo>
                      <a:pt x="15518" y="2546"/>
                      <a:pt x="13618" y="2103"/>
                      <a:pt x="11718" y="1691"/>
                    </a:cubicBezTo>
                    <a:cubicBezTo>
                      <a:pt x="9786" y="1247"/>
                      <a:pt x="7917" y="677"/>
                      <a:pt x="5954" y="424"/>
                    </a:cubicBezTo>
                    <a:cubicBezTo>
                      <a:pt x="4972" y="297"/>
                      <a:pt x="4022" y="171"/>
                      <a:pt x="3009" y="107"/>
                    </a:cubicBezTo>
                    <a:cubicBezTo>
                      <a:pt x="2272" y="36"/>
                      <a:pt x="1536" y="1"/>
                      <a:pt x="7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60"/>
              <p:cNvSpPr/>
              <p:nvPr/>
            </p:nvSpPr>
            <p:spPr>
              <a:xfrm>
                <a:off x="3338188" y="2521992"/>
                <a:ext cx="865258" cy="469656"/>
              </a:xfrm>
              <a:custGeom>
                <a:avLst/>
                <a:gdLst/>
                <a:ahLst/>
                <a:cxnLst/>
                <a:rect l="l" t="t" r="r" b="b"/>
                <a:pathLst>
                  <a:path w="27014" h="14663" extrusionOk="0">
                    <a:moveTo>
                      <a:pt x="64" y="0"/>
                    </a:moveTo>
                    <a:lnTo>
                      <a:pt x="0" y="127"/>
                    </a:lnTo>
                    <a:cubicBezTo>
                      <a:pt x="1014" y="950"/>
                      <a:pt x="2059" y="1647"/>
                      <a:pt x="3136" y="2375"/>
                    </a:cubicBezTo>
                    <a:cubicBezTo>
                      <a:pt x="4212" y="3072"/>
                      <a:pt x="5289" y="3737"/>
                      <a:pt x="6397" y="4402"/>
                    </a:cubicBezTo>
                    <a:cubicBezTo>
                      <a:pt x="8583" y="5701"/>
                      <a:pt x="10926" y="6746"/>
                      <a:pt x="13206" y="7886"/>
                    </a:cubicBezTo>
                    <a:lnTo>
                      <a:pt x="20047" y="11306"/>
                    </a:lnTo>
                    <a:cubicBezTo>
                      <a:pt x="22359" y="12414"/>
                      <a:pt x="24639" y="13555"/>
                      <a:pt x="26919" y="14663"/>
                    </a:cubicBezTo>
                    <a:lnTo>
                      <a:pt x="27014" y="14505"/>
                    </a:lnTo>
                    <a:cubicBezTo>
                      <a:pt x="24829" y="13206"/>
                      <a:pt x="22612" y="11908"/>
                      <a:pt x="20427" y="10609"/>
                    </a:cubicBezTo>
                    <a:lnTo>
                      <a:pt x="13808" y="6777"/>
                    </a:lnTo>
                    <a:cubicBezTo>
                      <a:pt x="11591" y="5511"/>
                      <a:pt x="9438" y="4117"/>
                      <a:pt x="7157" y="3009"/>
                    </a:cubicBezTo>
                    <a:cubicBezTo>
                      <a:pt x="5986" y="2439"/>
                      <a:pt x="4846" y="1900"/>
                      <a:pt x="3674" y="1394"/>
                    </a:cubicBezTo>
                    <a:cubicBezTo>
                      <a:pt x="2502" y="887"/>
                      <a:pt x="1299" y="380"/>
                      <a:pt x="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60"/>
              <p:cNvSpPr/>
              <p:nvPr/>
            </p:nvSpPr>
            <p:spPr>
              <a:xfrm>
                <a:off x="1991103" y="138255"/>
                <a:ext cx="58871" cy="816573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25494" extrusionOk="0">
                    <a:moveTo>
                      <a:pt x="32" y="0"/>
                    </a:moveTo>
                    <a:cubicBezTo>
                      <a:pt x="1" y="2122"/>
                      <a:pt x="1" y="4244"/>
                      <a:pt x="32" y="6397"/>
                    </a:cubicBezTo>
                    <a:cubicBezTo>
                      <a:pt x="32" y="8519"/>
                      <a:pt x="64" y="10641"/>
                      <a:pt x="96" y="12763"/>
                    </a:cubicBezTo>
                    <a:cubicBezTo>
                      <a:pt x="127" y="14916"/>
                      <a:pt x="32" y="17038"/>
                      <a:pt x="254" y="19160"/>
                    </a:cubicBezTo>
                    <a:cubicBezTo>
                      <a:pt x="349" y="20205"/>
                      <a:pt x="476" y="21282"/>
                      <a:pt x="634" y="22327"/>
                    </a:cubicBezTo>
                    <a:cubicBezTo>
                      <a:pt x="792" y="23404"/>
                      <a:pt x="1014" y="24449"/>
                      <a:pt x="1268" y="25494"/>
                    </a:cubicBezTo>
                    <a:lnTo>
                      <a:pt x="1426" y="25494"/>
                    </a:lnTo>
                    <a:cubicBezTo>
                      <a:pt x="1584" y="24417"/>
                      <a:pt x="1711" y="23372"/>
                      <a:pt x="1743" y="22295"/>
                    </a:cubicBezTo>
                    <a:cubicBezTo>
                      <a:pt x="1838" y="21219"/>
                      <a:pt x="1838" y="20142"/>
                      <a:pt x="1838" y="19097"/>
                    </a:cubicBezTo>
                    <a:cubicBezTo>
                      <a:pt x="1838" y="16943"/>
                      <a:pt x="1521" y="14821"/>
                      <a:pt x="1363" y="12700"/>
                    </a:cubicBezTo>
                    <a:cubicBezTo>
                      <a:pt x="1204" y="10609"/>
                      <a:pt x="1014" y="8456"/>
                      <a:pt x="824" y="6366"/>
                    </a:cubicBezTo>
                    <a:cubicBezTo>
                      <a:pt x="602" y="4244"/>
                      <a:pt x="412" y="2122"/>
                      <a:pt x="1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60"/>
              <p:cNvSpPr/>
              <p:nvPr/>
            </p:nvSpPr>
            <p:spPr>
              <a:xfrm>
                <a:off x="1683775" y="69263"/>
                <a:ext cx="112617" cy="748637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23373" extrusionOk="0">
                    <a:moveTo>
                      <a:pt x="0" y="1"/>
                    </a:moveTo>
                    <a:cubicBezTo>
                      <a:pt x="158" y="1964"/>
                      <a:pt x="317" y="3928"/>
                      <a:pt x="507" y="5891"/>
                    </a:cubicBezTo>
                    <a:cubicBezTo>
                      <a:pt x="697" y="7855"/>
                      <a:pt x="887" y="9818"/>
                      <a:pt x="1077" y="11782"/>
                    </a:cubicBezTo>
                    <a:cubicBezTo>
                      <a:pt x="1267" y="13713"/>
                      <a:pt x="1330" y="15709"/>
                      <a:pt x="1742" y="17640"/>
                    </a:cubicBezTo>
                    <a:cubicBezTo>
                      <a:pt x="1932" y="18591"/>
                      <a:pt x="2122" y="19541"/>
                      <a:pt x="2375" y="20522"/>
                    </a:cubicBezTo>
                    <a:cubicBezTo>
                      <a:pt x="2597" y="21472"/>
                      <a:pt x="2882" y="22422"/>
                      <a:pt x="3230" y="23373"/>
                    </a:cubicBezTo>
                    <a:lnTo>
                      <a:pt x="3389" y="23373"/>
                    </a:lnTo>
                    <a:cubicBezTo>
                      <a:pt x="3484" y="22359"/>
                      <a:pt x="3515" y="21377"/>
                      <a:pt x="3484" y="20396"/>
                    </a:cubicBezTo>
                    <a:cubicBezTo>
                      <a:pt x="3452" y="19414"/>
                      <a:pt x="3389" y="18400"/>
                      <a:pt x="3294" y="17419"/>
                    </a:cubicBezTo>
                    <a:cubicBezTo>
                      <a:pt x="3135" y="15455"/>
                      <a:pt x="2660" y="13555"/>
                      <a:pt x="2344" y="11623"/>
                    </a:cubicBezTo>
                    <a:cubicBezTo>
                      <a:pt x="1995" y="9660"/>
                      <a:pt x="1678" y="7728"/>
                      <a:pt x="1298" y="5796"/>
                    </a:cubicBezTo>
                    <a:cubicBezTo>
                      <a:pt x="918" y="3864"/>
                      <a:pt x="570" y="1933"/>
                      <a:pt x="1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60"/>
              <p:cNvSpPr/>
              <p:nvPr/>
            </p:nvSpPr>
            <p:spPr>
              <a:xfrm>
                <a:off x="1423083" y="163623"/>
                <a:ext cx="203903" cy="787169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24576" extrusionOk="0">
                    <a:moveTo>
                      <a:pt x="127" y="0"/>
                    </a:moveTo>
                    <a:lnTo>
                      <a:pt x="0" y="32"/>
                    </a:lnTo>
                    <a:cubicBezTo>
                      <a:pt x="412" y="2122"/>
                      <a:pt x="855" y="4180"/>
                      <a:pt x="1267" y="6239"/>
                    </a:cubicBezTo>
                    <a:cubicBezTo>
                      <a:pt x="1647" y="8329"/>
                      <a:pt x="2122" y="10356"/>
                      <a:pt x="2565" y="12414"/>
                    </a:cubicBezTo>
                    <a:cubicBezTo>
                      <a:pt x="3009" y="14504"/>
                      <a:pt x="3325" y="16595"/>
                      <a:pt x="3959" y="18590"/>
                    </a:cubicBezTo>
                    <a:cubicBezTo>
                      <a:pt x="4275" y="19603"/>
                      <a:pt x="4592" y="20617"/>
                      <a:pt x="4972" y="21630"/>
                    </a:cubicBezTo>
                    <a:cubicBezTo>
                      <a:pt x="5320" y="22612"/>
                      <a:pt x="5764" y="23593"/>
                      <a:pt x="6207" y="24575"/>
                    </a:cubicBezTo>
                    <a:lnTo>
                      <a:pt x="6366" y="24512"/>
                    </a:lnTo>
                    <a:cubicBezTo>
                      <a:pt x="6334" y="23467"/>
                      <a:pt x="6207" y="22422"/>
                      <a:pt x="6049" y="21345"/>
                    </a:cubicBezTo>
                    <a:cubicBezTo>
                      <a:pt x="5891" y="20300"/>
                      <a:pt x="5701" y="19255"/>
                      <a:pt x="5511" y="18241"/>
                    </a:cubicBezTo>
                    <a:cubicBezTo>
                      <a:pt x="5099" y="16151"/>
                      <a:pt x="4402" y="14156"/>
                      <a:pt x="3800" y="12129"/>
                    </a:cubicBezTo>
                    <a:cubicBezTo>
                      <a:pt x="3199" y="10102"/>
                      <a:pt x="2629" y="8076"/>
                      <a:pt x="1995" y="6049"/>
                    </a:cubicBezTo>
                    <a:cubicBezTo>
                      <a:pt x="1394" y="4022"/>
                      <a:pt x="792" y="1995"/>
                      <a:pt x="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60"/>
              <p:cNvSpPr/>
              <p:nvPr/>
            </p:nvSpPr>
            <p:spPr>
              <a:xfrm>
                <a:off x="1124851" y="301576"/>
                <a:ext cx="242467" cy="710073"/>
              </a:xfrm>
              <a:custGeom>
                <a:avLst/>
                <a:gdLst/>
                <a:ahLst/>
                <a:cxnLst/>
                <a:rect l="l" t="t" r="r" b="b"/>
                <a:pathLst>
                  <a:path w="7570" h="22169" extrusionOk="0">
                    <a:moveTo>
                      <a:pt x="159" y="0"/>
                    </a:moveTo>
                    <a:lnTo>
                      <a:pt x="0" y="32"/>
                    </a:lnTo>
                    <a:cubicBezTo>
                      <a:pt x="507" y="1932"/>
                      <a:pt x="1014" y="3800"/>
                      <a:pt x="1552" y="5669"/>
                    </a:cubicBezTo>
                    <a:cubicBezTo>
                      <a:pt x="2091" y="7537"/>
                      <a:pt x="2629" y="9406"/>
                      <a:pt x="3199" y="11274"/>
                    </a:cubicBezTo>
                    <a:cubicBezTo>
                      <a:pt x="3737" y="13143"/>
                      <a:pt x="4181" y="15043"/>
                      <a:pt x="4909" y="16848"/>
                    </a:cubicBezTo>
                    <a:cubicBezTo>
                      <a:pt x="5257" y="17766"/>
                      <a:pt x="5637" y="18653"/>
                      <a:pt x="6049" y="19540"/>
                    </a:cubicBezTo>
                    <a:cubicBezTo>
                      <a:pt x="6461" y="20426"/>
                      <a:pt x="6936" y="21313"/>
                      <a:pt x="7443" y="22168"/>
                    </a:cubicBezTo>
                    <a:lnTo>
                      <a:pt x="7569" y="22105"/>
                    </a:lnTo>
                    <a:cubicBezTo>
                      <a:pt x="7474" y="21123"/>
                      <a:pt x="7316" y="20141"/>
                      <a:pt x="7094" y="19191"/>
                    </a:cubicBezTo>
                    <a:cubicBezTo>
                      <a:pt x="6904" y="18241"/>
                      <a:pt x="6651" y="17291"/>
                      <a:pt x="6398" y="16341"/>
                    </a:cubicBezTo>
                    <a:cubicBezTo>
                      <a:pt x="5891" y="14473"/>
                      <a:pt x="5067" y="12699"/>
                      <a:pt x="4402" y="10862"/>
                    </a:cubicBezTo>
                    <a:cubicBezTo>
                      <a:pt x="3706" y="9057"/>
                      <a:pt x="3041" y="7221"/>
                      <a:pt x="2312" y="5415"/>
                    </a:cubicBezTo>
                    <a:cubicBezTo>
                      <a:pt x="1584" y="3610"/>
                      <a:pt x="887" y="1773"/>
                      <a:pt x="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60"/>
              <p:cNvSpPr/>
              <p:nvPr/>
            </p:nvSpPr>
            <p:spPr>
              <a:xfrm>
                <a:off x="821559" y="411119"/>
                <a:ext cx="376352" cy="727305"/>
              </a:xfrm>
              <a:custGeom>
                <a:avLst/>
                <a:gdLst/>
                <a:ahLst/>
                <a:cxnLst/>
                <a:rect l="l" t="t" r="r" b="b"/>
                <a:pathLst>
                  <a:path w="11750" h="22707" extrusionOk="0">
                    <a:moveTo>
                      <a:pt x="159" y="0"/>
                    </a:moveTo>
                    <a:lnTo>
                      <a:pt x="0" y="95"/>
                    </a:lnTo>
                    <a:cubicBezTo>
                      <a:pt x="855" y="2027"/>
                      <a:pt x="1742" y="3959"/>
                      <a:pt x="2629" y="5891"/>
                    </a:cubicBezTo>
                    <a:cubicBezTo>
                      <a:pt x="3516" y="7822"/>
                      <a:pt x="4402" y="9754"/>
                      <a:pt x="5321" y="11654"/>
                    </a:cubicBezTo>
                    <a:cubicBezTo>
                      <a:pt x="6239" y="13586"/>
                      <a:pt x="6999" y="15550"/>
                      <a:pt x="8076" y="17386"/>
                    </a:cubicBezTo>
                    <a:cubicBezTo>
                      <a:pt x="8614" y="18305"/>
                      <a:pt x="9153" y="19223"/>
                      <a:pt x="9754" y="20110"/>
                    </a:cubicBezTo>
                    <a:cubicBezTo>
                      <a:pt x="10324" y="21028"/>
                      <a:pt x="10926" y="21883"/>
                      <a:pt x="11591" y="22707"/>
                    </a:cubicBezTo>
                    <a:lnTo>
                      <a:pt x="11750" y="22644"/>
                    </a:lnTo>
                    <a:cubicBezTo>
                      <a:pt x="11465" y="21598"/>
                      <a:pt x="11116" y="20585"/>
                      <a:pt x="10704" y="19603"/>
                    </a:cubicBezTo>
                    <a:cubicBezTo>
                      <a:pt x="10356" y="18590"/>
                      <a:pt x="9913" y="17608"/>
                      <a:pt x="9469" y="16658"/>
                    </a:cubicBezTo>
                    <a:cubicBezTo>
                      <a:pt x="8614" y="14726"/>
                      <a:pt x="7474" y="12890"/>
                      <a:pt x="6461" y="11053"/>
                    </a:cubicBezTo>
                    <a:cubicBezTo>
                      <a:pt x="5416" y="9216"/>
                      <a:pt x="4402" y="7347"/>
                      <a:pt x="3326" y="5511"/>
                    </a:cubicBezTo>
                    <a:cubicBezTo>
                      <a:pt x="2281" y="3674"/>
                      <a:pt x="1235" y="1837"/>
                      <a:pt x="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60"/>
              <p:cNvSpPr/>
              <p:nvPr/>
            </p:nvSpPr>
            <p:spPr>
              <a:xfrm>
                <a:off x="515224" y="636290"/>
                <a:ext cx="483877" cy="665455"/>
              </a:xfrm>
              <a:custGeom>
                <a:avLst/>
                <a:gdLst/>
                <a:ahLst/>
                <a:cxnLst/>
                <a:rect l="l" t="t" r="r" b="b"/>
                <a:pathLst>
                  <a:path w="15107" h="20776" extrusionOk="0">
                    <a:moveTo>
                      <a:pt x="127" y="1"/>
                    </a:moveTo>
                    <a:lnTo>
                      <a:pt x="0" y="96"/>
                    </a:lnTo>
                    <a:cubicBezTo>
                      <a:pt x="1140" y="1869"/>
                      <a:pt x="2280" y="3674"/>
                      <a:pt x="3484" y="5448"/>
                    </a:cubicBezTo>
                    <a:cubicBezTo>
                      <a:pt x="4656" y="7221"/>
                      <a:pt x="5859" y="8995"/>
                      <a:pt x="7031" y="10768"/>
                    </a:cubicBezTo>
                    <a:cubicBezTo>
                      <a:pt x="8234" y="12510"/>
                      <a:pt x="9311" y="14378"/>
                      <a:pt x="10641" y="16025"/>
                    </a:cubicBezTo>
                    <a:cubicBezTo>
                      <a:pt x="11306" y="16849"/>
                      <a:pt x="12003" y="17672"/>
                      <a:pt x="12700" y="18464"/>
                    </a:cubicBezTo>
                    <a:cubicBezTo>
                      <a:pt x="13428" y="19287"/>
                      <a:pt x="14188" y="20047"/>
                      <a:pt x="14980" y="20776"/>
                    </a:cubicBezTo>
                    <a:lnTo>
                      <a:pt x="15106" y="20681"/>
                    </a:lnTo>
                    <a:cubicBezTo>
                      <a:pt x="14663" y="19699"/>
                      <a:pt x="14156" y="18749"/>
                      <a:pt x="13618" y="17830"/>
                    </a:cubicBezTo>
                    <a:cubicBezTo>
                      <a:pt x="13080" y="16880"/>
                      <a:pt x="12510" y="15994"/>
                      <a:pt x="11940" y="15107"/>
                    </a:cubicBezTo>
                    <a:cubicBezTo>
                      <a:pt x="10768" y="13302"/>
                      <a:pt x="9343" y="11718"/>
                      <a:pt x="8044" y="10008"/>
                    </a:cubicBezTo>
                    <a:cubicBezTo>
                      <a:pt x="6746" y="8330"/>
                      <a:pt x="5447" y="6651"/>
                      <a:pt x="4117" y="4973"/>
                    </a:cubicBezTo>
                    <a:cubicBezTo>
                      <a:pt x="2787" y="3326"/>
                      <a:pt x="1457" y="1648"/>
                      <a:pt x="1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60"/>
              <p:cNvSpPr/>
              <p:nvPr/>
            </p:nvSpPr>
            <p:spPr>
              <a:xfrm>
                <a:off x="394503" y="1070456"/>
                <a:ext cx="554888" cy="512256"/>
              </a:xfrm>
              <a:custGeom>
                <a:avLst/>
                <a:gdLst/>
                <a:ahLst/>
                <a:cxnLst/>
                <a:rect l="l" t="t" r="r" b="b"/>
                <a:pathLst>
                  <a:path w="17324" h="15993" extrusionOk="0">
                    <a:moveTo>
                      <a:pt x="127" y="0"/>
                    </a:moveTo>
                    <a:lnTo>
                      <a:pt x="1" y="127"/>
                    </a:lnTo>
                    <a:cubicBezTo>
                      <a:pt x="1331" y="1552"/>
                      <a:pt x="2693" y="2914"/>
                      <a:pt x="4086" y="4307"/>
                    </a:cubicBezTo>
                    <a:cubicBezTo>
                      <a:pt x="5448" y="5700"/>
                      <a:pt x="6841" y="7094"/>
                      <a:pt x="8235" y="8456"/>
                    </a:cubicBezTo>
                    <a:cubicBezTo>
                      <a:pt x="9596" y="9817"/>
                      <a:pt x="10895" y="11306"/>
                      <a:pt x="12415" y="12541"/>
                    </a:cubicBezTo>
                    <a:cubicBezTo>
                      <a:pt x="13175" y="13174"/>
                      <a:pt x="13935" y="13776"/>
                      <a:pt x="14727" y="14346"/>
                    </a:cubicBezTo>
                    <a:cubicBezTo>
                      <a:pt x="15518" y="14948"/>
                      <a:pt x="16342" y="15486"/>
                      <a:pt x="17197" y="15993"/>
                    </a:cubicBezTo>
                    <a:lnTo>
                      <a:pt x="17324" y="15866"/>
                    </a:lnTo>
                    <a:cubicBezTo>
                      <a:pt x="16754" y="15043"/>
                      <a:pt x="16120" y="14283"/>
                      <a:pt x="15487" y="13523"/>
                    </a:cubicBezTo>
                    <a:cubicBezTo>
                      <a:pt x="14853" y="12794"/>
                      <a:pt x="14188" y="12066"/>
                      <a:pt x="13492" y="11369"/>
                    </a:cubicBezTo>
                    <a:cubicBezTo>
                      <a:pt x="12130" y="9976"/>
                      <a:pt x="10578" y="8804"/>
                      <a:pt x="9090" y="7537"/>
                    </a:cubicBezTo>
                    <a:cubicBezTo>
                      <a:pt x="7601" y="6239"/>
                      <a:pt x="6144" y="4972"/>
                      <a:pt x="4624" y="3737"/>
                    </a:cubicBezTo>
                    <a:cubicBezTo>
                      <a:pt x="3136" y="2502"/>
                      <a:pt x="1616" y="1235"/>
                      <a:pt x="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60"/>
              <p:cNvSpPr/>
              <p:nvPr/>
            </p:nvSpPr>
            <p:spPr>
              <a:xfrm>
                <a:off x="20201" y="1246942"/>
                <a:ext cx="649216" cy="393585"/>
              </a:xfrm>
              <a:custGeom>
                <a:avLst/>
                <a:gdLst/>
                <a:ahLst/>
                <a:cxnLst/>
                <a:rect l="l" t="t" r="r" b="b"/>
                <a:pathLst>
                  <a:path w="20269" h="12288" extrusionOk="0">
                    <a:moveTo>
                      <a:pt x="64" y="0"/>
                    </a:moveTo>
                    <a:lnTo>
                      <a:pt x="1" y="159"/>
                    </a:lnTo>
                    <a:cubicBezTo>
                      <a:pt x="1616" y="1267"/>
                      <a:pt x="3263" y="2376"/>
                      <a:pt x="4878" y="3452"/>
                    </a:cubicBezTo>
                    <a:cubicBezTo>
                      <a:pt x="6525" y="4561"/>
                      <a:pt x="8171" y="5638"/>
                      <a:pt x="9818" y="6714"/>
                    </a:cubicBezTo>
                    <a:cubicBezTo>
                      <a:pt x="11465" y="7759"/>
                      <a:pt x="13048" y="8963"/>
                      <a:pt x="14790" y="9881"/>
                    </a:cubicBezTo>
                    <a:cubicBezTo>
                      <a:pt x="15645" y="10325"/>
                      <a:pt x="16532" y="10800"/>
                      <a:pt x="17419" y="11180"/>
                    </a:cubicBezTo>
                    <a:cubicBezTo>
                      <a:pt x="18337" y="11623"/>
                      <a:pt x="19256" y="11971"/>
                      <a:pt x="20206" y="12288"/>
                    </a:cubicBezTo>
                    <a:lnTo>
                      <a:pt x="20269" y="12161"/>
                    </a:lnTo>
                    <a:cubicBezTo>
                      <a:pt x="19541" y="11465"/>
                      <a:pt x="18781" y="10831"/>
                      <a:pt x="17989" y="10229"/>
                    </a:cubicBezTo>
                    <a:cubicBezTo>
                      <a:pt x="17229" y="9628"/>
                      <a:pt x="16405" y="9058"/>
                      <a:pt x="15582" y="8519"/>
                    </a:cubicBezTo>
                    <a:cubicBezTo>
                      <a:pt x="13967" y="7411"/>
                      <a:pt x="12162" y="6556"/>
                      <a:pt x="10452" y="5606"/>
                    </a:cubicBezTo>
                    <a:cubicBezTo>
                      <a:pt x="8741" y="4656"/>
                      <a:pt x="7031" y="3706"/>
                      <a:pt x="5289" y="2787"/>
                    </a:cubicBezTo>
                    <a:cubicBezTo>
                      <a:pt x="3548" y="1837"/>
                      <a:pt x="1806" y="919"/>
                      <a:pt x="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60"/>
              <p:cNvSpPr/>
              <p:nvPr/>
            </p:nvSpPr>
            <p:spPr>
              <a:xfrm>
                <a:off x="-51803" y="1753112"/>
                <a:ext cx="758759" cy="275938"/>
              </a:xfrm>
              <a:custGeom>
                <a:avLst/>
                <a:gdLst/>
                <a:ahLst/>
                <a:cxnLst/>
                <a:rect l="l" t="t" r="r" b="b"/>
                <a:pathLst>
                  <a:path w="23689" h="8615" extrusionOk="0">
                    <a:moveTo>
                      <a:pt x="32" y="0"/>
                    </a:moveTo>
                    <a:lnTo>
                      <a:pt x="0" y="159"/>
                    </a:lnTo>
                    <a:cubicBezTo>
                      <a:pt x="1932" y="982"/>
                      <a:pt x="3864" y="1774"/>
                      <a:pt x="5796" y="2565"/>
                    </a:cubicBezTo>
                    <a:cubicBezTo>
                      <a:pt x="7728" y="3357"/>
                      <a:pt x="9691" y="4149"/>
                      <a:pt x="11623" y="4909"/>
                    </a:cubicBezTo>
                    <a:cubicBezTo>
                      <a:pt x="13586" y="5669"/>
                      <a:pt x="15486" y="6587"/>
                      <a:pt x="17482" y="7189"/>
                    </a:cubicBezTo>
                    <a:cubicBezTo>
                      <a:pt x="18495" y="7474"/>
                      <a:pt x="19508" y="7759"/>
                      <a:pt x="20522" y="8012"/>
                    </a:cubicBezTo>
                    <a:cubicBezTo>
                      <a:pt x="21535" y="8266"/>
                      <a:pt x="22580" y="8487"/>
                      <a:pt x="23625" y="8614"/>
                    </a:cubicBezTo>
                    <a:lnTo>
                      <a:pt x="23689" y="8487"/>
                    </a:lnTo>
                    <a:cubicBezTo>
                      <a:pt x="22802" y="7917"/>
                      <a:pt x="21852" y="7411"/>
                      <a:pt x="20902" y="6967"/>
                    </a:cubicBezTo>
                    <a:cubicBezTo>
                      <a:pt x="19952" y="6524"/>
                      <a:pt x="19002" y="6081"/>
                      <a:pt x="18020" y="5701"/>
                    </a:cubicBezTo>
                    <a:cubicBezTo>
                      <a:pt x="16088" y="4877"/>
                      <a:pt x="14061" y="4371"/>
                      <a:pt x="12066" y="3705"/>
                    </a:cubicBezTo>
                    <a:cubicBezTo>
                      <a:pt x="10071" y="3072"/>
                      <a:pt x="8076" y="2407"/>
                      <a:pt x="6049" y="1805"/>
                    </a:cubicBezTo>
                    <a:cubicBezTo>
                      <a:pt x="4054" y="1204"/>
                      <a:pt x="2059" y="570"/>
                      <a:pt x="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60"/>
              <p:cNvSpPr/>
              <p:nvPr/>
            </p:nvSpPr>
            <p:spPr>
              <a:xfrm>
                <a:off x="64851" y="2281575"/>
                <a:ext cx="750655" cy="63932"/>
              </a:xfrm>
              <a:custGeom>
                <a:avLst/>
                <a:gdLst/>
                <a:ahLst/>
                <a:cxnLst/>
                <a:rect l="l" t="t" r="r" b="b"/>
                <a:pathLst>
                  <a:path w="23436" h="1996" extrusionOk="0">
                    <a:moveTo>
                      <a:pt x="17545" y="1"/>
                    </a:moveTo>
                    <a:cubicBezTo>
                      <a:pt x="15581" y="1"/>
                      <a:pt x="13650" y="317"/>
                      <a:pt x="11686" y="507"/>
                    </a:cubicBezTo>
                    <a:cubicBezTo>
                      <a:pt x="9754" y="729"/>
                      <a:pt x="7791" y="919"/>
                      <a:pt x="5859" y="1141"/>
                    </a:cubicBezTo>
                    <a:cubicBezTo>
                      <a:pt x="3895" y="1362"/>
                      <a:pt x="1964" y="1584"/>
                      <a:pt x="0" y="1838"/>
                    </a:cubicBezTo>
                    <a:lnTo>
                      <a:pt x="0" y="1996"/>
                    </a:lnTo>
                    <a:cubicBezTo>
                      <a:pt x="1964" y="1996"/>
                      <a:pt x="3927" y="1964"/>
                      <a:pt x="5891" y="1933"/>
                    </a:cubicBezTo>
                    <a:cubicBezTo>
                      <a:pt x="7854" y="1901"/>
                      <a:pt x="9818" y="1838"/>
                      <a:pt x="11749" y="1774"/>
                    </a:cubicBezTo>
                    <a:cubicBezTo>
                      <a:pt x="13713" y="1743"/>
                      <a:pt x="15676" y="1806"/>
                      <a:pt x="17640" y="1584"/>
                    </a:cubicBezTo>
                    <a:cubicBezTo>
                      <a:pt x="18590" y="1457"/>
                      <a:pt x="19572" y="1331"/>
                      <a:pt x="20553" y="1141"/>
                    </a:cubicBezTo>
                    <a:cubicBezTo>
                      <a:pt x="21504" y="982"/>
                      <a:pt x="22485" y="761"/>
                      <a:pt x="23435" y="476"/>
                    </a:cubicBezTo>
                    <a:lnTo>
                      <a:pt x="23435" y="317"/>
                    </a:lnTo>
                    <a:cubicBezTo>
                      <a:pt x="22454" y="159"/>
                      <a:pt x="21472" y="64"/>
                      <a:pt x="20490" y="32"/>
                    </a:cubicBezTo>
                    <a:cubicBezTo>
                      <a:pt x="19508" y="1"/>
                      <a:pt x="18527" y="1"/>
                      <a:pt x="1754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60"/>
              <p:cNvSpPr/>
              <p:nvPr/>
            </p:nvSpPr>
            <p:spPr>
              <a:xfrm>
                <a:off x="-28485" y="2530096"/>
                <a:ext cx="896744" cy="355053"/>
              </a:xfrm>
              <a:custGeom>
                <a:avLst/>
                <a:gdLst/>
                <a:ahLst/>
                <a:cxnLst/>
                <a:rect l="l" t="t" r="r" b="b"/>
                <a:pathLst>
                  <a:path w="27997" h="11085" extrusionOk="0">
                    <a:moveTo>
                      <a:pt x="27964" y="1"/>
                    </a:moveTo>
                    <a:cubicBezTo>
                      <a:pt x="26698" y="254"/>
                      <a:pt x="25463" y="571"/>
                      <a:pt x="24291" y="919"/>
                    </a:cubicBezTo>
                    <a:cubicBezTo>
                      <a:pt x="23087" y="1267"/>
                      <a:pt x="21916" y="1679"/>
                      <a:pt x="20712" y="2059"/>
                    </a:cubicBezTo>
                    <a:cubicBezTo>
                      <a:pt x="18337" y="2882"/>
                      <a:pt x="16089" y="3959"/>
                      <a:pt x="13808" y="4941"/>
                    </a:cubicBezTo>
                    <a:lnTo>
                      <a:pt x="6873" y="7918"/>
                    </a:lnTo>
                    <a:cubicBezTo>
                      <a:pt x="4593" y="8900"/>
                      <a:pt x="2312" y="9913"/>
                      <a:pt x="1" y="10926"/>
                    </a:cubicBezTo>
                    <a:lnTo>
                      <a:pt x="64" y="11085"/>
                    </a:lnTo>
                    <a:cubicBezTo>
                      <a:pt x="2439" y="10293"/>
                      <a:pt x="4783" y="9438"/>
                      <a:pt x="7158" y="8646"/>
                    </a:cubicBezTo>
                    <a:lnTo>
                      <a:pt x="14220" y="6113"/>
                    </a:lnTo>
                    <a:cubicBezTo>
                      <a:pt x="16595" y="5289"/>
                      <a:pt x="19002" y="4561"/>
                      <a:pt x="21282" y="3548"/>
                    </a:cubicBezTo>
                    <a:cubicBezTo>
                      <a:pt x="22422" y="3041"/>
                      <a:pt x="23562" y="2502"/>
                      <a:pt x="24703" y="1964"/>
                    </a:cubicBezTo>
                    <a:cubicBezTo>
                      <a:pt x="25811" y="1394"/>
                      <a:pt x="26919" y="824"/>
                      <a:pt x="27996" y="127"/>
                    </a:cubicBezTo>
                    <a:lnTo>
                      <a:pt x="2796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60"/>
            <p:cNvSpPr/>
            <p:nvPr/>
          </p:nvSpPr>
          <p:spPr>
            <a:xfrm>
              <a:off x="1409886" y="1548024"/>
              <a:ext cx="1704156" cy="3585951"/>
            </a:xfrm>
            <a:custGeom>
              <a:avLst/>
              <a:gdLst/>
              <a:ahLst/>
              <a:cxnLst/>
              <a:rect l="l" t="t" r="r" b="b"/>
              <a:pathLst>
                <a:path w="53205" h="111956" extrusionOk="0">
                  <a:moveTo>
                    <a:pt x="46344" y="0"/>
                  </a:moveTo>
                  <a:cubicBezTo>
                    <a:pt x="45142" y="0"/>
                    <a:pt x="43838" y="173"/>
                    <a:pt x="42880" y="386"/>
                  </a:cubicBezTo>
                  <a:cubicBezTo>
                    <a:pt x="41139" y="734"/>
                    <a:pt x="40410" y="988"/>
                    <a:pt x="40410" y="988"/>
                  </a:cubicBezTo>
                  <a:lnTo>
                    <a:pt x="18748" y="1495"/>
                  </a:lnTo>
                  <a:lnTo>
                    <a:pt x="7316" y="15017"/>
                  </a:lnTo>
                  <a:lnTo>
                    <a:pt x="9913" y="56567"/>
                  </a:lnTo>
                  <a:cubicBezTo>
                    <a:pt x="9913" y="56567"/>
                    <a:pt x="10261" y="57453"/>
                    <a:pt x="9533" y="60145"/>
                  </a:cubicBezTo>
                  <a:cubicBezTo>
                    <a:pt x="8804" y="62837"/>
                    <a:pt x="7949" y="69868"/>
                    <a:pt x="7443" y="71451"/>
                  </a:cubicBezTo>
                  <a:cubicBezTo>
                    <a:pt x="6936" y="73066"/>
                    <a:pt x="0" y="111956"/>
                    <a:pt x="0" y="111956"/>
                  </a:cubicBezTo>
                  <a:lnTo>
                    <a:pt x="39333" y="111956"/>
                  </a:lnTo>
                  <a:cubicBezTo>
                    <a:pt x="39333" y="111956"/>
                    <a:pt x="35850" y="70596"/>
                    <a:pt x="35976" y="68759"/>
                  </a:cubicBezTo>
                  <a:cubicBezTo>
                    <a:pt x="36103" y="66922"/>
                    <a:pt x="36103" y="62964"/>
                    <a:pt x="36356" y="62235"/>
                  </a:cubicBezTo>
                  <a:cubicBezTo>
                    <a:pt x="36768" y="61285"/>
                    <a:pt x="37275" y="60335"/>
                    <a:pt x="37813" y="59417"/>
                  </a:cubicBezTo>
                  <a:cubicBezTo>
                    <a:pt x="37813" y="59417"/>
                    <a:pt x="42722" y="54128"/>
                    <a:pt x="44464" y="49568"/>
                  </a:cubicBezTo>
                  <a:cubicBezTo>
                    <a:pt x="46174" y="45039"/>
                    <a:pt x="48992" y="35919"/>
                    <a:pt x="49372" y="34082"/>
                  </a:cubicBezTo>
                  <a:cubicBezTo>
                    <a:pt x="49752" y="32245"/>
                    <a:pt x="50956" y="25468"/>
                    <a:pt x="50608" y="23631"/>
                  </a:cubicBezTo>
                  <a:cubicBezTo>
                    <a:pt x="50259" y="21794"/>
                    <a:pt x="50228" y="19799"/>
                    <a:pt x="51209" y="16601"/>
                  </a:cubicBezTo>
                  <a:cubicBezTo>
                    <a:pt x="52191" y="13402"/>
                    <a:pt x="53204" y="9855"/>
                    <a:pt x="53204" y="8747"/>
                  </a:cubicBezTo>
                  <a:cubicBezTo>
                    <a:pt x="53204" y="7638"/>
                    <a:pt x="52096" y="6023"/>
                    <a:pt x="51716" y="5295"/>
                  </a:cubicBezTo>
                  <a:cubicBezTo>
                    <a:pt x="51368" y="4566"/>
                    <a:pt x="50133" y="988"/>
                    <a:pt x="48771" y="386"/>
                  </a:cubicBezTo>
                  <a:cubicBezTo>
                    <a:pt x="48171" y="107"/>
                    <a:pt x="47290" y="0"/>
                    <a:pt x="46344" y="0"/>
                  </a:cubicBezTo>
                  <a:close/>
                </a:path>
              </a:pathLst>
            </a:custGeom>
            <a:solidFill>
              <a:schemeClr val="dk2"/>
            </a:solidFill>
            <a:ln w="10300" cap="flat" cmpd="sng">
              <a:solidFill>
                <a:schemeClr val="dk2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60"/>
            <p:cNvSpPr/>
            <p:nvPr/>
          </p:nvSpPr>
          <p:spPr>
            <a:xfrm>
              <a:off x="2349166" y="3135655"/>
              <a:ext cx="484902" cy="1999345"/>
            </a:xfrm>
            <a:custGeom>
              <a:avLst/>
              <a:gdLst/>
              <a:ahLst/>
              <a:cxnLst/>
              <a:rect l="l" t="t" r="r" b="b"/>
              <a:pathLst>
                <a:path w="15139" h="62421" extrusionOk="0">
                  <a:moveTo>
                    <a:pt x="15139" y="1"/>
                  </a:moveTo>
                  <a:cubicBezTo>
                    <a:pt x="15138" y="2"/>
                    <a:pt x="8298" y="9375"/>
                    <a:pt x="6081" y="9628"/>
                  </a:cubicBezTo>
                  <a:cubicBezTo>
                    <a:pt x="3896" y="9850"/>
                    <a:pt x="3421" y="13777"/>
                    <a:pt x="3421" y="18401"/>
                  </a:cubicBezTo>
                  <a:cubicBezTo>
                    <a:pt x="3421" y="23056"/>
                    <a:pt x="951" y="45794"/>
                    <a:pt x="729" y="48961"/>
                  </a:cubicBezTo>
                  <a:cubicBezTo>
                    <a:pt x="476" y="52160"/>
                    <a:pt x="1" y="62420"/>
                    <a:pt x="1" y="62420"/>
                  </a:cubicBezTo>
                  <a:lnTo>
                    <a:pt x="10008" y="62420"/>
                  </a:lnTo>
                  <a:cubicBezTo>
                    <a:pt x="10008" y="62420"/>
                    <a:pt x="6525" y="21061"/>
                    <a:pt x="6651" y="19192"/>
                  </a:cubicBezTo>
                  <a:cubicBezTo>
                    <a:pt x="6778" y="17355"/>
                    <a:pt x="6778" y="13429"/>
                    <a:pt x="7000" y="12668"/>
                  </a:cubicBezTo>
                  <a:cubicBezTo>
                    <a:pt x="7443" y="11718"/>
                    <a:pt x="7950" y="10768"/>
                    <a:pt x="8488" y="9850"/>
                  </a:cubicBezTo>
                  <a:cubicBezTo>
                    <a:pt x="8488" y="9850"/>
                    <a:pt x="13397" y="4561"/>
                    <a:pt x="15139" y="1"/>
                  </a:cubicBezTo>
                  <a:close/>
                </a:path>
              </a:pathLst>
            </a:custGeom>
            <a:solidFill>
              <a:srgbClr val="F9A74E"/>
            </a:solidFill>
            <a:ln w="10300" cap="flat" cmpd="sng">
              <a:solidFill>
                <a:srgbClr val="F9A74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60"/>
            <p:cNvSpPr/>
            <p:nvPr/>
          </p:nvSpPr>
          <p:spPr>
            <a:xfrm>
              <a:off x="1785182" y="2203486"/>
              <a:ext cx="1099622" cy="995524"/>
            </a:xfrm>
            <a:custGeom>
              <a:avLst/>
              <a:gdLst/>
              <a:ahLst/>
              <a:cxnLst/>
              <a:rect l="l" t="t" r="r" b="b"/>
              <a:pathLst>
                <a:path w="34331" h="31081" extrusionOk="0">
                  <a:moveTo>
                    <a:pt x="4941" y="0"/>
                  </a:moveTo>
                  <a:cubicBezTo>
                    <a:pt x="4941" y="0"/>
                    <a:pt x="508" y="222"/>
                    <a:pt x="254" y="1710"/>
                  </a:cubicBezTo>
                  <a:cubicBezTo>
                    <a:pt x="1" y="3167"/>
                    <a:pt x="761" y="4529"/>
                    <a:pt x="3326" y="6999"/>
                  </a:cubicBezTo>
                  <a:cubicBezTo>
                    <a:pt x="5923" y="9438"/>
                    <a:pt x="4688" y="14125"/>
                    <a:pt x="4688" y="14125"/>
                  </a:cubicBezTo>
                  <a:lnTo>
                    <a:pt x="4308" y="18083"/>
                  </a:lnTo>
                  <a:cubicBezTo>
                    <a:pt x="4308" y="18083"/>
                    <a:pt x="7633" y="29262"/>
                    <a:pt x="10103" y="30624"/>
                  </a:cubicBezTo>
                  <a:cubicBezTo>
                    <a:pt x="10715" y="30953"/>
                    <a:pt x="11492" y="31081"/>
                    <a:pt x="12342" y="31081"/>
                  </a:cubicBezTo>
                  <a:cubicBezTo>
                    <a:pt x="14926" y="31081"/>
                    <a:pt x="18190" y="29904"/>
                    <a:pt x="19572" y="29642"/>
                  </a:cubicBezTo>
                  <a:cubicBezTo>
                    <a:pt x="21409" y="29262"/>
                    <a:pt x="25368" y="25810"/>
                    <a:pt x="26350" y="23974"/>
                  </a:cubicBezTo>
                  <a:cubicBezTo>
                    <a:pt x="27331" y="22137"/>
                    <a:pt x="27458" y="16721"/>
                    <a:pt x="29168" y="13871"/>
                  </a:cubicBezTo>
                  <a:cubicBezTo>
                    <a:pt x="30878" y="11053"/>
                    <a:pt x="32113" y="5289"/>
                    <a:pt x="32968" y="4402"/>
                  </a:cubicBezTo>
                  <a:cubicBezTo>
                    <a:pt x="33507" y="3895"/>
                    <a:pt x="33950" y="3325"/>
                    <a:pt x="34330" y="2692"/>
                  </a:cubicBezTo>
                  <a:cubicBezTo>
                    <a:pt x="34330" y="2692"/>
                    <a:pt x="29041" y="602"/>
                    <a:pt x="27331" y="475"/>
                  </a:cubicBezTo>
                  <a:cubicBezTo>
                    <a:pt x="25590" y="349"/>
                    <a:pt x="4941" y="0"/>
                    <a:pt x="4941" y="0"/>
                  </a:cubicBezTo>
                  <a:close/>
                </a:path>
              </a:pathLst>
            </a:custGeom>
            <a:solidFill>
              <a:srgbClr val="F9A74E"/>
            </a:solidFill>
            <a:ln w="10300" cap="rnd" cmpd="sng">
              <a:solidFill>
                <a:srgbClr val="F9A7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60"/>
            <p:cNvSpPr/>
            <p:nvPr/>
          </p:nvSpPr>
          <p:spPr>
            <a:xfrm>
              <a:off x="1584354" y="1247006"/>
              <a:ext cx="405788" cy="1075503"/>
            </a:xfrm>
            <a:custGeom>
              <a:avLst/>
              <a:gdLst/>
              <a:ahLst/>
              <a:cxnLst/>
              <a:rect l="l" t="t" r="r" b="b"/>
              <a:pathLst>
                <a:path w="12669" h="33578" extrusionOk="0">
                  <a:moveTo>
                    <a:pt x="5923" y="0"/>
                  </a:moveTo>
                  <a:cubicBezTo>
                    <a:pt x="4507" y="0"/>
                    <a:pt x="1996" y="1223"/>
                    <a:pt x="1236" y="1645"/>
                  </a:cubicBezTo>
                  <a:cubicBezTo>
                    <a:pt x="380" y="2152"/>
                    <a:pt x="0" y="4844"/>
                    <a:pt x="0" y="4844"/>
                  </a:cubicBezTo>
                  <a:cubicBezTo>
                    <a:pt x="0" y="4844"/>
                    <a:pt x="507" y="10418"/>
                    <a:pt x="380" y="12001"/>
                  </a:cubicBezTo>
                  <a:cubicBezTo>
                    <a:pt x="254" y="13616"/>
                    <a:pt x="254" y="19506"/>
                    <a:pt x="127" y="21343"/>
                  </a:cubicBezTo>
                  <a:cubicBezTo>
                    <a:pt x="95" y="23560"/>
                    <a:pt x="222" y="25809"/>
                    <a:pt x="507" y="27994"/>
                  </a:cubicBezTo>
                  <a:cubicBezTo>
                    <a:pt x="602" y="28627"/>
                    <a:pt x="1742" y="31826"/>
                    <a:pt x="2597" y="32681"/>
                  </a:cubicBezTo>
                  <a:cubicBezTo>
                    <a:pt x="3274" y="33357"/>
                    <a:pt x="5495" y="33578"/>
                    <a:pt x="6818" y="33578"/>
                  </a:cubicBezTo>
                  <a:cubicBezTo>
                    <a:pt x="7167" y="33578"/>
                    <a:pt x="7454" y="33562"/>
                    <a:pt x="7633" y="33536"/>
                  </a:cubicBezTo>
                  <a:cubicBezTo>
                    <a:pt x="8488" y="33409"/>
                    <a:pt x="9121" y="31794"/>
                    <a:pt x="9470" y="30844"/>
                  </a:cubicBezTo>
                  <a:cubicBezTo>
                    <a:pt x="9850" y="29862"/>
                    <a:pt x="10483" y="23940"/>
                    <a:pt x="10705" y="22325"/>
                  </a:cubicBezTo>
                  <a:cubicBezTo>
                    <a:pt x="10958" y="20742"/>
                    <a:pt x="11686" y="16308"/>
                    <a:pt x="12193" y="13109"/>
                  </a:cubicBezTo>
                  <a:cubicBezTo>
                    <a:pt x="12668" y="9911"/>
                    <a:pt x="12573" y="6237"/>
                    <a:pt x="12573" y="5350"/>
                  </a:cubicBezTo>
                  <a:cubicBezTo>
                    <a:pt x="12573" y="4495"/>
                    <a:pt x="11940" y="3387"/>
                    <a:pt x="11465" y="2405"/>
                  </a:cubicBezTo>
                  <a:cubicBezTo>
                    <a:pt x="10958" y="1424"/>
                    <a:pt x="7633" y="473"/>
                    <a:pt x="6398" y="62"/>
                  </a:cubicBezTo>
                  <a:cubicBezTo>
                    <a:pt x="6260" y="20"/>
                    <a:pt x="6100" y="0"/>
                    <a:pt x="5923" y="0"/>
                  </a:cubicBezTo>
                  <a:close/>
                </a:path>
              </a:pathLst>
            </a:custGeom>
            <a:solidFill>
              <a:schemeClr val="dk2"/>
            </a:solidFill>
            <a:ln w="103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60"/>
            <p:cNvSpPr/>
            <p:nvPr/>
          </p:nvSpPr>
          <p:spPr>
            <a:xfrm>
              <a:off x="1876499" y="1324038"/>
              <a:ext cx="113642" cy="909908"/>
            </a:xfrm>
            <a:custGeom>
              <a:avLst/>
              <a:gdLst/>
              <a:ahLst/>
              <a:cxnLst/>
              <a:rect l="l" t="t" r="r" b="b"/>
              <a:pathLst>
                <a:path w="3548" h="28408" extrusionOk="0">
                  <a:moveTo>
                    <a:pt x="2312" y="0"/>
                  </a:moveTo>
                  <a:cubicBezTo>
                    <a:pt x="2312" y="0"/>
                    <a:pt x="982" y="3927"/>
                    <a:pt x="982" y="7506"/>
                  </a:cubicBezTo>
                  <a:cubicBezTo>
                    <a:pt x="982" y="11116"/>
                    <a:pt x="0" y="20300"/>
                    <a:pt x="0" y="21535"/>
                  </a:cubicBezTo>
                  <a:cubicBezTo>
                    <a:pt x="0" y="22770"/>
                    <a:pt x="349" y="28407"/>
                    <a:pt x="349" y="28407"/>
                  </a:cubicBezTo>
                  <a:cubicBezTo>
                    <a:pt x="729" y="27426"/>
                    <a:pt x="1362" y="21503"/>
                    <a:pt x="1584" y="19920"/>
                  </a:cubicBezTo>
                  <a:cubicBezTo>
                    <a:pt x="1837" y="18305"/>
                    <a:pt x="2565" y="13903"/>
                    <a:pt x="3072" y="10704"/>
                  </a:cubicBezTo>
                  <a:cubicBezTo>
                    <a:pt x="3547" y="7506"/>
                    <a:pt x="3452" y="3801"/>
                    <a:pt x="3452" y="2945"/>
                  </a:cubicBezTo>
                  <a:cubicBezTo>
                    <a:pt x="3452" y="2090"/>
                    <a:pt x="2819" y="950"/>
                    <a:pt x="2312" y="0"/>
                  </a:cubicBez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60"/>
            <p:cNvSpPr/>
            <p:nvPr/>
          </p:nvSpPr>
          <p:spPr>
            <a:xfrm>
              <a:off x="1057909" y="1246365"/>
              <a:ext cx="926147" cy="2142935"/>
            </a:xfrm>
            <a:custGeom>
              <a:avLst/>
              <a:gdLst/>
              <a:ahLst/>
              <a:cxnLst/>
              <a:rect l="l" t="t" r="r" b="b"/>
              <a:pathLst>
                <a:path w="28915" h="66904" extrusionOk="0">
                  <a:moveTo>
                    <a:pt x="24398" y="0"/>
                  </a:moveTo>
                  <a:cubicBezTo>
                    <a:pt x="24176" y="0"/>
                    <a:pt x="23986" y="25"/>
                    <a:pt x="23847" y="82"/>
                  </a:cubicBezTo>
                  <a:cubicBezTo>
                    <a:pt x="22992" y="462"/>
                    <a:pt x="13396" y="5624"/>
                    <a:pt x="12161" y="6004"/>
                  </a:cubicBezTo>
                  <a:cubicBezTo>
                    <a:pt x="10926" y="6352"/>
                    <a:pt x="6746" y="8094"/>
                    <a:pt x="6492" y="9551"/>
                  </a:cubicBezTo>
                  <a:cubicBezTo>
                    <a:pt x="6239" y="11039"/>
                    <a:pt x="5131" y="21838"/>
                    <a:pt x="4402" y="23453"/>
                  </a:cubicBezTo>
                  <a:cubicBezTo>
                    <a:pt x="3674" y="25037"/>
                    <a:pt x="0" y="31814"/>
                    <a:pt x="1330" y="36248"/>
                  </a:cubicBezTo>
                  <a:cubicBezTo>
                    <a:pt x="2660" y="40681"/>
                    <a:pt x="12129" y="55692"/>
                    <a:pt x="13998" y="57909"/>
                  </a:cubicBezTo>
                  <a:cubicBezTo>
                    <a:pt x="15835" y="60126"/>
                    <a:pt x="22327" y="66903"/>
                    <a:pt x="22327" y="66903"/>
                  </a:cubicBezTo>
                  <a:lnTo>
                    <a:pt x="23815" y="34031"/>
                  </a:lnTo>
                  <a:lnTo>
                    <a:pt x="23815" y="34031"/>
                  </a:lnTo>
                  <a:cubicBezTo>
                    <a:pt x="22723" y="34129"/>
                    <a:pt x="21888" y="34189"/>
                    <a:pt x="21252" y="34189"/>
                  </a:cubicBezTo>
                  <a:cubicBezTo>
                    <a:pt x="20247" y="34189"/>
                    <a:pt x="19741" y="34039"/>
                    <a:pt x="19508" y="33651"/>
                  </a:cubicBezTo>
                  <a:cubicBezTo>
                    <a:pt x="19160" y="33049"/>
                    <a:pt x="16943" y="29249"/>
                    <a:pt x="16816" y="28742"/>
                  </a:cubicBezTo>
                  <a:cubicBezTo>
                    <a:pt x="16690" y="28235"/>
                    <a:pt x="16341" y="20508"/>
                    <a:pt x="16563" y="19146"/>
                  </a:cubicBezTo>
                  <a:cubicBezTo>
                    <a:pt x="16816" y="17785"/>
                    <a:pt x="19287" y="16201"/>
                    <a:pt x="21123" y="15600"/>
                  </a:cubicBezTo>
                  <a:cubicBezTo>
                    <a:pt x="22960" y="14966"/>
                    <a:pt x="28376" y="11293"/>
                    <a:pt x="28629" y="7714"/>
                  </a:cubicBezTo>
                  <a:cubicBezTo>
                    <a:pt x="28914" y="4135"/>
                    <a:pt x="28027" y="1570"/>
                    <a:pt x="27774" y="1064"/>
                  </a:cubicBezTo>
                  <a:cubicBezTo>
                    <a:pt x="27562" y="665"/>
                    <a:pt x="25548" y="0"/>
                    <a:pt x="24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60"/>
            <p:cNvSpPr/>
            <p:nvPr/>
          </p:nvSpPr>
          <p:spPr>
            <a:xfrm>
              <a:off x="1057909" y="1237813"/>
              <a:ext cx="926147" cy="2151487"/>
            </a:xfrm>
            <a:custGeom>
              <a:avLst/>
              <a:gdLst/>
              <a:ahLst/>
              <a:cxnLst/>
              <a:rect l="l" t="t" r="r" b="b"/>
              <a:pathLst>
                <a:path w="28915" h="67171" fill="none" extrusionOk="0">
                  <a:moveTo>
                    <a:pt x="23815" y="34298"/>
                  </a:moveTo>
                  <a:cubicBezTo>
                    <a:pt x="20997" y="34551"/>
                    <a:pt x="19888" y="34551"/>
                    <a:pt x="19508" y="33918"/>
                  </a:cubicBezTo>
                  <a:cubicBezTo>
                    <a:pt x="19160" y="33316"/>
                    <a:pt x="16943" y="29516"/>
                    <a:pt x="16816" y="29009"/>
                  </a:cubicBezTo>
                  <a:cubicBezTo>
                    <a:pt x="16690" y="28502"/>
                    <a:pt x="16341" y="20775"/>
                    <a:pt x="16563" y="19413"/>
                  </a:cubicBezTo>
                  <a:cubicBezTo>
                    <a:pt x="16816" y="18052"/>
                    <a:pt x="19287" y="16468"/>
                    <a:pt x="21123" y="15867"/>
                  </a:cubicBezTo>
                  <a:cubicBezTo>
                    <a:pt x="22960" y="15233"/>
                    <a:pt x="28376" y="11560"/>
                    <a:pt x="28629" y="7981"/>
                  </a:cubicBezTo>
                  <a:cubicBezTo>
                    <a:pt x="28914" y="4402"/>
                    <a:pt x="28027" y="1837"/>
                    <a:pt x="27774" y="1331"/>
                  </a:cubicBezTo>
                  <a:cubicBezTo>
                    <a:pt x="27521" y="855"/>
                    <a:pt x="24702" y="0"/>
                    <a:pt x="23847" y="349"/>
                  </a:cubicBezTo>
                  <a:cubicBezTo>
                    <a:pt x="22992" y="729"/>
                    <a:pt x="13396" y="5891"/>
                    <a:pt x="12161" y="6271"/>
                  </a:cubicBezTo>
                  <a:cubicBezTo>
                    <a:pt x="10926" y="6619"/>
                    <a:pt x="6746" y="8361"/>
                    <a:pt x="6492" y="9818"/>
                  </a:cubicBezTo>
                  <a:cubicBezTo>
                    <a:pt x="6239" y="11306"/>
                    <a:pt x="5131" y="22105"/>
                    <a:pt x="4402" y="23720"/>
                  </a:cubicBezTo>
                  <a:cubicBezTo>
                    <a:pt x="3674" y="25304"/>
                    <a:pt x="0" y="32081"/>
                    <a:pt x="1330" y="36515"/>
                  </a:cubicBezTo>
                  <a:cubicBezTo>
                    <a:pt x="2660" y="40948"/>
                    <a:pt x="12129" y="55959"/>
                    <a:pt x="13998" y="58176"/>
                  </a:cubicBezTo>
                  <a:cubicBezTo>
                    <a:pt x="15835" y="60393"/>
                    <a:pt x="22327" y="67170"/>
                    <a:pt x="22327" y="67170"/>
                  </a:cubicBezTo>
                </a:path>
              </a:pathLst>
            </a:custGeom>
            <a:noFill/>
            <a:ln w="103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60"/>
            <p:cNvSpPr/>
            <p:nvPr/>
          </p:nvSpPr>
          <p:spPr>
            <a:xfrm>
              <a:off x="2506401" y="1579637"/>
              <a:ext cx="501141" cy="799181"/>
            </a:xfrm>
            <a:custGeom>
              <a:avLst/>
              <a:gdLst/>
              <a:ahLst/>
              <a:cxnLst/>
              <a:rect l="l" t="t" r="r" b="b"/>
              <a:pathLst>
                <a:path w="15646" h="24951" extrusionOk="0">
                  <a:moveTo>
                    <a:pt x="6524" y="1"/>
                  </a:moveTo>
                  <a:cubicBezTo>
                    <a:pt x="3168" y="761"/>
                    <a:pt x="856" y="12542"/>
                    <a:pt x="856" y="12542"/>
                  </a:cubicBezTo>
                  <a:lnTo>
                    <a:pt x="1" y="19446"/>
                  </a:lnTo>
                  <a:cubicBezTo>
                    <a:pt x="1" y="19446"/>
                    <a:pt x="507" y="22866"/>
                    <a:pt x="634" y="23626"/>
                  </a:cubicBezTo>
                  <a:cubicBezTo>
                    <a:pt x="729" y="24354"/>
                    <a:pt x="2471" y="24481"/>
                    <a:pt x="2946" y="24829"/>
                  </a:cubicBezTo>
                  <a:cubicBezTo>
                    <a:pt x="3060" y="24915"/>
                    <a:pt x="3253" y="24950"/>
                    <a:pt x="3493" y="24950"/>
                  </a:cubicBezTo>
                  <a:cubicBezTo>
                    <a:pt x="4322" y="24950"/>
                    <a:pt x="5706" y="24522"/>
                    <a:pt x="6271" y="24228"/>
                  </a:cubicBezTo>
                  <a:cubicBezTo>
                    <a:pt x="7031" y="23848"/>
                    <a:pt x="7760" y="21029"/>
                    <a:pt x="8266" y="19667"/>
                  </a:cubicBezTo>
                  <a:cubicBezTo>
                    <a:pt x="8963" y="17735"/>
                    <a:pt x="9850" y="15867"/>
                    <a:pt x="10958" y="14125"/>
                  </a:cubicBezTo>
                  <a:cubicBezTo>
                    <a:pt x="12067" y="12542"/>
                    <a:pt x="13428" y="9977"/>
                    <a:pt x="14537" y="8995"/>
                  </a:cubicBezTo>
                  <a:cubicBezTo>
                    <a:pt x="15645" y="8013"/>
                    <a:pt x="14410" y="5163"/>
                    <a:pt x="14410" y="5163"/>
                  </a:cubicBezTo>
                  <a:lnTo>
                    <a:pt x="6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60"/>
            <p:cNvSpPr/>
            <p:nvPr/>
          </p:nvSpPr>
          <p:spPr>
            <a:xfrm>
              <a:off x="2506401" y="1579637"/>
              <a:ext cx="501141" cy="807476"/>
            </a:xfrm>
            <a:custGeom>
              <a:avLst/>
              <a:gdLst/>
              <a:ahLst/>
              <a:cxnLst/>
              <a:rect l="l" t="t" r="r" b="b"/>
              <a:pathLst>
                <a:path w="15646" h="25210" fill="none" extrusionOk="0">
                  <a:moveTo>
                    <a:pt x="14410" y="5163"/>
                  </a:moveTo>
                  <a:cubicBezTo>
                    <a:pt x="14410" y="5163"/>
                    <a:pt x="15645" y="8013"/>
                    <a:pt x="14537" y="8995"/>
                  </a:cubicBezTo>
                  <a:cubicBezTo>
                    <a:pt x="13428" y="9977"/>
                    <a:pt x="12067" y="12542"/>
                    <a:pt x="10958" y="14125"/>
                  </a:cubicBezTo>
                  <a:cubicBezTo>
                    <a:pt x="9850" y="15867"/>
                    <a:pt x="8963" y="17735"/>
                    <a:pt x="8266" y="19667"/>
                  </a:cubicBezTo>
                  <a:cubicBezTo>
                    <a:pt x="7760" y="21029"/>
                    <a:pt x="7031" y="23848"/>
                    <a:pt x="6271" y="24228"/>
                  </a:cubicBezTo>
                  <a:cubicBezTo>
                    <a:pt x="5543" y="24608"/>
                    <a:pt x="3453" y="25209"/>
                    <a:pt x="2946" y="24829"/>
                  </a:cubicBezTo>
                  <a:cubicBezTo>
                    <a:pt x="2471" y="24481"/>
                    <a:pt x="729" y="24354"/>
                    <a:pt x="634" y="23626"/>
                  </a:cubicBezTo>
                  <a:cubicBezTo>
                    <a:pt x="507" y="22866"/>
                    <a:pt x="1" y="19446"/>
                    <a:pt x="1" y="19446"/>
                  </a:cubicBezTo>
                  <a:lnTo>
                    <a:pt x="856" y="12542"/>
                  </a:lnTo>
                  <a:cubicBezTo>
                    <a:pt x="856" y="12542"/>
                    <a:pt x="3168" y="761"/>
                    <a:pt x="6524" y="1"/>
                  </a:cubicBezTo>
                </a:path>
              </a:pathLst>
            </a:custGeom>
            <a:noFill/>
            <a:ln w="10300" cap="sq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60"/>
            <p:cNvSpPr/>
            <p:nvPr/>
          </p:nvSpPr>
          <p:spPr>
            <a:xfrm>
              <a:off x="2506401" y="1579637"/>
              <a:ext cx="244485" cy="705012"/>
            </a:xfrm>
            <a:custGeom>
              <a:avLst/>
              <a:gdLst/>
              <a:ahLst/>
              <a:cxnLst/>
              <a:rect l="l" t="t" r="r" b="b"/>
              <a:pathLst>
                <a:path w="7633" h="22011" extrusionOk="0">
                  <a:moveTo>
                    <a:pt x="6524" y="1"/>
                  </a:moveTo>
                  <a:cubicBezTo>
                    <a:pt x="3168" y="761"/>
                    <a:pt x="856" y="12542"/>
                    <a:pt x="856" y="12542"/>
                  </a:cubicBezTo>
                  <a:lnTo>
                    <a:pt x="1" y="19446"/>
                  </a:lnTo>
                  <a:cubicBezTo>
                    <a:pt x="317" y="20301"/>
                    <a:pt x="539" y="21156"/>
                    <a:pt x="761" y="22011"/>
                  </a:cubicBezTo>
                  <a:cubicBezTo>
                    <a:pt x="1014" y="20997"/>
                    <a:pt x="1236" y="19984"/>
                    <a:pt x="1362" y="18939"/>
                  </a:cubicBezTo>
                  <a:cubicBezTo>
                    <a:pt x="1489" y="17735"/>
                    <a:pt x="2851" y="13302"/>
                    <a:pt x="3959" y="11687"/>
                  </a:cubicBezTo>
                  <a:cubicBezTo>
                    <a:pt x="5068" y="10103"/>
                    <a:pt x="7158" y="6050"/>
                    <a:pt x="7380" y="4815"/>
                  </a:cubicBezTo>
                  <a:cubicBezTo>
                    <a:pt x="7633" y="3579"/>
                    <a:pt x="6524" y="1"/>
                    <a:pt x="6524" y="1"/>
                  </a:cubicBez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60"/>
            <p:cNvSpPr/>
            <p:nvPr/>
          </p:nvSpPr>
          <p:spPr>
            <a:xfrm>
              <a:off x="2731925" y="1768326"/>
              <a:ext cx="311107" cy="577309"/>
            </a:xfrm>
            <a:custGeom>
              <a:avLst/>
              <a:gdLst/>
              <a:ahLst/>
              <a:cxnLst/>
              <a:rect l="l" t="t" r="r" b="b"/>
              <a:pathLst>
                <a:path w="9713" h="18024" extrusionOk="0">
                  <a:moveTo>
                    <a:pt x="8034" y="0"/>
                  </a:moveTo>
                  <a:cubicBezTo>
                    <a:pt x="8034" y="0"/>
                    <a:pt x="8889" y="2470"/>
                    <a:pt x="7781" y="3420"/>
                  </a:cubicBezTo>
                  <a:cubicBezTo>
                    <a:pt x="6672" y="4371"/>
                    <a:pt x="5152" y="7126"/>
                    <a:pt x="4044" y="8741"/>
                  </a:cubicBezTo>
                  <a:cubicBezTo>
                    <a:pt x="2935" y="10324"/>
                    <a:pt x="1985" y="12889"/>
                    <a:pt x="1479" y="14251"/>
                  </a:cubicBezTo>
                  <a:cubicBezTo>
                    <a:pt x="1004" y="15498"/>
                    <a:pt x="1" y="18023"/>
                    <a:pt x="267" y="18023"/>
                  </a:cubicBezTo>
                  <a:cubicBezTo>
                    <a:pt x="285" y="18023"/>
                    <a:pt x="309" y="18012"/>
                    <a:pt x="339" y="17988"/>
                  </a:cubicBezTo>
                  <a:cubicBezTo>
                    <a:pt x="845" y="17608"/>
                    <a:pt x="2460" y="13428"/>
                    <a:pt x="2935" y="12573"/>
                  </a:cubicBezTo>
                  <a:cubicBezTo>
                    <a:pt x="3410" y="11718"/>
                    <a:pt x="5374" y="8012"/>
                    <a:pt x="6134" y="6904"/>
                  </a:cubicBezTo>
                  <a:cubicBezTo>
                    <a:pt x="6862" y="5796"/>
                    <a:pt x="8731" y="4466"/>
                    <a:pt x="9206" y="3104"/>
                  </a:cubicBezTo>
                  <a:cubicBezTo>
                    <a:pt x="9713" y="1742"/>
                    <a:pt x="8034" y="0"/>
                    <a:pt x="8034" y="0"/>
                  </a:cubicBez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60"/>
            <p:cNvSpPr/>
            <p:nvPr/>
          </p:nvSpPr>
          <p:spPr>
            <a:xfrm>
              <a:off x="2926347" y="1962076"/>
              <a:ext cx="75206" cy="59288"/>
            </a:xfrm>
            <a:custGeom>
              <a:avLst/>
              <a:gdLst/>
              <a:ahLst/>
              <a:cxnLst/>
              <a:rect l="l" t="t" r="r" b="b"/>
              <a:pathLst>
                <a:path w="2348" h="1851" extrusionOk="0">
                  <a:moveTo>
                    <a:pt x="729" y="0"/>
                  </a:moveTo>
                  <a:lnTo>
                    <a:pt x="1" y="855"/>
                  </a:lnTo>
                  <a:cubicBezTo>
                    <a:pt x="1" y="855"/>
                    <a:pt x="1584" y="1235"/>
                    <a:pt x="1711" y="1710"/>
                  </a:cubicBezTo>
                  <a:cubicBezTo>
                    <a:pt x="1735" y="1808"/>
                    <a:pt x="1777" y="1850"/>
                    <a:pt x="1826" y="1850"/>
                  </a:cubicBezTo>
                  <a:cubicBezTo>
                    <a:pt x="2030" y="1850"/>
                    <a:pt x="2347" y="1113"/>
                    <a:pt x="1964" y="602"/>
                  </a:cubicBezTo>
                  <a:cubicBezTo>
                    <a:pt x="1647" y="253"/>
                    <a:pt x="1204" y="32"/>
                    <a:pt x="729" y="0"/>
                  </a:cubicBez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60"/>
            <p:cNvSpPr/>
            <p:nvPr/>
          </p:nvSpPr>
          <p:spPr>
            <a:xfrm>
              <a:off x="1899817" y="1261131"/>
              <a:ext cx="488970" cy="1097348"/>
            </a:xfrm>
            <a:custGeom>
              <a:avLst/>
              <a:gdLst/>
              <a:ahLst/>
              <a:cxnLst/>
              <a:rect l="l" t="t" r="r" b="b"/>
              <a:pathLst>
                <a:path w="15266" h="34260" extrusionOk="0">
                  <a:moveTo>
                    <a:pt x="11085" y="1"/>
                  </a:moveTo>
                  <a:cubicBezTo>
                    <a:pt x="9850" y="1"/>
                    <a:pt x="6524" y="349"/>
                    <a:pt x="5194" y="1458"/>
                  </a:cubicBezTo>
                  <a:cubicBezTo>
                    <a:pt x="3833" y="2566"/>
                    <a:pt x="2724" y="4909"/>
                    <a:pt x="2724" y="4909"/>
                  </a:cubicBezTo>
                  <a:lnTo>
                    <a:pt x="127" y="21757"/>
                  </a:lnTo>
                  <a:lnTo>
                    <a:pt x="1" y="29136"/>
                  </a:lnTo>
                  <a:cubicBezTo>
                    <a:pt x="1" y="29136"/>
                    <a:pt x="254" y="32715"/>
                    <a:pt x="2217" y="33570"/>
                  </a:cubicBezTo>
                  <a:cubicBezTo>
                    <a:pt x="2735" y="33784"/>
                    <a:pt x="3847" y="34260"/>
                    <a:pt x="4979" y="34260"/>
                  </a:cubicBezTo>
                  <a:cubicBezTo>
                    <a:pt x="5855" y="34260"/>
                    <a:pt x="6744" y="33975"/>
                    <a:pt x="7379" y="33063"/>
                  </a:cubicBezTo>
                  <a:cubicBezTo>
                    <a:pt x="8615" y="31258"/>
                    <a:pt x="9406" y="29200"/>
                    <a:pt x="9723" y="27046"/>
                  </a:cubicBezTo>
                  <a:cubicBezTo>
                    <a:pt x="9976" y="25463"/>
                    <a:pt x="10958" y="21282"/>
                    <a:pt x="11211" y="20301"/>
                  </a:cubicBezTo>
                  <a:cubicBezTo>
                    <a:pt x="11433" y="19319"/>
                    <a:pt x="14632" y="11053"/>
                    <a:pt x="14632" y="11053"/>
                  </a:cubicBezTo>
                  <a:lnTo>
                    <a:pt x="15265" y="4529"/>
                  </a:lnTo>
                  <a:cubicBezTo>
                    <a:pt x="15265" y="4529"/>
                    <a:pt x="14410" y="1838"/>
                    <a:pt x="13428" y="983"/>
                  </a:cubicBezTo>
                  <a:cubicBezTo>
                    <a:pt x="12446" y="127"/>
                    <a:pt x="12320" y="1"/>
                    <a:pt x="11085" y="1"/>
                  </a:cubicBezTo>
                  <a:close/>
                </a:path>
              </a:pathLst>
            </a:custGeom>
            <a:solidFill>
              <a:schemeClr val="dk2"/>
            </a:solidFill>
            <a:ln w="103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60"/>
            <p:cNvSpPr/>
            <p:nvPr/>
          </p:nvSpPr>
          <p:spPr>
            <a:xfrm>
              <a:off x="2223384" y="1370481"/>
              <a:ext cx="519398" cy="1095458"/>
            </a:xfrm>
            <a:custGeom>
              <a:avLst/>
              <a:gdLst/>
              <a:ahLst/>
              <a:cxnLst/>
              <a:rect l="l" t="t" r="r" b="b"/>
              <a:pathLst>
                <a:path w="16216" h="34201" extrusionOk="0">
                  <a:moveTo>
                    <a:pt x="8958" y="1"/>
                  </a:moveTo>
                  <a:cubicBezTo>
                    <a:pt x="8886" y="1"/>
                    <a:pt x="8813" y="3"/>
                    <a:pt x="8742" y="7"/>
                  </a:cubicBezTo>
                  <a:cubicBezTo>
                    <a:pt x="8742" y="7"/>
                    <a:pt x="4783" y="7"/>
                    <a:pt x="4181" y="894"/>
                  </a:cubicBezTo>
                  <a:cubicBezTo>
                    <a:pt x="3580" y="1749"/>
                    <a:pt x="2186" y="9983"/>
                    <a:pt x="1711" y="11978"/>
                  </a:cubicBezTo>
                  <a:cubicBezTo>
                    <a:pt x="1236" y="13941"/>
                    <a:pt x="476" y="21320"/>
                    <a:pt x="349" y="22777"/>
                  </a:cubicBezTo>
                  <a:cubicBezTo>
                    <a:pt x="254" y="24265"/>
                    <a:pt x="1" y="30536"/>
                    <a:pt x="254" y="31771"/>
                  </a:cubicBezTo>
                  <a:cubicBezTo>
                    <a:pt x="448" y="32852"/>
                    <a:pt x="2658" y="34201"/>
                    <a:pt x="4182" y="34201"/>
                  </a:cubicBezTo>
                  <a:cubicBezTo>
                    <a:pt x="4399" y="34201"/>
                    <a:pt x="4602" y="34174"/>
                    <a:pt x="4783" y="34114"/>
                  </a:cubicBezTo>
                  <a:cubicBezTo>
                    <a:pt x="6271" y="33608"/>
                    <a:pt x="7855" y="32879"/>
                    <a:pt x="8488" y="30029"/>
                  </a:cubicBezTo>
                  <a:cubicBezTo>
                    <a:pt x="9090" y="27211"/>
                    <a:pt x="9343" y="24740"/>
                    <a:pt x="9723" y="23537"/>
                  </a:cubicBezTo>
                  <a:cubicBezTo>
                    <a:pt x="10072" y="22302"/>
                    <a:pt x="11687" y="17013"/>
                    <a:pt x="12035" y="16158"/>
                  </a:cubicBezTo>
                  <a:cubicBezTo>
                    <a:pt x="12415" y="15271"/>
                    <a:pt x="14632" y="10616"/>
                    <a:pt x="14759" y="9856"/>
                  </a:cubicBezTo>
                  <a:cubicBezTo>
                    <a:pt x="14885" y="9128"/>
                    <a:pt x="16216" y="6182"/>
                    <a:pt x="15234" y="4314"/>
                  </a:cubicBezTo>
                  <a:cubicBezTo>
                    <a:pt x="14252" y="2477"/>
                    <a:pt x="14125" y="2604"/>
                    <a:pt x="13144" y="1749"/>
                  </a:cubicBezTo>
                  <a:cubicBezTo>
                    <a:pt x="12206" y="932"/>
                    <a:pt x="10490" y="1"/>
                    <a:pt x="8958" y="1"/>
                  </a:cubicBezTo>
                  <a:close/>
                </a:path>
              </a:pathLst>
            </a:custGeom>
            <a:solidFill>
              <a:schemeClr val="dk2"/>
            </a:solidFill>
            <a:ln w="103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0"/>
            <p:cNvSpPr/>
            <p:nvPr/>
          </p:nvSpPr>
          <p:spPr>
            <a:xfrm>
              <a:off x="2545958" y="2128503"/>
              <a:ext cx="169439" cy="288270"/>
            </a:xfrm>
            <a:custGeom>
              <a:avLst/>
              <a:gdLst/>
              <a:ahLst/>
              <a:cxnLst/>
              <a:rect l="l" t="t" r="r" b="b"/>
              <a:pathLst>
                <a:path w="5290" h="9000" extrusionOk="0">
                  <a:moveTo>
                    <a:pt x="2569" y="0"/>
                  </a:moveTo>
                  <a:cubicBezTo>
                    <a:pt x="2001" y="0"/>
                    <a:pt x="1273" y="167"/>
                    <a:pt x="982" y="948"/>
                  </a:cubicBezTo>
                  <a:cubicBezTo>
                    <a:pt x="507" y="2310"/>
                    <a:pt x="254" y="6743"/>
                    <a:pt x="127" y="7092"/>
                  </a:cubicBezTo>
                  <a:cubicBezTo>
                    <a:pt x="1" y="7472"/>
                    <a:pt x="1" y="8833"/>
                    <a:pt x="1109" y="8960"/>
                  </a:cubicBezTo>
                  <a:cubicBezTo>
                    <a:pt x="1326" y="8985"/>
                    <a:pt x="1542" y="9000"/>
                    <a:pt x="1754" y="9000"/>
                  </a:cubicBezTo>
                  <a:cubicBezTo>
                    <a:pt x="2627" y="9000"/>
                    <a:pt x="3425" y="8744"/>
                    <a:pt x="3833" y="7852"/>
                  </a:cubicBezTo>
                  <a:cubicBezTo>
                    <a:pt x="4308" y="6743"/>
                    <a:pt x="4909" y="2785"/>
                    <a:pt x="5036" y="2436"/>
                  </a:cubicBezTo>
                  <a:cubicBezTo>
                    <a:pt x="5163" y="2056"/>
                    <a:pt x="5289" y="346"/>
                    <a:pt x="3326" y="93"/>
                  </a:cubicBezTo>
                  <a:cubicBezTo>
                    <a:pt x="3326" y="93"/>
                    <a:pt x="2992" y="0"/>
                    <a:pt x="2569" y="0"/>
                  </a:cubicBezTo>
                  <a:close/>
                </a:path>
              </a:pathLst>
            </a:custGeom>
            <a:solidFill>
              <a:srgbClr val="FFFFFF"/>
            </a:solidFill>
            <a:ln w="103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0"/>
            <p:cNvSpPr/>
            <p:nvPr/>
          </p:nvSpPr>
          <p:spPr>
            <a:xfrm>
              <a:off x="2274120" y="2160950"/>
              <a:ext cx="189714" cy="317898"/>
            </a:xfrm>
            <a:custGeom>
              <a:avLst/>
              <a:gdLst/>
              <a:ahLst/>
              <a:cxnLst/>
              <a:rect l="l" t="t" r="r" b="b"/>
              <a:pathLst>
                <a:path w="5923" h="9925" extrusionOk="0">
                  <a:moveTo>
                    <a:pt x="2126" y="1"/>
                  </a:moveTo>
                  <a:cubicBezTo>
                    <a:pt x="1509" y="1"/>
                    <a:pt x="604" y="197"/>
                    <a:pt x="380" y="1297"/>
                  </a:cubicBezTo>
                  <a:cubicBezTo>
                    <a:pt x="32" y="3007"/>
                    <a:pt x="0" y="7440"/>
                    <a:pt x="0" y="8074"/>
                  </a:cubicBezTo>
                  <a:cubicBezTo>
                    <a:pt x="0" y="8675"/>
                    <a:pt x="634" y="9784"/>
                    <a:pt x="2091" y="9910"/>
                  </a:cubicBezTo>
                  <a:cubicBezTo>
                    <a:pt x="2198" y="9920"/>
                    <a:pt x="2304" y="9924"/>
                    <a:pt x="2409" y="9924"/>
                  </a:cubicBezTo>
                  <a:cubicBezTo>
                    <a:pt x="3765" y="9924"/>
                    <a:pt x="4927" y="9172"/>
                    <a:pt x="5162" y="7820"/>
                  </a:cubicBezTo>
                  <a:cubicBezTo>
                    <a:pt x="5416" y="6332"/>
                    <a:pt x="5923" y="1677"/>
                    <a:pt x="5669" y="917"/>
                  </a:cubicBezTo>
                  <a:cubicBezTo>
                    <a:pt x="5457" y="307"/>
                    <a:pt x="4225" y="30"/>
                    <a:pt x="3254" y="30"/>
                  </a:cubicBezTo>
                  <a:cubicBezTo>
                    <a:pt x="3064" y="30"/>
                    <a:pt x="2884" y="41"/>
                    <a:pt x="2724" y="61"/>
                  </a:cubicBezTo>
                  <a:cubicBezTo>
                    <a:pt x="2724" y="61"/>
                    <a:pt x="2469" y="1"/>
                    <a:pt x="2126" y="1"/>
                  </a:cubicBezTo>
                  <a:close/>
                </a:path>
              </a:pathLst>
            </a:custGeom>
            <a:solidFill>
              <a:srgbClr val="FFFFFF"/>
            </a:solidFill>
            <a:ln w="103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0"/>
            <p:cNvSpPr/>
            <p:nvPr/>
          </p:nvSpPr>
          <p:spPr>
            <a:xfrm>
              <a:off x="1942417" y="2057877"/>
              <a:ext cx="233339" cy="338301"/>
            </a:xfrm>
            <a:custGeom>
              <a:avLst/>
              <a:gdLst/>
              <a:ahLst/>
              <a:cxnLst/>
              <a:rect l="l" t="t" r="r" b="b"/>
              <a:pathLst>
                <a:path w="7285" h="10562" extrusionOk="0">
                  <a:moveTo>
                    <a:pt x="2816" y="1"/>
                  </a:moveTo>
                  <a:cubicBezTo>
                    <a:pt x="2055" y="1"/>
                    <a:pt x="956" y="243"/>
                    <a:pt x="634" y="1569"/>
                  </a:cubicBezTo>
                  <a:cubicBezTo>
                    <a:pt x="159" y="3659"/>
                    <a:pt x="1" y="8283"/>
                    <a:pt x="761" y="9423"/>
                  </a:cubicBezTo>
                  <a:cubicBezTo>
                    <a:pt x="1292" y="10229"/>
                    <a:pt x="2222" y="10561"/>
                    <a:pt x="3140" y="10561"/>
                  </a:cubicBezTo>
                  <a:cubicBezTo>
                    <a:pt x="3917" y="10561"/>
                    <a:pt x="4686" y="10322"/>
                    <a:pt x="5194" y="9930"/>
                  </a:cubicBezTo>
                  <a:cubicBezTo>
                    <a:pt x="5764" y="9487"/>
                    <a:pt x="6556" y="3913"/>
                    <a:pt x="6683" y="3026"/>
                  </a:cubicBezTo>
                  <a:cubicBezTo>
                    <a:pt x="6778" y="2171"/>
                    <a:pt x="7285" y="334"/>
                    <a:pt x="3579" y="81"/>
                  </a:cubicBezTo>
                  <a:cubicBezTo>
                    <a:pt x="3579" y="81"/>
                    <a:pt x="3254" y="1"/>
                    <a:pt x="2816" y="1"/>
                  </a:cubicBezTo>
                  <a:close/>
                </a:path>
              </a:pathLst>
            </a:custGeom>
            <a:solidFill>
              <a:srgbClr val="FFFFFF"/>
            </a:solidFill>
            <a:ln w="103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0"/>
            <p:cNvSpPr/>
            <p:nvPr/>
          </p:nvSpPr>
          <p:spPr>
            <a:xfrm>
              <a:off x="2211213" y="1280413"/>
              <a:ext cx="149164" cy="768912"/>
            </a:xfrm>
            <a:custGeom>
              <a:avLst/>
              <a:gdLst/>
              <a:ahLst/>
              <a:cxnLst/>
              <a:rect l="l" t="t" r="r" b="b"/>
              <a:pathLst>
                <a:path w="4657" h="24006" extrusionOk="0">
                  <a:moveTo>
                    <a:pt x="2376" y="1"/>
                  </a:moveTo>
                  <a:cubicBezTo>
                    <a:pt x="1584" y="1869"/>
                    <a:pt x="1078" y="3896"/>
                    <a:pt x="888" y="5923"/>
                  </a:cubicBezTo>
                  <a:cubicBezTo>
                    <a:pt x="508" y="9375"/>
                    <a:pt x="254" y="18242"/>
                    <a:pt x="128" y="19825"/>
                  </a:cubicBezTo>
                  <a:cubicBezTo>
                    <a:pt x="1" y="21409"/>
                    <a:pt x="96" y="24006"/>
                    <a:pt x="96" y="24006"/>
                  </a:cubicBezTo>
                  <a:cubicBezTo>
                    <a:pt x="729" y="21725"/>
                    <a:pt x="1109" y="17038"/>
                    <a:pt x="1363" y="16057"/>
                  </a:cubicBezTo>
                  <a:cubicBezTo>
                    <a:pt x="1616" y="15043"/>
                    <a:pt x="3928" y="3927"/>
                    <a:pt x="3928" y="3927"/>
                  </a:cubicBezTo>
                  <a:lnTo>
                    <a:pt x="4656" y="3104"/>
                  </a:lnTo>
                  <a:cubicBezTo>
                    <a:pt x="4593" y="2249"/>
                    <a:pt x="4181" y="1426"/>
                    <a:pt x="3580" y="824"/>
                  </a:cubicBezTo>
                  <a:lnTo>
                    <a:pt x="2376" y="1"/>
                  </a:ln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0"/>
            <p:cNvSpPr/>
            <p:nvPr/>
          </p:nvSpPr>
          <p:spPr>
            <a:xfrm>
              <a:off x="1514368" y="1485309"/>
              <a:ext cx="445345" cy="1298016"/>
            </a:xfrm>
            <a:custGeom>
              <a:avLst/>
              <a:gdLst/>
              <a:ahLst/>
              <a:cxnLst/>
              <a:rect l="l" t="t" r="r" b="b"/>
              <a:pathLst>
                <a:path w="13904" h="40525" extrusionOk="0">
                  <a:moveTo>
                    <a:pt x="13903" y="1"/>
                  </a:moveTo>
                  <a:cubicBezTo>
                    <a:pt x="13903" y="1"/>
                    <a:pt x="10451" y="4434"/>
                    <a:pt x="8741" y="5036"/>
                  </a:cubicBezTo>
                  <a:cubicBezTo>
                    <a:pt x="7031" y="5669"/>
                    <a:pt x="1964" y="8361"/>
                    <a:pt x="1489" y="9470"/>
                  </a:cubicBezTo>
                  <a:cubicBezTo>
                    <a:pt x="982" y="10578"/>
                    <a:pt x="380" y="15613"/>
                    <a:pt x="380" y="16975"/>
                  </a:cubicBezTo>
                  <a:cubicBezTo>
                    <a:pt x="380" y="18337"/>
                    <a:pt x="0" y="20680"/>
                    <a:pt x="855" y="22391"/>
                  </a:cubicBezTo>
                  <a:cubicBezTo>
                    <a:pt x="1742" y="24101"/>
                    <a:pt x="2217" y="25082"/>
                    <a:pt x="1964" y="26191"/>
                  </a:cubicBezTo>
                  <a:cubicBezTo>
                    <a:pt x="1742" y="27299"/>
                    <a:pt x="1235" y="29263"/>
                    <a:pt x="1235" y="30276"/>
                  </a:cubicBezTo>
                  <a:cubicBezTo>
                    <a:pt x="1235" y="31000"/>
                    <a:pt x="1373" y="31844"/>
                    <a:pt x="1547" y="31844"/>
                  </a:cubicBezTo>
                  <a:cubicBezTo>
                    <a:pt x="1609" y="31844"/>
                    <a:pt x="1676" y="31737"/>
                    <a:pt x="1742" y="31480"/>
                  </a:cubicBezTo>
                  <a:cubicBezTo>
                    <a:pt x="1964" y="30529"/>
                    <a:pt x="2217" y="28186"/>
                    <a:pt x="2851" y="27679"/>
                  </a:cubicBezTo>
                  <a:cubicBezTo>
                    <a:pt x="3151" y="27426"/>
                    <a:pt x="3365" y="27331"/>
                    <a:pt x="3595" y="27331"/>
                  </a:cubicBezTo>
                  <a:cubicBezTo>
                    <a:pt x="3824" y="27331"/>
                    <a:pt x="4070" y="27426"/>
                    <a:pt x="4434" y="27553"/>
                  </a:cubicBezTo>
                  <a:cubicBezTo>
                    <a:pt x="5131" y="27806"/>
                    <a:pt x="6271" y="27806"/>
                    <a:pt x="7728" y="28534"/>
                  </a:cubicBezTo>
                  <a:cubicBezTo>
                    <a:pt x="9216" y="29294"/>
                    <a:pt x="11560" y="29769"/>
                    <a:pt x="11686" y="32240"/>
                  </a:cubicBezTo>
                  <a:cubicBezTo>
                    <a:pt x="11813" y="34678"/>
                    <a:pt x="12478" y="39745"/>
                    <a:pt x="12605" y="40473"/>
                  </a:cubicBezTo>
                  <a:cubicBezTo>
                    <a:pt x="12611" y="40508"/>
                    <a:pt x="12618" y="40524"/>
                    <a:pt x="12628" y="40524"/>
                  </a:cubicBezTo>
                  <a:cubicBezTo>
                    <a:pt x="12821" y="40524"/>
                    <a:pt x="13707" y="33810"/>
                    <a:pt x="13586" y="32271"/>
                  </a:cubicBezTo>
                  <a:cubicBezTo>
                    <a:pt x="13460" y="30688"/>
                    <a:pt x="12415" y="28661"/>
                    <a:pt x="11306" y="28028"/>
                  </a:cubicBezTo>
                  <a:cubicBezTo>
                    <a:pt x="10198" y="27426"/>
                    <a:pt x="10324" y="26508"/>
                    <a:pt x="10324" y="26507"/>
                  </a:cubicBezTo>
                  <a:lnTo>
                    <a:pt x="10324" y="26507"/>
                  </a:lnTo>
                  <a:lnTo>
                    <a:pt x="9374" y="26698"/>
                  </a:lnTo>
                  <a:cubicBezTo>
                    <a:pt x="8795" y="27084"/>
                    <a:pt x="8131" y="27272"/>
                    <a:pt x="7467" y="27272"/>
                  </a:cubicBezTo>
                  <a:cubicBezTo>
                    <a:pt x="6607" y="27272"/>
                    <a:pt x="5746" y="26957"/>
                    <a:pt x="5067" y="26349"/>
                  </a:cubicBezTo>
                  <a:cubicBezTo>
                    <a:pt x="4656" y="26032"/>
                    <a:pt x="3072" y="24196"/>
                    <a:pt x="2185" y="20902"/>
                  </a:cubicBezTo>
                  <a:cubicBezTo>
                    <a:pt x="1330" y="17830"/>
                    <a:pt x="1204" y="14568"/>
                    <a:pt x="1837" y="11433"/>
                  </a:cubicBezTo>
                  <a:cubicBezTo>
                    <a:pt x="2090" y="10103"/>
                    <a:pt x="4529" y="8488"/>
                    <a:pt x="6397" y="7886"/>
                  </a:cubicBezTo>
                  <a:cubicBezTo>
                    <a:pt x="8234" y="7284"/>
                    <a:pt x="13650" y="3579"/>
                    <a:pt x="13903" y="1"/>
                  </a:cubicBez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0"/>
            <p:cNvSpPr/>
            <p:nvPr/>
          </p:nvSpPr>
          <p:spPr>
            <a:xfrm>
              <a:off x="2145295" y="3444296"/>
              <a:ext cx="46700" cy="259379"/>
            </a:xfrm>
            <a:custGeom>
              <a:avLst/>
              <a:gdLst/>
              <a:ahLst/>
              <a:cxnLst/>
              <a:rect l="l" t="t" r="r" b="b"/>
              <a:pathLst>
                <a:path w="1458" h="8098" extrusionOk="0">
                  <a:moveTo>
                    <a:pt x="1043" y="0"/>
                  </a:moveTo>
                  <a:cubicBezTo>
                    <a:pt x="853" y="0"/>
                    <a:pt x="634" y="135"/>
                    <a:pt x="475" y="467"/>
                  </a:cubicBezTo>
                  <a:cubicBezTo>
                    <a:pt x="475" y="467"/>
                    <a:pt x="0" y="6263"/>
                    <a:pt x="475" y="7719"/>
                  </a:cubicBezTo>
                  <a:cubicBezTo>
                    <a:pt x="568" y="7985"/>
                    <a:pt x="644" y="8097"/>
                    <a:pt x="705" y="8097"/>
                  </a:cubicBezTo>
                  <a:cubicBezTo>
                    <a:pt x="982" y="8097"/>
                    <a:pt x="982" y="5853"/>
                    <a:pt x="982" y="5154"/>
                  </a:cubicBezTo>
                  <a:cubicBezTo>
                    <a:pt x="982" y="4268"/>
                    <a:pt x="1457" y="942"/>
                    <a:pt x="1457" y="467"/>
                  </a:cubicBezTo>
                  <a:cubicBezTo>
                    <a:pt x="1457" y="192"/>
                    <a:pt x="1270" y="0"/>
                    <a:pt x="1043" y="0"/>
                  </a:cubicBez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60"/>
            <p:cNvSpPr/>
            <p:nvPr/>
          </p:nvSpPr>
          <p:spPr>
            <a:xfrm>
              <a:off x="1605654" y="1223656"/>
              <a:ext cx="373310" cy="262614"/>
            </a:xfrm>
            <a:custGeom>
              <a:avLst/>
              <a:gdLst/>
              <a:ahLst/>
              <a:cxnLst/>
              <a:rect l="l" t="t" r="r" b="b"/>
              <a:pathLst>
                <a:path w="11655" h="8199" extrusionOk="0">
                  <a:moveTo>
                    <a:pt x="9571" y="1"/>
                  </a:moveTo>
                  <a:cubicBezTo>
                    <a:pt x="8202" y="1"/>
                    <a:pt x="5915" y="1210"/>
                    <a:pt x="5353" y="1519"/>
                  </a:cubicBezTo>
                  <a:cubicBezTo>
                    <a:pt x="4751" y="1899"/>
                    <a:pt x="571" y="4116"/>
                    <a:pt x="571" y="4116"/>
                  </a:cubicBezTo>
                  <a:cubicBezTo>
                    <a:pt x="571" y="4116"/>
                    <a:pt x="1" y="4813"/>
                    <a:pt x="1077" y="6935"/>
                  </a:cubicBezTo>
                  <a:cubicBezTo>
                    <a:pt x="1561" y="7923"/>
                    <a:pt x="2435" y="8199"/>
                    <a:pt x="3320" y="8199"/>
                  </a:cubicBezTo>
                  <a:cubicBezTo>
                    <a:pt x="3769" y="8199"/>
                    <a:pt x="4220" y="8128"/>
                    <a:pt x="4624" y="8043"/>
                  </a:cubicBezTo>
                  <a:cubicBezTo>
                    <a:pt x="5859" y="7790"/>
                    <a:pt x="10673" y="4243"/>
                    <a:pt x="11148" y="3261"/>
                  </a:cubicBezTo>
                  <a:cubicBezTo>
                    <a:pt x="11655" y="2279"/>
                    <a:pt x="11275" y="411"/>
                    <a:pt x="10040" y="62"/>
                  </a:cubicBezTo>
                  <a:cubicBezTo>
                    <a:pt x="9902" y="20"/>
                    <a:pt x="9744" y="1"/>
                    <a:pt x="9571" y="1"/>
                  </a:cubicBezTo>
                  <a:close/>
                </a:path>
              </a:pathLst>
            </a:custGeom>
            <a:solidFill>
              <a:srgbClr val="FFFFFF"/>
            </a:solidFill>
            <a:ln w="103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60"/>
            <p:cNvSpPr/>
            <p:nvPr/>
          </p:nvSpPr>
          <p:spPr>
            <a:xfrm>
              <a:off x="1593482" y="3701689"/>
              <a:ext cx="1037868" cy="352010"/>
            </a:xfrm>
            <a:custGeom>
              <a:avLst/>
              <a:gdLst/>
              <a:ahLst/>
              <a:cxnLst/>
              <a:rect l="l" t="t" r="r" b="b"/>
              <a:pathLst>
                <a:path w="32403" h="10990" extrusionOk="0">
                  <a:moveTo>
                    <a:pt x="2407" y="0"/>
                  </a:moveTo>
                  <a:cubicBezTo>
                    <a:pt x="2407" y="0"/>
                    <a:pt x="32" y="285"/>
                    <a:pt x="856" y="2755"/>
                  </a:cubicBezTo>
                  <a:cubicBezTo>
                    <a:pt x="1679" y="5226"/>
                    <a:pt x="16627" y="6587"/>
                    <a:pt x="16627" y="6587"/>
                  </a:cubicBezTo>
                  <a:lnTo>
                    <a:pt x="16342" y="10989"/>
                  </a:lnTo>
                  <a:lnTo>
                    <a:pt x="17450" y="10989"/>
                  </a:lnTo>
                  <a:lnTo>
                    <a:pt x="17830" y="6556"/>
                  </a:lnTo>
                  <a:lnTo>
                    <a:pt x="20047" y="6714"/>
                  </a:lnTo>
                  <a:cubicBezTo>
                    <a:pt x="21455" y="6850"/>
                    <a:pt x="22703" y="6911"/>
                    <a:pt x="23810" y="6911"/>
                  </a:cubicBezTo>
                  <a:cubicBezTo>
                    <a:pt x="31720" y="6911"/>
                    <a:pt x="32402" y="3814"/>
                    <a:pt x="32208" y="3009"/>
                  </a:cubicBezTo>
                  <a:cubicBezTo>
                    <a:pt x="31955" y="2090"/>
                    <a:pt x="30244" y="1774"/>
                    <a:pt x="30244" y="1774"/>
                  </a:cubicBezTo>
                  <a:lnTo>
                    <a:pt x="30244" y="2280"/>
                  </a:lnTo>
                  <a:cubicBezTo>
                    <a:pt x="32145" y="2819"/>
                    <a:pt x="30783" y="4054"/>
                    <a:pt x="30783" y="4054"/>
                  </a:cubicBezTo>
                  <a:cubicBezTo>
                    <a:pt x="29237" y="4954"/>
                    <a:pt x="26362" y="5286"/>
                    <a:pt x="23026" y="5286"/>
                  </a:cubicBezTo>
                  <a:cubicBezTo>
                    <a:pt x="15561" y="5286"/>
                    <a:pt x="5785" y="3624"/>
                    <a:pt x="3421" y="2945"/>
                  </a:cubicBezTo>
                  <a:cubicBezTo>
                    <a:pt x="0" y="1964"/>
                    <a:pt x="2312" y="855"/>
                    <a:pt x="2312" y="855"/>
                  </a:cubicBezTo>
                  <a:lnTo>
                    <a:pt x="24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0"/>
            <p:cNvSpPr/>
            <p:nvPr/>
          </p:nvSpPr>
          <p:spPr>
            <a:xfrm>
              <a:off x="1884603" y="4031342"/>
              <a:ext cx="405788" cy="346597"/>
            </a:xfrm>
            <a:custGeom>
              <a:avLst/>
              <a:gdLst/>
              <a:ahLst/>
              <a:cxnLst/>
              <a:rect l="l" t="t" r="r" b="b"/>
              <a:pathLst>
                <a:path w="12669" h="10821" extrusionOk="0">
                  <a:moveTo>
                    <a:pt x="7253" y="2376"/>
                  </a:moveTo>
                  <a:cubicBezTo>
                    <a:pt x="9945" y="2376"/>
                    <a:pt x="11306" y="5638"/>
                    <a:pt x="9375" y="7538"/>
                  </a:cubicBezTo>
                  <a:cubicBezTo>
                    <a:pt x="8759" y="8153"/>
                    <a:pt x="8001" y="8430"/>
                    <a:pt x="7256" y="8430"/>
                  </a:cubicBezTo>
                  <a:cubicBezTo>
                    <a:pt x="5703" y="8430"/>
                    <a:pt x="4212" y="7225"/>
                    <a:pt x="4212" y="5384"/>
                  </a:cubicBezTo>
                  <a:cubicBezTo>
                    <a:pt x="4212" y="3706"/>
                    <a:pt x="5574" y="2376"/>
                    <a:pt x="7253" y="2376"/>
                  </a:cubicBezTo>
                  <a:close/>
                  <a:moveTo>
                    <a:pt x="7253" y="1"/>
                  </a:moveTo>
                  <a:cubicBezTo>
                    <a:pt x="2439" y="1"/>
                    <a:pt x="1" y="5828"/>
                    <a:pt x="3421" y="9216"/>
                  </a:cubicBezTo>
                  <a:cubicBezTo>
                    <a:pt x="4529" y="10324"/>
                    <a:pt x="5890" y="10821"/>
                    <a:pt x="7223" y="10821"/>
                  </a:cubicBezTo>
                  <a:cubicBezTo>
                    <a:pt x="10005" y="10821"/>
                    <a:pt x="12668" y="8660"/>
                    <a:pt x="12668" y="5384"/>
                  </a:cubicBezTo>
                  <a:cubicBezTo>
                    <a:pt x="12636" y="2407"/>
                    <a:pt x="10230" y="1"/>
                    <a:pt x="7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0"/>
            <p:cNvSpPr/>
            <p:nvPr/>
          </p:nvSpPr>
          <p:spPr>
            <a:xfrm>
              <a:off x="2084438" y="4347830"/>
              <a:ext cx="17264" cy="252589"/>
            </a:xfrm>
            <a:custGeom>
              <a:avLst/>
              <a:gdLst/>
              <a:ahLst/>
              <a:cxnLst/>
              <a:rect l="l" t="t" r="r" b="b"/>
              <a:pathLst>
                <a:path w="539" h="7886" fill="none" extrusionOk="0">
                  <a:moveTo>
                    <a:pt x="0" y="7886"/>
                  </a:moveTo>
                  <a:lnTo>
                    <a:pt x="539" y="0"/>
                  </a:lnTo>
                </a:path>
              </a:pathLst>
            </a:custGeom>
            <a:solidFill>
              <a:srgbClr val="FFFFFF"/>
            </a:solidFill>
            <a:ln w="59375" cap="rnd" cmpd="sng">
              <a:solidFill>
                <a:srgbClr val="FAF3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0"/>
            <p:cNvSpPr/>
            <p:nvPr/>
          </p:nvSpPr>
          <p:spPr>
            <a:xfrm>
              <a:off x="1990110" y="4429987"/>
              <a:ext cx="212007" cy="18289"/>
            </a:xfrm>
            <a:custGeom>
              <a:avLst/>
              <a:gdLst/>
              <a:ahLst/>
              <a:cxnLst/>
              <a:rect l="l" t="t" r="r" b="b"/>
              <a:pathLst>
                <a:path w="6619" h="571" fill="none" extrusionOk="0">
                  <a:moveTo>
                    <a:pt x="0" y="0"/>
                  </a:moveTo>
                  <a:lnTo>
                    <a:pt x="6619" y="570"/>
                  </a:lnTo>
                </a:path>
              </a:pathLst>
            </a:custGeom>
            <a:noFill/>
            <a:ln w="59375" cap="rnd" cmpd="sng">
              <a:solidFill>
                <a:srgbClr val="FAF3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0"/>
            <p:cNvSpPr/>
            <p:nvPr/>
          </p:nvSpPr>
          <p:spPr>
            <a:xfrm>
              <a:off x="1659400" y="2040549"/>
              <a:ext cx="185678" cy="313830"/>
            </a:xfrm>
            <a:custGeom>
              <a:avLst/>
              <a:gdLst/>
              <a:ahLst/>
              <a:cxnLst/>
              <a:rect l="l" t="t" r="r" b="b"/>
              <a:pathLst>
                <a:path w="5797" h="9798" extrusionOk="0">
                  <a:moveTo>
                    <a:pt x="3152" y="0"/>
                  </a:moveTo>
                  <a:cubicBezTo>
                    <a:pt x="2973" y="0"/>
                    <a:pt x="2788" y="7"/>
                    <a:pt x="2598" y="20"/>
                  </a:cubicBezTo>
                  <a:cubicBezTo>
                    <a:pt x="2598" y="20"/>
                    <a:pt x="2576" y="19"/>
                    <a:pt x="2537" y="19"/>
                  </a:cubicBezTo>
                  <a:cubicBezTo>
                    <a:pt x="2212" y="19"/>
                    <a:pt x="692" y="119"/>
                    <a:pt x="381" y="1984"/>
                  </a:cubicBezTo>
                  <a:cubicBezTo>
                    <a:pt x="1" y="4105"/>
                    <a:pt x="413" y="8476"/>
                    <a:pt x="729" y="8887"/>
                  </a:cubicBezTo>
                  <a:cubicBezTo>
                    <a:pt x="1284" y="9553"/>
                    <a:pt x="2178" y="9798"/>
                    <a:pt x="3025" y="9798"/>
                  </a:cubicBezTo>
                  <a:cubicBezTo>
                    <a:pt x="3873" y="9798"/>
                    <a:pt x="4672" y="9553"/>
                    <a:pt x="5036" y="9236"/>
                  </a:cubicBezTo>
                  <a:cubicBezTo>
                    <a:pt x="5796" y="8634"/>
                    <a:pt x="5765" y="3820"/>
                    <a:pt x="5765" y="1635"/>
                  </a:cubicBezTo>
                  <a:cubicBezTo>
                    <a:pt x="5793" y="500"/>
                    <a:pt x="4702" y="0"/>
                    <a:pt x="3152" y="0"/>
                  </a:cubicBezTo>
                  <a:close/>
                </a:path>
              </a:pathLst>
            </a:custGeom>
            <a:solidFill>
              <a:srgbClr val="FFFFFF"/>
            </a:solidFill>
            <a:ln w="103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B054A45-898F-0459-4AA2-244A2D2F4A2D}"/>
              </a:ext>
            </a:extLst>
          </p:cNvPr>
          <p:cNvSpPr txBox="1"/>
          <p:nvPr/>
        </p:nvSpPr>
        <p:spPr>
          <a:xfrm>
            <a:off x="4762337" y="289307"/>
            <a:ext cx="4121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i="0">
                <a:solidFill>
                  <a:srgbClr val="FFFFFF"/>
                </a:solidFill>
                <a:effectLst/>
                <a:latin typeface="Inter"/>
              </a:rPr>
              <a:t>Odoo x Gujarat Vidyapith Hackathon '25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1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1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1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Google Shape;3568;p107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/>
              <a:t>System Architecture:</a:t>
            </a:r>
          </a:p>
        </p:txBody>
      </p:sp>
      <p:grpSp>
        <p:nvGrpSpPr>
          <p:cNvPr id="3569" name="Google Shape;3569;p107"/>
          <p:cNvGrpSpPr/>
          <p:nvPr/>
        </p:nvGrpSpPr>
        <p:grpSpPr>
          <a:xfrm>
            <a:off x="8582425" y="2361600"/>
            <a:ext cx="420300" cy="420300"/>
            <a:chOff x="4361850" y="4394300"/>
            <a:chExt cx="420300" cy="420300"/>
          </a:xfrm>
        </p:grpSpPr>
        <p:sp>
          <p:nvSpPr>
            <p:cNvPr id="3570" name="Google Shape;3570;p107"/>
            <p:cNvSpPr/>
            <p:nvPr/>
          </p:nvSpPr>
          <p:spPr>
            <a:xfrm>
              <a:off x="4361850" y="4394300"/>
              <a:ext cx="420300" cy="42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1" name="Google Shape;3571;p107"/>
            <p:cNvGrpSpPr/>
            <p:nvPr/>
          </p:nvGrpSpPr>
          <p:grpSpPr>
            <a:xfrm>
              <a:off x="4448505" y="4491176"/>
              <a:ext cx="246591" cy="226253"/>
              <a:chOff x="6319908" y="3696721"/>
              <a:chExt cx="373963" cy="343119"/>
            </a:xfrm>
          </p:grpSpPr>
          <p:sp>
            <p:nvSpPr>
              <p:cNvPr id="3572" name="Google Shape;3572;p107"/>
              <p:cNvSpPr/>
              <p:nvPr/>
            </p:nvSpPr>
            <p:spPr>
              <a:xfrm>
                <a:off x="6378049" y="3745325"/>
                <a:ext cx="48315" cy="66180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107"/>
              <p:cNvSpPr/>
              <p:nvPr/>
            </p:nvSpPr>
            <p:spPr>
              <a:xfrm>
                <a:off x="6401195" y="3745325"/>
                <a:ext cx="25169" cy="4613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756" extrusionOk="0">
                    <a:moveTo>
                      <a:pt x="0" y="1"/>
                    </a:moveTo>
                    <a:lnTo>
                      <a:pt x="0" y="1756"/>
                    </a:lnTo>
                    <a:lnTo>
                      <a:pt x="957" y="923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107"/>
              <p:cNvSpPr/>
              <p:nvPr/>
            </p:nvSpPr>
            <p:spPr>
              <a:xfrm>
                <a:off x="6366016" y="3736813"/>
                <a:ext cx="281562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107"/>
              <p:cNvSpPr/>
              <p:nvPr/>
            </p:nvSpPr>
            <p:spPr>
              <a:xfrm>
                <a:off x="6493753" y="3736813"/>
                <a:ext cx="153825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4" extrusionOk="0">
                    <a:moveTo>
                      <a:pt x="497" y="1"/>
                    </a:moveTo>
                    <a:cubicBezTo>
                      <a:pt x="471" y="1"/>
                      <a:pt x="445" y="9"/>
                      <a:pt x="424" y="27"/>
                    </a:cubicBezTo>
                    <a:lnTo>
                      <a:pt x="1" y="394"/>
                    </a:lnTo>
                    <a:cubicBezTo>
                      <a:pt x="1901" y="2010"/>
                      <a:pt x="4918" y="4625"/>
                      <a:pt x="4918" y="4625"/>
                    </a:cubicBezTo>
                    <a:lnTo>
                      <a:pt x="4918" y="11222"/>
                    </a:lnTo>
                    <a:cubicBezTo>
                      <a:pt x="4918" y="11395"/>
                      <a:pt x="4773" y="11534"/>
                      <a:pt x="4599" y="11534"/>
                    </a:cubicBezTo>
                    <a:lnTo>
                      <a:pt x="5543" y="11534"/>
                    </a:lnTo>
                    <a:cubicBezTo>
                      <a:pt x="5716" y="11534"/>
                      <a:pt x="5855" y="11395"/>
                      <a:pt x="5855" y="11222"/>
                    </a:cubicBezTo>
                    <a:lnTo>
                      <a:pt x="5855" y="4625"/>
                    </a:lnTo>
                    <a:lnTo>
                      <a:pt x="569" y="27"/>
                    </a:lnTo>
                    <a:cubicBezTo>
                      <a:pt x="549" y="9"/>
                      <a:pt x="523" y="1"/>
                      <a:pt x="4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107"/>
              <p:cNvSpPr/>
              <p:nvPr/>
            </p:nvSpPr>
            <p:spPr>
              <a:xfrm>
                <a:off x="6366200" y="3726750"/>
                <a:ext cx="70174" cy="22069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107"/>
              <p:cNvSpPr/>
              <p:nvPr/>
            </p:nvSpPr>
            <p:spPr>
              <a:xfrm>
                <a:off x="6467691" y="3889298"/>
                <a:ext cx="85123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107"/>
              <p:cNvSpPr/>
              <p:nvPr/>
            </p:nvSpPr>
            <p:spPr>
              <a:xfrm>
                <a:off x="6519632" y="3889298"/>
                <a:ext cx="33182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5730" extrusionOk="0">
                    <a:moveTo>
                      <a:pt x="1" y="0"/>
                    </a:moveTo>
                    <a:cubicBezTo>
                      <a:pt x="167" y="0"/>
                      <a:pt x="299" y="132"/>
                      <a:pt x="299" y="292"/>
                    </a:cubicBezTo>
                    <a:lnTo>
                      <a:pt x="299" y="5730"/>
                    </a:lnTo>
                    <a:lnTo>
                      <a:pt x="1263" y="5730"/>
                    </a:lnTo>
                    <a:lnTo>
                      <a:pt x="1263" y="292"/>
                    </a:lnTo>
                    <a:cubicBezTo>
                      <a:pt x="1263" y="132"/>
                      <a:pt x="1131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107"/>
              <p:cNvSpPr/>
              <p:nvPr/>
            </p:nvSpPr>
            <p:spPr>
              <a:xfrm>
                <a:off x="6319908" y="3696721"/>
                <a:ext cx="373963" cy="165096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107"/>
              <p:cNvSpPr/>
              <p:nvPr/>
            </p:nvSpPr>
            <p:spPr>
              <a:xfrm>
                <a:off x="6411021" y="3726750"/>
                <a:ext cx="25353" cy="2225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47" extrusionOk="0">
                    <a:moveTo>
                      <a:pt x="1" y="0"/>
                    </a:moveTo>
                    <a:lnTo>
                      <a:pt x="1" y="847"/>
                    </a:lnTo>
                    <a:lnTo>
                      <a:pt x="847" y="847"/>
                    </a:lnTo>
                    <a:cubicBezTo>
                      <a:pt x="909" y="847"/>
                      <a:pt x="965" y="791"/>
                      <a:pt x="965" y="729"/>
                    </a:cubicBezTo>
                    <a:lnTo>
                      <a:pt x="965" y="118"/>
                    </a:lnTo>
                    <a:cubicBezTo>
                      <a:pt x="965" y="56"/>
                      <a:pt x="909" y="0"/>
                      <a:pt x="8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81" name="Google Shape;3581;p107">
            <a:hlinkClick r:id="rId3" action="ppaction://hlinksldjump"/>
          </p:cNvPr>
          <p:cNvSpPr/>
          <p:nvPr/>
        </p:nvSpPr>
        <p:spPr>
          <a:xfrm>
            <a:off x="8582425" y="2361600"/>
            <a:ext cx="420300" cy="420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2" name="Google Shape;3582;p107">
            <a:hlinkClick r:id="" action="ppaction://hlinkshowjump?jump=previousslide"/>
          </p:cNvPr>
          <p:cNvSpPr/>
          <p:nvPr/>
        </p:nvSpPr>
        <p:spPr>
          <a:xfrm>
            <a:off x="8726875" y="220974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3" name="Google Shape;3583;p107">
            <a:hlinkClick r:id="" action="ppaction://hlinkshowjump?jump=nextslide"/>
          </p:cNvPr>
          <p:cNvSpPr/>
          <p:nvPr/>
        </p:nvSpPr>
        <p:spPr>
          <a:xfrm rot="10800000">
            <a:off x="8726875" y="282599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6" name="Google Shape;3586;p107"/>
          <p:cNvSpPr txBox="1">
            <a:spLocks noGrp="1"/>
          </p:cNvSpPr>
          <p:nvPr>
            <p:ph type="title" idx="4294967295"/>
          </p:nvPr>
        </p:nvSpPr>
        <p:spPr>
          <a:xfrm>
            <a:off x="5581571" y="1548681"/>
            <a:ext cx="1323300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ptos" panose="020B0004020202020204" pitchFamily="34" charset="0"/>
              </a:rPr>
              <a:t>AI Layer</a:t>
            </a:r>
            <a:endParaRPr sz="2000">
              <a:latin typeface="Aptos" panose="020B00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588" name="Google Shape;3588;p107"/>
          <p:cNvSpPr txBox="1">
            <a:spLocks noGrp="1"/>
          </p:cNvSpPr>
          <p:nvPr>
            <p:ph type="title" idx="4294967295"/>
          </p:nvPr>
        </p:nvSpPr>
        <p:spPr>
          <a:xfrm>
            <a:off x="908697" y="3501658"/>
            <a:ext cx="2408352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ptos" panose="020B0004020202020204" pitchFamily="34" charset="0"/>
              </a:rPr>
              <a:t>Blockchain for Secure Reporting</a:t>
            </a:r>
            <a:endParaRPr sz="2000">
              <a:latin typeface="Aptos" panose="020B00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590" name="Google Shape;3590;p107"/>
          <p:cNvSpPr txBox="1">
            <a:spLocks noGrp="1"/>
          </p:cNvSpPr>
          <p:nvPr>
            <p:ph type="title" idx="4294967295"/>
          </p:nvPr>
        </p:nvSpPr>
        <p:spPr>
          <a:xfrm>
            <a:off x="1628619" y="2499684"/>
            <a:ext cx="2408352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ptos" panose="020B0004020202020204" pitchFamily="34" charset="0"/>
              </a:rPr>
              <a:t>IoT (Wearable Device)</a:t>
            </a:r>
            <a:endParaRPr lang="en-IN" sz="2000">
              <a:latin typeface="Aptos" panose="020B0004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3592" name="Google Shape;3592;p107"/>
          <p:cNvSpPr txBox="1">
            <a:spLocks noGrp="1"/>
          </p:cNvSpPr>
          <p:nvPr>
            <p:ph type="title" idx="4294967295"/>
          </p:nvPr>
        </p:nvSpPr>
        <p:spPr>
          <a:xfrm>
            <a:off x="5809648" y="2492829"/>
            <a:ext cx="2896603" cy="3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ptos" panose="020B0004020202020204" pitchFamily="34" charset="0"/>
              </a:rPr>
              <a:t>Geolocation &amp; Community Mapping</a:t>
            </a:r>
          </a:p>
        </p:txBody>
      </p:sp>
      <p:sp>
        <p:nvSpPr>
          <p:cNvPr id="3596" name="Google Shape;3596;p107"/>
          <p:cNvSpPr/>
          <p:nvPr/>
        </p:nvSpPr>
        <p:spPr>
          <a:xfrm>
            <a:off x="3434974" y="1429242"/>
            <a:ext cx="731400" cy="73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3597" name="Google Shape;3597;p107"/>
          <p:cNvSpPr/>
          <p:nvPr/>
        </p:nvSpPr>
        <p:spPr>
          <a:xfrm>
            <a:off x="3434974" y="2511134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3598" name="Google Shape;3598;p107"/>
          <p:cNvSpPr/>
          <p:nvPr/>
        </p:nvSpPr>
        <p:spPr>
          <a:xfrm>
            <a:off x="3434974" y="3593027"/>
            <a:ext cx="731400" cy="73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3599" name="Google Shape;3599;p107"/>
          <p:cNvSpPr/>
          <p:nvPr/>
        </p:nvSpPr>
        <p:spPr>
          <a:xfrm>
            <a:off x="4967955" y="1429242"/>
            <a:ext cx="731400" cy="731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3600" name="Google Shape;3600;p107"/>
          <p:cNvSpPr/>
          <p:nvPr/>
        </p:nvSpPr>
        <p:spPr>
          <a:xfrm>
            <a:off x="4967955" y="2514205"/>
            <a:ext cx="731400" cy="73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cxnSp>
        <p:nvCxnSpPr>
          <p:cNvPr id="3602" name="Google Shape;3602;p107"/>
          <p:cNvCxnSpPr>
            <a:stCxn id="3596" idx="6"/>
            <a:endCxn id="3599" idx="2"/>
          </p:cNvCxnSpPr>
          <p:nvPr/>
        </p:nvCxnSpPr>
        <p:spPr>
          <a:xfrm>
            <a:off x="4166374" y="1794942"/>
            <a:ext cx="8016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3" name="Google Shape;3603;p107"/>
          <p:cNvCxnSpPr>
            <a:stCxn id="3599" idx="4"/>
            <a:endCxn id="3597" idx="0"/>
          </p:cNvCxnSpPr>
          <p:nvPr/>
        </p:nvCxnSpPr>
        <p:spPr>
          <a:xfrm rot="5400000">
            <a:off x="4391955" y="1569342"/>
            <a:ext cx="350400" cy="1533000"/>
          </a:xfrm>
          <a:prstGeom prst="bentConnector3">
            <a:avLst>
              <a:gd name="adj1" fmla="val 5001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4" name="Google Shape;3604;p107"/>
          <p:cNvCxnSpPr>
            <a:stCxn id="3597" idx="6"/>
            <a:endCxn id="3600" idx="2"/>
          </p:cNvCxnSpPr>
          <p:nvPr/>
        </p:nvCxnSpPr>
        <p:spPr>
          <a:xfrm>
            <a:off x="4166374" y="2876834"/>
            <a:ext cx="801600" cy="30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5" name="Google Shape;3605;p107"/>
          <p:cNvCxnSpPr>
            <a:stCxn id="3600" idx="4"/>
            <a:endCxn id="3598" idx="0"/>
          </p:cNvCxnSpPr>
          <p:nvPr/>
        </p:nvCxnSpPr>
        <p:spPr>
          <a:xfrm rot="5400000">
            <a:off x="4393455" y="2652805"/>
            <a:ext cx="347400" cy="15330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07" name="Google Shape;3607;p107"/>
          <p:cNvGrpSpPr/>
          <p:nvPr/>
        </p:nvGrpSpPr>
        <p:grpSpPr>
          <a:xfrm>
            <a:off x="3602198" y="1596873"/>
            <a:ext cx="396953" cy="396138"/>
            <a:chOff x="2706625" y="1528190"/>
            <a:chExt cx="396953" cy="396138"/>
          </a:xfrm>
        </p:grpSpPr>
        <p:sp>
          <p:nvSpPr>
            <p:cNvPr id="3608" name="Google Shape;3608;p107"/>
            <p:cNvSpPr/>
            <p:nvPr/>
          </p:nvSpPr>
          <p:spPr>
            <a:xfrm>
              <a:off x="2845667" y="1537898"/>
              <a:ext cx="15411" cy="16192"/>
            </a:xfrm>
            <a:custGeom>
              <a:avLst/>
              <a:gdLst/>
              <a:ahLst/>
              <a:cxnLst/>
              <a:rect l="l" t="t" r="r" b="b"/>
              <a:pathLst>
                <a:path w="454" h="477" extrusionOk="0">
                  <a:moveTo>
                    <a:pt x="239" y="0"/>
                  </a:moveTo>
                  <a:cubicBezTo>
                    <a:pt x="167" y="0"/>
                    <a:pt x="120" y="24"/>
                    <a:pt x="72" y="72"/>
                  </a:cubicBezTo>
                  <a:cubicBezTo>
                    <a:pt x="24" y="119"/>
                    <a:pt x="1" y="191"/>
                    <a:pt x="1" y="238"/>
                  </a:cubicBezTo>
                  <a:cubicBezTo>
                    <a:pt x="1" y="310"/>
                    <a:pt x="24" y="357"/>
                    <a:pt x="72" y="405"/>
                  </a:cubicBezTo>
                  <a:cubicBezTo>
                    <a:pt x="120" y="453"/>
                    <a:pt x="167" y="476"/>
                    <a:pt x="239" y="476"/>
                  </a:cubicBezTo>
                  <a:cubicBezTo>
                    <a:pt x="286" y="476"/>
                    <a:pt x="358" y="453"/>
                    <a:pt x="382" y="405"/>
                  </a:cubicBezTo>
                  <a:cubicBezTo>
                    <a:pt x="429" y="357"/>
                    <a:pt x="453" y="310"/>
                    <a:pt x="453" y="238"/>
                  </a:cubicBezTo>
                  <a:cubicBezTo>
                    <a:pt x="453" y="191"/>
                    <a:pt x="429" y="119"/>
                    <a:pt x="382" y="72"/>
                  </a:cubicBezTo>
                  <a:cubicBezTo>
                    <a:pt x="358" y="24"/>
                    <a:pt x="286" y="0"/>
                    <a:pt x="2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07"/>
            <p:cNvSpPr/>
            <p:nvPr/>
          </p:nvSpPr>
          <p:spPr>
            <a:xfrm>
              <a:off x="2706625" y="1528190"/>
              <a:ext cx="396953" cy="396138"/>
            </a:xfrm>
            <a:custGeom>
              <a:avLst/>
              <a:gdLst/>
              <a:ahLst/>
              <a:cxnLst/>
              <a:rect l="l" t="t" r="r" b="b"/>
              <a:pathLst>
                <a:path w="11694" h="11670" extrusionOk="0">
                  <a:moveTo>
                    <a:pt x="7288" y="739"/>
                  </a:moveTo>
                  <a:cubicBezTo>
                    <a:pt x="7764" y="953"/>
                    <a:pt x="8193" y="1263"/>
                    <a:pt x="8526" y="1644"/>
                  </a:cubicBezTo>
                  <a:lnTo>
                    <a:pt x="7597" y="1644"/>
                  </a:lnTo>
                  <a:cubicBezTo>
                    <a:pt x="7312" y="1644"/>
                    <a:pt x="7097" y="1405"/>
                    <a:pt x="7097" y="1143"/>
                  </a:cubicBezTo>
                  <a:cubicBezTo>
                    <a:pt x="7097" y="977"/>
                    <a:pt x="7169" y="834"/>
                    <a:pt x="7288" y="739"/>
                  </a:cubicBezTo>
                  <a:close/>
                  <a:moveTo>
                    <a:pt x="3716" y="1929"/>
                  </a:moveTo>
                  <a:cubicBezTo>
                    <a:pt x="3978" y="1929"/>
                    <a:pt x="4216" y="2167"/>
                    <a:pt x="4216" y="2429"/>
                  </a:cubicBezTo>
                  <a:cubicBezTo>
                    <a:pt x="4216" y="2715"/>
                    <a:pt x="3978" y="2930"/>
                    <a:pt x="3716" y="2930"/>
                  </a:cubicBezTo>
                  <a:lnTo>
                    <a:pt x="2358" y="2930"/>
                  </a:lnTo>
                  <a:cubicBezTo>
                    <a:pt x="2501" y="2572"/>
                    <a:pt x="2668" y="2239"/>
                    <a:pt x="2882" y="1929"/>
                  </a:cubicBezTo>
                  <a:close/>
                  <a:moveTo>
                    <a:pt x="9383" y="3192"/>
                  </a:moveTo>
                  <a:cubicBezTo>
                    <a:pt x="9455" y="3477"/>
                    <a:pt x="9502" y="3787"/>
                    <a:pt x="9502" y="4096"/>
                  </a:cubicBezTo>
                  <a:cubicBezTo>
                    <a:pt x="9502" y="4168"/>
                    <a:pt x="9502" y="4216"/>
                    <a:pt x="9502" y="4287"/>
                  </a:cubicBezTo>
                  <a:cubicBezTo>
                    <a:pt x="9002" y="4358"/>
                    <a:pt x="8574" y="4716"/>
                    <a:pt x="8455" y="5216"/>
                  </a:cubicBezTo>
                  <a:cubicBezTo>
                    <a:pt x="7883" y="5287"/>
                    <a:pt x="7431" y="5740"/>
                    <a:pt x="7335" y="6311"/>
                  </a:cubicBezTo>
                  <a:lnTo>
                    <a:pt x="6978" y="6311"/>
                  </a:lnTo>
                  <a:cubicBezTo>
                    <a:pt x="6764" y="6311"/>
                    <a:pt x="6597" y="6144"/>
                    <a:pt x="6597" y="5930"/>
                  </a:cubicBezTo>
                  <a:cubicBezTo>
                    <a:pt x="6597" y="5716"/>
                    <a:pt x="6764" y="5549"/>
                    <a:pt x="6978" y="5549"/>
                  </a:cubicBezTo>
                  <a:cubicBezTo>
                    <a:pt x="7359" y="5549"/>
                    <a:pt x="7693" y="5240"/>
                    <a:pt x="7693" y="4835"/>
                  </a:cubicBezTo>
                  <a:cubicBezTo>
                    <a:pt x="7693" y="4454"/>
                    <a:pt x="7359" y="4120"/>
                    <a:pt x="6978" y="4120"/>
                  </a:cubicBezTo>
                  <a:lnTo>
                    <a:pt x="6526" y="4120"/>
                  </a:lnTo>
                  <a:cubicBezTo>
                    <a:pt x="6288" y="4120"/>
                    <a:pt x="6073" y="3906"/>
                    <a:pt x="6073" y="3668"/>
                  </a:cubicBezTo>
                  <a:cubicBezTo>
                    <a:pt x="6073" y="3406"/>
                    <a:pt x="6288" y="3192"/>
                    <a:pt x="6526" y="3192"/>
                  </a:cubicBezTo>
                  <a:close/>
                  <a:moveTo>
                    <a:pt x="8645" y="5644"/>
                  </a:moveTo>
                  <a:cubicBezTo>
                    <a:pt x="9145" y="5644"/>
                    <a:pt x="9526" y="6049"/>
                    <a:pt x="9526" y="6526"/>
                  </a:cubicBezTo>
                  <a:lnTo>
                    <a:pt x="9526" y="6668"/>
                  </a:lnTo>
                  <a:lnTo>
                    <a:pt x="7764" y="6668"/>
                  </a:lnTo>
                  <a:lnTo>
                    <a:pt x="7764" y="6526"/>
                  </a:lnTo>
                  <a:cubicBezTo>
                    <a:pt x="7764" y="6049"/>
                    <a:pt x="8169" y="5644"/>
                    <a:pt x="8645" y="5644"/>
                  </a:cubicBezTo>
                  <a:close/>
                  <a:moveTo>
                    <a:pt x="9622" y="4716"/>
                  </a:moveTo>
                  <a:cubicBezTo>
                    <a:pt x="9836" y="4716"/>
                    <a:pt x="10050" y="4787"/>
                    <a:pt x="10217" y="4954"/>
                  </a:cubicBezTo>
                  <a:cubicBezTo>
                    <a:pt x="10360" y="5097"/>
                    <a:pt x="10455" y="5287"/>
                    <a:pt x="10455" y="5502"/>
                  </a:cubicBezTo>
                  <a:lnTo>
                    <a:pt x="10455" y="6716"/>
                  </a:lnTo>
                  <a:cubicBezTo>
                    <a:pt x="10455" y="7002"/>
                    <a:pt x="10265" y="7240"/>
                    <a:pt x="9979" y="7311"/>
                  </a:cubicBezTo>
                  <a:lnTo>
                    <a:pt x="9979" y="6526"/>
                  </a:lnTo>
                  <a:cubicBezTo>
                    <a:pt x="9979" y="5883"/>
                    <a:pt x="9526" y="5359"/>
                    <a:pt x="8931" y="5216"/>
                  </a:cubicBezTo>
                  <a:cubicBezTo>
                    <a:pt x="9050" y="4954"/>
                    <a:pt x="9312" y="4739"/>
                    <a:pt x="9622" y="4716"/>
                  </a:cubicBezTo>
                  <a:close/>
                  <a:moveTo>
                    <a:pt x="2787" y="6621"/>
                  </a:moveTo>
                  <a:cubicBezTo>
                    <a:pt x="3025" y="6930"/>
                    <a:pt x="3406" y="7121"/>
                    <a:pt x="3811" y="7121"/>
                  </a:cubicBezTo>
                  <a:lnTo>
                    <a:pt x="3906" y="7121"/>
                  </a:lnTo>
                  <a:lnTo>
                    <a:pt x="3906" y="7335"/>
                  </a:lnTo>
                  <a:cubicBezTo>
                    <a:pt x="3906" y="7835"/>
                    <a:pt x="3525" y="8216"/>
                    <a:pt x="3025" y="8216"/>
                  </a:cubicBezTo>
                  <a:cubicBezTo>
                    <a:pt x="2549" y="8216"/>
                    <a:pt x="2144" y="7835"/>
                    <a:pt x="2144" y="7335"/>
                  </a:cubicBezTo>
                  <a:lnTo>
                    <a:pt x="2144" y="6954"/>
                  </a:lnTo>
                  <a:cubicBezTo>
                    <a:pt x="2406" y="6930"/>
                    <a:pt x="2620" y="6811"/>
                    <a:pt x="2787" y="6621"/>
                  </a:cubicBezTo>
                  <a:close/>
                  <a:moveTo>
                    <a:pt x="9526" y="7121"/>
                  </a:moveTo>
                  <a:lnTo>
                    <a:pt x="9526" y="7335"/>
                  </a:lnTo>
                  <a:cubicBezTo>
                    <a:pt x="9526" y="7835"/>
                    <a:pt x="9145" y="8216"/>
                    <a:pt x="8645" y="8216"/>
                  </a:cubicBezTo>
                  <a:cubicBezTo>
                    <a:pt x="8169" y="8216"/>
                    <a:pt x="7764" y="7835"/>
                    <a:pt x="7764" y="7335"/>
                  </a:cubicBezTo>
                  <a:lnTo>
                    <a:pt x="7764" y="7121"/>
                  </a:lnTo>
                  <a:close/>
                  <a:moveTo>
                    <a:pt x="3025" y="4811"/>
                  </a:moveTo>
                  <a:cubicBezTo>
                    <a:pt x="4073" y="4811"/>
                    <a:pt x="4930" y="5644"/>
                    <a:pt x="4930" y="6692"/>
                  </a:cubicBezTo>
                  <a:lnTo>
                    <a:pt x="4930" y="7931"/>
                  </a:lnTo>
                  <a:cubicBezTo>
                    <a:pt x="4930" y="8335"/>
                    <a:pt x="4597" y="8693"/>
                    <a:pt x="4168" y="8693"/>
                  </a:cubicBezTo>
                  <a:lnTo>
                    <a:pt x="3811" y="8693"/>
                  </a:lnTo>
                  <a:lnTo>
                    <a:pt x="3811" y="8431"/>
                  </a:lnTo>
                  <a:cubicBezTo>
                    <a:pt x="4144" y="8193"/>
                    <a:pt x="4382" y="7788"/>
                    <a:pt x="4382" y="7335"/>
                  </a:cubicBezTo>
                  <a:lnTo>
                    <a:pt x="4382" y="6907"/>
                  </a:lnTo>
                  <a:cubicBezTo>
                    <a:pt x="4382" y="6764"/>
                    <a:pt x="4263" y="6668"/>
                    <a:pt x="4144" y="6668"/>
                  </a:cubicBezTo>
                  <a:lnTo>
                    <a:pt x="3811" y="6668"/>
                  </a:lnTo>
                  <a:cubicBezTo>
                    <a:pt x="3358" y="6668"/>
                    <a:pt x="2977" y="6287"/>
                    <a:pt x="2977" y="5811"/>
                  </a:cubicBezTo>
                  <a:cubicBezTo>
                    <a:pt x="2977" y="5692"/>
                    <a:pt x="2858" y="5597"/>
                    <a:pt x="2739" y="5597"/>
                  </a:cubicBezTo>
                  <a:cubicBezTo>
                    <a:pt x="2620" y="5597"/>
                    <a:pt x="2501" y="5692"/>
                    <a:pt x="2501" y="5811"/>
                  </a:cubicBezTo>
                  <a:cubicBezTo>
                    <a:pt x="2501" y="5930"/>
                    <a:pt x="2525" y="6049"/>
                    <a:pt x="2549" y="6144"/>
                  </a:cubicBezTo>
                  <a:cubicBezTo>
                    <a:pt x="2477" y="6359"/>
                    <a:pt x="2287" y="6502"/>
                    <a:pt x="2072" y="6502"/>
                  </a:cubicBezTo>
                  <a:lnTo>
                    <a:pt x="1929" y="6502"/>
                  </a:lnTo>
                  <a:cubicBezTo>
                    <a:pt x="1787" y="6502"/>
                    <a:pt x="1691" y="6597"/>
                    <a:pt x="1691" y="6716"/>
                  </a:cubicBezTo>
                  <a:lnTo>
                    <a:pt x="1691" y="7335"/>
                  </a:lnTo>
                  <a:cubicBezTo>
                    <a:pt x="1691" y="7788"/>
                    <a:pt x="1906" y="8193"/>
                    <a:pt x="2239" y="8431"/>
                  </a:cubicBezTo>
                  <a:lnTo>
                    <a:pt x="2239" y="8693"/>
                  </a:lnTo>
                  <a:lnTo>
                    <a:pt x="1882" y="8693"/>
                  </a:lnTo>
                  <a:cubicBezTo>
                    <a:pt x="1477" y="8693"/>
                    <a:pt x="1144" y="8335"/>
                    <a:pt x="1144" y="7931"/>
                  </a:cubicBezTo>
                  <a:lnTo>
                    <a:pt x="1144" y="6692"/>
                  </a:lnTo>
                  <a:cubicBezTo>
                    <a:pt x="1144" y="5644"/>
                    <a:pt x="2001" y="4811"/>
                    <a:pt x="3025" y="4811"/>
                  </a:cubicBezTo>
                  <a:close/>
                  <a:moveTo>
                    <a:pt x="3358" y="8645"/>
                  </a:moveTo>
                  <a:lnTo>
                    <a:pt x="3358" y="8955"/>
                  </a:lnTo>
                  <a:cubicBezTo>
                    <a:pt x="3358" y="9121"/>
                    <a:pt x="3215" y="9264"/>
                    <a:pt x="3025" y="9264"/>
                  </a:cubicBezTo>
                  <a:cubicBezTo>
                    <a:pt x="2858" y="9264"/>
                    <a:pt x="2715" y="9121"/>
                    <a:pt x="2715" y="8955"/>
                  </a:cubicBezTo>
                  <a:lnTo>
                    <a:pt x="2715" y="8645"/>
                  </a:lnTo>
                  <a:cubicBezTo>
                    <a:pt x="2811" y="8669"/>
                    <a:pt x="2930" y="8693"/>
                    <a:pt x="3025" y="8693"/>
                  </a:cubicBezTo>
                  <a:cubicBezTo>
                    <a:pt x="3144" y="8693"/>
                    <a:pt x="3263" y="8669"/>
                    <a:pt x="3358" y="8645"/>
                  </a:cubicBezTo>
                  <a:close/>
                  <a:moveTo>
                    <a:pt x="8979" y="8645"/>
                  </a:moveTo>
                  <a:lnTo>
                    <a:pt x="8979" y="8955"/>
                  </a:lnTo>
                  <a:cubicBezTo>
                    <a:pt x="8979" y="9121"/>
                    <a:pt x="8836" y="9264"/>
                    <a:pt x="8645" y="9264"/>
                  </a:cubicBezTo>
                  <a:cubicBezTo>
                    <a:pt x="8478" y="9264"/>
                    <a:pt x="8312" y="9121"/>
                    <a:pt x="8312" y="8955"/>
                  </a:cubicBezTo>
                  <a:lnTo>
                    <a:pt x="8312" y="8645"/>
                  </a:lnTo>
                  <a:cubicBezTo>
                    <a:pt x="8431" y="8669"/>
                    <a:pt x="8526" y="8693"/>
                    <a:pt x="8645" y="8693"/>
                  </a:cubicBezTo>
                  <a:cubicBezTo>
                    <a:pt x="8764" y="8693"/>
                    <a:pt x="8883" y="8669"/>
                    <a:pt x="8979" y="8645"/>
                  </a:cubicBezTo>
                  <a:close/>
                  <a:moveTo>
                    <a:pt x="7431" y="7907"/>
                  </a:moveTo>
                  <a:cubicBezTo>
                    <a:pt x="7526" y="8121"/>
                    <a:pt x="7669" y="8288"/>
                    <a:pt x="7859" y="8431"/>
                  </a:cubicBezTo>
                  <a:lnTo>
                    <a:pt x="7859" y="8693"/>
                  </a:lnTo>
                  <a:lnTo>
                    <a:pt x="7335" y="8693"/>
                  </a:lnTo>
                  <a:cubicBezTo>
                    <a:pt x="6692" y="8693"/>
                    <a:pt x="6145" y="9026"/>
                    <a:pt x="5835" y="9550"/>
                  </a:cubicBezTo>
                  <a:cubicBezTo>
                    <a:pt x="5645" y="9217"/>
                    <a:pt x="5359" y="8955"/>
                    <a:pt x="5002" y="8812"/>
                  </a:cubicBezTo>
                  <a:cubicBezTo>
                    <a:pt x="5168" y="8645"/>
                    <a:pt x="5287" y="8431"/>
                    <a:pt x="5359" y="8193"/>
                  </a:cubicBezTo>
                  <a:cubicBezTo>
                    <a:pt x="5502" y="8216"/>
                    <a:pt x="5668" y="8216"/>
                    <a:pt x="5835" y="8216"/>
                  </a:cubicBezTo>
                  <a:cubicBezTo>
                    <a:pt x="6407" y="8216"/>
                    <a:pt x="6931" y="8121"/>
                    <a:pt x="7431" y="7907"/>
                  </a:cubicBezTo>
                  <a:close/>
                  <a:moveTo>
                    <a:pt x="4335" y="9145"/>
                  </a:moveTo>
                  <a:cubicBezTo>
                    <a:pt x="5049" y="9145"/>
                    <a:pt x="5621" y="9717"/>
                    <a:pt x="5621" y="10407"/>
                  </a:cubicBezTo>
                  <a:lnTo>
                    <a:pt x="5621" y="11217"/>
                  </a:lnTo>
                  <a:lnTo>
                    <a:pt x="453" y="11217"/>
                  </a:lnTo>
                  <a:lnTo>
                    <a:pt x="453" y="10407"/>
                  </a:lnTo>
                  <a:cubicBezTo>
                    <a:pt x="453" y="9717"/>
                    <a:pt x="1025" y="9145"/>
                    <a:pt x="1739" y="9145"/>
                  </a:cubicBezTo>
                  <a:lnTo>
                    <a:pt x="2263" y="9145"/>
                  </a:lnTo>
                  <a:cubicBezTo>
                    <a:pt x="2358" y="9479"/>
                    <a:pt x="2668" y="9740"/>
                    <a:pt x="3025" y="9740"/>
                  </a:cubicBezTo>
                  <a:cubicBezTo>
                    <a:pt x="3406" y="9740"/>
                    <a:pt x="3716" y="9479"/>
                    <a:pt x="3787" y="9145"/>
                  </a:cubicBezTo>
                  <a:close/>
                  <a:moveTo>
                    <a:pt x="9955" y="9145"/>
                  </a:moveTo>
                  <a:cubicBezTo>
                    <a:pt x="10669" y="9145"/>
                    <a:pt x="11241" y="9717"/>
                    <a:pt x="11241" y="10407"/>
                  </a:cubicBezTo>
                  <a:lnTo>
                    <a:pt x="11241" y="11217"/>
                  </a:lnTo>
                  <a:lnTo>
                    <a:pt x="6073" y="11217"/>
                  </a:lnTo>
                  <a:lnTo>
                    <a:pt x="6073" y="10407"/>
                  </a:lnTo>
                  <a:cubicBezTo>
                    <a:pt x="6073" y="9717"/>
                    <a:pt x="6645" y="9145"/>
                    <a:pt x="7335" y="9145"/>
                  </a:cubicBezTo>
                  <a:lnTo>
                    <a:pt x="7883" y="9145"/>
                  </a:lnTo>
                  <a:cubicBezTo>
                    <a:pt x="7978" y="9479"/>
                    <a:pt x="8288" y="9740"/>
                    <a:pt x="8645" y="9740"/>
                  </a:cubicBezTo>
                  <a:cubicBezTo>
                    <a:pt x="9026" y="9740"/>
                    <a:pt x="9312" y="9479"/>
                    <a:pt x="9407" y="9145"/>
                  </a:cubicBezTo>
                  <a:close/>
                  <a:moveTo>
                    <a:pt x="5835" y="0"/>
                  </a:moveTo>
                  <a:cubicBezTo>
                    <a:pt x="5645" y="0"/>
                    <a:pt x="5478" y="0"/>
                    <a:pt x="5287" y="24"/>
                  </a:cubicBezTo>
                  <a:cubicBezTo>
                    <a:pt x="5168" y="48"/>
                    <a:pt x="5073" y="167"/>
                    <a:pt x="5097" y="286"/>
                  </a:cubicBezTo>
                  <a:cubicBezTo>
                    <a:pt x="5097" y="393"/>
                    <a:pt x="5192" y="480"/>
                    <a:pt x="5298" y="480"/>
                  </a:cubicBezTo>
                  <a:cubicBezTo>
                    <a:pt x="5310" y="480"/>
                    <a:pt x="5323" y="479"/>
                    <a:pt x="5335" y="477"/>
                  </a:cubicBezTo>
                  <a:cubicBezTo>
                    <a:pt x="5502" y="453"/>
                    <a:pt x="5668" y="453"/>
                    <a:pt x="5835" y="453"/>
                  </a:cubicBezTo>
                  <a:cubicBezTo>
                    <a:pt x="6168" y="453"/>
                    <a:pt x="6502" y="500"/>
                    <a:pt x="6811" y="572"/>
                  </a:cubicBezTo>
                  <a:cubicBezTo>
                    <a:pt x="6692" y="739"/>
                    <a:pt x="6645" y="929"/>
                    <a:pt x="6645" y="1143"/>
                  </a:cubicBezTo>
                  <a:cubicBezTo>
                    <a:pt x="6645" y="1667"/>
                    <a:pt x="7073" y="2096"/>
                    <a:pt x="7597" y="2096"/>
                  </a:cubicBezTo>
                  <a:lnTo>
                    <a:pt x="8883" y="2096"/>
                  </a:lnTo>
                  <a:cubicBezTo>
                    <a:pt x="9026" y="2287"/>
                    <a:pt x="9145" y="2501"/>
                    <a:pt x="9241" y="2739"/>
                  </a:cubicBezTo>
                  <a:lnTo>
                    <a:pt x="6526" y="2739"/>
                  </a:lnTo>
                  <a:cubicBezTo>
                    <a:pt x="6026" y="2739"/>
                    <a:pt x="5621" y="3144"/>
                    <a:pt x="5621" y="3668"/>
                  </a:cubicBezTo>
                  <a:cubicBezTo>
                    <a:pt x="5621" y="4168"/>
                    <a:pt x="6026" y="4573"/>
                    <a:pt x="6526" y="4573"/>
                  </a:cubicBezTo>
                  <a:lnTo>
                    <a:pt x="6978" y="4573"/>
                  </a:lnTo>
                  <a:cubicBezTo>
                    <a:pt x="7121" y="4573"/>
                    <a:pt x="7216" y="4692"/>
                    <a:pt x="7216" y="4835"/>
                  </a:cubicBezTo>
                  <a:cubicBezTo>
                    <a:pt x="7216" y="4978"/>
                    <a:pt x="7121" y="5097"/>
                    <a:pt x="6978" y="5097"/>
                  </a:cubicBezTo>
                  <a:cubicBezTo>
                    <a:pt x="6502" y="5097"/>
                    <a:pt x="6145" y="5478"/>
                    <a:pt x="6145" y="5930"/>
                  </a:cubicBezTo>
                  <a:cubicBezTo>
                    <a:pt x="6145" y="6383"/>
                    <a:pt x="6502" y="6764"/>
                    <a:pt x="6978" y="6764"/>
                  </a:cubicBezTo>
                  <a:lnTo>
                    <a:pt x="7312" y="6764"/>
                  </a:lnTo>
                  <a:lnTo>
                    <a:pt x="7312" y="7335"/>
                  </a:lnTo>
                  <a:cubicBezTo>
                    <a:pt x="7312" y="7383"/>
                    <a:pt x="7312" y="7430"/>
                    <a:pt x="7312" y="7454"/>
                  </a:cubicBezTo>
                  <a:cubicBezTo>
                    <a:pt x="6859" y="7669"/>
                    <a:pt x="6359" y="7764"/>
                    <a:pt x="5835" y="7764"/>
                  </a:cubicBezTo>
                  <a:cubicBezTo>
                    <a:pt x="5692" y="7764"/>
                    <a:pt x="5525" y="7764"/>
                    <a:pt x="5383" y="7740"/>
                  </a:cubicBezTo>
                  <a:lnTo>
                    <a:pt x="5383" y="6692"/>
                  </a:lnTo>
                  <a:cubicBezTo>
                    <a:pt x="5383" y="5406"/>
                    <a:pt x="4335" y="4335"/>
                    <a:pt x="3025" y="4335"/>
                  </a:cubicBezTo>
                  <a:cubicBezTo>
                    <a:pt x="2739" y="4335"/>
                    <a:pt x="2453" y="4406"/>
                    <a:pt x="2191" y="4501"/>
                  </a:cubicBezTo>
                  <a:cubicBezTo>
                    <a:pt x="2191" y="4358"/>
                    <a:pt x="2191" y="4239"/>
                    <a:pt x="2191" y="4120"/>
                  </a:cubicBezTo>
                  <a:cubicBezTo>
                    <a:pt x="2191" y="3858"/>
                    <a:pt x="2191" y="3620"/>
                    <a:pt x="2239" y="3406"/>
                  </a:cubicBezTo>
                  <a:lnTo>
                    <a:pt x="3716" y="3406"/>
                  </a:lnTo>
                  <a:cubicBezTo>
                    <a:pt x="4239" y="3406"/>
                    <a:pt x="4668" y="2977"/>
                    <a:pt x="4668" y="2429"/>
                  </a:cubicBezTo>
                  <a:cubicBezTo>
                    <a:pt x="4668" y="1906"/>
                    <a:pt x="4239" y="1477"/>
                    <a:pt x="3716" y="1477"/>
                  </a:cubicBezTo>
                  <a:lnTo>
                    <a:pt x="3287" y="1477"/>
                  </a:lnTo>
                  <a:cubicBezTo>
                    <a:pt x="3382" y="1382"/>
                    <a:pt x="3477" y="1310"/>
                    <a:pt x="3573" y="1239"/>
                  </a:cubicBezTo>
                  <a:cubicBezTo>
                    <a:pt x="3692" y="1143"/>
                    <a:pt x="3692" y="1001"/>
                    <a:pt x="3620" y="905"/>
                  </a:cubicBezTo>
                  <a:cubicBezTo>
                    <a:pt x="3577" y="848"/>
                    <a:pt x="3508" y="816"/>
                    <a:pt x="3433" y="816"/>
                  </a:cubicBezTo>
                  <a:cubicBezTo>
                    <a:pt x="3385" y="816"/>
                    <a:pt x="3334" y="830"/>
                    <a:pt x="3287" y="858"/>
                  </a:cubicBezTo>
                  <a:cubicBezTo>
                    <a:pt x="2287" y="1667"/>
                    <a:pt x="1715" y="2834"/>
                    <a:pt x="1715" y="4120"/>
                  </a:cubicBezTo>
                  <a:cubicBezTo>
                    <a:pt x="1715" y="4311"/>
                    <a:pt x="1739" y="4525"/>
                    <a:pt x="1763" y="4716"/>
                  </a:cubicBezTo>
                  <a:cubicBezTo>
                    <a:pt x="1120" y="5144"/>
                    <a:pt x="691" y="5859"/>
                    <a:pt x="691" y="6692"/>
                  </a:cubicBezTo>
                  <a:lnTo>
                    <a:pt x="691" y="7931"/>
                  </a:lnTo>
                  <a:cubicBezTo>
                    <a:pt x="691" y="8288"/>
                    <a:pt x="834" y="8597"/>
                    <a:pt x="1072" y="8812"/>
                  </a:cubicBezTo>
                  <a:cubicBezTo>
                    <a:pt x="429" y="9074"/>
                    <a:pt x="1" y="9693"/>
                    <a:pt x="1" y="10407"/>
                  </a:cubicBezTo>
                  <a:lnTo>
                    <a:pt x="1" y="11455"/>
                  </a:lnTo>
                  <a:cubicBezTo>
                    <a:pt x="1" y="11574"/>
                    <a:pt x="96" y="11669"/>
                    <a:pt x="215" y="11669"/>
                  </a:cubicBezTo>
                  <a:lnTo>
                    <a:pt x="11455" y="11669"/>
                  </a:lnTo>
                  <a:cubicBezTo>
                    <a:pt x="11574" y="11669"/>
                    <a:pt x="11693" y="11574"/>
                    <a:pt x="11693" y="11455"/>
                  </a:cubicBezTo>
                  <a:lnTo>
                    <a:pt x="11693" y="10407"/>
                  </a:lnTo>
                  <a:cubicBezTo>
                    <a:pt x="11693" y="9455"/>
                    <a:pt x="10908" y="8693"/>
                    <a:pt x="9955" y="8693"/>
                  </a:cubicBezTo>
                  <a:lnTo>
                    <a:pt x="9431" y="8693"/>
                  </a:lnTo>
                  <a:lnTo>
                    <a:pt x="9431" y="8431"/>
                  </a:lnTo>
                  <a:cubicBezTo>
                    <a:pt x="9645" y="8264"/>
                    <a:pt x="9812" y="8050"/>
                    <a:pt x="9907" y="7788"/>
                  </a:cubicBezTo>
                  <a:cubicBezTo>
                    <a:pt x="10455" y="7740"/>
                    <a:pt x="10908" y="7288"/>
                    <a:pt x="10908" y="6716"/>
                  </a:cubicBezTo>
                  <a:lnTo>
                    <a:pt x="10908" y="5502"/>
                  </a:lnTo>
                  <a:cubicBezTo>
                    <a:pt x="10908" y="5168"/>
                    <a:pt x="10765" y="4859"/>
                    <a:pt x="10527" y="4620"/>
                  </a:cubicBezTo>
                  <a:cubicBezTo>
                    <a:pt x="10360" y="4454"/>
                    <a:pt x="10169" y="4358"/>
                    <a:pt x="9955" y="4311"/>
                  </a:cubicBezTo>
                  <a:cubicBezTo>
                    <a:pt x="9955" y="4239"/>
                    <a:pt x="9955" y="4168"/>
                    <a:pt x="9955" y="4096"/>
                  </a:cubicBezTo>
                  <a:cubicBezTo>
                    <a:pt x="9955" y="1834"/>
                    <a:pt x="8121" y="0"/>
                    <a:pt x="58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0" name="Google Shape;3610;p107"/>
          <p:cNvGrpSpPr/>
          <p:nvPr/>
        </p:nvGrpSpPr>
        <p:grpSpPr>
          <a:xfrm>
            <a:off x="5135586" y="2681836"/>
            <a:ext cx="396138" cy="396138"/>
            <a:chOff x="1416925" y="3097125"/>
            <a:chExt cx="291750" cy="291750"/>
          </a:xfrm>
        </p:grpSpPr>
        <p:sp>
          <p:nvSpPr>
            <p:cNvPr id="3611" name="Google Shape;3611;p107"/>
            <p:cNvSpPr/>
            <p:nvPr/>
          </p:nvSpPr>
          <p:spPr>
            <a:xfrm>
              <a:off x="1669950" y="3124500"/>
              <a:ext cx="11350" cy="11350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15" y="1"/>
                  </a:moveTo>
                  <a:cubicBezTo>
                    <a:pt x="168" y="1"/>
                    <a:pt x="96" y="25"/>
                    <a:pt x="72" y="72"/>
                  </a:cubicBezTo>
                  <a:cubicBezTo>
                    <a:pt x="25" y="120"/>
                    <a:pt x="1" y="167"/>
                    <a:pt x="1" y="239"/>
                  </a:cubicBezTo>
                  <a:cubicBezTo>
                    <a:pt x="1" y="287"/>
                    <a:pt x="25" y="358"/>
                    <a:pt x="72" y="382"/>
                  </a:cubicBezTo>
                  <a:cubicBezTo>
                    <a:pt x="96" y="429"/>
                    <a:pt x="168" y="453"/>
                    <a:pt x="215" y="453"/>
                  </a:cubicBezTo>
                  <a:cubicBezTo>
                    <a:pt x="287" y="453"/>
                    <a:pt x="334" y="429"/>
                    <a:pt x="382" y="382"/>
                  </a:cubicBezTo>
                  <a:cubicBezTo>
                    <a:pt x="429" y="358"/>
                    <a:pt x="453" y="287"/>
                    <a:pt x="453" y="239"/>
                  </a:cubicBezTo>
                  <a:cubicBezTo>
                    <a:pt x="453" y="167"/>
                    <a:pt x="429" y="120"/>
                    <a:pt x="382" y="72"/>
                  </a:cubicBezTo>
                  <a:cubicBezTo>
                    <a:pt x="334" y="25"/>
                    <a:pt x="287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07"/>
            <p:cNvSpPr/>
            <p:nvPr/>
          </p:nvSpPr>
          <p:spPr>
            <a:xfrm>
              <a:off x="1416925" y="3097125"/>
              <a:ext cx="291750" cy="291750"/>
            </a:xfrm>
            <a:custGeom>
              <a:avLst/>
              <a:gdLst/>
              <a:ahLst/>
              <a:cxnLst/>
              <a:rect l="l" t="t" r="r" b="b"/>
              <a:pathLst>
                <a:path w="11670" h="11670" extrusionOk="0">
                  <a:moveTo>
                    <a:pt x="3835" y="6073"/>
                  </a:moveTo>
                  <a:cubicBezTo>
                    <a:pt x="4240" y="6073"/>
                    <a:pt x="4573" y="6406"/>
                    <a:pt x="4573" y="6811"/>
                  </a:cubicBezTo>
                  <a:cubicBezTo>
                    <a:pt x="4573" y="7216"/>
                    <a:pt x="4240" y="7549"/>
                    <a:pt x="3835" y="7549"/>
                  </a:cubicBezTo>
                  <a:cubicBezTo>
                    <a:pt x="3430" y="7549"/>
                    <a:pt x="3097" y="7216"/>
                    <a:pt x="3097" y="6811"/>
                  </a:cubicBezTo>
                  <a:cubicBezTo>
                    <a:pt x="3097" y="6406"/>
                    <a:pt x="3430" y="6073"/>
                    <a:pt x="3835" y="6073"/>
                  </a:cubicBezTo>
                  <a:close/>
                  <a:moveTo>
                    <a:pt x="3668" y="3811"/>
                  </a:moveTo>
                  <a:cubicBezTo>
                    <a:pt x="3668" y="3882"/>
                    <a:pt x="3668" y="3930"/>
                    <a:pt x="3668" y="4001"/>
                  </a:cubicBezTo>
                  <a:cubicBezTo>
                    <a:pt x="3668" y="4573"/>
                    <a:pt x="3787" y="5120"/>
                    <a:pt x="4002" y="5620"/>
                  </a:cubicBezTo>
                  <a:lnTo>
                    <a:pt x="3835" y="5620"/>
                  </a:lnTo>
                  <a:cubicBezTo>
                    <a:pt x="3168" y="5620"/>
                    <a:pt x="2644" y="6144"/>
                    <a:pt x="2644" y="6811"/>
                  </a:cubicBezTo>
                  <a:cubicBezTo>
                    <a:pt x="2644" y="7383"/>
                    <a:pt x="3049" y="7859"/>
                    <a:pt x="3597" y="7978"/>
                  </a:cubicBezTo>
                  <a:lnTo>
                    <a:pt x="3597" y="8454"/>
                  </a:lnTo>
                  <a:lnTo>
                    <a:pt x="3478" y="8454"/>
                  </a:lnTo>
                  <a:cubicBezTo>
                    <a:pt x="3359" y="8454"/>
                    <a:pt x="3263" y="8550"/>
                    <a:pt x="3263" y="8693"/>
                  </a:cubicBezTo>
                  <a:cubicBezTo>
                    <a:pt x="3263" y="8812"/>
                    <a:pt x="3359" y="8907"/>
                    <a:pt x="3478" y="8907"/>
                  </a:cubicBezTo>
                  <a:lnTo>
                    <a:pt x="3597" y="8907"/>
                  </a:lnTo>
                  <a:lnTo>
                    <a:pt x="3597" y="9074"/>
                  </a:lnTo>
                  <a:cubicBezTo>
                    <a:pt x="3597" y="9193"/>
                    <a:pt x="3716" y="9288"/>
                    <a:pt x="3835" y="9288"/>
                  </a:cubicBezTo>
                  <a:cubicBezTo>
                    <a:pt x="3954" y="9288"/>
                    <a:pt x="4073" y="9193"/>
                    <a:pt x="4073" y="9074"/>
                  </a:cubicBezTo>
                  <a:lnTo>
                    <a:pt x="4073" y="8907"/>
                  </a:lnTo>
                  <a:lnTo>
                    <a:pt x="4192" y="8907"/>
                  </a:lnTo>
                  <a:cubicBezTo>
                    <a:pt x="4311" y="8907"/>
                    <a:pt x="4406" y="8812"/>
                    <a:pt x="4406" y="8693"/>
                  </a:cubicBezTo>
                  <a:cubicBezTo>
                    <a:pt x="4406" y="8550"/>
                    <a:pt x="4311" y="8454"/>
                    <a:pt x="4192" y="8454"/>
                  </a:cubicBezTo>
                  <a:lnTo>
                    <a:pt x="4073" y="8454"/>
                  </a:lnTo>
                  <a:lnTo>
                    <a:pt x="4073" y="7978"/>
                  </a:lnTo>
                  <a:cubicBezTo>
                    <a:pt x="4549" y="7883"/>
                    <a:pt x="4930" y="7502"/>
                    <a:pt x="5026" y="7002"/>
                  </a:cubicBezTo>
                  <a:cubicBezTo>
                    <a:pt x="5549" y="7478"/>
                    <a:pt x="6216" y="7811"/>
                    <a:pt x="6955" y="7954"/>
                  </a:cubicBezTo>
                  <a:cubicBezTo>
                    <a:pt x="6573" y="9383"/>
                    <a:pt x="5264" y="10407"/>
                    <a:pt x="3740" y="10407"/>
                  </a:cubicBezTo>
                  <a:cubicBezTo>
                    <a:pt x="3406" y="10407"/>
                    <a:pt x="3073" y="10360"/>
                    <a:pt x="2739" y="10264"/>
                  </a:cubicBezTo>
                  <a:cubicBezTo>
                    <a:pt x="2706" y="10247"/>
                    <a:pt x="2675" y="10239"/>
                    <a:pt x="2646" y="10239"/>
                  </a:cubicBezTo>
                  <a:cubicBezTo>
                    <a:pt x="2593" y="10239"/>
                    <a:pt x="2547" y="10266"/>
                    <a:pt x="2501" y="10312"/>
                  </a:cubicBezTo>
                  <a:lnTo>
                    <a:pt x="1620" y="11193"/>
                  </a:lnTo>
                  <a:lnTo>
                    <a:pt x="1620" y="9740"/>
                  </a:lnTo>
                  <a:cubicBezTo>
                    <a:pt x="1620" y="9669"/>
                    <a:pt x="1572" y="9597"/>
                    <a:pt x="1525" y="9550"/>
                  </a:cubicBezTo>
                  <a:cubicBezTo>
                    <a:pt x="834" y="8931"/>
                    <a:pt x="453" y="8050"/>
                    <a:pt x="453" y="7121"/>
                  </a:cubicBezTo>
                  <a:cubicBezTo>
                    <a:pt x="453" y="5311"/>
                    <a:pt x="1882" y="3858"/>
                    <a:pt x="3668" y="3811"/>
                  </a:cubicBezTo>
                  <a:close/>
                  <a:moveTo>
                    <a:pt x="7669" y="0"/>
                  </a:moveTo>
                  <a:cubicBezTo>
                    <a:pt x="5669" y="0"/>
                    <a:pt x="4025" y="1453"/>
                    <a:pt x="3716" y="3358"/>
                  </a:cubicBezTo>
                  <a:cubicBezTo>
                    <a:pt x="1668" y="3382"/>
                    <a:pt x="1" y="5049"/>
                    <a:pt x="1" y="7121"/>
                  </a:cubicBezTo>
                  <a:cubicBezTo>
                    <a:pt x="1" y="8145"/>
                    <a:pt x="406" y="9121"/>
                    <a:pt x="1144" y="9836"/>
                  </a:cubicBezTo>
                  <a:lnTo>
                    <a:pt x="1144" y="11241"/>
                  </a:lnTo>
                  <a:cubicBezTo>
                    <a:pt x="1144" y="11407"/>
                    <a:pt x="1263" y="11574"/>
                    <a:pt x="1430" y="11646"/>
                  </a:cubicBezTo>
                  <a:cubicBezTo>
                    <a:pt x="1477" y="11669"/>
                    <a:pt x="1549" y="11669"/>
                    <a:pt x="1596" y="11669"/>
                  </a:cubicBezTo>
                  <a:cubicBezTo>
                    <a:pt x="1715" y="11669"/>
                    <a:pt x="1834" y="11646"/>
                    <a:pt x="1906" y="11550"/>
                  </a:cubicBezTo>
                  <a:lnTo>
                    <a:pt x="2739" y="10741"/>
                  </a:lnTo>
                  <a:cubicBezTo>
                    <a:pt x="3049" y="10812"/>
                    <a:pt x="3406" y="10860"/>
                    <a:pt x="3740" y="10860"/>
                  </a:cubicBezTo>
                  <a:cubicBezTo>
                    <a:pt x="5502" y="10860"/>
                    <a:pt x="7002" y="9669"/>
                    <a:pt x="7407" y="8002"/>
                  </a:cubicBezTo>
                  <a:lnTo>
                    <a:pt x="7669" y="8002"/>
                  </a:lnTo>
                  <a:cubicBezTo>
                    <a:pt x="8050" y="8002"/>
                    <a:pt x="8407" y="7954"/>
                    <a:pt x="8764" y="7859"/>
                  </a:cubicBezTo>
                  <a:lnTo>
                    <a:pt x="9646" y="8740"/>
                  </a:lnTo>
                  <a:cubicBezTo>
                    <a:pt x="9741" y="8835"/>
                    <a:pt x="9860" y="8883"/>
                    <a:pt x="9979" y="8883"/>
                  </a:cubicBezTo>
                  <a:cubicBezTo>
                    <a:pt x="10027" y="8883"/>
                    <a:pt x="10098" y="8859"/>
                    <a:pt x="10146" y="8835"/>
                  </a:cubicBezTo>
                  <a:cubicBezTo>
                    <a:pt x="10312" y="8764"/>
                    <a:pt x="10431" y="8621"/>
                    <a:pt x="10431" y="8431"/>
                  </a:cubicBezTo>
                  <a:lnTo>
                    <a:pt x="10431" y="6906"/>
                  </a:lnTo>
                  <a:cubicBezTo>
                    <a:pt x="11217" y="6144"/>
                    <a:pt x="11670" y="5097"/>
                    <a:pt x="11670" y="4001"/>
                  </a:cubicBezTo>
                  <a:cubicBezTo>
                    <a:pt x="11670" y="3310"/>
                    <a:pt x="11503" y="2620"/>
                    <a:pt x="11170" y="2025"/>
                  </a:cubicBezTo>
                  <a:cubicBezTo>
                    <a:pt x="11122" y="1961"/>
                    <a:pt x="11043" y="1919"/>
                    <a:pt x="10967" y="1919"/>
                  </a:cubicBezTo>
                  <a:cubicBezTo>
                    <a:pt x="10929" y="1919"/>
                    <a:pt x="10892" y="1929"/>
                    <a:pt x="10860" y="1953"/>
                  </a:cubicBezTo>
                  <a:cubicBezTo>
                    <a:pt x="10741" y="2001"/>
                    <a:pt x="10693" y="2144"/>
                    <a:pt x="10765" y="2263"/>
                  </a:cubicBezTo>
                  <a:cubicBezTo>
                    <a:pt x="11074" y="2787"/>
                    <a:pt x="11217" y="3382"/>
                    <a:pt x="11217" y="4001"/>
                  </a:cubicBezTo>
                  <a:cubicBezTo>
                    <a:pt x="11217" y="5001"/>
                    <a:pt x="10789" y="5954"/>
                    <a:pt x="10050" y="6644"/>
                  </a:cubicBezTo>
                  <a:cubicBezTo>
                    <a:pt x="10003" y="6692"/>
                    <a:pt x="9979" y="6740"/>
                    <a:pt x="9979" y="6811"/>
                  </a:cubicBezTo>
                  <a:lnTo>
                    <a:pt x="9979" y="8431"/>
                  </a:lnTo>
                  <a:lnTo>
                    <a:pt x="9003" y="7430"/>
                  </a:lnTo>
                  <a:cubicBezTo>
                    <a:pt x="8950" y="7396"/>
                    <a:pt x="8885" y="7373"/>
                    <a:pt x="8826" y="7373"/>
                  </a:cubicBezTo>
                  <a:cubicBezTo>
                    <a:pt x="8804" y="7373"/>
                    <a:pt x="8784" y="7376"/>
                    <a:pt x="8764" y="7383"/>
                  </a:cubicBezTo>
                  <a:cubicBezTo>
                    <a:pt x="8407" y="7502"/>
                    <a:pt x="8050" y="7549"/>
                    <a:pt x="7669" y="7549"/>
                  </a:cubicBezTo>
                  <a:cubicBezTo>
                    <a:pt x="5716" y="7549"/>
                    <a:pt x="4121" y="5954"/>
                    <a:pt x="4121" y="4001"/>
                  </a:cubicBezTo>
                  <a:cubicBezTo>
                    <a:pt x="4121" y="2048"/>
                    <a:pt x="5716" y="453"/>
                    <a:pt x="7669" y="453"/>
                  </a:cubicBezTo>
                  <a:cubicBezTo>
                    <a:pt x="8288" y="453"/>
                    <a:pt x="8883" y="596"/>
                    <a:pt x="9407" y="905"/>
                  </a:cubicBezTo>
                  <a:cubicBezTo>
                    <a:pt x="9446" y="928"/>
                    <a:pt x="9486" y="939"/>
                    <a:pt x="9525" y="939"/>
                  </a:cubicBezTo>
                  <a:cubicBezTo>
                    <a:pt x="9608" y="939"/>
                    <a:pt x="9685" y="891"/>
                    <a:pt x="9717" y="810"/>
                  </a:cubicBezTo>
                  <a:cubicBezTo>
                    <a:pt x="9788" y="715"/>
                    <a:pt x="9741" y="572"/>
                    <a:pt x="9646" y="500"/>
                  </a:cubicBezTo>
                  <a:cubicBezTo>
                    <a:pt x="9050" y="167"/>
                    <a:pt x="8360" y="0"/>
                    <a:pt x="7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07"/>
            <p:cNvSpPr/>
            <p:nvPr/>
          </p:nvSpPr>
          <p:spPr>
            <a:xfrm>
              <a:off x="1576475" y="3147725"/>
              <a:ext cx="64325" cy="98850"/>
            </a:xfrm>
            <a:custGeom>
              <a:avLst/>
              <a:gdLst/>
              <a:ahLst/>
              <a:cxnLst/>
              <a:rect l="l" t="t" r="r" b="b"/>
              <a:pathLst>
                <a:path w="2573" h="3954" extrusionOk="0">
                  <a:moveTo>
                    <a:pt x="1287" y="453"/>
                  </a:moveTo>
                  <a:cubicBezTo>
                    <a:pt x="1739" y="453"/>
                    <a:pt x="2120" y="810"/>
                    <a:pt x="2120" y="1263"/>
                  </a:cubicBezTo>
                  <a:cubicBezTo>
                    <a:pt x="2120" y="1715"/>
                    <a:pt x="1739" y="2096"/>
                    <a:pt x="1287" y="2096"/>
                  </a:cubicBezTo>
                  <a:cubicBezTo>
                    <a:pt x="834" y="2096"/>
                    <a:pt x="453" y="1715"/>
                    <a:pt x="453" y="1263"/>
                  </a:cubicBezTo>
                  <a:cubicBezTo>
                    <a:pt x="453" y="810"/>
                    <a:pt x="834" y="453"/>
                    <a:pt x="1287" y="453"/>
                  </a:cubicBezTo>
                  <a:close/>
                  <a:moveTo>
                    <a:pt x="1287" y="1"/>
                  </a:moveTo>
                  <a:cubicBezTo>
                    <a:pt x="573" y="1"/>
                    <a:pt x="1" y="572"/>
                    <a:pt x="1" y="1263"/>
                  </a:cubicBezTo>
                  <a:cubicBezTo>
                    <a:pt x="1" y="1906"/>
                    <a:pt x="453" y="2430"/>
                    <a:pt x="1049" y="2525"/>
                  </a:cubicBezTo>
                  <a:lnTo>
                    <a:pt x="1049" y="3025"/>
                  </a:lnTo>
                  <a:lnTo>
                    <a:pt x="906" y="3025"/>
                  </a:lnTo>
                  <a:cubicBezTo>
                    <a:pt x="787" y="3025"/>
                    <a:pt x="668" y="3120"/>
                    <a:pt x="668" y="3239"/>
                  </a:cubicBezTo>
                  <a:cubicBezTo>
                    <a:pt x="668" y="3382"/>
                    <a:pt x="787" y="3477"/>
                    <a:pt x="906" y="3477"/>
                  </a:cubicBezTo>
                  <a:lnTo>
                    <a:pt x="1049" y="3477"/>
                  </a:lnTo>
                  <a:lnTo>
                    <a:pt x="1049" y="3739"/>
                  </a:lnTo>
                  <a:cubicBezTo>
                    <a:pt x="1049" y="3858"/>
                    <a:pt x="1168" y="3954"/>
                    <a:pt x="1287" y="3954"/>
                  </a:cubicBezTo>
                  <a:cubicBezTo>
                    <a:pt x="1406" y="3954"/>
                    <a:pt x="1525" y="3858"/>
                    <a:pt x="1525" y="3739"/>
                  </a:cubicBezTo>
                  <a:lnTo>
                    <a:pt x="1525" y="3477"/>
                  </a:lnTo>
                  <a:lnTo>
                    <a:pt x="1668" y="3477"/>
                  </a:lnTo>
                  <a:cubicBezTo>
                    <a:pt x="1787" y="3477"/>
                    <a:pt x="1906" y="3382"/>
                    <a:pt x="1906" y="3239"/>
                  </a:cubicBezTo>
                  <a:cubicBezTo>
                    <a:pt x="1906" y="3120"/>
                    <a:pt x="1787" y="3025"/>
                    <a:pt x="1668" y="3025"/>
                  </a:cubicBezTo>
                  <a:lnTo>
                    <a:pt x="1525" y="3025"/>
                  </a:lnTo>
                  <a:lnTo>
                    <a:pt x="1525" y="2525"/>
                  </a:lnTo>
                  <a:cubicBezTo>
                    <a:pt x="2120" y="2430"/>
                    <a:pt x="2573" y="1906"/>
                    <a:pt x="2573" y="1263"/>
                  </a:cubicBezTo>
                  <a:cubicBezTo>
                    <a:pt x="2573" y="572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4" name="Google Shape;3614;p107"/>
          <p:cNvGrpSpPr/>
          <p:nvPr/>
        </p:nvGrpSpPr>
        <p:grpSpPr>
          <a:xfrm>
            <a:off x="3602198" y="2681830"/>
            <a:ext cx="396953" cy="396149"/>
            <a:chOff x="3393759" y="2761006"/>
            <a:chExt cx="396953" cy="396149"/>
          </a:xfrm>
        </p:grpSpPr>
        <p:sp>
          <p:nvSpPr>
            <p:cNvPr id="3615" name="Google Shape;3615;p107"/>
            <p:cNvSpPr/>
            <p:nvPr/>
          </p:nvSpPr>
          <p:spPr>
            <a:xfrm>
              <a:off x="3584569" y="3141744"/>
              <a:ext cx="15377" cy="15411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14" y="1"/>
                  </a:moveTo>
                  <a:cubicBezTo>
                    <a:pt x="167" y="1"/>
                    <a:pt x="95" y="25"/>
                    <a:pt x="48" y="72"/>
                  </a:cubicBezTo>
                  <a:cubicBezTo>
                    <a:pt x="24" y="120"/>
                    <a:pt x="0" y="168"/>
                    <a:pt x="0" y="239"/>
                  </a:cubicBezTo>
                  <a:cubicBezTo>
                    <a:pt x="0" y="287"/>
                    <a:pt x="24" y="358"/>
                    <a:pt x="48" y="406"/>
                  </a:cubicBezTo>
                  <a:cubicBezTo>
                    <a:pt x="95" y="430"/>
                    <a:pt x="167" y="453"/>
                    <a:pt x="214" y="453"/>
                  </a:cubicBezTo>
                  <a:cubicBezTo>
                    <a:pt x="286" y="453"/>
                    <a:pt x="333" y="430"/>
                    <a:pt x="381" y="406"/>
                  </a:cubicBezTo>
                  <a:cubicBezTo>
                    <a:pt x="429" y="358"/>
                    <a:pt x="453" y="287"/>
                    <a:pt x="453" y="239"/>
                  </a:cubicBezTo>
                  <a:cubicBezTo>
                    <a:pt x="453" y="168"/>
                    <a:pt x="429" y="120"/>
                    <a:pt x="381" y="72"/>
                  </a:cubicBezTo>
                  <a:cubicBezTo>
                    <a:pt x="333" y="25"/>
                    <a:pt x="286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07"/>
            <p:cNvSpPr/>
            <p:nvPr/>
          </p:nvSpPr>
          <p:spPr>
            <a:xfrm>
              <a:off x="3393759" y="2761006"/>
              <a:ext cx="396953" cy="396138"/>
            </a:xfrm>
            <a:custGeom>
              <a:avLst/>
              <a:gdLst/>
              <a:ahLst/>
              <a:cxnLst/>
              <a:rect l="l" t="t" r="r" b="b"/>
              <a:pathLst>
                <a:path w="11694" h="11670" extrusionOk="0">
                  <a:moveTo>
                    <a:pt x="4764" y="2429"/>
                  </a:moveTo>
                  <a:lnTo>
                    <a:pt x="4764" y="3072"/>
                  </a:lnTo>
                  <a:cubicBezTo>
                    <a:pt x="4764" y="3668"/>
                    <a:pt x="4287" y="4144"/>
                    <a:pt x="3692" y="4144"/>
                  </a:cubicBezTo>
                  <a:cubicBezTo>
                    <a:pt x="3097" y="4144"/>
                    <a:pt x="2620" y="3668"/>
                    <a:pt x="2620" y="3072"/>
                  </a:cubicBezTo>
                  <a:lnTo>
                    <a:pt x="2620" y="2429"/>
                  </a:lnTo>
                  <a:close/>
                  <a:moveTo>
                    <a:pt x="8336" y="2429"/>
                  </a:moveTo>
                  <a:cubicBezTo>
                    <a:pt x="8526" y="2596"/>
                    <a:pt x="8741" y="2691"/>
                    <a:pt x="8979" y="2691"/>
                  </a:cubicBezTo>
                  <a:lnTo>
                    <a:pt x="9169" y="2691"/>
                  </a:lnTo>
                  <a:lnTo>
                    <a:pt x="9169" y="3144"/>
                  </a:lnTo>
                  <a:cubicBezTo>
                    <a:pt x="9169" y="3715"/>
                    <a:pt x="8717" y="4168"/>
                    <a:pt x="8145" y="4168"/>
                  </a:cubicBezTo>
                  <a:cubicBezTo>
                    <a:pt x="7598" y="4168"/>
                    <a:pt x="7145" y="3715"/>
                    <a:pt x="7145" y="3144"/>
                  </a:cubicBezTo>
                  <a:lnTo>
                    <a:pt x="7145" y="2691"/>
                  </a:lnTo>
                  <a:lnTo>
                    <a:pt x="7669" y="2691"/>
                  </a:lnTo>
                  <a:cubicBezTo>
                    <a:pt x="7931" y="2691"/>
                    <a:pt x="8169" y="2596"/>
                    <a:pt x="8336" y="2429"/>
                  </a:cubicBezTo>
                  <a:close/>
                  <a:moveTo>
                    <a:pt x="3692" y="453"/>
                  </a:moveTo>
                  <a:cubicBezTo>
                    <a:pt x="4764" y="453"/>
                    <a:pt x="5645" y="1334"/>
                    <a:pt x="5645" y="2406"/>
                  </a:cubicBezTo>
                  <a:lnTo>
                    <a:pt x="5645" y="4168"/>
                  </a:lnTo>
                  <a:cubicBezTo>
                    <a:pt x="5264" y="4215"/>
                    <a:pt x="4907" y="4334"/>
                    <a:pt x="4573" y="4525"/>
                  </a:cubicBezTo>
                  <a:lnTo>
                    <a:pt x="4573" y="4334"/>
                  </a:lnTo>
                  <a:cubicBezTo>
                    <a:pt x="4954" y="4049"/>
                    <a:pt x="5216" y="3596"/>
                    <a:pt x="5216" y="3072"/>
                  </a:cubicBezTo>
                  <a:lnTo>
                    <a:pt x="5216" y="2191"/>
                  </a:lnTo>
                  <a:cubicBezTo>
                    <a:pt x="5216" y="2072"/>
                    <a:pt x="5121" y="1977"/>
                    <a:pt x="5002" y="1977"/>
                  </a:cubicBezTo>
                  <a:lnTo>
                    <a:pt x="2382" y="1977"/>
                  </a:lnTo>
                  <a:cubicBezTo>
                    <a:pt x="2263" y="1977"/>
                    <a:pt x="2144" y="2072"/>
                    <a:pt x="2144" y="2191"/>
                  </a:cubicBezTo>
                  <a:lnTo>
                    <a:pt x="2144" y="3072"/>
                  </a:lnTo>
                  <a:cubicBezTo>
                    <a:pt x="2144" y="3596"/>
                    <a:pt x="2406" y="4049"/>
                    <a:pt x="2811" y="4311"/>
                  </a:cubicBezTo>
                  <a:lnTo>
                    <a:pt x="2811" y="4668"/>
                  </a:lnTo>
                  <a:lnTo>
                    <a:pt x="1715" y="4668"/>
                  </a:lnTo>
                  <a:lnTo>
                    <a:pt x="1715" y="2406"/>
                  </a:lnTo>
                  <a:cubicBezTo>
                    <a:pt x="1715" y="1334"/>
                    <a:pt x="2597" y="453"/>
                    <a:pt x="3692" y="453"/>
                  </a:cubicBezTo>
                  <a:close/>
                  <a:moveTo>
                    <a:pt x="8145" y="453"/>
                  </a:moveTo>
                  <a:cubicBezTo>
                    <a:pt x="9288" y="453"/>
                    <a:pt x="10193" y="1358"/>
                    <a:pt x="10193" y="2501"/>
                  </a:cubicBezTo>
                  <a:lnTo>
                    <a:pt x="10193" y="3787"/>
                  </a:lnTo>
                  <a:cubicBezTo>
                    <a:pt x="10193" y="4287"/>
                    <a:pt x="9812" y="4668"/>
                    <a:pt x="9312" y="4668"/>
                  </a:cubicBezTo>
                  <a:lnTo>
                    <a:pt x="9003" y="4668"/>
                  </a:lnTo>
                  <a:lnTo>
                    <a:pt x="9003" y="4358"/>
                  </a:lnTo>
                  <a:cubicBezTo>
                    <a:pt x="9384" y="4096"/>
                    <a:pt x="9622" y="3644"/>
                    <a:pt x="9622" y="3144"/>
                  </a:cubicBezTo>
                  <a:lnTo>
                    <a:pt x="9622" y="2453"/>
                  </a:lnTo>
                  <a:cubicBezTo>
                    <a:pt x="9622" y="2334"/>
                    <a:pt x="9527" y="2215"/>
                    <a:pt x="9408" y="2215"/>
                  </a:cubicBezTo>
                  <a:lnTo>
                    <a:pt x="8979" y="2215"/>
                  </a:lnTo>
                  <a:cubicBezTo>
                    <a:pt x="8836" y="2215"/>
                    <a:pt x="8717" y="2167"/>
                    <a:pt x="8622" y="2072"/>
                  </a:cubicBezTo>
                  <a:cubicBezTo>
                    <a:pt x="8669" y="1929"/>
                    <a:pt x="8717" y="1786"/>
                    <a:pt x="8717" y="1643"/>
                  </a:cubicBezTo>
                  <a:cubicBezTo>
                    <a:pt x="8717" y="1524"/>
                    <a:pt x="8598" y="1405"/>
                    <a:pt x="8479" y="1405"/>
                  </a:cubicBezTo>
                  <a:cubicBezTo>
                    <a:pt x="8360" y="1405"/>
                    <a:pt x="8264" y="1524"/>
                    <a:pt x="8264" y="1643"/>
                  </a:cubicBezTo>
                  <a:cubicBezTo>
                    <a:pt x="8264" y="1953"/>
                    <a:pt x="8002" y="2215"/>
                    <a:pt x="7669" y="2215"/>
                  </a:cubicBezTo>
                  <a:lnTo>
                    <a:pt x="6907" y="2215"/>
                  </a:lnTo>
                  <a:cubicBezTo>
                    <a:pt x="6788" y="2215"/>
                    <a:pt x="6693" y="2334"/>
                    <a:pt x="6693" y="2453"/>
                  </a:cubicBezTo>
                  <a:lnTo>
                    <a:pt x="6693" y="3144"/>
                  </a:lnTo>
                  <a:cubicBezTo>
                    <a:pt x="6693" y="3644"/>
                    <a:pt x="6931" y="4096"/>
                    <a:pt x="7312" y="4358"/>
                  </a:cubicBezTo>
                  <a:lnTo>
                    <a:pt x="7312" y="4644"/>
                  </a:lnTo>
                  <a:cubicBezTo>
                    <a:pt x="6978" y="4406"/>
                    <a:pt x="6597" y="4263"/>
                    <a:pt x="6216" y="4192"/>
                  </a:cubicBezTo>
                  <a:cubicBezTo>
                    <a:pt x="6145" y="4073"/>
                    <a:pt x="6097" y="3930"/>
                    <a:pt x="6097" y="3787"/>
                  </a:cubicBezTo>
                  <a:lnTo>
                    <a:pt x="6097" y="2501"/>
                  </a:lnTo>
                  <a:cubicBezTo>
                    <a:pt x="6097" y="1358"/>
                    <a:pt x="7026" y="453"/>
                    <a:pt x="8145" y="453"/>
                  </a:cubicBezTo>
                  <a:close/>
                  <a:moveTo>
                    <a:pt x="8550" y="4573"/>
                  </a:moveTo>
                  <a:lnTo>
                    <a:pt x="8550" y="4954"/>
                  </a:lnTo>
                  <a:cubicBezTo>
                    <a:pt x="8550" y="5168"/>
                    <a:pt x="8384" y="5335"/>
                    <a:pt x="8145" y="5335"/>
                  </a:cubicBezTo>
                  <a:cubicBezTo>
                    <a:pt x="7931" y="5335"/>
                    <a:pt x="7764" y="5168"/>
                    <a:pt x="7764" y="4954"/>
                  </a:cubicBezTo>
                  <a:lnTo>
                    <a:pt x="7764" y="4573"/>
                  </a:lnTo>
                  <a:cubicBezTo>
                    <a:pt x="7883" y="4596"/>
                    <a:pt x="8026" y="4620"/>
                    <a:pt x="8145" y="4620"/>
                  </a:cubicBezTo>
                  <a:cubicBezTo>
                    <a:pt x="8288" y="4620"/>
                    <a:pt x="8431" y="4596"/>
                    <a:pt x="8550" y="4573"/>
                  </a:cubicBezTo>
                  <a:close/>
                  <a:moveTo>
                    <a:pt x="4121" y="4549"/>
                  </a:moveTo>
                  <a:lnTo>
                    <a:pt x="4121" y="4858"/>
                  </a:lnTo>
                  <a:cubicBezTo>
                    <a:pt x="4073" y="4906"/>
                    <a:pt x="4049" y="4930"/>
                    <a:pt x="4025" y="4977"/>
                  </a:cubicBezTo>
                  <a:cubicBezTo>
                    <a:pt x="3740" y="5263"/>
                    <a:pt x="3549" y="5644"/>
                    <a:pt x="3430" y="6025"/>
                  </a:cubicBezTo>
                  <a:cubicBezTo>
                    <a:pt x="3001" y="5930"/>
                    <a:pt x="2668" y="5573"/>
                    <a:pt x="2573" y="5144"/>
                  </a:cubicBezTo>
                  <a:lnTo>
                    <a:pt x="3025" y="5144"/>
                  </a:lnTo>
                  <a:cubicBezTo>
                    <a:pt x="3168" y="5144"/>
                    <a:pt x="3263" y="5025"/>
                    <a:pt x="3263" y="4906"/>
                  </a:cubicBezTo>
                  <a:lnTo>
                    <a:pt x="3263" y="4549"/>
                  </a:lnTo>
                  <a:cubicBezTo>
                    <a:pt x="3406" y="4573"/>
                    <a:pt x="3549" y="4596"/>
                    <a:pt x="3692" y="4596"/>
                  </a:cubicBezTo>
                  <a:cubicBezTo>
                    <a:pt x="3835" y="4596"/>
                    <a:pt x="3978" y="4573"/>
                    <a:pt x="4121" y="4549"/>
                  </a:cubicBezTo>
                  <a:close/>
                  <a:moveTo>
                    <a:pt x="2097" y="5144"/>
                  </a:moveTo>
                  <a:cubicBezTo>
                    <a:pt x="2192" y="5811"/>
                    <a:pt x="2716" y="6335"/>
                    <a:pt x="3359" y="6478"/>
                  </a:cubicBezTo>
                  <a:cubicBezTo>
                    <a:pt x="3359" y="6597"/>
                    <a:pt x="3359" y="6716"/>
                    <a:pt x="3359" y="6859"/>
                  </a:cubicBezTo>
                  <a:cubicBezTo>
                    <a:pt x="3359" y="6906"/>
                    <a:pt x="3382" y="6978"/>
                    <a:pt x="3382" y="7049"/>
                  </a:cubicBezTo>
                  <a:lnTo>
                    <a:pt x="453" y="7049"/>
                  </a:lnTo>
                  <a:lnTo>
                    <a:pt x="453" y="6240"/>
                  </a:lnTo>
                  <a:cubicBezTo>
                    <a:pt x="453" y="5620"/>
                    <a:pt x="953" y="5144"/>
                    <a:pt x="1549" y="5144"/>
                  </a:cubicBezTo>
                  <a:close/>
                  <a:moveTo>
                    <a:pt x="9955" y="5144"/>
                  </a:moveTo>
                  <a:cubicBezTo>
                    <a:pt x="10646" y="5144"/>
                    <a:pt x="11241" y="5716"/>
                    <a:pt x="11241" y="6406"/>
                  </a:cubicBezTo>
                  <a:lnTo>
                    <a:pt x="11241" y="7049"/>
                  </a:lnTo>
                  <a:lnTo>
                    <a:pt x="8288" y="7049"/>
                  </a:lnTo>
                  <a:cubicBezTo>
                    <a:pt x="8312" y="6978"/>
                    <a:pt x="8312" y="6906"/>
                    <a:pt x="8312" y="6859"/>
                  </a:cubicBezTo>
                  <a:cubicBezTo>
                    <a:pt x="8336" y="6478"/>
                    <a:pt x="8288" y="6121"/>
                    <a:pt x="8169" y="5787"/>
                  </a:cubicBezTo>
                  <a:cubicBezTo>
                    <a:pt x="8574" y="5787"/>
                    <a:pt x="8907" y="5501"/>
                    <a:pt x="8979" y="5144"/>
                  </a:cubicBezTo>
                  <a:close/>
                  <a:moveTo>
                    <a:pt x="5835" y="4620"/>
                  </a:moveTo>
                  <a:cubicBezTo>
                    <a:pt x="6407" y="4620"/>
                    <a:pt x="6931" y="4858"/>
                    <a:pt x="7336" y="5287"/>
                  </a:cubicBezTo>
                  <a:cubicBezTo>
                    <a:pt x="7717" y="5692"/>
                    <a:pt x="7907" y="6240"/>
                    <a:pt x="7860" y="6811"/>
                  </a:cubicBezTo>
                  <a:cubicBezTo>
                    <a:pt x="7812" y="7335"/>
                    <a:pt x="7526" y="7811"/>
                    <a:pt x="7121" y="8073"/>
                  </a:cubicBezTo>
                  <a:cubicBezTo>
                    <a:pt x="7240" y="7859"/>
                    <a:pt x="7312" y="7621"/>
                    <a:pt x="7312" y="7335"/>
                  </a:cubicBezTo>
                  <a:lnTo>
                    <a:pt x="7312" y="6644"/>
                  </a:lnTo>
                  <a:cubicBezTo>
                    <a:pt x="7312" y="6502"/>
                    <a:pt x="7217" y="6406"/>
                    <a:pt x="7098" y="6406"/>
                  </a:cubicBezTo>
                  <a:lnTo>
                    <a:pt x="6335" y="6406"/>
                  </a:lnTo>
                  <a:cubicBezTo>
                    <a:pt x="6002" y="6406"/>
                    <a:pt x="5740" y="6144"/>
                    <a:pt x="5740" y="5835"/>
                  </a:cubicBezTo>
                  <a:cubicBezTo>
                    <a:pt x="5740" y="5692"/>
                    <a:pt x="5645" y="5597"/>
                    <a:pt x="5526" y="5597"/>
                  </a:cubicBezTo>
                  <a:cubicBezTo>
                    <a:pt x="5383" y="5597"/>
                    <a:pt x="5288" y="5692"/>
                    <a:pt x="5288" y="5835"/>
                  </a:cubicBezTo>
                  <a:cubicBezTo>
                    <a:pt x="5288" y="5978"/>
                    <a:pt x="5311" y="6121"/>
                    <a:pt x="5383" y="6240"/>
                  </a:cubicBezTo>
                  <a:cubicBezTo>
                    <a:pt x="5288" y="6359"/>
                    <a:pt x="5145" y="6406"/>
                    <a:pt x="5002" y="6406"/>
                  </a:cubicBezTo>
                  <a:lnTo>
                    <a:pt x="4597" y="6406"/>
                  </a:lnTo>
                  <a:cubicBezTo>
                    <a:pt x="4478" y="6406"/>
                    <a:pt x="4359" y="6502"/>
                    <a:pt x="4359" y="6644"/>
                  </a:cubicBezTo>
                  <a:lnTo>
                    <a:pt x="4359" y="7335"/>
                  </a:lnTo>
                  <a:cubicBezTo>
                    <a:pt x="4359" y="7621"/>
                    <a:pt x="4454" y="7859"/>
                    <a:pt x="4573" y="8097"/>
                  </a:cubicBezTo>
                  <a:cubicBezTo>
                    <a:pt x="4145" y="7811"/>
                    <a:pt x="3859" y="7359"/>
                    <a:pt x="3811" y="6811"/>
                  </a:cubicBezTo>
                  <a:cubicBezTo>
                    <a:pt x="3764" y="6240"/>
                    <a:pt x="3954" y="5692"/>
                    <a:pt x="4359" y="5287"/>
                  </a:cubicBezTo>
                  <a:cubicBezTo>
                    <a:pt x="4740" y="4858"/>
                    <a:pt x="5264" y="4620"/>
                    <a:pt x="5835" y="4620"/>
                  </a:cubicBezTo>
                  <a:close/>
                  <a:moveTo>
                    <a:pt x="5645" y="6621"/>
                  </a:moveTo>
                  <a:cubicBezTo>
                    <a:pt x="5835" y="6764"/>
                    <a:pt x="6074" y="6859"/>
                    <a:pt x="6335" y="6859"/>
                  </a:cubicBezTo>
                  <a:lnTo>
                    <a:pt x="6859" y="6859"/>
                  </a:lnTo>
                  <a:lnTo>
                    <a:pt x="6859" y="7335"/>
                  </a:lnTo>
                  <a:cubicBezTo>
                    <a:pt x="6859" y="7907"/>
                    <a:pt x="6407" y="8359"/>
                    <a:pt x="5835" y="8359"/>
                  </a:cubicBezTo>
                  <a:cubicBezTo>
                    <a:pt x="5288" y="8359"/>
                    <a:pt x="4835" y="7907"/>
                    <a:pt x="4835" y="7335"/>
                  </a:cubicBezTo>
                  <a:lnTo>
                    <a:pt x="4835" y="6859"/>
                  </a:lnTo>
                  <a:lnTo>
                    <a:pt x="5002" y="6859"/>
                  </a:lnTo>
                  <a:cubicBezTo>
                    <a:pt x="5240" y="6859"/>
                    <a:pt x="5478" y="6764"/>
                    <a:pt x="5645" y="6621"/>
                  </a:cubicBezTo>
                  <a:close/>
                  <a:moveTo>
                    <a:pt x="6240" y="8764"/>
                  </a:moveTo>
                  <a:lnTo>
                    <a:pt x="6240" y="9121"/>
                  </a:lnTo>
                  <a:cubicBezTo>
                    <a:pt x="6240" y="9359"/>
                    <a:pt x="6050" y="9526"/>
                    <a:pt x="5835" y="9526"/>
                  </a:cubicBezTo>
                  <a:cubicBezTo>
                    <a:pt x="5621" y="9526"/>
                    <a:pt x="5454" y="9359"/>
                    <a:pt x="5454" y="9121"/>
                  </a:cubicBezTo>
                  <a:lnTo>
                    <a:pt x="5454" y="8764"/>
                  </a:lnTo>
                  <a:cubicBezTo>
                    <a:pt x="5573" y="8788"/>
                    <a:pt x="5692" y="8812"/>
                    <a:pt x="5835" y="8812"/>
                  </a:cubicBezTo>
                  <a:cubicBezTo>
                    <a:pt x="5978" y="8812"/>
                    <a:pt x="6121" y="8788"/>
                    <a:pt x="6240" y="8764"/>
                  </a:cubicBezTo>
                  <a:close/>
                  <a:moveTo>
                    <a:pt x="3692" y="0"/>
                  </a:moveTo>
                  <a:cubicBezTo>
                    <a:pt x="2358" y="0"/>
                    <a:pt x="1263" y="1072"/>
                    <a:pt x="1263" y="2406"/>
                  </a:cubicBezTo>
                  <a:lnTo>
                    <a:pt x="1263" y="4716"/>
                  </a:lnTo>
                  <a:cubicBezTo>
                    <a:pt x="549" y="4835"/>
                    <a:pt x="1" y="5478"/>
                    <a:pt x="1" y="6240"/>
                  </a:cubicBezTo>
                  <a:lnTo>
                    <a:pt x="1" y="7264"/>
                  </a:lnTo>
                  <a:cubicBezTo>
                    <a:pt x="1" y="7407"/>
                    <a:pt x="96" y="7502"/>
                    <a:pt x="215" y="7502"/>
                  </a:cubicBezTo>
                  <a:lnTo>
                    <a:pt x="3525" y="7502"/>
                  </a:lnTo>
                  <a:cubicBezTo>
                    <a:pt x="3621" y="7740"/>
                    <a:pt x="3764" y="7954"/>
                    <a:pt x="3930" y="8145"/>
                  </a:cubicBezTo>
                  <a:cubicBezTo>
                    <a:pt x="4168" y="8383"/>
                    <a:pt x="4454" y="8573"/>
                    <a:pt x="4788" y="8693"/>
                  </a:cubicBezTo>
                  <a:lnTo>
                    <a:pt x="4049" y="8693"/>
                  </a:lnTo>
                  <a:cubicBezTo>
                    <a:pt x="3097" y="8693"/>
                    <a:pt x="2311" y="9478"/>
                    <a:pt x="2311" y="10431"/>
                  </a:cubicBezTo>
                  <a:lnTo>
                    <a:pt x="2311" y="11455"/>
                  </a:lnTo>
                  <a:cubicBezTo>
                    <a:pt x="2311" y="11574"/>
                    <a:pt x="2406" y="11669"/>
                    <a:pt x="2549" y="11669"/>
                  </a:cubicBezTo>
                  <a:lnTo>
                    <a:pt x="4811" y="11669"/>
                  </a:lnTo>
                  <a:cubicBezTo>
                    <a:pt x="4930" y="11669"/>
                    <a:pt x="5050" y="11574"/>
                    <a:pt x="5050" y="11455"/>
                  </a:cubicBezTo>
                  <a:cubicBezTo>
                    <a:pt x="5050" y="11336"/>
                    <a:pt x="4930" y="11217"/>
                    <a:pt x="4811" y="11217"/>
                  </a:cubicBezTo>
                  <a:lnTo>
                    <a:pt x="2763" y="11217"/>
                  </a:lnTo>
                  <a:lnTo>
                    <a:pt x="2763" y="10431"/>
                  </a:lnTo>
                  <a:cubicBezTo>
                    <a:pt x="2763" y="9717"/>
                    <a:pt x="3335" y="9145"/>
                    <a:pt x="4049" y="9145"/>
                  </a:cubicBezTo>
                  <a:lnTo>
                    <a:pt x="5002" y="9145"/>
                  </a:lnTo>
                  <a:cubicBezTo>
                    <a:pt x="5002" y="9621"/>
                    <a:pt x="5383" y="9979"/>
                    <a:pt x="5835" y="9979"/>
                  </a:cubicBezTo>
                  <a:cubicBezTo>
                    <a:pt x="6312" y="9979"/>
                    <a:pt x="6693" y="9621"/>
                    <a:pt x="6693" y="9145"/>
                  </a:cubicBezTo>
                  <a:lnTo>
                    <a:pt x="7645" y="9145"/>
                  </a:lnTo>
                  <a:cubicBezTo>
                    <a:pt x="8336" y="9145"/>
                    <a:pt x="8907" y="9717"/>
                    <a:pt x="8907" y="10431"/>
                  </a:cubicBezTo>
                  <a:lnTo>
                    <a:pt x="8907" y="11217"/>
                  </a:lnTo>
                  <a:lnTo>
                    <a:pt x="6859" y="11217"/>
                  </a:lnTo>
                  <a:cubicBezTo>
                    <a:pt x="6740" y="11217"/>
                    <a:pt x="6645" y="11336"/>
                    <a:pt x="6645" y="11455"/>
                  </a:cubicBezTo>
                  <a:cubicBezTo>
                    <a:pt x="6645" y="11574"/>
                    <a:pt x="6740" y="11669"/>
                    <a:pt x="6859" y="11669"/>
                  </a:cubicBezTo>
                  <a:lnTo>
                    <a:pt x="9146" y="11669"/>
                  </a:lnTo>
                  <a:cubicBezTo>
                    <a:pt x="9265" y="11669"/>
                    <a:pt x="9360" y="11574"/>
                    <a:pt x="9360" y="11455"/>
                  </a:cubicBezTo>
                  <a:lnTo>
                    <a:pt x="9360" y="10431"/>
                  </a:lnTo>
                  <a:cubicBezTo>
                    <a:pt x="9360" y="9478"/>
                    <a:pt x="8598" y="8693"/>
                    <a:pt x="7645" y="8693"/>
                  </a:cubicBezTo>
                  <a:lnTo>
                    <a:pt x="6907" y="8693"/>
                  </a:lnTo>
                  <a:cubicBezTo>
                    <a:pt x="7217" y="8573"/>
                    <a:pt x="7502" y="8383"/>
                    <a:pt x="7741" y="8145"/>
                  </a:cubicBezTo>
                  <a:cubicBezTo>
                    <a:pt x="7931" y="7954"/>
                    <a:pt x="8074" y="7740"/>
                    <a:pt x="8169" y="7502"/>
                  </a:cubicBezTo>
                  <a:lnTo>
                    <a:pt x="11456" y="7502"/>
                  </a:lnTo>
                  <a:cubicBezTo>
                    <a:pt x="11575" y="7502"/>
                    <a:pt x="11694" y="7407"/>
                    <a:pt x="11694" y="7264"/>
                  </a:cubicBezTo>
                  <a:lnTo>
                    <a:pt x="11694" y="6406"/>
                  </a:lnTo>
                  <a:cubicBezTo>
                    <a:pt x="11694" y="5573"/>
                    <a:pt x="11075" y="4882"/>
                    <a:pt x="10289" y="4716"/>
                  </a:cubicBezTo>
                  <a:cubicBezTo>
                    <a:pt x="10527" y="4477"/>
                    <a:pt x="10670" y="4144"/>
                    <a:pt x="10670" y="3787"/>
                  </a:cubicBezTo>
                  <a:lnTo>
                    <a:pt x="10670" y="2501"/>
                  </a:lnTo>
                  <a:cubicBezTo>
                    <a:pt x="10670" y="1120"/>
                    <a:pt x="9527" y="0"/>
                    <a:pt x="8145" y="0"/>
                  </a:cubicBezTo>
                  <a:cubicBezTo>
                    <a:pt x="7169" y="0"/>
                    <a:pt x="6288" y="572"/>
                    <a:pt x="5907" y="1429"/>
                  </a:cubicBezTo>
                  <a:cubicBezTo>
                    <a:pt x="5526" y="572"/>
                    <a:pt x="4668" y="0"/>
                    <a:pt x="3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7" name="Google Shape;3617;p107"/>
          <p:cNvGrpSpPr/>
          <p:nvPr/>
        </p:nvGrpSpPr>
        <p:grpSpPr>
          <a:xfrm>
            <a:off x="5148926" y="1596534"/>
            <a:ext cx="369457" cy="396817"/>
            <a:chOff x="4721996" y="3397357"/>
            <a:chExt cx="369457" cy="396817"/>
          </a:xfrm>
        </p:grpSpPr>
        <p:sp>
          <p:nvSpPr>
            <p:cNvPr id="3618" name="Google Shape;3618;p107"/>
            <p:cNvSpPr/>
            <p:nvPr/>
          </p:nvSpPr>
          <p:spPr>
            <a:xfrm>
              <a:off x="4721996" y="3397357"/>
              <a:ext cx="369457" cy="396817"/>
            </a:xfrm>
            <a:custGeom>
              <a:avLst/>
              <a:gdLst/>
              <a:ahLst/>
              <a:cxnLst/>
              <a:rect l="l" t="t" r="r" b="b"/>
              <a:pathLst>
                <a:path w="10884" h="11690" extrusionOk="0">
                  <a:moveTo>
                    <a:pt x="4549" y="830"/>
                  </a:moveTo>
                  <a:lnTo>
                    <a:pt x="4549" y="830"/>
                  </a:lnTo>
                  <a:cubicBezTo>
                    <a:pt x="5239" y="949"/>
                    <a:pt x="5763" y="1568"/>
                    <a:pt x="5763" y="2282"/>
                  </a:cubicBezTo>
                  <a:lnTo>
                    <a:pt x="5763" y="2663"/>
                  </a:lnTo>
                  <a:cubicBezTo>
                    <a:pt x="5596" y="2568"/>
                    <a:pt x="5406" y="2521"/>
                    <a:pt x="5192" y="2521"/>
                  </a:cubicBezTo>
                  <a:lnTo>
                    <a:pt x="4691" y="2521"/>
                  </a:lnTo>
                  <a:cubicBezTo>
                    <a:pt x="4382" y="2521"/>
                    <a:pt x="4096" y="2425"/>
                    <a:pt x="3834" y="2259"/>
                  </a:cubicBezTo>
                  <a:lnTo>
                    <a:pt x="4191" y="1925"/>
                  </a:lnTo>
                  <a:cubicBezTo>
                    <a:pt x="4501" y="1639"/>
                    <a:pt x="4620" y="1211"/>
                    <a:pt x="4549" y="830"/>
                  </a:cubicBezTo>
                  <a:close/>
                  <a:moveTo>
                    <a:pt x="2832" y="461"/>
                  </a:moveTo>
                  <a:cubicBezTo>
                    <a:pt x="3041" y="461"/>
                    <a:pt x="3252" y="496"/>
                    <a:pt x="3453" y="568"/>
                  </a:cubicBezTo>
                  <a:lnTo>
                    <a:pt x="1238" y="2782"/>
                  </a:lnTo>
                  <a:cubicBezTo>
                    <a:pt x="1191" y="2830"/>
                    <a:pt x="1143" y="2902"/>
                    <a:pt x="1096" y="2949"/>
                  </a:cubicBezTo>
                  <a:cubicBezTo>
                    <a:pt x="834" y="2282"/>
                    <a:pt x="1000" y="1520"/>
                    <a:pt x="1524" y="996"/>
                  </a:cubicBezTo>
                  <a:cubicBezTo>
                    <a:pt x="1873" y="647"/>
                    <a:pt x="2350" y="461"/>
                    <a:pt x="2832" y="461"/>
                  </a:cubicBezTo>
                  <a:close/>
                  <a:moveTo>
                    <a:pt x="4001" y="663"/>
                  </a:moveTo>
                  <a:lnTo>
                    <a:pt x="4001" y="663"/>
                  </a:lnTo>
                  <a:cubicBezTo>
                    <a:pt x="4168" y="973"/>
                    <a:pt x="4120" y="1354"/>
                    <a:pt x="3882" y="1592"/>
                  </a:cubicBezTo>
                  <a:lnTo>
                    <a:pt x="1429" y="3973"/>
                  </a:lnTo>
                  <a:cubicBezTo>
                    <a:pt x="1357" y="3854"/>
                    <a:pt x="1334" y="3735"/>
                    <a:pt x="1334" y="3616"/>
                  </a:cubicBezTo>
                  <a:cubicBezTo>
                    <a:pt x="1334" y="3425"/>
                    <a:pt x="1405" y="3259"/>
                    <a:pt x="1572" y="3092"/>
                  </a:cubicBezTo>
                  <a:lnTo>
                    <a:pt x="4001" y="663"/>
                  </a:lnTo>
                  <a:close/>
                  <a:moveTo>
                    <a:pt x="2286" y="3759"/>
                  </a:moveTo>
                  <a:lnTo>
                    <a:pt x="2286" y="4235"/>
                  </a:lnTo>
                  <a:cubicBezTo>
                    <a:pt x="2286" y="4426"/>
                    <a:pt x="2143" y="4473"/>
                    <a:pt x="2096" y="4497"/>
                  </a:cubicBezTo>
                  <a:cubicBezTo>
                    <a:pt x="2086" y="4507"/>
                    <a:pt x="2052" y="4517"/>
                    <a:pt x="2008" y="4517"/>
                  </a:cubicBezTo>
                  <a:cubicBezTo>
                    <a:pt x="1944" y="4517"/>
                    <a:pt x="1857" y="4496"/>
                    <a:pt x="1786" y="4426"/>
                  </a:cubicBezTo>
                  <a:lnTo>
                    <a:pt x="1715" y="4330"/>
                  </a:lnTo>
                  <a:lnTo>
                    <a:pt x="2286" y="3759"/>
                  </a:lnTo>
                  <a:close/>
                  <a:moveTo>
                    <a:pt x="3501" y="2592"/>
                  </a:moveTo>
                  <a:cubicBezTo>
                    <a:pt x="3858" y="2854"/>
                    <a:pt x="4263" y="2973"/>
                    <a:pt x="4691" y="2973"/>
                  </a:cubicBezTo>
                  <a:lnTo>
                    <a:pt x="5144" y="2973"/>
                  </a:lnTo>
                  <a:lnTo>
                    <a:pt x="5144" y="4188"/>
                  </a:lnTo>
                  <a:cubicBezTo>
                    <a:pt x="5144" y="4569"/>
                    <a:pt x="4977" y="4926"/>
                    <a:pt x="4668" y="5140"/>
                  </a:cubicBezTo>
                  <a:cubicBezTo>
                    <a:pt x="4441" y="5302"/>
                    <a:pt x="4191" y="5387"/>
                    <a:pt x="3935" y="5387"/>
                  </a:cubicBezTo>
                  <a:cubicBezTo>
                    <a:pt x="3815" y="5387"/>
                    <a:pt x="3694" y="5369"/>
                    <a:pt x="3572" y="5331"/>
                  </a:cubicBezTo>
                  <a:lnTo>
                    <a:pt x="2310" y="4902"/>
                  </a:lnTo>
                  <a:cubicBezTo>
                    <a:pt x="2572" y="4783"/>
                    <a:pt x="2739" y="4521"/>
                    <a:pt x="2739" y="4235"/>
                  </a:cubicBezTo>
                  <a:lnTo>
                    <a:pt x="2739" y="3330"/>
                  </a:lnTo>
                  <a:lnTo>
                    <a:pt x="3501" y="2592"/>
                  </a:lnTo>
                  <a:close/>
                  <a:moveTo>
                    <a:pt x="2024" y="5307"/>
                  </a:moveTo>
                  <a:lnTo>
                    <a:pt x="3429" y="5759"/>
                  </a:lnTo>
                  <a:cubicBezTo>
                    <a:pt x="3501" y="5783"/>
                    <a:pt x="3572" y="5783"/>
                    <a:pt x="3644" y="5807"/>
                  </a:cubicBezTo>
                  <a:lnTo>
                    <a:pt x="3715" y="6569"/>
                  </a:lnTo>
                  <a:lnTo>
                    <a:pt x="2024" y="6069"/>
                  </a:lnTo>
                  <a:lnTo>
                    <a:pt x="2024" y="5307"/>
                  </a:lnTo>
                  <a:close/>
                  <a:moveTo>
                    <a:pt x="6597" y="7593"/>
                  </a:moveTo>
                  <a:cubicBezTo>
                    <a:pt x="6906" y="7593"/>
                    <a:pt x="7168" y="7855"/>
                    <a:pt x="7168" y="8165"/>
                  </a:cubicBezTo>
                  <a:cubicBezTo>
                    <a:pt x="7168" y="8498"/>
                    <a:pt x="6906" y="8760"/>
                    <a:pt x="6597" y="8760"/>
                  </a:cubicBezTo>
                  <a:lnTo>
                    <a:pt x="6144" y="8760"/>
                  </a:lnTo>
                  <a:cubicBezTo>
                    <a:pt x="5835" y="8760"/>
                    <a:pt x="5573" y="8498"/>
                    <a:pt x="5573" y="8165"/>
                  </a:cubicBezTo>
                  <a:cubicBezTo>
                    <a:pt x="5573" y="7855"/>
                    <a:pt x="5835" y="7593"/>
                    <a:pt x="6144" y="7593"/>
                  </a:cubicBezTo>
                  <a:close/>
                  <a:moveTo>
                    <a:pt x="3826" y="8201"/>
                  </a:moveTo>
                  <a:cubicBezTo>
                    <a:pt x="4017" y="8201"/>
                    <a:pt x="4207" y="8244"/>
                    <a:pt x="4382" y="8331"/>
                  </a:cubicBezTo>
                  <a:cubicBezTo>
                    <a:pt x="4620" y="8426"/>
                    <a:pt x="4858" y="8522"/>
                    <a:pt x="5120" y="8546"/>
                  </a:cubicBezTo>
                  <a:lnTo>
                    <a:pt x="5120" y="10332"/>
                  </a:lnTo>
                  <a:cubicBezTo>
                    <a:pt x="4906" y="10355"/>
                    <a:pt x="4691" y="10451"/>
                    <a:pt x="4477" y="10570"/>
                  </a:cubicBezTo>
                  <a:cubicBezTo>
                    <a:pt x="4274" y="10686"/>
                    <a:pt x="4048" y="10743"/>
                    <a:pt x="3824" y="10743"/>
                  </a:cubicBezTo>
                  <a:cubicBezTo>
                    <a:pt x="3495" y="10743"/>
                    <a:pt x="3170" y="10620"/>
                    <a:pt x="2929" y="10379"/>
                  </a:cubicBezTo>
                  <a:cubicBezTo>
                    <a:pt x="2691" y="10117"/>
                    <a:pt x="2572" y="9808"/>
                    <a:pt x="2572" y="9474"/>
                  </a:cubicBezTo>
                  <a:cubicBezTo>
                    <a:pt x="2572" y="9141"/>
                    <a:pt x="2691" y="8808"/>
                    <a:pt x="2929" y="8569"/>
                  </a:cubicBezTo>
                  <a:cubicBezTo>
                    <a:pt x="3171" y="8328"/>
                    <a:pt x="3498" y="8201"/>
                    <a:pt x="3826" y="8201"/>
                  </a:cubicBezTo>
                  <a:close/>
                  <a:moveTo>
                    <a:pt x="2847" y="0"/>
                  </a:moveTo>
                  <a:cubicBezTo>
                    <a:pt x="2240" y="0"/>
                    <a:pt x="1640" y="238"/>
                    <a:pt x="1191" y="687"/>
                  </a:cubicBezTo>
                  <a:cubicBezTo>
                    <a:pt x="429" y="1449"/>
                    <a:pt x="310" y="2640"/>
                    <a:pt x="881" y="3545"/>
                  </a:cubicBezTo>
                  <a:cubicBezTo>
                    <a:pt x="881" y="3568"/>
                    <a:pt x="881" y="3592"/>
                    <a:pt x="881" y="3616"/>
                  </a:cubicBezTo>
                  <a:cubicBezTo>
                    <a:pt x="881" y="3926"/>
                    <a:pt x="1000" y="4235"/>
                    <a:pt x="1238" y="4473"/>
                  </a:cubicBezTo>
                  <a:lnTo>
                    <a:pt x="1453" y="4711"/>
                  </a:lnTo>
                  <a:cubicBezTo>
                    <a:pt x="1477" y="4759"/>
                    <a:pt x="1524" y="4807"/>
                    <a:pt x="1572" y="4831"/>
                  </a:cubicBezTo>
                  <a:lnTo>
                    <a:pt x="1572" y="6140"/>
                  </a:lnTo>
                  <a:cubicBezTo>
                    <a:pt x="572" y="7117"/>
                    <a:pt x="0" y="8474"/>
                    <a:pt x="0" y="9879"/>
                  </a:cubicBezTo>
                  <a:lnTo>
                    <a:pt x="0" y="11451"/>
                  </a:lnTo>
                  <a:cubicBezTo>
                    <a:pt x="0" y="11594"/>
                    <a:pt x="95" y="11689"/>
                    <a:pt x="214" y="11689"/>
                  </a:cubicBezTo>
                  <a:cubicBezTo>
                    <a:pt x="357" y="11689"/>
                    <a:pt x="453" y="11594"/>
                    <a:pt x="453" y="11451"/>
                  </a:cubicBezTo>
                  <a:lnTo>
                    <a:pt x="453" y="9879"/>
                  </a:lnTo>
                  <a:cubicBezTo>
                    <a:pt x="453" y="8617"/>
                    <a:pt x="953" y="7379"/>
                    <a:pt x="1858" y="6498"/>
                  </a:cubicBezTo>
                  <a:lnTo>
                    <a:pt x="3906" y="7093"/>
                  </a:lnTo>
                  <a:cubicBezTo>
                    <a:pt x="4358" y="7307"/>
                    <a:pt x="4787" y="7617"/>
                    <a:pt x="5144" y="7998"/>
                  </a:cubicBezTo>
                  <a:cubicBezTo>
                    <a:pt x="5120" y="8022"/>
                    <a:pt x="5120" y="8069"/>
                    <a:pt x="5120" y="8093"/>
                  </a:cubicBezTo>
                  <a:cubicBezTo>
                    <a:pt x="4930" y="8045"/>
                    <a:pt x="4763" y="7998"/>
                    <a:pt x="4572" y="7903"/>
                  </a:cubicBezTo>
                  <a:cubicBezTo>
                    <a:pt x="4338" y="7794"/>
                    <a:pt x="4088" y="7741"/>
                    <a:pt x="3842" y="7741"/>
                  </a:cubicBezTo>
                  <a:cubicBezTo>
                    <a:pt x="3388" y="7741"/>
                    <a:pt x="2944" y="7920"/>
                    <a:pt x="2620" y="8260"/>
                  </a:cubicBezTo>
                  <a:cubicBezTo>
                    <a:pt x="2286" y="8569"/>
                    <a:pt x="2096" y="8998"/>
                    <a:pt x="2096" y="9474"/>
                  </a:cubicBezTo>
                  <a:cubicBezTo>
                    <a:pt x="2096" y="9927"/>
                    <a:pt x="2286" y="10355"/>
                    <a:pt x="2620" y="10689"/>
                  </a:cubicBezTo>
                  <a:cubicBezTo>
                    <a:pt x="2953" y="11022"/>
                    <a:pt x="3382" y="11189"/>
                    <a:pt x="3834" y="11189"/>
                  </a:cubicBezTo>
                  <a:cubicBezTo>
                    <a:pt x="4144" y="11189"/>
                    <a:pt x="4430" y="11117"/>
                    <a:pt x="4715" y="10951"/>
                  </a:cubicBezTo>
                  <a:cubicBezTo>
                    <a:pt x="4906" y="10832"/>
                    <a:pt x="5120" y="10784"/>
                    <a:pt x="5334" y="10784"/>
                  </a:cubicBezTo>
                  <a:lnTo>
                    <a:pt x="6335" y="10784"/>
                  </a:lnTo>
                  <a:lnTo>
                    <a:pt x="6478" y="11499"/>
                  </a:lnTo>
                  <a:cubicBezTo>
                    <a:pt x="6501" y="11618"/>
                    <a:pt x="6597" y="11689"/>
                    <a:pt x="6716" y="11689"/>
                  </a:cubicBezTo>
                  <a:lnTo>
                    <a:pt x="6740" y="11689"/>
                  </a:lnTo>
                  <a:cubicBezTo>
                    <a:pt x="6882" y="11665"/>
                    <a:pt x="6954" y="11546"/>
                    <a:pt x="6930" y="11427"/>
                  </a:cubicBezTo>
                  <a:lnTo>
                    <a:pt x="6811" y="10784"/>
                  </a:lnTo>
                  <a:lnTo>
                    <a:pt x="9240" y="10784"/>
                  </a:lnTo>
                  <a:cubicBezTo>
                    <a:pt x="9716" y="10784"/>
                    <a:pt x="10145" y="10570"/>
                    <a:pt x="10455" y="10213"/>
                  </a:cubicBezTo>
                  <a:cubicBezTo>
                    <a:pt x="10764" y="9855"/>
                    <a:pt x="10883" y="9379"/>
                    <a:pt x="10812" y="8927"/>
                  </a:cubicBezTo>
                  <a:lnTo>
                    <a:pt x="10597" y="7664"/>
                  </a:lnTo>
                  <a:cubicBezTo>
                    <a:pt x="10576" y="7558"/>
                    <a:pt x="10478" y="7470"/>
                    <a:pt x="10373" y="7470"/>
                  </a:cubicBezTo>
                  <a:cubicBezTo>
                    <a:pt x="10360" y="7470"/>
                    <a:pt x="10348" y="7471"/>
                    <a:pt x="10336" y="7474"/>
                  </a:cubicBezTo>
                  <a:cubicBezTo>
                    <a:pt x="10216" y="7498"/>
                    <a:pt x="10121" y="7617"/>
                    <a:pt x="10145" y="7736"/>
                  </a:cubicBezTo>
                  <a:lnTo>
                    <a:pt x="10359" y="8998"/>
                  </a:lnTo>
                  <a:cubicBezTo>
                    <a:pt x="10407" y="9331"/>
                    <a:pt x="10312" y="9665"/>
                    <a:pt x="10097" y="9927"/>
                  </a:cubicBezTo>
                  <a:cubicBezTo>
                    <a:pt x="9883" y="10165"/>
                    <a:pt x="9573" y="10308"/>
                    <a:pt x="9240" y="10308"/>
                  </a:cubicBezTo>
                  <a:lnTo>
                    <a:pt x="5573" y="10308"/>
                  </a:lnTo>
                  <a:lnTo>
                    <a:pt x="5573" y="9022"/>
                  </a:lnTo>
                  <a:cubicBezTo>
                    <a:pt x="5739" y="9141"/>
                    <a:pt x="5930" y="9212"/>
                    <a:pt x="6144" y="9212"/>
                  </a:cubicBezTo>
                  <a:lnTo>
                    <a:pt x="6597" y="9212"/>
                  </a:lnTo>
                  <a:cubicBezTo>
                    <a:pt x="7025" y="9212"/>
                    <a:pt x="7383" y="8950"/>
                    <a:pt x="7549" y="8593"/>
                  </a:cubicBezTo>
                  <a:lnTo>
                    <a:pt x="8740" y="8593"/>
                  </a:lnTo>
                  <a:cubicBezTo>
                    <a:pt x="8811" y="8593"/>
                    <a:pt x="8859" y="8569"/>
                    <a:pt x="8907" y="8522"/>
                  </a:cubicBezTo>
                  <a:cubicBezTo>
                    <a:pt x="8954" y="8474"/>
                    <a:pt x="8978" y="8403"/>
                    <a:pt x="8978" y="8331"/>
                  </a:cubicBezTo>
                  <a:lnTo>
                    <a:pt x="8669" y="4211"/>
                  </a:lnTo>
                  <a:cubicBezTo>
                    <a:pt x="8645" y="4116"/>
                    <a:pt x="8597" y="4045"/>
                    <a:pt x="8526" y="4021"/>
                  </a:cubicBezTo>
                  <a:lnTo>
                    <a:pt x="8359" y="3902"/>
                  </a:lnTo>
                  <a:cubicBezTo>
                    <a:pt x="8216" y="3806"/>
                    <a:pt x="8097" y="3687"/>
                    <a:pt x="8049" y="3521"/>
                  </a:cubicBezTo>
                  <a:cubicBezTo>
                    <a:pt x="7954" y="3235"/>
                    <a:pt x="7954" y="2925"/>
                    <a:pt x="8097" y="2663"/>
                  </a:cubicBezTo>
                  <a:cubicBezTo>
                    <a:pt x="8145" y="2544"/>
                    <a:pt x="8264" y="2449"/>
                    <a:pt x="8383" y="2449"/>
                  </a:cubicBezTo>
                  <a:lnTo>
                    <a:pt x="9240" y="2449"/>
                  </a:lnTo>
                  <a:cubicBezTo>
                    <a:pt x="9431" y="2449"/>
                    <a:pt x="9573" y="2616"/>
                    <a:pt x="9573" y="2806"/>
                  </a:cubicBezTo>
                  <a:lnTo>
                    <a:pt x="9573" y="4211"/>
                  </a:lnTo>
                  <a:cubicBezTo>
                    <a:pt x="9573" y="4235"/>
                    <a:pt x="9573" y="4235"/>
                    <a:pt x="9573" y="4259"/>
                  </a:cubicBezTo>
                  <a:lnTo>
                    <a:pt x="9812" y="5688"/>
                  </a:lnTo>
                  <a:cubicBezTo>
                    <a:pt x="9833" y="5794"/>
                    <a:pt x="9931" y="5882"/>
                    <a:pt x="10036" y="5882"/>
                  </a:cubicBezTo>
                  <a:cubicBezTo>
                    <a:pt x="10049" y="5882"/>
                    <a:pt x="10061" y="5881"/>
                    <a:pt x="10074" y="5878"/>
                  </a:cubicBezTo>
                  <a:cubicBezTo>
                    <a:pt x="10193" y="5855"/>
                    <a:pt x="10288" y="5735"/>
                    <a:pt x="10264" y="5616"/>
                  </a:cubicBezTo>
                  <a:lnTo>
                    <a:pt x="10026" y="4211"/>
                  </a:lnTo>
                  <a:lnTo>
                    <a:pt x="10026" y="2806"/>
                  </a:lnTo>
                  <a:cubicBezTo>
                    <a:pt x="10026" y="2354"/>
                    <a:pt x="9669" y="1997"/>
                    <a:pt x="9240" y="1997"/>
                  </a:cubicBezTo>
                  <a:lnTo>
                    <a:pt x="8383" y="1997"/>
                  </a:lnTo>
                  <a:cubicBezTo>
                    <a:pt x="8073" y="1997"/>
                    <a:pt x="7811" y="2187"/>
                    <a:pt x="7668" y="2473"/>
                  </a:cubicBezTo>
                  <a:cubicBezTo>
                    <a:pt x="7502" y="2854"/>
                    <a:pt x="7478" y="3283"/>
                    <a:pt x="7621" y="3664"/>
                  </a:cubicBezTo>
                  <a:cubicBezTo>
                    <a:pt x="7692" y="3926"/>
                    <a:pt x="7883" y="4164"/>
                    <a:pt x="8121" y="4307"/>
                  </a:cubicBezTo>
                  <a:lnTo>
                    <a:pt x="8216" y="4354"/>
                  </a:lnTo>
                  <a:lnTo>
                    <a:pt x="8502" y="8141"/>
                  </a:lnTo>
                  <a:lnTo>
                    <a:pt x="7621" y="8141"/>
                  </a:lnTo>
                  <a:cubicBezTo>
                    <a:pt x="7597" y="7593"/>
                    <a:pt x="7144" y="7140"/>
                    <a:pt x="6597" y="7140"/>
                  </a:cubicBezTo>
                  <a:lnTo>
                    <a:pt x="6144" y="7140"/>
                  </a:lnTo>
                  <a:cubicBezTo>
                    <a:pt x="5811" y="7140"/>
                    <a:pt x="5525" y="7307"/>
                    <a:pt x="5334" y="7545"/>
                  </a:cubicBezTo>
                  <a:cubicBezTo>
                    <a:pt x="5001" y="7212"/>
                    <a:pt x="4620" y="6950"/>
                    <a:pt x="4191" y="6736"/>
                  </a:cubicBezTo>
                  <a:lnTo>
                    <a:pt x="4096" y="5831"/>
                  </a:lnTo>
                  <a:cubicBezTo>
                    <a:pt x="4406" y="5807"/>
                    <a:pt x="4668" y="5712"/>
                    <a:pt x="4930" y="5521"/>
                  </a:cubicBezTo>
                  <a:cubicBezTo>
                    <a:pt x="5358" y="5212"/>
                    <a:pt x="5620" y="4711"/>
                    <a:pt x="5620" y="4188"/>
                  </a:cubicBezTo>
                  <a:lnTo>
                    <a:pt x="5620" y="3116"/>
                  </a:lnTo>
                  <a:cubicBezTo>
                    <a:pt x="5692" y="3163"/>
                    <a:pt x="5763" y="3211"/>
                    <a:pt x="5811" y="3306"/>
                  </a:cubicBezTo>
                  <a:cubicBezTo>
                    <a:pt x="5858" y="3354"/>
                    <a:pt x="5930" y="3402"/>
                    <a:pt x="6001" y="3402"/>
                  </a:cubicBezTo>
                  <a:cubicBezTo>
                    <a:pt x="6025" y="3402"/>
                    <a:pt x="6049" y="3378"/>
                    <a:pt x="6073" y="3378"/>
                  </a:cubicBezTo>
                  <a:cubicBezTo>
                    <a:pt x="6168" y="3354"/>
                    <a:pt x="6216" y="3259"/>
                    <a:pt x="6216" y="3163"/>
                  </a:cubicBezTo>
                  <a:lnTo>
                    <a:pt x="6216" y="2282"/>
                  </a:lnTo>
                  <a:cubicBezTo>
                    <a:pt x="6216" y="1235"/>
                    <a:pt x="5406" y="377"/>
                    <a:pt x="4358" y="353"/>
                  </a:cubicBezTo>
                  <a:cubicBezTo>
                    <a:pt x="4310" y="282"/>
                    <a:pt x="4263" y="211"/>
                    <a:pt x="4191" y="163"/>
                  </a:cubicBezTo>
                  <a:cubicBezTo>
                    <a:pt x="4144" y="115"/>
                    <a:pt x="4096" y="91"/>
                    <a:pt x="4025" y="91"/>
                  </a:cubicBezTo>
                  <a:cubicBezTo>
                    <a:pt x="3977" y="91"/>
                    <a:pt x="3906" y="115"/>
                    <a:pt x="3882" y="163"/>
                  </a:cubicBezTo>
                  <a:lnTo>
                    <a:pt x="3810" y="211"/>
                  </a:lnTo>
                  <a:cubicBezTo>
                    <a:pt x="3502" y="69"/>
                    <a:pt x="3174" y="0"/>
                    <a:pt x="28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07"/>
            <p:cNvSpPr/>
            <p:nvPr/>
          </p:nvSpPr>
          <p:spPr>
            <a:xfrm>
              <a:off x="5060709" y="3616274"/>
              <a:ext cx="15377" cy="15411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38" y="1"/>
                  </a:moveTo>
                  <a:cubicBezTo>
                    <a:pt x="167" y="1"/>
                    <a:pt x="119" y="25"/>
                    <a:pt x="72" y="72"/>
                  </a:cubicBezTo>
                  <a:cubicBezTo>
                    <a:pt x="24" y="120"/>
                    <a:pt x="0" y="168"/>
                    <a:pt x="0" y="239"/>
                  </a:cubicBezTo>
                  <a:cubicBezTo>
                    <a:pt x="0" y="287"/>
                    <a:pt x="24" y="358"/>
                    <a:pt x="72" y="406"/>
                  </a:cubicBezTo>
                  <a:cubicBezTo>
                    <a:pt x="119" y="430"/>
                    <a:pt x="167" y="453"/>
                    <a:pt x="238" y="453"/>
                  </a:cubicBezTo>
                  <a:cubicBezTo>
                    <a:pt x="286" y="453"/>
                    <a:pt x="358" y="430"/>
                    <a:pt x="381" y="406"/>
                  </a:cubicBezTo>
                  <a:cubicBezTo>
                    <a:pt x="429" y="358"/>
                    <a:pt x="453" y="287"/>
                    <a:pt x="453" y="239"/>
                  </a:cubicBezTo>
                  <a:cubicBezTo>
                    <a:pt x="453" y="168"/>
                    <a:pt x="429" y="120"/>
                    <a:pt x="381" y="72"/>
                  </a:cubicBezTo>
                  <a:cubicBezTo>
                    <a:pt x="358" y="25"/>
                    <a:pt x="286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0" name="Google Shape;3620;p107"/>
          <p:cNvGrpSpPr/>
          <p:nvPr/>
        </p:nvGrpSpPr>
        <p:grpSpPr>
          <a:xfrm>
            <a:off x="3602198" y="3766398"/>
            <a:ext cx="396953" cy="396964"/>
            <a:chOff x="6733294" y="3397221"/>
            <a:chExt cx="396953" cy="396964"/>
          </a:xfrm>
        </p:grpSpPr>
        <p:sp>
          <p:nvSpPr>
            <p:cNvPr id="3621" name="Google Shape;3621;p107"/>
            <p:cNvSpPr/>
            <p:nvPr/>
          </p:nvSpPr>
          <p:spPr>
            <a:xfrm>
              <a:off x="6785027" y="3456830"/>
              <a:ext cx="54991" cy="39851"/>
            </a:xfrm>
            <a:custGeom>
              <a:avLst/>
              <a:gdLst/>
              <a:ahLst/>
              <a:cxnLst/>
              <a:rect l="l" t="t" r="r" b="b"/>
              <a:pathLst>
                <a:path w="1620" h="1174" extrusionOk="0">
                  <a:moveTo>
                    <a:pt x="1382" y="0"/>
                  </a:moveTo>
                  <a:cubicBezTo>
                    <a:pt x="1322" y="0"/>
                    <a:pt x="1263" y="18"/>
                    <a:pt x="1215" y="54"/>
                  </a:cubicBezTo>
                  <a:lnTo>
                    <a:pt x="667" y="626"/>
                  </a:lnTo>
                  <a:lnTo>
                    <a:pt x="405" y="364"/>
                  </a:lnTo>
                  <a:cubicBezTo>
                    <a:pt x="370" y="328"/>
                    <a:pt x="316" y="310"/>
                    <a:pt x="260" y="310"/>
                  </a:cubicBezTo>
                  <a:cubicBezTo>
                    <a:pt x="203" y="310"/>
                    <a:pt x="143" y="328"/>
                    <a:pt x="96" y="364"/>
                  </a:cubicBezTo>
                  <a:cubicBezTo>
                    <a:pt x="1" y="459"/>
                    <a:pt x="1" y="602"/>
                    <a:pt x="96" y="697"/>
                  </a:cubicBezTo>
                  <a:lnTo>
                    <a:pt x="501" y="1102"/>
                  </a:lnTo>
                  <a:cubicBezTo>
                    <a:pt x="548" y="1150"/>
                    <a:pt x="596" y="1173"/>
                    <a:pt x="667" y="1173"/>
                  </a:cubicBezTo>
                  <a:cubicBezTo>
                    <a:pt x="715" y="1173"/>
                    <a:pt x="786" y="1150"/>
                    <a:pt x="810" y="1102"/>
                  </a:cubicBezTo>
                  <a:lnTo>
                    <a:pt x="1549" y="387"/>
                  </a:lnTo>
                  <a:cubicBezTo>
                    <a:pt x="1620" y="292"/>
                    <a:pt x="1620" y="149"/>
                    <a:pt x="1549" y="54"/>
                  </a:cubicBezTo>
                  <a:cubicBezTo>
                    <a:pt x="1501" y="18"/>
                    <a:pt x="1441" y="0"/>
                    <a:pt x="1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07"/>
            <p:cNvSpPr/>
            <p:nvPr/>
          </p:nvSpPr>
          <p:spPr>
            <a:xfrm>
              <a:off x="6733294" y="3397221"/>
              <a:ext cx="396953" cy="396953"/>
            </a:xfrm>
            <a:custGeom>
              <a:avLst/>
              <a:gdLst/>
              <a:ahLst/>
              <a:cxnLst/>
              <a:rect l="l" t="t" r="r" b="b"/>
              <a:pathLst>
                <a:path w="11694" h="11694" extrusionOk="0">
                  <a:moveTo>
                    <a:pt x="2310" y="453"/>
                  </a:moveTo>
                  <a:cubicBezTo>
                    <a:pt x="2811" y="453"/>
                    <a:pt x="3311" y="643"/>
                    <a:pt x="3668" y="1000"/>
                  </a:cubicBezTo>
                  <a:cubicBezTo>
                    <a:pt x="4025" y="1358"/>
                    <a:pt x="4216" y="1834"/>
                    <a:pt x="4216" y="2334"/>
                  </a:cubicBezTo>
                  <a:cubicBezTo>
                    <a:pt x="4216" y="2858"/>
                    <a:pt x="4001" y="3382"/>
                    <a:pt x="3596" y="3739"/>
                  </a:cubicBezTo>
                  <a:cubicBezTo>
                    <a:pt x="3549" y="3763"/>
                    <a:pt x="3525" y="3834"/>
                    <a:pt x="3525" y="3906"/>
                  </a:cubicBezTo>
                  <a:lnTo>
                    <a:pt x="3525" y="4549"/>
                  </a:lnTo>
                  <a:lnTo>
                    <a:pt x="3144" y="4192"/>
                  </a:lnTo>
                  <a:cubicBezTo>
                    <a:pt x="3096" y="4144"/>
                    <a:pt x="3049" y="4120"/>
                    <a:pt x="2977" y="4120"/>
                  </a:cubicBezTo>
                  <a:lnTo>
                    <a:pt x="2930" y="4120"/>
                  </a:lnTo>
                  <a:cubicBezTo>
                    <a:pt x="2739" y="4192"/>
                    <a:pt x="2549" y="4215"/>
                    <a:pt x="2334" y="4215"/>
                  </a:cubicBezTo>
                  <a:cubicBezTo>
                    <a:pt x="1834" y="4215"/>
                    <a:pt x="1358" y="4025"/>
                    <a:pt x="1001" y="3668"/>
                  </a:cubicBezTo>
                  <a:cubicBezTo>
                    <a:pt x="643" y="3287"/>
                    <a:pt x="453" y="2810"/>
                    <a:pt x="453" y="2310"/>
                  </a:cubicBezTo>
                  <a:cubicBezTo>
                    <a:pt x="477" y="1310"/>
                    <a:pt x="1310" y="476"/>
                    <a:pt x="2310" y="453"/>
                  </a:cubicBezTo>
                  <a:close/>
                  <a:moveTo>
                    <a:pt x="9383" y="453"/>
                  </a:moveTo>
                  <a:cubicBezTo>
                    <a:pt x="10384" y="476"/>
                    <a:pt x="11217" y="1310"/>
                    <a:pt x="11241" y="2310"/>
                  </a:cubicBezTo>
                  <a:cubicBezTo>
                    <a:pt x="11241" y="2810"/>
                    <a:pt x="11050" y="3287"/>
                    <a:pt x="10693" y="3668"/>
                  </a:cubicBezTo>
                  <a:cubicBezTo>
                    <a:pt x="10336" y="4025"/>
                    <a:pt x="9860" y="4215"/>
                    <a:pt x="9360" y="4215"/>
                  </a:cubicBezTo>
                  <a:cubicBezTo>
                    <a:pt x="9145" y="4215"/>
                    <a:pt x="8955" y="4192"/>
                    <a:pt x="8764" y="4120"/>
                  </a:cubicBezTo>
                  <a:cubicBezTo>
                    <a:pt x="8746" y="4114"/>
                    <a:pt x="8727" y="4111"/>
                    <a:pt x="8707" y="4111"/>
                  </a:cubicBezTo>
                  <a:cubicBezTo>
                    <a:pt x="8648" y="4111"/>
                    <a:pt x="8586" y="4138"/>
                    <a:pt x="8550" y="4192"/>
                  </a:cubicBezTo>
                  <a:lnTo>
                    <a:pt x="8169" y="4549"/>
                  </a:lnTo>
                  <a:lnTo>
                    <a:pt x="8169" y="3906"/>
                  </a:lnTo>
                  <a:cubicBezTo>
                    <a:pt x="8169" y="3834"/>
                    <a:pt x="8145" y="3763"/>
                    <a:pt x="8097" y="3739"/>
                  </a:cubicBezTo>
                  <a:cubicBezTo>
                    <a:pt x="7693" y="3382"/>
                    <a:pt x="7478" y="2858"/>
                    <a:pt x="7478" y="2334"/>
                  </a:cubicBezTo>
                  <a:cubicBezTo>
                    <a:pt x="7478" y="1834"/>
                    <a:pt x="7669" y="1358"/>
                    <a:pt x="8026" y="1000"/>
                  </a:cubicBezTo>
                  <a:cubicBezTo>
                    <a:pt x="8383" y="643"/>
                    <a:pt x="8859" y="453"/>
                    <a:pt x="9360" y="453"/>
                  </a:cubicBezTo>
                  <a:close/>
                  <a:moveTo>
                    <a:pt x="5645" y="5335"/>
                  </a:moveTo>
                  <a:cubicBezTo>
                    <a:pt x="5835" y="5501"/>
                    <a:pt x="6097" y="5620"/>
                    <a:pt x="6383" y="5620"/>
                  </a:cubicBezTo>
                  <a:lnTo>
                    <a:pt x="7026" y="5620"/>
                  </a:lnTo>
                  <a:lnTo>
                    <a:pt x="7026" y="6168"/>
                  </a:lnTo>
                  <a:cubicBezTo>
                    <a:pt x="7026" y="6835"/>
                    <a:pt x="6502" y="7359"/>
                    <a:pt x="5859" y="7359"/>
                  </a:cubicBezTo>
                  <a:cubicBezTo>
                    <a:pt x="5192" y="7359"/>
                    <a:pt x="4668" y="6835"/>
                    <a:pt x="4668" y="6168"/>
                  </a:cubicBezTo>
                  <a:lnTo>
                    <a:pt x="4668" y="5620"/>
                  </a:lnTo>
                  <a:lnTo>
                    <a:pt x="4906" y="5620"/>
                  </a:lnTo>
                  <a:cubicBezTo>
                    <a:pt x="5192" y="5620"/>
                    <a:pt x="5430" y="5525"/>
                    <a:pt x="5645" y="5335"/>
                  </a:cubicBezTo>
                  <a:close/>
                  <a:moveTo>
                    <a:pt x="5835" y="3215"/>
                  </a:moveTo>
                  <a:cubicBezTo>
                    <a:pt x="6597" y="3215"/>
                    <a:pt x="7288" y="3596"/>
                    <a:pt x="7716" y="4215"/>
                  </a:cubicBezTo>
                  <a:lnTo>
                    <a:pt x="7716" y="4644"/>
                  </a:lnTo>
                  <a:cubicBezTo>
                    <a:pt x="7716" y="4811"/>
                    <a:pt x="7812" y="4954"/>
                    <a:pt x="7978" y="5025"/>
                  </a:cubicBezTo>
                  <a:cubicBezTo>
                    <a:pt x="8002" y="5025"/>
                    <a:pt x="8026" y="5049"/>
                    <a:pt x="8050" y="5049"/>
                  </a:cubicBezTo>
                  <a:cubicBezTo>
                    <a:pt x="8074" y="5168"/>
                    <a:pt x="8074" y="5311"/>
                    <a:pt x="8074" y="5454"/>
                  </a:cubicBezTo>
                  <a:lnTo>
                    <a:pt x="8074" y="7930"/>
                  </a:lnTo>
                  <a:lnTo>
                    <a:pt x="6764" y="7930"/>
                  </a:lnTo>
                  <a:lnTo>
                    <a:pt x="6764" y="7526"/>
                  </a:lnTo>
                  <a:cubicBezTo>
                    <a:pt x="7192" y="7216"/>
                    <a:pt x="7478" y="6740"/>
                    <a:pt x="7478" y="6168"/>
                  </a:cubicBezTo>
                  <a:lnTo>
                    <a:pt x="7478" y="5382"/>
                  </a:lnTo>
                  <a:cubicBezTo>
                    <a:pt x="7478" y="5263"/>
                    <a:pt x="7383" y="5168"/>
                    <a:pt x="7240" y="5168"/>
                  </a:cubicBezTo>
                  <a:lnTo>
                    <a:pt x="6383" y="5168"/>
                  </a:lnTo>
                  <a:cubicBezTo>
                    <a:pt x="6026" y="5168"/>
                    <a:pt x="5716" y="4858"/>
                    <a:pt x="5716" y="4477"/>
                  </a:cubicBezTo>
                  <a:cubicBezTo>
                    <a:pt x="5716" y="4358"/>
                    <a:pt x="5597" y="4263"/>
                    <a:pt x="5478" y="4263"/>
                  </a:cubicBezTo>
                  <a:cubicBezTo>
                    <a:pt x="5359" y="4263"/>
                    <a:pt x="5240" y="4358"/>
                    <a:pt x="5240" y="4477"/>
                  </a:cubicBezTo>
                  <a:cubicBezTo>
                    <a:pt x="5240" y="4644"/>
                    <a:pt x="5287" y="4811"/>
                    <a:pt x="5359" y="4954"/>
                  </a:cubicBezTo>
                  <a:cubicBezTo>
                    <a:pt x="5240" y="5096"/>
                    <a:pt x="5097" y="5168"/>
                    <a:pt x="4906" y="5168"/>
                  </a:cubicBezTo>
                  <a:lnTo>
                    <a:pt x="4454" y="5168"/>
                  </a:lnTo>
                  <a:cubicBezTo>
                    <a:pt x="4311" y="5168"/>
                    <a:pt x="4216" y="5263"/>
                    <a:pt x="4216" y="5382"/>
                  </a:cubicBezTo>
                  <a:lnTo>
                    <a:pt x="4216" y="6168"/>
                  </a:lnTo>
                  <a:cubicBezTo>
                    <a:pt x="4216" y="6740"/>
                    <a:pt x="4501" y="7216"/>
                    <a:pt x="4930" y="7526"/>
                  </a:cubicBezTo>
                  <a:lnTo>
                    <a:pt x="4930" y="7930"/>
                  </a:lnTo>
                  <a:lnTo>
                    <a:pt x="3620" y="7930"/>
                  </a:lnTo>
                  <a:lnTo>
                    <a:pt x="3620" y="5454"/>
                  </a:lnTo>
                  <a:cubicBezTo>
                    <a:pt x="3620" y="5311"/>
                    <a:pt x="3620" y="5168"/>
                    <a:pt x="3644" y="5049"/>
                  </a:cubicBezTo>
                  <a:cubicBezTo>
                    <a:pt x="3668" y="5049"/>
                    <a:pt x="3692" y="5025"/>
                    <a:pt x="3716" y="5025"/>
                  </a:cubicBezTo>
                  <a:cubicBezTo>
                    <a:pt x="3882" y="4954"/>
                    <a:pt x="3977" y="4811"/>
                    <a:pt x="3977" y="4644"/>
                  </a:cubicBezTo>
                  <a:lnTo>
                    <a:pt x="3977" y="4215"/>
                  </a:lnTo>
                  <a:cubicBezTo>
                    <a:pt x="4406" y="3596"/>
                    <a:pt x="5097" y="3215"/>
                    <a:pt x="5835" y="3215"/>
                  </a:cubicBezTo>
                  <a:close/>
                  <a:moveTo>
                    <a:pt x="6311" y="7740"/>
                  </a:moveTo>
                  <a:lnTo>
                    <a:pt x="6311" y="8192"/>
                  </a:lnTo>
                  <a:cubicBezTo>
                    <a:pt x="6311" y="8454"/>
                    <a:pt x="6097" y="8669"/>
                    <a:pt x="5859" y="8669"/>
                  </a:cubicBezTo>
                  <a:cubicBezTo>
                    <a:pt x="5597" y="8669"/>
                    <a:pt x="5383" y="8454"/>
                    <a:pt x="5383" y="8192"/>
                  </a:cubicBezTo>
                  <a:lnTo>
                    <a:pt x="5383" y="7740"/>
                  </a:lnTo>
                  <a:cubicBezTo>
                    <a:pt x="5525" y="7787"/>
                    <a:pt x="5692" y="7811"/>
                    <a:pt x="5859" y="7811"/>
                  </a:cubicBezTo>
                  <a:cubicBezTo>
                    <a:pt x="6002" y="7811"/>
                    <a:pt x="6168" y="7787"/>
                    <a:pt x="6311" y="7740"/>
                  </a:cubicBezTo>
                  <a:close/>
                  <a:moveTo>
                    <a:pt x="2310" y="0"/>
                  </a:moveTo>
                  <a:cubicBezTo>
                    <a:pt x="1691" y="0"/>
                    <a:pt x="1120" y="262"/>
                    <a:pt x="691" y="691"/>
                  </a:cubicBezTo>
                  <a:cubicBezTo>
                    <a:pt x="262" y="1119"/>
                    <a:pt x="24" y="1691"/>
                    <a:pt x="0" y="2310"/>
                  </a:cubicBezTo>
                  <a:cubicBezTo>
                    <a:pt x="0" y="2929"/>
                    <a:pt x="239" y="3525"/>
                    <a:pt x="667" y="3977"/>
                  </a:cubicBezTo>
                  <a:cubicBezTo>
                    <a:pt x="1120" y="4430"/>
                    <a:pt x="1715" y="4668"/>
                    <a:pt x="2334" y="4668"/>
                  </a:cubicBezTo>
                  <a:cubicBezTo>
                    <a:pt x="2549" y="4668"/>
                    <a:pt x="2739" y="4644"/>
                    <a:pt x="2930" y="4596"/>
                  </a:cubicBezTo>
                  <a:lnTo>
                    <a:pt x="3215" y="4882"/>
                  </a:lnTo>
                  <a:cubicBezTo>
                    <a:pt x="3168" y="5073"/>
                    <a:pt x="3168" y="5263"/>
                    <a:pt x="3168" y="5454"/>
                  </a:cubicBezTo>
                  <a:lnTo>
                    <a:pt x="3168" y="8121"/>
                  </a:lnTo>
                  <a:cubicBezTo>
                    <a:pt x="2430" y="8430"/>
                    <a:pt x="1906" y="9193"/>
                    <a:pt x="1906" y="10050"/>
                  </a:cubicBezTo>
                  <a:lnTo>
                    <a:pt x="1906" y="11455"/>
                  </a:lnTo>
                  <a:cubicBezTo>
                    <a:pt x="1906" y="11598"/>
                    <a:pt x="2001" y="11693"/>
                    <a:pt x="2144" y="11693"/>
                  </a:cubicBezTo>
                  <a:lnTo>
                    <a:pt x="4811" y="11693"/>
                  </a:lnTo>
                  <a:cubicBezTo>
                    <a:pt x="4954" y="11693"/>
                    <a:pt x="5049" y="11598"/>
                    <a:pt x="5049" y="11455"/>
                  </a:cubicBezTo>
                  <a:cubicBezTo>
                    <a:pt x="5049" y="11336"/>
                    <a:pt x="4954" y="11241"/>
                    <a:pt x="4811" y="11241"/>
                  </a:cubicBezTo>
                  <a:lnTo>
                    <a:pt x="2358" y="11241"/>
                  </a:lnTo>
                  <a:lnTo>
                    <a:pt x="2358" y="10050"/>
                  </a:lnTo>
                  <a:cubicBezTo>
                    <a:pt x="2358" y="9121"/>
                    <a:pt x="3120" y="8383"/>
                    <a:pt x="4025" y="8383"/>
                  </a:cubicBezTo>
                  <a:lnTo>
                    <a:pt x="4930" y="8383"/>
                  </a:lnTo>
                  <a:cubicBezTo>
                    <a:pt x="5025" y="8812"/>
                    <a:pt x="5406" y="9121"/>
                    <a:pt x="5835" y="9121"/>
                  </a:cubicBezTo>
                  <a:cubicBezTo>
                    <a:pt x="6287" y="9121"/>
                    <a:pt x="6669" y="8812"/>
                    <a:pt x="6764" y="8383"/>
                  </a:cubicBezTo>
                  <a:lnTo>
                    <a:pt x="7669" y="8383"/>
                  </a:lnTo>
                  <a:cubicBezTo>
                    <a:pt x="8574" y="8383"/>
                    <a:pt x="9336" y="9121"/>
                    <a:pt x="9336" y="10050"/>
                  </a:cubicBezTo>
                  <a:lnTo>
                    <a:pt x="9336" y="11241"/>
                  </a:lnTo>
                  <a:lnTo>
                    <a:pt x="6883" y="11241"/>
                  </a:lnTo>
                  <a:cubicBezTo>
                    <a:pt x="6740" y="11241"/>
                    <a:pt x="6645" y="11336"/>
                    <a:pt x="6645" y="11455"/>
                  </a:cubicBezTo>
                  <a:cubicBezTo>
                    <a:pt x="6645" y="11598"/>
                    <a:pt x="6740" y="11693"/>
                    <a:pt x="6883" y="11693"/>
                  </a:cubicBezTo>
                  <a:lnTo>
                    <a:pt x="9550" y="11693"/>
                  </a:lnTo>
                  <a:cubicBezTo>
                    <a:pt x="9669" y="11693"/>
                    <a:pt x="9788" y="11598"/>
                    <a:pt x="9788" y="11455"/>
                  </a:cubicBezTo>
                  <a:lnTo>
                    <a:pt x="9788" y="10050"/>
                  </a:lnTo>
                  <a:cubicBezTo>
                    <a:pt x="9788" y="9193"/>
                    <a:pt x="9264" y="8430"/>
                    <a:pt x="8526" y="8121"/>
                  </a:cubicBezTo>
                  <a:lnTo>
                    <a:pt x="8526" y="5454"/>
                  </a:lnTo>
                  <a:cubicBezTo>
                    <a:pt x="8526" y="5263"/>
                    <a:pt x="8526" y="5073"/>
                    <a:pt x="8478" y="4882"/>
                  </a:cubicBezTo>
                  <a:lnTo>
                    <a:pt x="8764" y="4596"/>
                  </a:lnTo>
                  <a:cubicBezTo>
                    <a:pt x="8955" y="4644"/>
                    <a:pt x="9145" y="4668"/>
                    <a:pt x="9360" y="4668"/>
                  </a:cubicBezTo>
                  <a:cubicBezTo>
                    <a:pt x="9979" y="4668"/>
                    <a:pt x="10574" y="4430"/>
                    <a:pt x="11027" y="3977"/>
                  </a:cubicBezTo>
                  <a:cubicBezTo>
                    <a:pt x="11455" y="3525"/>
                    <a:pt x="11693" y="2929"/>
                    <a:pt x="11693" y="2310"/>
                  </a:cubicBezTo>
                  <a:cubicBezTo>
                    <a:pt x="11670" y="1691"/>
                    <a:pt x="11431" y="1119"/>
                    <a:pt x="11003" y="691"/>
                  </a:cubicBezTo>
                  <a:cubicBezTo>
                    <a:pt x="10574" y="262"/>
                    <a:pt x="10003" y="0"/>
                    <a:pt x="9383" y="0"/>
                  </a:cubicBezTo>
                  <a:cubicBezTo>
                    <a:pt x="8764" y="0"/>
                    <a:pt x="8169" y="238"/>
                    <a:pt x="7716" y="667"/>
                  </a:cubicBezTo>
                  <a:cubicBezTo>
                    <a:pt x="7264" y="1119"/>
                    <a:pt x="7026" y="1715"/>
                    <a:pt x="7026" y="2334"/>
                  </a:cubicBezTo>
                  <a:cubicBezTo>
                    <a:pt x="7026" y="2596"/>
                    <a:pt x="7050" y="2858"/>
                    <a:pt x="7145" y="3096"/>
                  </a:cubicBezTo>
                  <a:cubicBezTo>
                    <a:pt x="6764" y="2882"/>
                    <a:pt x="6311" y="2763"/>
                    <a:pt x="5859" y="2763"/>
                  </a:cubicBezTo>
                  <a:cubicBezTo>
                    <a:pt x="5383" y="2763"/>
                    <a:pt x="4930" y="2882"/>
                    <a:pt x="4549" y="3096"/>
                  </a:cubicBezTo>
                  <a:cubicBezTo>
                    <a:pt x="4644" y="2858"/>
                    <a:pt x="4668" y="2596"/>
                    <a:pt x="4668" y="2334"/>
                  </a:cubicBezTo>
                  <a:cubicBezTo>
                    <a:pt x="4668" y="1715"/>
                    <a:pt x="4430" y="1119"/>
                    <a:pt x="3977" y="667"/>
                  </a:cubicBezTo>
                  <a:cubicBezTo>
                    <a:pt x="3549" y="238"/>
                    <a:pt x="2953" y="0"/>
                    <a:pt x="2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07"/>
            <p:cNvSpPr/>
            <p:nvPr/>
          </p:nvSpPr>
          <p:spPr>
            <a:xfrm>
              <a:off x="7027537" y="3454420"/>
              <a:ext cx="46131" cy="44672"/>
            </a:xfrm>
            <a:custGeom>
              <a:avLst/>
              <a:gdLst/>
              <a:ahLst/>
              <a:cxnLst/>
              <a:rect l="l" t="t" r="r" b="b"/>
              <a:pathLst>
                <a:path w="1359" h="1316" extrusionOk="0">
                  <a:moveTo>
                    <a:pt x="263" y="0"/>
                  </a:moveTo>
                  <a:cubicBezTo>
                    <a:pt x="203" y="0"/>
                    <a:pt x="144" y="18"/>
                    <a:pt x="96" y="54"/>
                  </a:cubicBezTo>
                  <a:cubicBezTo>
                    <a:pt x="1" y="149"/>
                    <a:pt x="1" y="292"/>
                    <a:pt x="96" y="387"/>
                  </a:cubicBezTo>
                  <a:lnTo>
                    <a:pt x="358" y="649"/>
                  </a:lnTo>
                  <a:lnTo>
                    <a:pt x="96" y="911"/>
                  </a:lnTo>
                  <a:cubicBezTo>
                    <a:pt x="1" y="1006"/>
                    <a:pt x="1" y="1149"/>
                    <a:pt x="96" y="1244"/>
                  </a:cubicBezTo>
                  <a:cubicBezTo>
                    <a:pt x="144" y="1292"/>
                    <a:pt x="191" y="1316"/>
                    <a:pt x="263" y="1316"/>
                  </a:cubicBezTo>
                  <a:cubicBezTo>
                    <a:pt x="311" y="1316"/>
                    <a:pt x="382" y="1292"/>
                    <a:pt x="430" y="1244"/>
                  </a:cubicBezTo>
                  <a:lnTo>
                    <a:pt x="692" y="982"/>
                  </a:lnTo>
                  <a:lnTo>
                    <a:pt x="954" y="1244"/>
                  </a:lnTo>
                  <a:cubicBezTo>
                    <a:pt x="1001" y="1292"/>
                    <a:pt x="1049" y="1316"/>
                    <a:pt x="1120" y="1316"/>
                  </a:cubicBezTo>
                  <a:cubicBezTo>
                    <a:pt x="1168" y="1316"/>
                    <a:pt x="1239" y="1292"/>
                    <a:pt x="1263" y="1244"/>
                  </a:cubicBezTo>
                  <a:cubicBezTo>
                    <a:pt x="1358" y="1149"/>
                    <a:pt x="1358" y="1006"/>
                    <a:pt x="1263" y="911"/>
                  </a:cubicBezTo>
                  <a:lnTo>
                    <a:pt x="1001" y="649"/>
                  </a:lnTo>
                  <a:lnTo>
                    <a:pt x="1263" y="387"/>
                  </a:lnTo>
                  <a:cubicBezTo>
                    <a:pt x="1358" y="292"/>
                    <a:pt x="1358" y="149"/>
                    <a:pt x="1263" y="54"/>
                  </a:cubicBezTo>
                  <a:cubicBezTo>
                    <a:pt x="1227" y="18"/>
                    <a:pt x="1174" y="0"/>
                    <a:pt x="1117" y="0"/>
                  </a:cubicBezTo>
                  <a:cubicBezTo>
                    <a:pt x="1061" y="0"/>
                    <a:pt x="1001" y="18"/>
                    <a:pt x="954" y="54"/>
                  </a:cubicBezTo>
                  <a:lnTo>
                    <a:pt x="692" y="339"/>
                  </a:lnTo>
                  <a:lnTo>
                    <a:pt x="430" y="54"/>
                  </a:lnTo>
                  <a:cubicBezTo>
                    <a:pt x="382" y="18"/>
                    <a:pt x="322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07"/>
            <p:cNvSpPr/>
            <p:nvPr/>
          </p:nvSpPr>
          <p:spPr>
            <a:xfrm>
              <a:off x="6924070" y="3778774"/>
              <a:ext cx="15411" cy="15411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39" y="1"/>
                  </a:moveTo>
                  <a:cubicBezTo>
                    <a:pt x="167" y="1"/>
                    <a:pt x="120" y="24"/>
                    <a:pt x="72" y="72"/>
                  </a:cubicBezTo>
                  <a:cubicBezTo>
                    <a:pt x="25" y="96"/>
                    <a:pt x="1" y="167"/>
                    <a:pt x="1" y="215"/>
                  </a:cubicBezTo>
                  <a:cubicBezTo>
                    <a:pt x="1" y="286"/>
                    <a:pt x="25" y="334"/>
                    <a:pt x="72" y="382"/>
                  </a:cubicBezTo>
                  <a:cubicBezTo>
                    <a:pt x="120" y="429"/>
                    <a:pt x="167" y="453"/>
                    <a:pt x="239" y="453"/>
                  </a:cubicBezTo>
                  <a:cubicBezTo>
                    <a:pt x="286" y="453"/>
                    <a:pt x="334" y="429"/>
                    <a:pt x="382" y="382"/>
                  </a:cubicBezTo>
                  <a:cubicBezTo>
                    <a:pt x="429" y="334"/>
                    <a:pt x="453" y="286"/>
                    <a:pt x="453" y="215"/>
                  </a:cubicBezTo>
                  <a:cubicBezTo>
                    <a:pt x="453" y="167"/>
                    <a:pt x="429" y="96"/>
                    <a:pt x="382" y="72"/>
                  </a:cubicBezTo>
                  <a:cubicBezTo>
                    <a:pt x="334" y="24"/>
                    <a:pt x="286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5" name="Google Shape;3625;p107"/>
          <p:cNvGrpSpPr/>
          <p:nvPr/>
        </p:nvGrpSpPr>
        <p:grpSpPr>
          <a:xfrm>
            <a:off x="5134381" y="3766806"/>
            <a:ext cx="398548" cy="396148"/>
            <a:chOff x="7384071" y="2761006"/>
            <a:chExt cx="398548" cy="396148"/>
          </a:xfrm>
        </p:grpSpPr>
        <p:grpSp>
          <p:nvGrpSpPr>
            <p:cNvPr id="3626" name="Google Shape;3626;p107"/>
            <p:cNvGrpSpPr/>
            <p:nvPr/>
          </p:nvGrpSpPr>
          <p:grpSpPr>
            <a:xfrm>
              <a:off x="7384071" y="2761006"/>
              <a:ext cx="398548" cy="396148"/>
              <a:chOff x="7384071" y="2761006"/>
              <a:chExt cx="398548" cy="396148"/>
            </a:xfrm>
          </p:grpSpPr>
          <p:sp>
            <p:nvSpPr>
              <p:cNvPr id="3627" name="Google Shape;3627;p107"/>
              <p:cNvSpPr/>
              <p:nvPr/>
            </p:nvSpPr>
            <p:spPr>
              <a:xfrm>
                <a:off x="7384071" y="3105388"/>
                <a:ext cx="319321" cy="51766"/>
              </a:xfrm>
              <a:custGeom>
                <a:avLst/>
                <a:gdLst/>
                <a:ahLst/>
                <a:cxnLst/>
                <a:rect l="l" t="t" r="r" b="b"/>
                <a:pathLst>
                  <a:path w="9407" h="1525" extrusionOk="0">
                    <a:moveTo>
                      <a:pt x="9148" y="0"/>
                    </a:moveTo>
                    <a:cubicBezTo>
                      <a:pt x="9091" y="0"/>
                      <a:pt x="9038" y="24"/>
                      <a:pt x="9002" y="72"/>
                    </a:cubicBezTo>
                    <a:lnTo>
                      <a:pt x="8669" y="381"/>
                    </a:lnTo>
                    <a:cubicBezTo>
                      <a:pt x="8192" y="834"/>
                      <a:pt x="7597" y="1072"/>
                      <a:pt x="6954" y="1072"/>
                    </a:cubicBezTo>
                    <a:lnTo>
                      <a:pt x="214" y="1072"/>
                    </a:lnTo>
                    <a:cubicBezTo>
                      <a:pt x="95" y="1072"/>
                      <a:pt x="0" y="1191"/>
                      <a:pt x="0" y="1310"/>
                    </a:cubicBezTo>
                    <a:cubicBezTo>
                      <a:pt x="0" y="1429"/>
                      <a:pt x="95" y="1524"/>
                      <a:pt x="214" y="1524"/>
                    </a:cubicBezTo>
                    <a:lnTo>
                      <a:pt x="6954" y="1524"/>
                    </a:lnTo>
                    <a:cubicBezTo>
                      <a:pt x="7716" y="1524"/>
                      <a:pt x="8430" y="1239"/>
                      <a:pt x="8978" y="715"/>
                    </a:cubicBezTo>
                    <a:lnTo>
                      <a:pt x="9312" y="381"/>
                    </a:lnTo>
                    <a:cubicBezTo>
                      <a:pt x="9407" y="310"/>
                      <a:pt x="9407" y="167"/>
                      <a:pt x="9312" y="72"/>
                    </a:cubicBezTo>
                    <a:cubicBezTo>
                      <a:pt x="9264" y="24"/>
                      <a:pt x="9204" y="0"/>
                      <a:pt x="91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107"/>
              <p:cNvSpPr/>
              <p:nvPr/>
            </p:nvSpPr>
            <p:spPr>
              <a:xfrm>
                <a:off x="7384071" y="2998186"/>
                <a:ext cx="398548" cy="106418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3135" extrusionOk="0">
                    <a:moveTo>
                      <a:pt x="10819" y="0"/>
                    </a:moveTo>
                    <a:cubicBezTo>
                      <a:pt x="10605" y="0"/>
                      <a:pt x="10388" y="77"/>
                      <a:pt x="10217" y="229"/>
                    </a:cubicBezTo>
                    <a:lnTo>
                      <a:pt x="7978" y="2206"/>
                    </a:lnTo>
                    <a:cubicBezTo>
                      <a:pt x="7883" y="2325"/>
                      <a:pt x="7740" y="2396"/>
                      <a:pt x="7621" y="2468"/>
                    </a:cubicBezTo>
                    <a:cubicBezTo>
                      <a:pt x="7645" y="2325"/>
                      <a:pt x="7645" y="2158"/>
                      <a:pt x="7621" y="2015"/>
                    </a:cubicBezTo>
                    <a:cubicBezTo>
                      <a:pt x="7549" y="1753"/>
                      <a:pt x="7359" y="1563"/>
                      <a:pt x="7144" y="1467"/>
                    </a:cubicBezTo>
                    <a:lnTo>
                      <a:pt x="5382" y="610"/>
                    </a:lnTo>
                    <a:cubicBezTo>
                      <a:pt x="5049" y="450"/>
                      <a:pt x="4678" y="372"/>
                      <a:pt x="4304" y="372"/>
                    </a:cubicBezTo>
                    <a:cubicBezTo>
                      <a:pt x="4009" y="372"/>
                      <a:pt x="3713" y="420"/>
                      <a:pt x="3429" y="515"/>
                    </a:cubicBezTo>
                    <a:lnTo>
                      <a:pt x="1620" y="1182"/>
                    </a:lnTo>
                    <a:lnTo>
                      <a:pt x="214" y="1182"/>
                    </a:lnTo>
                    <a:cubicBezTo>
                      <a:pt x="95" y="1182"/>
                      <a:pt x="0" y="1301"/>
                      <a:pt x="0" y="1420"/>
                    </a:cubicBezTo>
                    <a:cubicBezTo>
                      <a:pt x="0" y="1539"/>
                      <a:pt x="95" y="1658"/>
                      <a:pt x="214" y="1658"/>
                    </a:cubicBezTo>
                    <a:lnTo>
                      <a:pt x="1667" y="1658"/>
                    </a:lnTo>
                    <a:cubicBezTo>
                      <a:pt x="1691" y="1658"/>
                      <a:pt x="1715" y="1634"/>
                      <a:pt x="1739" y="1634"/>
                    </a:cubicBezTo>
                    <a:lnTo>
                      <a:pt x="3596" y="943"/>
                    </a:lnTo>
                    <a:cubicBezTo>
                      <a:pt x="3815" y="864"/>
                      <a:pt x="4042" y="826"/>
                      <a:pt x="4268" y="826"/>
                    </a:cubicBezTo>
                    <a:cubicBezTo>
                      <a:pt x="4585" y="826"/>
                      <a:pt x="4900" y="900"/>
                      <a:pt x="5192" y="1039"/>
                    </a:cubicBezTo>
                    <a:lnTo>
                      <a:pt x="6954" y="1872"/>
                    </a:lnTo>
                    <a:cubicBezTo>
                      <a:pt x="7049" y="1920"/>
                      <a:pt x="7144" y="2015"/>
                      <a:pt x="7168" y="2134"/>
                    </a:cubicBezTo>
                    <a:cubicBezTo>
                      <a:pt x="7216" y="2253"/>
                      <a:pt x="7192" y="2372"/>
                      <a:pt x="7121" y="2468"/>
                    </a:cubicBezTo>
                    <a:cubicBezTo>
                      <a:pt x="7045" y="2600"/>
                      <a:pt x="6909" y="2673"/>
                      <a:pt x="6760" y="2673"/>
                    </a:cubicBezTo>
                    <a:cubicBezTo>
                      <a:pt x="6722" y="2673"/>
                      <a:pt x="6683" y="2668"/>
                      <a:pt x="6644" y="2658"/>
                    </a:cubicBezTo>
                    <a:lnTo>
                      <a:pt x="4501" y="1967"/>
                    </a:lnTo>
                    <a:cubicBezTo>
                      <a:pt x="4481" y="1964"/>
                      <a:pt x="4461" y="1962"/>
                      <a:pt x="4442" y="1962"/>
                    </a:cubicBezTo>
                    <a:cubicBezTo>
                      <a:pt x="4344" y="1962"/>
                      <a:pt x="4255" y="2011"/>
                      <a:pt x="4215" y="2110"/>
                    </a:cubicBezTo>
                    <a:cubicBezTo>
                      <a:pt x="4168" y="2229"/>
                      <a:pt x="4239" y="2372"/>
                      <a:pt x="4358" y="2396"/>
                    </a:cubicBezTo>
                    <a:lnTo>
                      <a:pt x="6501" y="3087"/>
                    </a:lnTo>
                    <a:cubicBezTo>
                      <a:pt x="6597" y="3111"/>
                      <a:pt x="6692" y="3134"/>
                      <a:pt x="6787" y="3134"/>
                    </a:cubicBezTo>
                    <a:cubicBezTo>
                      <a:pt x="7335" y="3134"/>
                      <a:pt x="7859" y="2920"/>
                      <a:pt x="8288" y="2563"/>
                    </a:cubicBezTo>
                    <a:lnTo>
                      <a:pt x="10526" y="562"/>
                    </a:lnTo>
                    <a:cubicBezTo>
                      <a:pt x="10599" y="490"/>
                      <a:pt x="10699" y="459"/>
                      <a:pt x="10796" y="459"/>
                    </a:cubicBezTo>
                    <a:cubicBezTo>
                      <a:pt x="10826" y="459"/>
                      <a:pt x="10855" y="462"/>
                      <a:pt x="10883" y="467"/>
                    </a:cubicBezTo>
                    <a:cubicBezTo>
                      <a:pt x="11050" y="491"/>
                      <a:pt x="11169" y="610"/>
                      <a:pt x="11217" y="753"/>
                    </a:cubicBezTo>
                    <a:cubicBezTo>
                      <a:pt x="11241" y="896"/>
                      <a:pt x="11217" y="1063"/>
                      <a:pt x="11098" y="1182"/>
                    </a:cubicBezTo>
                    <a:lnTo>
                      <a:pt x="10455" y="1777"/>
                    </a:lnTo>
                    <a:cubicBezTo>
                      <a:pt x="10383" y="1872"/>
                      <a:pt x="10383" y="2015"/>
                      <a:pt x="10455" y="2110"/>
                    </a:cubicBezTo>
                    <a:cubicBezTo>
                      <a:pt x="10502" y="2158"/>
                      <a:pt x="10562" y="2182"/>
                      <a:pt x="10621" y="2182"/>
                    </a:cubicBezTo>
                    <a:cubicBezTo>
                      <a:pt x="10681" y="2182"/>
                      <a:pt x="10740" y="2158"/>
                      <a:pt x="10788" y="2110"/>
                    </a:cubicBezTo>
                    <a:lnTo>
                      <a:pt x="11407" y="1491"/>
                    </a:lnTo>
                    <a:cubicBezTo>
                      <a:pt x="11645" y="1277"/>
                      <a:pt x="11741" y="943"/>
                      <a:pt x="11645" y="634"/>
                    </a:cubicBezTo>
                    <a:cubicBezTo>
                      <a:pt x="11550" y="324"/>
                      <a:pt x="11312" y="86"/>
                      <a:pt x="10979" y="15"/>
                    </a:cubicBezTo>
                    <a:cubicBezTo>
                      <a:pt x="10926" y="5"/>
                      <a:pt x="10873" y="0"/>
                      <a:pt x="10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107"/>
              <p:cNvSpPr/>
              <p:nvPr/>
            </p:nvSpPr>
            <p:spPr>
              <a:xfrm>
                <a:off x="7638033" y="3083016"/>
                <a:ext cx="15023" cy="15023"/>
              </a:xfrm>
              <a:custGeom>
                <a:avLst/>
                <a:gdLst/>
                <a:ahLst/>
                <a:cxnLst/>
                <a:rect l="l" t="t" r="r" b="b"/>
                <a:pathLst>
                  <a:path w="454" h="454" extrusionOk="0">
                    <a:moveTo>
                      <a:pt x="215" y="1"/>
                    </a:moveTo>
                    <a:cubicBezTo>
                      <a:pt x="168" y="1"/>
                      <a:pt x="96" y="25"/>
                      <a:pt x="48" y="72"/>
                    </a:cubicBezTo>
                    <a:cubicBezTo>
                      <a:pt x="25" y="96"/>
                      <a:pt x="1" y="167"/>
                      <a:pt x="1" y="215"/>
                    </a:cubicBezTo>
                    <a:cubicBezTo>
                      <a:pt x="1" y="287"/>
                      <a:pt x="25" y="334"/>
                      <a:pt x="48" y="382"/>
                    </a:cubicBezTo>
                    <a:cubicBezTo>
                      <a:pt x="96" y="429"/>
                      <a:pt x="168" y="453"/>
                      <a:pt x="215" y="453"/>
                    </a:cubicBezTo>
                    <a:cubicBezTo>
                      <a:pt x="287" y="453"/>
                      <a:pt x="334" y="429"/>
                      <a:pt x="382" y="382"/>
                    </a:cubicBezTo>
                    <a:cubicBezTo>
                      <a:pt x="429" y="334"/>
                      <a:pt x="453" y="287"/>
                      <a:pt x="453" y="215"/>
                    </a:cubicBezTo>
                    <a:cubicBezTo>
                      <a:pt x="453" y="167"/>
                      <a:pt x="429" y="96"/>
                      <a:pt x="382" y="72"/>
                    </a:cubicBezTo>
                    <a:cubicBezTo>
                      <a:pt x="334" y="25"/>
                      <a:pt x="287" y="1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107"/>
              <p:cNvSpPr/>
              <p:nvPr/>
            </p:nvSpPr>
            <p:spPr>
              <a:xfrm>
                <a:off x="7574848" y="2761006"/>
                <a:ext cx="164124" cy="25224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7431" extrusionOk="0">
                    <a:moveTo>
                      <a:pt x="2406" y="1453"/>
                    </a:moveTo>
                    <a:cubicBezTo>
                      <a:pt x="2930" y="1453"/>
                      <a:pt x="3358" y="1882"/>
                      <a:pt x="3358" y="2406"/>
                    </a:cubicBezTo>
                    <a:cubicBezTo>
                      <a:pt x="3358" y="2929"/>
                      <a:pt x="2930" y="3358"/>
                      <a:pt x="2406" y="3358"/>
                    </a:cubicBezTo>
                    <a:cubicBezTo>
                      <a:pt x="1882" y="3358"/>
                      <a:pt x="1453" y="2929"/>
                      <a:pt x="1453" y="2406"/>
                    </a:cubicBezTo>
                    <a:cubicBezTo>
                      <a:pt x="1453" y="1882"/>
                      <a:pt x="1882" y="1453"/>
                      <a:pt x="2406" y="1453"/>
                    </a:cubicBezTo>
                    <a:close/>
                    <a:moveTo>
                      <a:pt x="2406" y="1000"/>
                    </a:moveTo>
                    <a:cubicBezTo>
                      <a:pt x="1620" y="1000"/>
                      <a:pt x="1001" y="1620"/>
                      <a:pt x="1001" y="2406"/>
                    </a:cubicBezTo>
                    <a:cubicBezTo>
                      <a:pt x="1001" y="3191"/>
                      <a:pt x="1620" y="3834"/>
                      <a:pt x="2406" y="3834"/>
                    </a:cubicBezTo>
                    <a:cubicBezTo>
                      <a:pt x="3191" y="3834"/>
                      <a:pt x="3834" y="3191"/>
                      <a:pt x="3834" y="2406"/>
                    </a:cubicBezTo>
                    <a:cubicBezTo>
                      <a:pt x="3834" y="1620"/>
                      <a:pt x="3191" y="1000"/>
                      <a:pt x="2406" y="1000"/>
                    </a:cubicBezTo>
                    <a:close/>
                    <a:moveTo>
                      <a:pt x="2406" y="453"/>
                    </a:moveTo>
                    <a:cubicBezTo>
                      <a:pt x="3501" y="453"/>
                      <a:pt x="4382" y="1334"/>
                      <a:pt x="4382" y="2406"/>
                    </a:cubicBezTo>
                    <a:cubicBezTo>
                      <a:pt x="4382" y="3334"/>
                      <a:pt x="3763" y="4120"/>
                      <a:pt x="2858" y="4311"/>
                    </a:cubicBezTo>
                    <a:cubicBezTo>
                      <a:pt x="2763" y="4334"/>
                      <a:pt x="2691" y="4430"/>
                      <a:pt x="2691" y="4549"/>
                    </a:cubicBezTo>
                    <a:lnTo>
                      <a:pt x="2691" y="5287"/>
                    </a:lnTo>
                    <a:cubicBezTo>
                      <a:pt x="2691" y="5406"/>
                      <a:pt x="2787" y="5525"/>
                      <a:pt x="2906" y="5525"/>
                    </a:cubicBezTo>
                    <a:lnTo>
                      <a:pt x="3453" y="5525"/>
                    </a:lnTo>
                    <a:lnTo>
                      <a:pt x="3453" y="6073"/>
                    </a:lnTo>
                    <a:lnTo>
                      <a:pt x="2906" y="6073"/>
                    </a:lnTo>
                    <a:cubicBezTo>
                      <a:pt x="2787" y="6073"/>
                      <a:pt x="2691" y="6168"/>
                      <a:pt x="2691" y="6287"/>
                    </a:cubicBezTo>
                    <a:lnTo>
                      <a:pt x="2691" y="6978"/>
                    </a:lnTo>
                    <a:lnTo>
                      <a:pt x="2144" y="6978"/>
                    </a:lnTo>
                    <a:lnTo>
                      <a:pt x="2144" y="6287"/>
                    </a:lnTo>
                    <a:cubicBezTo>
                      <a:pt x="2144" y="6168"/>
                      <a:pt x="2025" y="6073"/>
                      <a:pt x="1906" y="6073"/>
                    </a:cubicBezTo>
                    <a:lnTo>
                      <a:pt x="1358" y="6073"/>
                    </a:lnTo>
                    <a:lnTo>
                      <a:pt x="1358" y="5525"/>
                    </a:lnTo>
                    <a:lnTo>
                      <a:pt x="1906" y="5525"/>
                    </a:lnTo>
                    <a:cubicBezTo>
                      <a:pt x="2025" y="5525"/>
                      <a:pt x="2144" y="5406"/>
                      <a:pt x="2144" y="5287"/>
                    </a:cubicBezTo>
                    <a:lnTo>
                      <a:pt x="2144" y="4549"/>
                    </a:lnTo>
                    <a:cubicBezTo>
                      <a:pt x="2144" y="4430"/>
                      <a:pt x="2072" y="4334"/>
                      <a:pt x="1953" y="4311"/>
                    </a:cubicBezTo>
                    <a:cubicBezTo>
                      <a:pt x="1072" y="4120"/>
                      <a:pt x="453" y="3334"/>
                      <a:pt x="453" y="2406"/>
                    </a:cubicBezTo>
                    <a:cubicBezTo>
                      <a:pt x="453" y="1334"/>
                      <a:pt x="1334" y="453"/>
                      <a:pt x="2406" y="453"/>
                    </a:cubicBezTo>
                    <a:close/>
                    <a:moveTo>
                      <a:pt x="2406" y="0"/>
                    </a:moveTo>
                    <a:cubicBezTo>
                      <a:pt x="1072" y="0"/>
                      <a:pt x="0" y="1072"/>
                      <a:pt x="0" y="2406"/>
                    </a:cubicBezTo>
                    <a:cubicBezTo>
                      <a:pt x="0" y="2953"/>
                      <a:pt x="191" y="3501"/>
                      <a:pt x="524" y="3930"/>
                    </a:cubicBezTo>
                    <a:cubicBezTo>
                      <a:pt x="810" y="4287"/>
                      <a:pt x="1239" y="4573"/>
                      <a:pt x="1691" y="4716"/>
                    </a:cubicBezTo>
                    <a:lnTo>
                      <a:pt x="1691" y="5073"/>
                    </a:lnTo>
                    <a:lnTo>
                      <a:pt x="1143" y="5073"/>
                    </a:lnTo>
                    <a:cubicBezTo>
                      <a:pt x="1001" y="5073"/>
                      <a:pt x="905" y="5168"/>
                      <a:pt x="905" y="5287"/>
                    </a:cubicBezTo>
                    <a:lnTo>
                      <a:pt x="905" y="6287"/>
                    </a:lnTo>
                    <a:cubicBezTo>
                      <a:pt x="905" y="6430"/>
                      <a:pt x="1001" y="6525"/>
                      <a:pt x="1143" y="6525"/>
                    </a:cubicBezTo>
                    <a:lnTo>
                      <a:pt x="1691" y="6525"/>
                    </a:lnTo>
                    <a:lnTo>
                      <a:pt x="1691" y="7216"/>
                    </a:lnTo>
                    <a:cubicBezTo>
                      <a:pt x="1691" y="7335"/>
                      <a:pt x="1786" y="7430"/>
                      <a:pt x="1906" y="7430"/>
                    </a:cubicBezTo>
                    <a:lnTo>
                      <a:pt x="2906" y="7430"/>
                    </a:lnTo>
                    <a:cubicBezTo>
                      <a:pt x="3049" y="7430"/>
                      <a:pt x="3144" y="7335"/>
                      <a:pt x="3144" y="7216"/>
                    </a:cubicBezTo>
                    <a:lnTo>
                      <a:pt x="3144" y="6525"/>
                    </a:lnTo>
                    <a:lnTo>
                      <a:pt x="3692" y="6525"/>
                    </a:lnTo>
                    <a:cubicBezTo>
                      <a:pt x="3811" y="6525"/>
                      <a:pt x="3906" y="6430"/>
                      <a:pt x="3906" y="6287"/>
                    </a:cubicBezTo>
                    <a:lnTo>
                      <a:pt x="3906" y="5287"/>
                    </a:lnTo>
                    <a:cubicBezTo>
                      <a:pt x="3906" y="5168"/>
                      <a:pt x="3811" y="5073"/>
                      <a:pt x="3692" y="5073"/>
                    </a:cubicBezTo>
                    <a:lnTo>
                      <a:pt x="3144" y="5073"/>
                    </a:lnTo>
                    <a:lnTo>
                      <a:pt x="3144" y="4716"/>
                    </a:lnTo>
                    <a:cubicBezTo>
                      <a:pt x="3596" y="4573"/>
                      <a:pt x="4001" y="4287"/>
                      <a:pt x="4287" y="3930"/>
                    </a:cubicBezTo>
                    <a:cubicBezTo>
                      <a:pt x="4644" y="3501"/>
                      <a:pt x="4835" y="2953"/>
                      <a:pt x="4835" y="2406"/>
                    </a:cubicBezTo>
                    <a:cubicBezTo>
                      <a:pt x="4835" y="1072"/>
                      <a:pt x="3739" y="0"/>
                      <a:pt x="24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107"/>
              <p:cNvSpPr/>
              <p:nvPr/>
            </p:nvSpPr>
            <p:spPr>
              <a:xfrm>
                <a:off x="7574848" y="2761006"/>
                <a:ext cx="164124" cy="25224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7431" extrusionOk="0">
                    <a:moveTo>
                      <a:pt x="2406" y="1453"/>
                    </a:moveTo>
                    <a:cubicBezTo>
                      <a:pt x="2930" y="1453"/>
                      <a:pt x="3358" y="1882"/>
                      <a:pt x="3358" y="2406"/>
                    </a:cubicBezTo>
                    <a:cubicBezTo>
                      <a:pt x="3358" y="2929"/>
                      <a:pt x="2930" y="3358"/>
                      <a:pt x="2406" y="3358"/>
                    </a:cubicBezTo>
                    <a:cubicBezTo>
                      <a:pt x="1882" y="3358"/>
                      <a:pt x="1453" y="2929"/>
                      <a:pt x="1453" y="2406"/>
                    </a:cubicBezTo>
                    <a:cubicBezTo>
                      <a:pt x="1453" y="1882"/>
                      <a:pt x="1882" y="1453"/>
                      <a:pt x="2406" y="1453"/>
                    </a:cubicBezTo>
                    <a:close/>
                    <a:moveTo>
                      <a:pt x="2406" y="1000"/>
                    </a:moveTo>
                    <a:cubicBezTo>
                      <a:pt x="1620" y="1000"/>
                      <a:pt x="1001" y="1620"/>
                      <a:pt x="1001" y="2406"/>
                    </a:cubicBezTo>
                    <a:cubicBezTo>
                      <a:pt x="1001" y="3191"/>
                      <a:pt x="1620" y="3834"/>
                      <a:pt x="2406" y="3834"/>
                    </a:cubicBezTo>
                    <a:cubicBezTo>
                      <a:pt x="3191" y="3834"/>
                      <a:pt x="3834" y="3191"/>
                      <a:pt x="3834" y="2406"/>
                    </a:cubicBezTo>
                    <a:cubicBezTo>
                      <a:pt x="3834" y="1620"/>
                      <a:pt x="3191" y="1000"/>
                      <a:pt x="2406" y="1000"/>
                    </a:cubicBezTo>
                    <a:close/>
                    <a:moveTo>
                      <a:pt x="2406" y="453"/>
                    </a:moveTo>
                    <a:cubicBezTo>
                      <a:pt x="3501" y="453"/>
                      <a:pt x="4382" y="1334"/>
                      <a:pt x="4382" y="2406"/>
                    </a:cubicBezTo>
                    <a:cubicBezTo>
                      <a:pt x="4382" y="3334"/>
                      <a:pt x="3763" y="4120"/>
                      <a:pt x="2858" y="4311"/>
                    </a:cubicBezTo>
                    <a:cubicBezTo>
                      <a:pt x="2763" y="4334"/>
                      <a:pt x="2691" y="4430"/>
                      <a:pt x="2691" y="4549"/>
                    </a:cubicBezTo>
                    <a:lnTo>
                      <a:pt x="2691" y="5287"/>
                    </a:lnTo>
                    <a:cubicBezTo>
                      <a:pt x="2691" y="5406"/>
                      <a:pt x="2787" y="5525"/>
                      <a:pt x="2906" y="5525"/>
                    </a:cubicBezTo>
                    <a:lnTo>
                      <a:pt x="3453" y="5525"/>
                    </a:lnTo>
                    <a:lnTo>
                      <a:pt x="3453" y="6073"/>
                    </a:lnTo>
                    <a:lnTo>
                      <a:pt x="2906" y="6073"/>
                    </a:lnTo>
                    <a:cubicBezTo>
                      <a:pt x="2787" y="6073"/>
                      <a:pt x="2691" y="6168"/>
                      <a:pt x="2691" y="6287"/>
                    </a:cubicBezTo>
                    <a:lnTo>
                      <a:pt x="2691" y="6978"/>
                    </a:lnTo>
                    <a:lnTo>
                      <a:pt x="2144" y="6978"/>
                    </a:lnTo>
                    <a:lnTo>
                      <a:pt x="2144" y="6287"/>
                    </a:lnTo>
                    <a:cubicBezTo>
                      <a:pt x="2144" y="6168"/>
                      <a:pt x="2025" y="6073"/>
                      <a:pt x="1906" y="6073"/>
                    </a:cubicBezTo>
                    <a:lnTo>
                      <a:pt x="1358" y="6073"/>
                    </a:lnTo>
                    <a:lnTo>
                      <a:pt x="1358" y="5525"/>
                    </a:lnTo>
                    <a:lnTo>
                      <a:pt x="1906" y="5525"/>
                    </a:lnTo>
                    <a:cubicBezTo>
                      <a:pt x="2025" y="5525"/>
                      <a:pt x="2144" y="5406"/>
                      <a:pt x="2144" y="5287"/>
                    </a:cubicBezTo>
                    <a:lnTo>
                      <a:pt x="2144" y="4549"/>
                    </a:lnTo>
                    <a:cubicBezTo>
                      <a:pt x="2144" y="4430"/>
                      <a:pt x="2072" y="4334"/>
                      <a:pt x="1953" y="4311"/>
                    </a:cubicBezTo>
                    <a:cubicBezTo>
                      <a:pt x="1072" y="4120"/>
                      <a:pt x="453" y="3334"/>
                      <a:pt x="453" y="2406"/>
                    </a:cubicBezTo>
                    <a:cubicBezTo>
                      <a:pt x="453" y="1334"/>
                      <a:pt x="1334" y="453"/>
                      <a:pt x="2406" y="453"/>
                    </a:cubicBezTo>
                    <a:close/>
                    <a:moveTo>
                      <a:pt x="2406" y="0"/>
                    </a:moveTo>
                    <a:cubicBezTo>
                      <a:pt x="1072" y="0"/>
                      <a:pt x="0" y="1072"/>
                      <a:pt x="0" y="2406"/>
                    </a:cubicBezTo>
                    <a:cubicBezTo>
                      <a:pt x="0" y="2953"/>
                      <a:pt x="191" y="3501"/>
                      <a:pt x="524" y="3930"/>
                    </a:cubicBezTo>
                    <a:cubicBezTo>
                      <a:pt x="810" y="4287"/>
                      <a:pt x="1239" y="4573"/>
                      <a:pt x="1691" y="4716"/>
                    </a:cubicBezTo>
                    <a:lnTo>
                      <a:pt x="1691" y="5073"/>
                    </a:lnTo>
                    <a:lnTo>
                      <a:pt x="1143" y="5073"/>
                    </a:lnTo>
                    <a:cubicBezTo>
                      <a:pt x="1001" y="5073"/>
                      <a:pt x="905" y="5168"/>
                      <a:pt x="905" y="5287"/>
                    </a:cubicBezTo>
                    <a:lnTo>
                      <a:pt x="905" y="6287"/>
                    </a:lnTo>
                    <a:cubicBezTo>
                      <a:pt x="905" y="6430"/>
                      <a:pt x="1001" y="6525"/>
                      <a:pt x="1143" y="6525"/>
                    </a:cubicBezTo>
                    <a:lnTo>
                      <a:pt x="1691" y="6525"/>
                    </a:lnTo>
                    <a:lnTo>
                      <a:pt x="1691" y="7216"/>
                    </a:lnTo>
                    <a:cubicBezTo>
                      <a:pt x="1691" y="7335"/>
                      <a:pt x="1786" y="7430"/>
                      <a:pt x="1906" y="7430"/>
                    </a:cubicBezTo>
                    <a:lnTo>
                      <a:pt x="2906" y="7430"/>
                    </a:lnTo>
                    <a:cubicBezTo>
                      <a:pt x="3049" y="7430"/>
                      <a:pt x="3144" y="7335"/>
                      <a:pt x="3144" y="7216"/>
                    </a:cubicBezTo>
                    <a:lnTo>
                      <a:pt x="3144" y="6525"/>
                    </a:lnTo>
                    <a:lnTo>
                      <a:pt x="3692" y="6525"/>
                    </a:lnTo>
                    <a:cubicBezTo>
                      <a:pt x="3811" y="6525"/>
                      <a:pt x="3906" y="6430"/>
                      <a:pt x="3906" y="6287"/>
                    </a:cubicBezTo>
                    <a:lnTo>
                      <a:pt x="3906" y="5287"/>
                    </a:lnTo>
                    <a:cubicBezTo>
                      <a:pt x="3906" y="5168"/>
                      <a:pt x="3811" y="5073"/>
                      <a:pt x="3692" y="5073"/>
                    </a:cubicBezTo>
                    <a:lnTo>
                      <a:pt x="3144" y="5073"/>
                    </a:lnTo>
                    <a:lnTo>
                      <a:pt x="3144" y="4716"/>
                    </a:lnTo>
                    <a:cubicBezTo>
                      <a:pt x="3596" y="4573"/>
                      <a:pt x="4001" y="4287"/>
                      <a:pt x="4287" y="3930"/>
                    </a:cubicBezTo>
                    <a:cubicBezTo>
                      <a:pt x="4644" y="3501"/>
                      <a:pt x="4835" y="2953"/>
                      <a:pt x="4835" y="2406"/>
                    </a:cubicBezTo>
                    <a:cubicBezTo>
                      <a:pt x="4835" y="1072"/>
                      <a:pt x="3739" y="0"/>
                      <a:pt x="24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32" name="Google Shape;3632;p107"/>
            <p:cNvSpPr/>
            <p:nvPr/>
          </p:nvSpPr>
          <p:spPr>
            <a:xfrm>
              <a:off x="7713275" y="3078900"/>
              <a:ext cx="19700" cy="19700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15" y="1"/>
                  </a:moveTo>
                  <a:cubicBezTo>
                    <a:pt x="168" y="1"/>
                    <a:pt x="96" y="25"/>
                    <a:pt x="48" y="72"/>
                  </a:cubicBezTo>
                  <a:cubicBezTo>
                    <a:pt x="25" y="96"/>
                    <a:pt x="1" y="167"/>
                    <a:pt x="1" y="215"/>
                  </a:cubicBezTo>
                  <a:cubicBezTo>
                    <a:pt x="1" y="287"/>
                    <a:pt x="25" y="334"/>
                    <a:pt x="48" y="382"/>
                  </a:cubicBezTo>
                  <a:cubicBezTo>
                    <a:pt x="96" y="429"/>
                    <a:pt x="168" y="453"/>
                    <a:pt x="215" y="453"/>
                  </a:cubicBezTo>
                  <a:cubicBezTo>
                    <a:pt x="287" y="453"/>
                    <a:pt x="334" y="429"/>
                    <a:pt x="382" y="382"/>
                  </a:cubicBezTo>
                  <a:cubicBezTo>
                    <a:pt x="429" y="334"/>
                    <a:pt x="453" y="287"/>
                    <a:pt x="453" y="215"/>
                  </a:cubicBezTo>
                  <a:cubicBezTo>
                    <a:pt x="453" y="167"/>
                    <a:pt x="429" y="96"/>
                    <a:pt x="382" y="72"/>
                  </a:cubicBezTo>
                  <a:cubicBezTo>
                    <a:pt x="334" y="25"/>
                    <a:pt x="287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586;p107">
            <a:extLst>
              <a:ext uri="{FF2B5EF4-FFF2-40B4-BE49-F238E27FC236}">
                <a16:creationId xmlns:a16="http://schemas.microsoft.com/office/drawing/2014/main" id="{71CFBD5F-C18B-5114-D8D9-94651CB81BE4}"/>
              </a:ext>
            </a:extLst>
          </p:cNvPr>
          <p:cNvSpPr txBox="1">
            <a:spLocks/>
          </p:cNvSpPr>
          <p:nvPr/>
        </p:nvSpPr>
        <p:spPr>
          <a:xfrm>
            <a:off x="1671270" y="1432577"/>
            <a:ext cx="1612238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ckerli One"/>
              <a:buNone/>
              <a:defRPr sz="2800" b="1" i="0" u="none" strike="noStrike" cap="none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N" sz="2000">
                <a:latin typeface="Aptos" panose="020B0004020202020204" pitchFamily="34" charset="0"/>
              </a:rPr>
              <a:t>Mobile/Web App</a:t>
            </a:r>
            <a:endParaRPr lang="en-IN" sz="2000">
              <a:latin typeface="Aptos" panose="020B0004020202020204" pitchFamily="34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" grpId="0"/>
      <p:bldP spid="3588" grpId="0"/>
      <p:bldP spid="3590" grpId="0"/>
      <p:bldP spid="3592" grpId="0"/>
      <p:bldP spid="3596" grpId="0" animBg="1"/>
      <p:bldP spid="3597" grpId="0" animBg="1"/>
      <p:bldP spid="3598" grpId="0" animBg="1"/>
      <p:bldP spid="3599" grpId="0" animBg="1"/>
      <p:bldP spid="3600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2" name="Google Shape;1672;p78"/>
          <p:cNvGrpSpPr/>
          <p:nvPr/>
        </p:nvGrpSpPr>
        <p:grpSpPr>
          <a:xfrm>
            <a:off x="5000649" y="571915"/>
            <a:ext cx="4181625" cy="408608"/>
            <a:chOff x="3764475" y="1292625"/>
            <a:chExt cx="3273800" cy="319900"/>
          </a:xfrm>
        </p:grpSpPr>
        <p:sp>
          <p:nvSpPr>
            <p:cNvPr id="1673" name="Google Shape;1673;p78"/>
            <p:cNvSpPr/>
            <p:nvPr/>
          </p:nvSpPr>
          <p:spPr>
            <a:xfrm>
              <a:off x="3938650" y="1407975"/>
              <a:ext cx="79975" cy="35900"/>
            </a:xfrm>
            <a:custGeom>
              <a:avLst/>
              <a:gdLst/>
              <a:ahLst/>
              <a:cxnLst/>
              <a:rect l="l" t="t" r="r" b="b"/>
              <a:pathLst>
                <a:path w="3199" h="1436" extrusionOk="0">
                  <a:moveTo>
                    <a:pt x="2600" y="1"/>
                  </a:moveTo>
                  <a:cubicBezTo>
                    <a:pt x="2568" y="1"/>
                    <a:pt x="2535" y="4"/>
                    <a:pt x="2502" y="11"/>
                  </a:cubicBezTo>
                  <a:lnTo>
                    <a:pt x="570" y="232"/>
                  </a:lnTo>
                  <a:cubicBezTo>
                    <a:pt x="222" y="264"/>
                    <a:pt x="0" y="581"/>
                    <a:pt x="32" y="897"/>
                  </a:cubicBezTo>
                  <a:cubicBezTo>
                    <a:pt x="95" y="1214"/>
                    <a:pt x="349" y="1436"/>
                    <a:pt x="634" y="1436"/>
                  </a:cubicBezTo>
                  <a:cubicBezTo>
                    <a:pt x="665" y="1436"/>
                    <a:pt x="697" y="1436"/>
                    <a:pt x="697" y="1404"/>
                  </a:cubicBezTo>
                  <a:lnTo>
                    <a:pt x="2629" y="1182"/>
                  </a:lnTo>
                  <a:cubicBezTo>
                    <a:pt x="2977" y="1151"/>
                    <a:pt x="3199" y="834"/>
                    <a:pt x="3167" y="517"/>
                  </a:cubicBezTo>
                  <a:cubicBezTo>
                    <a:pt x="3110" y="234"/>
                    <a:pt x="2876" y="1"/>
                    <a:pt x="2600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74" name="Google Shape;1674;p78"/>
            <p:cNvSpPr/>
            <p:nvPr/>
          </p:nvSpPr>
          <p:spPr>
            <a:xfrm>
              <a:off x="5446100" y="1292625"/>
              <a:ext cx="87900" cy="30925"/>
            </a:xfrm>
            <a:custGeom>
              <a:avLst/>
              <a:gdLst/>
              <a:ahLst/>
              <a:cxnLst/>
              <a:rect l="l" t="t" r="r" b="b"/>
              <a:pathLst>
                <a:path w="3516" h="1237" extrusionOk="0">
                  <a:moveTo>
                    <a:pt x="2914" y="1"/>
                  </a:moveTo>
                  <a:cubicBezTo>
                    <a:pt x="2154" y="33"/>
                    <a:pt x="1362" y="33"/>
                    <a:pt x="570" y="33"/>
                  </a:cubicBezTo>
                  <a:cubicBezTo>
                    <a:pt x="253" y="33"/>
                    <a:pt x="0" y="318"/>
                    <a:pt x="0" y="634"/>
                  </a:cubicBezTo>
                  <a:cubicBezTo>
                    <a:pt x="0" y="951"/>
                    <a:pt x="253" y="1236"/>
                    <a:pt x="602" y="1236"/>
                  </a:cubicBezTo>
                  <a:cubicBezTo>
                    <a:pt x="1362" y="1204"/>
                    <a:pt x="2154" y="1204"/>
                    <a:pt x="2945" y="1204"/>
                  </a:cubicBezTo>
                  <a:cubicBezTo>
                    <a:pt x="3262" y="1204"/>
                    <a:pt x="3515" y="919"/>
                    <a:pt x="3515" y="603"/>
                  </a:cubicBezTo>
                  <a:cubicBezTo>
                    <a:pt x="3515" y="286"/>
                    <a:pt x="3262" y="1"/>
                    <a:pt x="291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75" name="Google Shape;1675;p78"/>
            <p:cNvSpPr/>
            <p:nvPr/>
          </p:nvSpPr>
          <p:spPr>
            <a:xfrm>
              <a:off x="5552975" y="1292625"/>
              <a:ext cx="147275" cy="30125"/>
            </a:xfrm>
            <a:custGeom>
              <a:avLst/>
              <a:gdLst/>
              <a:ahLst/>
              <a:cxnLst/>
              <a:rect l="l" t="t" r="r" b="b"/>
              <a:pathLst>
                <a:path w="5891" h="1205" extrusionOk="0">
                  <a:moveTo>
                    <a:pt x="602" y="1"/>
                  </a:moveTo>
                  <a:cubicBezTo>
                    <a:pt x="285" y="1"/>
                    <a:pt x="0" y="254"/>
                    <a:pt x="0" y="603"/>
                  </a:cubicBezTo>
                  <a:cubicBezTo>
                    <a:pt x="0" y="919"/>
                    <a:pt x="285" y="1173"/>
                    <a:pt x="602" y="1173"/>
                  </a:cubicBezTo>
                  <a:lnTo>
                    <a:pt x="1552" y="1173"/>
                  </a:lnTo>
                  <a:cubicBezTo>
                    <a:pt x="2787" y="1173"/>
                    <a:pt x="4022" y="1204"/>
                    <a:pt x="5289" y="1204"/>
                  </a:cubicBezTo>
                  <a:cubicBezTo>
                    <a:pt x="5606" y="1204"/>
                    <a:pt x="5859" y="951"/>
                    <a:pt x="5891" y="634"/>
                  </a:cubicBezTo>
                  <a:cubicBezTo>
                    <a:pt x="5891" y="286"/>
                    <a:pt x="5606" y="33"/>
                    <a:pt x="5289" y="33"/>
                  </a:cubicBezTo>
                  <a:cubicBezTo>
                    <a:pt x="4054" y="1"/>
                    <a:pt x="2819" y="1"/>
                    <a:pt x="155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76" name="Google Shape;1676;p78"/>
            <p:cNvSpPr/>
            <p:nvPr/>
          </p:nvSpPr>
          <p:spPr>
            <a:xfrm>
              <a:off x="5894200" y="1298175"/>
              <a:ext cx="88700" cy="32500"/>
            </a:xfrm>
            <a:custGeom>
              <a:avLst/>
              <a:gdLst/>
              <a:ahLst/>
              <a:cxnLst/>
              <a:rect l="l" t="t" r="r" b="b"/>
              <a:pathLst>
                <a:path w="3548" h="1300" extrusionOk="0">
                  <a:moveTo>
                    <a:pt x="634" y="1"/>
                  </a:moveTo>
                  <a:cubicBezTo>
                    <a:pt x="286" y="1"/>
                    <a:pt x="32" y="254"/>
                    <a:pt x="1" y="571"/>
                  </a:cubicBezTo>
                  <a:cubicBezTo>
                    <a:pt x="1" y="919"/>
                    <a:pt x="254" y="1172"/>
                    <a:pt x="571" y="1204"/>
                  </a:cubicBezTo>
                  <a:cubicBezTo>
                    <a:pt x="1363" y="1236"/>
                    <a:pt x="2123" y="1267"/>
                    <a:pt x="2914" y="1299"/>
                  </a:cubicBezTo>
                  <a:lnTo>
                    <a:pt x="2946" y="1299"/>
                  </a:lnTo>
                  <a:cubicBezTo>
                    <a:pt x="3263" y="1299"/>
                    <a:pt x="3516" y="1046"/>
                    <a:pt x="3516" y="729"/>
                  </a:cubicBezTo>
                  <a:cubicBezTo>
                    <a:pt x="3548" y="412"/>
                    <a:pt x="3294" y="127"/>
                    <a:pt x="2946" y="96"/>
                  </a:cubicBezTo>
                  <a:cubicBezTo>
                    <a:pt x="2186" y="64"/>
                    <a:pt x="1394" y="32"/>
                    <a:pt x="63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77" name="Google Shape;1677;p78"/>
            <p:cNvSpPr/>
            <p:nvPr/>
          </p:nvSpPr>
          <p:spPr>
            <a:xfrm>
              <a:off x="3764475" y="1420825"/>
              <a:ext cx="148075" cy="45225"/>
            </a:xfrm>
            <a:custGeom>
              <a:avLst/>
              <a:gdLst/>
              <a:ahLst/>
              <a:cxnLst/>
              <a:rect l="l" t="t" r="r" b="b"/>
              <a:pathLst>
                <a:path w="5923" h="1809" extrusionOk="0">
                  <a:moveTo>
                    <a:pt x="5259" y="0"/>
                  </a:moveTo>
                  <a:cubicBezTo>
                    <a:pt x="5238" y="0"/>
                    <a:pt x="5216" y="1"/>
                    <a:pt x="5194" y="3"/>
                  </a:cubicBezTo>
                  <a:cubicBezTo>
                    <a:pt x="3674" y="225"/>
                    <a:pt x="2122" y="415"/>
                    <a:pt x="570" y="605"/>
                  </a:cubicBezTo>
                  <a:cubicBezTo>
                    <a:pt x="253" y="668"/>
                    <a:pt x="0" y="953"/>
                    <a:pt x="63" y="1270"/>
                  </a:cubicBezTo>
                  <a:cubicBezTo>
                    <a:pt x="95" y="1587"/>
                    <a:pt x="348" y="1808"/>
                    <a:pt x="633" y="1808"/>
                  </a:cubicBezTo>
                  <a:lnTo>
                    <a:pt x="728" y="1808"/>
                  </a:lnTo>
                  <a:cubicBezTo>
                    <a:pt x="2280" y="1587"/>
                    <a:pt x="3832" y="1397"/>
                    <a:pt x="5352" y="1207"/>
                  </a:cubicBezTo>
                  <a:cubicBezTo>
                    <a:pt x="5669" y="1143"/>
                    <a:pt x="5922" y="858"/>
                    <a:pt x="5859" y="542"/>
                  </a:cubicBezTo>
                  <a:cubicBezTo>
                    <a:pt x="5829" y="215"/>
                    <a:pt x="5577" y="0"/>
                    <a:pt x="5259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78" name="Google Shape;1678;p78"/>
            <p:cNvSpPr/>
            <p:nvPr/>
          </p:nvSpPr>
          <p:spPr>
            <a:xfrm>
              <a:off x="6001100" y="1302925"/>
              <a:ext cx="147275" cy="36450"/>
            </a:xfrm>
            <a:custGeom>
              <a:avLst/>
              <a:gdLst/>
              <a:ahLst/>
              <a:cxnLst/>
              <a:rect l="l" t="t" r="r" b="b"/>
              <a:pathLst>
                <a:path w="5891" h="1458" extrusionOk="0">
                  <a:moveTo>
                    <a:pt x="634" y="1"/>
                  </a:moveTo>
                  <a:cubicBezTo>
                    <a:pt x="317" y="1"/>
                    <a:pt x="32" y="254"/>
                    <a:pt x="0" y="571"/>
                  </a:cubicBezTo>
                  <a:cubicBezTo>
                    <a:pt x="0" y="887"/>
                    <a:pt x="254" y="1172"/>
                    <a:pt x="570" y="1204"/>
                  </a:cubicBezTo>
                  <a:cubicBezTo>
                    <a:pt x="2122" y="1267"/>
                    <a:pt x="3705" y="1362"/>
                    <a:pt x="5226" y="1457"/>
                  </a:cubicBezTo>
                  <a:lnTo>
                    <a:pt x="5289" y="1457"/>
                  </a:lnTo>
                  <a:cubicBezTo>
                    <a:pt x="5574" y="1457"/>
                    <a:pt x="5859" y="1236"/>
                    <a:pt x="5859" y="919"/>
                  </a:cubicBezTo>
                  <a:cubicBezTo>
                    <a:pt x="5891" y="571"/>
                    <a:pt x="5637" y="317"/>
                    <a:pt x="5321" y="286"/>
                  </a:cubicBezTo>
                  <a:cubicBezTo>
                    <a:pt x="3769" y="191"/>
                    <a:pt x="2185" y="96"/>
                    <a:pt x="63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79" name="Google Shape;1679;p78"/>
            <p:cNvSpPr/>
            <p:nvPr/>
          </p:nvSpPr>
          <p:spPr>
            <a:xfrm>
              <a:off x="5728725" y="1294225"/>
              <a:ext cx="78425" cy="30100"/>
            </a:xfrm>
            <a:custGeom>
              <a:avLst/>
              <a:gdLst/>
              <a:ahLst/>
              <a:cxnLst/>
              <a:rect l="l" t="t" r="r" b="b"/>
              <a:pathLst>
                <a:path w="3137" h="1204" extrusionOk="0">
                  <a:moveTo>
                    <a:pt x="603" y="0"/>
                  </a:moveTo>
                  <a:cubicBezTo>
                    <a:pt x="254" y="0"/>
                    <a:pt x="1" y="254"/>
                    <a:pt x="1" y="570"/>
                  </a:cubicBezTo>
                  <a:cubicBezTo>
                    <a:pt x="1" y="887"/>
                    <a:pt x="254" y="1172"/>
                    <a:pt x="571" y="1172"/>
                  </a:cubicBezTo>
                  <a:cubicBezTo>
                    <a:pt x="1236" y="1172"/>
                    <a:pt x="1869" y="1204"/>
                    <a:pt x="2535" y="1204"/>
                  </a:cubicBezTo>
                  <a:cubicBezTo>
                    <a:pt x="2851" y="1204"/>
                    <a:pt x="3136" y="950"/>
                    <a:pt x="3136" y="634"/>
                  </a:cubicBezTo>
                  <a:cubicBezTo>
                    <a:pt x="3136" y="317"/>
                    <a:pt x="2883" y="32"/>
                    <a:pt x="2566" y="32"/>
                  </a:cubicBezTo>
                  <a:cubicBezTo>
                    <a:pt x="1901" y="0"/>
                    <a:pt x="1236" y="0"/>
                    <a:pt x="60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80" name="Google Shape;1680;p78"/>
            <p:cNvSpPr/>
            <p:nvPr/>
          </p:nvSpPr>
          <p:spPr>
            <a:xfrm>
              <a:off x="4210200" y="1368400"/>
              <a:ext cx="147300" cy="42225"/>
            </a:xfrm>
            <a:custGeom>
              <a:avLst/>
              <a:gdLst/>
              <a:ahLst/>
              <a:cxnLst/>
              <a:rect l="l" t="t" r="r" b="b"/>
              <a:pathLst>
                <a:path w="5892" h="1689" extrusionOk="0">
                  <a:moveTo>
                    <a:pt x="5293" y="0"/>
                  </a:moveTo>
                  <a:cubicBezTo>
                    <a:pt x="5261" y="0"/>
                    <a:pt x="5227" y="4"/>
                    <a:pt x="5194" y="10"/>
                  </a:cubicBezTo>
                  <a:cubicBezTo>
                    <a:pt x="3643" y="169"/>
                    <a:pt x="2091" y="327"/>
                    <a:pt x="539" y="517"/>
                  </a:cubicBezTo>
                  <a:cubicBezTo>
                    <a:pt x="222" y="549"/>
                    <a:pt x="1" y="834"/>
                    <a:pt x="32" y="1182"/>
                  </a:cubicBezTo>
                  <a:cubicBezTo>
                    <a:pt x="64" y="1467"/>
                    <a:pt x="317" y="1689"/>
                    <a:pt x="602" y="1689"/>
                  </a:cubicBezTo>
                  <a:lnTo>
                    <a:pt x="666" y="1689"/>
                  </a:lnTo>
                  <a:cubicBezTo>
                    <a:pt x="2249" y="1530"/>
                    <a:pt x="3769" y="1340"/>
                    <a:pt x="5321" y="1182"/>
                  </a:cubicBezTo>
                  <a:cubicBezTo>
                    <a:pt x="5638" y="1150"/>
                    <a:pt x="5891" y="834"/>
                    <a:pt x="5859" y="517"/>
                  </a:cubicBezTo>
                  <a:cubicBezTo>
                    <a:pt x="5831" y="233"/>
                    <a:pt x="5574" y="0"/>
                    <a:pt x="529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81" name="Google Shape;1681;p78"/>
            <p:cNvSpPr/>
            <p:nvPr/>
          </p:nvSpPr>
          <p:spPr>
            <a:xfrm>
              <a:off x="4384375" y="1356700"/>
              <a:ext cx="80000" cy="34925"/>
            </a:xfrm>
            <a:custGeom>
              <a:avLst/>
              <a:gdLst/>
              <a:ahLst/>
              <a:cxnLst/>
              <a:rect l="l" t="t" r="r" b="b"/>
              <a:pathLst>
                <a:path w="3200" h="1397" extrusionOk="0">
                  <a:moveTo>
                    <a:pt x="2556" y="0"/>
                  </a:moveTo>
                  <a:cubicBezTo>
                    <a:pt x="2539" y="0"/>
                    <a:pt x="2521" y="1"/>
                    <a:pt x="2503" y="3"/>
                  </a:cubicBezTo>
                  <a:cubicBezTo>
                    <a:pt x="1869" y="66"/>
                    <a:pt x="1204" y="161"/>
                    <a:pt x="571" y="225"/>
                  </a:cubicBezTo>
                  <a:cubicBezTo>
                    <a:pt x="223" y="256"/>
                    <a:pt x="1" y="541"/>
                    <a:pt x="33" y="858"/>
                  </a:cubicBezTo>
                  <a:cubicBezTo>
                    <a:pt x="64" y="1175"/>
                    <a:pt x="318" y="1397"/>
                    <a:pt x="634" y="1397"/>
                  </a:cubicBezTo>
                  <a:lnTo>
                    <a:pt x="698" y="1397"/>
                  </a:lnTo>
                  <a:cubicBezTo>
                    <a:pt x="1331" y="1333"/>
                    <a:pt x="1996" y="1270"/>
                    <a:pt x="2629" y="1207"/>
                  </a:cubicBezTo>
                  <a:cubicBezTo>
                    <a:pt x="2946" y="1175"/>
                    <a:pt x="3199" y="858"/>
                    <a:pt x="3168" y="541"/>
                  </a:cubicBezTo>
                  <a:cubicBezTo>
                    <a:pt x="3108" y="243"/>
                    <a:pt x="2851" y="0"/>
                    <a:pt x="255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82" name="Google Shape;1682;p78"/>
            <p:cNvSpPr/>
            <p:nvPr/>
          </p:nvSpPr>
          <p:spPr>
            <a:xfrm>
              <a:off x="4549075" y="1340075"/>
              <a:ext cx="89475" cy="34925"/>
            </a:xfrm>
            <a:custGeom>
              <a:avLst/>
              <a:gdLst/>
              <a:ahLst/>
              <a:cxnLst/>
              <a:rect l="l" t="t" r="r" b="b"/>
              <a:pathLst>
                <a:path w="3579" h="1397" extrusionOk="0">
                  <a:moveTo>
                    <a:pt x="2968" y="0"/>
                  </a:moveTo>
                  <a:cubicBezTo>
                    <a:pt x="2950" y="0"/>
                    <a:pt x="2932" y="1"/>
                    <a:pt x="2914" y="3"/>
                  </a:cubicBezTo>
                  <a:cubicBezTo>
                    <a:pt x="2122" y="66"/>
                    <a:pt x="1362" y="130"/>
                    <a:pt x="570" y="225"/>
                  </a:cubicBezTo>
                  <a:cubicBezTo>
                    <a:pt x="253" y="256"/>
                    <a:pt x="0" y="541"/>
                    <a:pt x="32" y="858"/>
                  </a:cubicBezTo>
                  <a:cubicBezTo>
                    <a:pt x="63" y="1175"/>
                    <a:pt x="317" y="1397"/>
                    <a:pt x="633" y="1397"/>
                  </a:cubicBezTo>
                  <a:lnTo>
                    <a:pt x="697" y="1397"/>
                  </a:lnTo>
                  <a:cubicBezTo>
                    <a:pt x="1457" y="1333"/>
                    <a:pt x="2249" y="1238"/>
                    <a:pt x="3009" y="1175"/>
                  </a:cubicBezTo>
                  <a:cubicBezTo>
                    <a:pt x="3325" y="1143"/>
                    <a:pt x="3579" y="858"/>
                    <a:pt x="3547" y="541"/>
                  </a:cubicBezTo>
                  <a:cubicBezTo>
                    <a:pt x="3547" y="243"/>
                    <a:pt x="3265" y="0"/>
                    <a:pt x="2968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83" name="Google Shape;1683;p78"/>
            <p:cNvSpPr/>
            <p:nvPr/>
          </p:nvSpPr>
          <p:spPr>
            <a:xfrm>
              <a:off x="4831700" y="1317900"/>
              <a:ext cx="79200" cy="33350"/>
            </a:xfrm>
            <a:custGeom>
              <a:avLst/>
              <a:gdLst/>
              <a:ahLst/>
              <a:cxnLst/>
              <a:rect l="l" t="t" r="r" b="b"/>
              <a:pathLst>
                <a:path w="3168" h="1334" extrusionOk="0">
                  <a:moveTo>
                    <a:pt x="2588" y="1"/>
                  </a:moveTo>
                  <a:cubicBezTo>
                    <a:pt x="2570" y="1"/>
                    <a:pt x="2552" y="2"/>
                    <a:pt x="2534" y="3"/>
                  </a:cubicBezTo>
                  <a:cubicBezTo>
                    <a:pt x="1869" y="67"/>
                    <a:pt x="1236" y="98"/>
                    <a:pt x="571" y="162"/>
                  </a:cubicBezTo>
                  <a:cubicBezTo>
                    <a:pt x="254" y="162"/>
                    <a:pt x="1" y="447"/>
                    <a:pt x="33" y="795"/>
                  </a:cubicBezTo>
                  <a:cubicBezTo>
                    <a:pt x="33" y="1112"/>
                    <a:pt x="318" y="1333"/>
                    <a:pt x="603" y="1333"/>
                  </a:cubicBezTo>
                  <a:lnTo>
                    <a:pt x="666" y="1333"/>
                  </a:lnTo>
                  <a:cubicBezTo>
                    <a:pt x="1299" y="1302"/>
                    <a:pt x="1964" y="1238"/>
                    <a:pt x="2598" y="1207"/>
                  </a:cubicBezTo>
                  <a:cubicBezTo>
                    <a:pt x="2914" y="1175"/>
                    <a:pt x="3168" y="890"/>
                    <a:pt x="3136" y="573"/>
                  </a:cubicBezTo>
                  <a:cubicBezTo>
                    <a:pt x="3136" y="245"/>
                    <a:pt x="2883" y="1"/>
                    <a:pt x="2588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84" name="Google Shape;1684;p78"/>
            <p:cNvSpPr/>
            <p:nvPr/>
          </p:nvSpPr>
          <p:spPr>
            <a:xfrm>
              <a:off x="5104850" y="1299700"/>
              <a:ext cx="147300" cy="34925"/>
            </a:xfrm>
            <a:custGeom>
              <a:avLst/>
              <a:gdLst/>
              <a:ahLst/>
              <a:cxnLst/>
              <a:rect l="l" t="t" r="r" b="b"/>
              <a:pathLst>
                <a:path w="5892" h="1397" extrusionOk="0">
                  <a:moveTo>
                    <a:pt x="5311" y="0"/>
                  </a:moveTo>
                  <a:cubicBezTo>
                    <a:pt x="5294" y="0"/>
                    <a:pt x="5276" y="1"/>
                    <a:pt x="5258" y="3"/>
                  </a:cubicBezTo>
                  <a:cubicBezTo>
                    <a:pt x="3706" y="66"/>
                    <a:pt x="2123" y="130"/>
                    <a:pt x="571" y="193"/>
                  </a:cubicBezTo>
                  <a:cubicBezTo>
                    <a:pt x="254" y="225"/>
                    <a:pt x="1" y="510"/>
                    <a:pt x="1" y="826"/>
                  </a:cubicBezTo>
                  <a:cubicBezTo>
                    <a:pt x="32" y="1143"/>
                    <a:pt x="286" y="1396"/>
                    <a:pt x="602" y="1396"/>
                  </a:cubicBezTo>
                  <a:lnTo>
                    <a:pt x="634" y="1396"/>
                  </a:lnTo>
                  <a:cubicBezTo>
                    <a:pt x="2186" y="1301"/>
                    <a:pt x="3769" y="1238"/>
                    <a:pt x="5290" y="1175"/>
                  </a:cubicBezTo>
                  <a:cubicBezTo>
                    <a:pt x="5638" y="1175"/>
                    <a:pt x="5891" y="890"/>
                    <a:pt x="5860" y="573"/>
                  </a:cubicBezTo>
                  <a:cubicBezTo>
                    <a:pt x="5860" y="244"/>
                    <a:pt x="5606" y="0"/>
                    <a:pt x="5311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85" name="Google Shape;1685;p78"/>
            <p:cNvSpPr/>
            <p:nvPr/>
          </p:nvSpPr>
          <p:spPr>
            <a:xfrm>
              <a:off x="4997175" y="1306875"/>
              <a:ext cx="88700" cy="33300"/>
            </a:xfrm>
            <a:custGeom>
              <a:avLst/>
              <a:gdLst/>
              <a:ahLst/>
              <a:cxnLst/>
              <a:rect l="l" t="t" r="r" b="b"/>
              <a:pathLst>
                <a:path w="3548" h="1332" extrusionOk="0">
                  <a:moveTo>
                    <a:pt x="2914" y="1"/>
                  </a:moveTo>
                  <a:cubicBezTo>
                    <a:pt x="2154" y="64"/>
                    <a:pt x="1363" y="96"/>
                    <a:pt x="571" y="159"/>
                  </a:cubicBezTo>
                  <a:cubicBezTo>
                    <a:pt x="254" y="159"/>
                    <a:pt x="1" y="444"/>
                    <a:pt x="32" y="793"/>
                  </a:cubicBezTo>
                  <a:cubicBezTo>
                    <a:pt x="32" y="1109"/>
                    <a:pt x="286" y="1331"/>
                    <a:pt x="602" y="1331"/>
                  </a:cubicBezTo>
                  <a:lnTo>
                    <a:pt x="634" y="1331"/>
                  </a:lnTo>
                  <a:cubicBezTo>
                    <a:pt x="1426" y="1299"/>
                    <a:pt x="2218" y="1236"/>
                    <a:pt x="2978" y="1204"/>
                  </a:cubicBezTo>
                  <a:cubicBezTo>
                    <a:pt x="3326" y="1173"/>
                    <a:pt x="3548" y="919"/>
                    <a:pt x="3548" y="571"/>
                  </a:cubicBezTo>
                  <a:cubicBezTo>
                    <a:pt x="3516" y="254"/>
                    <a:pt x="3263" y="1"/>
                    <a:pt x="291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86" name="Google Shape;1686;p78"/>
            <p:cNvSpPr/>
            <p:nvPr/>
          </p:nvSpPr>
          <p:spPr>
            <a:xfrm>
              <a:off x="4103325" y="1386775"/>
              <a:ext cx="89475" cy="36525"/>
            </a:xfrm>
            <a:custGeom>
              <a:avLst/>
              <a:gdLst/>
              <a:ahLst/>
              <a:cxnLst/>
              <a:rect l="l" t="t" r="r" b="b"/>
              <a:pathLst>
                <a:path w="3579" h="1461" extrusionOk="0">
                  <a:moveTo>
                    <a:pt x="2943" y="1"/>
                  </a:moveTo>
                  <a:cubicBezTo>
                    <a:pt x="2923" y="1"/>
                    <a:pt x="2902" y="2"/>
                    <a:pt x="2882" y="4"/>
                  </a:cubicBezTo>
                  <a:cubicBezTo>
                    <a:pt x="2122" y="99"/>
                    <a:pt x="1330" y="194"/>
                    <a:pt x="570" y="289"/>
                  </a:cubicBezTo>
                  <a:cubicBezTo>
                    <a:pt x="222" y="320"/>
                    <a:pt x="0" y="605"/>
                    <a:pt x="32" y="954"/>
                  </a:cubicBezTo>
                  <a:cubicBezTo>
                    <a:pt x="64" y="1239"/>
                    <a:pt x="317" y="1460"/>
                    <a:pt x="634" y="1460"/>
                  </a:cubicBezTo>
                  <a:lnTo>
                    <a:pt x="697" y="1460"/>
                  </a:lnTo>
                  <a:cubicBezTo>
                    <a:pt x="1457" y="1365"/>
                    <a:pt x="2249" y="1270"/>
                    <a:pt x="3009" y="1175"/>
                  </a:cubicBezTo>
                  <a:cubicBezTo>
                    <a:pt x="3357" y="1144"/>
                    <a:pt x="3579" y="859"/>
                    <a:pt x="3547" y="542"/>
                  </a:cubicBezTo>
                  <a:cubicBezTo>
                    <a:pt x="3518" y="216"/>
                    <a:pt x="3238" y="1"/>
                    <a:pt x="2943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87" name="Google Shape;1687;p78"/>
            <p:cNvSpPr/>
            <p:nvPr/>
          </p:nvSpPr>
          <p:spPr>
            <a:xfrm>
              <a:off x="5279825" y="1295800"/>
              <a:ext cx="79200" cy="31700"/>
            </a:xfrm>
            <a:custGeom>
              <a:avLst/>
              <a:gdLst/>
              <a:ahLst/>
              <a:cxnLst/>
              <a:rect l="l" t="t" r="r" b="b"/>
              <a:pathLst>
                <a:path w="3168" h="1268" extrusionOk="0">
                  <a:moveTo>
                    <a:pt x="2534" y="1"/>
                  </a:moveTo>
                  <a:cubicBezTo>
                    <a:pt x="1901" y="32"/>
                    <a:pt x="1236" y="32"/>
                    <a:pt x="602" y="64"/>
                  </a:cubicBezTo>
                  <a:cubicBezTo>
                    <a:pt x="254" y="64"/>
                    <a:pt x="1" y="349"/>
                    <a:pt x="32" y="666"/>
                  </a:cubicBezTo>
                  <a:cubicBezTo>
                    <a:pt x="32" y="1014"/>
                    <a:pt x="286" y="1267"/>
                    <a:pt x="602" y="1267"/>
                  </a:cubicBezTo>
                  <a:lnTo>
                    <a:pt x="634" y="1267"/>
                  </a:lnTo>
                  <a:lnTo>
                    <a:pt x="2597" y="1204"/>
                  </a:lnTo>
                  <a:cubicBezTo>
                    <a:pt x="2914" y="1172"/>
                    <a:pt x="3168" y="919"/>
                    <a:pt x="3168" y="571"/>
                  </a:cubicBezTo>
                  <a:cubicBezTo>
                    <a:pt x="3136" y="254"/>
                    <a:pt x="2883" y="1"/>
                    <a:pt x="253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88" name="Google Shape;1688;p78"/>
            <p:cNvSpPr/>
            <p:nvPr/>
          </p:nvSpPr>
          <p:spPr>
            <a:xfrm>
              <a:off x="4656750" y="1325900"/>
              <a:ext cx="147275" cy="39600"/>
            </a:xfrm>
            <a:custGeom>
              <a:avLst/>
              <a:gdLst/>
              <a:ahLst/>
              <a:cxnLst/>
              <a:rect l="l" t="t" r="r" b="b"/>
              <a:pathLst>
                <a:path w="5891" h="1584" extrusionOk="0">
                  <a:moveTo>
                    <a:pt x="5225" y="0"/>
                  </a:moveTo>
                  <a:cubicBezTo>
                    <a:pt x="3674" y="127"/>
                    <a:pt x="2122" y="253"/>
                    <a:pt x="570" y="380"/>
                  </a:cubicBezTo>
                  <a:cubicBezTo>
                    <a:pt x="222" y="412"/>
                    <a:pt x="0" y="697"/>
                    <a:pt x="32" y="1045"/>
                  </a:cubicBezTo>
                  <a:cubicBezTo>
                    <a:pt x="63" y="1330"/>
                    <a:pt x="317" y="1583"/>
                    <a:pt x="602" y="1583"/>
                  </a:cubicBezTo>
                  <a:lnTo>
                    <a:pt x="665" y="1583"/>
                  </a:lnTo>
                  <a:cubicBezTo>
                    <a:pt x="2217" y="1425"/>
                    <a:pt x="3769" y="1298"/>
                    <a:pt x="5320" y="1172"/>
                  </a:cubicBezTo>
                  <a:cubicBezTo>
                    <a:pt x="5637" y="1172"/>
                    <a:pt x="5891" y="887"/>
                    <a:pt x="5859" y="538"/>
                  </a:cubicBezTo>
                  <a:cubicBezTo>
                    <a:pt x="5827" y="222"/>
                    <a:pt x="5574" y="0"/>
                    <a:pt x="5225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89" name="Google Shape;1689;p78"/>
            <p:cNvSpPr/>
            <p:nvPr/>
          </p:nvSpPr>
          <p:spPr>
            <a:xfrm>
              <a:off x="6891000" y="1397675"/>
              <a:ext cx="147275" cy="49375"/>
            </a:xfrm>
            <a:custGeom>
              <a:avLst/>
              <a:gdLst/>
              <a:ahLst/>
              <a:cxnLst/>
              <a:rect l="l" t="t" r="r" b="b"/>
              <a:pathLst>
                <a:path w="5891" h="1975" extrusionOk="0">
                  <a:moveTo>
                    <a:pt x="620" y="0"/>
                  </a:moveTo>
                  <a:cubicBezTo>
                    <a:pt x="343" y="0"/>
                    <a:pt x="92" y="209"/>
                    <a:pt x="64" y="518"/>
                  </a:cubicBezTo>
                  <a:cubicBezTo>
                    <a:pt x="0" y="834"/>
                    <a:pt x="222" y="1119"/>
                    <a:pt x="539" y="1183"/>
                  </a:cubicBezTo>
                  <a:cubicBezTo>
                    <a:pt x="2059" y="1436"/>
                    <a:pt x="3610" y="1689"/>
                    <a:pt x="5162" y="1974"/>
                  </a:cubicBezTo>
                  <a:lnTo>
                    <a:pt x="5257" y="1974"/>
                  </a:lnTo>
                  <a:cubicBezTo>
                    <a:pt x="5542" y="1974"/>
                    <a:pt x="5796" y="1753"/>
                    <a:pt x="5859" y="1468"/>
                  </a:cubicBezTo>
                  <a:cubicBezTo>
                    <a:pt x="5891" y="1151"/>
                    <a:pt x="5669" y="834"/>
                    <a:pt x="5352" y="803"/>
                  </a:cubicBezTo>
                  <a:cubicBezTo>
                    <a:pt x="3832" y="518"/>
                    <a:pt x="2249" y="264"/>
                    <a:pt x="729" y="11"/>
                  </a:cubicBezTo>
                  <a:cubicBezTo>
                    <a:pt x="692" y="4"/>
                    <a:pt x="656" y="0"/>
                    <a:pt x="620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90" name="Google Shape;1690;p78"/>
            <p:cNvSpPr/>
            <p:nvPr/>
          </p:nvSpPr>
          <p:spPr>
            <a:xfrm>
              <a:off x="6785700" y="1381225"/>
              <a:ext cx="89475" cy="38900"/>
            </a:xfrm>
            <a:custGeom>
              <a:avLst/>
              <a:gdLst/>
              <a:ahLst/>
              <a:cxnLst/>
              <a:rect l="l" t="t" r="r" b="b"/>
              <a:pathLst>
                <a:path w="3579" h="1556" extrusionOk="0">
                  <a:moveTo>
                    <a:pt x="637" y="1"/>
                  </a:moveTo>
                  <a:cubicBezTo>
                    <a:pt x="345" y="1"/>
                    <a:pt x="91" y="214"/>
                    <a:pt x="32" y="511"/>
                  </a:cubicBezTo>
                  <a:cubicBezTo>
                    <a:pt x="0" y="827"/>
                    <a:pt x="222" y="1144"/>
                    <a:pt x="539" y="1176"/>
                  </a:cubicBezTo>
                  <a:cubicBezTo>
                    <a:pt x="1299" y="1302"/>
                    <a:pt x="2059" y="1397"/>
                    <a:pt x="2850" y="1524"/>
                  </a:cubicBezTo>
                  <a:cubicBezTo>
                    <a:pt x="2882" y="1524"/>
                    <a:pt x="2914" y="1556"/>
                    <a:pt x="2945" y="1556"/>
                  </a:cubicBezTo>
                  <a:cubicBezTo>
                    <a:pt x="3230" y="1556"/>
                    <a:pt x="3484" y="1334"/>
                    <a:pt x="3515" y="1049"/>
                  </a:cubicBezTo>
                  <a:cubicBezTo>
                    <a:pt x="3579" y="732"/>
                    <a:pt x="3357" y="416"/>
                    <a:pt x="3009" y="352"/>
                  </a:cubicBezTo>
                  <a:cubicBezTo>
                    <a:pt x="2249" y="257"/>
                    <a:pt x="1489" y="131"/>
                    <a:pt x="697" y="4"/>
                  </a:cubicBezTo>
                  <a:cubicBezTo>
                    <a:pt x="677" y="2"/>
                    <a:pt x="657" y="1"/>
                    <a:pt x="637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91" name="Google Shape;1691;p78"/>
            <p:cNvSpPr/>
            <p:nvPr/>
          </p:nvSpPr>
          <p:spPr>
            <a:xfrm>
              <a:off x="6621025" y="1358900"/>
              <a:ext cx="79975" cy="35900"/>
            </a:xfrm>
            <a:custGeom>
              <a:avLst/>
              <a:gdLst/>
              <a:ahLst/>
              <a:cxnLst/>
              <a:rect l="l" t="t" r="r" b="b"/>
              <a:pathLst>
                <a:path w="3199" h="1436" extrusionOk="0">
                  <a:moveTo>
                    <a:pt x="622" y="0"/>
                  </a:moveTo>
                  <a:cubicBezTo>
                    <a:pt x="323" y="0"/>
                    <a:pt x="92" y="233"/>
                    <a:pt x="63" y="517"/>
                  </a:cubicBezTo>
                  <a:cubicBezTo>
                    <a:pt x="0" y="834"/>
                    <a:pt x="253" y="1119"/>
                    <a:pt x="570" y="1182"/>
                  </a:cubicBezTo>
                  <a:cubicBezTo>
                    <a:pt x="1203" y="1245"/>
                    <a:pt x="1837" y="1340"/>
                    <a:pt x="2502" y="1435"/>
                  </a:cubicBezTo>
                  <a:lnTo>
                    <a:pt x="2565" y="1435"/>
                  </a:lnTo>
                  <a:cubicBezTo>
                    <a:pt x="2882" y="1435"/>
                    <a:pt x="3135" y="1214"/>
                    <a:pt x="3167" y="929"/>
                  </a:cubicBezTo>
                  <a:cubicBezTo>
                    <a:pt x="3199" y="580"/>
                    <a:pt x="2977" y="295"/>
                    <a:pt x="2660" y="263"/>
                  </a:cubicBezTo>
                  <a:cubicBezTo>
                    <a:pt x="1995" y="168"/>
                    <a:pt x="1362" y="73"/>
                    <a:pt x="728" y="10"/>
                  </a:cubicBezTo>
                  <a:cubicBezTo>
                    <a:pt x="692" y="4"/>
                    <a:pt x="656" y="0"/>
                    <a:pt x="622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92" name="Google Shape;1692;p78"/>
            <p:cNvSpPr/>
            <p:nvPr/>
          </p:nvSpPr>
          <p:spPr>
            <a:xfrm>
              <a:off x="6446825" y="1337700"/>
              <a:ext cx="148075" cy="43625"/>
            </a:xfrm>
            <a:custGeom>
              <a:avLst/>
              <a:gdLst/>
              <a:ahLst/>
              <a:cxnLst/>
              <a:rect l="l" t="t" r="r" b="b"/>
              <a:pathLst>
                <a:path w="5923" h="1745" extrusionOk="0">
                  <a:moveTo>
                    <a:pt x="644" y="0"/>
                  </a:moveTo>
                  <a:cubicBezTo>
                    <a:pt x="346" y="0"/>
                    <a:pt x="62" y="243"/>
                    <a:pt x="33" y="541"/>
                  </a:cubicBezTo>
                  <a:cubicBezTo>
                    <a:pt x="1" y="890"/>
                    <a:pt x="254" y="1175"/>
                    <a:pt x="571" y="1206"/>
                  </a:cubicBezTo>
                  <a:cubicBezTo>
                    <a:pt x="2123" y="1365"/>
                    <a:pt x="3674" y="1555"/>
                    <a:pt x="5195" y="1745"/>
                  </a:cubicBezTo>
                  <a:lnTo>
                    <a:pt x="5290" y="1745"/>
                  </a:lnTo>
                  <a:cubicBezTo>
                    <a:pt x="5575" y="1745"/>
                    <a:pt x="5828" y="1523"/>
                    <a:pt x="5860" y="1206"/>
                  </a:cubicBezTo>
                  <a:cubicBezTo>
                    <a:pt x="5923" y="890"/>
                    <a:pt x="5670" y="573"/>
                    <a:pt x="5353" y="541"/>
                  </a:cubicBezTo>
                  <a:cubicBezTo>
                    <a:pt x="3801" y="351"/>
                    <a:pt x="2249" y="193"/>
                    <a:pt x="698" y="3"/>
                  </a:cubicBezTo>
                  <a:cubicBezTo>
                    <a:pt x="680" y="1"/>
                    <a:pt x="662" y="0"/>
                    <a:pt x="64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93" name="Google Shape;1693;p78"/>
            <p:cNvSpPr/>
            <p:nvPr/>
          </p:nvSpPr>
          <p:spPr>
            <a:xfrm>
              <a:off x="6176075" y="1313950"/>
              <a:ext cx="79175" cy="33350"/>
            </a:xfrm>
            <a:custGeom>
              <a:avLst/>
              <a:gdLst/>
              <a:ahLst/>
              <a:cxnLst/>
              <a:rect l="l" t="t" r="r" b="b"/>
              <a:pathLst>
                <a:path w="3167" h="1334" extrusionOk="0">
                  <a:moveTo>
                    <a:pt x="580" y="0"/>
                  </a:moveTo>
                  <a:cubicBezTo>
                    <a:pt x="285" y="0"/>
                    <a:pt x="30" y="243"/>
                    <a:pt x="0" y="541"/>
                  </a:cubicBezTo>
                  <a:cubicBezTo>
                    <a:pt x="0" y="890"/>
                    <a:pt x="222" y="1175"/>
                    <a:pt x="570" y="1175"/>
                  </a:cubicBezTo>
                  <a:cubicBezTo>
                    <a:pt x="1203" y="1238"/>
                    <a:pt x="1837" y="1270"/>
                    <a:pt x="2502" y="1333"/>
                  </a:cubicBezTo>
                  <a:lnTo>
                    <a:pt x="2534" y="1333"/>
                  </a:lnTo>
                  <a:cubicBezTo>
                    <a:pt x="2850" y="1333"/>
                    <a:pt x="3104" y="1080"/>
                    <a:pt x="3135" y="795"/>
                  </a:cubicBezTo>
                  <a:cubicBezTo>
                    <a:pt x="3167" y="446"/>
                    <a:pt x="2914" y="161"/>
                    <a:pt x="2597" y="161"/>
                  </a:cubicBezTo>
                  <a:cubicBezTo>
                    <a:pt x="1932" y="98"/>
                    <a:pt x="1298" y="35"/>
                    <a:pt x="633" y="3"/>
                  </a:cubicBezTo>
                  <a:cubicBezTo>
                    <a:pt x="615" y="1"/>
                    <a:pt x="598" y="0"/>
                    <a:pt x="580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94" name="Google Shape;1694;p78"/>
            <p:cNvSpPr/>
            <p:nvPr/>
          </p:nvSpPr>
          <p:spPr>
            <a:xfrm>
              <a:off x="6340750" y="1327400"/>
              <a:ext cx="89475" cy="35725"/>
            </a:xfrm>
            <a:custGeom>
              <a:avLst/>
              <a:gdLst/>
              <a:ahLst/>
              <a:cxnLst/>
              <a:rect l="l" t="t" r="r" b="b"/>
              <a:pathLst>
                <a:path w="3579" h="1429" extrusionOk="0">
                  <a:moveTo>
                    <a:pt x="612" y="1"/>
                  </a:moveTo>
                  <a:cubicBezTo>
                    <a:pt x="317" y="1"/>
                    <a:pt x="62" y="243"/>
                    <a:pt x="32" y="542"/>
                  </a:cubicBezTo>
                  <a:cubicBezTo>
                    <a:pt x="0" y="858"/>
                    <a:pt x="222" y="1175"/>
                    <a:pt x="570" y="1207"/>
                  </a:cubicBezTo>
                  <a:cubicBezTo>
                    <a:pt x="1330" y="1270"/>
                    <a:pt x="2090" y="1333"/>
                    <a:pt x="2882" y="1428"/>
                  </a:cubicBezTo>
                  <a:lnTo>
                    <a:pt x="2945" y="1428"/>
                  </a:lnTo>
                  <a:cubicBezTo>
                    <a:pt x="3230" y="1428"/>
                    <a:pt x="3484" y="1207"/>
                    <a:pt x="3515" y="890"/>
                  </a:cubicBezTo>
                  <a:cubicBezTo>
                    <a:pt x="3579" y="573"/>
                    <a:pt x="3325" y="257"/>
                    <a:pt x="3009" y="225"/>
                  </a:cubicBezTo>
                  <a:cubicBezTo>
                    <a:pt x="2217" y="162"/>
                    <a:pt x="1457" y="67"/>
                    <a:pt x="665" y="3"/>
                  </a:cubicBezTo>
                  <a:cubicBezTo>
                    <a:pt x="647" y="2"/>
                    <a:pt x="629" y="1"/>
                    <a:pt x="61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95" name="Google Shape;1695;p78"/>
            <p:cNvSpPr/>
            <p:nvPr/>
          </p:nvSpPr>
          <p:spPr>
            <a:xfrm>
              <a:off x="3938650" y="1554450"/>
              <a:ext cx="79975" cy="35900"/>
            </a:xfrm>
            <a:custGeom>
              <a:avLst/>
              <a:gdLst/>
              <a:ahLst/>
              <a:cxnLst/>
              <a:rect l="l" t="t" r="r" b="b"/>
              <a:pathLst>
                <a:path w="3199" h="1436" extrusionOk="0">
                  <a:moveTo>
                    <a:pt x="2600" y="1"/>
                  </a:moveTo>
                  <a:cubicBezTo>
                    <a:pt x="2568" y="1"/>
                    <a:pt x="2535" y="4"/>
                    <a:pt x="2502" y="10"/>
                  </a:cubicBezTo>
                  <a:lnTo>
                    <a:pt x="570" y="232"/>
                  </a:lnTo>
                  <a:cubicBezTo>
                    <a:pt x="222" y="264"/>
                    <a:pt x="0" y="580"/>
                    <a:pt x="32" y="897"/>
                  </a:cubicBezTo>
                  <a:cubicBezTo>
                    <a:pt x="95" y="1214"/>
                    <a:pt x="349" y="1435"/>
                    <a:pt x="634" y="1435"/>
                  </a:cubicBezTo>
                  <a:cubicBezTo>
                    <a:pt x="665" y="1435"/>
                    <a:pt x="697" y="1435"/>
                    <a:pt x="697" y="1404"/>
                  </a:cubicBezTo>
                  <a:lnTo>
                    <a:pt x="2629" y="1182"/>
                  </a:lnTo>
                  <a:cubicBezTo>
                    <a:pt x="2977" y="1150"/>
                    <a:pt x="3199" y="834"/>
                    <a:pt x="3167" y="517"/>
                  </a:cubicBezTo>
                  <a:cubicBezTo>
                    <a:pt x="3110" y="233"/>
                    <a:pt x="2876" y="1"/>
                    <a:pt x="2600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96" name="Google Shape;1696;p78"/>
            <p:cNvSpPr/>
            <p:nvPr/>
          </p:nvSpPr>
          <p:spPr>
            <a:xfrm>
              <a:off x="4384375" y="1503175"/>
              <a:ext cx="80000" cy="34925"/>
            </a:xfrm>
            <a:custGeom>
              <a:avLst/>
              <a:gdLst/>
              <a:ahLst/>
              <a:cxnLst/>
              <a:rect l="l" t="t" r="r" b="b"/>
              <a:pathLst>
                <a:path w="3200" h="1397" extrusionOk="0">
                  <a:moveTo>
                    <a:pt x="2556" y="0"/>
                  </a:moveTo>
                  <a:cubicBezTo>
                    <a:pt x="2539" y="0"/>
                    <a:pt x="2521" y="1"/>
                    <a:pt x="2503" y="3"/>
                  </a:cubicBezTo>
                  <a:cubicBezTo>
                    <a:pt x="1869" y="98"/>
                    <a:pt x="1204" y="161"/>
                    <a:pt x="571" y="225"/>
                  </a:cubicBezTo>
                  <a:cubicBezTo>
                    <a:pt x="223" y="256"/>
                    <a:pt x="1" y="541"/>
                    <a:pt x="33" y="858"/>
                  </a:cubicBezTo>
                  <a:cubicBezTo>
                    <a:pt x="64" y="1175"/>
                    <a:pt x="318" y="1396"/>
                    <a:pt x="634" y="1396"/>
                  </a:cubicBezTo>
                  <a:lnTo>
                    <a:pt x="698" y="1396"/>
                  </a:lnTo>
                  <a:cubicBezTo>
                    <a:pt x="1331" y="1333"/>
                    <a:pt x="1996" y="1270"/>
                    <a:pt x="2629" y="1206"/>
                  </a:cubicBezTo>
                  <a:cubicBezTo>
                    <a:pt x="2946" y="1175"/>
                    <a:pt x="3199" y="858"/>
                    <a:pt x="3168" y="541"/>
                  </a:cubicBezTo>
                  <a:cubicBezTo>
                    <a:pt x="3108" y="243"/>
                    <a:pt x="2851" y="0"/>
                    <a:pt x="255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97" name="Google Shape;1697;p78"/>
            <p:cNvSpPr/>
            <p:nvPr/>
          </p:nvSpPr>
          <p:spPr>
            <a:xfrm>
              <a:off x="4210200" y="1514875"/>
              <a:ext cx="147300" cy="42225"/>
            </a:xfrm>
            <a:custGeom>
              <a:avLst/>
              <a:gdLst/>
              <a:ahLst/>
              <a:cxnLst/>
              <a:rect l="l" t="t" r="r" b="b"/>
              <a:pathLst>
                <a:path w="5892" h="1689" extrusionOk="0">
                  <a:moveTo>
                    <a:pt x="5293" y="0"/>
                  </a:moveTo>
                  <a:cubicBezTo>
                    <a:pt x="5261" y="0"/>
                    <a:pt x="5227" y="3"/>
                    <a:pt x="5194" y="10"/>
                  </a:cubicBezTo>
                  <a:cubicBezTo>
                    <a:pt x="3643" y="168"/>
                    <a:pt x="2091" y="327"/>
                    <a:pt x="539" y="517"/>
                  </a:cubicBezTo>
                  <a:cubicBezTo>
                    <a:pt x="222" y="548"/>
                    <a:pt x="1" y="833"/>
                    <a:pt x="32" y="1182"/>
                  </a:cubicBezTo>
                  <a:cubicBezTo>
                    <a:pt x="64" y="1467"/>
                    <a:pt x="317" y="1688"/>
                    <a:pt x="602" y="1688"/>
                  </a:cubicBezTo>
                  <a:lnTo>
                    <a:pt x="666" y="1688"/>
                  </a:lnTo>
                  <a:cubicBezTo>
                    <a:pt x="2249" y="1498"/>
                    <a:pt x="3769" y="1340"/>
                    <a:pt x="5321" y="1182"/>
                  </a:cubicBezTo>
                  <a:cubicBezTo>
                    <a:pt x="5638" y="1150"/>
                    <a:pt x="5891" y="833"/>
                    <a:pt x="5859" y="517"/>
                  </a:cubicBezTo>
                  <a:cubicBezTo>
                    <a:pt x="5831" y="233"/>
                    <a:pt x="5574" y="0"/>
                    <a:pt x="529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98" name="Google Shape;1698;p78"/>
            <p:cNvSpPr/>
            <p:nvPr/>
          </p:nvSpPr>
          <p:spPr>
            <a:xfrm>
              <a:off x="4103325" y="1533250"/>
              <a:ext cx="89475" cy="36525"/>
            </a:xfrm>
            <a:custGeom>
              <a:avLst/>
              <a:gdLst/>
              <a:ahLst/>
              <a:cxnLst/>
              <a:rect l="l" t="t" r="r" b="b"/>
              <a:pathLst>
                <a:path w="3579" h="1461" extrusionOk="0">
                  <a:moveTo>
                    <a:pt x="2943" y="0"/>
                  </a:moveTo>
                  <a:cubicBezTo>
                    <a:pt x="2923" y="0"/>
                    <a:pt x="2902" y="1"/>
                    <a:pt x="2882" y="3"/>
                  </a:cubicBezTo>
                  <a:cubicBezTo>
                    <a:pt x="2122" y="98"/>
                    <a:pt x="1330" y="193"/>
                    <a:pt x="570" y="288"/>
                  </a:cubicBezTo>
                  <a:cubicBezTo>
                    <a:pt x="222" y="320"/>
                    <a:pt x="0" y="605"/>
                    <a:pt x="32" y="922"/>
                  </a:cubicBezTo>
                  <a:cubicBezTo>
                    <a:pt x="64" y="1238"/>
                    <a:pt x="317" y="1460"/>
                    <a:pt x="634" y="1460"/>
                  </a:cubicBezTo>
                  <a:lnTo>
                    <a:pt x="697" y="1460"/>
                  </a:lnTo>
                  <a:cubicBezTo>
                    <a:pt x="1489" y="1365"/>
                    <a:pt x="2249" y="1270"/>
                    <a:pt x="3009" y="1175"/>
                  </a:cubicBezTo>
                  <a:cubicBezTo>
                    <a:pt x="3357" y="1143"/>
                    <a:pt x="3579" y="858"/>
                    <a:pt x="3547" y="510"/>
                  </a:cubicBezTo>
                  <a:cubicBezTo>
                    <a:pt x="3518" y="213"/>
                    <a:pt x="3238" y="0"/>
                    <a:pt x="294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699" name="Google Shape;1699;p78"/>
            <p:cNvSpPr/>
            <p:nvPr/>
          </p:nvSpPr>
          <p:spPr>
            <a:xfrm>
              <a:off x="3764475" y="1567900"/>
              <a:ext cx="148075" cy="44625"/>
            </a:xfrm>
            <a:custGeom>
              <a:avLst/>
              <a:gdLst/>
              <a:ahLst/>
              <a:cxnLst/>
              <a:rect l="l" t="t" r="r" b="b"/>
              <a:pathLst>
                <a:path w="5923" h="1785" extrusionOk="0">
                  <a:moveTo>
                    <a:pt x="5301" y="1"/>
                  </a:moveTo>
                  <a:cubicBezTo>
                    <a:pt x="5266" y="1"/>
                    <a:pt x="5230" y="4"/>
                    <a:pt x="5194" y="11"/>
                  </a:cubicBezTo>
                  <a:cubicBezTo>
                    <a:pt x="3674" y="201"/>
                    <a:pt x="2122" y="391"/>
                    <a:pt x="570" y="581"/>
                  </a:cubicBezTo>
                  <a:cubicBezTo>
                    <a:pt x="222" y="644"/>
                    <a:pt x="0" y="929"/>
                    <a:pt x="32" y="1277"/>
                  </a:cubicBezTo>
                  <a:cubicBezTo>
                    <a:pt x="95" y="1562"/>
                    <a:pt x="348" y="1784"/>
                    <a:pt x="633" y="1784"/>
                  </a:cubicBezTo>
                  <a:lnTo>
                    <a:pt x="728" y="1784"/>
                  </a:lnTo>
                  <a:cubicBezTo>
                    <a:pt x="2280" y="1562"/>
                    <a:pt x="3800" y="1372"/>
                    <a:pt x="5352" y="1182"/>
                  </a:cubicBezTo>
                  <a:cubicBezTo>
                    <a:pt x="5669" y="1119"/>
                    <a:pt x="5922" y="834"/>
                    <a:pt x="5859" y="517"/>
                  </a:cubicBezTo>
                  <a:cubicBezTo>
                    <a:pt x="5830" y="234"/>
                    <a:pt x="5599" y="1"/>
                    <a:pt x="5301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00" name="Google Shape;1700;p78"/>
            <p:cNvSpPr/>
            <p:nvPr/>
          </p:nvSpPr>
          <p:spPr>
            <a:xfrm>
              <a:off x="6176075" y="1460425"/>
              <a:ext cx="79175" cy="33325"/>
            </a:xfrm>
            <a:custGeom>
              <a:avLst/>
              <a:gdLst/>
              <a:ahLst/>
              <a:cxnLst/>
              <a:rect l="l" t="t" r="r" b="b"/>
              <a:pathLst>
                <a:path w="3167" h="1333" extrusionOk="0">
                  <a:moveTo>
                    <a:pt x="580" y="0"/>
                  </a:moveTo>
                  <a:cubicBezTo>
                    <a:pt x="285" y="0"/>
                    <a:pt x="30" y="242"/>
                    <a:pt x="0" y="541"/>
                  </a:cubicBezTo>
                  <a:cubicBezTo>
                    <a:pt x="0" y="889"/>
                    <a:pt x="222" y="1174"/>
                    <a:pt x="570" y="1174"/>
                  </a:cubicBezTo>
                  <a:cubicBezTo>
                    <a:pt x="1203" y="1238"/>
                    <a:pt x="1837" y="1270"/>
                    <a:pt x="2502" y="1333"/>
                  </a:cubicBezTo>
                  <a:lnTo>
                    <a:pt x="2534" y="1333"/>
                  </a:lnTo>
                  <a:cubicBezTo>
                    <a:pt x="2850" y="1333"/>
                    <a:pt x="3104" y="1079"/>
                    <a:pt x="3135" y="794"/>
                  </a:cubicBezTo>
                  <a:cubicBezTo>
                    <a:pt x="3167" y="446"/>
                    <a:pt x="2914" y="161"/>
                    <a:pt x="2597" y="161"/>
                  </a:cubicBezTo>
                  <a:cubicBezTo>
                    <a:pt x="1932" y="98"/>
                    <a:pt x="1298" y="34"/>
                    <a:pt x="633" y="3"/>
                  </a:cubicBezTo>
                  <a:cubicBezTo>
                    <a:pt x="615" y="1"/>
                    <a:pt x="598" y="0"/>
                    <a:pt x="580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01" name="Google Shape;1701;p78"/>
            <p:cNvSpPr/>
            <p:nvPr/>
          </p:nvSpPr>
          <p:spPr>
            <a:xfrm>
              <a:off x="6785700" y="1527700"/>
              <a:ext cx="89475" cy="38900"/>
            </a:xfrm>
            <a:custGeom>
              <a:avLst/>
              <a:gdLst/>
              <a:ahLst/>
              <a:cxnLst/>
              <a:rect l="l" t="t" r="r" b="b"/>
              <a:pathLst>
                <a:path w="3579" h="1556" extrusionOk="0">
                  <a:moveTo>
                    <a:pt x="637" y="1"/>
                  </a:moveTo>
                  <a:cubicBezTo>
                    <a:pt x="345" y="1"/>
                    <a:pt x="91" y="214"/>
                    <a:pt x="32" y="510"/>
                  </a:cubicBezTo>
                  <a:cubicBezTo>
                    <a:pt x="0" y="827"/>
                    <a:pt x="222" y="1144"/>
                    <a:pt x="539" y="1175"/>
                  </a:cubicBezTo>
                  <a:cubicBezTo>
                    <a:pt x="1299" y="1302"/>
                    <a:pt x="2059" y="1429"/>
                    <a:pt x="2850" y="1524"/>
                  </a:cubicBezTo>
                  <a:cubicBezTo>
                    <a:pt x="2882" y="1555"/>
                    <a:pt x="2914" y="1555"/>
                    <a:pt x="2945" y="1555"/>
                  </a:cubicBezTo>
                  <a:cubicBezTo>
                    <a:pt x="3230" y="1555"/>
                    <a:pt x="3484" y="1334"/>
                    <a:pt x="3515" y="1049"/>
                  </a:cubicBezTo>
                  <a:cubicBezTo>
                    <a:pt x="3579" y="732"/>
                    <a:pt x="3357" y="415"/>
                    <a:pt x="3009" y="352"/>
                  </a:cubicBezTo>
                  <a:cubicBezTo>
                    <a:pt x="2249" y="257"/>
                    <a:pt x="1489" y="130"/>
                    <a:pt x="697" y="4"/>
                  </a:cubicBezTo>
                  <a:cubicBezTo>
                    <a:pt x="677" y="2"/>
                    <a:pt x="657" y="1"/>
                    <a:pt x="637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02" name="Google Shape;1702;p78"/>
            <p:cNvSpPr/>
            <p:nvPr/>
          </p:nvSpPr>
          <p:spPr>
            <a:xfrm>
              <a:off x="6891000" y="1544325"/>
              <a:ext cx="147275" cy="49200"/>
            </a:xfrm>
            <a:custGeom>
              <a:avLst/>
              <a:gdLst/>
              <a:ahLst/>
              <a:cxnLst/>
              <a:rect l="l" t="t" r="r" b="b"/>
              <a:pathLst>
                <a:path w="5891" h="1968" extrusionOk="0">
                  <a:moveTo>
                    <a:pt x="660" y="0"/>
                  </a:moveTo>
                  <a:cubicBezTo>
                    <a:pt x="368" y="0"/>
                    <a:pt x="93" y="187"/>
                    <a:pt x="64" y="510"/>
                  </a:cubicBezTo>
                  <a:cubicBezTo>
                    <a:pt x="0" y="827"/>
                    <a:pt x="222" y="1144"/>
                    <a:pt x="539" y="1175"/>
                  </a:cubicBezTo>
                  <a:cubicBezTo>
                    <a:pt x="2059" y="1429"/>
                    <a:pt x="3610" y="1682"/>
                    <a:pt x="5162" y="1967"/>
                  </a:cubicBezTo>
                  <a:lnTo>
                    <a:pt x="5257" y="1967"/>
                  </a:lnTo>
                  <a:cubicBezTo>
                    <a:pt x="5542" y="1967"/>
                    <a:pt x="5796" y="1745"/>
                    <a:pt x="5859" y="1460"/>
                  </a:cubicBezTo>
                  <a:cubicBezTo>
                    <a:pt x="5891" y="1144"/>
                    <a:pt x="5669" y="827"/>
                    <a:pt x="5352" y="795"/>
                  </a:cubicBezTo>
                  <a:cubicBezTo>
                    <a:pt x="3832" y="510"/>
                    <a:pt x="2249" y="257"/>
                    <a:pt x="729" y="4"/>
                  </a:cubicBezTo>
                  <a:cubicBezTo>
                    <a:pt x="706" y="1"/>
                    <a:pt x="683" y="0"/>
                    <a:pt x="660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03" name="Google Shape;1703;p78"/>
            <p:cNvSpPr/>
            <p:nvPr/>
          </p:nvSpPr>
          <p:spPr>
            <a:xfrm>
              <a:off x="4549075" y="1486550"/>
              <a:ext cx="89475" cy="34925"/>
            </a:xfrm>
            <a:custGeom>
              <a:avLst/>
              <a:gdLst/>
              <a:ahLst/>
              <a:cxnLst/>
              <a:rect l="l" t="t" r="r" b="b"/>
              <a:pathLst>
                <a:path w="3579" h="1397" extrusionOk="0">
                  <a:moveTo>
                    <a:pt x="2968" y="0"/>
                  </a:moveTo>
                  <a:cubicBezTo>
                    <a:pt x="2950" y="0"/>
                    <a:pt x="2932" y="1"/>
                    <a:pt x="2914" y="3"/>
                  </a:cubicBezTo>
                  <a:cubicBezTo>
                    <a:pt x="2122" y="66"/>
                    <a:pt x="1362" y="161"/>
                    <a:pt x="570" y="225"/>
                  </a:cubicBezTo>
                  <a:cubicBezTo>
                    <a:pt x="253" y="256"/>
                    <a:pt x="0" y="541"/>
                    <a:pt x="32" y="858"/>
                  </a:cubicBezTo>
                  <a:cubicBezTo>
                    <a:pt x="63" y="1175"/>
                    <a:pt x="317" y="1396"/>
                    <a:pt x="633" y="1396"/>
                  </a:cubicBezTo>
                  <a:lnTo>
                    <a:pt x="697" y="1396"/>
                  </a:lnTo>
                  <a:cubicBezTo>
                    <a:pt x="1457" y="1333"/>
                    <a:pt x="2249" y="1238"/>
                    <a:pt x="3009" y="1175"/>
                  </a:cubicBezTo>
                  <a:cubicBezTo>
                    <a:pt x="3325" y="1143"/>
                    <a:pt x="3579" y="858"/>
                    <a:pt x="3547" y="541"/>
                  </a:cubicBezTo>
                  <a:cubicBezTo>
                    <a:pt x="3547" y="242"/>
                    <a:pt x="3265" y="0"/>
                    <a:pt x="2968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04" name="Google Shape;1704;p78"/>
            <p:cNvSpPr/>
            <p:nvPr/>
          </p:nvSpPr>
          <p:spPr>
            <a:xfrm>
              <a:off x="6621025" y="1505375"/>
              <a:ext cx="79975" cy="35875"/>
            </a:xfrm>
            <a:custGeom>
              <a:avLst/>
              <a:gdLst/>
              <a:ahLst/>
              <a:cxnLst/>
              <a:rect l="l" t="t" r="r" b="b"/>
              <a:pathLst>
                <a:path w="3199" h="1435" extrusionOk="0">
                  <a:moveTo>
                    <a:pt x="622" y="0"/>
                  </a:moveTo>
                  <a:cubicBezTo>
                    <a:pt x="323" y="0"/>
                    <a:pt x="92" y="233"/>
                    <a:pt x="63" y="517"/>
                  </a:cubicBezTo>
                  <a:cubicBezTo>
                    <a:pt x="0" y="833"/>
                    <a:pt x="253" y="1118"/>
                    <a:pt x="570" y="1182"/>
                  </a:cubicBezTo>
                  <a:cubicBezTo>
                    <a:pt x="1203" y="1245"/>
                    <a:pt x="1837" y="1340"/>
                    <a:pt x="2502" y="1435"/>
                  </a:cubicBezTo>
                  <a:lnTo>
                    <a:pt x="2565" y="1435"/>
                  </a:lnTo>
                  <a:cubicBezTo>
                    <a:pt x="2882" y="1435"/>
                    <a:pt x="3135" y="1213"/>
                    <a:pt x="3167" y="928"/>
                  </a:cubicBezTo>
                  <a:cubicBezTo>
                    <a:pt x="3199" y="580"/>
                    <a:pt x="2977" y="295"/>
                    <a:pt x="2660" y="263"/>
                  </a:cubicBezTo>
                  <a:cubicBezTo>
                    <a:pt x="1995" y="168"/>
                    <a:pt x="1362" y="73"/>
                    <a:pt x="728" y="10"/>
                  </a:cubicBezTo>
                  <a:cubicBezTo>
                    <a:pt x="692" y="3"/>
                    <a:pt x="656" y="0"/>
                    <a:pt x="622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05" name="Google Shape;1705;p78"/>
            <p:cNvSpPr/>
            <p:nvPr/>
          </p:nvSpPr>
          <p:spPr>
            <a:xfrm>
              <a:off x="6001100" y="1449400"/>
              <a:ext cx="147275" cy="36450"/>
            </a:xfrm>
            <a:custGeom>
              <a:avLst/>
              <a:gdLst/>
              <a:ahLst/>
              <a:cxnLst/>
              <a:rect l="l" t="t" r="r" b="b"/>
              <a:pathLst>
                <a:path w="5891" h="1458" extrusionOk="0">
                  <a:moveTo>
                    <a:pt x="634" y="0"/>
                  </a:moveTo>
                  <a:cubicBezTo>
                    <a:pt x="317" y="0"/>
                    <a:pt x="32" y="254"/>
                    <a:pt x="0" y="570"/>
                  </a:cubicBezTo>
                  <a:cubicBezTo>
                    <a:pt x="0" y="919"/>
                    <a:pt x="254" y="1172"/>
                    <a:pt x="570" y="1204"/>
                  </a:cubicBezTo>
                  <a:cubicBezTo>
                    <a:pt x="2122" y="1267"/>
                    <a:pt x="3674" y="1362"/>
                    <a:pt x="5226" y="1457"/>
                  </a:cubicBezTo>
                  <a:lnTo>
                    <a:pt x="5257" y="1457"/>
                  </a:lnTo>
                  <a:cubicBezTo>
                    <a:pt x="5574" y="1457"/>
                    <a:pt x="5827" y="1235"/>
                    <a:pt x="5859" y="919"/>
                  </a:cubicBezTo>
                  <a:cubicBezTo>
                    <a:pt x="5891" y="602"/>
                    <a:pt x="5637" y="317"/>
                    <a:pt x="5321" y="285"/>
                  </a:cubicBezTo>
                  <a:cubicBezTo>
                    <a:pt x="3769" y="190"/>
                    <a:pt x="2185" y="95"/>
                    <a:pt x="63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06" name="Google Shape;1706;p78"/>
            <p:cNvSpPr/>
            <p:nvPr/>
          </p:nvSpPr>
          <p:spPr>
            <a:xfrm>
              <a:off x="6340750" y="1473875"/>
              <a:ext cx="89475" cy="35725"/>
            </a:xfrm>
            <a:custGeom>
              <a:avLst/>
              <a:gdLst/>
              <a:ahLst/>
              <a:cxnLst/>
              <a:rect l="l" t="t" r="r" b="b"/>
              <a:pathLst>
                <a:path w="3579" h="1429" extrusionOk="0">
                  <a:moveTo>
                    <a:pt x="612" y="0"/>
                  </a:moveTo>
                  <a:cubicBezTo>
                    <a:pt x="317" y="0"/>
                    <a:pt x="62" y="243"/>
                    <a:pt x="32" y="541"/>
                  </a:cubicBezTo>
                  <a:cubicBezTo>
                    <a:pt x="0" y="858"/>
                    <a:pt x="254" y="1175"/>
                    <a:pt x="570" y="1175"/>
                  </a:cubicBezTo>
                  <a:cubicBezTo>
                    <a:pt x="1330" y="1270"/>
                    <a:pt x="2122" y="1333"/>
                    <a:pt x="2882" y="1397"/>
                  </a:cubicBezTo>
                  <a:cubicBezTo>
                    <a:pt x="2914" y="1397"/>
                    <a:pt x="2914" y="1428"/>
                    <a:pt x="2945" y="1428"/>
                  </a:cubicBezTo>
                  <a:cubicBezTo>
                    <a:pt x="3230" y="1428"/>
                    <a:pt x="3515" y="1175"/>
                    <a:pt x="3547" y="890"/>
                  </a:cubicBezTo>
                  <a:cubicBezTo>
                    <a:pt x="3579" y="573"/>
                    <a:pt x="3325" y="256"/>
                    <a:pt x="3009" y="225"/>
                  </a:cubicBezTo>
                  <a:cubicBezTo>
                    <a:pt x="2217" y="161"/>
                    <a:pt x="1457" y="66"/>
                    <a:pt x="665" y="3"/>
                  </a:cubicBezTo>
                  <a:cubicBezTo>
                    <a:pt x="647" y="1"/>
                    <a:pt x="629" y="0"/>
                    <a:pt x="612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07" name="Google Shape;1707;p78"/>
            <p:cNvSpPr/>
            <p:nvPr/>
          </p:nvSpPr>
          <p:spPr>
            <a:xfrm>
              <a:off x="6446825" y="1484775"/>
              <a:ext cx="148075" cy="43025"/>
            </a:xfrm>
            <a:custGeom>
              <a:avLst/>
              <a:gdLst/>
              <a:ahLst/>
              <a:cxnLst/>
              <a:rect l="l" t="t" r="r" b="b"/>
              <a:pathLst>
                <a:path w="5923" h="1721" extrusionOk="0">
                  <a:moveTo>
                    <a:pt x="599" y="1"/>
                  </a:moveTo>
                  <a:cubicBezTo>
                    <a:pt x="318" y="1"/>
                    <a:pt x="61" y="234"/>
                    <a:pt x="33" y="517"/>
                  </a:cubicBezTo>
                  <a:cubicBezTo>
                    <a:pt x="1" y="834"/>
                    <a:pt x="254" y="1151"/>
                    <a:pt x="571" y="1182"/>
                  </a:cubicBezTo>
                  <a:cubicBezTo>
                    <a:pt x="2123" y="1341"/>
                    <a:pt x="3674" y="1531"/>
                    <a:pt x="5195" y="1721"/>
                  </a:cubicBezTo>
                  <a:lnTo>
                    <a:pt x="5290" y="1721"/>
                  </a:lnTo>
                  <a:cubicBezTo>
                    <a:pt x="5575" y="1721"/>
                    <a:pt x="5828" y="1499"/>
                    <a:pt x="5860" y="1182"/>
                  </a:cubicBezTo>
                  <a:cubicBezTo>
                    <a:pt x="5923" y="866"/>
                    <a:pt x="5670" y="581"/>
                    <a:pt x="5353" y="517"/>
                  </a:cubicBezTo>
                  <a:cubicBezTo>
                    <a:pt x="3801" y="359"/>
                    <a:pt x="2249" y="169"/>
                    <a:pt x="698" y="10"/>
                  </a:cubicBezTo>
                  <a:cubicBezTo>
                    <a:pt x="665" y="4"/>
                    <a:pt x="631" y="1"/>
                    <a:pt x="599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08" name="Google Shape;1708;p78"/>
            <p:cNvSpPr/>
            <p:nvPr/>
          </p:nvSpPr>
          <p:spPr>
            <a:xfrm>
              <a:off x="5552975" y="1439100"/>
              <a:ext cx="147275" cy="30125"/>
            </a:xfrm>
            <a:custGeom>
              <a:avLst/>
              <a:gdLst/>
              <a:ahLst/>
              <a:cxnLst/>
              <a:rect l="l" t="t" r="r" b="b"/>
              <a:pathLst>
                <a:path w="5891" h="1205" extrusionOk="0">
                  <a:moveTo>
                    <a:pt x="602" y="1"/>
                  </a:moveTo>
                  <a:cubicBezTo>
                    <a:pt x="285" y="1"/>
                    <a:pt x="0" y="254"/>
                    <a:pt x="0" y="602"/>
                  </a:cubicBezTo>
                  <a:cubicBezTo>
                    <a:pt x="0" y="919"/>
                    <a:pt x="285" y="1172"/>
                    <a:pt x="602" y="1172"/>
                  </a:cubicBezTo>
                  <a:lnTo>
                    <a:pt x="1552" y="1172"/>
                  </a:lnTo>
                  <a:cubicBezTo>
                    <a:pt x="2787" y="1172"/>
                    <a:pt x="4022" y="1204"/>
                    <a:pt x="5289" y="1204"/>
                  </a:cubicBezTo>
                  <a:cubicBezTo>
                    <a:pt x="5606" y="1204"/>
                    <a:pt x="5859" y="951"/>
                    <a:pt x="5891" y="634"/>
                  </a:cubicBezTo>
                  <a:cubicBezTo>
                    <a:pt x="5891" y="286"/>
                    <a:pt x="5606" y="32"/>
                    <a:pt x="5289" y="32"/>
                  </a:cubicBezTo>
                  <a:cubicBezTo>
                    <a:pt x="4054" y="1"/>
                    <a:pt x="2819" y="1"/>
                    <a:pt x="155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09" name="Google Shape;1709;p78"/>
            <p:cNvSpPr/>
            <p:nvPr/>
          </p:nvSpPr>
          <p:spPr>
            <a:xfrm>
              <a:off x="5104850" y="1446175"/>
              <a:ext cx="147300" cy="34925"/>
            </a:xfrm>
            <a:custGeom>
              <a:avLst/>
              <a:gdLst/>
              <a:ahLst/>
              <a:cxnLst/>
              <a:rect l="l" t="t" r="r" b="b"/>
              <a:pathLst>
                <a:path w="5892" h="1397" extrusionOk="0">
                  <a:moveTo>
                    <a:pt x="5311" y="0"/>
                  </a:moveTo>
                  <a:cubicBezTo>
                    <a:pt x="5294" y="0"/>
                    <a:pt x="5276" y="1"/>
                    <a:pt x="5258" y="3"/>
                  </a:cubicBezTo>
                  <a:cubicBezTo>
                    <a:pt x="3706" y="66"/>
                    <a:pt x="2123" y="129"/>
                    <a:pt x="571" y="193"/>
                  </a:cubicBezTo>
                  <a:cubicBezTo>
                    <a:pt x="254" y="224"/>
                    <a:pt x="1" y="509"/>
                    <a:pt x="1" y="826"/>
                  </a:cubicBezTo>
                  <a:cubicBezTo>
                    <a:pt x="32" y="1143"/>
                    <a:pt x="286" y="1396"/>
                    <a:pt x="602" y="1396"/>
                  </a:cubicBezTo>
                  <a:lnTo>
                    <a:pt x="634" y="1396"/>
                  </a:lnTo>
                  <a:cubicBezTo>
                    <a:pt x="2186" y="1301"/>
                    <a:pt x="3769" y="1238"/>
                    <a:pt x="5290" y="1174"/>
                  </a:cubicBezTo>
                  <a:cubicBezTo>
                    <a:pt x="5638" y="1174"/>
                    <a:pt x="5891" y="889"/>
                    <a:pt x="5860" y="573"/>
                  </a:cubicBezTo>
                  <a:cubicBezTo>
                    <a:pt x="5860" y="244"/>
                    <a:pt x="5606" y="0"/>
                    <a:pt x="5311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10" name="Google Shape;1710;p78"/>
            <p:cNvSpPr/>
            <p:nvPr/>
          </p:nvSpPr>
          <p:spPr>
            <a:xfrm>
              <a:off x="5446100" y="1439100"/>
              <a:ext cx="87900" cy="30900"/>
            </a:xfrm>
            <a:custGeom>
              <a:avLst/>
              <a:gdLst/>
              <a:ahLst/>
              <a:cxnLst/>
              <a:rect l="l" t="t" r="r" b="b"/>
              <a:pathLst>
                <a:path w="3516" h="1236" extrusionOk="0">
                  <a:moveTo>
                    <a:pt x="2914" y="1"/>
                  </a:moveTo>
                  <a:cubicBezTo>
                    <a:pt x="2154" y="32"/>
                    <a:pt x="1362" y="32"/>
                    <a:pt x="570" y="32"/>
                  </a:cubicBezTo>
                  <a:cubicBezTo>
                    <a:pt x="253" y="32"/>
                    <a:pt x="0" y="317"/>
                    <a:pt x="0" y="634"/>
                  </a:cubicBezTo>
                  <a:cubicBezTo>
                    <a:pt x="0" y="951"/>
                    <a:pt x="253" y="1236"/>
                    <a:pt x="602" y="1236"/>
                  </a:cubicBezTo>
                  <a:cubicBezTo>
                    <a:pt x="1394" y="1204"/>
                    <a:pt x="2154" y="1204"/>
                    <a:pt x="2945" y="1204"/>
                  </a:cubicBezTo>
                  <a:cubicBezTo>
                    <a:pt x="3262" y="1204"/>
                    <a:pt x="3515" y="919"/>
                    <a:pt x="3515" y="602"/>
                  </a:cubicBezTo>
                  <a:cubicBezTo>
                    <a:pt x="3515" y="286"/>
                    <a:pt x="3262" y="1"/>
                    <a:pt x="2945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11" name="Google Shape;1711;p78"/>
            <p:cNvSpPr/>
            <p:nvPr/>
          </p:nvSpPr>
          <p:spPr>
            <a:xfrm>
              <a:off x="5279825" y="1442275"/>
              <a:ext cx="79200" cy="31700"/>
            </a:xfrm>
            <a:custGeom>
              <a:avLst/>
              <a:gdLst/>
              <a:ahLst/>
              <a:cxnLst/>
              <a:rect l="l" t="t" r="r" b="b"/>
              <a:pathLst>
                <a:path w="3168" h="1268" extrusionOk="0">
                  <a:moveTo>
                    <a:pt x="2534" y="0"/>
                  </a:moveTo>
                  <a:cubicBezTo>
                    <a:pt x="1901" y="32"/>
                    <a:pt x="1236" y="32"/>
                    <a:pt x="602" y="64"/>
                  </a:cubicBezTo>
                  <a:cubicBezTo>
                    <a:pt x="254" y="95"/>
                    <a:pt x="1" y="349"/>
                    <a:pt x="32" y="697"/>
                  </a:cubicBezTo>
                  <a:cubicBezTo>
                    <a:pt x="32" y="1014"/>
                    <a:pt x="286" y="1267"/>
                    <a:pt x="602" y="1267"/>
                  </a:cubicBezTo>
                  <a:lnTo>
                    <a:pt x="634" y="1267"/>
                  </a:lnTo>
                  <a:lnTo>
                    <a:pt x="2597" y="1204"/>
                  </a:lnTo>
                  <a:cubicBezTo>
                    <a:pt x="2914" y="1172"/>
                    <a:pt x="3168" y="919"/>
                    <a:pt x="3168" y="570"/>
                  </a:cubicBezTo>
                  <a:cubicBezTo>
                    <a:pt x="3136" y="254"/>
                    <a:pt x="2883" y="0"/>
                    <a:pt x="253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12" name="Google Shape;1712;p78"/>
            <p:cNvSpPr/>
            <p:nvPr/>
          </p:nvSpPr>
          <p:spPr>
            <a:xfrm>
              <a:off x="4656750" y="1472350"/>
              <a:ext cx="147275" cy="39625"/>
            </a:xfrm>
            <a:custGeom>
              <a:avLst/>
              <a:gdLst/>
              <a:ahLst/>
              <a:cxnLst/>
              <a:rect l="l" t="t" r="r" b="b"/>
              <a:pathLst>
                <a:path w="5891" h="1585" extrusionOk="0">
                  <a:moveTo>
                    <a:pt x="5225" y="1"/>
                  </a:moveTo>
                  <a:cubicBezTo>
                    <a:pt x="3674" y="127"/>
                    <a:pt x="2122" y="254"/>
                    <a:pt x="570" y="412"/>
                  </a:cubicBezTo>
                  <a:cubicBezTo>
                    <a:pt x="222" y="412"/>
                    <a:pt x="0" y="729"/>
                    <a:pt x="32" y="1046"/>
                  </a:cubicBezTo>
                  <a:cubicBezTo>
                    <a:pt x="63" y="1363"/>
                    <a:pt x="317" y="1584"/>
                    <a:pt x="602" y="1584"/>
                  </a:cubicBezTo>
                  <a:lnTo>
                    <a:pt x="665" y="1584"/>
                  </a:lnTo>
                  <a:cubicBezTo>
                    <a:pt x="2217" y="1458"/>
                    <a:pt x="3769" y="1299"/>
                    <a:pt x="5320" y="1204"/>
                  </a:cubicBezTo>
                  <a:cubicBezTo>
                    <a:pt x="5637" y="1173"/>
                    <a:pt x="5891" y="888"/>
                    <a:pt x="5859" y="539"/>
                  </a:cubicBezTo>
                  <a:cubicBezTo>
                    <a:pt x="5827" y="222"/>
                    <a:pt x="5574" y="1"/>
                    <a:pt x="5225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13" name="Google Shape;1713;p78"/>
            <p:cNvSpPr/>
            <p:nvPr/>
          </p:nvSpPr>
          <p:spPr>
            <a:xfrm>
              <a:off x="4997175" y="1453350"/>
              <a:ext cx="88700" cy="33275"/>
            </a:xfrm>
            <a:custGeom>
              <a:avLst/>
              <a:gdLst/>
              <a:ahLst/>
              <a:cxnLst/>
              <a:rect l="l" t="t" r="r" b="b"/>
              <a:pathLst>
                <a:path w="3548" h="1331" extrusionOk="0">
                  <a:moveTo>
                    <a:pt x="2914" y="1"/>
                  </a:moveTo>
                  <a:cubicBezTo>
                    <a:pt x="2154" y="64"/>
                    <a:pt x="1363" y="96"/>
                    <a:pt x="571" y="159"/>
                  </a:cubicBezTo>
                  <a:cubicBezTo>
                    <a:pt x="254" y="159"/>
                    <a:pt x="1" y="444"/>
                    <a:pt x="32" y="792"/>
                  </a:cubicBezTo>
                  <a:cubicBezTo>
                    <a:pt x="32" y="1109"/>
                    <a:pt x="286" y="1331"/>
                    <a:pt x="602" y="1331"/>
                  </a:cubicBezTo>
                  <a:lnTo>
                    <a:pt x="634" y="1331"/>
                  </a:lnTo>
                  <a:cubicBezTo>
                    <a:pt x="1426" y="1299"/>
                    <a:pt x="2218" y="1236"/>
                    <a:pt x="2978" y="1204"/>
                  </a:cubicBezTo>
                  <a:cubicBezTo>
                    <a:pt x="3326" y="1172"/>
                    <a:pt x="3548" y="919"/>
                    <a:pt x="3548" y="571"/>
                  </a:cubicBezTo>
                  <a:cubicBezTo>
                    <a:pt x="3516" y="254"/>
                    <a:pt x="3263" y="1"/>
                    <a:pt x="291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14" name="Google Shape;1714;p78"/>
            <p:cNvSpPr/>
            <p:nvPr/>
          </p:nvSpPr>
          <p:spPr>
            <a:xfrm>
              <a:off x="4831700" y="1464450"/>
              <a:ext cx="79200" cy="33275"/>
            </a:xfrm>
            <a:custGeom>
              <a:avLst/>
              <a:gdLst/>
              <a:ahLst/>
              <a:cxnLst/>
              <a:rect l="l" t="t" r="r" b="b"/>
              <a:pathLst>
                <a:path w="3168" h="1331" extrusionOk="0">
                  <a:moveTo>
                    <a:pt x="2534" y="0"/>
                  </a:moveTo>
                  <a:cubicBezTo>
                    <a:pt x="1869" y="63"/>
                    <a:pt x="1236" y="95"/>
                    <a:pt x="571" y="158"/>
                  </a:cubicBezTo>
                  <a:cubicBezTo>
                    <a:pt x="254" y="158"/>
                    <a:pt x="1" y="443"/>
                    <a:pt x="33" y="792"/>
                  </a:cubicBezTo>
                  <a:cubicBezTo>
                    <a:pt x="33" y="1109"/>
                    <a:pt x="318" y="1330"/>
                    <a:pt x="603" y="1330"/>
                  </a:cubicBezTo>
                  <a:lnTo>
                    <a:pt x="666" y="1330"/>
                  </a:lnTo>
                  <a:cubicBezTo>
                    <a:pt x="1299" y="1299"/>
                    <a:pt x="1964" y="1235"/>
                    <a:pt x="2598" y="1204"/>
                  </a:cubicBezTo>
                  <a:cubicBezTo>
                    <a:pt x="2914" y="1172"/>
                    <a:pt x="3168" y="887"/>
                    <a:pt x="3136" y="570"/>
                  </a:cubicBezTo>
                  <a:cubicBezTo>
                    <a:pt x="3136" y="222"/>
                    <a:pt x="2851" y="0"/>
                    <a:pt x="253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15" name="Google Shape;1715;p78"/>
            <p:cNvSpPr/>
            <p:nvPr/>
          </p:nvSpPr>
          <p:spPr>
            <a:xfrm>
              <a:off x="5894200" y="1444650"/>
              <a:ext cx="88700" cy="32475"/>
            </a:xfrm>
            <a:custGeom>
              <a:avLst/>
              <a:gdLst/>
              <a:ahLst/>
              <a:cxnLst/>
              <a:rect l="l" t="t" r="r" b="b"/>
              <a:pathLst>
                <a:path w="3548" h="1299" extrusionOk="0">
                  <a:moveTo>
                    <a:pt x="634" y="0"/>
                  </a:moveTo>
                  <a:cubicBezTo>
                    <a:pt x="286" y="0"/>
                    <a:pt x="32" y="254"/>
                    <a:pt x="1" y="570"/>
                  </a:cubicBezTo>
                  <a:cubicBezTo>
                    <a:pt x="1" y="919"/>
                    <a:pt x="254" y="1172"/>
                    <a:pt x="571" y="1204"/>
                  </a:cubicBezTo>
                  <a:cubicBezTo>
                    <a:pt x="1363" y="1235"/>
                    <a:pt x="2123" y="1267"/>
                    <a:pt x="2914" y="1299"/>
                  </a:cubicBezTo>
                  <a:lnTo>
                    <a:pt x="2946" y="1299"/>
                  </a:lnTo>
                  <a:cubicBezTo>
                    <a:pt x="3263" y="1299"/>
                    <a:pt x="3516" y="1045"/>
                    <a:pt x="3516" y="729"/>
                  </a:cubicBezTo>
                  <a:cubicBezTo>
                    <a:pt x="3548" y="412"/>
                    <a:pt x="3294" y="127"/>
                    <a:pt x="2946" y="95"/>
                  </a:cubicBezTo>
                  <a:cubicBezTo>
                    <a:pt x="2186" y="64"/>
                    <a:pt x="1394" y="32"/>
                    <a:pt x="63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716" name="Google Shape;1716;p78"/>
            <p:cNvSpPr/>
            <p:nvPr/>
          </p:nvSpPr>
          <p:spPr>
            <a:xfrm>
              <a:off x="5728725" y="1440700"/>
              <a:ext cx="78425" cy="30100"/>
            </a:xfrm>
            <a:custGeom>
              <a:avLst/>
              <a:gdLst/>
              <a:ahLst/>
              <a:cxnLst/>
              <a:rect l="l" t="t" r="r" b="b"/>
              <a:pathLst>
                <a:path w="3137" h="1204" extrusionOk="0">
                  <a:moveTo>
                    <a:pt x="603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72"/>
                    <a:pt x="571" y="1172"/>
                  </a:cubicBezTo>
                  <a:cubicBezTo>
                    <a:pt x="1236" y="1203"/>
                    <a:pt x="1869" y="1203"/>
                    <a:pt x="2535" y="1203"/>
                  </a:cubicBezTo>
                  <a:cubicBezTo>
                    <a:pt x="2851" y="1203"/>
                    <a:pt x="3136" y="950"/>
                    <a:pt x="3136" y="633"/>
                  </a:cubicBezTo>
                  <a:cubicBezTo>
                    <a:pt x="3136" y="317"/>
                    <a:pt x="2883" y="32"/>
                    <a:pt x="2566" y="32"/>
                  </a:cubicBezTo>
                  <a:cubicBezTo>
                    <a:pt x="1901" y="0"/>
                    <a:pt x="1236" y="0"/>
                    <a:pt x="60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</p:grpSp>
      <p:sp>
        <p:nvSpPr>
          <p:cNvPr id="1717" name="Google Shape;1717;p78"/>
          <p:cNvSpPr txBox="1">
            <a:spLocks noGrp="1"/>
          </p:cNvSpPr>
          <p:nvPr>
            <p:ph type="title"/>
          </p:nvPr>
        </p:nvSpPr>
        <p:spPr>
          <a:xfrm>
            <a:off x="551829" y="344335"/>
            <a:ext cx="5024625" cy="853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/>
              <a:t>Future Roadmap &amp; Enhancements:</a:t>
            </a:r>
          </a:p>
        </p:txBody>
      </p:sp>
      <p:sp>
        <p:nvSpPr>
          <p:cNvPr id="1719" name="Google Shape;1719;p78"/>
          <p:cNvSpPr txBox="1">
            <a:spLocks noGrp="1"/>
          </p:cNvSpPr>
          <p:nvPr>
            <p:ph type="subTitle" idx="2"/>
          </p:nvPr>
        </p:nvSpPr>
        <p:spPr>
          <a:xfrm>
            <a:off x="713100" y="2173145"/>
            <a:ext cx="2050882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Expansion into Smart Cities</a:t>
            </a:r>
            <a:endParaRPr/>
          </a:p>
        </p:txBody>
      </p:sp>
      <p:sp>
        <p:nvSpPr>
          <p:cNvPr id="1721" name="Google Shape;1721;p78"/>
          <p:cNvSpPr txBox="1">
            <a:spLocks noGrp="1"/>
          </p:cNvSpPr>
          <p:nvPr>
            <p:ph type="subTitle" idx="4"/>
          </p:nvPr>
        </p:nvSpPr>
        <p:spPr>
          <a:xfrm>
            <a:off x="2964581" y="2310981"/>
            <a:ext cx="2341709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Multilingual Support for Broader Accessibility</a:t>
            </a:r>
            <a:endParaRPr/>
          </a:p>
        </p:txBody>
      </p:sp>
      <p:sp>
        <p:nvSpPr>
          <p:cNvPr id="1723" name="Google Shape;1723;p78"/>
          <p:cNvSpPr txBox="1">
            <a:spLocks noGrp="1"/>
          </p:cNvSpPr>
          <p:nvPr>
            <p:ph type="subTitle" idx="6"/>
          </p:nvPr>
        </p:nvSpPr>
        <p:spPr>
          <a:xfrm>
            <a:off x="636900" y="3861025"/>
            <a:ext cx="2050882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Integration with Government Support Systems</a:t>
            </a:r>
            <a:endParaRPr/>
          </a:p>
        </p:txBody>
      </p:sp>
      <p:sp>
        <p:nvSpPr>
          <p:cNvPr id="1725" name="Google Shape;1725;p78"/>
          <p:cNvSpPr txBox="1">
            <a:spLocks noGrp="1"/>
          </p:cNvSpPr>
          <p:nvPr>
            <p:ph type="subTitle" idx="8"/>
          </p:nvPr>
        </p:nvSpPr>
        <p:spPr>
          <a:xfrm>
            <a:off x="3017818" y="3861025"/>
            <a:ext cx="2341709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AI for Threat Detection &amp; Prevention</a:t>
            </a:r>
            <a:endParaRPr/>
          </a:p>
        </p:txBody>
      </p:sp>
      <p:grpSp>
        <p:nvGrpSpPr>
          <p:cNvPr id="1726" name="Google Shape;1726;p78"/>
          <p:cNvGrpSpPr/>
          <p:nvPr/>
        </p:nvGrpSpPr>
        <p:grpSpPr>
          <a:xfrm>
            <a:off x="6502075" y="1478750"/>
            <a:ext cx="1723688" cy="2970935"/>
            <a:chOff x="6196225" y="1378000"/>
            <a:chExt cx="1801325" cy="3104750"/>
          </a:xfrm>
        </p:grpSpPr>
        <p:sp>
          <p:nvSpPr>
            <p:cNvPr id="1727" name="Google Shape;1727;p78"/>
            <p:cNvSpPr/>
            <p:nvPr/>
          </p:nvSpPr>
          <p:spPr>
            <a:xfrm flipH="1">
              <a:off x="6393525" y="1731150"/>
              <a:ext cx="227825" cy="436775"/>
            </a:xfrm>
            <a:custGeom>
              <a:avLst/>
              <a:gdLst/>
              <a:ahLst/>
              <a:cxnLst/>
              <a:rect l="l" t="t" r="r" b="b"/>
              <a:pathLst>
                <a:path w="9113" h="17471" extrusionOk="0">
                  <a:moveTo>
                    <a:pt x="523" y="1"/>
                  </a:moveTo>
                  <a:cubicBezTo>
                    <a:pt x="49" y="1"/>
                    <a:pt x="1" y="116"/>
                    <a:pt x="1283" y="521"/>
                  </a:cubicBezTo>
                  <a:cubicBezTo>
                    <a:pt x="4308" y="1466"/>
                    <a:pt x="3016" y="5594"/>
                    <a:pt x="3016" y="5594"/>
                  </a:cubicBezTo>
                  <a:cubicBezTo>
                    <a:pt x="242" y="12621"/>
                    <a:pt x="5245" y="16215"/>
                    <a:pt x="6932" y="17192"/>
                  </a:cubicBezTo>
                  <a:lnTo>
                    <a:pt x="6932" y="17192"/>
                  </a:lnTo>
                  <a:cubicBezTo>
                    <a:pt x="4380" y="15390"/>
                    <a:pt x="9113" y="10005"/>
                    <a:pt x="7773" y="4648"/>
                  </a:cubicBezTo>
                  <a:cubicBezTo>
                    <a:pt x="6790" y="694"/>
                    <a:pt x="4656" y="88"/>
                    <a:pt x="3439" y="88"/>
                  </a:cubicBezTo>
                  <a:cubicBezTo>
                    <a:pt x="2902" y="88"/>
                    <a:pt x="2544" y="206"/>
                    <a:pt x="2544" y="206"/>
                  </a:cubicBezTo>
                  <a:cubicBezTo>
                    <a:pt x="2544" y="206"/>
                    <a:pt x="1155" y="1"/>
                    <a:pt x="523" y="1"/>
                  </a:cubicBezTo>
                  <a:close/>
                  <a:moveTo>
                    <a:pt x="6932" y="17192"/>
                  </a:moveTo>
                  <a:lnTo>
                    <a:pt x="6932" y="17192"/>
                  </a:lnTo>
                  <a:cubicBezTo>
                    <a:pt x="7081" y="17297"/>
                    <a:pt x="7256" y="17391"/>
                    <a:pt x="7458" y="17471"/>
                  </a:cubicBezTo>
                  <a:cubicBezTo>
                    <a:pt x="7458" y="17471"/>
                    <a:pt x="7257" y="17380"/>
                    <a:pt x="6932" y="17192"/>
                  </a:cubicBez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8"/>
            <p:cNvSpPr/>
            <p:nvPr/>
          </p:nvSpPr>
          <p:spPr>
            <a:xfrm flipH="1">
              <a:off x="6375800" y="4308675"/>
              <a:ext cx="1372075" cy="174075"/>
            </a:xfrm>
            <a:custGeom>
              <a:avLst/>
              <a:gdLst/>
              <a:ahLst/>
              <a:cxnLst/>
              <a:rect l="l" t="t" r="r" b="b"/>
              <a:pathLst>
                <a:path w="54883" h="6963" extrusionOk="0">
                  <a:moveTo>
                    <a:pt x="27441" y="0"/>
                  </a:moveTo>
                  <a:cubicBezTo>
                    <a:pt x="12288" y="0"/>
                    <a:pt x="1" y="1576"/>
                    <a:pt x="1" y="3497"/>
                  </a:cubicBezTo>
                  <a:cubicBezTo>
                    <a:pt x="1" y="5419"/>
                    <a:pt x="12288" y="6963"/>
                    <a:pt x="27441" y="6963"/>
                  </a:cubicBezTo>
                  <a:cubicBezTo>
                    <a:pt x="42595" y="6963"/>
                    <a:pt x="54882" y="5419"/>
                    <a:pt x="54882" y="3497"/>
                  </a:cubicBezTo>
                  <a:cubicBezTo>
                    <a:pt x="54882" y="1576"/>
                    <a:pt x="42595" y="0"/>
                    <a:pt x="27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8"/>
            <p:cNvSpPr/>
            <p:nvPr/>
          </p:nvSpPr>
          <p:spPr>
            <a:xfrm flipH="1">
              <a:off x="6560100" y="3361150"/>
              <a:ext cx="242625" cy="919200"/>
            </a:xfrm>
            <a:custGeom>
              <a:avLst/>
              <a:gdLst/>
              <a:ahLst/>
              <a:cxnLst/>
              <a:rect l="l" t="t" r="r" b="b"/>
              <a:pathLst>
                <a:path w="9705" h="36768" extrusionOk="0">
                  <a:moveTo>
                    <a:pt x="5262" y="1"/>
                  </a:moveTo>
                  <a:lnTo>
                    <a:pt x="1" y="12855"/>
                  </a:lnTo>
                  <a:lnTo>
                    <a:pt x="5608" y="36767"/>
                  </a:lnTo>
                  <a:lnTo>
                    <a:pt x="9704" y="36421"/>
                  </a:lnTo>
                  <a:lnTo>
                    <a:pt x="52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8"/>
            <p:cNvSpPr/>
            <p:nvPr/>
          </p:nvSpPr>
          <p:spPr>
            <a:xfrm flipH="1">
              <a:off x="6546725" y="4270075"/>
              <a:ext cx="323725" cy="141800"/>
            </a:xfrm>
            <a:custGeom>
              <a:avLst/>
              <a:gdLst/>
              <a:ahLst/>
              <a:cxnLst/>
              <a:rect l="l" t="t" r="r" b="b"/>
              <a:pathLst>
                <a:path w="12949" h="5672" extrusionOk="0">
                  <a:moveTo>
                    <a:pt x="12697" y="1"/>
                  </a:moveTo>
                  <a:lnTo>
                    <a:pt x="8254" y="127"/>
                  </a:lnTo>
                  <a:lnTo>
                    <a:pt x="0" y="5671"/>
                  </a:lnTo>
                  <a:lnTo>
                    <a:pt x="12949" y="5104"/>
                  </a:lnTo>
                  <a:lnTo>
                    <a:pt x="126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8"/>
            <p:cNvSpPr/>
            <p:nvPr/>
          </p:nvSpPr>
          <p:spPr>
            <a:xfrm flipH="1">
              <a:off x="6546725" y="4396100"/>
              <a:ext cx="322950" cy="14975"/>
            </a:xfrm>
            <a:custGeom>
              <a:avLst/>
              <a:gdLst/>
              <a:ahLst/>
              <a:cxnLst/>
              <a:rect l="l" t="t" r="r" b="b"/>
              <a:pathLst>
                <a:path w="12918" h="599" fill="none" extrusionOk="0">
                  <a:moveTo>
                    <a:pt x="1" y="599"/>
                  </a:moveTo>
                  <a:lnTo>
                    <a:pt x="12918" y="0"/>
                  </a:lnTo>
                </a:path>
              </a:pathLst>
            </a:custGeom>
            <a:solidFill>
              <a:schemeClr val="lt1"/>
            </a:solidFill>
            <a:ln w="11025" cap="flat" cmpd="sng">
              <a:solidFill>
                <a:schemeClr val="lt1"/>
              </a:solidFill>
              <a:prstDash val="solid"/>
              <a:miter lim="3150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8"/>
            <p:cNvSpPr/>
            <p:nvPr/>
          </p:nvSpPr>
          <p:spPr>
            <a:xfrm flipH="1">
              <a:off x="6644375" y="1753625"/>
              <a:ext cx="128425" cy="256775"/>
            </a:xfrm>
            <a:custGeom>
              <a:avLst/>
              <a:gdLst/>
              <a:ahLst/>
              <a:cxnLst/>
              <a:rect l="l" t="t" r="r" b="b"/>
              <a:pathLst>
                <a:path w="5137" h="10271" extrusionOk="0">
                  <a:moveTo>
                    <a:pt x="5073" y="0"/>
                  </a:moveTo>
                  <a:lnTo>
                    <a:pt x="1" y="2269"/>
                  </a:lnTo>
                  <a:lnTo>
                    <a:pt x="410" y="10271"/>
                  </a:lnTo>
                  <a:lnTo>
                    <a:pt x="5136" y="10050"/>
                  </a:lnTo>
                  <a:lnTo>
                    <a:pt x="5073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8"/>
            <p:cNvSpPr/>
            <p:nvPr/>
          </p:nvSpPr>
          <p:spPr>
            <a:xfrm flipH="1">
              <a:off x="6645175" y="1753625"/>
              <a:ext cx="127625" cy="179600"/>
            </a:xfrm>
            <a:custGeom>
              <a:avLst/>
              <a:gdLst/>
              <a:ahLst/>
              <a:cxnLst/>
              <a:rect l="l" t="t" r="r" b="b"/>
              <a:pathLst>
                <a:path w="5105" h="7184" extrusionOk="0">
                  <a:moveTo>
                    <a:pt x="5073" y="0"/>
                  </a:moveTo>
                  <a:lnTo>
                    <a:pt x="1" y="2269"/>
                  </a:lnTo>
                  <a:lnTo>
                    <a:pt x="253" y="7184"/>
                  </a:lnTo>
                  <a:cubicBezTo>
                    <a:pt x="1702" y="6301"/>
                    <a:pt x="3561" y="5797"/>
                    <a:pt x="5073" y="5230"/>
                  </a:cubicBezTo>
                  <a:lnTo>
                    <a:pt x="5105" y="5230"/>
                  </a:lnTo>
                  <a:lnTo>
                    <a:pt x="5073" y="0"/>
                  </a:ln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8"/>
            <p:cNvSpPr/>
            <p:nvPr/>
          </p:nvSpPr>
          <p:spPr>
            <a:xfrm flipH="1">
              <a:off x="6696375" y="1393850"/>
              <a:ext cx="359175" cy="388950"/>
            </a:xfrm>
            <a:custGeom>
              <a:avLst/>
              <a:gdLst/>
              <a:ahLst/>
              <a:cxnLst/>
              <a:rect l="l" t="t" r="r" b="b"/>
              <a:pathLst>
                <a:path w="14367" h="15558" extrusionOk="0">
                  <a:moveTo>
                    <a:pt x="10465" y="1"/>
                  </a:moveTo>
                  <a:cubicBezTo>
                    <a:pt x="8722" y="1"/>
                    <a:pt x="6639" y="827"/>
                    <a:pt x="4758" y="3774"/>
                  </a:cubicBezTo>
                  <a:cubicBezTo>
                    <a:pt x="1" y="11241"/>
                    <a:pt x="5640" y="15557"/>
                    <a:pt x="5640" y="15557"/>
                  </a:cubicBezTo>
                  <a:lnTo>
                    <a:pt x="7404" y="9477"/>
                  </a:lnTo>
                  <a:cubicBezTo>
                    <a:pt x="7404" y="9477"/>
                    <a:pt x="11374" y="7649"/>
                    <a:pt x="14367" y="1348"/>
                  </a:cubicBezTo>
                  <a:cubicBezTo>
                    <a:pt x="14367" y="1348"/>
                    <a:pt x="12692" y="1"/>
                    <a:pt x="10465" y="1"/>
                  </a:cubicBezTo>
                  <a:close/>
                </a:path>
              </a:pathLst>
            </a:custGeom>
            <a:solidFill>
              <a:srgbClr val="936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8"/>
            <p:cNvSpPr/>
            <p:nvPr/>
          </p:nvSpPr>
          <p:spPr>
            <a:xfrm flipH="1">
              <a:off x="6467950" y="1463950"/>
              <a:ext cx="501600" cy="436200"/>
            </a:xfrm>
            <a:custGeom>
              <a:avLst/>
              <a:gdLst/>
              <a:ahLst/>
              <a:cxnLst/>
              <a:rect l="l" t="t" r="r" b="b"/>
              <a:pathLst>
                <a:path w="20064" h="17448" extrusionOk="0">
                  <a:moveTo>
                    <a:pt x="7241" y="0"/>
                  </a:moveTo>
                  <a:cubicBezTo>
                    <a:pt x="4796" y="0"/>
                    <a:pt x="2166" y="1189"/>
                    <a:pt x="1255" y="5854"/>
                  </a:cubicBezTo>
                  <a:cubicBezTo>
                    <a:pt x="0" y="12339"/>
                    <a:pt x="2980" y="17447"/>
                    <a:pt x="7181" y="17447"/>
                  </a:cubicBezTo>
                  <a:cubicBezTo>
                    <a:pt x="9203" y="17447"/>
                    <a:pt x="11509" y="16263"/>
                    <a:pt x="13762" y="13478"/>
                  </a:cubicBezTo>
                  <a:cubicBezTo>
                    <a:pt x="20063" y="5696"/>
                    <a:pt x="17417" y="1411"/>
                    <a:pt x="12124" y="1285"/>
                  </a:cubicBezTo>
                  <a:cubicBezTo>
                    <a:pt x="12124" y="1285"/>
                    <a:pt x="9783" y="0"/>
                    <a:pt x="7241" y="0"/>
                  </a:cubicBez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8"/>
            <p:cNvSpPr/>
            <p:nvPr/>
          </p:nvSpPr>
          <p:spPr>
            <a:xfrm flipH="1">
              <a:off x="6503400" y="1378000"/>
              <a:ext cx="322950" cy="481200"/>
            </a:xfrm>
            <a:custGeom>
              <a:avLst/>
              <a:gdLst/>
              <a:ahLst/>
              <a:cxnLst/>
              <a:rect l="l" t="t" r="r" b="b"/>
              <a:pathLst>
                <a:path w="12918" h="19248" extrusionOk="0">
                  <a:moveTo>
                    <a:pt x="4830" y="1"/>
                  </a:moveTo>
                  <a:cubicBezTo>
                    <a:pt x="3100" y="1"/>
                    <a:pt x="1459" y="987"/>
                    <a:pt x="347" y="3526"/>
                  </a:cubicBezTo>
                  <a:cubicBezTo>
                    <a:pt x="347" y="3526"/>
                    <a:pt x="0" y="10237"/>
                    <a:pt x="7184" y="12852"/>
                  </a:cubicBezTo>
                  <a:cubicBezTo>
                    <a:pt x="7184" y="12852"/>
                    <a:pt x="8244" y="11918"/>
                    <a:pt x="8973" y="11918"/>
                  </a:cubicBezTo>
                  <a:cubicBezTo>
                    <a:pt x="9332" y="11918"/>
                    <a:pt x="9610" y="12144"/>
                    <a:pt x="9641" y="12820"/>
                  </a:cubicBezTo>
                  <a:cubicBezTo>
                    <a:pt x="9704" y="14868"/>
                    <a:pt x="7184" y="15561"/>
                    <a:pt x="7184" y="15561"/>
                  </a:cubicBezTo>
                  <a:lnTo>
                    <a:pt x="7152" y="19247"/>
                  </a:lnTo>
                  <a:cubicBezTo>
                    <a:pt x="7152" y="19247"/>
                    <a:pt x="12917" y="14395"/>
                    <a:pt x="12886" y="8315"/>
                  </a:cubicBezTo>
                  <a:cubicBezTo>
                    <a:pt x="12886" y="4783"/>
                    <a:pt x="8640" y="1"/>
                    <a:pt x="4830" y="1"/>
                  </a:cubicBez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8"/>
            <p:cNvSpPr/>
            <p:nvPr/>
          </p:nvSpPr>
          <p:spPr>
            <a:xfrm flipH="1">
              <a:off x="6517575" y="1934000"/>
              <a:ext cx="400925" cy="197800"/>
            </a:xfrm>
            <a:custGeom>
              <a:avLst/>
              <a:gdLst/>
              <a:ahLst/>
              <a:cxnLst/>
              <a:rect l="l" t="t" r="r" b="b"/>
              <a:pathLst>
                <a:path w="16037" h="7912" extrusionOk="0">
                  <a:moveTo>
                    <a:pt x="9735" y="0"/>
                  </a:moveTo>
                  <a:lnTo>
                    <a:pt x="5766" y="473"/>
                  </a:lnTo>
                  <a:lnTo>
                    <a:pt x="252" y="2174"/>
                  </a:lnTo>
                  <a:lnTo>
                    <a:pt x="0" y="2268"/>
                  </a:lnTo>
                  <a:cubicBezTo>
                    <a:pt x="0" y="2268"/>
                    <a:pt x="832" y="7911"/>
                    <a:pt x="6369" y="7911"/>
                  </a:cubicBezTo>
                  <a:cubicBezTo>
                    <a:pt x="7024" y="7911"/>
                    <a:pt x="7745" y="7832"/>
                    <a:pt x="8538" y="7656"/>
                  </a:cubicBezTo>
                  <a:cubicBezTo>
                    <a:pt x="16036" y="5986"/>
                    <a:pt x="15784" y="882"/>
                    <a:pt x="15784" y="882"/>
                  </a:cubicBezTo>
                  <a:lnTo>
                    <a:pt x="9735" y="0"/>
                  </a:ln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8"/>
            <p:cNvSpPr/>
            <p:nvPr/>
          </p:nvSpPr>
          <p:spPr>
            <a:xfrm flipH="1">
              <a:off x="6865700" y="1655950"/>
              <a:ext cx="29175" cy="78000"/>
            </a:xfrm>
            <a:custGeom>
              <a:avLst/>
              <a:gdLst/>
              <a:ahLst/>
              <a:cxnLst/>
              <a:rect l="l" t="t" r="r" b="b"/>
              <a:pathLst>
                <a:path w="1167" h="3120" extrusionOk="0">
                  <a:moveTo>
                    <a:pt x="1166" y="1"/>
                  </a:moveTo>
                  <a:cubicBezTo>
                    <a:pt x="914" y="347"/>
                    <a:pt x="725" y="725"/>
                    <a:pt x="536" y="1103"/>
                  </a:cubicBezTo>
                  <a:cubicBezTo>
                    <a:pt x="347" y="1482"/>
                    <a:pt x="190" y="1891"/>
                    <a:pt x="32" y="2269"/>
                  </a:cubicBezTo>
                  <a:lnTo>
                    <a:pt x="1" y="2395"/>
                  </a:lnTo>
                  <a:lnTo>
                    <a:pt x="64" y="2458"/>
                  </a:lnTo>
                  <a:cubicBezTo>
                    <a:pt x="379" y="2679"/>
                    <a:pt x="694" y="2931"/>
                    <a:pt x="1040" y="3120"/>
                  </a:cubicBezTo>
                  <a:cubicBezTo>
                    <a:pt x="845" y="2813"/>
                    <a:pt x="600" y="2556"/>
                    <a:pt x="350" y="2326"/>
                  </a:cubicBezTo>
                  <a:lnTo>
                    <a:pt x="350" y="2326"/>
                  </a:lnTo>
                  <a:cubicBezTo>
                    <a:pt x="524" y="1971"/>
                    <a:pt x="672" y="1614"/>
                    <a:pt x="820" y="1229"/>
                  </a:cubicBezTo>
                  <a:cubicBezTo>
                    <a:pt x="946" y="820"/>
                    <a:pt x="1072" y="442"/>
                    <a:pt x="1166" y="1"/>
                  </a:cubicBezTo>
                  <a:close/>
                </a:path>
              </a:pathLst>
            </a:custGeom>
            <a:solidFill>
              <a:srgbClr val="C19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8"/>
            <p:cNvSpPr/>
            <p:nvPr/>
          </p:nvSpPr>
          <p:spPr>
            <a:xfrm flipH="1">
              <a:off x="6723150" y="1576300"/>
              <a:ext cx="101625" cy="33200"/>
            </a:xfrm>
            <a:custGeom>
              <a:avLst/>
              <a:gdLst/>
              <a:ahLst/>
              <a:cxnLst/>
              <a:rect l="l" t="t" r="r" b="b"/>
              <a:pathLst>
                <a:path w="4065" h="1328" extrusionOk="0">
                  <a:moveTo>
                    <a:pt x="1602" y="0"/>
                  </a:moveTo>
                  <a:cubicBezTo>
                    <a:pt x="1391" y="0"/>
                    <a:pt x="1180" y="32"/>
                    <a:pt x="977" y="99"/>
                  </a:cubicBezTo>
                  <a:cubicBezTo>
                    <a:pt x="599" y="194"/>
                    <a:pt x="253" y="414"/>
                    <a:pt x="0" y="698"/>
                  </a:cubicBezTo>
                  <a:cubicBezTo>
                    <a:pt x="450" y="493"/>
                    <a:pt x="900" y="408"/>
                    <a:pt x="1350" y="408"/>
                  </a:cubicBezTo>
                  <a:cubicBezTo>
                    <a:pt x="1594" y="408"/>
                    <a:pt x="1837" y="433"/>
                    <a:pt x="2080" y="477"/>
                  </a:cubicBezTo>
                  <a:cubicBezTo>
                    <a:pt x="2395" y="540"/>
                    <a:pt x="2741" y="666"/>
                    <a:pt x="3056" y="824"/>
                  </a:cubicBezTo>
                  <a:lnTo>
                    <a:pt x="3561" y="1044"/>
                  </a:lnTo>
                  <a:cubicBezTo>
                    <a:pt x="3718" y="1139"/>
                    <a:pt x="3876" y="1233"/>
                    <a:pt x="4065" y="1328"/>
                  </a:cubicBezTo>
                  <a:cubicBezTo>
                    <a:pt x="3939" y="1170"/>
                    <a:pt x="3813" y="1013"/>
                    <a:pt x="3687" y="887"/>
                  </a:cubicBezTo>
                  <a:cubicBezTo>
                    <a:pt x="3529" y="761"/>
                    <a:pt x="3403" y="635"/>
                    <a:pt x="3245" y="509"/>
                  </a:cubicBezTo>
                  <a:cubicBezTo>
                    <a:pt x="2899" y="320"/>
                    <a:pt x="2552" y="131"/>
                    <a:pt x="2143" y="68"/>
                  </a:cubicBezTo>
                  <a:cubicBezTo>
                    <a:pt x="1967" y="24"/>
                    <a:pt x="1785" y="0"/>
                    <a:pt x="16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8"/>
            <p:cNvSpPr/>
            <p:nvPr/>
          </p:nvSpPr>
          <p:spPr>
            <a:xfrm flipH="1">
              <a:off x="6871225" y="1571650"/>
              <a:ext cx="70900" cy="33925"/>
            </a:xfrm>
            <a:custGeom>
              <a:avLst/>
              <a:gdLst/>
              <a:ahLst/>
              <a:cxnLst/>
              <a:rect l="l" t="t" r="r" b="b"/>
              <a:pathLst>
                <a:path w="2836" h="1357" extrusionOk="0">
                  <a:moveTo>
                    <a:pt x="1727" y="0"/>
                  </a:moveTo>
                  <a:cubicBezTo>
                    <a:pt x="1579" y="0"/>
                    <a:pt x="1429" y="24"/>
                    <a:pt x="1292" y="65"/>
                  </a:cubicBezTo>
                  <a:cubicBezTo>
                    <a:pt x="977" y="191"/>
                    <a:pt x="725" y="380"/>
                    <a:pt x="504" y="600"/>
                  </a:cubicBezTo>
                  <a:cubicBezTo>
                    <a:pt x="315" y="821"/>
                    <a:pt x="126" y="1073"/>
                    <a:pt x="0" y="1356"/>
                  </a:cubicBezTo>
                  <a:cubicBezTo>
                    <a:pt x="252" y="1167"/>
                    <a:pt x="473" y="978"/>
                    <a:pt x="693" y="821"/>
                  </a:cubicBezTo>
                  <a:cubicBezTo>
                    <a:pt x="914" y="632"/>
                    <a:pt x="1166" y="474"/>
                    <a:pt x="1418" y="411"/>
                  </a:cubicBezTo>
                  <a:cubicBezTo>
                    <a:pt x="1564" y="356"/>
                    <a:pt x="1711" y="323"/>
                    <a:pt x="1851" y="323"/>
                  </a:cubicBezTo>
                  <a:cubicBezTo>
                    <a:pt x="1952" y="323"/>
                    <a:pt x="2050" y="340"/>
                    <a:pt x="2143" y="380"/>
                  </a:cubicBezTo>
                  <a:cubicBezTo>
                    <a:pt x="2395" y="474"/>
                    <a:pt x="2615" y="663"/>
                    <a:pt x="2836" y="884"/>
                  </a:cubicBezTo>
                  <a:cubicBezTo>
                    <a:pt x="2741" y="600"/>
                    <a:pt x="2584" y="317"/>
                    <a:pt x="2269" y="128"/>
                  </a:cubicBezTo>
                  <a:cubicBezTo>
                    <a:pt x="2109" y="39"/>
                    <a:pt x="1919" y="0"/>
                    <a:pt x="1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8"/>
            <p:cNvSpPr/>
            <p:nvPr/>
          </p:nvSpPr>
          <p:spPr>
            <a:xfrm flipH="1">
              <a:off x="6566400" y="3769150"/>
              <a:ext cx="316650" cy="487550"/>
            </a:xfrm>
            <a:custGeom>
              <a:avLst/>
              <a:gdLst/>
              <a:ahLst/>
              <a:cxnLst/>
              <a:rect l="l" t="t" r="r" b="b"/>
              <a:pathLst>
                <a:path w="12666" h="19502" extrusionOk="0">
                  <a:moveTo>
                    <a:pt x="8538" y="0"/>
                  </a:moveTo>
                  <a:lnTo>
                    <a:pt x="0" y="18336"/>
                  </a:lnTo>
                  <a:lnTo>
                    <a:pt x="2773" y="19502"/>
                  </a:lnTo>
                  <a:lnTo>
                    <a:pt x="12665" y="4443"/>
                  </a:lnTo>
                  <a:lnTo>
                    <a:pt x="8538" y="0"/>
                  </a:lnTo>
                  <a:close/>
                </a:path>
              </a:pathLst>
            </a:custGeom>
            <a:solidFill>
              <a:srgbClr val="FFA6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8"/>
            <p:cNvSpPr/>
            <p:nvPr/>
          </p:nvSpPr>
          <p:spPr>
            <a:xfrm flipH="1">
              <a:off x="6677475" y="4186600"/>
              <a:ext cx="244975" cy="218975"/>
            </a:xfrm>
            <a:custGeom>
              <a:avLst/>
              <a:gdLst/>
              <a:ahLst/>
              <a:cxnLst/>
              <a:rect l="l" t="t" r="r" b="b"/>
              <a:pathLst>
                <a:path w="9799" h="8759" extrusionOk="0">
                  <a:moveTo>
                    <a:pt x="2301" y="0"/>
                  </a:moveTo>
                  <a:lnTo>
                    <a:pt x="1" y="4159"/>
                  </a:lnTo>
                  <a:lnTo>
                    <a:pt x="9799" y="8758"/>
                  </a:lnTo>
                  <a:lnTo>
                    <a:pt x="5577" y="1040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8"/>
            <p:cNvSpPr/>
            <p:nvPr/>
          </p:nvSpPr>
          <p:spPr>
            <a:xfrm flipH="1">
              <a:off x="6670375" y="4290550"/>
              <a:ext cx="252075" cy="116600"/>
            </a:xfrm>
            <a:custGeom>
              <a:avLst/>
              <a:gdLst/>
              <a:ahLst/>
              <a:cxnLst/>
              <a:rect l="l" t="t" r="r" b="b"/>
              <a:pathLst>
                <a:path w="10083" h="4664" fill="none" extrusionOk="0">
                  <a:moveTo>
                    <a:pt x="1" y="1"/>
                  </a:moveTo>
                  <a:lnTo>
                    <a:pt x="10082" y="4663"/>
                  </a:lnTo>
                </a:path>
              </a:pathLst>
            </a:custGeom>
            <a:solidFill>
              <a:schemeClr val="lt1"/>
            </a:solidFill>
            <a:ln w="11025" cap="flat" cmpd="sng">
              <a:solidFill>
                <a:schemeClr val="lt1"/>
              </a:solidFill>
              <a:prstDash val="solid"/>
              <a:miter lim="3150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8"/>
            <p:cNvSpPr/>
            <p:nvPr/>
          </p:nvSpPr>
          <p:spPr>
            <a:xfrm flipH="1">
              <a:off x="6766475" y="1772525"/>
              <a:ext cx="121300" cy="45150"/>
            </a:xfrm>
            <a:custGeom>
              <a:avLst/>
              <a:gdLst/>
              <a:ahLst/>
              <a:cxnLst/>
              <a:rect l="l" t="t" r="r" b="b"/>
              <a:pathLst>
                <a:path w="4852" h="1806" extrusionOk="0">
                  <a:moveTo>
                    <a:pt x="4852" y="1"/>
                  </a:moveTo>
                  <a:lnTo>
                    <a:pt x="284" y="95"/>
                  </a:lnTo>
                  <a:cubicBezTo>
                    <a:pt x="284" y="95"/>
                    <a:pt x="0" y="1607"/>
                    <a:pt x="2174" y="1796"/>
                  </a:cubicBezTo>
                  <a:cubicBezTo>
                    <a:pt x="2237" y="1802"/>
                    <a:pt x="2300" y="1805"/>
                    <a:pt x="2362" y="1805"/>
                  </a:cubicBezTo>
                  <a:cubicBezTo>
                    <a:pt x="3891" y="1805"/>
                    <a:pt x="4852" y="1"/>
                    <a:pt x="4852" y="1"/>
                  </a:cubicBezTo>
                  <a:close/>
                </a:path>
              </a:pathLst>
            </a:custGeom>
            <a:solidFill>
              <a:srgbClr val="D37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8"/>
            <p:cNvSpPr/>
            <p:nvPr/>
          </p:nvSpPr>
          <p:spPr>
            <a:xfrm flipH="1">
              <a:off x="6766475" y="1772525"/>
              <a:ext cx="119725" cy="40975"/>
            </a:xfrm>
            <a:custGeom>
              <a:avLst/>
              <a:gdLst/>
              <a:ahLst/>
              <a:cxnLst/>
              <a:rect l="l" t="t" r="r" b="b"/>
              <a:pathLst>
                <a:path w="4789" h="1639" extrusionOk="0">
                  <a:moveTo>
                    <a:pt x="4789" y="1"/>
                  </a:moveTo>
                  <a:lnTo>
                    <a:pt x="221" y="95"/>
                  </a:lnTo>
                  <a:cubicBezTo>
                    <a:pt x="221" y="95"/>
                    <a:pt x="0" y="1198"/>
                    <a:pt x="1323" y="1639"/>
                  </a:cubicBezTo>
                  <a:cubicBezTo>
                    <a:pt x="1922" y="977"/>
                    <a:pt x="2804" y="536"/>
                    <a:pt x="3938" y="505"/>
                  </a:cubicBezTo>
                  <a:cubicBezTo>
                    <a:pt x="4096" y="505"/>
                    <a:pt x="4253" y="536"/>
                    <a:pt x="4411" y="568"/>
                  </a:cubicBezTo>
                  <a:cubicBezTo>
                    <a:pt x="4663" y="253"/>
                    <a:pt x="4789" y="1"/>
                    <a:pt x="47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8"/>
            <p:cNvSpPr/>
            <p:nvPr/>
          </p:nvSpPr>
          <p:spPr>
            <a:xfrm flipH="1">
              <a:off x="6545150" y="2860225"/>
              <a:ext cx="122900" cy="162275"/>
            </a:xfrm>
            <a:custGeom>
              <a:avLst/>
              <a:gdLst/>
              <a:ahLst/>
              <a:cxnLst/>
              <a:rect l="l" t="t" r="r" b="b"/>
              <a:pathLst>
                <a:path w="4916" h="6491" extrusionOk="0">
                  <a:moveTo>
                    <a:pt x="4916" y="1"/>
                  </a:moveTo>
                  <a:lnTo>
                    <a:pt x="1" y="6050"/>
                  </a:lnTo>
                  <a:lnTo>
                    <a:pt x="915" y="6491"/>
                  </a:lnTo>
                  <a:lnTo>
                    <a:pt x="49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8"/>
            <p:cNvSpPr/>
            <p:nvPr/>
          </p:nvSpPr>
          <p:spPr>
            <a:xfrm flipH="1">
              <a:off x="6196225" y="1946225"/>
              <a:ext cx="1358675" cy="672425"/>
            </a:xfrm>
            <a:custGeom>
              <a:avLst/>
              <a:gdLst/>
              <a:ahLst/>
              <a:cxnLst/>
              <a:rect l="l" t="t" r="r" b="b"/>
              <a:pathLst>
                <a:path w="54347" h="26897" extrusionOk="0">
                  <a:moveTo>
                    <a:pt x="40235" y="1"/>
                  </a:moveTo>
                  <a:cubicBezTo>
                    <a:pt x="39916" y="1"/>
                    <a:pt x="39728" y="15"/>
                    <a:pt x="39728" y="15"/>
                  </a:cubicBezTo>
                  <a:cubicBezTo>
                    <a:pt x="39728" y="15"/>
                    <a:pt x="40327" y="5434"/>
                    <a:pt x="34341" y="6537"/>
                  </a:cubicBezTo>
                  <a:cubicBezTo>
                    <a:pt x="33884" y="6618"/>
                    <a:pt x="33452" y="6656"/>
                    <a:pt x="33042" y="6656"/>
                  </a:cubicBezTo>
                  <a:cubicBezTo>
                    <a:pt x="28078" y="6656"/>
                    <a:pt x="26465" y="1118"/>
                    <a:pt x="26465" y="1118"/>
                  </a:cubicBezTo>
                  <a:cubicBezTo>
                    <a:pt x="19533" y="2567"/>
                    <a:pt x="12571" y="4048"/>
                    <a:pt x="1166" y="7009"/>
                  </a:cubicBezTo>
                  <a:cubicBezTo>
                    <a:pt x="0" y="7293"/>
                    <a:pt x="2615" y="10223"/>
                    <a:pt x="4537" y="10821"/>
                  </a:cubicBezTo>
                  <a:cubicBezTo>
                    <a:pt x="4674" y="10859"/>
                    <a:pt x="5002" y="10876"/>
                    <a:pt x="5477" y="10876"/>
                  </a:cubicBezTo>
                  <a:cubicBezTo>
                    <a:pt x="9366" y="10876"/>
                    <a:pt x="23125" y="9750"/>
                    <a:pt x="23125" y="9750"/>
                  </a:cubicBezTo>
                  <a:lnTo>
                    <a:pt x="28796" y="24211"/>
                  </a:lnTo>
                  <a:cubicBezTo>
                    <a:pt x="28796" y="24211"/>
                    <a:pt x="33566" y="26897"/>
                    <a:pt x="37000" y="26897"/>
                  </a:cubicBezTo>
                  <a:cubicBezTo>
                    <a:pt x="37871" y="26897"/>
                    <a:pt x="38656" y="26724"/>
                    <a:pt x="39256" y="26290"/>
                  </a:cubicBezTo>
                  <a:cubicBezTo>
                    <a:pt x="42249" y="24179"/>
                    <a:pt x="43509" y="11861"/>
                    <a:pt x="43509" y="11861"/>
                  </a:cubicBezTo>
                  <a:lnTo>
                    <a:pt x="47730" y="14759"/>
                  </a:lnTo>
                  <a:lnTo>
                    <a:pt x="44359" y="24683"/>
                  </a:lnTo>
                  <a:lnTo>
                    <a:pt x="47226" y="26322"/>
                  </a:lnTo>
                  <a:cubicBezTo>
                    <a:pt x="47226" y="26322"/>
                    <a:pt x="54346" y="16209"/>
                    <a:pt x="54346" y="13972"/>
                  </a:cubicBezTo>
                  <a:cubicBezTo>
                    <a:pt x="54315" y="11703"/>
                    <a:pt x="48360" y="4268"/>
                    <a:pt x="46155" y="2031"/>
                  </a:cubicBezTo>
                  <a:cubicBezTo>
                    <a:pt x="44369" y="196"/>
                    <a:pt x="41412" y="1"/>
                    <a:pt x="40235" y="1"/>
                  </a:cubicBez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8"/>
            <p:cNvSpPr/>
            <p:nvPr/>
          </p:nvSpPr>
          <p:spPr>
            <a:xfrm flipH="1">
              <a:off x="6196225" y="1968650"/>
              <a:ext cx="252850" cy="635625"/>
            </a:xfrm>
            <a:custGeom>
              <a:avLst/>
              <a:gdLst/>
              <a:ahLst/>
              <a:cxnLst/>
              <a:rect l="l" t="t" r="r" b="b"/>
              <a:pathLst>
                <a:path w="10114" h="25425" extrusionOk="0">
                  <a:moveTo>
                    <a:pt x="315" y="0"/>
                  </a:moveTo>
                  <a:cubicBezTo>
                    <a:pt x="189" y="3686"/>
                    <a:pt x="0" y="7404"/>
                    <a:pt x="189" y="11121"/>
                  </a:cubicBezTo>
                  <a:cubicBezTo>
                    <a:pt x="189" y="11279"/>
                    <a:pt x="158" y="11405"/>
                    <a:pt x="126" y="11563"/>
                  </a:cubicBezTo>
                  <a:lnTo>
                    <a:pt x="3497" y="13862"/>
                  </a:lnTo>
                  <a:lnTo>
                    <a:pt x="126" y="23786"/>
                  </a:lnTo>
                  <a:lnTo>
                    <a:pt x="2993" y="25425"/>
                  </a:lnTo>
                  <a:cubicBezTo>
                    <a:pt x="2993" y="25425"/>
                    <a:pt x="10113" y="15312"/>
                    <a:pt x="10113" y="13075"/>
                  </a:cubicBezTo>
                  <a:cubicBezTo>
                    <a:pt x="10082" y="10806"/>
                    <a:pt x="4127" y="3371"/>
                    <a:pt x="1922" y="1134"/>
                  </a:cubicBezTo>
                  <a:cubicBezTo>
                    <a:pt x="1450" y="630"/>
                    <a:pt x="882" y="284"/>
                    <a:pt x="315" y="0"/>
                  </a:cubicBez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8"/>
            <p:cNvSpPr/>
            <p:nvPr/>
          </p:nvSpPr>
          <p:spPr>
            <a:xfrm flipH="1">
              <a:off x="6308850" y="1946225"/>
              <a:ext cx="813650" cy="672425"/>
            </a:xfrm>
            <a:custGeom>
              <a:avLst/>
              <a:gdLst/>
              <a:ahLst/>
              <a:cxnLst/>
              <a:rect l="l" t="t" r="r" b="b"/>
              <a:pathLst>
                <a:path w="32546" h="26897" extrusionOk="0">
                  <a:moveTo>
                    <a:pt x="22939" y="1"/>
                  </a:moveTo>
                  <a:cubicBezTo>
                    <a:pt x="22620" y="1"/>
                    <a:pt x="22432" y="15"/>
                    <a:pt x="22432" y="15"/>
                  </a:cubicBezTo>
                  <a:cubicBezTo>
                    <a:pt x="22432" y="15"/>
                    <a:pt x="23031" y="5434"/>
                    <a:pt x="17045" y="6537"/>
                  </a:cubicBezTo>
                  <a:cubicBezTo>
                    <a:pt x="16588" y="6618"/>
                    <a:pt x="16156" y="6656"/>
                    <a:pt x="15746" y="6656"/>
                  </a:cubicBezTo>
                  <a:cubicBezTo>
                    <a:pt x="10782" y="6656"/>
                    <a:pt x="9169" y="1118"/>
                    <a:pt x="9169" y="1118"/>
                  </a:cubicBezTo>
                  <a:cubicBezTo>
                    <a:pt x="5861" y="1811"/>
                    <a:pt x="3151" y="2378"/>
                    <a:pt x="1" y="3071"/>
                  </a:cubicBezTo>
                  <a:cubicBezTo>
                    <a:pt x="127" y="5686"/>
                    <a:pt x="568" y="8269"/>
                    <a:pt x="1387" y="10758"/>
                  </a:cubicBezTo>
                  <a:cubicBezTo>
                    <a:pt x="4254" y="10443"/>
                    <a:pt x="6459" y="10160"/>
                    <a:pt x="6459" y="10160"/>
                  </a:cubicBezTo>
                  <a:lnTo>
                    <a:pt x="11500" y="24211"/>
                  </a:lnTo>
                  <a:cubicBezTo>
                    <a:pt x="11500" y="24211"/>
                    <a:pt x="16270" y="26897"/>
                    <a:pt x="19704" y="26897"/>
                  </a:cubicBezTo>
                  <a:cubicBezTo>
                    <a:pt x="20575" y="26897"/>
                    <a:pt x="21360" y="26724"/>
                    <a:pt x="21960" y="26290"/>
                  </a:cubicBezTo>
                  <a:cubicBezTo>
                    <a:pt x="24953" y="24179"/>
                    <a:pt x="26213" y="11861"/>
                    <a:pt x="26213" y="11861"/>
                  </a:cubicBezTo>
                  <a:lnTo>
                    <a:pt x="27693" y="12869"/>
                  </a:lnTo>
                  <a:cubicBezTo>
                    <a:pt x="29080" y="10538"/>
                    <a:pt x="30749" y="8395"/>
                    <a:pt x="32545" y="6348"/>
                  </a:cubicBezTo>
                  <a:cubicBezTo>
                    <a:pt x="31127" y="4520"/>
                    <a:pt x="29710" y="2882"/>
                    <a:pt x="28859" y="2031"/>
                  </a:cubicBezTo>
                  <a:cubicBezTo>
                    <a:pt x="27073" y="196"/>
                    <a:pt x="24116" y="1"/>
                    <a:pt x="229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8"/>
            <p:cNvSpPr/>
            <p:nvPr/>
          </p:nvSpPr>
          <p:spPr>
            <a:xfrm flipH="1">
              <a:off x="6463225" y="2238000"/>
              <a:ext cx="439525" cy="380650"/>
            </a:xfrm>
            <a:custGeom>
              <a:avLst/>
              <a:gdLst/>
              <a:ahLst/>
              <a:cxnLst/>
              <a:rect l="l" t="t" r="r" b="b"/>
              <a:pathLst>
                <a:path w="17581" h="15226" extrusionOk="0">
                  <a:moveTo>
                    <a:pt x="17360" y="1"/>
                  </a:moveTo>
                  <a:cubicBezTo>
                    <a:pt x="15658" y="1671"/>
                    <a:pt x="13737" y="2868"/>
                    <a:pt x="11689" y="3687"/>
                  </a:cubicBezTo>
                  <a:cubicBezTo>
                    <a:pt x="8722" y="5235"/>
                    <a:pt x="5312" y="6043"/>
                    <a:pt x="2098" y="6043"/>
                  </a:cubicBezTo>
                  <a:cubicBezTo>
                    <a:pt x="1387" y="6043"/>
                    <a:pt x="685" y="6004"/>
                    <a:pt x="0" y="5924"/>
                  </a:cubicBezTo>
                  <a:lnTo>
                    <a:pt x="0" y="5924"/>
                  </a:lnTo>
                  <a:lnTo>
                    <a:pt x="2710" y="12540"/>
                  </a:lnTo>
                  <a:cubicBezTo>
                    <a:pt x="2710" y="12540"/>
                    <a:pt x="7480" y="15226"/>
                    <a:pt x="10914" y="15226"/>
                  </a:cubicBezTo>
                  <a:cubicBezTo>
                    <a:pt x="11785" y="15226"/>
                    <a:pt x="12570" y="15053"/>
                    <a:pt x="13170" y="14619"/>
                  </a:cubicBezTo>
                  <a:cubicBezTo>
                    <a:pt x="16163" y="12508"/>
                    <a:pt x="17423" y="190"/>
                    <a:pt x="17423" y="190"/>
                  </a:cubicBezTo>
                  <a:lnTo>
                    <a:pt x="17580" y="284"/>
                  </a:lnTo>
                  <a:cubicBezTo>
                    <a:pt x="17486" y="190"/>
                    <a:pt x="17423" y="95"/>
                    <a:pt x="173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8"/>
            <p:cNvSpPr/>
            <p:nvPr/>
          </p:nvSpPr>
          <p:spPr>
            <a:xfrm flipH="1">
              <a:off x="6284450" y="2878350"/>
              <a:ext cx="735650" cy="1334250"/>
            </a:xfrm>
            <a:custGeom>
              <a:avLst/>
              <a:gdLst/>
              <a:ahLst/>
              <a:cxnLst/>
              <a:rect l="l" t="t" r="r" b="b"/>
              <a:pathLst>
                <a:path w="29426" h="53370" extrusionOk="0">
                  <a:moveTo>
                    <a:pt x="13516" y="8538"/>
                  </a:moveTo>
                  <a:lnTo>
                    <a:pt x="16761" y="23598"/>
                  </a:lnTo>
                  <a:lnTo>
                    <a:pt x="15028" y="29457"/>
                  </a:lnTo>
                  <a:lnTo>
                    <a:pt x="13516" y="8538"/>
                  </a:lnTo>
                  <a:close/>
                  <a:moveTo>
                    <a:pt x="26370" y="0"/>
                  </a:moveTo>
                  <a:cubicBezTo>
                    <a:pt x="21676" y="2080"/>
                    <a:pt x="17139" y="4411"/>
                    <a:pt x="12980" y="7467"/>
                  </a:cubicBezTo>
                  <a:cubicBezTo>
                    <a:pt x="12427" y="7885"/>
                    <a:pt x="11811" y="8063"/>
                    <a:pt x="11244" y="8063"/>
                  </a:cubicBezTo>
                  <a:cubicBezTo>
                    <a:pt x="10357" y="8063"/>
                    <a:pt x="9588" y="7628"/>
                    <a:pt x="9357" y="6994"/>
                  </a:cubicBezTo>
                  <a:cubicBezTo>
                    <a:pt x="6175" y="5955"/>
                    <a:pt x="3088" y="4663"/>
                    <a:pt x="0" y="3403"/>
                  </a:cubicBezTo>
                  <a:lnTo>
                    <a:pt x="0" y="3403"/>
                  </a:lnTo>
                  <a:cubicBezTo>
                    <a:pt x="945" y="8664"/>
                    <a:pt x="8129" y="35286"/>
                    <a:pt x="8129" y="35286"/>
                  </a:cubicBezTo>
                  <a:lnTo>
                    <a:pt x="9515" y="42532"/>
                  </a:lnTo>
                  <a:lnTo>
                    <a:pt x="6207" y="52330"/>
                  </a:lnTo>
                  <a:lnTo>
                    <a:pt x="9483" y="53370"/>
                  </a:lnTo>
                  <a:cubicBezTo>
                    <a:pt x="9483" y="53370"/>
                    <a:pt x="21959" y="36168"/>
                    <a:pt x="25173" y="29205"/>
                  </a:cubicBezTo>
                  <a:cubicBezTo>
                    <a:pt x="29426" y="19943"/>
                    <a:pt x="28260" y="8444"/>
                    <a:pt x="26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8"/>
            <p:cNvSpPr/>
            <p:nvPr/>
          </p:nvSpPr>
          <p:spPr>
            <a:xfrm flipH="1">
              <a:off x="6734075" y="2168700"/>
              <a:ext cx="306500" cy="216950"/>
            </a:xfrm>
            <a:custGeom>
              <a:avLst/>
              <a:gdLst/>
              <a:ahLst/>
              <a:cxnLst/>
              <a:rect l="l" t="t" r="r" b="b"/>
              <a:pathLst>
                <a:path w="12260" h="8678" extrusionOk="0">
                  <a:moveTo>
                    <a:pt x="3371" y="0"/>
                  </a:moveTo>
                  <a:cubicBezTo>
                    <a:pt x="3371" y="1"/>
                    <a:pt x="0" y="8255"/>
                    <a:pt x="6333" y="8664"/>
                  </a:cubicBezTo>
                  <a:cubicBezTo>
                    <a:pt x="6472" y="8673"/>
                    <a:pt x="6605" y="8678"/>
                    <a:pt x="6729" y="8678"/>
                  </a:cubicBezTo>
                  <a:cubicBezTo>
                    <a:pt x="12259" y="8678"/>
                    <a:pt x="3372" y="1"/>
                    <a:pt x="33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8"/>
            <p:cNvSpPr/>
            <p:nvPr/>
          </p:nvSpPr>
          <p:spPr>
            <a:xfrm flipH="1">
              <a:off x="6354550" y="2497150"/>
              <a:ext cx="662400" cy="621450"/>
            </a:xfrm>
            <a:custGeom>
              <a:avLst/>
              <a:gdLst/>
              <a:ahLst/>
              <a:cxnLst/>
              <a:rect l="l" t="t" r="r" b="b"/>
              <a:pathLst>
                <a:path w="26496" h="24858" extrusionOk="0">
                  <a:moveTo>
                    <a:pt x="6301" y="0"/>
                  </a:moveTo>
                  <a:cubicBezTo>
                    <a:pt x="6301" y="0"/>
                    <a:pt x="1922" y="4757"/>
                    <a:pt x="221" y="10869"/>
                  </a:cubicBezTo>
                  <a:cubicBezTo>
                    <a:pt x="315" y="10932"/>
                    <a:pt x="0" y="16666"/>
                    <a:pt x="63" y="16729"/>
                  </a:cubicBezTo>
                  <a:cubicBezTo>
                    <a:pt x="4064" y="20793"/>
                    <a:pt x="9042" y="21455"/>
                    <a:pt x="13610" y="24857"/>
                  </a:cubicBezTo>
                  <a:cubicBezTo>
                    <a:pt x="15847" y="20447"/>
                    <a:pt x="20983" y="18021"/>
                    <a:pt x="26496" y="16320"/>
                  </a:cubicBezTo>
                  <a:cubicBezTo>
                    <a:pt x="24952" y="9388"/>
                    <a:pt x="22684" y="3623"/>
                    <a:pt x="22684" y="3623"/>
                  </a:cubicBezTo>
                  <a:cubicBezTo>
                    <a:pt x="22243" y="2961"/>
                    <a:pt x="20920" y="1008"/>
                    <a:pt x="20006" y="284"/>
                  </a:cubicBezTo>
                  <a:cubicBezTo>
                    <a:pt x="19940" y="285"/>
                    <a:pt x="19849" y="286"/>
                    <a:pt x="19736" y="286"/>
                  </a:cubicBezTo>
                  <a:cubicBezTo>
                    <a:pt x="17474" y="286"/>
                    <a:pt x="6301" y="0"/>
                    <a:pt x="6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8"/>
            <p:cNvSpPr/>
            <p:nvPr/>
          </p:nvSpPr>
          <p:spPr>
            <a:xfrm flipH="1">
              <a:off x="6377375" y="2544775"/>
              <a:ext cx="176100" cy="129900"/>
            </a:xfrm>
            <a:custGeom>
              <a:avLst/>
              <a:gdLst/>
              <a:ahLst/>
              <a:cxnLst/>
              <a:rect l="l" t="t" r="r" b="b"/>
              <a:pathLst>
                <a:path w="7044" h="5196" extrusionOk="0">
                  <a:moveTo>
                    <a:pt x="2419" y="0"/>
                  </a:moveTo>
                  <a:cubicBezTo>
                    <a:pt x="2225" y="0"/>
                    <a:pt x="2048" y="59"/>
                    <a:pt x="1908" y="206"/>
                  </a:cubicBezTo>
                  <a:cubicBezTo>
                    <a:pt x="1625" y="467"/>
                    <a:pt x="0" y="2131"/>
                    <a:pt x="391" y="2131"/>
                  </a:cubicBezTo>
                  <a:cubicBezTo>
                    <a:pt x="565" y="2131"/>
                    <a:pt x="1140" y="1800"/>
                    <a:pt x="2412" y="867"/>
                  </a:cubicBezTo>
                  <a:lnTo>
                    <a:pt x="2412" y="867"/>
                  </a:lnTo>
                  <a:cubicBezTo>
                    <a:pt x="2412" y="868"/>
                    <a:pt x="330" y="3632"/>
                    <a:pt x="952" y="3632"/>
                  </a:cubicBezTo>
                  <a:cubicBezTo>
                    <a:pt x="1206" y="3632"/>
                    <a:pt x="1910" y="3172"/>
                    <a:pt x="3389" y="1876"/>
                  </a:cubicBezTo>
                  <a:lnTo>
                    <a:pt x="3389" y="1876"/>
                  </a:lnTo>
                  <a:cubicBezTo>
                    <a:pt x="3388" y="1876"/>
                    <a:pt x="1829" y="4444"/>
                    <a:pt x="2197" y="4444"/>
                  </a:cubicBezTo>
                  <a:cubicBezTo>
                    <a:pt x="2349" y="4444"/>
                    <a:pt x="2832" y="4003"/>
                    <a:pt x="3893" y="2758"/>
                  </a:cubicBezTo>
                  <a:lnTo>
                    <a:pt x="3893" y="2758"/>
                  </a:lnTo>
                  <a:cubicBezTo>
                    <a:pt x="3893" y="2758"/>
                    <a:pt x="3487" y="5196"/>
                    <a:pt x="3774" y="5196"/>
                  </a:cubicBezTo>
                  <a:cubicBezTo>
                    <a:pt x="3895" y="5196"/>
                    <a:pt x="4139" y="4766"/>
                    <a:pt x="4586" y="3545"/>
                  </a:cubicBezTo>
                  <a:cubicBezTo>
                    <a:pt x="4586" y="3545"/>
                    <a:pt x="5111" y="4528"/>
                    <a:pt x="5598" y="4528"/>
                  </a:cubicBezTo>
                  <a:cubicBezTo>
                    <a:pt x="5683" y="4528"/>
                    <a:pt x="5767" y="4498"/>
                    <a:pt x="5846" y="4427"/>
                  </a:cubicBezTo>
                  <a:cubicBezTo>
                    <a:pt x="6413" y="3986"/>
                    <a:pt x="7043" y="2348"/>
                    <a:pt x="7043" y="2348"/>
                  </a:cubicBezTo>
                  <a:cubicBezTo>
                    <a:pt x="7043" y="2348"/>
                    <a:pt x="6067" y="1624"/>
                    <a:pt x="4428" y="804"/>
                  </a:cubicBezTo>
                  <a:lnTo>
                    <a:pt x="4334" y="1025"/>
                  </a:lnTo>
                  <a:cubicBezTo>
                    <a:pt x="4334" y="1025"/>
                    <a:pt x="3227" y="0"/>
                    <a:pt x="2419" y="0"/>
                  </a:cubicBezTo>
                  <a:close/>
                </a:path>
              </a:pathLst>
            </a:custGeom>
            <a:solidFill>
              <a:srgbClr val="FF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8"/>
            <p:cNvSpPr/>
            <p:nvPr/>
          </p:nvSpPr>
          <p:spPr>
            <a:xfrm flipH="1">
              <a:off x="6644375" y="2737375"/>
              <a:ext cx="400925" cy="1204275"/>
            </a:xfrm>
            <a:custGeom>
              <a:avLst/>
              <a:gdLst/>
              <a:ahLst/>
              <a:cxnLst/>
              <a:rect l="l" t="t" r="r" b="b"/>
              <a:pathLst>
                <a:path w="16037" h="48171" extrusionOk="0">
                  <a:moveTo>
                    <a:pt x="1827" y="0"/>
                  </a:moveTo>
                  <a:cubicBezTo>
                    <a:pt x="1827" y="0"/>
                    <a:pt x="0" y="5009"/>
                    <a:pt x="977" y="9483"/>
                  </a:cubicBezTo>
                  <a:cubicBezTo>
                    <a:pt x="2142" y="14681"/>
                    <a:pt x="10523" y="48171"/>
                    <a:pt x="10523" y="48171"/>
                  </a:cubicBezTo>
                  <a:lnTo>
                    <a:pt x="16036" y="35096"/>
                  </a:lnTo>
                  <a:lnTo>
                    <a:pt x="14461" y="8884"/>
                  </a:lnTo>
                  <a:lnTo>
                    <a:pt x="1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8"/>
            <p:cNvSpPr/>
            <p:nvPr/>
          </p:nvSpPr>
          <p:spPr>
            <a:xfrm flipH="1">
              <a:off x="6756225" y="4134600"/>
              <a:ext cx="124475" cy="95325"/>
            </a:xfrm>
            <a:custGeom>
              <a:avLst/>
              <a:gdLst/>
              <a:ahLst/>
              <a:cxnLst/>
              <a:rect l="l" t="t" r="r" b="b"/>
              <a:pathLst>
                <a:path w="4979" h="3813" extrusionOk="0">
                  <a:moveTo>
                    <a:pt x="631" y="1"/>
                  </a:moveTo>
                  <a:lnTo>
                    <a:pt x="1" y="2458"/>
                  </a:lnTo>
                  <a:lnTo>
                    <a:pt x="4191" y="3813"/>
                  </a:lnTo>
                  <a:lnTo>
                    <a:pt x="4978" y="1828"/>
                  </a:lnTo>
                  <a:lnTo>
                    <a:pt x="6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8"/>
            <p:cNvSpPr/>
            <p:nvPr/>
          </p:nvSpPr>
          <p:spPr>
            <a:xfrm flipH="1">
              <a:off x="6544350" y="4205500"/>
              <a:ext cx="132350" cy="71700"/>
            </a:xfrm>
            <a:custGeom>
              <a:avLst/>
              <a:gdLst/>
              <a:ahLst/>
              <a:cxnLst/>
              <a:rect l="l" t="t" r="r" b="b"/>
              <a:pathLst>
                <a:path w="5294" h="2868" extrusionOk="0">
                  <a:moveTo>
                    <a:pt x="5041" y="0"/>
                  </a:moveTo>
                  <a:lnTo>
                    <a:pt x="0" y="1134"/>
                  </a:lnTo>
                  <a:lnTo>
                    <a:pt x="63" y="2867"/>
                  </a:lnTo>
                  <a:lnTo>
                    <a:pt x="5293" y="2710"/>
                  </a:lnTo>
                  <a:lnTo>
                    <a:pt x="50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8"/>
            <p:cNvSpPr/>
            <p:nvPr/>
          </p:nvSpPr>
          <p:spPr>
            <a:xfrm flipH="1">
              <a:off x="6776700" y="1636275"/>
              <a:ext cx="22075" cy="37100"/>
            </a:xfrm>
            <a:custGeom>
              <a:avLst/>
              <a:gdLst/>
              <a:ahLst/>
              <a:cxnLst/>
              <a:rect l="l" t="t" r="r" b="b"/>
              <a:pathLst>
                <a:path w="883" h="1484" extrusionOk="0">
                  <a:moveTo>
                    <a:pt x="473" y="0"/>
                  </a:moveTo>
                  <a:cubicBezTo>
                    <a:pt x="221" y="0"/>
                    <a:pt x="32" y="315"/>
                    <a:pt x="0" y="725"/>
                  </a:cubicBezTo>
                  <a:cubicBezTo>
                    <a:pt x="0" y="1134"/>
                    <a:pt x="158" y="1481"/>
                    <a:pt x="410" y="1481"/>
                  </a:cubicBezTo>
                  <a:cubicBezTo>
                    <a:pt x="420" y="1482"/>
                    <a:pt x="430" y="1483"/>
                    <a:pt x="440" y="1483"/>
                  </a:cubicBezTo>
                  <a:cubicBezTo>
                    <a:pt x="647" y="1483"/>
                    <a:pt x="821" y="1178"/>
                    <a:pt x="851" y="788"/>
                  </a:cubicBezTo>
                  <a:cubicBezTo>
                    <a:pt x="882" y="378"/>
                    <a:pt x="693" y="32"/>
                    <a:pt x="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8"/>
            <p:cNvSpPr/>
            <p:nvPr/>
          </p:nvSpPr>
          <p:spPr>
            <a:xfrm flipH="1">
              <a:off x="6885400" y="1626025"/>
              <a:ext cx="22075" cy="37050"/>
            </a:xfrm>
            <a:custGeom>
              <a:avLst/>
              <a:gdLst/>
              <a:ahLst/>
              <a:cxnLst/>
              <a:rect l="l" t="t" r="r" b="b"/>
              <a:pathLst>
                <a:path w="883" h="1482" extrusionOk="0">
                  <a:moveTo>
                    <a:pt x="473" y="1"/>
                  </a:moveTo>
                  <a:cubicBezTo>
                    <a:pt x="221" y="1"/>
                    <a:pt x="32" y="316"/>
                    <a:pt x="0" y="725"/>
                  </a:cubicBezTo>
                  <a:cubicBezTo>
                    <a:pt x="0" y="1135"/>
                    <a:pt x="158" y="1481"/>
                    <a:pt x="410" y="1481"/>
                  </a:cubicBezTo>
                  <a:cubicBezTo>
                    <a:pt x="631" y="1481"/>
                    <a:pt x="851" y="1166"/>
                    <a:pt x="851" y="757"/>
                  </a:cubicBezTo>
                  <a:cubicBezTo>
                    <a:pt x="883" y="347"/>
                    <a:pt x="694" y="1"/>
                    <a:pt x="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8"/>
            <p:cNvSpPr/>
            <p:nvPr/>
          </p:nvSpPr>
          <p:spPr>
            <a:xfrm flipH="1">
              <a:off x="7021650" y="2503450"/>
              <a:ext cx="65400" cy="70100"/>
            </a:xfrm>
            <a:custGeom>
              <a:avLst/>
              <a:gdLst/>
              <a:ahLst/>
              <a:cxnLst/>
              <a:rect l="l" t="t" r="r" b="b"/>
              <a:pathLst>
                <a:path w="2616" h="2804" fill="none" extrusionOk="0">
                  <a:moveTo>
                    <a:pt x="2615" y="1418"/>
                  </a:moveTo>
                  <a:cubicBezTo>
                    <a:pt x="2615" y="2174"/>
                    <a:pt x="2048" y="2804"/>
                    <a:pt x="1324" y="2804"/>
                  </a:cubicBezTo>
                  <a:cubicBezTo>
                    <a:pt x="567" y="2804"/>
                    <a:pt x="0" y="2174"/>
                    <a:pt x="0" y="1418"/>
                  </a:cubicBezTo>
                  <a:cubicBezTo>
                    <a:pt x="0" y="630"/>
                    <a:pt x="567" y="0"/>
                    <a:pt x="1324" y="0"/>
                  </a:cubicBezTo>
                  <a:cubicBezTo>
                    <a:pt x="2048" y="0"/>
                    <a:pt x="2615" y="630"/>
                    <a:pt x="2615" y="1418"/>
                  </a:cubicBezTo>
                  <a:close/>
                </a:path>
              </a:pathLst>
            </a:custGeom>
            <a:noFill/>
            <a:ln w="9450" cap="flat" cmpd="sng">
              <a:solidFill>
                <a:schemeClr val="accent1"/>
              </a:solidFill>
              <a:prstDash val="solid"/>
              <a:miter lim="3150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8"/>
            <p:cNvSpPr/>
            <p:nvPr/>
          </p:nvSpPr>
          <p:spPr>
            <a:xfrm flipH="1">
              <a:off x="7050800" y="2441225"/>
              <a:ext cx="237100" cy="72475"/>
            </a:xfrm>
            <a:custGeom>
              <a:avLst/>
              <a:gdLst/>
              <a:ahLst/>
              <a:cxnLst/>
              <a:rect l="l" t="t" r="r" b="b"/>
              <a:pathLst>
                <a:path w="9484" h="2899" extrusionOk="0">
                  <a:moveTo>
                    <a:pt x="4726" y="0"/>
                  </a:moveTo>
                  <a:cubicBezTo>
                    <a:pt x="2111" y="0"/>
                    <a:pt x="1" y="630"/>
                    <a:pt x="1" y="1449"/>
                  </a:cubicBezTo>
                  <a:cubicBezTo>
                    <a:pt x="1" y="2269"/>
                    <a:pt x="2111" y="2899"/>
                    <a:pt x="4726" y="2899"/>
                  </a:cubicBezTo>
                  <a:cubicBezTo>
                    <a:pt x="7373" y="2899"/>
                    <a:pt x="9484" y="2269"/>
                    <a:pt x="9484" y="1449"/>
                  </a:cubicBezTo>
                  <a:cubicBezTo>
                    <a:pt x="9484" y="630"/>
                    <a:pt x="7373" y="0"/>
                    <a:pt x="47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8"/>
            <p:cNvSpPr/>
            <p:nvPr/>
          </p:nvSpPr>
          <p:spPr>
            <a:xfrm flipH="1">
              <a:off x="7082300" y="2485325"/>
              <a:ext cx="178025" cy="73275"/>
            </a:xfrm>
            <a:custGeom>
              <a:avLst/>
              <a:gdLst/>
              <a:ahLst/>
              <a:cxnLst/>
              <a:rect l="l" t="t" r="r" b="b"/>
              <a:pathLst>
                <a:path w="7121" h="2931" extrusionOk="0">
                  <a:moveTo>
                    <a:pt x="3560" y="0"/>
                  </a:moveTo>
                  <a:cubicBezTo>
                    <a:pt x="1575" y="0"/>
                    <a:pt x="0" y="662"/>
                    <a:pt x="0" y="1481"/>
                  </a:cubicBezTo>
                  <a:cubicBezTo>
                    <a:pt x="0" y="2269"/>
                    <a:pt x="1575" y="2930"/>
                    <a:pt x="3560" y="2930"/>
                  </a:cubicBezTo>
                  <a:cubicBezTo>
                    <a:pt x="5545" y="2930"/>
                    <a:pt x="7120" y="2269"/>
                    <a:pt x="7120" y="1481"/>
                  </a:cubicBezTo>
                  <a:cubicBezTo>
                    <a:pt x="7120" y="662"/>
                    <a:pt x="5545" y="0"/>
                    <a:pt x="35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8"/>
            <p:cNvSpPr/>
            <p:nvPr/>
          </p:nvSpPr>
          <p:spPr>
            <a:xfrm flipH="1">
              <a:off x="7051575" y="2479025"/>
              <a:ext cx="237100" cy="141000"/>
            </a:xfrm>
            <a:custGeom>
              <a:avLst/>
              <a:gdLst/>
              <a:ahLst/>
              <a:cxnLst/>
              <a:rect l="l" t="t" r="r" b="b"/>
              <a:pathLst>
                <a:path w="9484" h="564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119"/>
                    <a:pt x="2111" y="5640"/>
                    <a:pt x="4726" y="5640"/>
                  </a:cubicBezTo>
                  <a:cubicBezTo>
                    <a:pt x="7309" y="5640"/>
                    <a:pt x="9420" y="3182"/>
                    <a:pt x="9483" y="126"/>
                  </a:cubicBezTo>
                  <a:lnTo>
                    <a:pt x="9483" y="126"/>
                  </a:lnTo>
                  <a:cubicBezTo>
                    <a:pt x="9199" y="851"/>
                    <a:pt x="7183" y="1387"/>
                    <a:pt x="4757" y="1387"/>
                  </a:cubicBezTo>
                  <a:cubicBezTo>
                    <a:pt x="2300" y="1387"/>
                    <a:pt x="284" y="820"/>
                    <a:pt x="63" y="63"/>
                  </a:cubicBezTo>
                  <a:cubicBezTo>
                    <a:pt x="32" y="63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8"/>
            <p:cNvSpPr/>
            <p:nvPr/>
          </p:nvSpPr>
          <p:spPr>
            <a:xfrm flipH="1">
              <a:off x="7129550" y="1436775"/>
              <a:ext cx="472725" cy="788000"/>
            </a:xfrm>
            <a:custGeom>
              <a:avLst/>
              <a:gdLst/>
              <a:ahLst/>
              <a:cxnLst/>
              <a:rect l="l" t="t" r="r" b="b"/>
              <a:pathLst>
                <a:path w="18909" h="31520" extrusionOk="0">
                  <a:moveTo>
                    <a:pt x="5966" y="1"/>
                  </a:moveTo>
                  <a:cubicBezTo>
                    <a:pt x="4908" y="1"/>
                    <a:pt x="4164" y="387"/>
                    <a:pt x="4164" y="387"/>
                  </a:cubicBezTo>
                  <a:lnTo>
                    <a:pt x="982" y="21118"/>
                  </a:lnTo>
                  <a:cubicBezTo>
                    <a:pt x="982" y="21118"/>
                    <a:pt x="0" y="31519"/>
                    <a:pt x="4922" y="31519"/>
                  </a:cubicBezTo>
                  <a:cubicBezTo>
                    <a:pt x="5577" y="31519"/>
                    <a:pt x="6338" y="31334"/>
                    <a:pt x="7220" y="30916"/>
                  </a:cubicBezTo>
                  <a:cubicBezTo>
                    <a:pt x="11000" y="29151"/>
                    <a:pt x="18908" y="14628"/>
                    <a:pt x="9866" y="2215"/>
                  </a:cubicBezTo>
                  <a:cubicBezTo>
                    <a:pt x="8554" y="433"/>
                    <a:pt x="7085" y="1"/>
                    <a:pt x="5966" y="1"/>
                  </a:cubicBezTo>
                  <a:close/>
                </a:path>
              </a:pathLst>
            </a:custGeom>
            <a:solidFill>
              <a:srgbClr val="231E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8"/>
            <p:cNvSpPr/>
            <p:nvPr/>
          </p:nvSpPr>
          <p:spPr>
            <a:xfrm flipH="1">
              <a:off x="7228025" y="2704325"/>
              <a:ext cx="554500" cy="1595700"/>
            </a:xfrm>
            <a:custGeom>
              <a:avLst/>
              <a:gdLst/>
              <a:ahLst/>
              <a:cxnLst/>
              <a:rect l="l" t="t" r="r" b="b"/>
              <a:pathLst>
                <a:path w="22180" h="63828" extrusionOk="0">
                  <a:moveTo>
                    <a:pt x="5551" y="0"/>
                  </a:moveTo>
                  <a:cubicBezTo>
                    <a:pt x="2775" y="0"/>
                    <a:pt x="242" y="1460"/>
                    <a:pt x="158" y="6741"/>
                  </a:cubicBezTo>
                  <a:cubicBezTo>
                    <a:pt x="0" y="18524"/>
                    <a:pt x="8129" y="33804"/>
                    <a:pt x="8129" y="33804"/>
                  </a:cubicBezTo>
                  <a:cubicBezTo>
                    <a:pt x="3214" y="39537"/>
                    <a:pt x="10901" y="63828"/>
                    <a:pt x="10901" y="63828"/>
                  </a:cubicBezTo>
                  <a:lnTo>
                    <a:pt x="12382" y="63418"/>
                  </a:lnTo>
                  <a:cubicBezTo>
                    <a:pt x="22180" y="19437"/>
                    <a:pt x="12791" y="2236"/>
                    <a:pt x="12791" y="2236"/>
                  </a:cubicBezTo>
                  <a:cubicBezTo>
                    <a:pt x="12791" y="2236"/>
                    <a:pt x="8985" y="0"/>
                    <a:pt x="5551" y="0"/>
                  </a:cubicBez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8"/>
            <p:cNvSpPr/>
            <p:nvPr/>
          </p:nvSpPr>
          <p:spPr>
            <a:xfrm flipH="1">
              <a:off x="7301275" y="1653600"/>
              <a:ext cx="50425" cy="133125"/>
            </a:xfrm>
            <a:custGeom>
              <a:avLst/>
              <a:gdLst/>
              <a:ahLst/>
              <a:cxnLst/>
              <a:rect l="l" t="t" r="r" b="b"/>
              <a:pathLst>
                <a:path w="2017" h="5325" extrusionOk="0">
                  <a:moveTo>
                    <a:pt x="32" y="0"/>
                  </a:moveTo>
                  <a:lnTo>
                    <a:pt x="1" y="5325"/>
                  </a:lnTo>
                  <a:lnTo>
                    <a:pt x="2017" y="371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8"/>
            <p:cNvSpPr/>
            <p:nvPr/>
          </p:nvSpPr>
          <p:spPr>
            <a:xfrm flipH="1">
              <a:off x="7415025" y="1710300"/>
              <a:ext cx="409250" cy="474950"/>
            </a:xfrm>
            <a:custGeom>
              <a:avLst/>
              <a:gdLst/>
              <a:ahLst/>
              <a:cxnLst/>
              <a:rect l="l" t="t" r="r" b="b"/>
              <a:pathLst>
                <a:path w="16370" h="18998" extrusionOk="0">
                  <a:moveTo>
                    <a:pt x="8381" y="1"/>
                  </a:moveTo>
                  <a:lnTo>
                    <a:pt x="6018" y="12130"/>
                  </a:lnTo>
                  <a:cubicBezTo>
                    <a:pt x="6018" y="12130"/>
                    <a:pt x="1" y="14682"/>
                    <a:pt x="9263" y="18147"/>
                  </a:cubicBezTo>
                  <a:cubicBezTo>
                    <a:pt x="10870" y="18749"/>
                    <a:pt x="11994" y="18997"/>
                    <a:pt x="12753" y="18997"/>
                  </a:cubicBezTo>
                  <a:cubicBezTo>
                    <a:pt x="16369" y="18997"/>
                    <a:pt x="11721" y="13359"/>
                    <a:pt x="11721" y="13359"/>
                  </a:cubicBezTo>
                  <a:lnTo>
                    <a:pt x="14461" y="5356"/>
                  </a:lnTo>
                  <a:lnTo>
                    <a:pt x="8381" y="1"/>
                  </a:lnTo>
                  <a:close/>
                </a:path>
              </a:pathLst>
            </a:custGeom>
            <a:solidFill>
              <a:srgbClr val="936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8"/>
            <p:cNvSpPr/>
            <p:nvPr/>
          </p:nvSpPr>
          <p:spPr>
            <a:xfrm flipH="1">
              <a:off x="7302775" y="1458925"/>
              <a:ext cx="490775" cy="436825"/>
            </a:xfrm>
            <a:custGeom>
              <a:avLst/>
              <a:gdLst/>
              <a:ahLst/>
              <a:cxnLst/>
              <a:rect l="l" t="t" r="r" b="b"/>
              <a:pathLst>
                <a:path w="19631" h="17473" extrusionOk="0">
                  <a:moveTo>
                    <a:pt x="10299" y="1"/>
                  </a:moveTo>
                  <a:cubicBezTo>
                    <a:pt x="6451" y="1"/>
                    <a:pt x="2647" y="1707"/>
                    <a:pt x="2647" y="1707"/>
                  </a:cubicBezTo>
                  <a:cubicBezTo>
                    <a:pt x="473" y="6905"/>
                    <a:pt x="0" y="7756"/>
                    <a:pt x="4411" y="12166"/>
                  </a:cubicBezTo>
                  <a:cubicBezTo>
                    <a:pt x="7762" y="15517"/>
                    <a:pt x="11288" y="17472"/>
                    <a:pt x="13978" y="17472"/>
                  </a:cubicBezTo>
                  <a:cubicBezTo>
                    <a:pt x="17535" y="17472"/>
                    <a:pt x="19631" y="14055"/>
                    <a:pt x="17927" y="5928"/>
                  </a:cubicBezTo>
                  <a:cubicBezTo>
                    <a:pt x="16937" y="1258"/>
                    <a:pt x="13602" y="1"/>
                    <a:pt x="10299" y="1"/>
                  </a:cubicBez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8"/>
            <p:cNvSpPr/>
            <p:nvPr/>
          </p:nvSpPr>
          <p:spPr>
            <a:xfrm flipH="1">
              <a:off x="7372925" y="1767000"/>
              <a:ext cx="97700" cy="32400"/>
            </a:xfrm>
            <a:custGeom>
              <a:avLst/>
              <a:gdLst/>
              <a:ahLst/>
              <a:cxnLst/>
              <a:rect l="l" t="t" r="r" b="b"/>
              <a:pathLst>
                <a:path w="3908" h="1296" extrusionOk="0">
                  <a:moveTo>
                    <a:pt x="0" y="1"/>
                  </a:moveTo>
                  <a:lnTo>
                    <a:pt x="0" y="1"/>
                  </a:lnTo>
                  <a:cubicBezTo>
                    <a:pt x="948" y="999"/>
                    <a:pt x="1770" y="1296"/>
                    <a:pt x="2412" y="1296"/>
                  </a:cubicBezTo>
                  <a:cubicBezTo>
                    <a:pt x="3352" y="1296"/>
                    <a:pt x="3907" y="663"/>
                    <a:pt x="3907" y="66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8"/>
            <p:cNvSpPr/>
            <p:nvPr/>
          </p:nvSpPr>
          <p:spPr>
            <a:xfrm flipH="1">
              <a:off x="7367425" y="1593725"/>
              <a:ext cx="89825" cy="42575"/>
            </a:xfrm>
            <a:custGeom>
              <a:avLst/>
              <a:gdLst/>
              <a:ahLst/>
              <a:cxnLst/>
              <a:rect l="l" t="t" r="r" b="b"/>
              <a:pathLst>
                <a:path w="3593" h="1703" extrusionOk="0">
                  <a:moveTo>
                    <a:pt x="2553" y="1"/>
                  </a:moveTo>
                  <a:cubicBezTo>
                    <a:pt x="2175" y="1"/>
                    <a:pt x="1797" y="32"/>
                    <a:pt x="1450" y="158"/>
                  </a:cubicBezTo>
                  <a:cubicBezTo>
                    <a:pt x="1104" y="284"/>
                    <a:pt x="789" y="505"/>
                    <a:pt x="505" y="757"/>
                  </a:cubicBezTo>
                  <a:cubicBezTo>
                    <a:pt x="253" y="1009"/>
                    <a:pt x="96" y="1387"/>
                    <a:pt x="1" y="1702"/>
                  </a:cubicBezTo>
                  <a:cubicBezTo>
                    <a:pt x="253" y="1450"/>
                    <a:pt x="474" y="1198"/>
                    <a:pt x="726" y="1009"/>
                  </a:cubicBezTo>
                  <a:cubicBezTo>
                    <a:pt x="1009" y="820"/>
                    <a:pt x="1293" y="663"/>
                    <a:pt x="1608" y="568"/>
                  </a:cubicBezTo>
                  <a:cubicBezTo>
                    <a:pt x="2206" y="347"/>
                    <a:pt x="2868" y="284"/>
                    <a:pt x="3593" y="253"/>
                  </a:cubicBezTo>
                  <a:cubicBezTo>
                    <a:pt x="3278" y="95"/>
                    <a:pt x="2899" y="32"/>
                    <a:pt x="2553" y="1"/>
                  </a:cubicBezTo>
                  <a:close/>
                </a:path>
              </a:pathLst>
            </a:custGeom>
            <a:solidFill>
              <a:srgbClr val="35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8"/>
            <p:cNvSpPr/>
            <p:nvPr/>
          </p:nvSpPr>
          <p:spPr>
            <a:xfrm flipH="1">
              <a:off x="7385550" y="1648075"/>
              <a:ext cx="40175" cy="40975"/>
            </a:xfrm>
            <a:custGeom>
              <a:avLst/>
              <a:gdLst/>
              <a:ahLst/>
              <a:cxnLst/>
              <a:rect l="l" t="t" r="r" b="b"/>
              <a:pathLst>
                <a:path w="1607" h="1639" extrusionOk="0">
                  <a:moveTo>
                    <a:pt x="756" y="1"/>
                  </a:moveTo>
                  <a:cubicBezTo>
                    <a:pt x="630" y="1"/>
                    <a:pt x="504" y="64"/>
                    <a:pt x="441" y="127"/>
                  </a:cubicBezTo>
                  <a:cubicBezTo>
                    <a:pt x="378" y="190"/>
                    <a:pt x="315" y="253"/>
                    <a:pt x="284" y="316"/>
                  </a:cubicBezTo>
                  <a:cubicBezTo>
                    <a:pt x="189" y="473"/>
                    <a:pt x="158" y="599"/>
                    <a:pt x="126" y="757"/>
                  </a:cubicBezTo>
                  <a:cubicBezTo>
                    <a:pt x="32" y="1040"/>
                    <a:pt x="0" y="1355"/>
                    <a:pt x="32" y="1639"/>
                  </a:cubicBezTo>
                  <a:cubicBezTo>
                    <a:pt x="126" y="1355"/>
                    <a:pt x="221" y="1103"/>
                    <a:pt x="315" y="820"/>
                  </a:cubicBezTo>
                  <a:cubicBezTo>
                    <a:pt x="378" y="694"/>
                    <a:pt x="441" y="568"/>
                    <a:pt x="504" y="473"/>
                  </a:cubicBezTo>
                  <a:cubicBezTo>
                    <a:pt x="567" y="347"/>
                    <a:pt x="662" y="284"/>
                    <a:pt x="725" y="284"/>
                  </a:cubicBezTo>
                  <a:cubicBezTo>
                    <a:pt x="788" y="284"/>
                    <a:pt x="882" y="379"/>
                    <a:pt x="945" y="473"/>
                  </a:cubicBezTo>
                  <a:cubicBezTo>
                    <a:pt x="1040" y="599"/>
                    <a:pt x="1103" y="725"/>
                    <a:pt x="1197" y="820"/>
                  </a:cubicBezTo>
                  <a:lnTo>
                    <a:pt x="1607" y="1607"/>
                  </a:lnTo>
                  <a:cubicBezTo>
                    <a:pt x="1575" y="1292"/>
                    <a:pt x="1512" y="1009"/>
                    <a:pt x="1386" y="725"/>
                  </a:cubicBezTo>
                  <a:cubicBezTo>
                    <a:pt x="1323" y="599"/>
                    <a:pt x="1260" y="473"/>
                    <a:pt x="1166" y="316"/>
                  </a:cubicBezTo>
                  <a:cubicBezTo>
                    <a:pt x="1071" y="190"/>
                    <a:pt x="977" y="32"/>
                    <a:pt x="756" y="1"/>
                  </a:cubicBezTo>
                  <a:close/>
                </a:path>
              </a:pathLst>
            </a:custGeom>
            <a:solidFill>
              <a:srgbClr val="3F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8"/>
            <p:cNvSpPr/>
            <p:nvPr/>
          </p:nvSpPr>
          <p:spPr>
            <a:xfrm flipH="1">
              <a:off x="7389075" y="1412475"/>
              <a:ext cx="417875" cy="423875"/>
            </a:xfrm>
            <a:custGeom>
              <a:avLst/>
              <a:gdLst/>
              <a:ahLst/>
              <a:cxnLst/>
              <a:rect l="l" t="t" r="r" b="b"/>
              <a:pathLst>
                <a:path w="16715" h="16955" extrusionOk="0">
                  <a:moveTo>
                    <a:pt x="10984" y="0"/>
                  </a:moveTo>
                  <a:cubicBezTo>
                    <a:pt x="10854" y="0"/>
                    <a:pt x="10722" y="2"/>
                    <a:pt x="10586" y="5"/>
                  </a:cubicBezTo>
                  <a:cubicBezTo>
                    <a:pt x="4790" y="99"/>
                    <a:pt x="1608" y="2714"/>
                    <a:pt x="788" y="7849"/>
                  </a:cubicBezTo>
                  <a:cubicBezTo>
                    <a:pt x="1" y="12985"/>
                    <a:pt x="6365" y="16954"/>
                    <a:pt x="6365" y="16954"/>
                  </a:cubicBezTo>
                  <a:lnTo>
                    <a:pt x="7846" y="12638"/>
                  </a:lnTo>
                  <a:cubicBezTo>
                    <a:pt x="7846" y="12638"/>
                    <a:pt x="4790" y="12292"/>
                    <a:pt x="5798" y="10118"/>
                  </a:cubicBezTo>
                  <a:cubicBezTo>
                    <a:pt x="6122" y="9450"/>
                    <a:pt x="6498" y="9220"/>
                    <a:pt x="6863" y="9220"/>
                  </a:cubicBezTo>
                  <a:cubicBezTo>
                    <a:pt x="7667" y="9220"/>
                    <a:pt x="8413" y="10338"/>
                    <a:pt x="8413" y="10338"/>
                  </a:cubicBezTo>
                  <a:cubicBezTo>
                    <a:pt x="13327" y="10244"/>
                    <a:pt x="16068" y="3974"/>
                    <a:pt x="16068" y="3974"/>
                  </a:cubicBezTo>
                  <a:cubicBezTo>
                    <a:pt x="16714" y="2528"/>
                    <a:pt x="16399" y="0"/>
                    <a:pt x="10984" y="0"/>
                  </a:cubicBezTo>
                  <a:close/>
                </a:path>
              </a:pathLst>
            </a:custGeom>
            <a:solidFill>
              <a:srgbClr val="35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8"/>
            <p:cNvSpPr/>
            <p:nvPr/>
          </p:nvSpPr>
          <p:spPr>
            <a:xfrm flipH="1">
              <a:off x="7248500" y="1890675"/>
              <a:ext cx="682100" cy="658475"/>
            </a:xfrm>
            <a:custGeom>
              <a:avLst/>
              <a:gdLst/>
              <a:ahLst/>
              <a:cxnLst/>
              <a:rect l="l" t="t" r="r" b="b"/>
              <a:pathLst>
                <a:path w="27284" h="26339" extrusionOk="0">
                  <a:moveTo>
                    <a:pt x="10649" y="0"/>
                  </a:moveTo>
                  <a:lnTo>
                    <a:pt x="10177" y="2111"/>
                  </a:lnTo>
                  <a:cubicBezTo>
                    <a:pt x="1" y="4852"/>
                    <a:pt x="8160" y="26338"/>
                    <a:pt x="8160" y="26338"/>
                  </a:cubicBezTo>
                  <a:lnTo>
                    <a:pt x="18336" y="25047"/>
                  </a:lnTo>
                  <a:lnTo>
                    <a:pt x="19534" y="18210"/>
                  </a:lnTo>
                  <a:cubicBezTo>
                    <a:pt x="27284" y="15186"/>
                    <a:pt x="17801" y="4411"/>
                    <a:pt x="17045" y="4379"/>
                  </a:cubicBezTo>
                  <a:lnTo>
                    <a:pt x="17612" y="2269"/>
                  </a:lnTo>
                  <a:lnTo>
                    <a:pt x="106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8"/>
            <p:cNvSpPr/>
            <p:nvPr/>
          </p:nvSpPr>
          <p:spPr>
            <a:xfrm flipH="1">
              <a:off x="7074425" y="2542025"/>
              <a:ext cx="846725" cy="1796600"/>
            </a:xfrm>
            <a:custGeom>
              <a:avLst/>
              <a:gdLst/>
              <a:ahLst/>
              <a:cxnLst/>
              <a:rect l="l" t="t" r="r" b="b"/>
              <a:pathLst>
                <a:path w="33869" h="71864" extrusionOk="0">
                  <a:moveTo>
                    <a:pt x="17549" y="1"/>
                  </a:moveTo>
                  <a:lnTo>
                    <a:pt x="6018" y="1639"/>
                  </a:lnTo>
                  <a:cubicBezTo>
                    <a:pt x="6018" y="1639"/>
                    <a:pt x="1" y="7467"/>
                    <a:pt x="3624" y="17297"/>
                  </a:cubicBezTo>
                  <a:cubicBezTo>
                    <a:pt x="7247" y="27127"/>
                    <a:pt x="20479" y="37429"/>
                    <a:pt x="20479" y="37429"/>
                  </a:cubicBezTo>
                  <a:cubicBezTo>
                    <a:pt x="20479" y="37429"/>
                    <a:pt x="19156" y="49873"/>
                    <a:pt x="31348" y="71863"/>
                  </a:cubicBezTo>
                  <a:lnTo>
                    <a:pt x="33868" y="71611"/>
                  </a:lnTo>
                  <a:cubicBezTo>
                    <a:pt x="33868" y="71611"/>
                    <a:pt x="30938" y="31348"/>
                    <a:pt x="17486" y="12382"/>
                  </a:cubicBezTo>
                  <a:cubicBezTo>
                    <a:pt x="17486" y="12382"/>
                    <a:pt x="17171" y="3246"/>
                    <a:pt x="17549" y="1"/>
                  </a:cubicBez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8"/>
            <p:cNvSpPr/>
            <p:nvPr/>
          </p:nvSpPr>
          <p:spPr>
            <a:xfrm flipH="1">
              <a:off x="7644675" y="2727125"/>
              <a:ext cx="151250" cy="135500"/>
            </a:xfrm>
            <a:custGeom>
              <a:avLst/>
              <a:gdLst/>
              <a:ahLst/>
              <a:cxnLst/>
              <a:rect l="l" t="t" r="r" b="b"/>
              <a:pathLst>
                <a:path w="6050" h="5420" extrusionOk="0">
                  <a:moveTo>
                    <a:pt x="3561" y="0"/>
                  </a:moveTo>
                  <a:lnTo>
                    <a:pt x="1" y="1261"/>
                  </a:lnTo>
                  <a:lnTo>
                    <a:pt x="2647" y="5419"/>
                  </a:lnTo>
                  <a:lnTo>
                    <a:pt x="6050" y="2867"/>
                  </a:lnTo>
                  <a:lnTo>
                    <a:pt x="5609" y="1607"/>
                  </a:lnTo>
                  <a:lnTo>
                    <a:pt x="3561" y="0"/>
                  </a:lnTo>
                  <a:close/>
                </a:path>
              </a:pathLst>
            </a:custGeom>
            <a:solidFill>
              <a:srgbClr val="FFB6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8"/>
            <p:cNvSpPr/>
            <p:nvPr/>
          </p:nvSpPr>
          <p:spPr>
            <a:xfrm flipH="1">
              <a:off x="7262675" y="2485325"/>
              <a:ext cx="717550" cy="802575"/>
            </a:xfrm>
            <a:custGeom>
              <a:avLst/>
              <a:gdLst/>
              <a:ahLst/>
              <a:cxnLst/>
              <a:rect l="l" t="t" r="r" b="b"/>
              <a:pathLst>
                <a:path w="28702" h="32103" extrusionOk="0">
                  <a:moveTo>
                    <a:pt x="9106" y="0"/>
                  </a:moveTo>
                  <a:cubicBezTo>
                    <a:pt x="1" y="9735"/>
                    <a:pt x="1702" y="30497"/>
                    <a:pt x="1702" y="30497"/>
                  </a:cubicBezTo>
                  <a:cubicBezTo>
                    <a:pt x="5895" y="31660"/>
                    <a:pt x="9622" y="32103"/>
                    <a:pt x="12867" y="32103"/>
                  </a:cubicBezTo>
                  <a:cubicBezTo>
                    <a:pt x="23252" y="32103"/>
                    <a:pt x="28702" y="27567"/>
                    <a:pt x="28702" y="27567"/>
                  </a:cubicBezTo>
                  <a:cubicBezTo>
                    <a:pt x="25205" y="11468"/>
                    <a:pt x="20321" y="1261"/>
                    <a:pt x="20321" y="1261"/>
                  </a:cubicBezTo>
                  <a:lnTo>
                    <a:pt x="910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8"/>
            <p:cNvSpPr/>
            <p:nvPr/>
          </p:nvSpPr>
          <p:spPr>
            <a:xfrm flipH="1">
              <a:off x="7262675" y="2485325"/>
              <a:ext cx="717550" cy="802575"/>
            </a:xfrm>
            <a:custGeom>
              <a:avLst/>
              <a:gdLst/>
              <a:ahLst/>
              <a:cxnLst/>
              <a:rect l="l" t="t" r="r" b="b"/>
              <a:pathLst>
                <a:path w="28702" h="32103" extrusionOk="0">
                  <a:moveTo>
                    <a:pt x="9106" y="0"/>
                  </a:moveTo>
                  <a:cubicBezTo>
                    <a:pt x="1" y="9735"/>
                    <a:pt x="1702" y="30497"/>
                    <a:pt x="1702" y="30497"/>
                  </a:cubicBezTo>
                  <a:cubicBezTo>
                    <a:pt x="5895" y="31660"/>
                    <a:pt x="9622" y="32103"/>
                    <a:pt x="12867" y="32103"/>
                  </a:cubicBezTo>
                  <a:cubicBezTo>
                    <a:pt x="23252" y="32103"/>
                    <a:pt x="28702" y="27567"/>
                    <a:pt x="28702" y="27567"/>
                  </a:cubicBezTo>
                  <a:cubicBezTo>
                    <a:pt x="28229" y="25362"/>
                    <a:pt x="27725" y="23251"/>
                    <a:pt x="27189" y="21266"/>
                  </a:cubicBezTo>
                  <a:cubicBezTo>
                    <a:pt x="21771" y="20416"/>
                    <a:pt x="16698" y="17990"/>
                    <a:pt x="13674" y="13232"/>
                  </a:cubicBezTo>
                  <a:cubicBezTo>
                    <a:pt x="11153" y="9294"/>
                    <a:pt x="10145" y="4695"/>
                    <a:pt x="9862" y="95"/>
                  </a:cubicBezTo>
                  <a:lnTo>
                    <a:pt x="91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8"/>
            <p:cNvSpPr/>
            <p:nvPr/>
          </p:nvSpPr>
          <p:spPr>
            <a:xfrm flipH="1">
              <a:off x="6879100" y="3725825"/>
              <a:ext cx="499375" cy="718350"/>
            </a:xfrm>
            <a:custGeom>
              <a:avLst/>
              <a:gdLst/>
              <a:ahLst/>
              <a:cxnLst/>
              <a:rect l="l" t="t" r="r" b="b"/>
              <a:pathLst>
                <a:path w="19975" h="28734" extrusionOk="0">
                  <a:moveTo>
                    <a:pt x="9925" y="1"/>
                  </a:moveTo>
                  <a:lnTo>
                    <a:pt x="0" y="3151"/>
                  </a:lnTo>
                  <a:lnTo>
                    <a:pt x="9956" y="28733"/>
                  </a:lnTo>
                  <a:lnTo>
                    <a:pt x="19975" y="26118"/>
                  </a:lnTo>
                  <a:lnTo>
                    <a:pt x="13705" y="25047"/>
                  </a:lnTo>
                  <a:lnTo>
                    <a:pt x="9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8"/>
            <p:cNvSpPr/>
            <p:nvPr/>
          </p:nvSpPr>
          <p:spPr>
            <a:xfrm flipH="1">
              <a:off x="7306000" y="3778600"/>
              <a:ext cx="325300" cy="649825"/>
            </a:xfrm>
            <a:custGeom>
              <a:avLst/>
              <a:gdLst/>
              <a:ahLst/>
              <a:cxnLst/>
              <a:rect l="l" t="t" r="r" b="b"/>
              <a:pathLst>
                <a:path w="13012" h="25993" extrusionOk="0">
                  <a:moveTo>
                    <a:pt x="0" y="0"/>
                  </a:moveTo>
                  <a:lnTo>
                    <a:pt x="2710" y="25047"/>
                  </a:lnTo>
                  <a:lnTo>
                    <a:pt x="13012" y="25992"/>
                  </a:lnTo>
                  <a:lnTo>
                    <a:pt x="7467" y="22873"/>
                  </a:lnTo>
                  <a:lnTo>
                    <a:pt x="10113" y="2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8"/>
            <p:cNvSpPr/>
            <p:nvPr/>
          </p:nvSpPr>
          <p:spPr>
            <a:xfrm flipH="1">
              <a:off x="7109425" y="2503350"/>
              <a:ext cx="199750" cy="131200"/>
            </a:xfrm>
            <a:custGeom>
              <a:avLst/>
              <a:gdLst/>
              <a:ahLst/>
              <a:cxnLst/>
              <a:rect l="l" t="t" r="r" b="b"/>
              <a:pathLst>
                <a:path w="7990" h="5248" extrusionOk="0">
                  <a:moveTo>
                    <a:pt x="4695" y="2493"/>
                  </a:moveTo>
                  <a:cubicBezTo>
                    <a:pt x="4702" y="2493"/>
                    <a:pt x="4709" y="2494"/>
                    <a:pt x="4716" y="2494"/>
                  </a:cubicBezTo>
                  <a:lnTo>
                    <a:pt x="4716" y="2494"/>
                  </a:lnTo>
                  <a:cubicBezTo>
                    <a:pt x="4647" y="2493"/>
                    <a:pt x="4633" y="2493"/>
                    <a:pt x="4695" y="2493"/>
                  </a:cubicBezTo>
                  <a:close/>
                  <a:moveTo>
                    <a:pt x="4788" y="1"/>
                  </a:moveTo>
                  <a:cubicBezTo>
                    <a:pt x="4463" y="1"/>
                    <a:pt x="3776" y="256"/>
                    <a:pt x="3088" y="351"/>
                  </a:cubicBezTo>
                  <a:cubicBezTo>
                    <a:pt x="2143" y="445"/>
                    <a:pt x="1482" y="1422"/>
                    <a:pt x="978" y="2241"/>
                  </a:cubicBezTo>
                  <a:cubicBezTo>
                    <a:pt x="442" y="3029"/>
                    <a:pt x="1" y="3218"/>
                    <a:pt x="1" y="3218"/>
                  </a:cubicBezTo>
                  <a:cubicBezTo>
                    <a:pt x="600" y="3942"/>
                    <a:pt x="2490" y="4982"/>
                    <a:pt x="3057" y="5108"/>
                  </a:cubicBezTo>
                  <a:cubicBezTo>
                    <a:pt x="3456" y="5192"/>
                    <a:pt x="4065" y="5248"/>
                    <a:pt x="4613" y="5248"/>
                  </a:cubicBezTo>
                  <a:cubicBezTo>
                    <a:pt x="4888" y="5248"/>
                    <a:pt x="5147" y="5234"/>
                    <a:pt x="5357" y="5202"/>
                  </a:cubicBezTo>
                  <a:cubicBezTo>
                    <a:pt x="6207" y="5076"/>
                    <a:pt x="6743" y="5108"/>
                    <a:pt x="6680" y="4730"/>
                  </a:cubicBezTo>
                  <a:cubicBezTo>
                    <a:pt x="6631" y="4517"/>
                    <a:pt x="5994" y="4440"/>
                    <a:pt x="5394" y="4416"/>
                  </a:cubicBezTo>
                  <a:lnTo>
                    <a:pt x="5394" y="4416"/>
                  </a:lnTo>
                  <a:cubicBezTo>
                    <a:pt x="6523" y="4331"/>
                    <a:pt x="7990" y="4112"/>
                    <a:pt x="7531" y="3690"/>
                  </a:cubicBezTo>
                  <a:cubicBezTo>
                    <a:pt x="7365" y="3545"/>
                    <a:pt x="6356" y="3496"/>
                    <a:pt x="5558" y="3470"/>
                  </a:cubicBezTo>
                  <a:lnTo>
                    <a:pt x="5558" y="3470"/>
                  </a:lnTo>
                  <a:cubicBezTo>
                    <a:pt x="6520" y="3466"/>
                    <a:pt x="7847" y="3375"/>
                    <a:pt x="7751" y="2934"/>
                  </a:cubicBezTo>
                  <a:cubicBezTo>
                    <a:pt x="7691" y="2654"/>
                    <a:pt x="6295" y="2552"/>
                    <a:pt x="5399" y="2514"/>
                  </a:cubicBezTo>
                  <a:lnTo>
                    <a:pt x="5399" y="2514"/>
                  </a:lnTo>
                  <a:cubicBezTo>
                    <a:pt x="5458" y="2515"/>
                    <a:pt x="5519" y="2515"/>
                    <a:pt x="5581" y="2515"/>
                  </a:cubicBezTo>
                  <a:cubicBezTo>
                    <a:pt x="6250" y="2515"/>
                    <a:pt x="7034" y="2478"/>
                    <a:pt x="7279" y="2335"/>
                  </a:cubicBezTo>
                  <a:cubicBezTo>
                    <a:pt x="7514" y="2188"/>
                    <a:pt x="7722" y="1794"/>
                    <a:pt x="6310" y="1794"/>
                  </a:cubicBezTo>
                  <a:cubicBezTo>
                    <a:pt x="6211" y="1794"/>
                    <a:pt x="6103" y="1796"/>
                    <a:pt x="5987" y="1800"/>
                  </a:cubicBezTo>
                  <a:cubicBezTo>
                    <a:pt x="5904" y="1802"/>
                    <a:pt x="5822" y="1803"/>
                    <a:pt x="5742" y="1803"/>
                  </a:cubicBezTo>
                  <a:cubicBezTo>
                    <a:pt x="4580" y="1803"/>
                    <a:pt x="3765" y="1595"/>
                    <a:pt x="3529" y="1359"/>
                  </a:cubicBezTo>
                  <a:cubicBezTo>
                    <a:pt x="3214" y="1075"/>
                    <a:pt x="5136" y="792"/>
                    <a:pt x="4979" y="99"/>
                  </a:cubicBezTo>
                  <a:cubicBezTo>
                    <a:pt x="4963" y="28"/>
                    <a:pt x="4895" y="1"/>
                    <a:pt x="4788" y="1"/>
                  </a:cubicBez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8"/>
            <p:cNvSpPr/>
            <p:nvPr/>
          </p:nvSpPr>
          <p:spPr>
            <a:xfrm flipH="1">
              <a:off x="7240625" y="1980475"/>
              <a:ext cx="609625" cy="629425"/>
            </a:xfrm>
            <a:custGeom>
              <a:avLst/>
              <a:gdLst/>
              <a:ahLst/>
              <a:cxnLst/>
              <a:rect l="l" t="t" r="r" b="b"/>
              <a:pathLst>
                <a:path w="24385" h="25177" extrusionOk="0">
                  <a:moveTo>
                    <a:pt x="4404" y="0"/>
                  </a:moveTo>
                  <a:cubicBezTo>
                    <a:pt x="3660" y="0"/>
                    <a:pt x="2727" y="476"/>
                    <a:pt x="1701" y="2079"/>
                  </a:cubicBezTo>
                  <a:cubicBezTo>
                    <a:pt x="0" y="4726"/>
                    <a:pt x="2016" y="18871"/>
                    <a:pt x="4883" y="21549"/>
                  </a:cubicBezTo>
                  <a:cubicBezTo>
                    <a:pt x="7099" y="23642"/>
                    <a:pt x="16084" y="25176"/>
                    <a:pt x="20539" y="25176"/>
                  </a:cubicBezTo>
                  <a:cubicBezTo>
                    <a:pt x="21786" y="25176"/>
                    <a:pt x="22678" y="25056"/>
                    <a:pt x="22967" y="24794"/>
                  </a:cubicBezTo>
                  <a:cubicBezTo>
                    <a:pt x="24385" y="23502"/>
                    <a:pt x="23503" y="21581"/>
                    <a:pt x="23503" y="21581"/>
                  </a:cubicBezTo>
                  <a:lnTo>
                    <a:pt x="8979" y="16823"/>
                  </a:lnTo>
                  <a:cubicBezTo>
                    <a:pt x="8979" y="16823"/>
                    <a:pt x="7971" y="2205"/>
                    <a:pt x="6175" y="1008"/>
                  </a:cubicBezTo>
                  <a:cubicBezTo>
                    <a:pt x="6175" y="1008"/>
                    <a:pt x="5488" y="0"/>
                    <a:pt x="44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8"/>
            <p:cNvSpPr/>
            <p:nvPr/>
          </p:nvSpPr>
          <p:spPr>
            <a:xfrm flipH="1">
              <a:off x="7558825" y="1433175"/>
              <a:ext cx="438725" cy="899375"/>
            </a:xfrm>
            <a:custGeom>
              <a:avLst/>
              <a:gdLst/>
              <a:ahLst/>
              <a:cxnLst/>
              <a:rect l="l" t="t" r="r" b="b"/>
              <a:pathLst>
                <a:path w="17549" h="35975" extrusionOk="0">
                  <a:moveTo>
                    <a:pt x="13869" y="1"/>
                  </a:moveTo>
                  <a:cubicBezTo>
                    <a:pt x="13659" y="1"/>
                    <a:pt x="13387" y="96"/>
                    <a:pt x="13044" y="311"/>
                  </a:cubicBezTo>
                  <a:cubicBezTo>
                    <a:pt x="9862" y="2264"/>
                    <a:pt x="8097" y="4533"/>
                    <a:pt x="8790" y="10330"/>
                  </a:cubicBezTo>
                  <a:cubicBezTo>
                    <a:pt x="9169" y="13512"/>
                    <a:pt x="3025" y="14457"/>
                    <a:pt x="1324" y="23057"/>
                  </a:cubicBezTo>
                  <a:cubicBezTo>
                    <a:pt x="1" y="29831"/>
                    <a:pt x="7877" y="35974"/>
                    <a:pt x="7877" y="35974"/>
                  </a:cubicBezTo>
                  <a:cubicBezTo>
                    <a:pt x="7562" y="32068"/>
                    <a:pt x="7184" y="28949"/>
                    <a:pt x="7467" y="26050"/>
                  </a:cubicBezTo>
                  <a:cubicBezTo>
                    <a:pt x="7771" y="22801"/>
                    <a:pt x="11353" y="22742"/>
                    <a:pt x="11611" y="22742"/>
                  </a:cubicBezTo>
                  <a:cubicBezTo>
                    <a:pt x="11621" y="22742"/>
                    <a:pt x="11626" y="22742"/>
                    <a:pt x="11626" y="22742"/>
                  </a:cubicBezTo>
                  <a:cubicBezTo>
                    <a:pt x="17549" y="22144"/>
                    <a:pt x="15470" y="11810"/>
                    <a:pt x="15470" y="11810"/>
                  </a:cubicBezTo>
                  <a:lnTo>
                    <a:pt x="15470" y="11810"/>
                  </a:lnTo>
                  <a:lnTo>
                    <a:pt x="12193" y="12377"/>
                  </a:lnTo>
                  <a:lnTo>
                    <a:pt x="13201" y="6517"/>
                  </a:lnTo>
                  <a:cubicBezTo>
                    <a:pt x="13201" y="6517"/>
                    <a:pt x="15607" y="1"/>
                    <a:pt x="13869" y="1"/>
                  </a:cubicBezTo>
                  <a:close/>
                </a:path>
              </a:pathLst>
            </a:custGeom>
            <a:solidFill>
              <a:srgbClr val="35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3" name="Google Shape;1783;p78"/>
          <p:cNvGrpSpPr/>
          <p:nvPr/>
        </p:nvGrpSpPr>
        <p:grpSpPr>
          <a:xfrm>
            <a:off x="1350137" y="3114602"/>
            <a:ext cx="445823" cy="445823"/>
            <a:chOff x="1416925" y="3097125"/>
            <a:chExt cx="291750" cy="291750"/>
          </a:xfrm>
        </p:grpSpPr>
        <p:sp>
          <p:nvSpPr>
            <p:cNvPr id="1784" name="Google Shape;1784;p78"/>
            <p:cNvSpPr/>
            <p:nvPr/>
          </p:nvSpPr>
          <p:spPr>
            <a:xfrm>
              <a:off x="1669950" y="3124500"/>
              <a:ext cx="11350" cy="11350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15" y="1"/>
                  </a:moveTo>
                  <a:cubicBezTo>
                    <a:pt x="168" y="1"/>
                    <a:pt x="96" y="25"/>
                    <a:pt x="72" y="72"/>
                  </a:cubicBezTo>
                  <a:cubicBezTo>
                    <a:pt x="25" y="120"/>
                    <a:pt x="1" y="167"/>
                    <a:pt x="1" y="239"/>
                  </a:cubicBezTo>
                  <a:cubicBezTo>
                    <a:pt x="1" y="287"/>
                    <a:pt x="25" y="358"/>
                    <a:pt x="72" y="382"/>
                  </a:cubicBezTo>
                  <a:cubicBezTo>
                    <a:pt x="96" y="429"/>
                    <a:pt x="168" y="453"/>
                    <a:pt x="215" y="453"/>
                  </a:cubicBezTo>
                  <a:cubicBezTo>
                    <a:pt x="287" y="453"/>
                    <a:pt x="334" y="429"/>
                    <a:pt x="382" y="382"/>
                  </a:cubicBezTo>
                  <a:cubicBezTo>
                    <a:pt x="429" y="358"/>
                    <a:pt x="453" y="287"/>
                    <a:pt x="453" y="239"/>
                  </a:cubicBezTo>
                  <a:cubicBezTo>
                    <a:pt x="453" y="167"/>
                    <a:pt x="429" y="120"/>
                    <a:pt x="382" y="72"/>
                  </a:cubicBezTo>
                  <a:cubicBezTo>
                    <a:pt x="334" y="25"/>
                    <a:pt x="287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8"/>
            <p:cNvSpPr/>
            <p:nvPr/>
          </p:nvSpPr>
          <p:spPr>
            <a:xfrm>
              <a:off x="1416925" y="3097125"/>
              <a:ext cx="291750" cy="291750"/>
            </a:xfrm>
            <a:custGeom>
              <a:avLst/>
              <a:gdLst/>
              <a:ahLst/>
              <a:cxnLst/>
              <a:rect l="l" t="t" r="r" b="b"/>
              <a:pathLst>
                <a:path w="11670" h="11670" extrusionOk="0">
                  <a:moveTo>
                    <a:pt x="3835" y="6073"/>
                  </a:moveTo>
                  <a:cubicBezTo>
                    <a:pt x="4240" y="6073"/>
                    <a:pt x="4573" y="6406"/>
                    <a:pt x="4573" y="6811"/>
                  </a:cubicBezTo>
                  <a:cubicBezTo>
                    <a:pt x="4573" y="7216"/>
                    <a:pt x="4240" y="7549"/>
                    <a:pt x="3835" y="7549"/>
                  </a:cubicBezTo>
                  <a:cubicBezTo>
                    <a:pt x="3430" y="7549"/>
                    <a:pt x="3097" y="7216"/>
                    <a:pt x="3097" y="6811"/>
                  </a:cubicBezTo>
                  <a:cubicBezTo>
                    <a:pt x="3097" y="6406"/>
                    <a:pt x="3430" y="6073"/>
                    <a:pt x="3835" y="6073"/>
                  </a:cubicBezTo>
                  <a:close/>
                  <a:moveTo>
                    <a:pt x="3668" y="3811"/>
                  </a:moveTo>
                  <a:cubicBezTo>
                    <a:pt x="3668" y="3882"/>
                    <a:pt x="3668" y="3930"/>
                    <a:pt x="3668" y="4001"/>
                  </a:cubicBezTo>
                  <a:cubicBezTo>
                    <a:pt x="3668" y="4573"/>
                    <a:pt x="3787" y="5120"/>
                    <a:pt x="4002" y="5620"/>
                  </a:cubicBezTo>
                  <a:lnTo>
                    <a:pt x="3835" y="5620"/>
                  </a:lnTo>
                  <a:cubicBezTo>
                    <a:pt x="3168" y="5620"/>
                    <a:pt x="2644" y="6144"/>
                    <a:pt x="2644" y="6811"/>
                  </a:cubicBezTo>
                  <a:cubicBezTo>
                    <a:pt x="2644" y="7383"/>
                    <a:pt x="3049" y="7859"/>
                    <a:pt x="3597" y="7978"/>
                  </a:cubicBezTo>
                  <a:lnTo>
                    <a:pt x="3597" y="8454"/>
                  </a:lnTo>
                  <a:lnTo>
                    <a:pt x="3478" y="8454"/>
                  </a:lnTo>
                  <a:cubicBezTo>
                    <a:pt x="3359" y="8454"/>
                    <a:pt x="3263" y="8550"/>
                    <a:pt x="3263" y="8693"/>
                  </a:cubicBezTo>
                  <a:cubicBezTo>
                    <a:pt x="3263" y="8812"/>
                    <a:pt x="3359" y="8907"/>
                    <a:pt x="3478" y="8907"/>
                  </a:cubicBezTo>
                  <a:lnTo>
                    <a:pt x="3597" y="8907"/>
                  </a:lnTo>
                  <a:lnTo>
                    <a:pt x="3597" y="9074"/>
                  </a:lnTo>
                  <a:cubicBezTo>
                    <a:pt x="3597" y="9193"/>
                    <a:pt x="3716" y="9288"/>
                    <a:pt x="3835" y="9288"/>
                  </a:cubicBezTo>
                  <a:cubicBezTo>
                    <a:pt x="3954" y="9288"/>
                    <a:pt x="4073" y="9193"/>
                    <a:pt x="4073" y="9074"/>
                  </a:cubicBezTo>
                  <a:lnTo>
                    <a:pt x="4073" y="8907"/>
                  </a:lnTo>
                  <a:lnTo>
                    <a:pt x="4192" y="8907"/>
                  </a:lnTo>
                  <a:cubicBezTo>
                    <a:pt x="4311" y="8907"/>
                    <a:pt x="4406" y="8812"/>
                    <a:pt x="4406" y="8693"/>
                  </a:cubicBezTo>
                  <a:cubicBezTo>
                    <a:pt x="4406" y="8550"/>
                    <a:pt x="4311" y="8454"/>
                    <a:pt x="4192" y="8454"/>
                  </a:cubicBezTo>
                  <a:lnTo>
                    <a:pt x="4073" y="8454"/>
                  </a:lnTo>
                  <a:lnTo>
                    <a:pt x="4073" y="7978"/>
                  </a:lnTo>
                  <a:cubicBezTo>
                    <a:pt x="4549" y="7883"/>
                    <a:pt x="4930" y="7502"/>
                    <a:pt x="5026" y="7002"/>
                  </a:cubicBezTo>
                  <a:cubicBezTo>
                    <a:pt x="5549" y="7478"/>
                    <a:pt x="6216" y="7811"/>
                    <a:pt x="6955" y="7954"/>
                  </a:cubicBezTo>
                  <a:cubicBezTo>
                    <a:pt x="6573" y="9383"/>
                    <a:pt x="5264" y="10407"/>
                    <a:pt x="3740" y="10407"/>
                  </a:cubicBezTo>
                  <a:cubicBezTo>
                    <a:pt x="3406" y="10407"/>
                    <a:pt x="3073" y="10360"/>
                    <a:pt x="2739" y="10264"/>
                  </a:cubicBezTo>
                  <a:cubicBezTo>
                    <a:pt x="2706" y="10247"/>
                    <a:pt x="2675" y="10239"/>
                    <a:pt x="2646" y="10239"/>
                  </a:cubicBezTo>
                  <a:cubicBezTo>
                    <a:pt x="2593" y="10239"/>
                    <a:pt x="2547" y="10266"/>
                    <a:pt x="2501" y="10312"/>
                  </a:cubicBezTo>
                  <a:lnTo>
                    <a:pt x="1620" y="11193"/>
                  </a:lnTo>
                  <a:lnTo>
                    <a:pt x="1620" y="9740"/>
                  </a:lnTo>
                  <a:cubicBezTo>
                    <a:pt x="1620" y="9669"/>
                    <a:pt x="1572" y="9597"/>
                    <a:pt x="1525" y="9550"/>
                  </a:cubicBezTo>
                  <a:cubicBezTo>
                    <a:pt x="834" y="8931"/>
                    <a:pt x="453" y="8050"/>
                    <a:pt x="453" y="7121"/>
                  </a:cubicBezTo>
                  <a:cubicBezTo>
                    <a:pt x="453" y="5311"/>
                    <a:pt x="1882" y="3858"/>
                    <a:pt x="3668" y="3811"/>
                  </a:cubicBezTo>
                  <a:close/>
                  <a:moveTo>
                    <a:pt x="7669" y="0"/>
                  </a:moveTo>
                  <a:cubicBezTo>
                    <a:pt x="5669" y="0"/>
                    <a:pt x="4025" y="1453"/>
                    <a:pt x="3716" y="3358"/>
                  </a:cubicBezTo>
                  <a:cubicBezTo>
                    <a:pt x="1668" y="3382"/>
                    <a:pt x="1" y="5049"/>
                    <a:pt x="1" y="7121"/>
                  </a:cubicBezTo>
                  <a:cubicBezTo>
                    <a:pt x="1" y="8145"/>
                    <a:pt x="406" y="9121"/>
                    <a:pt x="1144" y="9836"/>
                  </a:cubicBezTo>
                  <a:lnTo>
                    <a:pt x="1144" y="11241"/>
                  </a:lnTo>
                  <a:cubicBezTo>
                    <a:pt x="1144" y="11407"/>
                    <a:pt x="1263" y="11574"/>
                    <a:pt x="1430" y="11646"/>
                  </a:cubicBezTo>
                  <a:cubicBezTo>
                    <a:pt x="1477" y="11669"/>
                    <a:pt x="1549" y="11669"/>
                    <a:pt x="1596" y="11669"/>
                  </a:cubicBezTo>
                  <a:cubicBezTo>
                    <a:pt x="1715" y="11669"/>
                    <a:pt x="1834" y="11646"/>
                    <a:pt x="1906" y="11550"/>
                  </a:cubicBezTo>
                  <a:lnTo>
                    <a:pt x="2739" y="10741"/>
                  </a:lnTo>
                  <a:cubicBezTo>
                    <a:pt x="3049" y="10812"/>
                    <a:pt x="3406" y="10860"/>
                    <a:pt x="3740" y="10860"/>
                  </a:cubicBezTo>
                  <a:cubicBezTo>
                    <a:pt x="5502" y="10860"/>
                    <a:pt x="7002" y="9669"/>
                    <a:pt x="7407" y="8002"/>
                  </a:cubicBezTo>
                  <a:lnTo>
                    <a:pt x="7669" y="8002"/>
                  </a:lnTo>
                  <a:cubicBezTo>
                    <a:pt x="8050" y="8002"/>
                    <a:pt x="8407" y="7954"/>
                    <a:pt x="8764" y="7859"/>
                  </a:cubicBezTo>
                  <a:lnTo>
                    <a:pt x="9646" y="8740"/>
                  </a:lnTo>
                  <a:cubicBezTo>
                    <a:pt x="9741" y="8835"/>
                    <a:pt x="9860" y="8883"/>
                    <a:pt x="9979" y="8883"/>
                  </a:cubicBezTo>
                  <a:cubicBezTo>
                    <a:pt x="10027" y="8883"/>
                    <a:pt x="10098" y="8859"/>
                    <a:pt x="10146" y="8835"/>
                  </a:cubicBezTo>
                  <a:cubicBezTo>
                    <a:pt x="10312" y="8764"/>
                    <a:pt x="10431" y="8621"/>
                    <a:pt x="10431" y="8431"/>
                  </a:cubicBezTo>
                  <a:lnTo>
                    <a:pt x="10431" y="6906"/>
                  </a:lnTo>
                  <a:cubicBezTo>
                    <a:pt x="11217" y="6144"/>
                    <a:pt x="11670" y="5097"/>
                    <a:pt x="11670" y="4001"/>
                  </a:cubicBezTo>
                  <a:cubicBezTo>
                    <a:pt x="11670" y="3310"/>
                    <a:pt x="11503" y="2620"/>
                    <a:pt x="11170" y="2025"/>
                  </a:cubicBezTo>
                  <a:cubicBezTo>
                    <a:pt x="11122" y="1961"/>
                    <a:pt x="11043" y="1919"/>
                    <a:pt x="10967" y="1919"/>
                  </a:cubicBezTo>
                  <a:cubicBezTo>
                    <a:pt x="10929" y="1919"/>
                    <a:pt x="10892" y="1929"/>
                    <a:pt x="10860" y="1953"/>
                  </a:cubicBezTo>
                  <a:cubicBezTo>
                    <a:pt x="10741" y="2001"/>
                    <a:pt x="10693" y="2144"/>
                    <a:pt x="10765" y="2263"/>
                  </a:cubicBezTo>
                  <a:cubicBezTo>
                    <a:pt x="11074" y="2787"/>
                    <a:pt x="11217" y="3382"/>
                    <a:pt x="11217" y="4001"/>
                  </a:cubicBezTo>
                  <a:cubicBezTo>
                    <a:pt x="11217" y="5001"/>
                    <a:pt x="10789" y="5954"/>
                    <a:pt x="10050" y="6644"/>
                  </a:cubicBezTo>
                  <a:cubicBezTo>
                    <a:pt x="10003" y="6692"/>
                    <a:pt x="9979" y="6740"/>
                    <a:pt x="9979" y="6811"/>
                  </a:cubicBezTo>
                  <a:lnTo>
                    <a:pt x="9979" y="8431"/>
                  </a:lnTo>
                  <a:lnTo>
                    <a:pt x="9003" y="7430"/>
                  </a:lnTo>
                  <a:cubicBezTo>
                    <a:pt x="8950" y="7396"/>
                    <a:pt x="8885" y="7373"/>
                    <a:pt x="8826" y="7373"/>
                  </a:cubicBezTo>
                  <a:cubicBezTo>
                    <a:pt x="8804" y="7373"/>
                    <a:pt x="8784" y="7376"/>
                    <a:pt x="8764" y="7383"/>
                  </a:cubicBezTo>
                  <a:cubicBezTo>
                    <a:pt x="8407" y="7502"/>
                    <a:pt x="8050" y="7549"/>
                    <a:pt x="7669" y="7549"/>
                  </a:cubicBezTo>
                  <a:cubicBezTo>
                    <a:pt x="5716" y="7549"/>
                    <a:pt x="4121" y="5954"/>
                    <a:pt x="4121" y="4001"/>
                  </a:cubicBezTo>
                  <a:cubicBezTo>
                    <a:pt x="4121" y="2048"/>
                    <a:pt x="5716" y="453"/>
                    <a:pt x="7669" y="453"/>
                  </a:cubicBezTo>
                  <a:cubicBezTo>
                    <a:pt x="8288" y="453"/>
                    <a:pt x="8883" y="596"/>
                    <a:pt x="9407" y="905"/>
                  </a:cubicBezTo>
                  <a:cubicBezTo>
                    <a:pt x="9446" y="928"/>
                    <a:pt x="9486" y="939"/>
                    <a:pt x="9525" y="939"/>
                  </a:cubicBezTo>
                  <a:cubicBezTo>
                    <a:pt x="9608" y="939"/>
                    <a:pt x="9685" y="891"/>
                    <a:pt x="9717" y="810"/>
                  </a:cubicBezTo>
                  <a:cubicBezTo>
                    <a:pt x="9788" y="715"/>
                    <a:pt x="9741" y="572"/>
                    <a:pt x="9646" y="500"/>
                  </a:cubicBezTo>
                  <a:cubicBezTo>
                    <a:pt x="9050" y="167"/>
                    <a:pt x="8360" y="0"/>
                    <a:pt x="7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8"/>
            <p:cNvSpPr/>
            <p:nvPr/>
          </p:nvSpPr>
          <p:spPr>
            <a:xfrm>
              <a:off x="1576475" y="3147725"/>
              <a:ext cx="64325" cy="98850"/>
            </a:xfrm>
            <a:custGeom>
              <a:avLst/>
              <a:gdLst/>
              <a:ahLst/>
              <a:cxnLst/>
              <a:rect l="l" t="t" r="r" b="b"/>
              <a:pathLst>
                <a:path w="2573" h="3954" extrusionOk="0">
                  <a:moveTo>
                    <a:pt x="1287" y="453"/>
                  </a:moveTo>
                  <a:cubicBezTo>
                    <a:pt x="1739" y="453"/>
                    <a:pt x="2120" y="810"/>
                    <a:pt x="2120" y="1263"/>
                  </a:cubicBezTo>
                  <a:cubicBezTo>
                    <a:pt x="2120" y="1715"/>
                    <a:pt x="1739" y="2096"/>
                    <a:pt x="1287" y="2096"/>
                  </a:cubicBezTo>
                  <a:cubicBezTo>
                    <a:pt x="834" y="2096"/>
                    <a:pt x="453" y="1715"/>
                    <a:pt x="453" y="1263"/>
                  </a:cubicBezTo>
                  <a:cubicBezTo>
                    <a:pt x="453" y="810"/>
                    <a:pt x="834" y="453"/>
                    <a:pt x="1287" y="453"/>
                  </a:cubicBezTo>
                  <a:close/>
                  <a:moveTo>
                    <a:pt x="1287" y="1"/>
                  </a:moveTo>
                  <a:cubicBezTo>
                    <a:pt x="573" y="1"/>
                    <a:pt x="1" y="572"/>
                    <a:pt x="1" y="1263"/>
                  </a:cubicBezTo>
                  <a:cubicBezTo>
                    <a:pt x="1" y="1906"/>
                    <a:pt x="453" y="2430"/>
                    <a:pt x="1049" y="2525"/>
                  </a:cubicBezTo>
                  <a:lnTo>
                    <a:pt x="1049" y="3025"/>
                  </a:lnTo>
                  <a:lnTo>
                    <a:pt x="906" y="3025"/>
                  </a:lnTo>
                  <a:cubicBezTo>
                    <a:pt x="787" y="3025"/>
                    <a:pt x="668" y="3120"/>
                    <a:pt x="668" y="3239"/>
                  </a:cubicBezTo>
                  <a:cubicBezTo>
                    <a:pt x="668" y="3382"/>
                    <a:pt x="787" y="3477"/>
                    <a:pt x="906" y="3477"/>
                  </a:cubicBezTo>
                  <a:lnTo>
                    <a:pt x="1049" y="3477"/>
                  </a:lnTo>
                  <a:lnTo>
                    <a:pt x="1049" y="3739"/>
                  </a:lnTo>
                  <a:cubicBezTo>
                    <a:pt x="1049" y="3858"/>
                    <a:pt x="1168" y="3954"/>
                    <a:pt x="1287" y="3954"/>
                  </a:cubicBezTo>
                  <a:cubicBezTo>
                    <a:pt x="1406" y="3954"/>
                    <a:pt x="1525" y="3858"/>
                    <a:pt x="1525" y="3739"/>
                  </a:cubicBezTo>
                  <a:lnTo>
                    <a:pt x="1525" y="3477"/>
                  </a:lnTo>
                  <a:lnTo>
                    <a:pt x="1668" y="3477"/>
                  </a:lnTo>
                  <a:cubicBezTo>
                    <a:pt x="1787" y="3477"/>
                    <a:pt x="1906" y="3382"/>
                    <a:pt x="1906" y="3239"/>
                  </a:cubicBezTo>
                  <a:cubicBezTo>
                    <a:pt x="1906" y="3120"/>
                    <a:pt x="1787" y="3025"/>
                    <a:pt x="1668" y="3025"/>
                  </a:cubicBezTo>
                  <a:lnTo>
                    <a:pt x="1525" y="3025"/>
                  </a:lnTo>
                  <a:lnTo>
                    <a:pt x="1525" y="2525"/>
                  </a:lnTo>
                  <a:cubicBezTo>
                    <a:pt x="2120" y="2430"/>
                    <a:pt x="2573" y="1906"/>
                    <a:pt x="2573" y="1263"/>
                  </a:cubicBezTo>
                  <a:cubicBezTo>
                    <a:pt x="2573" y="572"/>
                    <a:pt x="2001" y="1"/>
                    <a:pt x="1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7" name="Google Shape;1787;p78"/>
          <p:cNvGrpSpPr/>
          <p:nvPr/>
        </p:nvGrpSpPr>
        <p:grpSpPr>
          <a:xfrm>
            <a:off x="1365494" y="1495885"/>
            <a:ext cx="373047" cy="446358"/>
            <a:chOff x="934675" y="3096775"/>
            <a:chExt cx="244125" cy="292100"/>
          </a:xfrm>
        </p:grpSpPr>
        <p:sp>
          <p:nvSpPr>
            <p:cNvPr id="1788" name="Google Shape;1788;p78"/>
            <p:cNvSpPr/>
            <p:nvPr/>
          </p:nvSpPr>
          <p:spPr>
            <a:xfrm>
              <a:off x="934675" y="3096775"/>
              <a:ext cx="244125" cy="292100"/>
            </a:xfrm>
            <a:custGeom>
              <a:avLst/>
              <a:gdLst/>
              <a:ahLst/>
              <a:cxnLst/>
              <a:rect l="l" t="t" r="r" b="b"/>
              <a:pathLst>
                <a:path w="9765" h="11684" extrusionOk="0">
                  <a:moveTo>
                    <a:pt x="6696" y="455"/>
                  </a:moveTo>
                  <a:cubicBezTo>
                    <a:pt x="7294" y="455"/>
                    <a:pt x="7895" y="681"/>
                    <a:pt x="8360" y="1134"/>
                  </a:cubicBezTo>
                  <a:cubicBezTo>
                    <a:pt x="9265" y="2062"/>
                    <a:pt x="9265" y="3539"/>
                    <a:pt x="8360" y="4444"/>
                  </a:cubicBezTo>
                  <a:lnTo>
                    <a:pt x="5359" y="7444"/>
                  </a:lnTo>
                  <a:cubicBezTo>
                    <a:pt x="5312" y="7492"/>
                    <a:pt x="5288" y="7540"/>
                    <a:pt x="5288" y="7611"/>
                  </a:cubicBezTo>
                  <a:lnTo>
                    <a:pt x="5288" y="8802"/>
                  </a:lnTo>
                  <a:cubicBezTo>
                    <a:pt x="5288" y="8945"/>
                    <a:pt x="5407" y="9040"/>
                    <a:pt x="5526" y="9040"/>
                  </a:cubicBezTo>
                  <a:lnTo>
                    <a:pt x="6574" y="9040"/>
                  </a:lnTo>
                  <a:lnTo>
                    <a:pt x="6574" y="9850"/>
                  </a:lnTo>
                  <a:lnTo>
                    <a:pt x="5526" y="9850"/>
                  </a:lnTo>
                  <a:cubicBezTo>
                    <a:pt x="5407" y="9850"/>
                    <a:pt x="5288" y="9969"/>
                    <a:pt x="5288" y="10088"/>
                  </a:cubicBezTo>
                  <a:lnTo>
                    <a:pt x="5288" y="11231"/>
                  </a:lnTo>
                  <a:lnTo>
                    <a:pt x="4478" y="11231"/>
                  </a:lnTo>
                  <a:lnTo>
                    <a:pt x="4478" y="10088"/>
                  </a:lnTo>
                  <a:cubicBezTo>
                    <a:pt x="4478" y="9969"/>
                    <a:pt x="4359" y="9850"/>
                    <a:pt x="4240" y="9850"/>
                  </a:cubicBezTo>
                  <a:lnTo>
                    <a:pt x="3192" y="9850"/>
                  </a:lnTo>
                  <a:lnTo>
                    <a:pt x="3192" y="9040"/>
                  </a:lnTo>
                  <a:lnTo>
                    <a:pt x="4240" y="9040"/>
                  </a:lnTo>
                  <a:cubicBezTo>
                    <a:pt x="4359" y="9040"/>
                    <a:pt x="4478" y="8945"/>
                    <a:pt x="4478" y="8802"/>
                  </a:cubicBezTo>
                  <a:lnTo>
                    <a:pt x="4478" y="7611"/>
                  </a:lnTo>
                  <a:cubicBezTo>
                    <a:pt x="4478" y="7540"/>
                    <a:pt x="4454" y="7492"/>
                    <a:pt x="4407" y="7444"/>
                  </a:cubicBezTo>
                  <a:lnTo>
                    <a:pt x="1406" y="4444"/>
                  </a:lnTo>
                  <a:cubicBezTo>
                    <a:pt x="501" y="3539"/>
                    <a:pt x="501" y="2062"/>
                    <a:pt x="1406" y="1134"/>
                  </a:cubicBezTo>
                  <a:cubicBezTo>
                    <a:pt x="1870" y="681"/>
                    <a:pt x="2472" y="455"/>
                    <a:pt x="3070" y="455"/>
                  </a:cubicBezTo>
                  <a:cubicBezTo>
                    <a:pt x="3668" y="455"/>
                    <a:pt x="4264" y="681"/>
                    <a:pt x="4716" y="1134"/>
                  </a:cubicBezTo>
                  <a:cubicBezTo>
                    <a:pt x="4764" y="1181"/>
                    <a:pt x="4823" y="1205"/>
                    <a:pt x="4883" y="1205"/>
                  </a:cubicBezTo>
                  <a:cubicBezTo>
                    <a:pt x="4942" y="1205"/>
                    <a:pt x="5002" y="1181"/>
                    <a:pt x="5050" y="1134"/>
                  </a:cubicBezTo>
                  <a:cubicBezTo>
                    <a:pt x="5502" y="681"/>
                    <a:pt x="6097" y="455"/>
                    <a:pt x="6696" y="455"/>
                  </a:cubicBezTo>
                  <a:close/>
                  <a:moveTo>
                    <a:pt x="3060" y="1"/>
                  </a:moveTo>
                  <a:cubicBezTo>
                    <a:pt x="2346" y="1"/>
                    <a:pt x="1633" y="275"/>
                    <a:pt x="1096" y="824"/>
                  </a:cubicBezTo>
                  <a:cubicBezTo>
                    <a:pt x="1" y="1919"/>
                    <a:pt x="1" y="3682"/>
                    <a:pt x="1096" y="4777"/>
                  </a:cubicBezTo>
                  <a:lnTo>
                    <a:pt x="4026" y="7706"/>
                  </a:lnTo>
                  <a:lnTo>
                    <a:pt x="4026" y="8587"/>
                  </a:lnTo>
                  <a:lnTo>
                    <a:pt x="2954" y="8587"/>
                  </a:lnTo>
                  <a:cubicBezTo>
                    <a:pt x="2835" y="8587"/>
                    <a:pt x="2740" y="8683"/>
                    <a:pt x="2740" y="8802"/>
                  </a:cubicBezTo>
                  <a:lnTo>
                    <a:pt x="2740" y="10088"/>
                  </a:lnTo>
                  <a:cubicBezTo>
                    <a:pt x="2740" y="10207"/>
                    <a:pt x="2835" y="10326"/>
                    <a:pt x="2954" y="10326"/>
                  </a:cubicBezTo>
                  <a:lnTo>
                    <a:pt x="4026" y="10326"/>
                  </a:lnTo>
                  <a:lnTo>
                    <a:pt x="4026" y="11469"/>
                  </a:lnTo>
                  <a:cubicBezTo>
                    <a:pt x="4026" y="11588"/>
                    <a:pt x="4121" y="11683"/>
                    <a:pt x="4240" y="11683"/>
                  </a:cubicBezTo>
                  <a:lnTo>
                    <a:pt x="5526" y="11683"/>
                  </a:lnTo>
                  <a:cubicBezTo>
                    <a:pt x="5645" y="11683"/>
                    <a:pt x="5740" y="11588"/>
                    <a:pt x="5740" y="11469"/>
                  </a:cubicBezTo>
                  <a:lnTo>
                    <a:pt x="5740" y="10326"/>
                  </a:lnTo>
                  <a:lnTo>
                    <a:pt x="6812" y="10326"/>
                  </a:lnTo>
                  <a:cubicBezTo>
                    <a:pt x="6931" y="10326"/>
                    <a:pt x="7026" y="10207"/>
                    <a:pt x="7026" y="10088"/>
                  </a:cubicBezTo>
                  <a:lnTo>
                    <a:pt x="7026" y="8802"/>
                  </a:lnTo>
                  <a:cubicBezTo>
                    <a:pt x="7026" y="8683"/>
                    <a:pt x="6931" y="8587"/>
                    <a:pt x="6812" y="8587"/>
                  </a:cubicBezTo>
                  <a:lnTo>
                    <a:pt x="5740" y="8587"/>
                  </a:lnTo>
                  <a:lnTo>
                    <a:pt x="5740" y="7706"/>
                  </a:lnTo>
                  <a:lnTo>
                    <a:pt x="8669" y="4777"/>
                  </a:lnTo>
                  <a:cubicBezTo>
                    <a:pt x="9765" y="3682"/>
                    <a:pt x="9765" y="1919"/>
                    <a:pt x="8669" y="824"/>
                  </a:cubicBezTo>
                  <a:cubicBezTo>
                    <a:pt x="8133" y="275"/>
                    <a:pt x="7420" y="1"/>
                    <a:pt x="6706" y="1"/>
                  </a:cubicBezTo>
                  <a:cubicBezTo>
                    <a:pt x="6056" y="1"/>
                    <a:pt x="5405" y="227"/>
                    <a:pt x="4883" y="681"/>
                  </a:cubicBezTo>
                  <a:cubicBezTo>
                    <a:pt x="4361" y="227"/>
                    <a:pt x="3710" y="1"/>
                    <a:pt x="3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8"/>
            <p:cNvSpPr/>
            <p:nvPr/>
          </p:nvSpPr>
          <p:spPr>
            <a:xfrm>
              <a:off x="969825" y="3128675"/>
              <a:ext cx="170275" cy="116725"/>
            </a:xfrm>
            <a:custGeom>
              <a:avLst/>
              <a:gdLst/>
              <a:ahLst/>
              <a:cxnLst/>
              <a:rect l="l" t="t" r="r" b="b"/>
              <a:pathLst>
                <a:path w="6811" h="4669" extrusionOk="0">
                  <a:moveTo>
                    <a:pt x="1667" y="0"/>
                  </a:moveTo>
                  <a:cubicBezTo>
                    <a:pt x="1262" y="0"/>
                    <a:pt x="881" y="167"/>
                    <a:pt x="595" y="453"/>
                  </a:cubicBezTo>
                  <a:cubicBezTo>
                    <a:pt x="0" y="1048"/>
                    <a:pt x="0" y="2001"/>
                    <a:pt x="595" y="2596"/>
                  </a:cubicBezTo>
                  <a:lnTo>
                    <a:pt x="2596" y="4597"/>
                  </a:lnTo>
                  <a:cubicBezTo>
                    <a:pt x="2643" y="4644"/>
                    <a:pt x="2691" y="4668"/>
                    <a:pt x="2762" y="4668"/>
                  </a:cubicBezTo>
                  <a:cubicBezTo>
                    <a:pt x="2810" y="4668"/>
                    <a:pt x="2858" y="4644"/>
                    <a:pt x="2905" y="4597"/>
                  </a:cubicBezTo>
                  <a:cubicBezTo>
                    <a:pt x="3001" y="4501"/>
                    <a:pt x="3001" y="4358"/>
                    <a:pt x="2905" y="4287"/>
                  </a:cubicBezTo>
                  <a:lnTo>
                    <a:pt x="905" y="2263"/>
                  </a:lnTo>
                  <a:cubicBezTo>
                    <a:pt x="714" y="2072"/>
                    <a:pt x="595" y="1810"/>
                    <a:pt x="595" y="1525"/>
                  </a:cubicBezTo>
                  <a:cubicBezTo>
                    <a:pt x="595" y="1239"/>
                    <a:pt x="714" y="977"/>
                    <a:pt x="905" y="763"/>
                  </a:cubicBezTo>
                  <a:cubicBezTo>
                    <a:pt x="1119" y="572"/>
                    <a:pt x="1381" y="453"/>
                    <a:pt x="1667" y="453"/>
                  </a:cubicBezTo>
                  <a:cubicBezTo>
                    <a:pt x="1953" y="453"/>
                    <a:pt x="2215" y="572"/>
                    <a:pt x="2405" y="763"/>
                  </a:cubicBezTo>
                  <a:lnTo>
                    <a:pt x="3310" y="1667"/>
                  </a:lnTo>
                  <a:cubicBezTo>
                    <a:pt x="3358" y="1715"/>
                    <a:pt x="3417" y="1739"/>
                    <a:pt x="3477" y="1739"/>
                  </a:cubicBezTo>
                  <a:cubicBezTo>
                    <a:pt x="3536" y="1739"/>
                    <a:pt x="3596" y="1715"/>
                    <a:pt x="3644" y="1667"/>
                  </a:cubicBezTo>
                  <a:lnTo>
                    <a:pt x="4549" y="763"/>
                  </a:lnTo>
                  <a:cubicBezTo>
                    <a:pt x="4739" y="572"/>
                    <a:pt x="5001" y="453"/>
                    <a:pt x="5287" y="453"/>
                  </a:cubicBezTo>
                  <a:cubicBezTo>
                    <a:pt x="5573" y="453"/>
                    <a:pt x="5835" y="572"/>
                    <a:pt x="6049" y="763"/>
                  </a:cubicBezTo>
                  <a:cubicBezTo>
                    <a:pt x="6239" y="977"/>
                    <a:pt x="6358" y="1239"/>
                    <a:pt x="6358" y="1525"/>
                  </a:cubicBezTo>
                  <a:cubicBezTo>
                    <a:pt x="6358" y="1810"/>
                    <a:pt x="6239" y="2072"/>
                    <a:pt x="6049" y="2263"/>
                  </a:cubicBezTo>
                  <a:lnTo>
                    <a:pt x="4048" y="4263"/>
                  </a:lnTo>
                  <a:cubicBezTo>
                    <a:pt x="3953" y="4358"/>
                    <a:pt x="3953" y="4501"/>
                    <a:pt x="4048" y="4597"/>
                  </a:cubicBezTo>
                  <a:cubicBezTo>
                    <a:pt x="4096" y="4644"/>
                    <a:pt x="4156" y="4668"/>
                    <a:pt x="4212" y="4668"/>
                  </a:cubicBezTo>
                  <a:cubicBezTo>
                    <a:pt x="4269" y="4668"/>
                    <a:pt x="4322" y="4644"/>
                    <a:pt x="4358" y="4597"/>
                  </a:cubicBezTo>
                  <a:lnTo>
                    <a:pt x="6358" y="2596"/>
                  </a:lnTo>
                  <a:cubicBezTo>
                    <a:pt x="6644" y="2310"/>
                    <a:pt x="6811" y="1929"/>
                    <a:pt x="6811" y="1525"/>
                  </a:cubicBezTo>
                  <a:cubicBezTo>
                    <a:pt x="6811" y="1120"/>
                    <a:pt x="6644" y="739"/>
                    <a:pt x="6358" y="453"/>
                  </a:cubicBezTo>
                  <a:cubicBezTo>
                    <a:pt x="6061" y="155"/>
                    <a:pt x="5674" y="6"/>
                    <a:pt x="5287" y="6"/>
                  </a:cubicBezTo>
                  <a:cubicBezTo>
                    <a:pt x="4900" y="6"/>
                    <a:pt x="4513" y="155"/>
                    <a:pt x="4215" y="453"/>
                  </a:cubicBezTo>
                  <a:lnTo>
                    <a:pt x="3477" y="1191"/>
                  </a:lnTo>
                  <a:lnTo>
                    <a:pt x="2739" y="453"/>
                  </a:lnTo>
                  <a:cubicBezTo>
                    <a:pt x="2453" y="167"/>
                    <a:pt x="2072" y="0"/>
                    <a:pt x="1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8"/>
            <p:cNvSpPr/>
            <p:nvPr/>
          </p:nvSpPr>
          <p:spPr>
            <a:xfrm>
              <a:off x="1050775" y="3251925"/>
              <a:ext cx="11950" cy="11325"/>
            </a:xfrm>
            <a:custGeom>
              <a:avLst/>
              <a:gdLst/>
              <a:ahLst/>
              <a:cxnLst/>
              <a:rect l="l" t="t" r="r" b="b"/>
              <a:pathLst>
                <a:path w="478" h="453" extrusionOk="0">
                  <a:moveTo>
                    <a:pt x="239" y="0"/>
                  </a:moveTo>
                  <a:cubicBezTo>
                    <a:pt x="167" y="0"/>
                    <a:pt x="120" y="24"/>
                    <a:pt x="72" y="71"/>
                  </a:cubicBezTo>
                  <a:cubicBezTo>
                    <a:pt x="25" y="119"/>
                    <a:pt x="1" y="167"/>
                    <a:pt x="1" y="238"/>
                  </a:cubicBezTo>
                  <a:cubicBezTo>
                    <a:pt x="1" y="286"/>
                    <a:pt x="25" y="357"/>
                    <a:pt x="72" y="405"/>
                  </a:cubicBezTo>
                  <a:cubicBezTo>
                    <a:pt x="120" y="429"/>
                    <a:pt x="167" y="452"/>
                    <a:pt x="239" y="452"/>
                  </a:cubicBezTo>
                  <a:cubicBezTo>
                    <a:pt x="310" y="452"/>
                    <a:pt x="358" y="429"/>
                    <a:pt x="406" y="405"/>
                  </a:cubicBezTo>
                  <a:cubicBezTo>
                    <a:pt x="453" y="357"/>
                    <a:pt x="477" y="286"/>
                    <a:pt x="477" y="238"/>
                  </a:cubicBezTo>
                  <a:cubicBezTo>
                    <a:pt x="477" y="167"/>
                    <a:pt x="453" y="119"/>
                    <a:pt x="406" y="71"/>
                  </a:cubicBezTo>
                  <a:cubicBezTo>
                    <a:pt x="358" y="24"/>
                    <a:pt x="310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78"/>
          <p:cNvGrpSpPr/>
          <p:nvPr/>
        </p:nvGrpSpPr>
        <p:grpSpPr>
          <a:xfrm>
            <a:off x="3672122" y="3155928"/>
            <a:ext cx="296642" cy="445823"/>
            <a:chOff x="2466550" y="2635725"/>
            <a:chExt cx="194125" cy="291750"/>
          </a:xfrm>
        </p:grpSpPr>
        <p:sp>
          <p:nvSpPr>
            <p:cNvPr id="1792" name="Google Shape;1792;p78"/>
            <p:cNvSpPr/>
            <p:nvPr/>
          </p:nvSpPr>
          <p:spPr>
            <a:xfrm>
              <a:off x="2558250" y="2635725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14" y="0"/>
                  </a:moveTo>
                  <a:cubicBezTo>
                    <a:pt x="167" y="0"/>
                    <a:pt x="95" y="24"/>
                    <a:pt x="71" y="48"/>
                  </a:cubicBezTo>
                  <a:cubicBezTo>
                    <a:pt x="24" y="95"/>
                    <a:pt x="0" y="167"/>
                    <a:pt x="0" y="214"/>
                  </a:cubicBezTo>
                  <a:cubicBezTo>
                    <a:pt x="0" y="286"/>
                    <a:pt x="24" y="334"/>
                    <a:pt x="71" y="381"/>
                  </a:cubicBezTo>
                  <a:cubicBezTo>
                    <a:pt x="95" y="429"/>
                    <a:pt x="167" y="453"/>
                    <a:pt x="214" y="453"/>
                  </a:cubicBezTo>
                  <a:cubicBezTo>
                    <a:pt x="286" y="453"/>
                    <a:pt x="333" y="429"/>
                    <a:pt x="381" y="381"/>
                  </a:cubicBezTo>
                  <a:cubicBezTo>
                    <a:pt x="429" y="334"/>
                    <a:pt x="453" y="286"/>
                    <a:pt x="453" y="214"/>
                  </a:cubicBezTo>
                  <a:cubicBezTo>
                    <a:pt x="453" y="167"/>
                    <a:pt x="429" y="95"/>
                    <a:pt x="381" y="48"/>
                  </a:cubicBezTo>
                  <a:cubicBezTo>
                    <a:pt x="333" y="24"/>
                    <a:pt x="286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8"/>
            <p:cNvSpPr/>
            <p:nvPr/>
          </p:nvSpPr>
          <p:spPr>
            <a:xfrm>
              <a:off x="2629675" y="2803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8"/>
            <p:cNvSpPr/>
            <p:nvPr/>
          </p:nvSpPr>
          <p:spPr>
            <a:xfrm>
              <a:off x="2466550" y="2638925"/>
              <a:ext cx="194125" cy="288550"/>
            </a:xfrm>
            <a:custGeom>
              <a:avLst/>
              <a:gdLst/>
              <a:ahLst/>
              <a:cxnLst/>
              <a:rect l="l" t="t" r="r" b="b"/>
              <a:pathLst>
                <a:path w="7765" h="11542" extrusionOk="0">
                  <a:moveTo>
                    <a:pt x="4097" y="3968"/>
                  </a:moveTo>
                  <a:cubicBezTo>
                    <a:pt x="4144" y="3968"/>
                    <a:pt x="4216" y="3992"/>
                    <a:pt x="4240" y="4016"/>
                  </a:cubicBezTo>
                  <a:cubicBezTo>
                    <a:pt x="4335" y="4111"/>
                    <a:pt x="4335" y="4254"/>
                    <a:pt x="4240" y="4349"/>
                  </a:cubicBezTo>
                  <a:lnTo>
                    <a:pt x="3716" y="4873"/>
                  </a:lnTo>
                  <a:cubicBezTo>
                    <a:pt x="3668" y="4826"/>
                    <a:pt x="3597" y="4778"/>
                    <a:pt x="3501" y="4754"/>
                  </a:cubicBezTo>
                  <a:cubicBezTo>
                    <a:pt x="3454" y="4730"/>
                    <a:pt x="3382" y="4683"/>
                    <a:pt x="3287" y="4659"/>
                  </a:cubicBezTo>
                  <a:lnTo>
                    <a:pt x="3930" y="4016"/>
                  </a:lnTo>
                  <a:cubicBezTo>
                    <a:pt x="3978" y="3992"/>
                    <a:pt x="4025" y="3968"/>
                    <a:pt x="4097" y="3968"/>
                  </a:cubicBezTo>
                  <a:close/>
                  <a:moveTo>
                    <a:pt x="3882" y="1587"/>
                  </a:moveTo>
                  <a:cubicBezTo>
                    <a:pt x="5073" y="1587"/>
                    <a:pt x="6026" y="2563"/>
                    <a:pt x="6026" y="3754"/>
                  </a:cubicBezTo>
                  <a:cubicBezTo>
                    <a:pt x="6026" y="4159"/>
                    <a:pt x="5930" y="4540"/>
                    <a:pt x="5716" y="4873"/>
                  </a:cubicBezTo>
                  <a:cubicBezTo>
                    <a:pt x="5621" y="4826"/>
                    <a:pt x="5526" y="4802"/>
                    <a:pt x="5407" y="4802"/>
                  </a:cubicBezTo>
                  <a:cubicBezTo>
                    <a:pt x="5407" y="4635"/>
                    <a:pt x="5335" y="4468"/>
                    <a:pt x="5216" y="4349"/>
                  </a:cubicBezTo>
                  <a:cubicBezTo>
                    <a:pt x="5097" y="4230"/>
                    <a:pt x="4930" y="4159"/>
                    <a:pt x="4764" y="4159"/>
                  </a:cubicBezTo>
                  <a:cubicBezTo>
                    <a:pt x="4764" y="3992"/>
                    <a:pt x="4692" y="3825"/>
                    <a:pt x="4573" y="3706"/>
                  </a:cubicBezTo>
                  <a:cubicBezTo>
                    <a:pt x="4442" y="3575"/>
                    <a:pt x="4263" y="3510"/>
                    <a:pt x="4085" y="3510"/>
                  </a:cubicBezTo>
                  <a:cubicBezTo>
                    <a:pt x="3906" y="3510"/>
                    <a:pt x="3728" y="3575"/>
                    <a:pt x="3597" y="3706"/>
                  </a:cubicBezTo>
                  <a:lnTo>
                    <a:pt x="2954" y="4349"/>
                  </a:lnTo>
                  <a:cubicBezTo>
                    <a:pt x="2906" y="4397"/>
                    <a:pt x="2858" y="4445"/>
                    <a:pt x="2835" y="4492"/>
                  </a:cubicBezTo>
                  <a:cubicBezTo>
                    <a:pt x="2789" y="4485"/>
                    <a:pt x="2744" y="4482"/>
                    <a:pt x="2699" y="4482"/>
                  </a:cubicBezTo>
                  <a:cubicBezTo>
                    <a:pt x="2437" y="4482"/>
                    <a:pt x="2188" y="4598"/>
                    <a:pt x="2025" y="4802"/>
                  </a:cubicBezTo>
                  <a:cubicBezTo>
                    <a:pt x="1834" y="4492"/>
                    <a:pt x="1739" y="4135"/>
                    <a:pt x="1739" y="3754"/>
                  </a:cubicBezTo>
                  <a:cubicBezTo>
                    <a:pt x="1739" y="2563"/>
                    <a:pt x="2715" y="1587"/>
                    <a:pt x="3882" y="1587"/>
                  </a:cubicBezTo>
                  <a:close/>
                  <a:moveTo>
                    <a:pt x="4740" y="4611"/>
                  </a:moveTo>
                  <a:cubicBezTo>
                    <a:pt x="4787" y="4611"/>
                    <a:pt x="4859" y="4635"/>
                    <a:pt x="4883" y="4659"/>
                  </a:cubicBezTo>
                  <a:cubicBezTo>
                    <a:pt x="4978" y="4754"/>
                    <a:pt x="4978" y="4897"/>
                    <a:pt x="4883" y="4992"/>
                  </a:cubicBezTo>
                  <a:lnTo>
                    <a:pt x="4240" y="5659"/>
                  </a:lnTo>
                  <a:cubicBezTo>
                    <a:pt x="4192" y="5695"/>
                    <a:pt x="4132" y="5713"/>
                    <a:pt x="4076" y="5713"/>
                  </a:cubicBezTo>
                  <a:cubicBezTo>
                    <a:pt x="4019" y="5713"/>
                    <a:pt x="3966" y="5695"/>
                    <a:pt x="3930" y="5659"/>
                  </a:cubicBezTo>
                  <a:cubicBezTo>
                    <a:pt x="3954" y="5588"/>
                    <a:pt x="3954" y="5516"/>
                    <a:pt x="3954" y="5445"/>
                  </a:cubicBezTo>
                  <a:cubicBezTo>
                    <a:pt x="3954" y="5397"/>
                    <a:pt x="3954" y="5349"/>
                    <a:pt x="3954" y="5302"/>
                  </a:cubicBezTo>
                  <a:lnTo>
                    <a:pt x="4573" y="4659"/>
                  </a:lnTo>
                  <a:cubicBezTo>
                    <a:pt x="4621" y="4635"/>
                    <a:pt x="4668" y="4611"/>
                    <a:pt x="4740" y="4611"/>
                  </a:cubicBezTo>
                  <a:close/>
                  <a:moveTo>
                    <a:pt x="5383" y="5254"/>
                  </a:moveTo>
                  <a:cubicBezTo>
                    <a:pt x="5430" y="5254"/>
                    <a:pt x="5502" y="5278"/>
                    <a:pt x="5549" y="5326"/>
                  </a:cubicBezTo>
                  <a:cubicBezTo>
                    <a:pt x="5621" y="5397"/>
                    <a:pt x="5621" y="5540"/>
                    <a:pt x="5549" y="5635"/>
                  </a:cubicBezTo>
                  <a:lnTo>
                    <a:pt x="4883" y="6302"/>
                  </a:lnTo>
                  <a:cubicBezTo>
                    <a:pt x="4835" y="6338"/>
                    <a:pt x="4775" y="6356"/>
                    <a:pt x="4719" y="6356"/>
                  </a:cubicBezTo>
                  <a:cubicBezTo>
                    <a:pt x="4662" y="6356"/>
                    <a:pt x="4609" y="6338"/>
                    <a:pt x="4573" y="6302"/>
                  </a:cubicBezTo>
                  <a:cubicBezTo>
                    <a:pt x="4478" y="6207"/>
                    <a:pt x="4478" y="6064"/>
                    <a:pt x="4573" y="5969"/>
                  </a:cubicBezTo>
                  <a:lnTo>
                    <a:pt x="5216" y="5326"/>
                  </a:lnTo>
                  <a:cubicBezTo>
                    <a:pt x="5264" y="5278"/>
                    <a:pt x="5311" y="5254"/>
                    <a:pt x="5383" y="5254"/>
                  </a:cubicBezTo>
                  <a:close/>
                  <a:moveTo>
                    <a:pt x="6026" y="5897"/>
                  </a:moveTo>
                  <a:cubicBezTo>
                    <a:pt x="6073" y="5897"/>
                    <a:pt x="6145" y="5921"/>
                    <a:pt x="6192" y="5969"/>
                  </a:cubicBezTo>
                  <a:cubicBezTo>
                    <a:pt x="6264" y="6040"/>
                    <a:pt x="6264" y="6207"/>
                    <a:pt x="6192" y="6278"/>
                  </a:cubicBezTo>
                  <a:lnTo>
                    <a:pt x="5526" y="6945"/>
                  </a:lnTo>
                  <a:cubicBezTo>
                    <a:pt x="5478" y="6993"/>
                    <a:pt x="5418" y="7016"/>
                    <a:pt x="5362" y="7016"/>
                  </a:cubicBezTo>
                  <a:cubicBezTo>
                    <a:pt x="5305" y="7016"/>
                    <a:pt x="5252" y="6993"/>
                    <a:pt x="5216" y="6945"/>
                  </a:cubicBezTo>
                  <a:cubicBezTo>
                    <a:pt x="5121" y="6850"/>
                    <a:pt x="5121" y="6707"/>
                    <a:pt x="5216" y="6612"/>
                  </a:cubicBezTo>
                  <a:lnTo>
                    <a:pt x="5859" y="5969"/>
                  </a:lnTo>
                  <a:cubicBezTo>
                    <a:pt x="5907" y="5921"/>
                    <a:pt x="5978" y="5897"/>
                    <a:pt x="6026" y="5897"/>
                  </a:cubicBezTo>
                  <a:close/>
                  <a:moveTo>
                    <a:pt x="2501" y="8898"/>
                  </a:moveTo>
                  <a:lnTo>
                    <a:pt x="2501" y="9707"/>
                  </a:lnTo>
                  <a:lnTo>
                    <a:pt x="1953" y="9707"/>
                  </a:lnTo>
                  <a:lnTo>
                    <a:pt x="1953" y="8898"/>
                  </a:lnTo>
                  <a:close/>
                  <a:moveTo>
                    <a:pt x="5835" y="8898"/>
                  </a:moveTo>
                  <a:lnTo>
                    <a:pt x="5835" y="9707"/>
                  </a:lnTo>
                  <a:lnTo>
                    <a:pt x="5287" y="9707"/>
                  </a:lnTo>
                  <a:lnTo>
                    <a:pt x="5287" y="8898"/>
                  </a:lnTo>
                  <a:close/>
                  <a:moveTo>
                    <a:pt x="2697" y="4941"/>
                  </a:moveTo>
                  <a:cubicBezTo>
                    <a:pt x="2744" y="4941"/>
                    <a:pt x="2791" y="4950"/>
                    <a:pt x="2835" y="4968"/>
                  </a:cubicBezTo>
                  <a:cubicBezTo>
                    <a:pt x="3025" y="5040"/>
                    <a:pt x="3192" y="5111"/>
                    <a:pt x="3335" y="5159"/>
                  </a:cubicBezTo>
                  <a:cubicBezTo>
                    <a:pt x="3454" y="5207"/>
                    <a:pt x="3501" y="5326"/>
                    <a:pt x="3501" y="5445"/>
                  </a:cubicBezTo>
                  <a:cubicBezTo>
                    <a:pt x="3501" y="5516"/>
                    <a:pt x="3454" y="5588"/>
                    <a:pt x="3406" y="5635"/>
                  </a:cubicBezTo>
                  <a:cubicBezTo>
                    <a:pt x="3354" y="5670"/>
                    <a:pt x="3289" y="5692"/>
                    <a:pt x="3230" y="5692"/>
                  </a:cubicBezTo>
                  <a:cubicBezTo>
                    <a:pt x="3208" y="5692"/>
                    <a:pt x="3187" y="5689"/>
                    <a:pt x="3168" y="5683"/>
                  </a:cubicBezTo>
                  <a:lnTo>
                    <a:pt x="2906" y="5611"/>
                  </a:lnTo>
                  <a:cubicBezTo>
                    <a:pt x="2891" y="5608"/>
                    <a:pt x="2875" y="5607"/>
                    <a:pt x="2859" y="5607"/>
                  </a:cubicBezTo>
                  <a:cubicBezTo>
                    <a:pt x="2752" y="5607"/>
                    <a:pt x="2641" y="5674"/>
                    <a:pt x="2620" y="5778"/>
                  </a:cubicBezTo>
                  <a:cubicBezTo>
                    <a:pt x="2596" y="5897"/>
                    <a:pt x="2668" y="6016"/>
                    <a:pt x="2787" y="6064"/>
                  </a:cubicBezTo>
                  <a:lnTo>
                    <a:pt x="3049" y="6135"/>
                  </a:lnTo>
                  <a:cubicBezTo>
                    <a:pt x="3104" y="6148"/>
                    <a:pt x="3160" y="6154"/>
                    <a:pt x="3214" y="6154"/>
                  </a:cubicBezTo>
                  <a:cubicBezTo>
                    <a:pt x="3371" y="6154"/>
                    <a:pt x="3521" y="6105"/>
                    <a:pt x="3644" y="6016"/>
                  </a:cubicBezTo>
                  <a:cubicBezTo>
                    <a:pt x="3763" y="6112"/>
                    <a:pt x="3906" y="6159"/>
                    <a:pt x="4049" y="6159"/>
                  </a:cubicBezTo>
                  <a:cubicBezTo>
                    <a:pt x="4049" y="6326"/>
                    <a:pt x="4121" y="6493"/>
                    <a:pt x="4240" y="6612"/>
                  </a:cubicBezTo>
                  <a:cubicBezTo>
                    <a:pt x="4359" y="6731"/>
                    <a:pt x="4525" y="6802"/>
                    <a:pt x="4692" y="6826"/>
                  </a:cubicBezTo>
                  <a:cubicBezTo>
                    <a:pt x="4692" y="6969"/>
                    <a:pt x="4764" y="7136"/>
                    <a:pt x="4883" y="7255"/>
                  </a:cubicBezTo>
                  <a:cubicBezTo>
                    <a:pt x="5002" y="7374"/>
                    <a:pt x="5145" y="7445"/>
                    <a:pt x="5311" y="7469"/>
                  </a:cubicBezTo>
                  <a:cubicBezTo>
                    <a:pt x="5192" y="7659"/>
                    <a:pt x="5049" y="7850"/>
                    <a:pt x="4906" y="8017"/>
                  </a:cubicBezTo>
                  <a:cubicBezTo>
                    <a:pt x="4859" y="8040"/>
                    <a:pt x="4835" y="8112"/>
                    <a:pt x="4835" y="8160"/>
                  </a:cubicBezTo>
                  <a:lnTo>
                    <a:pt x="4835" y="11089"/>
                  </a:lnTo>
                  <a:lnTo>
                    <a:pt x="2954" y="11089"/>
                  </a:lnTo>
                  <a:lnTo>
                    <a:pt x="2954" y="8017"/>
                  </a:lnTo>
                  <a:cubicBezTo>
                    <a:pt x="2954" y="7969"/>
                    <a:pt x="2930" y="7945"/>
                    <a:pt x="2930" y="7898"/>
                  </a:cubicBezTo>
                  <a:lnTo>
                    <a:pt x="2001" y="6326"/>
                  </a:lnTo>
                  <a:cubicBezTo>
                    <a:pt x="1906" y="6159"/>
                    <a:pt x="1906" y="5969"/>
                    <a:pt x="2001" y="5802"/>
                  </a:cubicBezTo>
                  <a:lnTo>
                    <a:pt x="2358" y="5135"/>
                  </a:lnTo>
                  <a:cubicBezTo>
                    <a:pt x="2429" y="5012"/>
                    <a:pt x="2564" y="4941"/>
                    <a:pt x="2697" y="4941"/>
                  </a:cubicBezTo>
                  <a:close/>
                  <a:moveTo>
                    <a:pt x="2886" y="0"/>
                  </a:moveTo>
                  <a:cubicBezTo>
                    <a:pt x="2862" y="0"/>
                    <a:pt x="2836" y="5"/>
                    <a:pt x="2811" y="15"/>
                  </a:cubicBezTo>
                  <a:cubicBezTo>
                    <a:pt x="2025" y="253"/>
                    <a:pt x="1310" y="729"/>
                    <a:pt x="810" y="1396"/>
                  </a:cubicBezTo>
                  <a:cubicBezTo>
                    <a:pt x="286" y="2063"/>
                    <a:pt x="1" y="2873"/>
                    <a:pt x="1" y="3754"/>
                  </a:cubicBezTo>
                  <a:cubicBezTo>
                    <a:pt x="1" y="5111"/>
                    <a:pt x="739" y="6373"/>
                    <a:pt x="1906" y="7088"/>
                  </a:cubicBezTo>
                  <a:lnTo>
                    <a:pt x="2501" y="8088"/>
                  </a:lnTo>
                  <a:lnTo>
                    <a:pt x="2501" y="8445"/>
                  </a:lnTo>
                  <a:lnTo>
                    <a:pt x="1715" y="8445"/>
                  </a:lnTo>
                  <a:cubicBezTo>
                    <a:pt x="1596" y="8445"/>
                    <a:pt x="1477" y="8541"/>
                    <a:pt x="1477" y="8660"/>
                  </a:cubicBezTo>
                  <a:lnTo>
                    <a:pt x="1477" y="9946"/>
                  </a:lnTo>
                  <a:cubicBezTo>
                    <a:pt x="1477" y="10065"/>
                    <a:pt x="1596" y="10184"/>
                    <a:pt x="1715" y="10184"/>
                  </a:cubicBezTo>
                  <a:lnTo>
                    <a:pt x="2501" y="10184"/>
                  </a:lnTo>
                  <a:lnTo>
                    <a:pt x="2501" y="11327"/>
                  </a:lnTo>
                  <a:cubicBezTo>
                    <a:pt x="2501" y="11446"/>
                    <a:pt x="2596" y="11541"/>
                    <a:pt x="2715" y="11541"/>
                  </a:cubicBezTo>
                  <a:lnTo>
                    <a:pt x="5049" y="11541"/>
                  </a:lnTo>
                  <a:cubicBezTo>
                    <a:pt x="5192" y="11541"/>
                    <a:pt x="5287" y="11446"/>
                    <a:pt x="5287" y="11327"/>
                  </a:cubicBezTo>
                  <a:lnTo>
                    <a:pt x="5287" y="10184"/>
                  </a:lnTo>
                  <a:lnTo>
                    <a:pt x="6073" y="10184"/>
                  </a:lnTo>
                  <a:cubicBezTo>
                    <a:pt x="6192" y="10184"/>
                    <a:pt x="6288" y="10065"/>
                    <a:pt x="6288" y="9946"/>
                  </a:cubicBezTo>
                  <a:lnTo>
                    <a:pt x="6288" y="8660"/>
                  </a:lnTo>
                  <a:cubicBezTo>
                    <a:pt x="6288" y="8541"/>
                    <a:pt x="6192" y="8445"/>
                    <a:pt x="6073" y="8445"/>
                  </a:cubicBezTo>
                  <a:lnTo>
                    <a:pt x="5287" y="8445"/>
                  </a:lnTo>
                  <a:lnTo>
                    <a:pt x="5287" y="8255"/>
                  </a:lnTo>
                  <a:cubicBezTo>
                    <a:pt x="5573" y="7945"/>
                    <a:pt x="5811" y="7588"/>
                    <a:pt x="5930" y="7183"/>
                  </a:cubicBezTo>
                  <a:lnTo>
                    <a:pt x="6526" y="6588"/>
                  </a:lnTo>
                  <a:cubicBezTo>
                    <a:pt x="7312" y="5850"/>
                    <a:pt x="7764" y="4826"/>
                    <a:pt x="7764" y="3754"/>
                  </a:cubicBezTo>
                  <a:cubicBezTo>
                    <a:pt x="7764" y="2897"/>
                    <a:pt x="7502" y="2063"/>
                    <a:pt x="6978" y="1396"/>
                  </a:cubicBezTo>
                  <a:cubicBezTo>
                    <a:pt x="6478" y="729"/>
                    <a:pt x="5764" y="253"/>
                    <a:pt x="4978" y="15"/>
                  </a:cubicBezTo>
                  <a:cubicBezTo>
                    <a:pt x="4959" y="11"/>
                    <a:pt x="4939" y="9"/>
                    <a:pt x="4919" y="9"/>
                  </a:cubicBezTo>
                  <a:cubicBezTo>
                    <a:pt x="4816" y="9"/>
                    <a:pt x="4712" y="62"/>
                    <a:pt x="4692" y="182"/>
                  </a:cubicBezTo>
                  <a:cubicBezTo>
                    <a:pt x="4644" y="301"/>
                    <a:pt x="4716" y="420"/>
                    <a:pt x="4835" y="444"/>
                  </a:cubicBezTo>
                  <a:cubicBezTo>
                    <a:pt x="6288" y="872"/>
                    <a:pt x="7312" y="2230"/>
                    <a:pt x="7312" y="3754"/>
                  </a:cubicBezTo>
                  <a:cubicBezTo>
                    <a:pt x="7312" y="4492"/>
                    <a:pt x="7074" y="5207"/>
                    <a:pt x="6621" y="5802"/>
                  </a:cubicBezTo>
                  <a:cubicBezTo>
                    <a:pt x="6597" y="5730"/>
                    <a:pt x="6550" y="5683"/>
                    <a:pt x="6502" y="5635"/>
                  </a:cubicBezTo>
                  <a:cubicBezTo>
                    <a:pt x="6383" y="5516"/>
                    <a:pt x="6216" y="5445"/>
                    <a:pt x="6073" y="5445"/>
                  </a:cubicBezTo>
                  <a:cubicBezTo>
                    <a:pt x="6049" y="5373"/>
                    <a:pt x="6049" y="5302"/>
                    <a:pt x="6026" y="5230"/>
                  </a:cubicBezTo>
                  <a:cubicBezTo>
                    <a:pt x="6335" y="4802"/>
                    <a:pt x="6502" y="4278"/>
                    <a:pt x="6502" y="3754"/>
                  </a:cubicBezTo>
                  <a:cubicBezTo>
                    <a:pt x="6502" y="2301"/>
                    <a:pt x="5335" y="1134"/>
                    <a:pt x="3882" y="1134"/>
                  </a:cubicBezTo>
                  <a:cubicBezTo>
                    <a:pt x="2454" y="1134"/>
                    <a:pt x="1287" y="2301"/>
                    <a:pt x="1287" y="3754"/>
                  </a:cubicBezTo>
                  <a:cubicBezTo>
                    <a:pt x="1287" y="4278"/>
                    <a:pt x="1453" y="4826"/>
                    <a:pt x="1763" y="5254"/>
                  </a:cubicBezTo>
                  <a:lnTo>
                    <a:pt x="1596" y="5564"/>
                  </a:lnTo>
                  <a:cubicBezTo>
                    <a:pt x="1477" y="5754"/>
                    <a:pt x="1453" y="5969"/>
                    <a:pt x="1477" y="6159"/>
                  </a:cubicBezTo>
                  <a:cubicBezTo>
                    <a:pt x="834" y="5540"/>
                    <a:pt x="453" y="4659"/>
                    <a:pt x="453" y="3754"/>
                  </a:cubicBezTo>
                  <a:cubicBezTo>
                    <a:pt x="453" y="2230"/>
                    <a:pt x="1477" y="872"/>
                    <a:pt x="2930" y="444"/>
                  </a:cubicBezTo>
                  <a:cubicBezTo>
                    <a:pt x="3049" y="420"/>
                    <a:pt x="3120" y="301"/>
                    <a:pt x="3097" y="158"/>
                  </a:cubicBezTo>
                  <a:cubicBezTo>
                    <a:pt x="3059" y="64"/>
                    <a:pt x="2977" y="0"/>
                    <a:pt x="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78"/>
          <p:cNvGrpSpPr/>
          <p:nvPr/>
        </p:nvGrpSpPr>
        <p:grpSpPr>
          <a:xfrm>
            <a:off x="3544503" y="1531667"/>
            <a:ext cx="446740" cy="445823"/>
            <a:chOff x="3385200" y="3097125"/>
            <a:chExt cx="292350" cy="291750"/>
          </a:xfrm>
        </p:grpSpPr>
        <p:sp>
          <p:nvSpPr>
            <p:cNvPr id="1796" name="Google Shape;1796;p78"/>
            <p:cNvSpPr/>
            <p:nvPr/>
          </p:nvSpPr>
          <p:spPr>
            <a:xfrm>
              <a:off x="3409000" y="3140450"/>
              <a:ext cx="244125" cy="204950"/>
            </a:xfrm>
            <a:custGeom>
              <a:avLst/>
              <a:gdLst/>
              <a:ahLst/>
              <a:cxnLst/>
              <a:rect l="l" t="t" r="r" b="b"/>
              <a:pathLst>
                <a:path w="9765" h="8198" extrusionOk="0">
                  <a:moveTo>
                    <a:pt x="3082" y="1"/>
                  </a:moveTo>
                  <a:cubicBezTo>
                    <a:pt x="2366" y="1"/>
                    <a:pt x="1649" y="276"/>
                    <a:pt x="1096" y="815"/>
                  </a:cubicBezTo>
                  <a:cubicBezTo>
                    <a:pt x="1" y="1911"/>
                    <a:pt x="1" y="3673"/>
                    <a:pt x="1096" y="4769"/>
                  </a:cubicBezTo>
                  <a:lnTo>
                    <a:pt x="4264" y="7960"/>
                  </a:lnTo>
                  <a:cubicBezTo>
                    <a:pt x="4454" y="8126"/>
                    <a:pt x="4669" y="8198"/>
                    <a:pt x="4883" y="8198"/>
                  </a:cubicBezTo>
                  <a:cubicBezTo>
                    <a:pt x="5121" y="8198"/>
                    <a:pt x="5335" y="8126"/>
                    <a:pt x="5502" y="7960"/>
                  </a:cubicBezTo>
                  <a:lnTo>
                    <a:pt x="6383" y="7055"/>
                  </a:lnTo>
                  <a:cubicBezTo>
                    <a:pt x="6478" y="6960"/>
                    <a:pt x="6478" y="6817"/>
                    <a:pt x="6383" y="6745"/>
                  </a:cubicBezTo>
                  <a:cubicBezTo>
                    <a:pt x="6348" y="6698"/>
                    <a:pt x="6294" y="6674"/>
                    <a:pt x="6237" y="6674"/>
                  </a:cubicBezTo>
                  <a:cubicBezTo>
                    <a:pt x="6181" y="6674"/>
                    <a:pt x="6121" y="6698"/>
                    <a:pt x="6074" y="6745"/>
                  </a:cubicBezTo>
                  <a:lnTo>
                    <a:pt x="5193" y="7626"/>
                  </a:lnTo>
                  <a:cubicBezTo>
                    <a:pt x="5097" y="7698"/>
                    <a:pt x="5002" y="7745"/>
                    <a:pt x="4883" y="7745"/>
                  </a:cubicBezTo>
                  <a:cubicBezTo>
                    <a:pt x="4788" y="7745"/>
                    <a:pt x="4669" y="7698"/>
                    <a:pt x="4597" y="7626"/>
                  </a:cubicBezTo>
                  <a:lnTo>
                    <a:pt x="1430" y="4459"/>
                  </a:lnTo>
                  <a:cubicBezTo>
                    <a:pt x="501" y="3530"/>
                    <a:pt x="501" y="2054"/>
                    <a:pt x="1430" y="1149"/>
                  </a:cubicBezTo>
                  <a:cubicBezTo>
                    <a:pt x="1882" y="684"/>
                    <a:pt x="2478" y="452"/>
                    <a:pt x="3073" y="452"/>
                  </a:cubicBezTo>
                  <a:cubicBezTo>
                    <a:pt x="3668" y="452"/>
                    <a:pt x="4264" y="684"/>
                    <a:pt x="4716" y="1149"/>
                  </a:cubicBezTo>
                  <a:cubicBezTo>
                    <a:pt x="4764" y="1185"/>
                    <a:pt x="4823" y="1202"/>
                    <a:pt x="4883" y="1202"/>
                  </a:cubicBezTo>
                  <a:cubicBezTo>
                    <a:pt x="4942" y="1202"/>
                    <a:pt x="5002" y="1185"/>
                    <a:pt x="5050" y="1149"/>
                  </a:cubicBezTo>
                  <a:cubicBezTo>
                    <a:pt x="5502" y="684"/>
                    <a:pt x="6103" y="452"/>
                    <a:pt x="6705" y="452"/>
                  </a:cubicBezTo>
                  <a:cubicBezTo>
                    <a:pt x="7306" y="452"/>
                    <a:pt x="7907" y="684"/>
                    <a:pt x="8360" y="1149"/>
                  </a:cubicBezTo>
                  <a:cubicBezTo>
                    <a:pt x="9265" y="2054"/>
                    <a:pt x="9265" y="3530"/>
                    <a:pt x="8360" y="4459"/>
                  </a:cubicBezTo>
                  <a:lnTo>
                    <a:pt x="7526" y="5293"/>
                  </a:lnTo>
                  <a:cubicBezTo>
                    <a:pt x="7431" y="5364"/>
                    <a:pt x="7431" y="5507"/>
                    <a:pt x="7526" y="5602"/>
                  </a:cubicBezTo>
                  <a:cubicBezTo>
                    <a:pt x="7574" y="5650"/>
                    <a:pt x="7633" y="5674"/>
                    <a:pt x="7690" y="5674"/>
                  </a:cubicBezTo>
                  <a:cubicBezTo>
                    <a:pt x="7747" y="5674"/>
                    <a:pt x="7800" y="5650"/>
                    <a:pt x="7836" y="5602"/>
                  </a:cubicBezTo>
                  <a:lnTo>
                    <a:pt x="8693" y="4769"/>
                  </a:lnTo>
                  <a:cubicBezTo>
                    <a:pt x="9765" y="3673"/>
                    <a:pt x="9765" y="1911"/>
                    <a:pt x="8693" y="815"/>
                  </a:cubicBezTo>
                  <a:cubicBezTo>
                    <a:pt x="8141" y="276"/>
                    <a:pt x="7417" y="1"/>
                    <a:pt x="6695" y="1"/>
                  </a:cubicBezTo>
                  <a:cubicBezTo>
                    <a:pt x="6047" y="1"/>
                    <a:pt x="5401" y="222"/>
                    <a:pt x="4883" y="673"/>
                  </a:cubicBezTo>
                  <a:cubicBezTo>
                    <a:pt x="4365" y="222"/>
                    <a:pt x="3724" y="1"/>
                    <a:pt x="3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8"/>
            <p:cNvSpPr/>
            <p:nvPr/>
          </p:nvSpPr>
          <p:spPr>
            <a:xfrm>
              <a:off x="3525700" y="3097125"/>
              <a:ext cx="11350" cy="33950"/>
            </a:xfrm>
            <a:custGeom>
              <a:avLst/>
              <a:gdLst/>
              <a:ahLst/>
              <a:cxnLst/>
              <a:rect l="l" t="t" r="r" b="b"/>
              <a:pathLst>
                <a:path w="454" h="135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1143"/>
                  </a:lnTo>
                  <a:cubicBezTo>
                    <a:pt x="1" y="1262"/>
                    <a:pt x="96" y="1358"/>
                    <a:pt x="215" y="1358"/>
                  </a:cubicBezTo>
                  <a:cubicBezTo>
                    <a:pt x="358" y="1358"/>
                    <a:pt x="453" y="1262"/>
                    <a:pt x="453" y="1143"/>
                  </a:cubicBezTo>
                  <a:lnTo>
                    <a:pt x="453" y="215"/>
                  </a:lnTo>
                  <a:cubicBezTo>
                    <a:pt x="453" y="96"/>
                    <a:pt x="35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8"/>
            <p:cNvSpPr/>
            <p:nvPr/>
          </p:nvSpPr>
          <p:spPr>
            <a:xfrm>
              <a:off x="3525700" y="3359675"/>
              <a:ext cx="11350" cy="29200"/>
            </a:xfrm>
            <a:custGeom>
              <a:avLst/>
              <a:gdLst/>
              <a:ahLst/>
              <a:cxnLst/>
              <a:rect l="l" t="t" r="r" b="b"/>
              <a:pathLst>
                <a:path w="454" h="116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953"/>
                  </a:lnTo>
                  <a:cubicBezTo>
                    <a:pt x="1" y="1072"/>
                    <a:pt x="96" y="1167"/>
                    <a:pt x="215" y="1167"/>
                  </a:cubicBezTo>
                  <a:cubicBezTo>
                    <a:pt x="358" y="1167"/>
                    <a:pt x="453" y="1072"/>
                    <a:pt x="453" y="953"/>
                  </a:cubicBezTo>
                  <a:lnTo>
                    <a:pt x="453" y="215"/>
                  </a:lnTo>
                  <a:cubicBezTo>
                    <a:pt x="453" y="96"/>
                    <a:pt x="35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8"/>
            <p:cNvSpPr/>
            <p:nvPr/>
          </p:nvSpPr>
          <p:spPr>
            <a:xfrm>
              <a:off x="3385200" y="3237025"/>
              <a:ext cx="27400" cy="11925"/>
            </a:xfrm>
            <a:custGeom>
              <a:avLst/>
              <a:gdLst/>
              <a:ahLst/>
              <a:cxnLst/>
              <a:rect l="l" t="t" r="r" b="b"/>
              <a:pathLst>
                <a:path w="1096" h="477" extrusionOk="0">
                  <a:moveTo>
                    <a:pt x="215" y="1"/>
                  </a:moveTo>
                  <a:cubicBezTo>
                    <a:pt x="96" y="1"/>
                    <a:pt x="0" y="120"/>
                    <a:pt x="0" y="239"/>
                  </a:cubicBezTo>
                  <a:cubicBezTo>
                    <a:pt x="0" y="358"/>
                    <a:pt x="96" y="477"/>
                    <a:pt x="215" y="477"/>
                  </a:cubicBezTo>
                  <a:lnTo>
                    <a:pt x="858" y="477"/>
                  </a:lnTo>
                  <a:cubicBezTo>
                    <a:pt x="1001" y="477"/>
                    <a:pt x="1096" y="358"/>
                    <a:pt x="1096" y="239"/>
                  </a:cubicBezTo>
                  <a:cubicBezTo>
                    <a:pt x="1096" y="120"/>
                    <a:pt x="1001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8"/>
            <p:cNvSpPr/>
            <p:nvPr/>
          </p:nvSpPr>
          <p:spPr>
            <a:xfrm>
              <a:off x="3404850" y="3116775"/>
              <a:ext cx="28600" cy="28000"/>
            </a:xfrm>
            <a:custGeom>
              <a:avLst/>
              <a:gdLst/>
              <a:ahLst/>
              <a:cxnLst/>
              <a:rect l="l" t="t" r="r" b="b"/>
              <a:pathLst>
                <a:path w="1144" h="1120" extrusionOk="0">
                  <a:moveTo>
                    <a:pt x="238" y="0"/>
                  </a:moveTo>
                  <a:cubicBezTo>
                    <a:pt x="179" y="0"/>
                    <a:pt x="119" y="24"/>
                    <a:pt x="72" y="72"/>
                  </a:cubicBezTo>
                  <a:cubicBezTo>
                    <a:pt x="0" y="167"/>
                    <a:pt x="0" y="310"/>
                    <a:pt x="72" y="405"/>
                  </a:cubicBezTo>
                  <a:lnTo>
                    <a:pt x="715" y="1048"/>
                  </a:lnTo>
                  <a:cubicBezTo>
                    <a:pt x="762" y="1096"/>
                    <a:pt x="834" y="1119"/>
                    <a:pt x="881" y="1119"/>
                  </a:cubicBezTo>
                  <a:cubicBezTo>
                    <a:pt x="953" y="1119"/>
                    <a:pt x="1000" y="1096"/>
                    <a:pt x="1048" y="1048"/>
                  </a:cubicBezTo>
                  <a:cubicBezTo>
                    <a:pt x="1143" y="953"/>
                    <a:pt x="1143" y="810"/>
                    <a:pt x="1048" y="715"/>
                  </a:cubicBezTo>
                  <a:lnTo>
                    <a:pt x="405" y="72"/>
                  </a:lnTo>
                  <a:cubicBezTo>
                    <a:pt x="357" y="24"/>
                    <a:pt x="298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8"/>
            <p:cNvSpPr/>
            <p:nvPr/>
          </p:nvSpPr>
          <p:spPr>
            <a:xfrm>
              <a:off x="3607850" y="3320375"/>
              <a:ext cx="29200" cy="27425"/>
            </a:xfrm>
            <a:custGeom>
              <a:avLst/>
              <a:gdLst/>
              <a:ahLst/>
              <a:cxnLst/>
              <a:rect l="l" t="t" r="r" b="b"/>
              <a:pathLst>
                <a:path w="1168" h="1097" extrusionOk="0">
                  <a:moveTo>
                    <a:pt x="263" y="1"/>
                  </a:moveTo>
                  <a:cubicBezTo>
                    <a:pt x="203" y="1"/>
                    <a:pt x="144" y="24"/>
                    <a:pt x="96" y="72"/>
                  </a:cubicBezTo>
                  <a:cubicBezTo>
                    <a:pt x="1" y="167"/>
                    <a:pt x="1" y="310"/>
                    <a:pt x="96" y="382"/>
                  </a:cubicBezTo>
                  <a:lnTo>
                    <a:pt x="739" y="1049"/>
                  </a:lnTo>
                  <a:cubicBezTo>
                    <a:pt x="787" y="1072"/>
                    <a:pt x="858" y="1096"/>
                    <a:pt x="906" y="1096"/>
                  </a:cubicBezTo>
                  <a:cubicBezTo>
                    <a:pt x="954" y="1096"/>
                    <a:pt x="1025" y="1072"/>
                    <a:pt x="1073" y="1049"/>
                  </a:cubicBezTo>
                  <a:cubicBezTo>
                    <a:pt x="1168" y="953"/>
                    <a:pt x="1168" y="810"/>
                    <a:pt x="1073" y="715"/>
                  </a:cubicBezTo>
                  <a:lnTo>
                    <a:pt x="430" y="72"/>
                  </a:lnTo>
                  <a:cubicBezTo>
                    <a:pt x="382" y="24"/>
                    <a:pt x="322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8"/>
            <p:cNvSpPr/>
            <p:nvPr/>
          </p:nvSpPr>
          <p:spPr>
            <a:xfrm>
              <a:off x="3629300" y="3116775"/>
              <a:ext cx="28600" cy="28000"/>
            </a:xfrm>
            <a:custGeom>
              <a:avLst/>
              <a:gdLst/>
              <a:ahLst/>
              <a:cxnLst/>
              <a:rect l="l" t="t" r="r" b="b"/>
              <a:pathLst>
                <a:path w="1144" h="1120" extrusionOk="0">
                  <a:moveTo>
                    <a:pt x="884" y="0"/>
                  </a:moveTo>
                  <a:cubicBezTo>
                    <a:pt x="828" y="0"/>
                    <a:pt x="774" y="24"/>
                    <a:pt x="739" y="72"/>
                  </a:cubicBezTo>
                  <a:lnTo>
                    <a:pt x="72" y="715"/>
                  </a:lnTo>
                  <a:cubicBezTo>
                    <a:pt x="0" y="810"/>
                    <a:pt x="0" y="953"/>
                    <a:pt x="72" y="1048"/>
                  </a:cubicBezTo>
                  <a:cubicBezTo>
                    <a:pt x="119" y="1096"/>
                    <a:pt x="191" y="1119"/>
                    <a:pt x="238" y="1119"/>
                  </a:cubicBezTo>
                  <a:cubicBezTo>
                    <a:pt x="310" y="1119"/>
                    <a:pt x="358" y="1096"/>
                    <a:pt x="405" y="1048"/>
                  </a:cubicBezTo>
                  <a:lnTo>
                    <a:pt x="1048" y="405"/>
                  </a:lnTo>
                  <a:cubicBezTo>
                    <a:pt x="1143" y="310"/>
                    <a:pt x="1143" y="167"/>
                    <a:pt x="1048" y="72"/>
                  </a:cubicBezTo>
                  <a:cubicBezTo>
                    <a:pt x="1001" y="24"/>
                    <a:pt x="941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8"/>
            <p:cNvSpPr/>
            <p:nvPr/>
          </p:nvSpPr>
          <p:spPr>
            <a:xfrm>
              <a:off x="3425675" y="3320375"/>
              <a:ext cx="28600" cy="27425"/>
            </a:xfrm>
            <a:custGeom>
              <a:avLst/>
              <a:gdLst/>
              <a:ahLst/>
              <a:cxnLst/>
              <a:rect l="l" t="t" r="r" b="b"/>
              <a:pathLst>
                <a:path w="1144" h="1097" extrusionOk="0">
                  <a:moveTo>
                    <a:pt x="903" y="1"/>
                  </a:moveTo>
                  <a:cubicBezTo>
                    <a:pt x="846" y="1"/>
                    <a:pt x="787" y="24"/>
                    <a:pt x="739" y="72"/>
                  </a:cubicBezTo>
                  <a:lnTo>
                    <a:pt x="96" y="715"/>
                  </a:lnTo>
                  <a:cubicBezTo>
                    <a:pt x="1" y="810"/>
                    <a:pt x="1" y="953"/>
                    <a:pt x="96" y="1049"/>
                  </a:cubicBezTo>
                  <a:cubicBezTo>
                    <a:pt x="144" y="1072"/>
                    <a:pt x="191" y="1096"/>
                    <a:pt x="239" y="1096"/>
                  </a:cubicBezTo>
                  <a:cubicBezTo>
                    <a:pt x="310" y="1096"/>
                    <a:pt x="358" y="1072"/>
                    <a:pt x="406" y="1049"/>
                  </a:cubicBezTo>
                  <a:lnTo>
                    <a:pt x="1049" y="382"/>
                  </a:lnTo>
                  <a:cubicBezTo>
                    <a:pt x="1144" y="310"/>
                    <a:pt x="1144" y="167"/>
                    <a:pt x="1049" y="72"/>
                  </a:cubicBezTo>
                  <a:cubicBezTo>
                    <a:pt x="1013" y="24"/>
                    <a:pt x="95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8"/>
            <p:cNvSpPr/>
            <p:nvPr/>
          </p:nvSpPr>
          <p:spPr>
            <a:xfrm>
              <a:off x="3500100" y="3187025"/>
              <a:ext cx="62550" cy="98250"/>
            </a:xfrm>
            <a:custGeom>
              <a:avLst/>
              <a:gdLst/>
              <a:ahLst/>
              <a:cxnLst/>
              <a:rect l="l" t="t" r="r" b="b"/>
              <a:pathLst>
                <a:path w="2502" h="3930" extrusionOk="0">
                  <a:moveTo>
                    <a:pt x="1239" y="453"/>
                  </a:moveTo>
                  <a:cubicBezTo>
                    <a:pt x="1691" y="453"/>
                    <a:pt x="2049" y="810"/>
                    <a:pt x="2049" y="1262"/>
                  </a:cubicBezTo>
                  <a:cubicBezTo>
                    <a:pt x="2049" y="1691"/>
                    <a:pt x="1691" y="2048"/>
                    <a:pt x="1239" y="2048"/>
                  </a:cubicBezTo>
                  <a:cubicBezTo>
                    <a:pt x="810" y="2048"/>
                    <a:pt x="453" y="1691"/>
                    <a:pt x="453" y="1262"/>
                  </a:cubicBezTo>
                  <a:cubicBezTo>
                    <a:pt x="453" y="810"/>
                    <a:pt x="810" y="453"/>
                    <a:pt x="1239" y="453"/>
                  </a:cubicBezTo>
                  <a:close/>
                  <a:moveTo>
                    <a:pt x="1239" y="0"/>
                  </a:moveTo>
                  <a:cubicBezTo>
                    <a:pt x="548" y="0"/>
                    <a:pt x="1" y="572"/>
                    <a:pt x="1" y="1262"/>
                  </a:cubicBezTo>
                  <a:cubicBezTo>
                    <a:pt x="1" y="1858"/>
                    <a:pt x="429" y="2382"/>
                    <a:pt x="1025" y="2477"/>
                  </a:cubicBezTo>
                  <a:lnTo>
                    <a:pt x="1025" y="2977"/>
                  </a:lnTo>
                  <a:lnTo>
                    <a:pt x="858" y="2977"/>
                  </a:lnTo>
                  <a:cubicBezTo>
                    <a:pt x="739" y="2977"/>
                    <a:pt x="644" y="3072"/>
                    <a:pt x="644" y="3191"/>
                  </a:cubicBezTo>
                  <a:cubicBezTo>
                    <a:pt x="644" y="3334"/>
                    <a:pt x="739" y="3430"/>
                    <a:pt x="858" y="3430"/>
                  </a:cubicBezTo>
                  <a:lnTo>
                    <a:pt x="1025" y="3430"/>
                  </a:lnTo>
                  <a:lnTo>
                    <a:pt x="1025" y="3691"/>
                  </a:lnTo>
                  <a:cubicBezTo>
                    <a:pt x="1025" y="3811"/>
                    <a:pt x="1120" y="3930"/>
                    <a:pt x="1239" y="3930"/>
                  </a:cubicBezTo>
                  <a:cubicBezTo>
                    <a:pt x="1382" y="3930"/>
                    <a:pt x="1477" y="3811"/>
                    <a:pt x="1477" y="3691"/>
                  </a:cubicBezTo>
                  <a:lnTo>
                    <a:pt x="1477" y="3430"/>
                  </a:lnTo>
                  <a:lnTo>
                    <a:pt x="1620" y="3430"/>
                  </a:lnTo>
                  <a:cubicBezTo>
                    <a:pt x="1763" y="3430"/>
                    <a:pt x="1858" y="3334"/>
                    <a:pt x="1858" y="3191"/>
                  </a:cubicBezTo>
                  <a:cubicBezTo>
                    <a:pt x="1858" y="3072"/>
                    <a:pt x="1763" y="2977"/>
                    <a:pt x="1620" y="2977"/>
                  </a:cubicBezTo>
                  <a:lnTo>
                    <a:pt x="1477" y="2977"/>
                  </a:lnTo>
                  <a:lnTo>
                    <a:pt x="1477" y="2477"/>
                  </a:lnTo>
                  <a:cubicBezTo>
                    <a:pt x="2049" y="2382"/>
                    <a:pt x="2501" y="1858"/>
                    <a:pt x="2501" y="1262"/>
                  </a:cubicBezTo>
                  <a:cubicBezTo>
                    <a:pt x="2501" y="572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8"/>
            <p:cNvSpPr/>
            <p:nvPr/>
          </p:nvSpPr>
          <p:spPr>
            <a:xfrm>
              <a:off x="3577500" y="3288825"/>
              <a:ext cx="11325" cy="11925"/>
            </a:xfrm>
            <a:custGeom>
              <a:avLst/>
              <a:gdLst/>
              <a:ahLst/>
              <a:cxnLst/>
              <a:rect l="l" t="t" r="r" b="b"/>
              <a:pathLst>
                <a:path w="453" h="477" extrusionOk="0">
                  <a:moveTo>
                    <a:pt x="215" y="1"/>
                  </a:moveTo>
                  <a:cubicBezTo>
                    <a:pt x="167" y="1"/>
                    <a:pt x="96" y="24"/>
                    <a:pt x="48" y="72"/>
                  </a:cubicBezTo>
                  <a:cubicBezTo>
                    <a:pt x="24" y="120"/>
                    <a:pt x="0" y="167"/>
                    <a:pt x="0" y="239"/>
                  </a:cubicBezTo>
                  <a:cubicBezTo>
                    <a:pt x="0" y="286"/>
                    <a:pt x="24" y="358"/>
                    <a:pt x="48" y="405"/>
                  </a:cubicBezTo>
                  <a:cubicBezTo>
                    <a:pt x="96" y="429"/>
                    <a:pt x="167" y="477"/>
                    <a:pt x="215" y="477"/>
                  </a:cubicBezTo>
                  <a:cubicBezTo>
                    <a:pt x="286" y="477"/>
                    <a:pt x="334" y="453"/>
                    <a:pt x="381" y="405"/>
                  </a:cubicBezTo>
                  <a:cubicBezTo>
                    <a:pt x="429" y="358"/>
                    <a:pt x="453" y="286"/>
                    <a:pt x="453" y="239"/>
                  </a:cubicBezTo>
                  <a:cubicBezTo>
                    <a:pt x="453" y="167"/>
                    <a:pt x="429" y="120"/>
                    <a:pt x="381" y="72"/>
                  </a:cubicBezTo>
                  <a:cubicBezTo>
                    <a:pt x="334" y="24"/>
                    <a:pt x="286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8"/>
            <p:cNvSpPr/>
            <p:nvPr/>
          </p:nvSpPr>
          <p:spPr>
            <a:xfrm>
              <a:off x="3650125" y="3237025"/>
              <a:ext cx="27425" cy="11925"/>
            </a:xfrm>
            <a:custGeom>
              <a:avLst/>
              <a:gdLst/>
              <a:ahLst/>
              <a:cxnLst/>
              <a:rect l="l" t="t" r="r" b="b"/>
              <a:pathLst>
                <a:path w="1097" h="477" extrusionOk="0">
                  <a:moveTo>
                    <a:pt x="215" y="1"/>
                  </a:moveTo>
                  <a:cubicBezTo>
                    <a:pt x="96" y="1"/>
                    <a:pt x="1" y="120"/>
                    <a:pt x="1" y="239"/>
                  </a:cubicBezTo>
                  <a:cubicBezTo>
                    <a:pt x="1" y="358"/>
                    <a:pt x="96" y="477"/>
                    <a:pt x="215" y="477"/>
                  </a:cubicBezTo>
                  <a:lnTo>
                    <a:pt x="858" y="477"/>
                  </a:lnTo>
                  <a:cubicBezTo>
                    <a:pt x="977" y="477"/>
                    <a:pt x="1096" y="358"/>
                    <a:pt x="1096" y="239"/>
                  </a:cubicBezTo>
                  <a:cubicBezTo>
                    <a:pt x="1096" y="120"/>
                    <a:pt x="977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78"/>
          <p:cNvGrpSpPr/>
          <p:nvPr/>
        </p:nvGrpSpPr>
        <p:grpSpPr>
          <a:xfrm>
            <a:off x="5657988" y="1314450"/>
            <a:ext cx="209045" cy="3338506"/>
            <a:chOff x="4411550" y="1314450"/>
            <a:chExt cx="209045" cy="3338506"/>
          </a:xfrm>
        </p:grpSpPr>
        <p:sp>
          <p:nvSpPr>
            <p:cNvPr id="1808" name="Google Shape;1808;p78"/>
            <p:cNvSpPr/>
            <p:nvPr/>
          </p:nvSpPr>
          <p:spPr>
            <a:xfrm>
              <a:off x="4417360" y="2797418"/>
              <a:ext cx="203235" cy="411267"/>
            </a:xfrm>
            <a:custGeom>
              <a:avLst/>
              <a:gdLst/>
              <a:ahLst/>
              <a:cxnLst/>
              <a:rect l="l" t="t" r="r" b="b"/>
              <a:pathLst>
                <a:path w="6652" h="13461" extrusionOk="0">
                  <a:moveTo>
                    <a:pt x="1" y="1"/>
                  </a:moveTo>
                  <a:lnTo>
                    <a:pt x="1" y="603"/>
                  </a:lnTo>
                  <a:lnTo>
                    <a:pt x="1" y="3801"/>
                  </a:lnTo>
                  <a:lnTo>
                    <a:pt x="2724" y="6651"/>
                  </a:lnTo>
                  <a:lnTo>
                    <a:pt x="1" y="9692"/>
                  </a:lnTo>
                  <a:lnTo>
                    <a:pt x="1" y="12700"/>
                  </a:lnTo>
                  <a:lnTo>
                    <a:pt x="1" y="13460"/>
                  </a:lnTo>
                  <a:lnTo>
                    <a:pt x="6651" y="66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8"/>
            <p:cNvSpPr/>
            <p:nvPr/>
          </p:nvSpPr>
          <p:spPr>
            <a:xfrm>
              <a:off x="4411550" y="3077075"/>
              <a:ext cx="14550" cy="1575881"/>
            </a:xfrm>
            <a:custGeom>
              <a:avLst/>
              <a:gdLst/>
              <a:ahLst/>
              <a:cxnLst/>
              <a:rect l="l" t="t" r="r" b="b"/>
              <a:pathLst>
                <a:path w="476" h="34361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34139"/>
                  </a:lnTo>
                  <a:cubicBezTo>
                    <a:pt x="1" y="34266"/>
                    <a:pt x="96" y="34361"/>
                    <a:pt x="222" y="34361"/>
                  </a:cubicBezTo>
                  <a:cubicBezTo>
                    <a:pt x="349" y="34361"/>
                    <a:pt x="476" y="34266"/>
                    <a:pt x="444" y="34139"/>
                  </a:cubicBezTo>
                  <a:lnTo>
                    <a:pt x="444" y="222"/>
                  </a:ln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8"/>
            <p:cNvSpPr/>
            <p:nvPr/>
          </p:nvSpPr>
          <p:spPr>
            <a:xfrm>
              <a:off x="4411551" y="1314450"/>
              <a:ext cx="14550" cy="1601011"/>
            </a:xfrm>
            <a:custGeom>
              <a:avLst/>
              <a:gdLst/>
              <a:ahLst/>
              <a:cxnLst/>
              <a:rect l="l" t="t" r="r" b="b"/>
              <a:pathLst>
                <a:path w="476" h="34362" extrusionOk="0">
                  <a:moveTo>
                    <a:pt x="222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34140"/>
                  </a:lnTo>
                  <a:cubicBezTo>
                    <a:pt x="1" y="34266"/>
                    <a:pt x="96" y="34361"/>
                    <a:pt x="222" y="34361"/>
                  </a:cubicBezTo>
                  <a:cubicBezTo>
                    <a:pt x="349" y="34361"/>
                    <a:pt x="476" y="34266"/>
                    <a:pt x="444" y="34140"/>
                  </a:cubicBezTo>
                  <a:lnTo>
                    <a:pt x="444" y="222"/>
                  </a:lnTo>
                  <a:cubicBezTo>
                    <a:pt x="444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8"/>
            <p:cNvSpPr/>
            <p:nvPr/>
          </p:nvSpPr>
          <p:spPr>
            <a:xfrm>
              <a:off x="4411555" y="2901694"/>
              <a:ext cx="102595" cy="188937"/>
            </a:xfrm>
            <a:custGeom>
              <a:avLst/>
              <a:gdLst/>
              <a:ahLst/>
              <a:cxnLst/>
              <a:rect l="l" t="t" r="r" b="b"/>
              <a:pathLst>
                <a:path w="3358" h="6184" extrusionOk="0">
                  <a:moveTo>
                    <a:pt x="234" y="0"/>
                  </a:moveTo>
                  <a:cubicBezTo>
                    <a:pt x="175" y="0"/>
                    <a:pt x="111" y="24"/>
                    <a:pt x="64" y="71"/>
                  </a:cubicBezTo>
                  <a:cubicBezTo>
                    <a:pt x="1" y="166"/>
                    <a:pt x="1" y="293"/>
                    <a:pt x="64" y="388"/>
                  </a:cubicBezTo>
                  <a:lnTo>
                    <a:pt x="2787" y="3080"/>
                  </a:lnTo>
                  <a:lnTo>
                    <a:pt x="64" y="5803"/>
                  </a:lnTo>
                  <a:cubicBezTo>
                    <a:pt x="1" y="5898"/>
                    <a:pt x="1" y="6025"/>
                    <a:pt x="64" y="6120"/>
                  </a:cubicBezTo>
                  <a:cubicBezTo>
                    <a:pt x="127" y="6152"/>
                    <a:pt x="159" y="6184"/>
                    <a:pt x="222" y="6184"/>
                  </a:cubicBezTo>
                  <a:cubicBezTo>
                    <a:pt x="286" y="6184"/>
                    <a:pt x="349" y="6152"/>
                    <a:pt x="381" y="6120"/>
                  </a:cubicBezTo>
                  <a:lnTo>
                    <a:pt x="3262" y="3270"/>
                  </a:lnTo>
                  <a:cubicBezTo>
                    <a:pt x="3357" y="3175"/>
                    <a:pt x="3357" y="3017"/>
                    <a:pt x="3262" y="2922"/>
                  </a:cubicBezTo>
                  <a:lnTo>
                    <a:pt x="381" y="71"/>
                  </a:lnTo>
                  <a:cubicBezTo>
                    <a:pt x="349" y="24"/>
                    <a:pt x="293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2" name="Google Shape;1812;p78"/>
          <p:cNvGrpSpPr/>
          <p:nvPr/>
        </p:nvGrpSpPr>
        <p:grpSpPr>
          <a:xfrm>
            <a:off x="8582425" y="2361600"/>
            <a:ext cx="420300" cy="420300"/>
            <a:chOff x="4361850" y="4394300"/>
            <a:chExt cx="420300" cy="420300"/>
          </a:xfrm>
        </p:grpSpPr>
        <p:sp>
          <p:nvSpPr>
            <p:cNvPr id="1813" name="Google Shape;1813;p78"/>
            <p:cNvSpPr/>
            <p:nvPr/>
          </p:nvSpPr>
          <p:spPr>
            <a:xfrm>
              <a:off x="4361850" y="4394300"/>
              <a:ext cx="420300" cy="42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4" name="Google Shape;1814;p78"/>
            <p:cNvGrpSpPr/>
            <p:nvPr/>
          </p:nvGrpSpPr>
          <p:grpSpPr>
            <a:xfrm>
              <a:off x="4448505" y="4491176"/>
              <a:ext cx="246591" cy="226253"/>
              <a:chOff x="6319908" y="3696721"/>
              <a:chExt cx="373963" cy="343119"/>
            </a:xfrm>
          </p:grpSpPr>
          <p:sp>
            <p:nvSpPr>
              <p:cNvPr id="1815" name="Google Shape;1815;p78"/>
              <p:cNvSpPr/>
              <p:nvPr/>
            </p:nvSpPr>
            <p:spPr>
              <a:xfrm>
                <a:off x="6378049" y="3745325"/>
                <a:ext cx="48315" cy="66180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78"/>
              <p:cNvSpPr/>
              <p:nvPr/>
            </p:nvSpPr>
            <p:spPr>
              <a:xfrm>
                <a:off x="6401195" y="3745325"/>
                <a:ext cx="25169" cy="4613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756" extrusionOk="0">
                    <a:moveTo>
                      <a:pt x="0" y="1"/>
                    </a:moveTo>
                    <a:lnTo>
                      <a:pt x="0" y="1756"/>
                    </a:lnTo>
                    <a:lnTo>
                      <a:pt x="957" y="923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78"/>
              <p:cNvSpPr/>
              <p:nvPr/>
            </p:nvSpPr>
            <p:spPr>
              <a:xfrm>
                <a:off x="6366016" y="3736813"/>
                <a:ext cx="281562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78"/>
              <p:cNvSpPr/>
              <p:nvPr/>
            </p:nvSpPr>
            <p:spPr>
              <a:xfrm>
                <a:off x="6493753" y="3736813"/>
                <a:ext cx="153825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4" extrusionOk="0">
                    <a:moveTo>
                      <a:pt x="497" y="1"/>
                    </a:moveTo>
                    <a:cubicBezTo>
                      <a:pt x="471" y="1"/>
                      <a:pt x="445" y="9"/>
                      <a:pt x="424" y="27"/>
                    </a:cubicBezTo>
                    <a:lnTo>
                      <a:pt x="1" y="394"/>
                    </a:lnTo>
                    <a:cubicBezTo>
                      <a:pt x="1901" y="2010"/>
                      <a:pt x="4918" y="4625"/>
                      <a:pt x="4918" y="4625"/>
                    </a:cubicBezTo>
                    <a:lnTo>
                      <a:pt x="4918" y="11222"/>
                    </a:lnTo>
                    <a:cubicBezTo>
                      <a:pt x="4918" y="11395"/>
                      <a:pt x="4773" y="11534"/>
                      <a:pt x="4599" y="11534"/>
                    </a:cubicBezTo>
                    <a:lnTo>
                      <a:pt x="5543" y="11534"/>
                    </a:lnTo>
                    <a:cubicBezTo>
                      <a:pt x="5716" y="11534"/>
                      <a:pt x="5855" y="11395"/>
                      <a:pt x="5855" y="11222"/>
                    </a:cubicBezTo>
                    <a:lnTo>
                      <a:pt x="5855" y="4625"/>
                    </a:lnTo>
                    <a:lnTo>
                      <a:pt x="569" y="27"/>
                    </a:lnTo>
                    <a:cubicBezTo>
                      <a:pt x="549" y="9"/>
                      <a:pt x="523" y="1"/>
                      <a:pt x="4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78"/>
              <p:cNvSpPr/>
              <p:nvPr/>
            </p:nvSpPr>
            <p:spPr>
              <a:xfrm>
                <a:off x="6366200" y="3726750"/>
                <a:ext cx="70174" cy="22069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78"/>
              <p:cNvSpPr/>
              <p:nvPr/>
            </p:nvSpPr>
            <p:spPr>
              <a:xfrm>
                <a:off x="6467691" y="3889298"/>
                <a:ext cx="85123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78"/>
              <p:cNvSpPr/>
              <p:nvPr/>
            </p:nvSpPr>
            <p:spPr>
              <a:xfrm>
                <a:off x="6519632" y="3889298"/>
                <a:ext cx="33182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5730" extrusionOk="0">
                    <a:moveTo>
                      <a:pt x="1" y="0"/>
                    </a:moveTo>
                    <a:cubicBezTo>
                      <a:pt x="167" y="0"/>
                      <a:pt x="299" y="132"/>
                      <a:pt x="299" y="292"/>
                    </a:cubicBezTo>
                    <a:lnTo>
                      <a:pt x="299" y="5730"/>
                    </a:lnTo>
                    <a:lnTo>
                      <a:pt x="1263" y="5730"/>
                    </a:lnTo>
                    <a:lnTo>
                      <a:pt x="1263" y="292"/>
                    </a:lnTo>
                    <a:cubicBezTo>
                      <a:pt x="1263" y="132"/>
                      <a:pt x="1131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78"/>
              <p:cNvSpPr/>
              <p:nvPr/>
            </p:nvSpPr>
            <p:spPr>
              <a:xfrm>
                <a:off x="6319908" y="3696721"/>
                <a:ext cx="373963" cy="165096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78"/>
              <p:cNvSpPr/>
              <p:nvPr/>
            </p:nvSpPr>
            <p:spPr>
              <a:xfrm>
                <a:off x="6411021" y="3726750"/>
                <a:ext cx="25353" cy="2225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47" extrusionOk="0">
                    <a:moveTo>
                      <a:pt x="1" y="0"/>
                    </a:moveTo>
                    <a:lnTo>
                      <a:pt x="1" y="847"/>
                    </a:lnTo>
                    <a:lnTo>
                      <a:pt x="847" y="847"/>
                    </a:lnTo>
                    <a:cubicBezTo>
                      <a:pt x="909" y="847"/>
                      <a:pt x="965" y="791"/>
                      <a:pt x="965" y="729"/>
                    </a:cubicBezTo>
                    <a:lnTo>
                      <a:pt x="965" y="118"/>
                    </a:lnTo>
                    <a:cubicBezTo>
                      <a:pt x="965" y="56"/>
                      <a:pt x="909" y="0"/>
                      <a:pt x="8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4" name="Google Shape;1824;p78">
            <a:hlinkClick r:id="rId3" action="ppaction://hlinksldjump"/>
          </p:cNvPr>
          <p:cNvSpPr/>
          <p:nvPr/>
        </p:nvSpPr>
        <p:spPr>
          <a:xfrm>
            <a:off x="8582425" y="2361600"/>
            <a:ext cx="420300" cy="420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5" name="Google Shape;1825;p78">
            <a:hlinkClick r:id="" action="ppaction://hlinkshowjump?jump=previousslide"/>
          </p:cNvPr>
          <p:cNvSpPr/>
          <p:nvPr/>
        </p:nvSpPr>
        <p:spPr>
          <a:xfrm>
            <a:off x="8726875" y="220974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6" name="Google Shape;1826;p78">
            <a:hlinkClick r:id="" action="ppaction://hlinkshowjump?jump=nextslide"/>
          </p:cNvPr>
          <p:cNvSpPr/>
          <p:nvPr/>
        </p:nvSpPr>
        <p:spPr>
          <a:xfrm rot="10800000">
            <a:off x="8726875" y="282599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1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1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77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Coding Approach:</a:t>
            </a:r>
            <a:endParaRPr u="sng"/>
          </a:p>
        </p:txBody>
      </p:sp>
      <p:sp>
        <p:nvSpPr>
          <p:cNvPr id="1616" name="Google Shape;1616;p77"/>
          <p:cNvSpPr txBox="1">
            <a:spLocks noGrp="1"/>
          </p:cNvSpPr>
          <p:nvPr>
            <p:ph type="subTitle" idx="1"/>
          </p:nvPr>
        </p:nvSpPr>
        <p:spPr>
          <a:xfrm>
            <a:off x="713100" y="3948875"/>
            <a:ext cx="2156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for structured data, Firebase for real-time alerts</a:t>
            </a:r>
          </a:p>
        </p:txBody>
      </p:sp>
      <p:sp>
        <p:nvSpPr>
          <p:cNvPr id="1617" name="Google Shape;1617;p77"/>
          <p:cNvSpPr txBox="1">
            <a:spLocks noGrp="1"/>
          </p:cNvSpPr>
          <p:nvPr>
            <p:ph type="subTitle" idx="2"/>
          </p:nvPr>
        </p:nvSpPr>
        <p:spPr>
          <a:xfrm>
            <a:off x="523511" y="3622553"/>
            <a:ext cx="2678099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Database Optimization</a:t>
            </a:r>
            <a:endParaRPr/>
          </a:p>
        </p:txBody>
      </p:sp>
      <p:sp>
        <p:nvSpPr>
          <p:cNvPr id="1618" name="Google Shape;1618;p77"/>
          <p:cNvSpPr txBox="1">
            <a:spLocks noGrp="1"/>
          </p:cNvSpPr>
          <p:nvPr>
            <p:ph type="subTitle" idx="3"/>
          </p:nvPr>
        </p:nvSpPr>
        <p:spPr>
          <a:xfrm>
            <a:off x="3493800" y="3948875"/>
            <a:ext cx="2156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Real-time guidance.</a:t>
            </a:r>
            <a:endParaRPr/>
          </a:p>
        </p:txBody>
      </p:sp>
      <p:sp>
        <p:nvSpPr>
          <p:cNvPr id="1619" name="Google Shape;1619;p77"/>
          <p:cNvSpPr txBox="1">
            <a:spLocks noGrp="1"/>
          </p:cNvSpPr>
          <p:nvPr>
            <p:ph type="subTitle" idx="4"/>
          </p:nvPr>
        </p:nvSpPr>
        <p:spPr>
          <a:xfrm>
            <a:off x="3106683" y="3622553"/>
            <a:ext cx="3447631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AI-Powered Analytics</a:t>
            </a:r>
            <a:endParaRPr/>
          </a:p>
        </p:txBody>
      </p:sp>
      <p:sp>
        <p:nvSpPr>
          <p:cNvPr id="1620" name="Google Shape;1620;p77"/>
          <p:cNvSpPr txBox="1">
            <a:spLocks noGrp="1"/>
          </p:cNvSpPr>
          <p:nvPr>
            <p:ph type="subTitle" idx="9"/>
          </p:nvPr>
        </p:nvSpPr>
        <p:spPr>
          <a:xfrm>
            <a:off x="6161036" y="3908831"/>
            <a:ext cx="2548159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registers &amp; customizes preferences.</a:t>
            </a:r>
          </a:p>
        </p:txBody>
      </p:sp>
      <p:sp>
        <p:nvSpPr>
          <p:cNvPr id="1621" name="Google Shape;1621;p77"/>
          <p:cNvSpPr txBox="1">
            <a:spLocks noGrp="1"/>
          </p:cNvSpPr>
          <p:nvPr>
            <p:ph type="subTitle" idx="13"/>
          </p:nvPr>
        </p:nvSpPr>
        <p:spPr>
          <a:xfrm>
            <a:off x="6274500" y="3622553"/>
            <a:ext cx="2156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Security Measures</a:t>
            </a:r>
            <a:endParaRPr/>
          </a:p>
        </p:txBody>
      </p:sp>
      <p:grpSp>
        <p:nvGrpSpPr>
          <p:cNvPr id="1622" name="Google Shape;1622;p77"/>
          <p:cNvGrpSpPr/>
          <p:nvPr/>
        </p:nvGrpSpPr>
        <p:grpSpPr>
          <a:xfrm>
            <a:off x="7129077" y="3115997"/>
            <a:ext cx="447247" cy="446322"/>
            <a:chOff x="1416325" y="4056850"/>
            <a:chExt cx="292950" cy="292325"/>
          </a:xfrm>
        </p:grpSpPr>
        <p:sp>
          <p:nvSpPr>
            <p:cNvPr id="1623" name="Google Shape;1623;p77"/>
            <p:cNvSpPr/>
            <p:nvPr/>
          </p:nvSpPr>
          <p:spPr>
            <a:xfrm>
              <a:off x="1416325" y="4087800"/>
              <a:ext cx="292950" cy="261375"/>
            </a:xfrm>
            <a:custGeom>
              <a:avLst/>
              <a:gdLst/>
              <a:ahLst/>
              <a:cxnLst/>
              <a:rect l="l" t="t" r="r" b="b"/>
              <a:pathLst>
                <a:path w="11718" h="10455" extrusionOk="0">
                  <a:moveTo>
                    <a:pt x="4859" y="810"/>
                  </a:moveTo>
                  <a:cubicBezTo>
                    <a:pt x="4954" y="810"/>
                    <a:pt x="5026" y="834"/>
                    <a:pt x="5097" y="905"/>
                  </a:cubicBezTo>
                  <a:lnTo>
                    <a:pt x="5907" y="1715"/>
                  </a:lnTo>
                  <a:cubicBezTo>
                    <a:pt x="5978" y="1786"/>
                    <a:pt x="6002" y="1858"/>
                    <a:pt x="6002" y="1953"/>
                  </a:cubicBezTo>
                  <a:cubicBezTo>
                    <a:pt x="6002" y="2025"/>
                    <a:pt x="5978" y="2120"/>
                    <a:pt x="5907" y="2167"/>
                  </a:cubicBezTo>
                  <a:cubicBezTo>
                    <a:pt x="5859" y="2239"/>
                    <a:pt x="5764" y="2263"/>
                    <a:pt x="5693" y="2263"/>
                  </a:cubicBezTo>
                  <a:cubicBezTo>
                    <a:pt x="5597" y="2263"/>
                    <a:pt x="5526" y="2239"/>
                    <a:pt x="5454" y="2167"/>
                  </a:cubicBezTo>
                  <a:lnTo>
                    <a:pt x="4645" y="1358"/>
                  </a:lnTo>
                  <a:cubicBezTo>
                    <a:pt x="4573" y="1286"/>
                    <a:pt x="4549" y="1215"/>
                    <a:pt x="4549" y="1120"/>
                  </a:cubicBezTo>
                  <a:cubicBezTo>
                    <a:pt x="4549" y="1048"/>
                    <a:pt x="4573" y="953"/>
                    <a:pt x="4645" y="905"/>
                  </a:cubicBezTo>
                  <a:cubicBezTo>
                    <a:pt x="4692" y="834"/>
                    <a:pt x="4788" y="810"/>
                    <a:pt x="4859" y="810"/>
                  </a:cubicBezTo>
                  <a:close/>
                  <a:moveTo>
                    <a:pt x="4097" y="1572"/>
                  </a:moveTo>
                  <a:cubicBezTo>
                    <a:pt x="4168" y="1572"/>
                    <a:pt x="4264" y="1620"/>
                    <a:pt x="4311" y="1667"/>
                  </a:cubicBezTo>
                  <a:lnTo>
                    <a:pt x="5145" y="2501"/>
                  </a:lnTo>
                  <a:cubicBezTo>
                    <a:pt x="5264" y="2620"/>
                    <a:pt x="5264" y="2834"/>
                    <a:pt x="5145" y="2953"/>
                  </a:cubicBezTo>
                  <a:cubicBezTo>
                    <a:pt x="5073" y="3001"/>
                    <a:pt x="5002" y="3049"/>
                    <a:pt x="4907" y="3049"/>
                  </a:cubicBezTo>
                  <a:cubicBezTo>
                    <a:pt x="4835" y="3049"/>
                    <a:pt x="4740" y="3001"/>
                    <a:pt x="4692" y="2953"/>
                  </a:cubicBezTo>
                  <a:lnTo>
                    <a:pt x="3859" y="2120"/>
                  </a:lnTo>
                  <a:cubicBezTo>
                    <a:pt x="3811" y="2072"/>
                    <a:pt x="3764" y="1977"/>
                    <a:pt x="3764" y="1906"/>
                  </a:cubicBezTo>
                  <a:cubicBezTo>
                    <a:pt x="3764" y="1810"/>
                    <a:pt x="3811" y="1739"/>
                    <a:pt x="3859" y="1667"/>
                  </a:cubicBezTo>
                  <a:cubicBezTo>
                    <a:pt x="3930" y="1620"/>
                    <a:pt x="4002" y="1572"/>
                    <a:pt x="4097" y="1572"/>
                  </a:cubicBezTo>
                  <a:close/>
                  <a:moveTo>
                    <a:pt x="3311" y="2358"/>
                  </a:moveTo>
                  <a:cubicBezTo>
                    <a:pt x="3406" y="2358"/>
                    <a:pt x="3478" y="2382"/>
                    <a:pt x="3549" y="2453"/>
                  </a:cubicBezTo>
                  <a:lnTo>
                    <a:pt x="4359" y="3263"/>
                  </a:lnTo>
                  <a:cubicBezTo>
                    <a:pt x="4478" y="3406"/>
                    <a:pt x="4478" y="3596"/>
                    <a:pt x="4359" y="3715"/>
                  </a:cubicBezTo>
                  <a:cubicBezTo>
                    <a:pt x="4299" y="3787"/>
                    <a:pt x="4216" y="3823"/>
                    <a:pt x="4133" y="3823"/>
                  </a:cubicBezTo>
                  <a:cubicBezTo>
                    <a:pt x="4049" y="3823"/>
                    <a:pt x="3966" y="3787"/>
                    <a:pt x="3906" y="3715"/>
                  </a:cubicBezTo>
                  <a:lnTo>
                    <a:pt x="3097" y="2906"/>
                  </a:lnTo>
                  <a:cubicBezTo>
                    <a:pt x="2978" y="2787"/>
                    <a:pt x="2978" y="2572"/>
                    <a:pt x="3097" y="2453"/>
                  </a:cubicBezTo>
                  <a:cubicBezTo>
                    <a:pt x="3144" y="2382"/>
                    <a:pt x="3240" y="2358"/>
                    <a:pt x="3311" y="2358"/>
                  </a:cubicBezTo>
                  <a:close/>
                  <a:moveTo>
                    <a:pt x="2882" y="3477"/>
                  </a:moveTo>
                  <a:cubicBezTo>
                    <a:pt x="2954" y="3477"/>
                    <a:pt x="3049" y="3501"/>
                    <a:pt x="3097" y="3573"/>
                  </a:cubicBezTo>
                  <a:lnTo>
                    <a:pt x="3597" y="4049"/>
                  </a:lnTo>
                  <a:cubicBezTo>
                    <a:pt x="3644" y="4096"/>
                    <a:pt x="3692" y="4192"/>
                    <a:pt x="3692" y="4263"/>
                  </a:cubicBezTo>
                  <a:cubicBezTo>
                    <a:pt x="3692" y="4358"/>
                    <a:pt x="3644" y="4430"/>
                    <a:pt x="3597" y="4501"/>
                  </a:cubicBezTo>
                  <a:cubicBezTo>
                    <a:pt x="3525" y="4549"/>
                    <a:pt x="3454" y="4597"/>
                    <a:pt x="3359" y="4597"/>
                  </a:cubicBezTo>
                  <a:cubicBezTo>
                    <a:pt x="3287" y="4597"/>
                    <a:pt x="3192" y="4549"/>
                    <a:pt x="3144" y="4501"/>
                  </a:cubicBezTo>
                  <a:lnTo>
                    <a:pt x="2644" y="4025"/>
                  </a:lnTo>
                  <a:cubicBezTo>
                    <a:pt x="2525" y="3882"/>
                    <a:pt x="2525" y="3692"/>
                    <a:pt x="2644" y="3573"/>
                  </a:cubicBezTo>
                  <a:cubicBezTo>
                    <a:pt x="2716" y="3501"/>
                    <a:pt x="2787" y="3477"/>
                    <a:pt x="2882" y="3477"/>
                  </a:cubicBezTo>
                  <a:close/>
                  <a:moveTo>
                    <a:pt x="7217" y="453"/>
                  </a:moveTo>
                  <a:cubicBezTo>
                    <a:pt x="7288" y="453"/>
                    <a:pt x="7383" y="477"/>
                    <a:pt x="7431" y="548"/>
                  </a:cubicBezTo>
                  <a:cubicBezTo>
                    <a:pt x="7502" y="596"/>
                    <a:pt x="7526" y="691"/>
                    <a:pt x="7526" y="762"/>
                  </a:cubicBezTo>
                  <a:cubicBezTo>
                    <a:pt x="7526" y="858"/>
                    <a:pt x="7502" y="929"/>
                    <a:pt x="7431" y="1001"/>
                  </a:cubicBezTo>
                  <a:lnTo>
                    <a:pt x="6931" y="1501"/>
                  </a:lnTo>
                  <a:cubicBezTo>
                    <a:pt x="6836" y="1596"/>
                    <a:pt x="6836" y="1739"/>
                    <a:pt x="6931" y="1834"/>
                  </a:cubicBezTo>
                  <a:cubicBezTo>
                    <a:pt x="6979" y="1870"/>
                    <a:pt x="7038" y="1888"/>
                    <a:pt x="7098" y="1888"/>
                  </a:cubicBezTo>
                  <a:cubicBezTo>
                    <a:pt x="7157" y="1888"/>
                    <a:pt x="7217" y="1870"/>
                    <a:pt x="7264" y="1834"/>
                  </a:cubicBezTo>
                  <a:lnTo>
                    <a:pt x="7764" y="1310"/>
                  </a:lnTo>
                  <a:cubicBezTo>
                    <a:pt x="7812" y="1263"/>
                    <a:pt x="7907" y="1239"/>
                    <a:pt x="7979" y="1239"/>
                  </a:cubicBezTo>
                  <a:cubicBezTo>
                    <a:pt x="8074" y="1239"/>
                    <a:pt x="8145" y="1263"/>
                    <a:pt x="8217" y="1310"/>
                  </a:cubicBezTo>
                  <a:cubicBezTo>
                    <a:pt x="8336" y="1453"/>
                    <a:pt x="8336" y="1644"/>
                    <a:pt x="8217" y="1763"/>
                  </a:cubicBezTo>
                  <a:lnTo>
                    <a:pt x="7431" y="2549"/>
                  </a:lnTo>
                  <a:cubicBezTo>
                    <a:pt x="7360" y="2620"/>
                    <a:pt x="7360" y="2763"/>
                    <a:pt x="7431" y="2858"/>
                  </a:cubicBezTo>
                  <a:cubicBezTo>
                    <a:pt x="7479" y="2906"/>
                    <a:pt x="7550" y="2930"/>
                    <a:pt x="7598" y="2930"/>
                  </a:cubicBezTo>
                  <a:cubicBezTo>
                    <a:pt x="7669" y="2930"/>
                    <a:pt x="7717" y="2906"/>
                    <a:pt x="7764" y="2858"/>
                  </a:cubicBezTo>
                  <a:lnTo>
                    <a:pt x="8526" y="2096"/>
                  </a:lnTo>
                  <a:cubicBezTo>
                    <a:pt x="8598" y="2025"/>
                    <a:pt x="8669" y="2001"/>
                    <a:pt x="8765" y="2001"/>
                  </a:cubicBezTo>
                  <a:cubicBezTo>
                    <a:pt x="8836" y="2001"/>
                    <a:pt x="8931" y="2025"/>
                    <a:pt x="8979" y="2096"/>
                  </a:cubicBezTo>
                  <a:cubicBezTo>
                    <a:pt x="9050" y="2167"/>
                    <a:pt x="9074" y="2239"/>
                    <a:pt x="9074" y="2310"/>
                  </a:cubicBezTo>
                  <a:cubicBezTo>
                    <a:pt x="9074" y="2406"/>
                    <a:pt x="9050" y="2477"/>
                    <a:pt x="8979" y="2549"/>
                  </a:cubicBezTo>
                  <a:lnTo>
                    <a:pt x="8217" y="3311"/>
                  </a:lnTo>
                  <a:cubicBezTo>
                    <a:pt x="8122" y="3406"/>
                    <a:pt x="8122" y="3549"/>
                    <a:pt x="8217" y="3644"/>
                  </a:cubicBezTo>
                  <a:cubicBezTo>
                    <a:pt x="8264" y="3692"/>
                    <a:pt x="8312" y="3692"/>
                    <a:pt x="8384" y="3692"/>
                  </a:cubicBezTo>
                  <a:cubicBezTo>
                    <a:pt x="8431" y="3692"/>
                    <a:pt x="8503" y="3692"/>
                    <a:pt x="8550" y="3644"/>
                  </a:cubicBezTo>
                  <a:lnTo>
                    <a:pt x="9312" y="2858"/>
                  </a:lnTo>
                  <a:cubicBezTo>
                    <a:pt x="9372" y="2799"/>
                    <a:pt x="9449" y="2769"/>
                    <a:pt x="9530" y="2769"/>
                  </a:cubicBezTo>
                  <a:cubicBezTo>
                    <a:pt x="9610" y="2769"/>
                    <a:pt x="9693" y="2799"/>
                    <a:pt x="9765" y="2858"/>
                  </a:cubicBezTo>
                  <a:cubicBezTo>
                    <a:pt x="9884" y="3001"/>
                    <a:pt x="9884" y="3192"/>
                    <a:pt x="9765" y="3311"/>
                  </a:cubicBezTo>
                  <a:lnTo>
                    <a:pt x="7860" y="5216"/>
                  </a:lnTo>
                  <a:cubicBezTo>
                    <a:pt x="7264" y="5811"/>
                    <a:pt x="6455" y="6144"/>
                    <a:pt x="5597" y="6144"/>
                  </a:cubicBezTo>
                  <a:cubicBezTo>
                    <a:pt x="5383" y="6144"/>
                    <a:pt x="5145" y="6216"/>
                    <a:pt x="4954" y="6311"/>
                  </a:cubicBezTo>
                  <a:lnTo>
                    <a:pt x="3644" y="5001"/>
                  </a:lnTo>
                  <a:cubicBezTo>
                    <a:pt x="3740" y="4954"/>
                    <a:pt x="3835" y="4906"/>
                    <a:pt x="3906" y="4811"/>
                  </a:cubicBezTo>
                  <a:cubicBezTo>
                    <a:pt x="4049" y="4668"/>
                    <a:pt x="4145" y="4477"/>
                    <a:pt x="4145" y="4263"/>
                  </a:cubicBezTo>
                  <a:cubicBezTo>
                    <a:pt x="4335" y="4263"/>
                    <a:pt x="4526" y="4192"/>
                    <a:pt x="4692" y="4049"/>
                  </a:cubicBezTo>
                  <a:cubicBezTo>
                    <a:pt x="4835" y="3906"/>
                    <a:pt x="4907" y="3692"/>
                    <a:pt x="4907" y="3501"/>
                  </a:cubicBezTo>
                  <a:cubicBezTo>
                    <a:pt x="5121" y="3501"/>
                    <a:pt x="5311" y="3430"/>
                    <a:pt x="5454" y="3263"/>
                  </a:cubicBezTo>
                  <a:cubicBezTo>
                    <a:pt x="5621" y="3120"/>
                    <a:pt x="5693" y="2930"/>
                    <a:pt x="5693" y="2715"/>
                  </a:cubicBezTo>
                  <a:cubicBezTo>
                    <a:pt x="5883" y="2715"/>
                    <a:pt x="6097" y="2644"/>
                    <a:pt x="6240" y="2501"/>
                  </a:cubicBezTo>
                  <a:cubicBezTo>
                    <a:pt x="6383" y="2358"/>
                    <a:pt x="6455" y="2167"/>
                    <a:pt x="6455" y="1953"/>
                  </a:cubicBezTo>
                  <a:cubicBezTo>
                    <a:pt x="6455" y="1739"/>
                    <a:pt x="6383" y="1548"/>
                    <a:pt x="6240" y="1405"/>
                  </a:cubicBezTo>
                  <a:lnTo>
                    <a:pt x="6193" y="1358"/>
                  </a:lnTo>
                  <a:lnTo>
                    <a:pt x="6979" y="548"/>
                  </a:lnTo>
                  <a:cubicBezTo>
                    <a:pt x="7050" y="477"/>
                    <a:pt x="7121" y="453"/>
                    <a:pt x="7217" y="453"/>
                  </a:cubicBezTo>
                  <a:close/>
                  <a:moveTo>
                    <a:pt x="2978" y="4978"/>
                  </a:moveTo>
                  <a:lnTo>
                    <a:pt x="4597" y="6621"/>
                  </a:lnTo>
                  <a:lnTo>
                    <a:pt x="4097" y="7121"/>
                  </a:lnTo>
                  <a:lnTo>
                    <a:pt x="2478" y="5478"/>
                  </a:lnTo>
                  <a:lnTo>
                    <a:pt x="2978" y="4978"/>
                  </a:lnTo>
                  <a:close/>
                  <a:moveTo>
                    <a:pt x="9336" y="4382"/>
                  </a:moveTo>
                  <a:cubicBezTo>
                    <a:pt x="9431" y="4620"/>
                    <a:pt x="9479" y="4882"/>
                    <a:pt x="9479" y="5144"/>
                  </a:cubicBezTo>
                  <a:lnTo>
                    <a:pt x="7502" y="7121"/>
                  </a:lnTo>
                  <a:lnTo>
                    <a:pt x="7264" y="6907"/>
                  </a:lnTo>
                  <a:cubicBezTo>
                    <a:pt x="7229" y="6872"/>
                    <a:pt x="7169" y="6850"/>
                    <a:pt x="7111" y="6850"/>
                  </a:cubicBezTo>
                  <a:cubicBezTo>
                    <a:pt x="7090" y="6850"/>
                    <a:pt x="7069" y="6853"/>
                    <a:pt x="7050" y="6859"/>
                  </a:cubicBezTo>
                  <a:cubicBezTo>
                    <a:pt x="6965" y="6877"/>
                    <a:pt x="6877" y="6886"/>
                    <a:pt x="6788" y="6886"/>
                  </a:cubicBezTo>
                  <a:cubicBezTo>
                    <a:pt x="6528" y="6886"/>
                    <a:pt x="6263" y="6810"/>
                    <a:pt x="6050" y="6668"/>
                  </a:cubicBezTo>
                  <a:lnTo>
                    <a:pt x="5931" y="6597"/>
                  </a:lnTo>
                  <a:cubicBezTo>
                    <a:pt x="6788" y="6526"/>
                    <a:pt x="7574" y="6144"/>
                    <a:pt x="8193" y="5525"/>
                  </a:cubicBezTo>
                  <a:lnTo>
                    <a:pt x="9336" y="4382"/>
                  </a:lnTo>
                  <a:close/>
                  <a:moveTo>
                    <a:pt x="7217" y="0"/>
                  </a:moveTo>
                  <a:cubicBezTo>
                    <a:pt x="7002" y="0"/>
                    <a:pt x="6812" y="72"/>
                    <a:pt x="6669" y="215"/>
                  </a:cubicBezTo>
                  <a:lnTo>
                    <a:pt x="5859" y="1024"/>
                  </a:lnTo>
                  <a:lnTo>
                    <a:pt x="5407" y="572"/>
                  </a:lnTo>
                  <a:cubicBezTo>
                    <a:pt x="5264" y="429"/>
                    <a:pt x="5073" y="358"/>
                    <a:pt x="4859" y="358"/>
                  </a:cubicBezTo>
                  <a:cubicBezTo>
                    <a:pt x="4669" y="358"/>
                    <a:pt x="4454" y="429"/>
                    <a:pt x="4311" y="572"/>
                  </a:cubicBezTo>
                  <a:cubicBezTo>
                    <a:pt x="4168" y="715"/>
                    <a:pt x="4097" y="929"/>
                    <a:pt x="4097" y="1120"/>
                  </a:cubicBezTo>
                  <a:cubicBezTo>
                    <a:pt x="3883" y="1120"/>
                    <a:pt x="3692" y="1191"/>
                    <a:pt x="3549" y="1358"/>
                  </a:cubicBezTo>
                  <a:cubicBezTo>
                    <a:pt x="3406" y="1501"/>
                    <a:pt x="3311" y="1691"/>
                    <a:pt x="3311" y="1906"/>
                  </a:cubicBezTo>
                  <a:cubicBezTo>
                    <a:pt x="3121" y="1906"/>
                    <a:pt x="2906" y="1977"/>
                    <a:pt x="2763" y="2120"/>
                  </a:cubicBezTo>
                  <a:cubicBezTo>
                    <a:pt x="2525" y="2382"/>
                    <a:pt x="2478" y="2763"/>
                    <a:pt x="2644" y="3049"/>
                  </a:cubicBezTo>
                  <a:cubicBezTo>
                    <a:pt x="2525" y="3096"/>
                    <a:pt x="2430" y="3144"/>
                    <a:pt x="2335" y="3239"/>
                  </a:cubicBezTo>
                  <a:cubicBezTo>
                    <a:pt x="2025" y="3549"/>
                    <a:pt x="2025" y="4025"/>
                    <a:pt x="2335" y="4335"/>
                  </a:cubicBezTo>
                  <a:lnTo>
                    <a:pt x="2644" y="4668"/>
                  </a:lnTo>
                  <a:lnTo>
                    <a:pt x="96" y="7216"/>
                  </a:lnTo>
                  <a:cubicBezTo>
                    <a:pt x="1" y="7311"/>
                    <a:pt x="1" y="7454"/>
                    <a:pt x="96" y="7550"/>
                  </a:cubicBezTo>
                  <a:cubicBezTo>
                    <a:pt x="144" y="7597"/>
                    <a:pt x="191" y="7621"/>
                    <a:pt x="239" y="7621"/>
                  </a:cubicBezTo>
                  <a:cubicBezTo>
                    <a:pt x="310" y="7621"/>
                    <a:pt x="358" y="7597"/>
                    <a:pt x="406" y="7550"/>
                  </a:cubicBezTo>
                  <a:lnTo>
                    <a:pt x="2144" y="5811"/>
                  </a:lnTo>
                  <a:lnTo>
                    <a:pt x="3787" y="7430"/>
                  </a:lnTo>
                  <a:lnTo>
                    <a:pt x="1168" y="10050"/>
                  </a:lnTo>
                  <a:cubicBezTo>
                    <a:pt x="1073" y="10145"/>
                    <a:pt x="1073" y="10288"/>
                    <a:pt x="1168" y="10383"/>
                  </a:cubicBezTo>
                  <a:cubicBezTo>
                    <a:pt x="1215" y="10431"/>
                    <a:pt x="1263" y="10431"/>
                    <a:pt x="1334" y="10431"/>
                  </a:cubicBezTo>
                  <a:cubicBezTo>
                    <a:pt x="1382" y="10431"/>
                    <a:pt x="1454" y="10431"/>
                    <a:pt x="1501" y="10383"/>
                  </a:cubicBezTo>
                  <a:lnTo>
                    <a:pt x="5026" y="6835"/>
                  </a:lnTo>
                  <a:cubicBezTo>
                    <a:pt x="5097" y="6787"/>
                    <a:pt x="5169" y="6716"/>
                    <a:pt x="5240" y="6692"/>
                  </a:cubicBezTo>
                  <a:lnTo>
                    <a:pt x="5788" y="7049"/>
                  </a:lnTo>
                  <a:cubicBezTo>
                    <a:pt x="6086" y="7236"/>
                    <a:pt x="6413" y="7335"/>
                    <a:pt x="6747" y="7335"/>
                  </a:cubicBezTo>
                  <a:cubicBezTo>
                    <a:pt x="6840" y="7335"/>
                    <a:pt x="6933" y="7327"/>
                    <a:pt x="7026" y="7311"/>
                  </a:cubicBezTo>
                  <a:lnTo>
                    <a:pt x="10098" y="10383"/>
                  </a:lnTo>
                  <a:cubicBezTo>
                    <a:pt x="10146" y="10431"/>
                    <a:pt x="10217" y="10455"/>
                    <a:pt x="10265" y="10455"/>
                  </a:cubicBezTo>
                  <a:cubicBezTo>
                    <a:pt x="10313" y="10455"/>
                    <a:pt x="10384" y="10431"/>
                    <a:pt x="10432" y="10383"/>
                  </a:cubicBezTo>
                  <a:cubicBezTo>
                    <a:pt x="10527" y="10288"/>
                    <a:pt x="10527" y="10145"/>
                    <a:pt x="10432" y="10074"/>
                  </a:cubicBezTo>
                  <a:lnTo>
                    <a:pt x="8646" y="8288"/>
                  </a:lnTo>
                  <a:lnTo>
                    <a:pt x="8860" y="8073"/>
                  </a:lnTo>
                  <a:cubicBezTo>
                    <a:pt x="8955" y="7978"/>
                    <a:pt x="8955" y="7835"/>
                    <a:pt x="8860" y="7740"/>
                  </a:cubicBezTo>
                  <a:cubicBezTo>
                    <a:pt x="8812" y="7692"/>
                    <a:pt x="8753" y="7669"/>
                    <a:pt x="8693" y="7669"/>
                  </a:cubicBezTo>
                  <a:cubicBezTo>
                    <a:pt x="8634" y="7669"/>
                    <a:pt x="8574" y="7692"/>
                    <a:pt x="8526" y="7740"/>
                  </a:cubicBezTo>
                  <a:lnTo>
                    <a:pt x="8312" y="7954"/>
                  </a:lnTo>
                  <a:lnTo>
                    <a:pt x="7812" y="7454"/>
                  </a:lnTo>
                  <a:lnTo>
                    <a:pt x="9693" y="5573"/>
                  </a:lnTo>
                  <a:lnTo>
                    <a:pt x="10217" y="6073"/>
                  </a:lnTo>
                  <a:lnTo>
                    <a:pt x="9979" y="6287"/>
                  </a:lnTo>
                  <a:cubicBezTo>
                    <a:pt x="9908" y="6383"/>
                    <a:pt x="9908" y="6526"/>
                    <a:pt x="9979" y="6621"/>
                  </a:cubicBezTo>
                  <a:cubicBezTo>
                    <a:pt x="10027" y="6668"/>
                    <a:pt x="10098" y="6692"/>
                    <a:pt x="10146" y="6692"/>
                  </a:cubicBezTo>
                  <a:cubicBezTo>
                    <a:pt x="10217" y="6692"/>
                    <a:pt x="10265" y="6668"/>
                    <a:pt x="10313" y="6621"/>
                  </a:cubicBezTo>
                  <a:lnTo>
                    <a:pt x="10527" y="6406"/>
                  </a:lnTo>
                  <a:lnTo>
                    <a:pt x="11313" y="7192"/>
                  </a:lnTo>
                  <a:cubicBezTo>
                    <a:pt x="11360" y="7240"/>
                    <a:pt x="11408" y="7264"/>
                    <a:pt x="11479" y="7264"/>
                  </a:cubicBezTo>
                  <a:cubicBezTo>
                    <a:pt x="11527" y="7264"/>
                    <a:pt x="11599" y="7240"/>
                    <a:pt x="11646" y="7192"/>
                  </a:cubicBezTo>
                  <a:cubicBezTo>
                    <a:pt x="11718" y="7097"/>
                    <a:pt x="11718" y="6954"/>
                    <a:pt x="11646" y="6859"/>
                  </a:cubicBezTo>
                  <a:lnTo>
                    <a:pt x="9955" y="5168"/>
                  </a:lnTo>
                  <a:cubicBezTo>
                    <a:pt x="9955" y="4787"/>
                    <a:pt x="9860" y="4406"/>
                    <a:pt x="9670" y="4049"/>
                  </a:cubicBezTo>
                  <a:lnTo>
                    <a:pt x="10074" y="3644"/>
                  </a:lnTo>
                  <a:cubicBezTo>
                    <a:pt x="10384" y="3334"/>
                    <a:pt x="10384" y="2858"/>
                    <a:pt x="10074" y="2549"/>
                  </a:cubicBezTo>
                  <a:cubicBezTo>
                    <a:pt x="9932" y="2406"/>
                    <a:pt x="9741" y="2310"/>
                    <a:pt x="9527" y="2310"/>
                  </a:cubicBezTo>
                  <a:cubicBezTo>
                    <a:pt x="9527" y="2120"/>
                    <a:pt x="9455" y="1929"/>
                    <a:pt x="9312" y="1763"/>
                  </a:cubicBezTo>
                  <a:cubicBezTo>
                    <a:pt x="9146" y="1620"/>
                    <a:pt x="8955" y="1548"/>
                    <a:pt x="8765" y="1548"/>
                  </a:cubicBezTo>
                  <a:cubicBezTo>
                    <a:pt x="8765" y="1358"/>
                    <a:pt x="8693" y="1143"/>
                    <a:pt x="8526" y="1001"/>
                  </a:cubicBezTo>
                  <a:cubicBezTo>
                    <a:pt x="8384" y="858"/>
                    <a:pt x="8193" y="762"/>
                    <a:pt x="7979" y="762"/>
                  </a:cubicBezTo>
                  <a:cubicBezTo>
                    <a:pt x="7979" y="572"/>
                    <a:pt x="7907" y="381"/>
                    <a:pt x="7764" y="215"/>
                  </a:cubicBezTo>
                  <a:cubicBezTo>
                    <a:pt x="7622" y="72"/>
                    <a:pt x="7407" y="0"/>
                    <a:pt x="7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7"/>
            <p:cNvSpPr/>
            <p:nvPr/>
          </p:nvSpPr>
          <p:spPr>
            <a:xfrm>
              <a:off x="1646150" y="4261650"/>
              <a:ext cx="11325" cy="11325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38" y="0"/>
                  </a:moveTo>
                  <a:cubicBezTo>
                    <a:pt x="167" y="0"/>
                    <a:pt x="119" y="24"/>
                    <a:pt x="72" y="72"/>
                  </a:cubicBezTo>
                  <a:cubicBezTo>
                    <a:pt x="24" y="95"/>
                    <a:pt x="0" y="167"/>
                    <a:pt x="0" y="215"/>
                  </a:cubicBezTo>
                  <a:cubicBezTo>
                    <a:pt x="0" y="286"/>
                    <a:pt x="24" y="334"/>
                    <a:pt x="72" y="381"/>
                  </a:cubicBezTo>
                  <a:cubicBezTo>
                    <a:pt x="119" y="429"/>
                    <a:pt x="167" y="453"/>
                    <a:pt x="238" y="453"/>
                  </a:cubicBezTo>
                  <a:cubicBezTo>
                    <a:pt x="286" y="453"/>
                    <a:pt x="357" y="429"/>
                    <a:pt x="405" y="381"/>
                  </a:cubicBezTo>
                  <a:cubicBezTo>
                    <a:pt x="429" y="334"/>
                    <a:pt x="453" y="286"/>
                    <a:pt x="453" y="215"/>
                  </a:cubicBezTo>
                  <a:cubicBezTo>
                    <a:pt x="453" y="167"/>
                    <a:pt x="429" y="95"/>
                    <a:pt x="405" y="72"/>
                  </a:cubicBezTo>
                  <a:cubicBezTo>
                    <a:pt x="357" y="24"/>
                    <a:pt x="286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7"/>
            <p:cNvSpPr/>
            <p:nvPr/>
          </p:nvSpPr>
          <p:spPr>
            <a:xfrm>
              <a:off x="1425850" y="4066950"/>
              <a:ext cx="39925" cy="38125"/>
            </a:xfrm>
            <a:custGeom>
              <a:avLst/>
              <a:gdLst/>
              <a:ahLst/>
              <a:cxnLst/>
              <a:rect l="l" t="t" r="r" b="b"/>
              <a:pathLst>
                <a:path w="1597" h="1525" extrusionOk="0">
                  <a:moveTo>
                    <a:pt x="263" y="1"/>
                  </a:moveTo>
                  <a:cubicBezTo>
                    <a:pt x="203" y="1"/>
                    <a:pt x="144" y="25"/>
                    <a:pt x="96" y="72"/>
                  </a:cubicBezTo>
                  <a:cubicBezTo>
                    <a:pt x="1" y="144"/>
                    <a:pt x="1" y="310"/>
                    <a:pt x="96" y="382"/>
                  </a:cubicBezTo>
                  <a:lnTo>
                    <a:pt x="1168" y="1454"/>
                  </a:lnTo>
                  <a:cubicBezTo>
                    <a:pt x="1215" y="1501"/>
                    <a:pt x="1287" y="1525"/>
                    <a:pt x="1335" y="1525"/>
                  </a:cubicBezTo>
                  <a:cubicBezTo>
                    <a:pt x="1406" y="1525"/>
                    <a:pt x="1454" y="1501"/>
                    <a:pt x="1501" y="1454"/>
                  </a:cubicBezTo>
                  <a:cubicBezTo>
                    <a:pt x="1596" y="1382"/>
                    <a:pt x="1596" y="1239"/>
                    <a:pt x="1501" y="1144"/>
                  </a:cubicBezTo>
                  <a:lnTo>
                    <a:pt x="430" y="72"/>
                  </a:lnTo>
                  <a:cubicBezTo>
                    <a:pt x="382" y="25"/>
                    <a:pt x="322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7"/>
            <p:cNvSpPr/>
            <p:nvPr/>
          </p:nvSpPr>
          <p:spPr>
            <a:xfrm>
              <a:off x="1480625" y="4056850"/>
              <a:ext cx="11350" cy="30975"/>
            </a:xfrm>
            <a:custGeom>
              <a:avLst/>
              <a:gdLst/>
              <a:ahLst/>
              <a:cxnLst/>
              <a:rect l="l" t="t" r="r" b="b"/>
              <a:pathLst>
                <a:path w="454" h="1239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lnTo>
                    <a:pt x="1" y="1024"/>
                  </a:lnTo>
                  <a:cubicBezTo>
                    <a:pt x="1" y="1143"/>
                    <a:pt x="96" y="1238"/>
                    <a:pt x="239" y="1238"/>
                  </a:cubicBezTo>
                  <a:cubicBezTo>
                    <a:pt x="358" y="1238"/>
                    <a:pt x="453" y="1143"/>
                    <a:pt x="453" y="1024"/>
                  </a:cubicBezTo>
                  <a:lnTo>
                    <a:pt x="453" y="238"/>
                  </a:lnTo>
                  <a:cubicBezTo>
                    <a:pt x="453" y="95"/>
                    <a:pt x="358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7"/>
            <p:cNvSpPr/>
            <p:nvPr/>
          </p:nvSpPr>
          <p:spPr>
            <a:xfrm>
              <a:off x="1416925" y="4120550"/>
              <a:ext cx="31000" cy="11925"/>
            </a:xfrm>
            <a:custGeom>
              <a:avLst/>
              <a:gdLst/>
              <a:ahLst/>
              <a:cxnLst/>
              <a:rect l="l" t="t" r="r" b="b"/>
              <a:pathLst>
                <a:path w="1240" h="477" extrusionOk="0">
                  <a:moveTo>
                    <a:pt x="215" y="0"/>
                  </a:moveTo>
                  <a:cubicBezTo>
                    <a:pt x="96" y="0"/>
                    <a:pt x="1" y="119"/>
                    <a:pt x="1" y="238"/>
                  </a:cubicBezTo>
                  <a:cubicBezTo>
                    <a:pt x="1" y="357"/>
                    <a:pt x="96" y="476"/>
                    <a:pt x="215" y="476"/>
                  </a:cubicBezTo>
                  <a:lnTo>
                    <a:pt x="1001" y="476"/>
                  </a:lnTo>
                  <a:cubicBezTo>
                    <a:pt x="1144" y="476"/>
                    <a:pt x="1239" y="357"/>
                    <a:pt x="1239" y="238"/>
                  </a:cubicBezTo>
                  <a:cubicBezTo>
                    <a:pt x="1239" y="119"/>
                    <a:pt x="1144" y="0"/>
                    <a:pt x="10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7"/>
            <p:cNvSpPr/>
            <p:nvPr/>
          </p:nvSpPr>
          <p:spPr>
            <a:xfrm>
              <a:off x="1659825" y="4066950"/>
              <a:ext cx="39925" cy="38125"/>
            </a:xfrm>
            <a:custGeom>
              <a:avLst/>
              <a:gdLst/>
              <a:ahLst/>
              <a:cxnLst/>
              <a:rect l="l" t="t" r="r" b="b"/>
              <a:pathLst>
                <a:path w="1597" h="1525" extrusionOk="0">
                  <a:moveTo>
                    <a:pt x="1335" y="1"/>
                  </a:moveTo>
                  <a:cubicBezTo>
                    <a:pt x="1275" y="1"/>
                    <a:pt x="1216" y="25"/>
                    <a:pt x="1168" y="72"/>
                  </a:cubicBezTo>
                  <a:lnTo>
                    <a:pt x="96" y="1144"/>
                  </a:lnTo>
                  <a:cubicBezTo>
                    <a:pt x="1" y="1239"/>
                    <a:pt x="1" y="1382"/>
                    <a:pt x="96" y="1454"/>
                  </a:cubicBezTo>
                  <a:cubicBezTo>
                    <a:pt x="144" y="1501"/>
                    <a:pt x="192" y="1525"/>
                    <a:pt x="263" y="1525"/>
                  </a:cubicBezTo>
                  <a:cubicBezTo>
                    <a:pt x="311" y="1525"/>
                    <a:pt x="382" y="1501"/>
                    <a:pt x="430" y="1454"/>
                  </a:cubicBezTo>
                  <a:lnTo>
                    <a:pt x="1501" y="382"/>
                  </a:lnTo>
                  <a:cubicBezTo>
                    <a:pt x="1597" y="310"/>
                    <a:pt x="1597" y="144"/>
                    <a:pt x="1501" y="72"/>
                  </a:cubicBezTo>
                  <a:cubicBezTo>
                    <a:pt x="1454" y="25"/>
                    <a:pt x="1394" y="1"/>
                    <a:pt x="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7"/>
            <p:cNvSpPr/>
            <p:nvPr/>
          </p:nvSpPr>
          <p:spPr>
            <a:xfrm>
              <a:off x="1633650" y="4056850"/>
              <a:ext cx="11325" cy="30975"/>
            </a:xfrm>
            <a:custGeom>
              <a:avLst/>
              <a:gdLst/>
              <a:ahLst/>
              <a:cxnLst/>
              <a:rect l="l" t="t" r="r" b="b"/>
              <a:pathLst>
                <a:path w="453" h="1239" extrusionOk="0">
                  <a:moveTo>
                    <a:pt x="214" y="0"/>
                  </a:moveTo>
                  <a:cubicBezTo>
                    <a:pt x="95" y="0"/>
                    <a:pt x="0" y="95"/>
                    <a:pt x="0" y="238"/>
                  </a:cubicBezTo>
                  <a:lnTo>
                    <a:pt x="0" y="1024"/>
                  </a:lnTo>
                  <a:cubicBezTo>
                    <a:pt x="0" y="1143"/>
                    <a:pt x="95" y="1238"/>
                    <a:pt x="214" y="1238"/>
                  </a:cubicBezTo>
                  <a:cubicBezTo>
                    <a:pt x="357" y="1238"/>
                    <a:pt x="453" y="1143"/>
                    <a:pt x="453" y="1024"/>
                  </a:cubicBezTo>
                  <a:lnTo>
                    <a:pt x="453" y="238"/>
                  </a:lnTo>
                  <a:cubicBezTo>
                    <a:pt x="453" y="95"/>
                    <a:pt x="357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7"/>
            <p:cNvSpPr/>
            <p:nvPr/>
          </p:nvSpPr>
          <p:spPr>
            <a:xfrm>
              <a:off x="1677700" y="4120550"/>
              <a:ext cx="30975" cy="11925"/>
            </a:xfrm>
            <a:custGeom>
              <a:avLst/>
              <a:gdLst/>
              <a:ahLst/>
              <a:cxnLst/>
              <a:rect l="l" t="t" r="r" b="b"/>
              <a:pathLst>
                <a:path w="1239" h="477" extrusionOk="0">
                  <a:moveTo>
                    <a:pt x="239" y="0"/>
                  </a:moveTo>
                  <a:cubicBezTo>
                    <a:pt x="96" y="0"/>
                    <a:pt x="0" y="119"/>
                    <a:pt x="0" y="238"/>
                  </a:cubicBezTo>
                  <a:cubicBezTo>
                    <a:pt x="0" y="357"/>
                    <a:pt x="96" y="476"/>
                    <a:pt x="239" y="476"/>
                  </a:cubicBezTo>
                  <a:lnTo>
                    <a:pt x="1024" y="476"/>
                  </a:lnTo>
                  <a:cubicBezTo>
                    <a:pt x="1144" y="476"/>
                    <a:pt x="1239" y="357"/>
                    <a:pt x="1239" y="238"/>
                  </a:cubicBezTo>
                  <a:cubicBezTo>
                    <a:pt x="1239" y="119"/>
                    <a:pt x="1144" y="0"/>
                    <a:pt x="1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77"/>
          <p:cNvGrpSpPr/>
          <p:nvPr/>
        </p:nvGrpSpPr>
        <p:grpSpPr>
          <a:xfrm>
            <a:off x="1568135" y="3116438"/>
            <a:ext cx="446331" cy="445444"/>
            <a:chOff x="2882700" y="2189200"/>
            <a:chExt cx="292350" cy="291750"/>
          </a:xfrm>
        </p:grpSpPr>
        <p:sp>
          <p:nvSpPr>
            <p:cNvPr id="1632" name="Google Shape;1632;p77"/>
            <p:cNvSpPr/>
            <p:nvPr/>
          </p:nvSpPr>
          <p:spPr>
            <a:xfrm>
              <a:off x="2968450" y="2246350"/>
              <a:ext cx="120875" cy="179825"/>
            </a:xfrm>
            <a:custGeom>
              <a:avLst/>
              <a:gdLst/>
              <a:ahLst/>
              <a:cxnLst/>
              <a:rect l="l" t="t" r="r" b="b"/>
              <a:pathLst>
                <a:path w="4835" h="7193" extrusionOk="0">
                  <a:moveTo>
                    <a:pt x="2429" y="453"/>
                  </a:moveTo>
                  <a:cubicBezTo>
                    <a:pt x="3501" y="453"/>
                    <a:pt x="4382" y="1334"/>
                    <a:pt x="4382" y="2406"/>
                  </a:cubicBezTo>
                  <a:cubicBezTo>
                    <a:pt x="4382" y="3335"/>
                    <a:pt x="3739" y="4144"/>
                    <a:pt x="2834" y="4335"/>
                  </a:cubicBezTo>
                  <a:cubicBezTo>
                    <a:pt x="2715" y="4359"/>
                    <a:pt x="2644" y="4454"/>
                    <a:pt x="2644" y="4549"/>
                  </a:cubicBezTo>
                  <a:lnTo>
                    <a:pt x="2644" y="5287"/>
                  </a:lnTo>
                  <a:cubicBezTo>
                    <a:pt x="2644" y="5406"/>
                    <a:pt x="2739" y="5525"/>
                    <a:pt x="2882" y="5525"/>
                  </a:cubicBezTo>
                  <a:lnTo>
                    <a:pt x="3406" y="5525"/>
                  </a:lnTo>
                  <a:lnTo>
                    <a:pt x="3406" y="5978"/>
                  </a:lnTo>
                  <a:lnTo>
                    <a:pt x="2882" y="5978"/>
                  </a:lnTo>
                  <a:cubicBezTo>
                    <a:pt x="2739" y="5978"/>
                    <a:pt x="2644" y="6073"/>
                    <a:pt x="2644" y="6216"/>
                  </a:cubicBezTo>
                  <a:lnTo>
                    <a:pt x="2644" y="6740"/>
                  </a:lnTo>
                  <a:lnTo>
                    <a:pt x="2191" y="6740"/>
                  </a:lnTo>
                  <a:lnTo>
                    <a:pt x="2191" y="6216"/>
                  </a:lnTo>
                  <a:cubicBezTo>
                    <a:pt x="2191" y="6073"/>
                    <a:pt x="2096" y="5978"/>
                    <a:pt x="1953" y="5978"/>
                  </a:cubicBezTo>
                  <a:lnTo>
                    <a:pt x="1429" y="5978"/>
                  </a:lnTo>
                  <a:lnTo>
                    <a:pt x="1429" y="5525"/>
                  </a:lnTo>
                  <a:lnTo>
                    <a:pt x="1953" y="5525"/>
                  </a:lnTo>
                  <a:cubicBezTo>
                    <a:pt x="2096" y="5525"/>
                    <a:pt x="2191" y="5406"/>
                    <a:pt x="2191" y="5287"/>
                  </a:cubicBezTo>
                  <a:lnTo>
                    <a:pt x="2191" y="4549"/>
                  </a:lnTo>
                  <a:cubicBezTo>
                    <a:pt x="2191" y="4454"/>
                    <a:pt x="2120" y="4359"/>
                    <a:pt x="2001" y="4335"/>
                  </a:cubicBezTo>
                  <a:cubicBezTo>
                    <a:pt x="1120" y="4144"/>
                    <a:pt x="453" y="3335"/>
                    <a:pt x="453" y="2406"/>
                  </a:cubicBezTo>
                  <a:cubicBezTo>
                    <a:pt x="453" y="1334"/>
                    <a:pt x="1334" y="453"/>
                    <a:pt x="2429" y="453"/>
                  </a:cubicBezTo>
                  <a:close/>
                  <a:moveTo>
                    <a:pt x="2429" y="1"/>
                  </a:moveTo>
                  <a:cubicBezTo>
                    <a:pt x="1072" y="1"/>
                    <a:pt x="0" y="1072"/>
                    <a:pt x="0" y="2406"/>
                  </a:cubicBezTo>
                  <a:cubicBezTo>
                    <a:pt x="0" y="3501"/>
                    <a:pt x="715" y="4430"/>
                    <a:pt x="1739" y="4740"/>
                  </a:cubicBezTo>
                  <a:lnTo>
                    <a:pt x="1739" y="5073"/>
                  </a:lnTo>
                  <a:lnTo>
                    <a:pt x="1191" y="5073"/>
                  </a:lnTo>
                  <a:cubicBezTo>
                    <a:pt x="1072" y="5073"/>
                    <a:pt x="977" y="5168"/>
                    <a:pt x="977" y="5287"/>
                  </a:cubicBezTo>
                  <a:lnTo>
                    <a:pt x="977" y="6216"/>
                  </a:lnTo>
                  <a:cubicBezTo>
                    <a:pt x="977" y="6335"/>
                    <a:pt x="1072" y="6430"/>
                    <a:pt x="1191" y="6430"/>
                  </a:cubicBezTo>
                  <a:lnTo>
                    <a:pt x="1739" y="6430"/>
                  </a:lnTo>
                  <a:lnTo>
                    <a:pt x="1739" y="6978"/>
                  </a:lnTo>
                  <a:cubicBezTo>
                    <a:pt x="1739" y="7097"/>
                    <a:pt x="1834" y="7193"/>
                    <a:pt x="1953" y="7193"/>
                  </a:cubicBezTo>
                  <a:lnTo>
                    <a:pt x="2882" y="7193"/>
                  </a:lnTo>
                  <a:cubicBezTo>
                    <a:pt x="3001" y="7193"/>
                    <a:pt x="3096" y="7097"/>
                    <a:pt x="3096" y="6978"/>
                  </a:cubicBezTo>
                  <a:lnTo>
                    <a:pt x="3096" y="6430"/>
                  </a:lnTo>
                  <a:lnTo>
                    <a:pt x="3644" y="6430"/>
                  </a:lnTo>
                  <a:cubicBezTo>
                    <a:pt x="3763" y="6430"/>
                    <a:pt x="3858" y="6335"/>
                    <a:pt x="3858" y="6216"/>
                  </a:cubicBezTo>
                  <a:lnTo>
                    <a:pt x="3858" y="5287"/>
                  </a:lnTo>
                  <a:cubicBezTo>
                    <a:pt x="3858" y="5168"/>
                    <a:pt x="3763" y="5073"/>
                    <a:pt x="3644" y="5073"/>
                  </a:cubicBezTo>
                  <a:lnTo>
                    <a:pt x="3096" y="5073"/>
                  </a:lnTo>
                  <a:lnTo>
                    <a:pt x="3096" y="4740"/>
                  </a:lnTo>
                  <a:cubicBezTo>
                    <a:pt x="4120" y="4430"/>
                    <a:pt x="4835" y="3501"/>
                    <a:pt x="4835" y="2406"/>
                  </a:cubicBezTo>
                  <a:cubicBezTo>
                    <a:pt x="4835" y="1072"/>
                    <a:pt x="3763" y="1"/>
                    <a:pt x="2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7"/>
            <p:cNvSpPr/>
            <p:nvPr/>
          </p:nvSpPr>
          <p:spPr>
            <a:xfrm>
              <a:off x="2991075" y="2268975"/>
              <a:ext cx="75625" cy="75625"/>
            </a:xfrm>
            <a:custGeom>
              <a:avLst/>
              <a:gdLst/>
              <a:ahLst/>
              <a:cxnLst/>
              <a:rect l="l" t="t" r="r" b="b"/>
              <a:pathLst>
                <a:path w="3025" h="3025" extrusionOk="0">
                  <a:moveTo>
                    <a:pt x="1524" y="453"/>
                  </a:moveTo>
                  <a:cubicBezTo>
                    <a:pt x="2096" y="453"/>
                    <a:pt x="2572" y="929"/>
                    <a:pt x="2572" y="1501"/>
                  </a:cubicBezTo>
                  <a:cubicBezTo>
                    <a:pt x="2572" y="2096"/>
                    <a:pt x="2096" y="2572"/>
                    <a:pt x="1524" y="2572"/>
                  </a:cubicBezTo>
                  <a:cubicBezTo>
                    <a:pt x="929" y="2572"/>
                    <a:pt x="453" y="2096"/>
                    <a:pt x="453" y="1501"/>
                  </a:cubicBezTo>
                  <a:cubicBezTo>
                    <a:pt x="453" y="929"/>
                    <a:pt x="929" y="453"/>
                    <a:pt x="1524" y="453"/>
                  </a:cubicBezTo>
                  <a:close/>
                  <a:moveTo>
                    <a:pt x="1524" y="1"/>
                  </a:moveTo>
                  <a:cubicBezTo>
                    <a:pt x="691" y="1"/>
                    <a:pt x="0" y="691"/>
                    <a:pt x="0" y="1501"/>
                  </a:cubicBezTo>
                  <a:cubicBezTo>
                    <a:pt x="0" y="2334"/>
                    <a:pt x="691" y="3025"/>
                    <a:pt x="1524" y="3025"/>
                  </a:cubicBezTo>
                  <a:cubicBezTo>
                    <a:pt x="2334" y="3025"/>
                    <a:pt x="3025" y="2334"/>
                    <a:pt x="3025" y="1501"/>
                  </a:cubicBezTo>
                  <a:cubicBezTo>
                    <a:pt x="3025" y="691"/>
                    <a:pt x="2334" y="1"/>
                    <a:pt x="15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7"/>
            <p:cNvSpPr/>
            <p:nvPr/>
          </p:nvSpPr>
          <p:spPr>
            <a:xfrm>
              <a:off x="2882700" y="2189200"/>
              <a:ext cx="292350" cy="291750"/>
            </a:xfrm>
            <a:custGeom>
              <a:avLst/>
              <a:gdLst/>
              <a:ahLst/>
              <a:cxnLst/>
              <a:rect l="l" t="t" r="r" b="b"/>
              <a:pathLst>
                <a:path w="11694" h="11670" extrusionOk="0">
                  <a:moveTo>
                    <a:pt x="1096" y="453"/>
                  </a:moveTo>
                  <a:cubicBezTo>
                    <a:pt x="1430" y="453"/>
                    <a:pt x="1716" y="739"/>
                    <a:pt x="1716" y="1072"/>
                  </a:cubicBezTo>
                  <a:cubicBezTo>
                    <a:pt x="1716" y="1429"/>
                    <a:pt x="1430" y="1691"/>
                    <a:pt x="1096" y="1691"/>
                  </a:cubicBezTo>
                  <a:cubicBezTo>
                    <a:pt x="739" y="1691"/>
                    <a:pt x="453" y="1429"/>
                    <a:pt x="453" y="1072"/>
                  </a:cubicBezTo>
                  <a:cubicBezTo>
                    <a:pt x="453" y="739"/>
                    <a:pt x="739" y="453"/>
                    <a:pt x="1096" y="453"/>
                  </a:cubicBezTo>
                  <a:close/>
                  <a:moveTo>
                    <a:pt x="10598" y="453"/>
                  </a:moveTo>
                  <a:cubicBezTo>
                    <a:pt x="10956" y="453"/>
                    <a:pt x="11241" y="739"/>
                    <a:pt x="11241" y="1072"/>
                  </a:cubicBezTo>
                  <a:cubicBezTo>
                    <a:pt x="11241" y="1429"/>
                    <a:pt x="10956" y="1691"/>
                    <a:pt x="10598" y="1691"/>
                  </a:cubicBezTo>
                  <a:cubicBezTo>
                    <a:pt x="10265" y="1691"/>
                    <a:pt x="9979" y="1429"/>
                    <a:pt x="9979" y="1072"/>
                  </a:cubicBezTo>
                  <a:cubicBezTo>
                    <a:pt x="9979" y="739"/>
                    <a:pt x="10265" y="453"/>
                    <a:pt x="10598" y="453"/>
                  </a:cubicBezTo>
                  <a:close/>
                  <a:moveTo>
                    <a:pt x="1096" y="9979"/>
                  </a:moveTo>
                  <a:cubicBezTo>
                    <a:pt x="1430" y="9979"/>
                    <a:pt x="1716" y="10241"/>
                    <a:pt x="1716" y="10598"/>
                  </a:cubicBezTo>
                  <a:cubicBezTo>
                    <a:pt x="1716" y="10931"/>
                    <a:pt x="1430" y="11217"/>
                    <a:pt x="1096" y="11217"/>
                  </a:cubicBezTo>
                  <a:cubicBezTo>
                    <a:pt x="739" y="11217"/>
                    <a:pt x="453" y="10931"/>
                    <a:pt x="453" y="10598"/>
                  </a:cubicBezTo>
                  <a:cubicBezTo>
                    <a:pt x="453" y="10241"/>
                    <a:pt x="739" y="9979"/>
                    <a:pt x="1096" y="9979"/>
                  </a:cubicBezTo>
                  <a:close/>
                  <a:moveTo>
                    <a:pt x="10598" y="9979"/>
                  </a:moveTo>
                  <a:cubicBezTo>
                    <a:pt x="10956" y="9979"/>
                    <a:pt x="11241" y="10241"/>
                    <a:pt x="11241" y="10598"/>
                  </a:cubicBezTo>
                  <a:cubicBezTo>
                    <a:pt x="11241" y="10931"/>
                    <a:pt x="10956" y="11217"/>
                    <a:pt x="10598" y="11217"/>
                  </a:cubicBezTo>
                  <a:cubicBezTo>
                    <a:pt x="10265" y="11217"/>
                    <a:pt x="9979" y="10931"/>
                    <a:pt x="9979" y="10598"/>
                  </a:cubicBezTo>
                  <a:cubicBezTo>
                    <a:pt x="9979" y="10241"/>
                    <a:pt x="10265" y="9979"/>
                    <a:pt x="10598" y="9979"/>
                  </a:cubicBezTo>
                  <a:close/>
                  <a:moveTo>
                    <a:pt x="1096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67"/>
                    <a:pt x="501" y="2167"/>
                    <a:pt x="1096" y="2167"/>
                  </a:cubicBezTo>
                  <a:cubicBezTo>
                    <a:pt x="1311" y="2167"/>
                    <a:pt x="1501" y="2096"/>
                    <a:pt x="1668" y="1977"/>
                  </a:cubicBezTo>
                  <a:lnTo>
                    <a:pt x="2430" y="2739"/>
                  </a:lnTo>
                  <a:cubicBezTo>
                    <a:pt x="1692" y="3549"/>
                    <a:pt x="1239" y="4644"/>
                    <a:pt x="1239" y="5835"/>
                  </a:cubicBezTo>
                  <a:cubicBezTo>
                    <a:pt x="1239" y="7026"/>
                    <a:pt x="1692" y="8121"/>
                    <a:pt x="2430" y="8931"/>
                  </a:cubicBezTo>
                  <a:lnTo>
                    <a:pt x="1668" y="9693"/>
                  </a:lnTo>
                  <a:cubicBezTo>
                    <a:pt x="1501" y="9574"/>
                    <a:pt x="1311" y="9502"/>
                    <a:pt x="1096" y="9502"/>
                  </a:cubicBezTo>
                  <a:cubicBezTo>
                    <a:pt x="477" y="9502"/>
                    <a:pt x="1" y="10002"/>
                    <a:pt x="1" y="10598"/>
                  </a:cubicBezTo>
                  <a:cubicBezTo>
                    <a:pt x="1" y="11193"/>
                    <a:pt x="501" y="11669"/>
                    <a:pt x="1096" y="11669"/>
                  </a:cubicBezTo>
                  <a:cubicBezTo>
                    <a:pt x="1692" y="11669"/>
                    <a:pt x="2168" y="11193"/>
                    <a:pt x="2168" y="10598"/>
                  </a:cubicBezTo>
                  <a:cubicBezTo>
                    <a:pt x="2168" y="10383"/>
                    <a:pt x="2097" y="10169"/>
                    <a:pt x="2001" y="10002"/>
                  </a:cubicBezTo>
                  <a:lnTo>
                    <a:pt x="2763" y="9240"/>
                  </a:lnTo>
                  <a:cubicBezTo>
                    <a:pt x="3573" y="10002"/>
                    <a:pt x="4669" y="10455"/>
                    <a:pt x="5835" y="10455"/>
                  </a:cubicBezTo>
                  <a:cubicBezTo>
                    <a:pt x="6883" y="10455"/>
                    <a:pt x="7907" y="10098"/>
                    <a:pt x="8717" y="9431"/>
                  </a:cubicBezTo>
                  <a:cubicBezTo>
                    <a:pt x="8812" y="9383"/>
                    <a:pt x="8884" y="9312"/>
                    <a:pt x="8931" y="9264"/>
                  </a:cubicBezTo>
                  <a:lnTo>
                    <a:pt x="9693" y="10002"/>
                  </a:lnTo>
                  <a:cubicBezTo>
                    <a:pt x="9598" y="10169"/>
                    <a:pt x="9527" y="10383"/>
                    <a:pt x="9527" y="10598"/>
                  </a:cubicBezTo>
                  <a:cubicBezTo>
                    <a:pt x="9527" y="11193"/>
                    <a:pt x="10003" y="11669"/>
                    <a:pt x="10598" y="11669"/>
                  </a:cubicBezTo>
                  <a:cubicBezTo>
                    <a:pt x="11218" y="11669"/>
                    <a:pt x="11694" y="11193"/>
                    <a:pt x="11694" y="10598"/>
                  </a:cubicBezTo>
                  <a:cubicBezTo>
                    <a:pt x="11694" y="10002"/>
                    <a:pt x="11218" y="9502"/>
                    <a:pt x="10598" y="9502"/>
                  </a:cubicBezTo>
                  <a:cubicBezTo>
                    <a:pt x="10384" y="9502"/>
                    <a:pt x="10194" y="9574"/>
                    <a:pt x="10027" y="9693"/>
                  </a:cubicBezTo>
                  <a:lnTo>
                    <a:pt x="9265" y="8931"/>
                  </a:lnTo>
                  <a:cubicBezTo>
                    <a:pt x="9789" y="8359"/>
                    <a:pt x="10146" y="7669"/>
                    <a:pt x="10336" y="6907"/>
                  </a:cubicBezTo>
                  <a:cubicBezTo>
                    <a:pt x="10360" y="6787"/>
                    <a:pt x="10289" y="6668"/>
                    <a:pt x="10170" y="6621"/>
                  </a:cubicBezTo>
                  <a:cubicBezTo>
                    <a:pt x="10155" y="6618"/>
                    <a:pt x="10139" y="6616"/>
                    <a:pt x="10123" y="6616"/>
                  </a:cubicBezTo>
                  <a:cubicBezTo>
                    <a:pt x="10016" y="6616"/>
                    <a:pt x="9905" y="6687"/>
                    <a:pt x="9884" y="6811"/>
                  </a:cubicBezTo>
                  <a:cubicBezTo>
                    <a:pt x="9431" y="8669"/>
                    <a:pt x="7788" y="9979"/>
                    <a:pt x="5835" y="9979"/>
                  </a:cubicBezTo>
                  <a:cubicBezTo>
                    <a:pt x="3549" y="9979"/>
                    <a:pt x="1692" y="8121"/>
                    <a:pt x="1692" y="5835"/>
                  </a:cubicBezTo>
                  <a:cubicBezTo>
                    <a:pt x="1692" y="3549"/>
                    <a:pt x="3549" y="1667"/>
                    <a:pt x="5835" y="1667"/>
                  </a:cubicBezTo>
                  <a:cubicBezTo>
                    <a:pt x="7788" y="1667"/>
                    <a:pt x="9431" y="3001"/>
                    <a:pt x="9884" y="4859"/>
                  </a:cubicBezTo>
                  <a:cubicBezTo>
                    <a:pt x="9903" y="4956"/>
                    <a:pt x="10003" y="5038"/>
                    <a:pt x="10104" y="5038"/>
                  </a:cubicBezTo>
                  <a:cubicBezTo>
                    <a:pt x="10126" y="5038"/>
                    <a:pt x="10148" y="5034"/>
                    <a:pt x="10170" y="5025"/>
                  </a:cubicBezTo>
                  <a:cubicBezTo>
                    <a:pt x="10289" y="5001"/>
                    <a:pt x="10360" y="4882"/>
                    <a:pt x="10336" y="4763"/>
                  </a:cubicBezTo>
                  <a:cubicBezTo>
                    <a:pt x="10146" y="4001"/>
                    <a:pt x="9789" y="3311"/>
                    <a:pt x="9265" y="2739"/>
                  </a:cubicBezTo>
                  <a:lnTo>
                    <a:pt x="10027" y="1977"/>
                  </a:lnTo>
                  <a:cubicBezTo>
                    <a:pt x="10194" y="2096"/>
                    <a:pt x="10384" y="2167"/>
                    <a:pt x="10598" y="2167"/>
                  </a:cubicBezTo>
                  <a:cubicBezTo>
                    <a:pt x="11194" y="2167"/>
                    <a:pt x="11694" y="1667"/>
                    <a:pt x="11694" y="1072"/>
                  </a:cubicBezTo>
                  <a:cubicBezTo>
                    <a:pt x="11694" y="477"/>
                    <a:pt x="11194" y="0"/>
                    <a:pt x="10598" y="0"/>
                  </a:cubicBezTo>
                  <a:cubicBezTo>
                    <a:pt x="10003" y="0"/>
                    <a:pt x="9527" y="477"/>
                    <a:pt x="9527" y="1072"/>
                  </a:cubicBezTo>
                  <a:cubicBezTo>
                    <a:pt x="9527" y="1286"/>
                    <a:pt x="9598" y="1501"/>
                    <a:pt x="9693" y="1667"/>
                  </a:cubicBezTo>
                  <a:lnTo>
                    <a:pt x="8931" y="2406"/>
                  </a:lnTo>
                  <a:cubicBezTo>
                    <a:pt x="8884" y="2358"/>
                    <a:pt x="8788" y="2287"/>
                    <a:pt x="8717" y="2239"/>
                  </a:cubicBezTo>
                  <a:cubicBezTo>
                    <a:pt x="7907" y="1572"/>
                    <a:pt x="6883" y="1215"/>
                    <a:pt x="5835" y="1215"/>
                  </a:cubicBezTo>
                  <a:cubicBezTo>
                    <a:pt x="4669" y="1215"/>
                    <a:pt x="3573" y="1667"/>
                    <a:pt x="2763" y="2406"/>
                  </a:cubicBezTo>
                  <a:lnTo>
                    <a:pt x="2001" y="1667"/>
                  </a:lnTo>
                  <a:cubicBezTo>
                    <a:pt x="2097" y="1501"/>
                    <a:pt x="2168" y="1286"/>
                    <a:pt x="2168" y="1072"/>
                  </a:cubicBezTo>
                  <a:cubicBezTo>
                    <a:pt x="2168" y="477"/>
                    <a:pt x="1692" y="0"/>
                    <a:pt x="1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7"/>
            <p:cNvSpPr/>
            <p:nvPr/>
          </p:nvSpPr>
          <p:spPr>
            <a:xfrm>
              <a:off x="3132775" y="2329100"/>
              <a:ext cx="11325" cy="11950"/>
            </a:xfrm>
            <a:custGeom>
              <a:avLst/>
              <a:gdLst/>
              <a:ahLst/>
              <a:cxnLst/>
              <a:rect l="l" t="t" r="r" b="b"/>
              <a:pathLst>
                <a:path w="453" h="478" extrusionOk="0">
                  <a:moveTo>
                    <a:pt x="238" y="1"/>
                  </a:moveTo>
                  <a:cubicBezTo>
                    <a:pt x="167" y="1"/>
                    <a:pt x="119" y="25"/>
                    <a:pt x="71" y="72"/>
                  </a:cubicBezTo>
                  <a:cubicBezTo>
                    <a:pt x="24" y="120"/>
                    <a:pt x="0" y="167"/>
                    <a:pt x="0" y="239"/>
                  </a:cubicBezTo>
                  <a:cubicBezTo>
                    <a:pt x="0" y="310"/>
                    <a:pt x="24" y="358"/>
                    <a:pt x="71" y="406"/>
                  </a:cubicBezTo>
                  <a:cubicBezTo>
                    <a:pt x="119" y="453"/>
                    <a:pt x="167" y="477"/>
                    <a:pt x="238" y="477"/>
                  </a:cubicBezTo>
                  <a:cubicBezTo>
                    <a:pt x="286" y="477"/>
                    <a:pt x="357" y="453"/>
                    <a:pt x="381" y="406"/>
                  </a:cubicBezTo>
                  <a:cubicBezTo>
                    <a:pt x="429" y="358"/>
                    <a:pt x="453" y="287"/>
                    <a:pt x="453" y="239"/>
                  </a:cubicBezTo>
                  <a:cubicBezTo>
                    <a:pt x="453" y="167"/>
                    <a:pt x="429" y="120"/>
                    <a:pt x="381" y="72"/>
                  </a:cubicBezTo>
                  <a:cubicBezTo>
                    <a:pt x="357" y="25"/>
                    <a:pt x="286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6" name="Google Shape;1636;p77"/>
          <p:cNvGrpSpPr/>
          <p:nvPr/>
        </p:nvGrpSpPr>
        <p:grpSpPr>
          <a:xfrm>
            <a:off x="4546794" y="3115997"/>
            <a:ext cx="450873" cy="446322"/>
            <a:chOff x="3385200" y="4056850"/>
            <a:chExt cx="295325" cy="292325"/>
          </a:xfrm>
        </p:grpSpPr>
        <p:sp>
          <p:nvSpPr>
            <p:cNvPr id="1637" name="Google Shape;1637;p77"/>
            <p:cNvSpPr/>
            <p:nvPr/>
          </p:nvSpPr>
          <p:spPr>
            <a:xfrm>
              <a:off x="3506650" y="4233075"/>
              <a:ext cx="83975" cy="79800"/>
            </a:xfrm>
            <a:custGeom>
              <a:avLst/>
              <a:gdLst/>
              <a:ahLst/>
              <a:cxnLst/>
              <a:rect l="l" t="t" r="r" b="b"/>
              <a:pathLst>
                <a:path w="3359" h="3192" extrusionOk="0">
                  <a:moveTo>
                    <a:pt x="1382" y="453"/>
                  </a:moveTo>
                  <a:cubicBezTo>
                    <a:pt x="1572" y="453"/>
                    <a:pt x="1787" y="524"/>
                    <a:pt x="1930" y="691"/>
                  </a:cubicBezTo>
                  <a:cubicBezTo>
                    <a:pt x="2239" y="1000"/>
                    <a:pt x="2239" y="1500"/>
                    <a:pt x="1930" y="1810"/>
                  </a:cubicBezTo>
                  <a:cubicBezTo>
                    <a:pt x="1775" y="1965"/>
                    <a:pt x="1572" y="2042"/>
                    <a:pt x="1370" y="2042"/>
                  </a:cubicBezTo>
                  <a:cubicBezTo>
                    <a:pt x="1167" y="2042"/>
                    <a:pt x="965" y="1965"/>
                    <a:pt x="810" y="1810"/>
                  </a:cubicBezTo>
                  <a:cubicBezTo>
                    <a:pt x="501" y="1500"/>
                    <a:pt x="501" y="1000"/>
                    <a:pt x="810" y="691"/>
                  </a:cubicBezTo>
                  <a:cubicBezTo>
                    <a:pt x="953" y="524"/>
                    <a:pt x="1167" y="453"/>
                    <a:pt x="1382" y="453"/>
                  </a:cubicBezTo>
                  <a:close/>
                  <a:moveTo>
                    <a:pt x="1370" y="0"/>
                  </a:moveTo>
                  <a:cubicBezTo>
                    <a:pt x="1048" y="0"/>
                    <a:pt x="727" y="119"/>
                    <a:pt x="477" y="357"/>
                  </a:cubicBezTo>
                  <a:cubicBezTo>
                    <a:pt x="1" y="857"/>
                    <a:pt x="1" y="1643"/>
                    <a:pt x="477" y="2120"/>
                  </a:cubicBezTo>
                  <a:cubicBezTo>
                    <a:pt x="739" y="2382"/>
                    <a:pt x="1048" y="2501"/>
                    <a:pt x="1382" y="2501"/>
                  </a:cubicBezTo>
                  <a:cubicBezTo>
                    <a:pt x="1620" y="2501"/>
                    <a:pt x="1858" y="2429"/>
                    <a:pt x="2072" y="2286"/>
                  </a:cubicBezTo>
                  <a:lnTo>
                    <a:pt x="2430" y="2620"/>
                  </a:lnTo>
                  <a:lnTo>
                    <a:pt x="2311" y="2739"/>
                  </a:lnTo>
                  <a:cubicBezTo>
                    <a:pt x="2215" y="2834"/>
                    <a:pt x="2215" y="2977"/>
                    <a:pt x="2311" y="3048"/>
                  </a:cubicBezTo>
                  <a:cubicBezTo>
                    <a:pt x="2358" y="3096"/>
                    <a:pt x="2430" y="3120"/>
                    <a:pt x="2477" y="3120"/>
                  </a:cubicBezTo>
                  <a:cubicBezTo>
                    <a:pt x="2525" y="3120"/>
                    <a:pt x="2596" y="3096"/>
                    <a:pt x="2644" y="3048"/>
                  </a:cubicBezTo>
                  <a:lnTo>
                    <a:pt x="2739" y="2953"/>
                  </a:lnTo>
                  <a:lnTo>
                    <a:pt x="2930" y="3144"/>
                  </a:lnTo>
                  <a:cubicBezTo>
                    <a:pt x="2977" y="3167"/>
                    <a:pt x="3049" y="3191"/>
                    <a:pt x="3096" y="3191"/>
                  </a:cubicBezTo>
                  <a:cubicBezTo>
                    <a:pt x="3168" y="3191"/>
                    <a:pt x="3215" y="3167"/>
                    <a:pt x="3263" y="3144"/>
                  </a:cubicBezTo>
                  <a:cubicBezTo>
                    <a:pt x="3358" y="3048"/>
                    <a:pt x="3358" y="2905"/>
                    <a:pt x="3263" y="2810"/>
                  </a:cubicBezTo>
                  <a:lnTo>
                    <a:pt x="3073" y="2620"/>
                  </a:lnTo>
                  <a:lnTo>
                    <a:pt x="3192" y="2501"/>
                  </a:lnTo>
                  <a:cubicBezTo>
                    <a:pt x="3263" y="2429"/>
                    <a:pt x="3263" y="2286"/>
                    <a:pt x="3192" y="2191"/>
                  </a:cubicBezTo>
                  <a:cubicBezTo>
                    <a:pt x="3144" y="2143"/>
                    <a:pt x="3085" y="2120"/>
                    <a:pt x="3025" y="2120"/>
                  </a:cubicBezTo>
                  <a:cubicBezTo>
                    <a:pt x="2965" y="2120"/>
                    <a:pt x="2906" y="2143"/>
                    <a:pt x="2858" y="2191"/>
                  </a:cubicBezTo>
                  <a:lnTo>
                    <a:pt x="2739" y="2310"/>
                  </a:lnTo>
                  <a:lnTo>
                    <a:pt x="2406" y="1953"/>
                  </a:lnTo>
                  <a:cubicBezTo>
                    <a:pt x="2739" y="1453"/>
                    <a:pt x="2692" y="786"/>
                    <a:pt x="2263" y="357"/>
                  </a:cubicBezTo>
                  <a:cubicBezTo>
                    <a:pt x="2013" y="119"/>
                    <a:pt x="1691" y="0"/>
                    <a:pt x="1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7"/>
            <p:cNvSpPr/>
            <p:nvPr/>
          </p:nvSpPr>
          <p:spPr>
            <a:xfrm>
              <a:off x="3442350" y="4072325"/>
              <a:ext cx="89325" cy="115525"/>
            </a:xfrm>
            <a:custGeom>
              <a:avLst/>
              <a:gdLst/>
              <a:ahLst/>
              <a:cxnLst/>
              <a:rect l="l" t="t" r="r" b="b"/>
              <a:pathLst>
                <a:path w="3573" h="4621" extrusionOk="0">
                  <a:moveTo>
                    <a:pt x="2239" y="453"/>
                  </a:moveTo>
                  <a:lnTo>
                    <a:pt x="1834" y="1524"/>
                  </a:lnTo>
                  <a:cubicBezTo>
                    <a:pt x="1810" y="1596"/>
                    <a:pt x="1810" y="1691"/>
                    <a:pt x="1858" y="1739"/>
                  </a:cubicBezTo>
                  <a:cubicBezTo>
                    <a:pt x="1906" y="1810"/>
                    <a:pt x="1977" y="1834"/>
                    <a:pt x="2049" y="1834"/>
                  </a:cubicBezTo>
                  <a:lnTo>
                    <a:pt x="2858" y="1834"/>
                  </a:lnTo>
                  <a:lnTo>
                    <a:pt x="1549" y="3501"/>
                  </a:lnTo>
                  <a:lnTo>
                    <a:pt x="1549" y="3501"/>
                  </a:lnTo>
                  <a:lnTo>
                    <a:pt x="1739" y="2572"/>
                  </a:lnTo>
                  <a:cubicBezTo>
                    <a:pt x="1739" y="2525"/>
                    <a:pt x="1739" y="2453"/>
                    <a:pt x="1691" y="2382"/>
                  </a:cubicBezTo>
                  <a:cubicBezTo>
                    <a:pt x="1644" y="2334"/>
                    <a:pt x="1572" y="2310"/>
                    <a:pt x="1501" y="2310"/>
                  </a:cubicBezTo>
                  <a:lnTo>
                    <a:pt x="548" y="2310"/>
                  </a:lnTo>
                  <a:lnTo>
                    <a:pt x="1191" y="453"/>
                  </a:lnTo>
                  <a:close/>
                  <a:moveTo>
                    <a:pt x="1025" y="0"/>
                  </a:moveTo>
                  <a:cubicBezTo>
                    <a:pt x="929" y="0"/>
                    <a:pt x="834" y="48"/>
                    <a:pt x="810" y="143"/>
                  </a:cubicBezTo>
                  <a:lnTo>
                    <a:pt x="24" y="2453"/>
                  </a:lnTo>
                  <a:cubicBezTo>
                    <a:pt x="1" y="2525"/>
                    <a:pt x="1" y="2596"/>
                    <a:pt x="48" y="2667"/>
                  </a:cubicBezTo>
                  <a:cubicBezTo>
                    <a:pt x="96" y="2739"/>
                    <a:pt x="167" y="2763"/>
                    <a:pt x="239" y="2763"/>
                  </a:cubicBezTo>
                  <a:lnTo>
                    <a:pt x="1239" y="2763"/>
                  </a:lnTo>
                  <a:lnTo>
                    <a:pt x="906" y="4334"/>
                  </a:lnTo>
                  <a:cubicBezTo>
                    <a:pt x="882" y="4430"/>
                    <a:pt x="929" y="4549"/>
                    <a:pt x="1025" y="4596"/>
                  </a:cubicBezTo>
                  <a:cubicBezTo>
                    <a:pt x="1048" y="4596"/>
                    <a:pt x="1096" y="4620"/>
                    <a:pt x="1120" y="4620"/>
                  </a:cubicBezTo>
                  <a:cubicBezTo>
                    <a:pt x="1191" y="4620"/>
                    <a:pt x="1263" y="4573"/>
                    <a:pt x="1310" y="4525"/>
                  </a:cubicBezTo>
                  <a:lnTo>
                    <a:pt x="3525" y="1762"/>
                  </a:lnTo>
                  <a:cubicBezTo>
                    <a:pt x="3573" y="1691"/>
                    <a:pt x="3573" y="1596"/>
                    <a:pt x="3549" y="1524"/>
                  </a:cubicBezTo>
                  <a:cubicBezTo>
                    <a:pt x="3501" y="1429"/>
                    <a:pt x="3430" y="1381"/>
                    <a:pt x="3335" y="1381"/>
                  </a:cubicBezTo>
                  <a:lnTo>
                    <a:pt x="2382" y="1381"/>
                  </a:lnTo>
                  <a:lnTo>
                    <a:pt x="2787" y="310"/>
                  </a:lnTo>
                  <a:cubicBezTo>
                    <a:pt x="2811" y="238"/>
                    <a:pt x="2811" y="167"/>
                    <a:pt x="2763" y="95"/>
                  </a:cubicBezTo>
                  <a:cubicBezTo>
                    <a:pt x="2715" y="24"/>
                    <a:pt x="2644" y="0"/>
                    <a:pt x="25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7"/>
            <p:cNvSpPr/>
            <p:nvPr/>
          </p:nvSpPr>
          <p:spPr>
            <a:xfrm>
              <a:off x="3385200" y="4056850"/>
              <a:ext cx="295325" cy="292325"/>
            </a:xfrm>
            <a:custGeom>
              <a:avLst/>
              <a:gdLst/>
              <a:ahLst/>
              <a:cxnLst/>
              <a:rect l="l" t="t" r="r" b="b"/>
              <a:pathLst>
                <a:path w="11813" h="11693" extrusionOk="0">
                  <a:moveTo>
                    <a:pt x="2001" y="6216"/>
                  </a:moveTo>
                  <a:cubicBezTo>
                    <a:pt x="2120" y="6216"/>
                    <a:pt x="2215" y="6311"/>
                    <a:pt x="2215" y="6406"/>
                  </a:cubicBezTo>
                  <a:lnTo>
                    <a:pt x="2215" y="11026"/>
                  </a:lnTo>
                  <a:cubicBezTo>
                    <a:pt x="2215" y="11145"/>
                    <a:pt x="2120" y="11240"/>
                    <a:pt x="2001" y="11240"/>
                  </a:cubicBezTo>
                  <a:lnTo>
                    <a:pt x="453" y="11240"/>
                  </a:lnTo>
                  <a:lnTo>
                    <a:pt x="453" y="6216"/>
                  </a:lnTo>
                  <a:close/>
                  <a:moveTo>
                    <a:pt x="7550" y="0"/>
                  </a:moveTo>
                  <a:cubicBezTo>
                    <a:pt x="6907" y="0"/>
                    <a:pt x="6406" y="500"/>
                    <a:pt x="6406" y="1143"/>
                  </a:cubicBezTo>
                  <a:lnTo>
                    <a:pt x="6406" y="1453"/>
                  </a:lnTo>
                  <a:cubicBezTo>
                    <a:pt x="6406" y="2120"/>
                    <a:pt x="6954" y="2691"/>
                    <a:pt x="7645" y="2691"/>
                  </a:cubicBezTo>
                  <a:cubicBezTo>
                    <a:pt x="7835" y="2691"/>
                    <a:pt x="8026" y="2643"/>
                    <a:pt x="8216" y="2548"/>
                  </a:cubicBezTo>
                  <a:lnTo>
                    <a:pt x="8288" y="2501"/>
                  </a:lnTo>
                  <a:lnTo>
                    <a:pt x="8288" y="2501"/>
                  </a:lnTo>
                  <a:cubicBezTo>
                    <a:pt x="8431" y="3024"/>
                    <a:pt x="8407" y="3572"/>
                    <a:pt x="8216" y="4096"/>
                  </a:cubicBezTo>
                  <a:cubicBezTo>
                    <a:pt x="8002" y="4620"/>
                    <a:pt x="7907" y="5168"/>
                    <a:pt x="7907" y="5715"/>
                  </a:cubicBezTo>
                  <a:lnTo>
                    <a:pt x="7907" y="6168"/>
                  </a:lnTo>
                  <a:cubicBezTo>
                    <a:pt x="7466" y="5867"/>
                    <a:pt x="6947" y="5716"/>
                    <a:pt x="6428" y="5716"/>
                  </a:cubicBezTo>
                  <a:cubicBezTo>
                    <a:pt x="5797" y="5716"/>
                    <a:pt x="5164" y="5938"/>
                    <a:pt x="4668" y="6382"/>
                  </a:cubicBezTo>
                  <a:cubicBezTo>
                    <a:pt x="4395" y="6237"/>
                    <a:pt x="4081" y="6175"/>
                    <a:pt x="3767" y="6175"/>
                  </a:cubicBezTo>
                  <a:cubicBezTo>
                    <a:pt x="3670" y="6175"/>
                    <a:pt x="3573" y="6181"/>
                    <a:pt x="3477" y="6192"/>
                  </a:cubicBezTo>
                  <a:cubicBezTo>
                    <a:pt x="3192" y="6239"/>
                    <a:pt x="2930" y="6335"/>
                    <a:pt x="2668" y="6478"/>
                  </a:cubicBezTo>
                  <a:lnTo>
                    <a:pt x="2668" y="6406"/>
                  </a:lnTo>
                  <a:cubicBezTo>
                    <a:pt x="2668" y="6049"/>
                    <a:pt x="2382" y="5763"/>
                    <a:pt x="2001" y="5763"/>
                  </a:cubicBezTo>
                  <a:lnTo>
                    <a:pt x="215" y="5763"/>
                  </a:lnTo>
                  <a:cubicBezTo>
                    <a:pt x="96" y="5763"/>
                    <a:pt x="0" y="5858"/>
                    <a:pt x="0" y="5977"/>
                  </a:cubicBezTo>
                  <a:lnTo>
                    <a:pt x="0" y="11455"/>
                  </a:lnTo>
                  <a:cubicBezTo>
                    <a:pt x="0" y="11598"/>
                    <a:pt x="96" y="11693"/>
                    <a:pt x="215" y="11693"/>
                  </a:cubicBezTo>
                  <a:lnTo>
                    <a:pt x="2001" y="11693"/>
                  </a:lnTo>
                  <a:cubicBezTo>
                    <a:pt x="2358" y="11693"/>
                    <a:pt x="2668" y="11407"/>
                    <a:pt x="2668" y="11050"/>
                  </a:cubicBezTo>
                  <a:lnTo>
                    <a:pt x="6788" y="11645"/>
                  </a:lnTo>
                  <a:cubicBezTo>
                    <a:pt x="7002" y="11669"/>
                    <a:pt x="7192" y="11693"/>
                    <a:pt x="7407" y="11693"/>
                  </a:cubicBezTo>
                  <a:cubicBezTo>
                    <a:pt x="8240" y="11693"/>
                    <a:pt x="9074" y="11455"/>
                    <a:pt x="9788" y="10978"/>
                  </a:cubicBezTo>
                  <a:cubicBezTo>
                    <a:pt x="9883" y="10907"/>
                    <a:pt x="9907" y="10764"/>
                    <a:pt x="9836" y="10645"/>
                  </a:cubicBezTo>
                  <a:cubicBezTo>
                    <a:pt x="9792" y="10587"/>
                    <a:pt x="9723" y="10556"/>
                    <a:pt x="9654" y="10556"/>
                  </a:cubicBezTo>
                  <a:cubicBezTo>
                    <a:pt x="9609" y="10556"/>
                    <a:pt x="9564" y="10569"/>
                    <a:pt x="9526" y="10597"/>
                  </a:cubicBezTo>
                  <a:cubicBezTo>
                    <a:pt x="8900" y="11015"/>
                    <a:pt x="8167" y="11236"/>
                    <a:pt x="7425" y="11236"/>
                  </a:cubicBezTo>
                  <a:cubicBezTo>
                    <a:pt x="7237" y="11236"/>
                    <a:pt x="7047" y="11222"/>
                    <a:pt x="6859" y="11193"/>
                  </a:cubicBezTo>
                  <a:lnTo>
                    <a:pt x="2668" y="10597"/>
                  </a:lnTo>
                  <a:lnTo>
                    <a:pt x="2668" y="7049"/>
                  </a:lnTo>
                  <a:cubicBezTo>
                    <a:pt x="2990" y="6769"/>
                    <a:pt x="3386" y="6629"/>
                    <a:pt x="3784" y="6629"/>
                  </a:cubicBezTo>
                  <a:cubicBezTo>
                    <a:pt x="4062" y="6629"/>
                    <a:pt x="4342" y="6697"/>
                    <a:pt x="4597" y="6835"/>
                  </a:cubicBezTo>
                  <a:cubicBezTo>
                    <a:pt x="4636" y="6865"/>
                    <a:pt x="4681" y="6878"/>
                    <a:pt x="4724" y="6878"/>
                  </a:cubicBezTo>
                  <a:cubicBezTo>
                    <a:pt x="4783" y="6878"/>
                    <a:pt x="4841" y="6852"/>
                    <a:pt x="4882" y="6811"/>
                  </a:cubicBezTo>
                  <a:cubicBezTo>
                    <a:pt x="5311" y="6382"/>
                    <a:pt x="5871" y="6168"/>
                    <a:pt x="6430" y="6168"/>
                  </a:cubicBezTo>
                  <a:cubicBezTo>
                    <a:pt x="6990" y="6168"/>
                    <a:pt x="7550" y="6382"/>
                    <a:pt x="7978" y="6811"/>
                  </a:cubicBezTo>
                  <a:cubicBezTo>
                    <a:pt x="8009" y="6857"/>
                    <a:pt x="8070" y="6883"/>
                    <a:pt x="8128" y="6883"/>
                  </a:cubicBezTo>
                  <a:cubicBezTo>
                    <a:pt x="8160" y="6883"/>
                    <a:pt x="8191" y="6875"/>
                    <a:pt x="8216" y="6859"/>
                  </a:cubicBezTo>
                  <a:cubicBezTo>
                    <a:pt x="8312" y="6835"/>
                    <a:pt x="8359" y="6739"/>
                    <a:pt x="8359" y="6644"/>
                  </a:cubicBezTo>
                  <a:lnTo>
                    <a:pt x="8359" y="5715"/>
                  </a:lnTo>
                  <a:cubicBezTo>
                    <a:pt x="8359" y="5215"/>
                    <a:pt x="8455" y="4715"/>
                    <a:pt x="8621" y="4239"/>
                  </a:cubicBezTo>
                  <a:cubicBezTo>
                    <a:pt x="8883" y="3548"/>
                    <a:pt x="8907" y="2786"/>
                    <a:pt x="8645" y="2096"/>
                  </a:cubicBezTo>
                  <a:cubicBezTo>
                    <a:pt x="8621" y="2048"/>
                    <a:pt x="8574" y="2000"/>
                    <a:pt x="8502" y="1977"/>
                  </a:cubicBezTo>
                  <a:cubicBezTo>
                    <a:pt x="8478" y="1965"/>
                    <a:pt x="8449" y="1959"/>
                    <a:pt x="8419" y="1959"/>
                  </a:cubicBezTo>
                  <a:cubicBezTo>
                    <a:pt x="8389" y="1959"/>
                    <a:pt x="8359" y="1965"/>
                    <a:pt x="8335" y="1977"/>
                  </a:cubicBezTo>
                  <a:lnTo>
                    <a:pt x="8002" y="2143"/>
                  </a:lnTo>
                  <a:cubicBezTo>
                    <a:pt x="7883" y="2191"/>
                    <a:pt x="7764" y="2239"/>
                    <a:pt x="7645" y="2239"/>
                  </a:cubicBezTo>
                  <a:cubicBezTo>
                    <a:pt x="7216" y="2239"/>
                    <a:pt x="6859" y="1881"/>
                    <a:pt x="6859" y="1453"/>
                  </a:cubicBezTo>
                  <a:lnTo>
                    <a:pt x="6859" y="1143"/>
                  </a:lnTo>
                  <a:cubicBezTo>
                    <a:pt x="6859" y="762"/>
                    <a:pt x="7169" y="453"/>
                    <a:pt x="7550" y="453"/>
                  </a:cubicBezTo>
                  <a:lnTo>
                    <a:pt x="8764" y="453"/>
                  </a:lnTo>
                  <a:cubicBezTo>
                    <a:pt x="9074" y="453"/>
                    <a:pt x="9359" y="667"/>
                    <a:pt x="9455" y="976"/>
                  </a:cubicBezTo>
                  <a:cubicBezTo>
                    <a:pt x="9836" y="2143"/>
                    <a:pt x="10717" y="5025"/>
                    <a:pt x="11098" y="6430"/>
                  </a:cubicBezTo>
                  <a:cubicBezTo>
                    <a:pt x="11336" y="7335"/>
                    <a:pt x="11241" y="8311"/>
                    <a:pt x="10812" y="9169"/>
                  </a:cubicBezTo>
                  <a:cubicBezTo>
                    <a:pt x="10741" y="9264"/>
                    <a:pt x="10788" y="9407"/>
                    <a:pt x="10907" y="9454"/>
                  </a:cubicBezTo>
                  <a:cubicBezTo>
                    <a:pt x="10931" y="9478"/>
                    <a:pt x="10979" y="9478"/>
                    <a:pt x="11003" y="9478"/>
                  </a:cubicBezTo>
                  <a:cubicBezTo>
                    <a:pt x="11098" y="9478"/>
                    <a:pt x="11169" y="9454"/>
                    <a:pt x="11217" y="9359"/>
                  </a:cubicBezTo>
                  <a:cubicBezTo>
                    <a:pt x="11693" y="8430"/>
                    <a:pt x="11812" y="7335"/>
                    <a:pt x="11527" y="6311"/>
                  </a:cubicBezTo>
                  <a:cubicBezTo>
                    <a:pt x="11169" y="4906"/>
                    <a:pt x="10264" y="2024"/>
                    <a:pt x="9883" y="834"/>
                  </a:cubicBezTo>
                  <a:cubicBezTo>
                    <a:pt x="9740" y="333"/>
                    <a:pt x="9288" y="0"/>
                    <a:pt x="8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7"/>
            <p:cNvSpPr/>
            <p:nvPr/>
          </p:nvSpPr>
          <p:spPr>
            <a:xfrm>
              <a:off x="3640000" y="4303900"/>
              <a:ext cx="11350" cy="11350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39" y="1"/>
                  </a:moveTo>
                  <a:cubicBezTo>
                    <a:pt x="168" y="1"/>
                    <a:pt x="120" y="25"/>
                    <a:pt x="72" y="72"/>
                  </a:cubicBezTo>
                  <a:cubicBezTo>
                    <a:pt x="25" y="96"/>
                    <a:pt x="1" y="168"/>
                    <a:pt x="1" y="215"/>
                  </a:cubicBezTo>
                  <a:cubicBezTo>
                    <a:pt x="1" y="287"/>
                    <a:pt x="25" y="334"/>
                    <a:pt x="72" y="382"/>
                  </a:cubicBezTo>
                  <a:cubicBezTo>
                    <a:pt x="120" y="430"/>
                    <a:pt x="168" y="453"/>
                    <a:pt x="239" y="453"/>
                  </a:cubicBezTo>
                  <a:cubicBezTo>
                    <a:pt x="287" y="453"/>
                    <a:pt x="358" y="430"/>
                    <a:pt x="406" y="382"/>
                  </a:cubicBezTo>
                  <a:cubicBezTo>
                    <a:pt x="430" y="334"/>
                    <a:pt x="453" y="287"/>
                    <a:pt x="453" y="215"/>
                  </a:cubicBezTo>
                  <a:cubicBezTo>
                    <a:pt x="453" y="168"/>
                    <a:pt x="430" y="96"/>
                    <a:pt x="406" y="72"/>
                  </a:cubicBezTo>
                  <a:cubicBezTo>
                    <a:pt x="358" y="25"/>
                    <a:pt x="287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1" name="Google Shape;1641;p77"/>
          <p:cNvSpPr txBox="1">
            <a:spLocks noGrp="1"/>
          </p:cNvSpPr>
          <p:nvPr>
            <p:ph type="subTitle" idx="5"/>
          </p:nvPr>
        </p:nvSpPr>
        <p:spPr>
          <a:xfrm>
            <a:off x="2103450" y="2312925"/>
            <a:ext cx="2156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Separate backend (Python, Flask) and frontend (React.js)</a:t>
            </a:r>
            <a:endParaRPr/>
          </a:p>
        </p:txBody>
      </p:sp>
      <p:sp>
        <p:nvSpPr>
          <p:cNvPr id="1642" name="Google Shape;1642;p77"/>
          <p:cNvSpPr txBox="1">
            <a:spLocks noGrp="1"/>
          </p:cNvSpPr>
          <p:nvPr>
            <p:ph type="subTitle" idx="6"/>
          </p:nvPr>
        </p:nvSpPr>
        <p:spPr>
          <a:xfrm>
            <a:off x="2103450" y="1986590"/>
            <a:ext cx="2156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Modular Architecture</a:t>
            </a:r>
            <a:endParaRPr/>
          </a:p>
        </p:txBody>
      </p:sp>
      <p:sp>
        <p:nvSpPr>
          <p:cNvPr id="1643" name="Google Shape;1643;p77"/>
          <p:cNvSpPr txBox="1">
            <a:spLocks noGrp="1"/>
          </p:cNvSpPr>
          <p:nvPr>
            <p:ph type="subTitle" idx="7"/>
          </p:nvPr>
        </p:nvSpPr>
        <p:spPr>
          <a:xfrm>
            <a:off x="4884150" y="2312925"/>
            <a:ext cx="2156400" cy="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Independent services for chatbots, alert system, reporting, etc</a:t>
            </a:r>
            <a:endParaRPr/>
          </a:p>
        </p:txBody>
      </p:sp>
      <p:sp>
        <p:nvSpPr>
          <p:cNvPr id="1644" name="Google Shape;1644;p77"/>
          <p:cNvSpPr txBox="1">
            <a:spLocks noGrp="1"/>
          </p:cNvSpPr>
          <p:nvPr>
            <p:ph type="subTitle" idx="8"/>
          </p:nvPr>
        </p:nvSpPr>
        <p:spPr>
          <a:xfrm>
            <a:off x="4884150" y="1986590"/>
            <a:ext cx="2156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Microservices-Based Design</a:t>
            </a:r>
            <a:endParaRPr/>
          </a:p>
        </p:txBody>
      </p:sp>
      <p:grpSp>
        <p:nvGrpSpPr>
          <p:cNvPr id="1645" name="Google Shape;1645;p77"/>
          <p:cNvGrpSpPr/>
          <p:nvPr/>
        </p:nvGrpSpPr>
        <p:grpSpPr>
          <a:xfrm>
            <a:off x="2987110" y="1482837"/>
            <a:ext cx="389079" cy="445444"/>
            <a:chOff x="1930125" y="2635725"/>
            <a:chExt cx="254850" cy="291750"/>
          </a:xfrm>
        </p:grpSpPr>
        <p:sp>
          <p:nvSpPr>
            <p:cNvPr id="1646" name="Google Shape;1646;p77"/>
            <p:cNvSpPr/>
            <p:nvPr/>
          </p:nvSpPr>
          <p:spPr>
            <a:xfrm>
              <a:off x="2033125" y="2669650"/>
              <a:ext cx="83975" cy="80400"/>
            </a:xfrm>
            <a:custGeom>
              <a:avLst/>
              <a:gdLst/>
              <a:ahLst/>
              <a:cxnLst/>
              <a:rect l="l" t="t" r="r" b="b"/>
              <a:pathLst>
                <a:path w="3359" h="3216" extrusionOk="0">
                  <a:moveTo>
                    <a:pt x="1382" y="453"/>
                  </a:moveTo>
                  <a:cubicBezTo>
                    <a:pt x="1596" y="453"/>
                    <a:pt x="1787" y="524"/>
                    <a:pt x="1953" y="691"/>
                  </a:cubicBezTo>
                  <a:cubicBezTo>
                    <a:pt x="2263" y="1001"/>
                    <a:pt x="2263" y="1501"/>
                    <a:pt x="1953" y="1810"/>
                  </a:cubicBezTo>
                  <a:cubicBezTo>
                    <a:pt x="1799" y="1965"/>
                    <a:pt x="1596" y="2043"/>
                    <a:pt x="1394" y="2043"/>
                  </a:cubicBezTo>
                  <a:cubicBezTo>
                    <a:pt x="1191" y="2043"/>
                    <a:pt x="989" y="1965"/>
                    <a:pt x="834" y="1810"/>
                  </a:cubicBezTo>
                  <a:cubicBezTo>
                    <a:pt x="525" y="1501"/>
                    <a:pt x="525" y="1001"/>
                    <a:pt x="834" y="691"/>
                  </a:cubicBezTo>
                  <a:cubicBezTo>
                    <a:pt x="977" y="524"/>
                    <a:pt x="1191" y="453"/>
                    <a:pt x="1382" y="453"/>
                  </a:cubicBezTo>
                  <a:close/>
                  <a:moveTo>
                    <a:pt x="1382" y="1"/>
                  </a:moveTo>
                  <a:cubicBezTo>
                    <a:pt x="1060" y="1"/>
                    <a:pt x="739" y="120"/>
                    <a:pt x="501" y="358"/>
                  </a:cubicBezTo>
                  <a:cubicBezTo>
                    <a:pt x="1" y="858"/>
                    <a:pt x="1" y="1644"/>
                    <a:pt x="501" y="2144"/>
                  </a:cubicBezTo>
                  <a:cubicBezTo>
                    <a:pt x="739" y="2382"/>
                    <a:pt x="1072" y="2501"/>
                    <a:pt x="1382" y="2501"/>
                  </a:cubicBezTo>
                  <a:cubicBezTo>
                    <a:pt x="1644" y="2501"/>
                    <a:pt x="1882" y="2430"/>
                    <a:pt x="2096" y="2287"/>
                  </a:cubicBezTo>
                  <a:lnTo>
                    <a:pt x="2430" y="2620"/>
                  </a:lnTo>
                  <a:lnTo>
                    <a:pt x="2334" y="2739"/>
                  </a:lnTo>
                  <a:cubicBezTo>
                    <a:pt x="2239" y="2834"/>
                    <a:pt x="2239" y="2977"/>
                    <a:pt x="2334" y="3073"/>
                  </a:cubicBezTo>
                  <a:cubicBezTo>
                    <a:pt x="2382" y="3096"/>
                    <a:pt x="2430" y="3120"/>
                    <a:pt x="2501" y="3120"/>
                  </a:cubicBezTo>
                  <a:cubicBezTo>
                    <a:pt x="2549" y="3120"/>
                    <a:pt x="2596" y="3096"/>
                    <a:pt x="2644" y="3073"/>
                  </a:cubicBezTo>
                  <a:lnTo>
                    <a:pt x="2763" y="2954"/>
                  </a:lnTo>
                  <a:lnTo>
                    <a:pt x="2954" y="3144"/>
                  </a:lnTo>
                  <a:cubicBezTo>
                    <a:pt x="3001" y="3192"/>
                    <a:pt x="3049" y="3216"/>
                    <a:pt x="3120" y="3216"/>
                  </a:cubicBezTo>
                  <a:cubicBezTo>
                    <a:pt x="3168" y="3216"/>
                    <a:pt x="3239" y="3192"/>
                    <a:pt x="3263" y="3144"/>
                  </a:cubicBezTo>
                  <a:cubicBezTo>
                    <a:pt x="3359" y="3049"/>
                    <a:pt x="3359" y="2906"/>
                    <a:pt x="3263" y="2811"/>
                  </a:cubicBezTo>
                  <a:lnTo>
                    <a:pt x="3097" y="2620"/>
                  </a:lnTo>
                  <a:lnTo>
                    <a:pt x="3192" y="2525"/>
                  </a:lnTo>
                  <a:cubicBezTo>
                    <a:pt x="3287" y="2430"/>
                    <a:pt x="3287" y="2287"/>
                    <a:pt x="3192" y="2191"/>
                  </a:cubicBezTo>
                  <a:cubicBezTo>
                    <a:pt x="3144" y="2144"/>
                    <a:pt x="3085" y="2120"/>
                    <a:pt x="3028" y="2120"/>
                  </a:cubicBezTo>
                  <a:cubicBezTo>
                    <a:pt x="2972" y="2120"/>
                    <a:pt x="2918" y="2144"/>
                    <a:pt x="2882" y="2191"/>
                  </a:cubicBezTo>
                  <a:lnTo>
                    <a:pt x="2763" y="2311"/>
                  </a:lnTo>
                  <a:lnTo>
                    <a:pt x="2406" y="1953"/>
                  </a:lnTo>
                  <a:cubicBezTo>
                    <a:pt x="2739" y="1477"/>
                    <a:pt x="2692" y="786"/>
                    <a:pt x="2263" y="358"/>
                  </a:cubicBezTo>
                  <a:cubicBezTo>
                    <a:pt x="2025" y="120"/>
                    <a:pt x="1703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7"/>
            <p:cNvSpPr/>
            <p:nvPr/>
          </p:nvSpPr>
          <p:spPr>
            <a:xfrm>
              <a:off x="1930125" y="2635725"/>
              <a:ext cx="254850" cy="291750"/>
            </a:xfrm>
            <a:custGeom>
              <a:avLst/>
              <a:gdLst/>
              <a:ahLst/>
              <a:cxnLst/>
              <a:rect l="l" t="t" r="r" b="b"/>
              <a:pathLst>
                <a:path w="10194" h="11670" extrusionOk="0">
                  <a:moveTo>
                    <a:pt x="6216" y="5930"/>
                  </a:moveTo>
                  <a:lnTo>
                    <a:pt x="6216" y="7335"/>
                  </a:lnTo>
                  <a:cubicBezTo>
                    <a:pt x="6121" y="7287"/>
                    <a:pt x="6026" y="7264"/>
                    <a:pt x="5931" y="7264"/>
                  </a:cubicBezTo>
                  <a:cubicBezTo>
                    <a:pt x="5788" y="7264"/>
                    <a:pt x="5645" y="7264"/>
                    <a:pt x="5502" y="7287"/>
                  </a:cubicBezTo>
                  <a:lnTo>
                    <a:pt x="5502" y="5930"/>
                  </a:lnTo>
                  <a:close/>
                  <a:moveTo>
                    <a:pt x="7050" y="8026"/>
                  </a:moveTo>
                  <a:cubicBezTo>
                    <a:pt x="7193" y="8026"/>
                    <a:pt x="7288" y="8121"/>
                    <a:pt x="7288" y="8264"/>
                  </a:cubicBezTo>
                  <a:cubicBezTo>
                    <a:pt x="7288" y="8383"/>
                    <a:pt x="7193" y="8478"/>
                    <a:pt x="7050" y="8478"/>
                  </a:cubicBezTo>
                  <a:lnTo>
                    <a:pt x="6621" y="8478"/>
                  </a:lnTo>
                  <a:cubicBezTo>
                    <a:pt x="6597" y="8478"/>
                    <a:pt x="6574" y="8478"/>
                    <a:pt x="6526" y="8454"/>
                  </a:cubicBezTo>
                  <a:cubicBezTo>
                    <a:pt x="6621" y="8335"/>
                    <a:pt x="6669" y="8192"/>
                    <a:pt x="6669" y="8026"/>
                  </a:cubicBezTo>
                  <a:close/>
                  <a:moveTo>
                    <a:pt x="7050" y="8931"/>
                  </a:moveTo>
                  <a:cubicBezTo>
                    <a:pt x="7193" y="8931"/>
                    <a:pt x="7288" y="9050"/>
                    <a:pt x="7288" y="9169"/>
                  </a:cubicBezTo>
                  <a:cubicBezTo>
                    <a:pt x="7288" y="9288"/>
                    <a:pt x="7193" y="9407"/>
                    <a:pt x="7050" y="9407"/>
                  </a:cubicBezTo>
                  <a:lnTo>
                    <a:pt x="6621" y="9407"/>
                  </a:lnTo>
                  <a:cubicBezTo>
                    <a:pt x="6502" y="9407"/>
                    <a:pt x="6407" y="9288"/>
                    <a:pt x="6407" y="9169"/>
                  </a:cubicBezTo>
                  <a:cubicBezTo>
                    <a:pt x="6407" y="9050"/>
                    <a:pt x="6502" y="8931"/>
                    <a:pt x="6621" y="8931"/>
                  </a:cubicBezTo>
                  <a:close/>
                  <a:moveTo>
                    <a:pt x="7050" y="9859"/>
                  </a:moveTo>
                  <a:cubicBezTo>
                    <a:pt x="7193" y="9859"/>
                    <a:pt x="7288" y="9955"/>
                    <a:pt x="7288" y="10074"/>
                  </a:cubicBezTo>
                  <a:cubicBezTo>
                    <a:pt x="7288" y="10217"/>
                    <a:pt x="7193" y="10312"/>
                    <a:pt x="7050" y="10312"/>
                  </a:cubicBezTo>
                  <a:lnTo>
                    <a:pt x="6621" y="10312"/>
                  </a:lnTo>
                  <a:cubicBezTo>
                    <a:pt x="6502" y="10312"/>
                    <a:pt x="6407" y="10217"/>
                    <a:pt x="6407" y="10074"/>
                  </a:cubicBezTo>
                  <a:cubicBezTo>
                    <a:pt x="6407" y="9955"/>
                    <a:pt x="6502" y="9859"/>
                    <a:pt x="6621" y="9859"/>
                  </a:cubicBezTo>
                  <a:close/>
                  <a:moveTo>
                    <a:pt x="5931" y="7716"/>
                  </a:moveTo>
                  <a:cubicBezTo>
                    <a:pt x="6097" y="7716"/>
                    <a:pt x="6216" y="7859"/>
                    <a:pt x="6216" y="8026"/>
                  </a:cubicBezTo>
                  <a:cubicBezTo>
                    <a:pt x="6216" y="8145"/>
                    <a:pt x="6145" y="8264"/>
                    <a:pt x="6026" y="8288"/>
                  </a:cubicBezTo>
                  <a:lnTo>
                    <a:pt x="5192" y="8597"/>
                  </a:lnTo>
                  <a:cubicBezTo>
                    <a:pt x="5097" y="8645"/>
                    <a:pt x="5026" y="8716"/>
                    <a:pt x="5026" y="8811"/>
                  </a:cubicBezTo>
                  <a:lnTo>
                    <a:pt x="5026" y="11217"/>
                  </a:lnTo>
                  <a:lnTo>
                    <a:pt x="3978" y="11217"/>
                  </a:lnTo>
                  <a:lnTo>
                    <a:pt x="3978" y="8740"/>
                  </a:lnTo>
                  <a:lnTo>
                    <a:pt x="4025" y="8669"/>
                  </a:lnTo>
                  <a:cubicBezTo>
                    <a:pt x="4478" y="8073"/>
                    <a:pt x="5192" y="7716"/>
                    <a:pt x="5931" y="7716"/>
                  </a:cubicBezTo>
                  <a:close/>
                  <a:moveTo>
                    <a:pt x="6073" y="8764"/>
                  </a:moveTo>
                  <a:lnTo>
                    <a:pt x="6073" y="8764"/>
                  </a:lnTo>
                  <a:cubicBezTo>
                    <a:pt x="6002" y="8883"/>
                    <a:pt x="5954" y="9026"/>
                    <a:pt x="5954" y="9169"/>
                  </a:cubicBezTo>
                  <a:cubicBezTo>
                    <a:pt x="5954" y="9335"/>
                    <a:pt x="6026" y="9502"/>
                    <a:pt x="6121" y="9621"/>
                  </a:cubicBezTo>
                  <a:cubicBezTo>
                    <a:pt x="6026" y="9740"/>
                    <a:pt x="5954" y="9907"/>
                    <a:pt x="5954" y="10074"/>
                  </a:cubicBezTo>
                  <a:cubicBezTo>
                    <a:pt x="5954" y="10264"/>
                    <a:pt x="6026" y="10407"/>
                    <a:pt x="6121" y="10526"/>
                  </a:cubicBezTo>
                  <a:cubicBezTo>
                    <a:pt x="6026" y="10669"/>
                    <a:pt x="5954" y="10812"/>
                    <a:pt x="5954" y="11002"/>
                  </a:cubicBezTo>
                  <a:cubicBezTo>
                    <a:pt x="5954" y="11074"/>
                    <a:pt x="5954" y="11145"/>
                    <a:pt x="5978" y="11217"/>
                  </a:cubicBezTo>
                  <a:lnTo>
                    <a:pt x="5502" y="11217"/>
                  </a:lnTo>
                  <a:lnTo>
                    <a:pt x="5502" y="8978"/>
                  </a:lnTo>
                  <a:lnTo>
                    <a:pt x="6073" y="8764"/>
                  </a:lnTo>
                  <a:close/>
                  <a:moveTo>
                    <a:pt x="7050" y="10764"/>
                  </a:moveTo>
                  <a:cubicBezTo>
                    <a:pt x="7193" y="10764"/>
                    <a:pt x="7288" y="10860"/>
                    <a:pt x="7288" y="11002"/>
                  </a:cubicBezTo>
                  <a:cubicBezTo>
                    <a:pt x="7288" y="11121"/>
                    <a:pt x="7193" y="11217"/>
                    <a:pt x="7050" y="11217"/>
                  </a:cubicBezTo>
                  <a:lnTo>
                    <a:pt x="6621" y="11217"/>
                  </a:lnTo>
                  <a:cubicBezTo>
                    <a:pt x="6502" y="11217"/>
                    <a:pt x="6407" y="11121"/>
                    <a:pt x="6407" y="11002"/>
                  </a:cubicBezTo>
                  <a:cubicBezTo>
                    <a:pt x="6407" y="10860"/>
                    <a:pt x="6502" y="10764"/>
                    <a:pt x="6621" y="10764"/>
                  </a:cubicBezTo>
                  <a:close/>
                  <a:moveTo>
                    <a:pt x="2216" y="0"/>
                  </a:moveTo>
                  <a:cubicBezTo>
                    <a:pt x="1834" y="0"/>
                    <a:pt x="1525" y="286"/>
                    <a:pt x="1525" y="667"/>
                  </a:cubicBezTo>
                  <a:lnTo>
                    <a:pt x="1525" y="5239"/>
                  </a:lnTo>
                  <a:cubicBezTo>
                    <a:pt x="1525" y="5620"/>
                    <a:pt x="1834" y="5930"/>
                    <a:pt x="2216" y="5930"/>
                  </a:cubicBezTo>
                  <a:lnTo>
                    <a:pt x="5026" y="5930"/>
                  </a:lnTo>
                  <a:lnTo>
                    <a:pt x="5026" y="7406"/>
                  </a:lnTo>
                  <a:cubicBezTo>
                    <a:pt x="4526" y="7573"/>
                    <a:pt x="4073" y="7883"/>
                    <a:pt x="3740" y="8288"/>
                  </a:cubicBezTo>
                  <a:lnTo>
                    <a:pt x="239" y="8288"/>
                  </a:lnTo>
                  <a:cubicBezTo>
                    <a:pt x="120" y="8288"/>
                    <a:pt x="1" y="8383"/>
                    <a:pt x="1" y="8526"/>
                  </a:cubicBezTo>
                  <a:cubicBezTo>
                    <a:pt x="1" y="8645"/>
                    <a:pt x="120" y="8740"/>
                    <a:pt x="239" y="8740"/>
                  </a:cubicBezTo>
                  <a:lnTo>
                    <a:pt x="3501" y="8740"/>
                  </a:lnTo>
                  <a:lnTo>
                    <a:pt x="3501" y="11217"/>
                  </a:lnTo>
                  <a:lnTo>
                    <a:pt x="239" y="11217"/>
                  </a:lnTo>
                  <a:cubicBezTo>
                    <a:pt x="120" y="11217"/>
                    <a:pt x="1" y="11336"/>
                    <a:pt x="1" y="11455"/>
                  </a:cubicBezTo>
                  <a:cubicBezTo>
                    <a:pt x="1" y="11574"/>
                    <a:pt x="120" y="11669"/>
                    <a:pt x="239" y="11669"/>
                  </a:cubicBezTo>
                  <a:lnTo>
                    <a:pt x="7050" y="11669"/>
                  </a:lnTo>
                  <a:cubicBezTo>
                    <a:pt x="7431" y="11669"/>
                    <a:pt x="7740" y="11383"/>
                    <a:pt x="7740" y="11002"/>
                  </a:cubicBezTo>
                  <a:cubicBezTo>
                    <a:pt x="7740" y="10812"/>
                    <a:pt x="7669" y="10669"/>
                    <a:pt x="7574" y="10526"/>
                  </a:cubicBezTo>
                  <a:cubicBezTo>
                    <a:pt x="7669" y="10407"/>
                    <a:pt x="7740" y="10264"/>
                    <a:pt x="7740" y="10074"/>
                  </a:cubicBezTo>
                  <a:cubicBezTo>
                    <a:pt x="7740" y="9907"/>
                    <a:pt x="7669" y="9740"/>
                    <a:pt x="7574" y="9621"/>
                  </a:cubicBezTo>
                  <a:cubicBezTo>
                    <a:pt x="7669" y="9502"/>
                    <a:pt x="7740" y="9335"/>
                    <a:pt x="7740" y="9169"/>
                  </a:cubicBezTo>
                  <a:cubicBezTo>
                    <a:pt x="7740" y="9002"/>
                    <a:pt x="7669" y="8835"/>
                    <a:pt x="7574" y="8716"/>
                  </a:cubicBezTo>
                  <a:cubicBezTo>
                    <a:pt x="7669" y="8597"/>
                    <a:pt x="7740" y="8430"/>
                    <a:pt x="7740" y="8264"/>
                  </a:cubicBezTo>
                  <a:cubicBezTo>
                    <a:pt x="7740" y="7883"/>
                    <a:pt x="7431" y="7573"/>
                    <a:pt x="7050" y="7573"/>
                  </a:cubicBezTo>
                  <a:lnTo>
                    <a:pt x="6669" y="7573"/>
                  </a:lnTo>
                  <a:lnTo>
                    <a:pt x="6669" y="5930"/>
                  </a:lnTo>
                  <a:lnTo>
                    <a:pt x="9503" y="5930"/>
                  </a:lnTo>
                  <a:cubicBezTo>
                    <a:pt x="9884" y="5930"/>
                    <a:pt x="10193" y="5620"/>
                    <a:pt x="10193" y="5239"/>
                  </a:cubicBezTo>
                  <a:lnTo>
                    <a:pt x="10193" y="667"/>
                  </a:lnTo>
                  <a:cubicBezTo>
                    <a:pt x="10193" y="286"/>
                    <a:pt x="9884" y="0"/>
                    <a:pt x="9503" y="0"/>
                  </a:cubicBezTo>
                  <a:lnTo>
                    <a:pt x="6883" y="0"/>
                  </a:lnTo>
                  <a:cubicBezTo>
                    <a:pt x="6764" y="0"/>
                    <a:pt x="6645" y="95"/>
                    <a:pt x="6645" y="214"/>
                  </a:cubicBezTo>
                  <a:cubicBezTo>
                    <a:pt x="6645" y="334"/>
                    <a:pt x="6764" y="453"/>
                    <a:pt x="6883" y="453"/>
                  </a:cubicBezTo>
                  <a:lnTo>
                    <a:pt x="9503" y="453"/>
                  </a:lnTo>
                  <a:cubicBezTo>
                    <a:pt x="9646" y="453"/>
                    <a:pt x="9741" y="548"/>
                    <a:pt x="9741" y="667"/>
                  </a:cubicBezTo>
                  <a:lnTo>
                    <a:pt x="9741" y="5239"/>
                  </a:lnTo>
                  <a:cubicBezTo>
                    <a:pt x="9741" y="5358"/>
                    <a:pt x="9646" y="5477"/>
                    <a:pt x="9503" y="5477"/>
                  </a:cubicBezTo>
                  <a:lnTo>
                    <a:pt x="2216" y="5477"/>
                  </a:lnTo>
                  <a:cubicBezTo>
                    <a:pt x="2073" y="5477"/>
                    <a:pt x="1977" y="5358"/>
                    <a:pt x="1977" y="5239"/>
                  </a:cubicBezTo>
                  <a:lnTo>
                    <a:pt x="1977" y="667"/>
                  </a:lnTo>
                  <a:cubicBezTo>
                    <a:pt x="1977" y="548"/>
                    <a:pt x="2073" y="453"/>
                    <a:pt x="2216" y="453"/>
                  </a:cubicBezTo>
                  <a:lnTo>
                    <a:pt x="4835" y="453"/>
                  </a:lnTo>
                  <a:cubicBezTo>
                    <a:pt x="4954" y="453"/>
                    <a:pt x="5049" y="334"/>
                    <a:pt x="5049" y="214"/>
                  </a:cubicBezTo>
                  <a:cubicBezTo>
                    <a:pt x="5049" y="95"/>
                    <a:pt x="4954" y="0"/>
                    <a:pt x="4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7"/>
            <p:cNvSpPr/>
            <p:nvPr/>
          </p:nvSpPr>
          <p:spPr>
            <a:xfrm>
              <a:off x="2070625" y="2635725"/>
              <a:ext cx="11950" cy="11325"/>
            </a:xfrm>
            <a:custGeom>
              <a:avLst/>
              <a:gdLst/>
              <a:ahLst/>
              <a:cxnLst/>
              <a:rect l="l" t="t" r="r" b="b"/>
              <a:pathLst>
                <a:path w="478" h="453" extrusionOk="0">
                  <a:moveTo>
                    <a:pt x="239" y="0"/>
                  </a:moveTo>
                  <a:cubicBezTo>
                    <a:pt x="168" y="0"/>
                    <a:pt x="120" y="24"/>
                    <a:pt x="72" y="48"/>
                  </a:cubicBezTo>
                  <a:cubicBezTo>
                    <a:pt x="25" y="95"/>
                    <a:pt x="1" y="167"/>
                    <a:pt x="1" y="214"/>
                  </a:cubicBezTo>
                  <a:cubicBezTo>
                    <a:pt x="1" y="286"/>
                    <a:pt x="25" y="334"/>
                    <a:pt x="72" y="381"/>
                  </a:cubicBezTo>
                  <a:cubicBezTo>
                    <a:pt x="120" y="429"/>
                    <a:pt x="168" y="453"/>
                    <a:pt x="239" y="453"/>
                  </a:cubicBezTo>
                  <a:cubicBezTo>
                    <a:pt x="311" y="453"/>
                    <a:pt x="358" y="429"/>
                    <a:pt x="406" y="381"/>
                  </a:cubicBezTo>
                  <a:cubicBezTo>
                    <a:pt x="453" y="334"/>
                    <a:pt x="477" y="286"/>
                    <a:pt x="477" y="214"/>
                  </a:cubicBezTo>
                  <a:cubicBezTo>
                    <a:pt x="477" y="167"/>
                    <a:pt x="453" y="95"/>
                    <a:pt x="406" y="48"/>
                  </a:cubicBezTo>
                  <a:cubicBezTo>
                    <a:pt x="358" y="24"/>
                    <a:pt x="311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9" name="Google Shape;1649;p77"/>
          <p:cNvGrpSpPr/>
          <p:nvPr/>
        </p:nvGrpSpPr>
        <p:grpSpPr>
          <a:xfrm>
            <a:off x="5739643" y="1482390"/>
            <a:ext cx="445415" cy="446360"/>
            <a:chOff x="4378850" y="3565675"/>
            <a:chExt cx="291750" cy="292350"/>
          </a:xfrm>
        </p:grpSpPr>
        <p:sp>
          <p:nvSpPr>
            <p:cNvPr id="1650" name="Google Shape;1650;p77"/>
            <p:cNvSpPr/>
            <p:nvPr/>
          </p:nvSpPr>
          <p:spPr>
            <a:xfrm>
              <a:off x="4518775" y="3565675"/>
              <a:ext cx="11925" cy="11325"/>
            </a:xfrm>
            <a:custGeom>
              <a:avLst/>
              <a:gdLst/>
              <a:ahLst/>
              <a:cxnLst/>
              <a:rect l="l" t="t" r="r" b="b"/>
              <a:pathLst>
                <a:path w="477" h="453" extrusionOk="0">
                  <a:moveTo>
                    <a:pt x="238" y="0"/>
                  </a:moveTo>
                  <a:cubicBezTo>
                    <a:pt x="167" y="0"/>
                    <a:pt x="119" y="24"/>
                    <a:pt x="72" y="72"/>
                  </a:cubicBezTo>
                  <a:cubicBezTo>
                    <a:pt x="24" y="119"/>
                    <a:pt x="0" y="167"/>
                    <a:pt x="0" y="238"/>
                  </a:cubicBezTo>
                  <a:cubicBezTo>
                    <a:pt x="0" y="286"/>
                    <a:pt x="24" y="357"/>
                    <a:pt x="72" y="381"/>
                  </a:cubicBezTo>
                  <a:cubicBezTo>
                    <a:pt x="119" y="429"/>
                    <a:pt x="167" y="453"/>
                    <a:pt x="238" y="453"/>
                  </a:cubicBezTo>
                  <a:cubicBezTo>
                    <a:pt x="310" y="453"/>
                    <a:pt x="357" y="429"/>
                    <a:pt x="405" y="381"/>
                  </a:cubicBezTo>
                  <a:cubicBezTo>
                    <a:pt x="453" y="357"/>
                    <a:pt x="476" y="286"/>
                    <a:pt x="476" y="238"/>
                  </a:cubicBezTo>
                  <a:cubicBezTo>
                    <a:pt x="476" y="167"/>
                    <a:pt x="453" y="119"/>
                    <a:pt x="405" y="72"/>
                  </a:cubicBezTo>
                  <a:cubicBezTo>
                    <a:pt x="357" y="24"/>
                    <a:pt x="310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7"/>
            <p:cNvSpPr/>
            <p:nvPr/>
          </p:nvSpPr>
          <p:spPr>
            <a:xfrm>
              <a:off x="4492575" y="3590075"/>
              <a:ext cx="64325" cy="99450"/>
            </a:xfrm>
            <a:custGeom>
              <a:avLst/>
              <a:gdLst/>
              <a:ahLst/>
              <a:cxnLst/>
              <a:rect l="l" t="t" r="r" b="b"/>
              <a:pathLst>
                <a:path w="2573" h="3978" extrusionOk="0">
                  <a:moveTo>
                    <a:pt x="1286" y="453"/>
                  </a:moveTo>
                  <a:cubicBezTo>
                    <a:pt x="1739" y="453"/>
                    <a:pt x="2120" y="834"/>
                    <a:pt x="2120" y="1287"/>
                  </a:cubicBezTo>
                  <a:cubicBezTo>
                    <a:pt x="2120" y="1739"/>
                    <a:pt x="1739" y="2120"/>
                    <a:pt x="1286" y="2120"/>
                  </a:cubicBezTo>
                  <a:cubicBezTo>
                    <a:pt x="834" y="2120"/>
                    <a:pt x="453" y="1739"/>
                    <a:pt x="453" y="1287"/>
                  </a:cubicBezTo>
                  <a:cubicBezTo>
                    <a:pt x="453" y="834"/>
                    <a:pt x="834" y="453"/>
                    <a:pt x="1286" y="453"/>
                  </a:cubicBezTo>
                  <a:close/>
                  <a:moveTo>
                    <a:pt x="1286" y="1"/>
                  </a:moveTo>
                  <a:cubicBezTo>
                    <a:pt x="572" y="1"/>
                    <a:pt x="0" y="572"/>
                    <a:pt x="0" y="1287"/>
                  </a:cubicBezTo>
                  <a:cubicBezTo>
                    <a:pt x="0" y="1906"/>
                    <a:pt x="453" y="2430"/>
                    <a:pt x="1048" y="2549"/>
                  </a:cubicBezTo>
                  <a:lnTo>
                    <a:pt x="1048" y="3025"/>
                  </a:lnTo>
                  <a:lnTo>
                    <a:pt x="905" y="3025"/>
                  </a:lnTo>
                  <a:cubicBezTo>
                    <a:pt x="786" y="3025"/>
                    <a:pt x="667" y="3144"/>
                    <a:pt x="667" y="3263"/>
                  </a:cubicBezTo>
                  <a:cubicBezTo>
                    <a:pt x="667" y="3382"/>
                    <a:pt x="786" y="3501"/>
                    <a:pt x="905" y="3501"/>
                  </a:cubicBezTo>
                  <a:lnTo>
                    <a:pt x="1048" y="3501"/>
                  </a:lnTo>
                  <a:lnTo>
                    <a:pt x="1048" y="3763"/>
                  </a:lnTo>
                  <a:cubicBezTo>
                    <a:pt x="1048" y="3882"/>
                    <a:pt x="1167" y="3978"/>
                    <a:pt x="1286" y="3978"/>
                  </a:cubicBezTo>
                  <a:cubicBezTo>
                    <a:pt x="1405" y="3978"/>
                    <a:pt x="1524" y="3882"/>
                    <a:pt x="1524" y="3763"/>
                  </a:cubicBezTo>
                  <a:lnTo>
                    <a:pt x="1524" y="3501"/>
                  </a:lnTo>
                  <a:lnTo>
                    <a:pt x="1667" y="3501"/>
                  </a:lnTo>
                  <a:cubicBezTo>
                    <a:pt x="1786" y="3501"/>
                    <a:pt x="1905" y="3382"/>
                    <a:pt x="1905" y="3263"/>
                  </a:cubicBezTo>
                  <a:cubicBezTo>
                    <a:pt x="1905" y="3144"/>
                    <a:pt x="1786" y="3025"/>
                    <a:pt x="1667" y="3025"/>
                  </a:cubicBezTo>
                  <a:lnTo>
                    <a:pt x="1524" y="3025"/>
                  </a:lnTo>
                  <a:lnTo>
                    <a:pt x="1524" y="2549"/>
                  </a:lnTo>
                  <a:cubicBezTo>
                    <a:pt x="2120" y="2430"/>
                    <a:pt x="2572" y="1906"/>
                    <a:pt x="2572" y="1287"/>
                  </a:cubicBezTo>
                  <a:cubicBezTo>
                    <a:pt x="2572" y="572"/>
                    <a:pt x="2001" y="1"/>
                    <a:pt x="1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7"/>
            <p:cNvSpPr/>
            <p:nvPr/>
          </p:nvSpPr>
          <p:spPr>
            <a:xfrm>
              <a:off x="4378850" y="3565675"/>
              <a:ext cx="291750" cy="292350"/>
            </a:xfrm>
            <a:custGeom>
              <a:avLst/>
              <a:gdLst/>
              <a:ahLst/>
              <a:cxnLst/>
              <a:rect l="l" t="t" r="r" b="b"/>
              <a:pathLst>
                <a:path w="11670" h="11694" extrusionOk="0">
                  <a:moveTo>
                    <a:pt x="3025" y="4787"/>
                  </a:moveTo>
                  <a:cubicBezTo>
                    <a:pt x="3240" y="4787"/>
                    <a:pt x="3406" y="4954"/>
                    <a:pt x="3406" y="5168"/>
                  </a:cubicBezTo>
                  <a:cubicBezTo>
                    <a:pt x="3406" y="5216"/>
                    <a:pt x="3406" y="5263"/>
                    <a:pt x="3382" y="5287"/>
                  </a:cubicBezTo>
                  <a:cubicBezTo>
                    <a:pt x="3263" y="5263"/>
                    <a:pt x="3144" y="5239"/>
                    <a:pt x="3025" y="5239"/>
                  </a:cubicBezTo>
                  <a:cubicBezTo>
                    <a:pt x="2906" y="5239"/>
                    <a:pt x="2787" y="5263"/>
                    <a:pt x="2668" y="5287"/>
                  </a:cubicBezTo>
                  <a:cubicBezTo>
                    <a:pt x="2644" y="5263"/>
                    <a:pt x="2644" y="5216"/>
                    <a:pt x="2644" y="5168"/>
                  </a:cubicBezTo>
                  <a:cubicBezTo>
                    <a:pt x="2644" y="4954"/>
                    <a:pt x="2811" y="4787"/>
                    <a:pt x="3025" y="4787"/>
                  </a:cubicBezTo>
                  <a:close/>
                  <a:moveTo>
                    <a:pt x="8645" y="5668"/>
                  </a:moveTo>
                  <a:cubicBezTo>
                    <a:pt x="9122" y="5668"/>
                    <a:pt x="9527" y="6049"/>
                    <a:pt x="9527" y="6549"/>
                  </a:cubicBezTo>
                  <a:lnTo>
                    <a:pt x="9527" y="6692"/>
                  </a:lnTo>
                  <a:lnTo>
                    <a:pt x="7764" y="6692"/>
                  </a:lnTo>
                  <a:lnTo>
                    <a:pt x="7764" y="6549"/>
                  </a:lnTo>
                  <a:cubicBezTo>
                    <a:pt x="7764" y="6049"/>
                    <a:pt x="8145" y="5668"/>
                    <a:pt x="8645" y="5668"/>
                  </a:cubicBezTo>
                  <a:close/>
                  <a:moveTo>
                    <a:pt x="3025" y="5692"/>
                  </a:moveTo>
                  <a:cubicBezTo>
                    <a:pt x="3525" y="5692"/>
                    <a:pt x="3906" y="6097"/>
                    <a:pt x="3906" y="6573"/>
                  </a:cubicBezTo>
                  <a:lnTo>
                    <a:pt x="3906" y="6716"/>
                  </a:lnTo>
                  <a:lnTo>
                    <a:pt x="2144" y="6716"/>
                  </a:lnTo>
                  <a:lnTo>
                    <a:pt x="2144" y="6573"/>
                  </a:lnTo>
                  <a:cubicBezTo>
                    <a:pt x="2144" y="6097"/>
                    <a:pt x="2549" y="5692"/>
                    <a:pt x="3025" y="5692"/>
                  </a:cubicBezTo>
                  <a:close/>
                  <a:moveTo>
                    <a:pt x="9622" y="4739"/>
                  </a:moveTo>
                  <a:cubicBezTo>
                    <a:pt x="9836" y="4739"/>
                    <a:pt x="10050" y="4811"/>
                    <a:pt x="10217" y="4954"/>
                  </a:cubicBezTo>
                  <a:cubicBezTo>
                    <a:pt x="10360" y="5096"/>
                    <a:pt x="10455" y="5311"/>
                    <a:pt x="10455" y="5525"/>
                  </a:cubicBezTo>
                  <a:lnTo>
                    <a:pt x="10455" y="6740"/>
                  </a:lnTo>
                  <a:cubicBezTo>
                    <a:pt x="10455" y="7025"/>
                    <a:pt x="10241" y="7264"/>
                    <a:pt x="9979" y="7335"/>
                  </a:cubicBezTo>
                  <a:lnTo>
                    <a:pt x="9979" y="6549"/>
                  </a:lnTo>
                  <a:cubicBezTo>
                    <a:pt x="9979" y="5906"/>
                    <a:pt x="9527" y="5358"/>
                    <a:pt x="8931" y="5239"/>
                  </a:cubicBezTo>
                  <a:cubicBezTo>
                    <a:pt x="9050" y="4954"/>
                    <a:pt x="9312" y="4739"/>
                    <a:pt x="9622" y="4739"/>
                  </a:cubicBezTo>
                  <a:close/>
                  <a:moveTo>
                    <a:pt x="3906" y="7168"/>
                  </a:moveTo>
                  <a:lnTo>
                    <a:pt x="3906" y="7359"/>
                  </a:lnTo>
                  <a:cubicBezTo>
                    <a:pt x="3906" y="7835"/>
                    <a:pt x="3525" y="8240"/>
                    <a:pt x="3025" y="8240"/>
                  </a:cubicBezTo>
                  <a:cubicBezTo>
                    <a:pt x="2549" y="8240"/>
                    <a:pt x="2144" y="7835"/>
                    <a:pt x="2144" y="7359"/>
                  </a:cubicBezTo>
                  <a:lnTo>
                    <a:pt x="2144" y="7168"/>
                  </a:lnTo>
                  <a:close/>
                  <a:moveTo>
                    <a:pt x="9527" y="7144"/>
                  </a:moveTo>
                  <a:lnTo>
                    <a:pt x="9527" y="7359"/>
                  </a:lnTo>
                  <a:cubicBezTo>
                    <a:pt x="9527" y="7835"/>
                    <a:pt x="9122" y="8240"/>
                    <a:pt x="8645" y="8240"/>
                  </a:cubicBezTo>
                  <a:cubicBezTo>
                    <a:pt x="8145" y="8240"/>
                    <a:pt x="7764" y="7835"/>
                    <a:pt x="7764" y="7359"/>
                  </a:cubicBezTo>
                  <a:lnTo>
                    <a:pt x="7764" y="7144"/>
                  </a:lnTo>
                  <a:close/>
                  <a:moveTo>
                    <a:pt x="5049" y="5930"/>
                  </a:moveTo>
                  <a:lnTo>
                    <a:pt x="5049" y="8859"/>
                  </a:lnTo>
                  <a:cubicBezTo>
                    <a:pt x="4835" y="8740"/>
                    <a:pt x="4597" y="8692"/>
                    <a:pt x="4335" y="8692"/>
                  </a:cubicBezTo>
                  <a:lnTo>
                    <a:pt x="3811" y="8692"/>
                  </a:lnTo>
                  <a:lnTo>
                    <a:pt x="3811" y="8430"/>
                  </a:lnTo>
                  <a:cubicBezTo>
                    <a:pt x="4144" y="8192"/>
                    <a:pt x="4359" y="7811"/>
                    <a:pt x="4359" y="7359"/>
                  </a:cubicBezTo>
                  <a:lnTo>
                    <a:pt x="4359" y="6573"/>
                  </a:lnTo>
                  <a:cubicBezTo>
                    <a:pt x="4359" y="6359"/>
                    <a:pt x="4311" y="6120"/>
                    <a:pt x="4192" y="5930"/>
                  </a:cubicBezTo>
                  <a:close/>
                  <a:moveTo>
                    <a:pt x="7455" y="5930"/>
                  </a:moveTo>
                  <a:cubicBezTo>
                    <a:pt x="7359" y="6120"/>
                    <a:pt x="7312" y="6335"/>
                    <a:pt x="7312" y="6549"/>
                  </a:cubicBezTo>
                  <a:lnTo>
                    <a:pt x="7312" y="7359"/>
                  </a:lnTo>
                  <a:cubicBezTo>
                    <a:pt x="7312" y="7811"/>
                    <a:pt x="7526" y="8192"/>
                    <a:pt x="7860" y="8430"/>
                  </a:cubicBezTo>
                  <a:lnTo>
                    <a:pt x="7860" y="8692"/>
                  </a:lnTo>
                  <a:lnTo>
                    <a:pt x="7336" y="8692"/>
                  </a:lnTo>
                  <a:cubicBezTo>
                    <a:pt x="7074" y="8692"/>
                    <a:pt x="6836" y="8740"/>
                    <a:pt x="6621" y="8859"/>
                  </a:cubicBezTo>
                  <a:lnTo>
                    <a:pt x="6621" y="5930"/>
                  </a:lnTo>
                  <a:close/>
                  <a:moveTo>
                    <a:pt x="3359" y="8645"/>
                  </a:moveTo>
                  <a:lnTo>
                    <a:pt x="3359" y="8954"/>
                  </a:lnTo>
                  <a:cubicBezTo>
                    <a:pt x="3359" y="9145"/>
                    <a:pt x="3216" y="9288"/>
                    <a:pt x="3025" y="9288"/>
                  </a:cubicBezTo>
                  <a:cubicBezTo>
                    <a:pt x="2835" y="9288"/>
                    <a:pt x="2692" y="9145"/>
                    <a:pt x="2692" y="8954"/>
                  </a:cubicBezTo>
                  <a:lnTo>
                    <a:pt x="2692" y="8645"/>
                  </a:lnTo>
                  <a:cubicBezTo>
                    <a:pt x="2811" y="8692"/>
                    <a:pt x="2906" y="8692"/>
                    <a:pt x="3025" y="8692"/>
                  </a:cubicBezTo>
                  <a:cubicBezTo>
                    <a:pt x="3144" y="8692"/>
                    <a:pt x="3240" y="8692"/>
                    <a:pt x="3359" y="8645"/>
                  </a:cubicBezTo>
                  <a:close/>
                  <a:moveTo>
                    <a:pt x="8979" y="8645"/>
                  </a:moveTo>
                  <a:lnTo>
                    <a:pt x="8979" y="8954"/>
                  </a:lnTo>
                  <a:cubicBezTo>
                    <a:pt x="8979" y="9145"/>
                    <a:pt x="8836" y="9288"/>
                    <a:pt x="8645" y="9288"/>
                  </a:cubicBezTo>
                  <a:cubicBezTo>
                    <a:pt x="8455" y="9288"/>
                    <a:pt x="8312" y="9145"/>
                    <a:pt x="8312" y="8954"/>
                  </a:cubicBezTo>
                  <a:lnTo>
                    <a:pt x="8312" y="8645"/>
                  </a:lnTo>
                  <a:cubicBezTo>
                    <a:pt x="8431" y="8692"/>
                    <a:pt x="8526" y="8692"/>
                    <a:pt x="8645" y="8692"/>
                  </a:cubicBezTo>
                  <a:cubicBezTo>
                    <a:pt x="8764" y="8692"/>
                    <a:pt x="8860" y="8692"/>
                    <a:pt x="8979" y="8645"/>
                  </a:cubicBezTo>
                  <a:close/>
                  <a:moveTo>
                    <a:pt x="6145" y="5930"/>
                  </a:moveTo>
                  <a:lnTo>
                    <a:pt x="6145" y="9169"/>
                  </a:lnTo>
                  <a:cubicBezTo>
                    <a:pt x="6026" y="9288"/>
                    <a:pt x="5931" y="9407"/>
                    <a:pt x="5835" y="9574"/>
                  </a:cubicBezTo>
                  <a:cubicBezTo>
                    <a:pt x="5740" y="9407"/>
                    <a:pt x="5645" y="9288"/>
                    <a:pt x="5526" y="9169"/>
                  </a:cubicBezTo>
                  <a:lnTo>
                    <a:pt x="5526" y="5930"/>
                  </a:lnTo>
                  <a:close/>
                  <a:moveTo>
                    <a:pt x="4335" y="9145"/>
                  </a:moveTo>
                  <a:cubicBezTo>
                    <a:pt x="5026" y="9145"/>
                    <a:pt x="5597" y="9716"/>
                    <a:pt x="5597" y="10431"/>
                  </a:cubicBezTo>
                  <a:lnTo>
                    <a:pt x="5597" y="11241"/>
                  </a:lnTo>
                  <a:lnTo>
                    <a:pt x="453" y="11241"/>
                  </a:lnTo>
                  <a:lnTo>
                    <a:pt x="453" y="10431"/>
                  </a:lnTo>
                  <a:cubicBezTo>
                    <a:pt x="453" y="9716"/>
                    <a:pt x="1025" y="9145"/>
                    <a:pt x="1715" y="9145"/>
                  </a:cubicBezTo>
                  <a:lnTo>
                    <a:pt x="2263" y="9145"/>
                  </a:lnTo>
                  <a:cubicBezTo>
                    <a:pt x="2358" y="9478"/>
                    <a:pt x="2668" y="9740"/>
                    <a:pt x="3025" y="9740"/>
                  </a:cubicBezTo>
                  <a:cubicBezTo>
                    <a:pt x="3382" y="9740"/>
                    <a:pt x="3692" y="9478"/>
                    <a:pt x="3787" y="9145"/>
                  </a:cubicBezTo>
                  <a:close/>
                  <a:moveTo>
                    <a:pt x="9955" y="9145"/>
                  </a:moveTo>
                  <a:cubicBezTo>
                    <a:pt x="10646" y="9145"/>
                    <a:pt x="11217" y="9716"/>
                    <a:pt x="11217" y="10431"/>
                  </a:cubicBezTo>
                  <a:lnTo>
                    <a:pt x="11217" y="11241"/>
                  </a:lnTo>
                  <a:lnTo>
                    <a:pt x="6073" y="11241"/>
                  </a:lnTo>
                  <a:lnTo>
                    <a:pt x="6073" y="10431"/>
                  </a:lnTo>
                  <a:cubicBezTo>
                    <a:pt x="6073" y="9716"/>
                    <a:pt x="6645" y="9145"/>
                    <a:pt x="7336" y="9145"/>
                  </a:cubicBezTo>
                  <a:lnTo>
                    <a:pt x="7883" y="9145"/>
                  </a:lnTo>
                  <a:cubicBezTo>
                    <a:pt x="7979" y="9478"/>
                    <a:pt x="8288" y="9740"/>
                    <a:pt x="8645" y="9740"/>
                  </a:cubicBezTo>
                  <a:cubicBezTo>
                    <a:pt x="9003" y="9740"/>
                    <a:pt x="9312" y="9478"/>
                    <a:pt x="9407" y="9145"/>
                  </a:cubicBezTo>
                  <a:close/>
                  <a:moveTo>
                    <a:pt x="1453" y="0"/>
                  </a:moveTo>
                  <a:cubicBezTo>
                    <a:pt x="1072" y="0"/>
                    <a:pt x="763" y="310"/>
                    <a:pt x="763" y="691"/>
                  </a:cubicBezTo>
                  <a:lnTo>
                    <a:pt x="763" y="5263"/>
                  </a:lnTo>
                  <a:cubicBezTo>
                    <a:pt x="763" y="5620"/>
                    <a:pt x="1072" y="5930"/>
                    <a:pt x="1453" y="5930"/>
                  </a:cubicBezTo>
                  <a:lnTo>
                    <a:pt x="1858" y="5930"/>
                  </a:lnTo>
                  <a:cubicBezTo>
                    <a:pt x="1739" y="6120"/>
                    <a:pt x="1692" y="6359"/>
                    <a:pt x="1692" y="6573"/>
                  </a:cubicBezTo>
                  <a:lnTo>
                    <a:pt x="1692" y="7359"/>
                  </a:lnTo>
                  <a:cubicBezTo>
                    <a:pt x="1692" y="7811"/>
                    <a:pt x="1906" y="8192"/>
                    <a:pt x="2239" y="8430"/>
                  </a:cubicBezTo>
                  <a:lnTo>
                    <a:pt x="2239" y="8692"/>
                  </a:lnTo>
                  <a:lnTo>
                    <a:pt x="1715" y="8692"/>
                  </a:lnTo>
                  <a:cubicBezTo>
                    <a:pt x="763" y="8692"/>
                    <a:pt x="1" y="9478"/>
                    <a:pt x="1" y="10431"/>
                  </a:cubicBezTo>
                  <a:lnTo>
                    <a:pt x="1" y="11455"/>
                  </a:lnTo>
                  <a:cubicBezTo>
                    <a:pt x="1" y="11598"/>
                    <a:pt x="96" y="11693"/>
                    <a:pt x="215" y="11693"/>
                  </a:cubicBezTo>
                  <a:lnTo>
                    <a:pt x="11456" y="11693"/>
                  </a:lnTo>
                  <a:cubicBezTo>
                    <a:pt x="11575" y="11693"/>
                    <a:pt x="11670" y="11598"/>
                    <a:pt x="11670" y="11455"/>
                  </a:cubicBezTo>
                  <a:lnTo>
                    <a:pt x="11670" y="10431"/>
                  </a:lnTo>
                  <a:cubicBezTo>
                    <a:pt x="11670" y="9478"/>
                    <a:pt x="10908" y="8692"/>
                    <a:pt x="9955" y="8692"/>
                  </a:cubicBezTo>
                  <a:lnTo>
                    <a:pt x="9431" y="8692"/>
                  </a:lnTo>
                  <a:lnTo>
                    <a:pt x="9431" y="8430"/>
                  </a:lnTo>
                  <a:cubicBezTo>
                    <a:pt x="9646" y="8288"/>
                    <a:pt x="9812" y="8073"/>
                    <a:pt x="9908" y="7811"/>
                  </a:cubicBezTo>
                  <a:cubicBezTo>
                    <a:pt x="10455" y="7764"/>
                    <a:pt x="10908" y="7287"/>
                    <a:pt x="10908" y="6740"/>
                  </a:cubicBezTo>
                  <a:lnTo>
                    <a:pt x="10908" y="691"/>
                  </a:lnTo>
                  <a:cubicBezTo>
                    <a:pt x="10908" y="310"/>
                    <a:pt x="10598" y="0"/>
                    <a:pt x="10217" y="0"/>
                  </a:cubicBezTo>
                  <a:lnTo>
                    <a:pt x="6859" y="0"/>
                  </a:lnTo>
                  <a:cubicBezTo>
                    <a:pt x="6740" y="0"/>
                    <a:pt x="6645" y="95"/>
                    <a:pt x="6645" y="238"/>
                  </a:cubicBezTo>
                  <a:cubicBezTo>
                    <a:pt x="6645" y="357"/>
                    <a:pt x="6740" y="453"/>
                    <a:pt x="6859" y="453"/>
                  </a:cubicBezTo>
                  <a:lnTo>
                    <a:pt x="10217" y="453"/>
                  </a:lnTo>
                  <a:cubicBezTo>
                    <a:pt x="10336" y="453"/>
                    <a:pt x="10455" y="572"/>
                    <a:pt x="10455" y="691"/>
                  </a:cubicBezTo>
                  <a:lnTo>
                    <a:pt x="10455" y="4573"/>
                  </a:lnTo>
                  <a:cubicBezTo>
                    <a:pt x="10241" y="4380"/>
                    <a:pt x="9988" y="4283"/>
                    <a:pt x="9714" y="4283"/>
                  </a:cubicBezTo>
                  <a:cubicBezTo>
                    <a:pt x="9683" y="4283"/>
                    <a:pt x="9653" y="4284"/>
                    <a:pt x="9622" y="4287"/>
                  </a:cubicBezTo>
                  <a:cubicBezTo>
                    <a:pt x="9074" y="4311"/>
                    <a:pt x="8598" y="4692"/>
                    <a:pt x="8455" y="5216"/>
                  </a:cubicBezTo>
                  <a:cubicBezTo>
                    <a:pt x="8217" y="5239"/>
                    <a:pt x="8002" y="5335"/>
                    <a:pt x="7836" y="5477"/>
                  </a:cubicBezTo>
                  <a:lnTo>
                    <a:pt x="3811" y="5477"/>
                  </a:lnTo>
                  <a:cubicBezTo>
                    <a:pt x="3835" y="5382"/>
                    <a:pt x="3859" y="5287"/>
                    <a:pt x="3859" y="5168"/>
                  </a:cubicBezTo>
                  <a:cubicBezTo>
                    <a:pt x="3859" y="4715"/>
                    <a:pt x="3478" y="4334"/>
                    <a:pt x="3025" y="4334"/>
                  </a:cubicBezTo>
                  <a:cubicBezTo>
                    <a:pt x="2573" y="4334"/>
                    <a:pt x="2192" y="4715"/>
                    <a:pt x="2192" y="5168"/>
                  </a:cubicBezTo>
                  <a:cubicBezTo>
                    <a:pt x="2192" y="5287"/>
                    <a:pt x="2215" y="5382"/>
                    <a:pt x="2263" y="5477"/>
                  </a:cubicBezTo>
                  <a:lnTo>
                    <a:pt x="1453" y="5477"/>
                  </a:lnTo>
                  <a:cubicBezTo>
                    <a:pt x="1334" y="5477"/>
                    <a:pt x="1215" y="5382"/>
                    <a:pt x="1215" y="5263"/>
                  </a:cubicBezTo>
                  <a:lnTo>
                    <a:pt x="1215" y="691"/>
                  </a:lnTo>
                  <a:cubicBezTo>
                    <a:pt x="1215" y="572"/>
                    <a:pt x="1334" y="453"/>
                    <a:pt x="1453" y="453"/>
                  </a:cubicBezTo>
                  <a:lnTo>
                    <a:pt x="4811" y="453"/>
                  </a:lnTo>
                  <a:cubicBezTo>
                    <a:pt x="4930" y="453"/>
                    <a:pt x="5026" y="357"/>
                    <a:pt x="5026" y="238"/>
                  </a:cubicBezTo>
                  <a:cubicBezTo>
                    <a:pt x="5026" y="95"/>
                    <a:pt x="4930" y="0"/>
                    <a:pt x="4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3" name="Google Shape;1653;p77"/>
          <p:cNvGrpSpPr/>
          <p:nvPr/>
        </p:nvGrpSpPr>
        <p:grpSpPr>
          <a:xfrm>
            <a:off x="8582425" y="2361600"/>
            <a:ext cx="420300" cy="420300"/>
            <a:chOff x="4361850" y="4394300"/>
            <a:chExt cx="420300" cy="420300"/>
          </a:xfrm>
        </p:grpSpPr>
        <p:sp>
          <p:nvSpPr>
            <p:cNvPr id="1654" name="Google Shape;1654;p77"/>
            <p:cNvSpPr/>
            <p:nvPr/>
          </p:nvSpPr>
          <p:spPr>
            <a:xfrm>
              <a:off x="4361850" y="4394300"/>
              <a:ext cx="420300" cy="42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5" name="Google Shape;1655;p77"/>
            <p:cNvGrpSpPr/>
            <p:nvPr/>
          </p:nvGrpSpPr>
          <p:grpSpPr>
            <a:xfrm>
              <a:off x="4448505" y="4491176"/>
              <a:ext cx="246591" cy="226253"/>
              <a:chOff x="6319908" y="3696721"/>
              <a:chExt cx="373963" cy="343119"/>
            </a:xfrm>
          </p:grpSpPr>
          <p:sp>
            <p:nvSpPr>
              <p:cNvPr id="1656" name="Google Shape;1656;p77"/>
              <p:cNvSpPr/>
              <p:nvPr/>
            </p:nvSpPr>
            <p:spPr>
              <a:xfrm>
                <a:off x="6378049" y="3745325"/>
                <a:ext cx="48315" cy="66180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77"/>
              <p:cNvSpPr/>
              <p:nvPr/>
            </p:nvSpPr>
            <p:spPr>
              <a:xfrm>
                <a:off x="6401195" y="3745325"/>
                <a:ext cx="25169" cy="4613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756" extrusionOk="0">
                    <a:moveTo>
                      <a:pt x="0" y="1"/>
                    </a:moveTo>
                    <a:lnTo>
                      <a:pt x="0" y="1756"/>
                    </a:lnTo>
                    <a:lnTo>
                      <a:pt x="957" y="923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77"/>
              <p:cNvSpPr/>
              <p:nvPr/>
            </p:nvSpPr>
            <p:spPr>
              <a:xfrm>
                <a:off x="6366016" y="3736813"/>
                <a:ext cx="281562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77"/>
              <p:cNvSpPr/>
              <p:nvPr/>
            </p:nvSpPr>
            <p:spPr>
              <a:xfrm>
                <a:off x="6493753" y="3736813"/>
                <a:ext cx="153825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4" extrusionOk="0">
                    <a:moveTo>
                      <a:pt x="497" y="1"/>
                    </a:moveTo>
                    <a:cubicBezTo>
                      <a:pt x="471" y="1"/>
                      <a:pt x="445" y="9"/>
                      <a:pt x="424" y="27"/>
                    </a:cubicBezTo>
                    <a:lnTo>
                      <a:pt x="1" y="394"/>
                    </a:lnTo>
                    <a:cubicBezTo>
                      <a:pt x="1901" y="2010"/>
                      <a:pt x="4918" y="4625"/>
                      <a:pt x="4918" y="4625"/>
                    </a:cubicBezTo>
                    <a:lnTo>
                      <a:pt x="4918" y="11222"/>
                    </a:lnTo>
                    <a:cubicBezTo>
                      <a:pt x="4918" y="11395"/>
                      <a:pt x="4773" y="11534"/>
                      <a:pt x="4599" y="11534"/>
                    </a:cubicBezTo>
                    <a:lnTo>
                      <a:pt x="5543" y="11534"/>
                    </a:lnTo>
                    <a:cubicBezTo>
                      <a:pt x="5716" y="11534"/>
                      <a:pt x="5855" y="11395"/>
                      <a:pt x="5855" y="11222"/>
                    </a:cubicBezTo>
                    <a:lnTo>
                      <a:pt x="5855" y="4625"/>
                    </a:lnTo>
                    <a:lnTo>
                      <a:pt x="569" y="27"/>
                    </a:lnTo>
                    <a:cubicBezTo>
                      <a:pt x="549" y="9"/>
                      <a:pt x="523" y="1"/>
                      <a:pt x="4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77"/>
              <p:cNvSpPr/>
              <p:nvPr/>
            </p:nvSpPr>
            <p:spPr>
              <a:xfrm>
                <a:off x="6366200" y="3726750"/>
                <a:ext cx="70174" cy="22069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77"/>
              <p:cNvSpPr/>
              <p:nvPr/>
            </p:nvSpPr>
            <p:spPr>
              <a:xfrm>
                <a:off x="6467691" y="3889298"/>
                <a:ext cx="85123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77"/>
              <p:cNvSpPr/>
              <p:nvPr/>
            </p:nvSpPr>
            <p:spPr>
              <a:xfrm>
                <a:off x="6519632" y="3889298"/>
                <a:ext cx="33182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5730" extrusionOk="0">
                    <a:moveTo>
                      <a:pt x="1" y="0"/>
                    </a:moveTo>
                    <a:cubicBezTo>
                      <a:pt x="167" y="0"/>
                      <a:pt x="299" y="132"/>
                      <a:pt x="299" y="292"/>
                    </a:cubicBezTo>
                    <a:lnTo>
                      <a:pt x="299" y="5730"/>
                    </a:lnTo>
                    <a:lnTo>
                      <a:pt x="1263" y="5730"/>
                    </a:lnTo>
                    <a:lnTo>
                      <a:pt x="1263" y="292"/>
                    </a:lnTo>
                    <a:cubicBezTo>
                      <a:pt x="1263" y="132"/>
                      <a:pt x="1131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77"/>
              <p:cNvSpPr/>
              <p:nvPr/>
            </p:nvSpPr>
            <p:spPr>
              <a:xfrm>
                <a:off x="6319908" y="3696721"/>
                <a:ext cx="373963" cy="165096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77"/>
              <p:cNvSpPr/>
              <p:nvPr/>
            </p:nvSpPr>
            <p:spPr>
              <a:xfrm>
                <a:off x="6411021" y="3726750"/>
                <a:ext cx="25353" cy="2225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47" extrusionOk="0">
                    <a:moveTo>
                      <a:pt x="1" y="0"/>
                    </a:moveTo>
                    <a:lnTo>
                      <a:pt x="1" y="847"/>
                    </a:lnTo>
                    <a:lnTo>
                      <a:pt x="847" y="847"/>
                    </a:lnTo>
                    <a:cubicBezTo>
                      <a:pt x="909" y="847"/>
                      <a:pt x="965" y="791"/>
                      <a:pt x="965" y="729"/>
                    </a:cubicBezTo>
                    <a:lnTo>
                      <a:pt x="965" y="118"/>
                    </a:lnTo>
                    <a:cubicBezTo>
                      <a:pt x="965" y="56"/>
                      <a:pt x="909" y="0"/>
                      <a:pt x="8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5" name="Google Shape;1665;p77">
            <a:hlinkClick r:id="rId3" action="ppaction://hlinksldjump"/>
          </p:cNvPr>
          <p:cNvSpPr/>
          <p:nvPr/>
        </p:nvSpPr>
        <p:spPr>
          <a:xfrm>
            <a:off x="8582425" y="2361600"/>
            <a:ext cx="420300" cy="420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6" name="Google Shape;1666;p77">
            <a:hlinkClick r:id="" action="ppaction://hlinkshowjump?jump=previousslide"/>
          </p:cNvPr>
          <p:cNvSpPr/>
          <p:nvPr/>
        </p:nvSpPr>
        <p:spPr>
          <a:xfrm>
            <a:off x="8726875" y="220974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77">
            <a:hlinkClick r:id="" action="ppaction://hlinkshowjump?jump=nextslide"/>
          </p:cNvPr>
          <p:cNvSpPr/>
          <p:nvPr/>
        </p:nvSpPr>
        <p:spPr>
          <a:xfrm rot="10800000">
            <a:off x="8726875" y="282599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5" grpId="0"/>
      <p:bldP spid="1616" grpId="0" build="p"/>
      <p:bldP spid="1617" grpId="0" build="p"/>
      <p:bldP spid="1618" grpId="0" build="p"/>
      <p:bldP spid="1619" grpId="0" build="p"/>
      <p:bldP spid="1620" grpId="0" build="p"/>
      <p:bldP spid="1621" grpId="0" build="p"/>
      <p:bldP spid="1641" grpId="0" build="p"/>
      <p:bldP spid="1642" grpId="0" build="p"/>
      <p:bldP spid="1643" grpId="0" build="p"/>
      <p:bldP spid="164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3" name="Google Shape;4153;p114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Summary:</a:t>
            </a:r>
            <a:endParaRPr u="sng"/>
          </a:p>
        </p:txBody>
      </p:sp>
      <p:sp>
        <p:nvSpPr>
          <p:cNvPr id="4154" name="Google Shape;4154;p114"/>
          <p:cNvSpPr txBox="1">
            <a:spLocks noGrp="1"/>
          </p:cNvSpPr>
          <p:nvPr>
            <p:ph type="body" idx="1"/>
          </p:nvPr>
        </p:nvSpPr>
        <p:spPr>
          <a:xfrm>
            <a:off x="614175" y="1882983"/>
            <a:ext cx="3852000" cy="3121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BD69"/>
              </a:buClr>
              <a:buSzPts val="1400"/>
              <a:buChar char="●"/>
            </a:pPr>
            <a:r>
              <a:rPr lang="en-IN" sz="1400" b="1"/>
              <a:t>AI &amp; IoT-driven safety solutions</a:t>
            </a:r>
            <a:r>
              <a:rPr lang="en-IN" sz="1400"/>
              <a:t> improve emergency response.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BD69"/>
              </a:buClr>
              <a:buSzPts val="1400"/>
              <a:buChar char="●"/>
            </a:pPr>
            <a:endParaRPr lang="en-IN"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BD69"/>
              </a:buClr>
              <a:buSzPts val="1400"/>
              <a:buChar char="●"/>
            </a:pPr>
            <a:r>
              <a:rPr lang="en-IN" sz="1400"/>
              <a:t> </a:t>
            </a:r>
            <a:r>
              <a:rPr lang="en-IN" sz="1400" b="1"/>
              <a:t>Anonymous reporting &amp; blockchain security</a:t>
            </a:r>
            <a:r>
              <a:rPr lang="en-IN" sz="1400"/>
              <a:t> ensure privacy &amp; legal action.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BD69"/>
              </a:buClr>
              <a:buSzPts val="1400"/>
              <a:buChar char="●"/>
            </a:pPr>
            <a:endParaRPr lang="en-I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BD69"/>
              </a:buClr>
              <a:buSzPts val="1400"/>
              <a:buChar char="●"/>
            </a:pPr>
            <a:r>
              <a:rPr lang="en-IN" sz="1400" b="1"/>
              <a:t>Mental health &amp; legal support</a:t>
            </a:r>
            <a:r>
              <a:rPr lang="en-IN" sz="1400"/>
              <a:t> empower users with knowledge &amp; help.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BD69"/>
              </a:buClr>
              <a:buSzPts val="1400"/>
              <a:buChar char="●"/>
            </a:pPr>
            <a:endParaRPr lang="en-IN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BD69"/>
              </a:buClr>
              <a:buSzPts val="1400"/>
              <a:buChar char="●"/>
            </a:pPr>
            <a:r>
              <a:rPr lang="en-IN" sz="1400" b="1"/>
              <a:t>Community-driven safe routes &amp; awareness programs</a:t>
            </a:r>
            <a:r>
              <a:rPr lang="en-IN" sz="1400"/>
              <a:t> enhance safety.</a:t>
            </a:r>
            <a:br>
              <a:rPr lang="en-IN" sz="1400"/>
            </a:br>
            <a:endParaRPr/>
          </a:p>
        </p:txBody>
      </p:sp>
      <p:sp>
        <p:nvSpPr>
          <p:cNvPr id="4186" name="Google Shape;4186;p114"/>
          <p:cNvSpPr txBox="1">
            <a:spLocks noGrp="1"/>
          </p:cNvSpPr>
          <p:nvPr>
            <p:ph type="subTitle" idx="2"/>
          </p:nvPr>
        </p:nvSpPr>
        <p:spPr>
          <a:xfrm>
            <a:off x="720000" y="1202925"/>
            <a:ext cx="3858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The app will enhance the women security by doing the following: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4187" name="Google Shape;4187;p114"/>
          <p:cNvGrpSpPr/>
          <p:nvPr/>
        </p:nvGrpSpPr>
        <p:grpSpPr>
          <a:xfrm>
            <a:off x="8582425" y="2361600"/>
            <a:ext cx="420300" cy="420300"/>
            <a:chOff x="4361850" y="4394300"/>
            <a:chExt cx="420300" cy="420300"/>
          </a:xfrm>
        </p:grpSpPr>
        <p:sp>
          <p:nvSpPr>
            <p:cNvPr id="4188" name="Google Shape;4188;p114"/>
            <p:cNvSpPr/>
            <p:nvPr/>
          </p:nvSpPr>
          <p:spPr>
            <a:xfrm>
              <a:off x="4361850" y="4394300"/>
              <a:ext cx="420300" cy="42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9" name="Google Shape;4189;p114"/>
            <p:cNvGrpSpPr/>
            <p:nvPr/>
          </p:nvGrpSpPr>
          <p:grpSpPr>
            <a:xfrm>
              <a:off x="4448505" y="4491176"/>
              <a:ext cx="246591" cy="226253"/>
              <a:chOff x="6319908" y="3696721"/>
              <a:chExt cx="373963" cy="343119"/>
            </a:xfrm>
          </p:grpSpPr>
          <p:sp>
            <p:nvSpPr>
              <p:cNvPr id="4190" name="Google Shape;4190;p114"/>
              <p:cNvSpPr/>
              <p:nvPr/>
            </p:nvSpPr>
            <p:spPr>
              <a:xfrm>
                <a:off x="6378049" y="3745325"/>
                <a:ext cx="48315" cy="66180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114"/>
              <p:cNvSpPr/>
              <p:nvPr/>
            </p:nvSpPr>
            <p:spPr>
              <a:xfrm>
                <a:off x="6401195" y="3745325"/>
                <a:ext cx="25169" cy="4613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756" extrusionOk="0">
                    <a:moveTo>
                      <a:pt x="0" y="1"/>
                    </a:moveTo>
                    <a:lnTo>
                      <a:pt x="0" y="1756"/>
                    </a:lnTo>
                    <a:lnTo>
                      <a:pt x="957" y="923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114"/>
              <p:cNvSpPr/>
              <p:nvPr/>
            </p:nvSpPr>
            <p:spPr>
              <a:xfrm>
                <a:off x="6366016" y="3736813"/>
                <a:ext cx="281562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114"/>
              <p:cNvSpPr/>
              <p:nvPr/>
            </p:nvSpPr>
            <p:spPr>
              <a:xfrm>
                <a:off x="6493753" y="3736813"/>
                <a:ext cx="153825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4" extrusionOk="0">
                    <a:moveTo>
                      <a:pt x="497" y="1"/>
                    </a:moveTo>
                    <a:cubicBezTo>
                      <a:pt x="471" y="1"/>
                      <a:pt x="445" y="9"/>
                      <a:pt x="424" y="27"/>
                    </a:cubicBezTo>
                    <a:lnTo>
                      <a:pt x="1" y="394"/>
                    </a:lnTo>
                    <a:cubicBezTo>
                      <a:pt x="1901" y="2010"/>
                      <a:pt x="4918" y="4625"/>
                      <a:pt x="4918" y="4625"/>
                    </a:cubicBezTo>
                    <a:lnTo>
                      <a:pt x="4918" y="11222"/>
                    </a:lnTo>
                    <a:cubicBezTo>
                      <a:pt x="4918" y="11395"/>
                      <a:pt x="4773" y="11534"/>
                      <a:pt x="4599" y="11534"/>
                    </a:cubicBezTo>
                    <a:lnTo>
                      <a:pt x="5543" y="11534"/>
                    </a:lnTo>
                    <a:cubicBezTo>
                      <a:pt x="5716" y="11534"/>
                      <a:pt x="5855" y="11395"/>
                      <a:pt x="5855" y="11222"/>
                    </a:cubicBezTo>
                    <a:lnTo>
                      <a:pt x="5855" y="4625"/>
                    </a:lnTo>
                    <a:lnTo>
                      <a:pt x="569" y="27"/>
                    </a:lnTo>
                    <a:cubicBezTo>
                      <a:pt x="549" y="9"/>
                      <a:pt x="523" y="1"/>
                      <a:pt x="4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114"/>
              <p:cNvSpPr/>
              <p:nvPr/>
            </p:nvSpPr>
            <p:spPr>
              <a:xfrm>
                <a:off x="6366200" y="3726750"/>
                <a:ext cx="70174" cy="22069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114"/>
              <p:cNvSpPr/>
              <p:nvPr/>
            </p:nvSpPr>
            <p:spPr>
              <a:xfrm>
                <a:off x="6467691" y="3889298"/>
                <a:ext cx="85123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114"/>
              <p:cNvSpPr/>
              <p:nvPr/>
            </p:nvSpPr>
            <p:spPr>
              <a:xfrm>
                <a:off x="6519632" y="3889298"/>
                <a:ext cx="33182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5730" extrusionOk="0">
                    <a:moveTo>
                      <a:pt x="1" y="0"/>
                    </a:moveTo>
                    <a:cubicBezTo>
                      <a:pt x="167" y="0"/>
                      <a:pt x="299" y="132"/>
                      <a:pt x="299" y="292"/>
                    </a:cubicBezTo>
                    <a:lnTo>
                      <a:pt x="299" y="5730"/>
                    </a:lnTo>
                    <a:lnTo>
                      <a:pt x="1263" y="5730"/>
                    </a:lnTo>
                    <a:lnTo>
                      <a:pt x="1263" y="292"/>
                    </a:lnTo>
                    <a:cubicBezTo>
                      <a:pt x="1263" y="132"/>
                      <a:pt x="1131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114"/>
              <p:cNvSpPr/>
              <p:nvPr/>
            </p:nvSpPr>
            <p:spPr>
              <a:xfrm>
                <a:off x="6319908" y="3696721"/>
                <a:ext cx="373963" cy="165096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114"/>
              <p:cNvSpPr/>
              <p:nvPr/>
            </p:nvSpPr>
            <p:spPr>
              <a:xfrm>
                <a:off x="6411021" y="3726750"/>
                <a:ext cx="25353" cy="2225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47" extrusionOk="0">
                    <a:moveTo>
                      <a:pt x="1" y="0"/>
                    </a:moveTo>
                    <a:lnTo>
                      <a:pt x="1" y="847"/>
                    </a:lnTo>
                    <a:lnTo>
                      <a:pt x="847" y="847"/>
                    </a:lnTo>
                    <a:cubicBezTo>
                      <a:pt x="909" y="847"/>
                      <a:pt x="965" y="791"/>
                      <a:pt x="965" y="729"/>
                    </a:cubicBezTo>
                    <a:lnTo>
                      <a:pt x="965" y="118"/>
                    </a:lnTo>
                    <a:cubicBezTo>
                      <a:pt x="965" y="56"/>
                      <a:pt x="909" y="0"/>
                      <a:pt x="8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199" name="Google Shape;4199;p114">
            <a:hlinkClick r:id="rId3" action="ppaction://hlinksldjump"/>
          </p:cNvPr>
          <p:cNvSpPr/>
          <p:nvPr/>
        </p:nvSpPr>
        <p:spPr>
          <a:xfrm>
            <a:off x="8582425" y="2361600"/>
            <a:ext cx="420300" cy="420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0" name="Google Shape;4200;p114">
            <a:hlinkClick r:id="" action="ppaction://hlinkshowjump?jump=previousslide"/>
          </p:cNvPr>
          <p:cNvSpPr/>
          <p:nvPr/>
        </p:nvSpPr>
        <p:spPr>
          <a:xfrm>
            <a:off x="8726875" y="220974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1" name="Google Shape;4201;p114">
            <a:hlinkClick r:id="" action="ppaction://hlinkshowjump?jump=nextslide"/>
          </p:cNvPr>
          <p:cNvSpPr/>
          <p:nvPr/>
        </p:nvSpPr>
        <p:spPr>
          <a:xfrm rot="10800000">
            <a:off x="8726875" y="282599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972;p113">
            <a:extLst>
              <a:ext uri="{FF2B5EF4-FFF2-40B4-BE49-F238E27FC236}">
                <a16:creationId xmlns:a16="http://schemas.microsoft.com/office/drawing/2014/main" id="{21C8B30F-25A5-5134-A362-DAFB10937DB5}"/>
              </a:ext>
            </a:extLst>
          </p:cNvPr>
          <p:cNvGrpSpPr/>
          <p:nvPr/>
        </p:nvGrpSpPr>
        <p:grpSpPr>
          <a:xfrm>
            <a:off x="5249271" y="1262057"/>
            <a:ext cx="3156870" cy="3127875"/>
            <a:chOff x="812138" y="1437113"/>
            <a:chExt cx="3156870" cy="3127875"/>
          </a:xfrm>
        </p:grpSpPr>
        <p:sp>
          <p:nvSpPr>
            <p:cNvPr id="3" name="Google Shape;3973;p113">
              <a:extLst>
                <a:ext uri="{FF2B5EF4-FFF2-40B4-BE49-F238E27FC236}">
                  <a16:creationId xmlns:a16="http://schemas.microsoft.com/office/drawing/2014/main" id="{B6943356-EA6C-383C-89E1-B4021655DD21}"/>
                </a:ext>
              </a:extLst>
            </p:cNvPr>
            <p:cNvSpPr/>
            <p:nvPr/>
          </p:nvSpPr>
          <p:spPr>
            <a:xfrm flipH="1">
              <a:off x="812138" y="4398432"/>
              <a:ext cx="3156870" cy="166555"/>
            </a:xfrm>
            <a:custGeom>
              <a:avLst/>
              <a:gdLst/>
              <a:ahLst/>
              <a:cxnLst/>
              <a:rect l="l" t="t" r="r" b="b"/>
              <a:pathLst>
                <a:path w="54883" h="6963" extrusionOk="0">
                  <a:moveTo>
                    <a:pt x="27441" y="0"/>
                  </a:moveTo>
                  <a:cubicBezTo>
                    <a:pt x="12288" y="0"/>
                    <a:pt x="1" y="1576"/>
                    <a:pt x="1" y="3497"/>
                  </a:cubicBezTo>
                  <a:cubicBezTo>
                    <a:pt x="1" y="5419"/>
                    <a:pt x="12288" y="6963"/>
                    <a:pt x="27441" y="6963"/>
                  </a:cubicBezTo>
                  <a:cubicBezTo>
                    <a:pt x="42595" y="6963"/>
                    <a:pt x="54882" y="5419"/>
                    <a:pt x="54882" y="3497"/>
                  </a:cubicBezTo>
                  <a:cubicBezTo>
                    <a:pt x="54882" y="1576"/>
                    <a:pt x="42595" y="0"/>
                    <a:pt x="27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974;p113">
              <a:extLst>
                <a:ext uri="{FF2B5EF4-FFF2-40B4-BE49-F238E27FC236}">
                  <a16:creationId xmlns:a16="http://schemas.microsoft.com/office/drawing/2014/main" id="{D8642FDE-EEEE-25C0-BD94-3795E13DAD6D}"/>
                </a:ext>
              </a:extLst>
            </p:cNvPr>
            <p:cNvSpPr/>
            <p:nvPr/>
          </p:nvSpPr>
          <p:spPr>
            <a:xfrm>
              <a:off x="3245015" y="4368074"/>
              <a:ext cx="92581" cy="86687"/>
            </a:xfrm>
            <a:custGeom>
              <a:avLst/>
              <a:gdLst/>
              <a:ahLst/>
              <a:cxnLst/>
              <a:rect l="l" t="t" r="r" b="b"/>
              <a:pathLst>
                <a:path w="5152" h="4824" extrusionOk="0">
                  <a:moveTo>
                    <a:pt x="4705" y="0"/>
                  </a:moveTo>
                  <a:lnTo>
                    <a:pt x="1" y="447"/>
                  </a:lnTo>
                  <a:lnTo>
                    <a:pt x="418" y="4824"/>
                  </a:lnTo>
                  <a:lnTo>
                    <a:pt x="5152" y="4645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975;p113">
              <a:extLst>
                <a:ext uri="{FF2B5EF4-FFF2-40B4-BE49-F238E27FC236}">
                  <a16:creationId xmlns:a16="http://schemas.microsoft.com/office/drawing/2014/main" id="{F926177F-157B-19EE-E6E7-F0AF291B6B37}"/>
                </a:ext>
              </a:extLst>
            </p:cNvPr>
            <p:cNvSpPr/>
            <p:nvPr/>
          </p:nvSpPr>
          <p:spPr>
            <a:xfrm>
              <a:off x="3228967" y="4437096"/>
              <a:ext cx="281985" cy="61008"/>
            </a:xfrm>
            <a:custGeom>
              <a:avLst/>
              <a:gdLst/>
              <a:ahLst/>
              <a:cxnLst/>
              <a:rect l="l" t="t" r="r" b="b"/>
              <a:pathLst>
                <a:path w="15692" h="3395" extrusionOk="0">
                  <a:moveTo>
                    <a:pt x="983" y="0"/>
                  </a:moveTo>
                  <a:cubicBezTo>
                    <a:pt x="537" y="834"/>
                    <a:pt x="1" y="3394"/>
                    <a:pt x="1" y="3394"/>
                  </a:cubicBezTo>
                  <a:lnTo>
                    <a:pt x="15692" y="3394"/>
                  </a:lnTo>
                  <a:cubicBezTo>
                    <a:pt x="15486" y="1902"/>
                    <a:pt x="13768" y="810"/>
                    <a:pt x="11902" y="810"/>
                  </a:cubicBezTo>
                  <a:cubicBezTo>
                    <a:pt x="11609" y="810"/>
                    <a:pt x="11312" y="837"/>
                    <a:pt x="11017" y="893"/>
                  </a:cubicBezTo>
                  <a:cubicBezTo>
                    <a:pt x="10732" y="944"/>
                    <a:pt x="10444" y="966"/>
                    <a:pt x="10160" y="966"/>
                  </a:cubicBezTo>
                  <a:cubicBezTo>
                    <a:pt x="8281" y="966"/>
                    <a:pt x="6551" y="0"/>
                    <a:pt x="6551" y="0"/>
                  </a:cubicBezTo>
                  <a:cubicBezTo>
                    <a:pt x="5936" y="357"/>
                    <a:pt x="5112" y="477"/>
                    <a:pt x="4287" y="477"/>
                  </a:cubicBezTo>
                  <a:cubicBezTo>
                    <a:pt x="2637" y="477"/>
                    <a:pt x="983" y="0"/>
                    <a:pt x="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76;p113">
              <a:extLst>
                <a:ext uri="{FF2B5EF4-FFF2-40B4-BE49-F238E27FC236}">
                  <a16:creationId xmlns:a16="http://schemas.microsoft.com/office/drawing/2014/main" id="{2791FE24-5D60-1629-03C4-964E6259060E}"/>
                </a:ext>
              </a:extLst>
            </p:cNvPr>
            <p:cNvSpPr/>
            <p:nvPr/>
          </p:nvSpPr>
          <p:spPr>
            <a:xfrm>
              <a:off x="3211842" y="4498087"/>
              <a:ext cx="309641" cy="22409"/>
            </a:xfrm>
            <a:custGeom>
              <a:avLst/>
              <a:gdLst/>
              <a:ahLst/>
              <a:cxnLst/>
              <a:rect l="l" t="t" r="r" b="b"/>
              <a:pathLst>
                <a:path w="17231" h="1247" extrusionOk="0">
                  <a:moveTo>
                    <a:pt x="954" y="0"/>
                  </a:moveTo>
                  <a:cubicBezTo>
                    <a:pt x="954" y="0"/>
                    <a:pt x="1" y="1043"/>
                    <a:pt x="1400" y="1191"/>
                  </a:cubicBezTo>
                  <a:cubicBezTo>
                    <a:pt x="1776" y="1232"/>
                    <a:pt x="3072" y="1246"/>
                    <a:pt x="4762" y="1246"/>
                  </a:cubicBezTo>
                  <a:cubicBezTo>
                    <a:pt x="8429" y="1246"/>
                    <a:pt x="13947" y="1180"/>
                    <a:pt x="15917" y="1180"/>
                  </a:cubicBezTo>
                  <a:cubicBezTo>
                    <a:pt x="16352" y="1180"/>
                    <a:pt x="16613" y="1184"/>
                    <a:pt x="16645" y="1191"/>
                  </a:cubicBezTo>
                  <a:cubicBezTo>
                    <a:pt x="16649" y="1192"/>
                    <a:pt x="16653" y="1192"/>
                    <a:pt x="16657" y="1192"/>
                  </a:cubicBezTo>
                  <a:cubicBezTo>
                    <a:pt x="16895" y="1192"/>
                    <a:pt x="17230" y="352"/>
                    <a:pt x="16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977;p113">
              <a:extLst>
                <a:ext uri="{FF2B5EF4-FFF2-40B4-BE49-F238E27FC236}">
                  <a16:creationId xmlns:a16="http://schemas.microsoft.com/office/drawing/2014/main" id="{D5B0435C-A744-643B-6DFE-60BC9D4167A0}"/>
                </a:ext>
              </a:extLst>
            </p:cNvPr>
            <p:cNvSpPr/>
            <p:nvPr/>
          </p:nvSpPr>
          <p:spPr>
            <a:xfrm>
              <a:off x="3349348" y="4445111"/>
              <a:ext cx="20899" cy="18743"/>
            </a:xfrm>
            <a:custGeom>
              <a:avLst/>
              <a:gdLst/>
              <a:ahLst/>
              <a:cxnLst/>
              <a:rect l="l" t="t" r="r" b="b"/>
              <a:pathLst>
                <a:path w="1163" h="1043" extrusionOk="0">
                  <a:moveTo>
                    <a:pt x="864" y="1"/>
                  </a:moveTo>
                  <a:cubicBezTo>
                    <a:pt x="864" y="1"/>
                    <a:pt x="537" y="924"/>
                    <a:pt x="1" y="1043"/>
                  </a:cubicBezTo>
                  <a:cubicBezTo>
                    <a:pt x="1" y="1043"/>
                    <a:pt x="567" y="1043"/>
                    <a:pt x="1162" y="90"/>
                  </a:cubicBezTo>
                  <a:lnTo>
                    <a:pt x="864" y="1"/>
                  </a:ln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978;p113">
              <a:extLst>
                <a:ext uri="{FF2B5EF4-FFF2-40B4-BE49-F238E27FC236}">
                  <a16:creationId xmlns:a16="http://schemas.microsoft.com/office/drawing/2014/main" id="{298FC161-2BAB-3CB1-CF0A-526844393ABA}"/>
                </a:ext>
              </a:extLst>
            </p:cNvPr>
            <p:cNvSpPr/>
            <p:nvPr/>
          </p:nvSpPr>
          <p:spPr>
            <a:xfrm>
              <a:off x="3369690" y="4448867"/>
              <a:ext cx="10710" cy="14987"/>
            </a:xfrm>
            <a:custGeom>
              <a:avLst/>
              <a:gdLst/>
              <a:ahLst/>
              <a:cxnLst/>
              <a:rect l="l" t="t" r="r" b="b"/>
              <a:pathLst>
                <a:path w="596" h="834" extrusionOk="0">
                  <a:moveTo>
                    <a:pt x="298" y="0"/>
                  </a:moveTo>
                  <a:cubicBezTo>
                    <a:pt x="298" y="0"/>
                    <a:pt x="477" y="506"/>
                    <a:pt x="0" y="834"/>
                  </a:cubicBezTo>
                  <a:cubicBezTo>
                    <a:pt x="0" y="834"/>
                    <a:pt x="596" y="625"/>
                    <a:pt x="596" y="60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979;p113">
              <a:extLst>
                <a:ext uri="{FF2B5EF4-FFF2-40B4-BE49-F238E27FC236}">
                  <a16:creationId xmlns:a16="http://schemas.microsoft.com/office/drawing/2014/main" id="{38A8BC10-32E0-BD64-AF3A-5872512241E6}"/>
                </a:ext>
              </a:extLst>
            </p:cNvPr>
            <p:cNvSpPr/>
            <p:nvPr/>
          </p:nvSpPr>
          <p:spPr>
            <a:xfrm>
              <a:off x="3383599" y="4451544"/>
              <a:ext cx="8051" cy="13388"/>
            </a:xfrm>
            <a:custGeom>
              <a:avLst/>
              <a:gdLst/>
              <a:ahLst/>
              <a:cxnLst/>
              <a:rect l="l" t="t" r="r" b="b"/>
              <a:pathLst>
                <a:path w="448" h="745" extrusionOk="0">
                  <a:moveTo>
                    <a:pt x="179" y="0"/>
                  </a:moveTo>
                  <a:cubicBezTo>
                    <a:pt x="179" y="0"/>
                    <a:pt x="268" y="536"/>
                    <a:pt x="0" y="744"/>
                  </a:cubicBezTo>
                  <a:cubicBezTo>
                    <a:pt x="0" y="744"/>
                    <a:pt x="417" y="566"/>
                    <a:pt x="447" y="60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80;p113">
              <a:extLst>
                <a:ext uri="{FF2B5EF4-FFF2-40B4-BE49-F238E27FC236}">
                  <a16:creationId xmlns:a16="http://schemas.microsoft.com/office/drawing/2014/main" id="{4A561886-5069-5A73-5E0B-D192BF85FCB2}"/>
                </a:ext>
              </a:extLst>
            </p:cNvPr>
            <p:cNvSpPr/>
            <p:nvPr/>
          </p:nvSpPr>
          <p:spPr>
            <a:xfrm>
              <a:off x="2843205" y="4368074"/>
              <a:ext cx="92042" cy="86687"/>
            </a:xfrm>
            <a:custGeom>
              <a:avLst/>
              <a:gdLst/>
              <a:ahLst/>
              <a:cxnLst/>
              <a:rect l="l" t="t" r="r" b="b"/>
              <a:pathLst>
                <a:path w="5122" h="4824" extrusionOk="0">
                  <a:moveTo>
                    <a:pt x="4705" y="0"/>
                  </a:moveTo>
                  <a:lnTo>
                    <a:pt x="1" y="447"/>
                  </a:lnTo>
                  <a:lnTo>
                    <a:pt x="388" y="4824"/>
                  </a:lnTo>
                  <a:lnTo>
                    <a:pt x="5122" y="4645"/>
                  </a:lnTo>
                  <a:lnTo>
                    <a:pt x="4705" y="0"/>
                  </a:ln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81;p113">
              <a:extLst>
                <a:ext uri="{FF2B5EF4-FFF2-40B4-BE49-F238E27FC236}">
                  <a16:creationId xmlns:a16="http://schemas.microsoft.com/office/drawing/2014/main" id="{97BA5390-B30B-8D08-136E-36F39664A239}"/>
                </a:ext>
              </a:extLst>
            </p:cNvPr>
            <p:cNvSpPr/>
            <p:nvPr/>
          </p:nvSpPr>
          <p:spPr>
            <a:xfrm>
              <a:off x="2826619" y="4437096"/>
              <a:ext cx="281985" cy="61008"/>
            </a:xfrm>
            <a:custGeom>
              <a:avLst/>
              <a:gdLst/>
              <a:ahLst/>
              <a:cxnLst/>
              <a:rect l="l" t="t" r="r" b="b"/>
              <a:pathLst>
                <a:path w="15692" h="3395" extrusionOk="0">
                  <a:moveTo>
                    <a:pt x="983" y="0"/>
                  </a:moveTo>
                  <a:cubicBezTo>
                    <a:pt x="537" y="834"/>
                    <a:pt x="1" y="3394"/>
                    <a:pt x="1" y="3394"/>
                  </a:cubicBezTo>
                  <a:lnTo>
                    <a:pt x="15692" y="3394"/>
                  </a:lnTo>
                  <a:cubicBezTo>
                    <a:pt x="15486" y="1902"/>
                    <a:pt x="13768" y="810"/>
                    <a:pt x="11902" y="810"/>
                  </a:cubicBezTo>
                  <a:cubicBezTo>
                    <a:pt x="11609" y="810"/>
                    <a:pt x="11312" y="837"/>
                    <a:pt x="11017" y="893"/>
                  </a:cubicBezTo>
                  <a:cubicBezTo>
                    <a:pt x="10736" y="944"/>
                    <a:pt x="10451" y="966"/>
                    <a:pt x="10169" y="966"/>
                  </a:cubicBezTo>
                  <a:cubicBezTo>
                    <a:pt x="8303" y="966"/>
                    <a:pt x="6551" y="0"/>
                    <a:pt x="6551" y="0"/>
                  </a:cubicBezTo>
                  <a:cubicBezTo>
                    <a:pt x="5946" y="357"/>
                    <a:pt x="5125" y="477"/>
                    <a:pt x="4300" y="477"/>
                  </a:cubicBezTo>
                  <a:cubicBezTo>
                    <a:pt x="2651" y="477"/>
                    <a:pt x="983" y="0"/>
                    <a:pt x="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982;p113">
              <a:extLst>
                <a:ext uri="{FF2B5EF4-FFF2-40B4-BE49-F238E27FC236}">
                  <a16:creationId xmlns:a16="http://schemas.microsoft.com/office/drawing/2014/main" id="{707108D3-076B-C8A3-1F58-30DA6B9B858F}"/>
                </a:ext>
              </a:extLst>
            </p:cNvPr>
            <p:cNvSpPr/>
            <p:nvPr/>
          </p:nvSpPr>
          <p:spPr>
            <a:xfrm>
              <a:off x="2810033" y="4498087"/>
              <a:ext cx="309084" cy="22409"/>
            </a:xfrm>
            <a:custGeom>
              <a:avLst/>
              <a:gdLst/>
              <a:ahLst/>
              <a:cxnLst/>
              <a:rect l="l" t="t" r="r" b="b"/>
              <a:pathLst>
                <a:path w="17200" h="1247" extrusionOk="0">
                  <a:moveTo>
                    <a:pt x="924" y="0"/>
                  </a:moveTo>
                  <a:cubicBezTo>
                    <a:pt x="924" y="0"/>
                    <a:pt x="1" y="1043"/>
                    <a:pt x="1370" y="1191"/>
                  </a:cubicBezTo>
                  <a:cubicBezTo>
                    <a:pt x="1746" y="1232"/>
                    <a:pt x="3042" y="1246"/>
                    <a:pt x="4732" y="1246"/>
                  </a:cubicBezTo>
                  <a:cubicBezTo>
                    <a:pt x="8399" y="1246"/>
                    <a:pt x="13917" y="1180"/>
                    <a:pt x="15887" y="1180"/>
                  </a:cubicBezTo>
                  <a:cubicBezTo>
                    <a:pt x="16321" y="1180"/>
                    <a:pt x="16583" y="1184"/>
                    <a:pt x="16615" y="1191"/>
                  </a:cubicBezTo>
                  <a:cubicBezTo>
                    <a:pt x="16619" y="1192"/>
                    <a:pt x="16623" y="1192"/>
                    <a:pt x="16627" y="1192"/>
                  </a:cubicBezTo>
                  <a:cubicBezTo>
                    <a:pt x="16865" y="1192"/>
                    <a:pt x="17200" y="352"/>
                    <a:pt x="16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983;p113">
              <a:extLst>
                <a:ext uri="{FF2B5EF4-FFF2-40B4-BE49-F238E27FC236}">
                  <a16:creationId xmlns:a16="http://schemas.microsoft.com/office/drawing/2014/main" id="{17371893-F732-6185-AA84-B1FB33D156BF}"/>
                </a:ext>
              </a:extLst>
            </p:cNvPr>
            <p:cNvSpPr/>
            <p:nvPr/>
          </p:nvSpPr>
          <p:spPr>
            <a:xfrm>
              <a:off x="2947000" y="4445111"/>
              <a:ext cx="20881" cy="18743"/>
            </a:xfrm>
            <a:custGeom>
              <a:avLst/>
              <a:gdLst/>
              <a:ahLst/>
              <a:cxnLst/>
              <a:rect l="l" t="t" r="r" b="b"/>
              <a:pathLst>
                <a:path w="1162" h="1043" extrusionOk="0">
                  <a:moveTo>
                    <a:pt x="864" y="1"/>
                  </a:moveTo>
                  <a:cubicBezTo>
                    <a:pt x="864" y="1"/>
                    <a:pt x="537" y="924"/>
                    <a:pt x="1" y="1043"/>
                  </a:cubicBezTo>
                  <a:cubicBezTo>
                    <a:pt x="1" y="1043"/>
                    <a:pt x="567" y="1043"/>
                    <a:pt x="1162" y="90"/>
                  </a:cubicBezTo>
                  <a:lnTo>
                    <a:pt x="864" y="1"/>
                  </a:ln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84;p113">
              <a:extLst>
                <a:ext uri="{FF2B5EF4-FFF2-40B4-BE49-F238E27FC236}">
                  <a16:creationId xmlns:a16="http://schemas.microsoft.com/office/drawing/2014/main" id="{5E8AF7C9-1A3C-A7D5-5CC5-6A84245D4C31}"/>
                </a:ext>
              </a:extLst>
            </p:cNvPr>
            <p:cNvSpPr/>
            <p:nvPr/>
          </p:nvSpPr>
          <p:spPr>
            <a:xfrm>
              <a:off x="2967881" y="4448867"/>
              <a:ext cx="10171" cy="14987"/>
            </a:xfrm>
            <a:custGeom>
              <a:avLst/>
              <a:gdLst/>
              <a:ahLst/>
              <a:cxnLst/>
              <a:rect l="l" t="t" r="r" b="b"/>
              <a:pathLst>
                <a:path w="566" h="834" extrusionOk="0">
                  <a:moveTo>
                    <a:pt x="298" y="0"/>
                  </a:moveTo>
                  <a:cubicBezTo>
                    <a:pt x="298" y="0"/>
                    <a:pt x="447" y="506"/>
                    <a:pt x="0" y="834"/>
                  </a:cubicBezTo>
                  <a:cubicBezTo>
                    <a:pt x="0" y="834"/>
                    <a:pt x="566" y="625"/>
                    <a:pt x="566" y="60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85;p113">
              <a:extLst>
                <a:ext uri="{FF2B5EF4-FFF2-40B4-BE49-F238E27FC236}">
                  <a16:creationId xmlns:a16="http://schemas.microsoft.com/office/drawing/2014/main" id="{0CE6E4B1-3684-ED0C-AFB1-DD11E3C4FD70}"/>
                </a:ext>
              </a:extLst>
            </p:cNvPr>
            <p:cNvSpPr/>
            <p:nvPr/>
          </p:nvSpPr>
          <p:spPr>
            <a:xfrm>
              <a:off x="2981790" y="4451544"/>
              <a:ext cx="7493" cy="13388"/>
            </a:xfrm>
            <a:custGeom>
              <a:avLst/>
              <a:gdLst/>
              <a:ahLst/>
              <a:cxnLst/>
              <a:rect l="l" t="t" r="r" b="b"/>
              <a:pathLst>
                <a:path w="417" h="745" extrusionOk="0">
                  <a:moveTo>
                    <a:pt x="149" y="0"/>
                  </a:moveTo>
                  <a:cubicBezTo>
                    <a:pt x="149" y="0"/>
                    <a:pt x="238" y="536"/>
                    <a:pt x="0" y="744"/>
                  </a:cubicBezTo>
                  <a:cubicBezTo>
                    <a:pt x="0" y="744"/>
                    <a:pt x="387" y="566"/>
                    <a:pt x="417" y="60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FF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6;p113">
              <a:extLst>
                <a:ext uri="{FF2B5EF4-FFF2-40B4-BE49-F238E27FC236}">
                  <a16:creationId xmlns:a16="http://schemas.microsoft.com/office/drawing/2014/main" id="{DA653ACD-B08B-203A-7DAC-F87CFA528081}"/>
                </a:ext>
              </a:extLst>
            </p:cNvPr>
            <p:cNvSpPr/>
            <p:nvPr/>
          </p:nvSpPr>
          <p:spPr>
            <a:xfrm>
              <a:off x="2805756" y="2751708"/>
              <a:ext cx="325652" cy="339992"/>
            </a:xfrm>
            <a:custGeom>
              <a:avLst/>
              <a:gdLst/>
              <a:ahLst/>
              <a:cxnLst/>
              <a:rect l="l" t="t" r="r" b="b"/>
              <a:pathLst>
                <a:path w="18122" h="18920" extrusionOk="0">
                  <a:moveTo>
                    <a:pt x="0" y="1"/>
                  </a:moveTo>
                  <a:lnTo>
                    <a:pt x="2472" y="16972"/>
                  </a:lnTo>
                  <a:cubicBezTo>
                    <a:pt x="2472" y="16972"/>
                    <a:pt x="8598" y="18919"/>
                    <a:pt x="13133" y="18919"/>
                  </a:cubicBezTo>
                  <a:cubicBezTo>
                    <a:pt x="15930" y="18919"/>
                    <a:pt x="18122" y="18178"/>
                    <a:pt x="17895" y="15781"/>
                  </a:cubicBezTo>
                  <a:cubicBezTo>
                    <a:pt x="17269" y="9499"/>
                    <a:pt x="17329" y="2383"/>
                    <a:pt x="17329" y="238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87;p113">
              <a:extLst>
                <a:ext uri="{FF2B5EF4-FFF2-40B4-BE49-F238E27FC236}">
                  <a16:creationId xmlns:a16="http://schemas.microsoft.com/office/drawing/2014/main" id="{F510AB0A-3C42-60BB-6107-4C793D40D1D8}"/>
                </a:ext>
              </a:extLst>
            </p:cNvPr>
            <p:cNvSpPr/>
            <p:nvPr/>
          </p:nvSpPr>
          <p:spPr>
            <a:xfrm>
              <a:off x="2722824" y="3035293"/>
              <a:ext cx="622265" cy="1384571"/>
            </a:xfrm>
            <a:custGeom>
              <a:avLst/>
              <a:gdLst/>
              <a:ahLst/>
              <a:cxnLst/>
              <a:rect l="l" t="t" r="r" b="b"/>
              <a:pathLst>
                <a:path w="34628" h="77049" extrusionOk="0">
                  <a:moveTo>
                    <a:pt x="6610" y="0"/>
                  </a:moveTo>
                  <a:cubicBezTo>
                    <a:pt x="6610" y="0"/>
                    <a:pt x="0" y="9974"/>
                    <a:pt x="1162" y="18788"/>
                  </a:cubicBezTo>
                  <a:cubicBezTo>
                    <a:pt x="2353" y="27571"/>
                    <a:pt x="6015" y="76639"/>
                    <a:pt x="6015" y="76639"/>
                  </a:cubicBezTo>
                  <a:cubicBezTo>
                    <a:pt x="6015" y="76639"/>
                    <a:pt x="8992" y="77049"/>
                    <a:pt x="10977" y="77049"/>
                  </a:cubicBezTo>
                  <a:cubicBezTo>
                    <a:pt x="11970" y="77049"/>
                    <a:pt x="12714" y="76946"/>
                    <a:pt x="12714" y="76639"/>
                  </a:cubicBezTo>
                  <a:cubicBezTo>
                    <a:pt x="12714" y="75716"/>
                    <a:pt x="14828" y="19026"/>
                    <a:pt x="14828" y="19026"/>
                  </a:cubicBezTo>
                  <a:lnTo>
                    <a:pt x="28197" y="75180"/>
                  </a:lnTo>
                  <a:lnTo>
                    <a:pt x="34628" y="75329"/>
                  </a:lnTo>
                  <a:cubicBezTo>
                    <a:pt x="34628" y="75329"/>
                    <a:pt x="28345" y="12297"/>
                    <a:pt x="26470" y="6997"/>
                  </a:cubicBezTo>
                  <a:cubicBezTo>
                    <a:pt x="24594" y="1667"/>
                    <a:pt x="22510" y="0"/>
                    <a:pt x="22510" y="0"/>
                  </a:cubicBezTo>
                  <a:cubicBezTo>
                    <a:pt x="22510" y="0"/>
                    <a:pt x="18818" y="900"/>
                    <a:pt x="14107" y="900"/>
                  </a:cubicBezTo>
                  <a:cubicBezTo>
                    <a:pt x="11751" y="900"/>
                    <a:pt x="9141" y="675"/>
                    <a:pt x="6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988;p113">
              <a:extLst>
                <a:ext uri="{FF2B5EF4-FFF2-40B4-BE49-F238E27FC236}">
                  <a16:creationId xmlns:a16="http://schemas.microsoft.com/office/drawing/2014/main" id="{31332478-DECB-430A-2AFB-76BD3896919C}"/>
                </a:ext>
              </a:extLst>
            </p:cNvPr>
            <p:cNvSpPr/>
            <p:nvPr/>
          </p:nvSpPr>
          <p:spPr>
            <a:xfrm>
              <a:off x="2687513" y="3088250"/>
              <a:ext cx="261122" cy="145180"/>
            </a:xfrm>
            <a:custGeom>
              <a:avLst/>
              <a:gdLst/>
              <a:ahLst/>
              <a:cxnLst/>
              <a:rect l="l" t="t" r="r" b="b"/>
              <a:pathLst>
                <a:path w="14531" h="8079" extrusionOk="0">
                  <a:moveTo>
                    <a:pt x="2769" y="1"/>
                  </a:moveTo>
                  <a:lnTo>
                    <a:pt x="0" y="2442"/>
                  </a:lnTo>
                  <a:cubicBezTo>
                    <a:pt x="0" y="2442"/>
                    <a:pt x="3276" y="6104"/>
                    <a:pt x="4199" y="7206"/>
                  </a:cubicBezTo>
                  <a:cubicBezTo>
                    <a:pt x="4542" y="7627"/>
                    <a:pt x="5050" y="7768"/>
                    <a:pt x="5627" y="7768"/>
                  </a:cubicBezTo>
                  <a:cubicBezTo>
                    <a:pt x="6600" y="7768"/>
                    <a:pt x="7767" y="7367"/>
                    <a:pt x="8665" y="7236"/>
                  </a:cubicBezTo>
                  <a:cubicBezTo>
                    <a:pt x="8778" y="7217"/>
                    <a:pt x="8891" y="7208"/>
                    <a:pt x="9003" y="7208"/>
                  </a:cubicBezTo>
                  <a:cubicBezTo>
                    <a:pt x="10132" y="7208"/>
                    <a:pt x="11179" y="8078"/>
                    <a:pt x="11705" y="8078"/>
                  </a:cubicBezTo>
                  <a:cubicBezTo>
                    <a:pt x="11786" y="8078"/>
                    <a:pt x="11855" y="8057"/>
                    <a:pt x="11910" y="8010"/>
                  </a:cubicBezTo>
                  <a:cubicBezTo>
                    <a:pt x="12386" y="7593"/>
                    <a:pt x="9379" y="6045"/>
                    <a:pt x="9588" y="5866"/>
                  </a:cubicBezTo>
                  <a:cubicBezTo>
                    <a:pt x="9599" y="5857"/>
                    <a:pt x="9617" y="5853"/>
                    <a:pt x="9640" y="5853"/>
                  </a:cubicBezTo>
                  <a:cubicBezTo>
                    <a:pt x="9996" y="5853"/>
                    <a:pt x="11624" y="6857"/>
                    <a:pt x="12542" y="6857"/>
                  </a:cubicBezTo>
                  <a:cubicBezTo>
                    <a:pt x="12755" y="6857"/>
                    <a:pt x="12930" y="6803"/>
                    <a:pt x="13041" y="6670"/>
                  </a:cubicBezTo>
                  <a:cubicBezTo>
                    <a:pt x="13667" y="5926"/>
                    <a:pt x="10481" y="5003"/>
                    <a:pt x="10689" y="4854"/>
                  </a:cubicBezTo>
                  <a:cubicBezTo>
                    <a:pt x="10699" y="4847"/>
                    <a:pt x="10714" y="4844"/>
                    <a:pt x="10736" y="4844"/>
                  </a:cubicBezTo>
                  <a:cubicBezTo>
                    <a:pt x="11092" y="4844"/>
                    <a:pt x="13031" y="5755"/>
                    <a:pt x="13893" y="5755"/>
                  </a:cubicBezTo>
                  <a:cubicBezTo>
                    <a:pt x="14102" y="5755"/>
                    <a:pt x="14248" y="5702"/>
                    <a:pt x="14292" y="5568"/>
                  </a:cubicBezTo>
                  <a:cubicBezTo>
                    <a:pt x="14530" y="4824"/>
                    <a:pt x="11493" y="3901"/>
                    <a:pt x="11642" y="3782"/>
                  </a:cubicBezTo>
                  <a:cubicBezTo>
                    <a:pt x="11649" y="3776"/>
                    <a:pt x="11663" y="3773"/>
                    <a:pt x="11681" y="3773"/>
                  </a:cubicBezTo>
                  <a:cubicBezTo>
                    <a:pt x="11953" y="3773"/>
                    <a:pt x="13372" y="4385"/>
                    <a:pt x="14038" y="4385"/>
                  </a:cubicBezTo>
                  <a:cubicBezTo>
                    <a:pt x="14232" y="4385"/>
                    <a:pt x="14362" y="4333"/>
                    <a:pt x="14381" y="4199"/>
                  </a:cubicBezTo>
                  <a:cubicBezTo>
                    <a:pt x="14500" y="3544"/>
                    <a:pt x="10451" y="2293"/>
                    <a:pt x="9141" y="2055"/>
                  </a:cubicBezTo>
                  <a:cubicBezTo>
                    <a:pt x="9065" y="2043"/>
                    <a:pt x="8989" y="2037"/>
                    <a:pt x="8912" y="2037"/>
                  </a:cubicBezTo>
                  <a:cubicBezTo>
                    <a:pt x="7655" y="2037"/>
                    <a:pt x="6252" y="3547"/>
                    <a:pt x="5747" y="3603"/>
                  </a:cubicBezTo>
                  <a:cubicBezTo>
                    <a:pt x="5745" y="3603"/>
                    <a:pt x="5742" y="3604"/>
                    <a:pt x="5740" y="3604"/>
                  </a:cubicBezTo>
                  <a:cubicBezTo>
                    <a:pt x="5191" y="3604"/>
                    <a:pt x="2769" y="1"/>
                    <a:pt x="2769" y="1"/>
                  </a:cubicBez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989;p113">
              <a:extLst>
                <a:ext uri="{FF2B5EF4-FFF2-40B4-BE49-F238E27FC236}">
                  <a16:creationId xmlns:a16="http://schemas.microsoft.com/office/drawing/2014/main" id="{03F30D50-4DF9-E29F-2690-D550FA300CB4}"/>
                </a:ext>
              </a:extLst>
            </p:cNvPr>
            <p:cNvSpPr/>
            <p:nvPr/>
          </p:nvSpPr>
          <p:spPr>
            <a:xfrm>
              <a:off x="2696067" y="2000328"/>
              <a:ext cx="513133" cy="438037"/>
            </a:xfrm>
            <a:custGeom>
              <a:avLst/>
              <a:gdLst/>
              <a:ahLst/>
              <a:cxnLst/>
              <a:rect l="l" t="t" r="r" b="b"/>
              <a:pathLst>
                <a:path w="28555" h="24376" extrusionOk="0">
                  <a:moveTo>
                    <a:pt x="14819" y="1"/>
                  </a:moveTo>
                  <a:cubicBezTo>
                    <a:pt x="10414" y="1"/>
                    <a:pt x="5758" y="2900"/>
                    <a:pt x="4318" y="8050"/>
                  </a:cubicBezTo>
                  <a:cubicBezTo>
                    <a:pt x="3335" y="11623"/>
                    <a:pt x="1" y="23294"/>
                    <a:pt x="3871" y="23860"/>
                  </a:cubicBezTo>
                  <a:cubicBezTo>
                    <a:pt x="6352" y="24218"/>
                    <a:pt x="8820" y="24376"/>
                    <a:pt x="11178" y="24376"/>
                  </a:cubicBezTo>
                  <a:cubicBezTo>
                    <a:pt x="17256" y="24376"/>
                    <a:pt x="22600" y="23327"/>
                    <a:pt x="25517" y="21954"/>
                  </a:cubicBezTo>
                  <a:cubicBezTo>
                    <a:pt x="28167" y="20704"/>
                    <a:pt x="28554" y="8765"/>
                    <a:pt x="20485" y="1976"/>
                  </a:cubicBezTo>
                  <a:cubicBezTo>
                    <a:pt x="18890" y="637"/>
                    <a:pt x="16882" y="1"/>
                    <a:pt x="14819" y="1"/>
                  </a:cubicBezTo>
                  <a:close/>
                </a:path>
              </a:pathLst>
            </a:custGeom>
            <a:solidFill>
              <a:srgbClr val="5E1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990;p113">
              <a:extLst>
                <a:ext uri="{FF2B5EF4-FFF2-40B4-BE49-F238E27FC236}">
                  <a16:creationId xmlns:a16="http://schemas.microsoft.com/office/drawing/2014/main" id="{29206EBA-3F0D-37FD-4DC2-DEA6B2CC4038}"/>
                </a:ext>
              </a:extLst>
            </p:cNvPr>
            <p:cNvSpPr/>
            <p:nvPr/>
          </p:nvSpPr>
          <p:spPr>
            <a:xfrm>
              <a:off x="3034748" y="2184054"/>
              <a:ext cx="70874" cy="73839"/>
            </a:xfrm>
            <a:custGeom>
              <a:avLst/>
              <a:gdLst/>
              <a:ahLst/>
              <a:cxnLst/>
              <a:rect l="l" t="t" r="r" b="b"/>
              <a:pathLst>
                <a:path w="3944" h="4109" extrusionOk="0">
                  <a:moveTo>
                    <a:pt x="2711" y="0"/>
                  </a:moveTo>
                  <a:cubicBezTo>
                    <a:pt x="2576" y="0"/>
                    <a:pt x="2427" y="19"/>
                    <a:pt x="2264" y="59"/>
                  </a:cubicBezTo>
                  <a:cubicBezTo>
                    <a:pt x="1579" y="238"/>
                    <a:pt x="745" y="535"/>
                    <a:pt x="388" y="1667"/>
                  </a:cubicBezTo>
                  <a:cubicBezTo>
                    <a:pt x="1" y="2768"/>
                    <a:pt x="209" y="3870"/>
                    <a:pt x="894" y="4079"/>
                  </a:cubicBezTo>
                  <a:cubicBezTo>
                    <a:pt x="949" y="4099"/>
                    <a:pt x="1011" y="4108"/>
                    <a:pt x="1079" y="4108"/>
                  </a:cubicBezTo>
                  <a:cubicBezTo>
                    <a:pt x="1824" y="4108"/>
                    <a:pt x="3276" y="2974"/>
                    <a:pt x="3603" y="1965"/>
                  </a:cubicBezTo>
                  <a:cubicBezTo>
                    <a:pt x="3943" y="971"/>
                    <a:pt x="3686" y="0"/>
                    <a:pt x="2711" y="0"/>
                  </a:cubicBez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991;p113">
              <a:extLst>
                <a:ext uri="{FF2B5EF4-FFF2-40B4-BE49-F238E27FC236}">
                  <a16:creationId xmlns:a16="http://schemas.microsoft.com/office/drawing/2014/main" id="{8D448DA6-7F58-B836-052D-079000267B48}"/>
                </a:ext>
              </a:extLst>
            </p:cNvPr>
            <p:cNvSpPr/>
            <p:nvPr/>
          </p:nvSpPr>
          <p:spPr>
            <a:xfrm>
              <a:off x="2798981" y="2190433"/>
              <a:ext cx="69400" cy="71395"/>
            </a:xfrm>
            <a:custGeom>
              <a:avLst/>
              <a:gdLst/>
              <a:ahLst/>
              <a:cxnLst/>
              <a:rect l="l" t="t" r="r" b="b"/>
              <a:pathLst>
                <a:path w="3862" h="3973" extrusionOk="0">
                  <a:moveTo>
                    <a:pt x="1140" y="0"/>
                  </a:moveTo>
                  <a:cubicBezTo>
                    <a:pt x="335" y="0"/>
                    <a:pt x="1" y="1050"/>
                    <a:pt x="407" y="2026"/>
                  </a:cubicBezTo>
                  <a:cubicBezTo>
                    <a:pt x="834" y="2988"/>
                    <a:pt x="2100" y="3973"/>
                    <a:pt x="2829" y="3973"/>
                  </a:cubicBezTo>
                  <a:cubicBezTo>
                    <a:pt x="2913" y="3973"/>
                    <a:pt x="2989" y="3960"/>
                    <a:pt x="3057" y="3932"/>
                  </a:cubicBezTo>
                  <a:cubicBezTo>
                    <a:pt x="3712" y="3664"/>
                    <a:pt x="3861" y="2562"/>
                    <a:pt x="3385" y="1490"/>
                  </a:cubicBezTo>
                  <a:cubicBezTo>
                    <a:pt x="2938" y="389"/>
                    <a:pt x="2075" y="180"/>
                    <a:pt x="1390" y="32"/>
                  </a:cubicBezTo>
                  <a:cubicBezTo>
                    <a:pt x="1302" y="10"/>
                    <a:pt x="1218" y="0"/>
                    <a:pt x="1140" y="0"/>
                  </a:cubicBez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992;p113">
              <a:extLst>
                <a:ext uri="{FF2B5EF4-FFF2-40B4-BE49-F238E27FC236}">
                  <a16:creationId xmlns:a16="http://schemas.microsoft.com/office/drawing/2014/main" id="{60F3FAE5-491D-9F48-3D92-B7FBA25A1B24}"/>
                </a:ext>
              </a:extLst>
            </p:cNvPr>
            <p:cNvSpPr/>
            <p:nvPr/>
          </p:nvSpPr>
          <p:spPr>
            <a:xfrm>
              <a:off x="2825020" y="2303357"/>
              <a:ext cx="373471" cy="374010"/>
            </a:xfrm>
            <a:custGeom>
              <a:avLst/>
              <a:gdLst/>
              <a:ahLst/>
              <a:cxnLst/>
              <a:rect l="l" t="t" r="r" b="b"/>
              <a:pathLst>
                <a:path w="20783" h="20813" extrusionOk="0">
                  <a:moveTo>
                    <a:pt x="5151" y="0"/>
                  </a:moveTo>
                  <a:lnTo>
                    <a:pt x="4675" y="7622"/>
                  </a:lnTo>
                  <a:cubicBezTo>
                    <a:pt x="4556" y="9885"/>
                    <a:pt x="2918" y="9885"/>
                    <a:pt x="447" y="10510"/>
                  </a:cubicBezTo>
                  <a:cubicBezTo>
                    <a:pt x="298" y="10540"/>
                    <a:pt x="149" y="10629"/>
                    <a:pt x="0" y="10689"/>
                  </a:cubicBezTo>
                  <a:lnTo>
                    <a:pt x="7920" y="20068"/>
                  </a:lnTo>
                  <a:lnTo>
                    <a:pt x="7950" y="20812"/>
                  </a:lnTo>
                  <a:lnTo>
                    <a:pt x="8605" y="20425"/>
                  </a:lnTo>
                  <a:lnTo>
                    <a:pt x="20783" y="13339"/>
                  </a:lnTo>
                  <a:cubicBezTo>
                    <a:pt x="19979" y="12297"/>
                    <a:pt x="18907" y="11493"/>
                    <a:pt x="17686" y="10957"/>
                  </a:cubicBezTo>
                  <a:lnTo>
                    <a:pt x="15840" y="10481"/>
                  </a:lnTo>
                  <a:cubicBezTo>
                    <a:pt x="15691" y="10451"/>
                    <a:pt x="15572" y="10391"/>
                    <a:pt x="15423" y="10362"/>
                  </a:cubicBezTo>
                  <a:cubicBezTo>
                    <a:pt x="14917" y="10183"/>
                    <a:pt x="13786" y="9855"/>
                    <a:pt x="12744" y="9558"/>
                  </a:cubicBezTo>
                  <a:cubicBezTo>
                    <a:pt x="11582" y="9230"/>
                    <a:pt x="10719" y="8188"/>
                    <a:pt x="10600" y="6967"/>
                  </a:cubicBezTo>
                  <a:lnTo>
                    <a:pt x="9945" y="209"/>
                  </a:lnTo>
                  <a:lnTo>
                    <a:pt x="7920" y="1132"/>
                  </a:lnTo>
                  <a:lnTo>
                    <a:pt x="7920" y="1042"/>
                  </a:lnTo>
                  <a:lnTo>
                    <a:pt x="5151" y="0"/>
                  </a:ln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993;p113">
              <a:extLst>
                <a:ext uri="{FF2B5EF4-FFF2-40B4-BE49-F238E27FC236}">
                  <a16:creationId xmlns:a16="http://schemas.microsoft.com/office/drawing/2014/main" id="{A9FBD2F8-6614-812F-FAF6-5F1FE622AB16}"/>
                </a:ext>
              </a:extLst>
            </p:cNvPr>
            <p:cNvSpPr/>
            <p:nvPr/>
          </p:nvSpPr>
          <p:spPr>
            <a:xfrm>
              <a:off x="2822881" y="2066602"/>
              <a:ext cx="256288" cy="306910"/>
            </a:xfrm>
            <a:custGeom>
              <a:avLst/>
              <a:gdLst/>
              <a:ahLst/>
              <a:cxnLst/>
              <a:rect l="l" t="t" r="r" b="b"/>
              <a:pathLst>
                <a:path w="14262" h="17079" extrusionOk="0">
                  <a:moveTo>
                    <a:pt x="7347" y="1"/>
                  </a:moveTo>
                  <a:cubicBezTo>
                    <a:pt x="6260" y="1"/>
                    <a:pt x="5171" y="198"/>
                    <a:pt x="4139" y="581"/>
                  </a:cubicBezTo>
                  <a:cubicBezTo>
                    <a:pt x="4109" y="610"/>
                    <a:pt x="4079" y="610"/>
                    <a:pt x="4050" y="640"/>
                  </a:cubicBezTo>
                  <a:cubicBezTo>
                    <a:pt x="1519" y="1593"/>
                    <a:pt x="0" y="4213"/>
                    <a:pt x="447" y="6863"/>
                  </a:cubicBezTo>
                  <a:cubicBezTo>
                    <a:pt x="506" y="7220"/>
                    <a:pt x="566" y="7578"/>
                    <a:pt x="625" y="7935"/>
                  </a:cubicBezTo>
                  <a:cubicBezTo>
                    <a:pt x="1447" y="12131"/>
                    <a:pt x="3310" y="17079"/>
                    <a:pt x="7410" y="17079"/>
                  </a:cubicBezTo>
                  <a:cubicBezTo>
                    <a:pt x="7471" y="17079"/>
                    <a:pt x="7531" y="17078"/>
                    <a:pt x="7593" y="17076"/>
                  </a:cubicBezTo>
                  <a:cubicBezTo>
                    <a:pt x="11791" y="16927"/>
                    <a:pt x="13309" y="11925"/>
                    <a:pt x="13875" y="7637"/>
                  </a:cubicBezTo>
                  <a:cubicBezTo>
                    <a:pt x="13934" y="7220"/>
                    <a:pt x="13964" y="6803"/>
                    <a:pt x="14024" y="6387"/>
                  </a:cubicBezTo>
                  <a:cubicBezTo>
                    <a:pt x="14262" y="3677"/>
                    <a:pt x="12565" y="1206"/>
                    <a:pt x="9975" y="402"/>
                  </a:cubicBezTo>
                  <a:cubicBezTo>
                    <a:pt x="9945" y="402"/>
                    <a:pt x="9915" y="402"/>
                    <a:pt x="9885" y="372"/>
                  </a:cubicBezTo>
                  <a:cubicBezTo>
                    <a:pt x="9059" y="123"/>
                    <a:pt x="8203" y="1"/>
                    <a:pt x="7347" y="1"/>
                  </a:cubicBez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994;p113">
              <a:extLst>
                <a:ext uri="{FF2B5EF4-FFF2-40B4-BE49-F238E27FC236}">
                  <a16:creationId xmlns:a16="http://schemas.microsoft.com/office/drawing/2014/main" id="{CFD4ED9E-02D4-4BCD-DAF1-59D195537D4A}"/>
                </a:ext>
              </a:extLst>
            </p:cNvPr>
            <p:cNvSpPr/>
            <p:nvPr/>
          </p:nvSpPr>
          <p:spPr>
            <a:xfrm>
              <a:off x="2445673" y="2487944"/>
              <a:ext cx="828255" cy="664531"/>
            </a:xfrm>
            <a:custGeom>
              <a:avLst/>
              <a:gdLst/>
              <a:ahLst/>
              <a:cxnLst/>
              <a:rect l="l" t="t" r="r" b="b"/>
              <a:pathLst>
                <a:path w="46091" h="36980" extrusionOk="0">
                  <a:moveTo>
                    <a:pt x="36623" y="0"/>
                  </a:moveTo>
                  <a:cubicBezTo>
                    <a:pt x="36593" y="30"/>
                    <a:pt x="36563" y="60"/>
                    <a:pt x="36533" y="90"/>
                  </a:cubicBezTo>
                  <a:cubicBezTo>
                    <a:pt x="32931" y="3573"/>
                    <a:pt x="30638" y="4734"/>
                    <a:pt x="29090" y="4794"/>
                  </a:cubicBezTo>
                  <a:cubicBezTo>
                    <a:pt x="28920" y="4802"/>
                    <a:pt x="28752" y="4809"/>
                    <a:pt x="28582" y="4809"/>
                  </a:cubicBezTo>
                  <a:cubicBezTo>
                    <a:pt x="26998" y="4809"/>
                    <a:pt x="25323" y="4273"/>
                    <a:pt x="21557" y="238"/>
                  </a:cubicBezTo>
                  <a:cubicBezTo>
                    <a:pt x="21408" y="298"/>
                    <a:pt x="21259" y="357"/>
                    <a:pt x="21110" y="417"/>
                  </a:cubicBezTo>
                  <a:cubicBezTo>
                    <a:pt x="21110" y="417"/>
                    <a:pt x="18222" y="1251"/>
                    <a:pt x="15572" y="2978"/>
                  </a:cubicBezTo>
                  <a:cubicBezTo>
                    <a:pt x="9111" y="7295"/>
                    <a:pt x="775" y="15840"/>
                    <a:pt x="388" y="18014"/>
                  </a:cubicBezTo>
                  <a:cubicBezTo>
                    <a:pt x="1" y="20276"/>
                    <a:pt x="8575" y="33169"/>
                    <a:pt x="13548" y="36980"/>
                  </a:cubicBezTo>
                  <a:cubicBezTo>
                    <a:pt x="14352" y="35789"/>
                    <a:pt x="18014" y="34389"/>
                    <a:pt x="18014" y="34389"/>
                  </a:cubicBezTo>
                  <a:lnTo>
                    <a:pt x="9022" y="17746"/>
                  </a:lnTo>
                  <a:lnTo>
                    <a:pt x="17061" y="12148"/>
                  </a:lnTo>
                  <a:cubicBezTo>
                    <a:pt x="17240" y="13666"/>
                    <a:pt x="18609" y="18430"/>
                    <a:pt x="18996" y="20902"/>
                  </a:cubicBezTo>
                  <a:cubicBezTo>
                    <a:pt x="21815" y="21848"/>
                    <a:pt x="24876" y="22161"/>
                    <a:pt x="27692" y="22161"/>
                  </a:cubicBezTo>
                  <a:cubicBezTo>
                    <a:pt x="33206" y="22161"/>
                    <a:pt x="37784" y="20961"/>
                    <a:pt x="37784" y="20961"/>
                  </a:cubicBezTo>
                  <a:lnTo>
                    <a:pt x="39034" y="14411"/>
                  </a:lnTo>
                  <a:cubicBezTo>
                    <a:pt x="39034" y="14411"/>
                    <a:pt x="40166" y="20931"/>
                    <a:pt x="40999" y="25159"/>
                  </a:cubicBezTo>
                  <a:cubicBezTo>
                    <a:pt x="43509" y="25131"/>
                    <a:pt x="45784" y="23589"/>
                    <a:pt x="46062" y="23589"/>
                  </a:cubicBezTo>
                  <a:cubicBezTo>
                    <a:pt x="46081" y="23589"/>
                    <a:pt x="46091" y="23596"/>
                    <a:pt x="46091" y="23611"/>
                  </a:cubicBezTo>
                  <a:lnTo>
                    <a:pt x="46091" y="23611"/>
                  </a:lnTo>
                  <a:cubicBezTo>
                    <a:pt x="46091" y="23372"/>
                    <a:pt x="44900" y="16911"/>
                    <a:pt x="43590" y="7027"/>
                  </a:cubicBezTo>
                  <a:cubicBezTo>
                    <a:pt x="43381" y="5538"/>
                    <a:pt x="42786" y="4198"/>
                    <a:pt x="41893" y="3067"/>
                  </a:cubicBezTo>
                  <a:cubicBezTo>
                    <a:pt x="41089" y="2025"/>
                    <a:pt x="40017" y="1221"/>
                    <a:pt x="38796" y="685"/>
                  </a:cubicBezTo>
                  <a:cubicBezTo>
                    <a:pt x="38379" y="477"/>
                    <a:pt x="37903" y="328"/>
                    <a:pt x="37427" y="209"/>
                  </a:cubicBezTo>
                  <a:lnTo>
                    <a:pt x="366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995;p113">
              <a:extLst>
                <a:ext uri="{FF2B5EF4-FFF2-40B4-BE49-F238E27FC236}">
                  <a16:creationId xmlns:a16="http://schemas.microsoft.com/office/drawing/2014/main" id="{B4E1E8F4-73EA-7E7A-BF35-53AC3F7D3578}"/>
                </a:ext>
              </a:extLst>
            </p:cNvPr>
            <p:cNvSpPr/>
            <p:nvPr/>
          </p:nvSpPr>
          <p:spPr>
            <a:xfrm>
              <a:off x="2782161" y="2014722"/>
              <a:ext cx="355015" cy="175225"/>
            </a:xfrm>
            <a:custGeom>
              <a:avLst/>
              <a:gdLst/>
              <a:ahLst/>
              <a:cxnLst/>
              <a:rect l="l" t="t" r="r" b="b"/>
              <a:pathLst>
                <a:path w="19756" h="9751" extrusionOk="0">
                  <a:moveTo>
                    <a:pt x="8740" y="0"/>
                  </a:moveTo>
                  <a:cubicBezTo>
                    <a:pt x="7594" y="0"/>
                    <a:pt x="6504" y="197"/>
                    <a:pt x="5601" y="609"/>
                  </a:cubicBezTo>
                  <a:cubicBezTo>
                    <a:pt x="1" y="3157"/>
                    <a:pt x="2511" y="9050"/>
                    <a:pt x="2706" y="9693"/>
                  </a:cubicBezTo>
                  <a:lnTo>
                    <a:pt x="2706" y="9693"/>
                  </a:lnTo>
                  <a:cubicBezTo>
                    <a:pt x="2772" y="9133"/>
                    <a:pt x="4541" y="4669"/>
                    <a:pt x="9674" y="4669"/>
                  </a:cubicBezTo>
                  <a:cubicBezTo>
                    <a:pt x="9870" y="4669"/>
                    <a:pt x="10070" y="4675"/>
                    <a:pt x="10275" y="4688"/>
                  </a:cubicBezTo>
                  <a:cubicBezTo>
                    <a:pt x="16200" y="5075"/>
                    <a:pt x="16320" y="9482"/>
                    <a:pt x="16320" y="9482"/>
                  </a:cubicBezTo>
                  <a:cubicBezTo>
                    <a:pt x="19756" y="3699"/>
                    <a:pt x="13713" y="0"/>
                    <a:pt x="8740" y="0"/>
                  </a:cubicBezTo>
                  <a:close/>
                  <a:moveTo>
                    <a:pt x="2706" y="9693"/>
                  </a:moveTo>
                  <a:cubicBezTo>
                    <a:pt x="2702" y="9727"/>
                    <a:pt x="2705" y="9747"/>
                    <a:pt x="2713" y="9750"/>
                  </a:cubicBezTo>
                  <a:cubicBezTo>
                    <a:pt x="2714" y="9750"/>
                    <a:pt x="2714" y="9750"/>
                    <a:pt x="2715" y="9750"/>
                  </a:cubicBezTo>
                  <a:cubicBezTo>
                    <a:pt x="2721" y="9750"/>
                    <a:pt x="2718" y="9731"/>
                    <a:pt x="2706" y="9693"/>
                  </a:cubicBezTo>
                  <a:close/>
                </a:path>
              </a:pathLst>
            </a:custGeom>
            <a:solidFill>
              <a:srgbClr val="5E1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996;p113">
              <a:extLst>
                <a:ext uri="{FF2B5EF4-FFF2-40B4-BE49-F238E27FC236}">
                  <a16:creationId xmlns:a16="http://schemas.microsoft.com/office/drawing/2014/main" id="{150A8049-2C94-D7B5-CD8E-837017A04EB4}"/>
                </a:ext>
              </a:extLst>
            </p:cNvPr>
            <p:cNvSpPr/>
            <p:nvPr/>
          </p:nvSpPr>
          <p:spPr>
            <a:xfrm>
              <a:off x="2793806" y="2070160"/>
              <a:ext cx="229189" cy="122124"/>
            </a:xfrm>
            <a:custGeom>
              <a:avLst/>
              <a:gdLst/>
              <a:ahLst/>
              <a:cxnLst/>
              <a:rect l="l" t="t" r="r" b="b"/>
              <a:pathLst>
                <a:path w="12754" h="6796" extrusionOk="0">
                  <a:moveTo>
                    <a:pt x="6144" y="0"/>
                  </a:moveTo>
                  <a:cubicBezTo>
                    <a:pt x="5232" y="0"/>
                    <a:pt x="4324" y="125"/>
                    <a:pt x="3494" y="442"/>
                  </a:cubicBezTo>
                  <a:cubicBezTo>
                    <a:pt x="0" y="1780"/>
                    <a:pt x="1286" y="6796"/>
                    <a:pt x="1914" y="6796"/>
                  </a:cubicBezTo>
                  <a:cubicBezTo>
                    <a:pt x="1971" y="6796"/>
                    <a:pt x="2023" y="6754"/>
                    <a:pt x="2065" y="6665"/>
                  </a:cubicBezTo>
                  <a:cubicBezTo>
                    <a:pt x="2544" y="5650"/>
                    <a:pt x="4814" y="4661"/>
                    <a:pt x="8014" y="4661"/>
                  </a:cubicBezTo>
                  <a:cubicBezTo>
                    <a:pt x="8192" y="4661"/>
                    <a:pt x="8372" y="4664"/>
                    <a:pt x="8556" y="4670"/>
                  </a:cubicBezTo>
                  <a:cubicBezTo>
                    <a:pt x="8620" y="4672"/>
                    <a:pt x="8683" y="4673"/>
                    <a:pt x="8745" y="4673"/>
                  </a:cubicBezTo>
                  <a:cubicBezTo>
                    <a:pt x="12065" y="4673"/>
                    <a:pt x="12754" y="1603"/>
                    <a:pt x="12754" y="1603"/>
                  </a:cubicBezTo>
                  <a:cubicBezTo>
                    <a:pt x="12754" y="1603"/>
                    <a:pt x="9420" y="0"/>
                    <a:pt x="6144" y="0"/>
                  </a:cubicBezTo>
                  <a:close/>
                </a:path>
              </a:pathLst>
            </a:custGeom>
            <a:solidFill>
              <a:srgbClr val="5E1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997;p113">
              <a:extLst>
                <a:ext uri="{FF2B5EF4-FFF2-40B4-BE49-F238E27FC236}">
                  <a16:creationId xmlns:a16="http://schemas.microsoft.com/office/drawing/2014/main" id="{7945C856-30A9-A25B-0E37-AB2FEAF2CCE5}"/>
                </a:ext>
              </a:extLst>
            </p:cNvPr>
            <p:cNvSpPr/>
            <p:nvPr/>
          </p:nvSpPr>
          <p:spPr>
            <a:xfrm>
              <a:off x="2988205" y="2073826"/>
              <a:ext cx="120938" cy="111306"/>
            </a:xfrm>
            <a:custGeom>
              <a:avLst/>
              <a:gdLst/>
              <a:ahLst/>
              <a:cxnLst/>
              <a:rect l="l" t="t" r="r" b="b"/>
              <a:pathLst>
                <a:path w="6730" h="6194" extrusionOk="0">
                  <a:moveTo>
                    <a:pt x="775" y="0"/>
                  </a:moveTo>
                  <a:cubicBezTo>
                    <a:pt x="774" y="0"/>
                    <a:pt x="1" y="1429"/>
                    <a:pt x="2025" y="3067"/>
                  </a:cubicBezTo>
                  <a:cubicBezTo>
                    <a:pt x="4079" y="4675"/>
                    <a:pt x="4854" y="6193"/>
                    <a:pt x="4854" y="6193"/>
                  </a:cubicBezTo>
                  <a:cubicBezTo>
                    <a:pt x="6729" y="2978"/>
                    <a:pt x="775" y="0"/>
                    <a:pt x="775" y="0"/>
                  </a:cubicBezTo>
                  <a:close/>
                </a:path>
              </a:pathLst>
            </a:custGeom>
            <a:solidFill>
              <a:srgbClr val="5E1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998;p113">
              <a:extLst>
                <a:ext uri="{FF2B5EF4-FFF2-40B4-BE49-F238E27FC236}">
                  <a16:creationId xmlns:a16="http://schemas.microsoft.com/office/drawing/2014/main" id="{C54A2192-8C6D-051A-4814-D330A05DBF6E}"/>
                </a:ext>
              </a:extLst>
            </p:cNvPr>
            <p:cNvSpPr/>
            <p:nvPr/>
          </p:nvSpPr>
          <p:spPr>
            <a:xfrm>
              <a:off x="2870502" y="2470819"/>
              <a:ext cx="188344" cy="282524"/>
            </a:xfrm>
            <a:custGeom>
              <a:avLst/>
              <a:gdLst/>
              <a:ahLst/>
              <a:cxnLst/>
              <a:rect l="l" t="t" r="r" b="b"/>
              <a:pathLst>
                <a:path w="10481" h="15722" fill="none" extrusionOk="0">
                  <a:moveTo>
                    <a:pt x="10481" y="0"/>
                  </a:moveTo>
                  <a:cubicBezTo>
                    <a:pt x="10481" y="0"/>
                    <a:pt x="7860" y="15721"/>
                    <a:pt x="4347" y="14590"/>
                  </a:cubicBezTo>
                  <a:cubicBezTo>
                    <a:pt x="864" y="13458"/>
                    <a:pt x="0" y="507"/>
                    <a:pt x="0" y="507"/>
                  </a:cubicBezTo>
                </a:path>
              </a:pathLst>
            </a:custGeom>
            <a:noFill/>
            <a:ln w="5950" cap="rnd" cmpd="sng">
              <a:solidFill>
                <a:schemeClr val="dk1"/>
              </a:solidFill>
              <a:prstDash val="solid"/>
              <a:miter lim="297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999;p113">
              <a:extLst>
                <a:ext uri="{FF2B5EF4-FFF2-40B4-BE49-F238E27FC236}">
                  <a16:creationId xmlns:a16="http://schemas.microsoft.com/office/drawing/2014/main" id="{4525CC27-AEF2-D67B-E2C6-63F2FFD2980C}"/>
                </a:ext>
              </a:extLst>
            </p:cNvPr>
            <p:cNvSpPr/>
            <p:nvPr/>
          </p:nvSpPr>
          <p:spPr>
            <a:xfrm>
              <a:off x="2940046" y="2713198"/>
              <a:ext cx="28914" cy="50837"/>
            </a:xfrm>
            <a:custGeom>
              <a:avLst/>
              <a:gdLst/>
              <a:ahLst/>
              <a:cxnLst/>
              <a:rect l="l" t="t" r="r" b="b"/>
              <a:pathLst>
                <a:path w="1609" h="2829" extrusionOk="0">
                  <a:moveTo>
                    <a:pt x="805" y="0"/>
                  </a:moveTo>
                  <a:cubicBezTo>
                    <a:pt x="358" y="0"/>
                    <a:pt x="1" y="655"/>
                    <a:pt x="1" y="1429"/>
                  </a:cubicBezTo>
                  <a:cubicBezTo>
                    <a:pt x="1" y="2203"/>
                    <a:pt x="358" y="2829"/>
                    <a:pt x="805" y="2829"/>
                  </a:cubicBezTo>
                  <a:cubicBezTo>
                    <a:pt x="1251" y="2829"/>
                    <a:pt x="1609" y="2203"/>
                    <a:pt x="1609" y="1429"/>
                  </a:cubicBezTo>
                  <a:cubicBezTo>
                    <a:pt x="1609" y="655"/>
                    <a:pt x="1251" y="0"/>
                    <a:pt x="8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00;p113">
              <a:extLst>
                <a:ext uri="{FF2B5EF4-FFF2-40B4-BE49-F238E27FC236}">
                  <a16:creationId xmlns:a16="http://schemas.microsoft.com/office/drawing/2014/main" id="{2FCF7AD4-70AF-A4FA-DF74-D2C58B888E06}"/>
                </a:ext>
              </a:extLst>
            </p:cNvPr>
            <p:cNvSpPr/>
            <p:nvPr/>
          </p:nvSpPr>
          <p:spPr>
            <a:xfrm>
              <a:off x="3330624" y="2578891"/>
              <a:ext cx="96337" cy="89904"/>
            </a:xfrm>
            <a:custGeom>
              <a:avLst/>
              <a:gdLst/>
              <a:ahLst/>
              <a:cxnLst/>
              <a:rect l="l" t="t" r="r" b="b"/>
              <a:pathLst>
                <a:path w="5361" h="5003" extrusionOk="0">
                  <a:moveTo>
                    <a:pt x="4943" y="1"/>
                  </a:moveTo>
                  <a:lnTo>
                    <a:pt x="1073" y="805"/>
                  </a:lnTo>
                  <a:lnTo>
                    <a:pt x="1" y="3901"/>
                  </a:lnTo>
                  <a:lnTo>
                    <a:pt x="2591" y="5003"/>
                  </a:lnTo>
                  <a:lnTo>
                    <a:pt x="5360" y="1579"/>
                  </a:lnTo>
                  <a:lnTo>
                    <a:pt x="4943" y="1"/>
                  </a:ln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01;p113">
              <a:extLst>
                <a:ext uri="{FF2B5EF4-FFF2-40B4-BE49-F238E27FC236}">
                  <a16:creationId xmlns:a16="http://schemas.microsoft.com/office/drawing/2014/main" id="{FCCDCB45-F2E9-B2A0-38F0-613BCBA49038}"/>
                </a:ext>
              </a:extLst>
            </p:cNvPr>
            <p:cNvSpPr/>
            <p:nvPr/>
          </p:nvSpPr>
          <p:spPr>
            <a:xfrm>
              <a:off x="3355782" y="2148186"/>
              <a:ext cx="23020" cy="500285"/>
            </a:xfrm>
            <a:custGeom>
              <a:avLst/>
              <a:gdLst/>
              <a:ahLst/>
              <a:cxnLst/>
              <a:rect l="l" t="t" r="r" b="b"/>
              <a:pathLst>
                <a:path w="1281" h="27840" extrusionOk="0">
                  <a:moveTo>
                    <a:pt x="0" y="1"/>
                  </a:moveTo>
                  <a:lnTo>
                    <a:pt x="0" y="27839"/>
                  </a:lnTo>
                  <a:lnTo>
                    <a:pt x="1280" y="27839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02;p113">
              <a:extLst>
                <a:ext uri="{FF2B5EF4-FFF2-40B4-BE49-F238E27FC236}">
                  <a16:creationId xmlns:a16="http://schemas.microsoft.com/office/drawing/2014/main" id="{C4CC43CC-D734-1C23-A4AE-12465C90FAAA}"/>
                </a:ext>
              </a:extLst>
            </p:cNvPr>
            <p:cNvSpPr/>
            <p:nvPr/>
          </p:nvSpPr>
          <p:spPr>
            <a:xfrm>
              <a:off x="3352565" y="2491107"/>
              <a:ext cx="98997" cy="116158"/>
            </a:xfrm>
            <a:custGeom>
              <a:avLst/>
              <a:gdLst/>
              <a:ahLst/>
              <a:cxnLst/>
              <a:rect l="l" t="t" r="r" b="b"/>
              <a:pathLst>
                <a:path w="5509" h="6464" extrusionOk="0">
                  <a:moveTo>
                    <a:pt x="2272" y="0"/>
                  </a:moveTo>
                  <a:cubicBezTo>
                    <a:pt x="1418" y="0"/>
                    <a:pt x="679" y="381"/>
                    <a:pt x="596" y="777"/>
                  </a:cubicBezTo>
                  <a:cubicBezTo>
                    <a:pt x="477" y="1372"/>
                    <a:pt x="1549" y="1462"/>
                    <a:pt x="1549" y="1462"/>
                  </a:cubicBezTo>
                  <a:cubicBezTo>
                    <a:pt x="1549" y="1462"/>
                    <a:pt x="1" y="1670"/>
                    <a:pt x="90" y="2295"/>
                  </a:cubicBezTo>
                  <a:cubicBezTo>
                    <a:pt x="133" y="2748"/>
                    <a:pt x="988" y="2811"/>
                    <a:pt x="1456" y="2811"/>
                  </a:cubicBezTo>
                  <a:cubicBezTo>
                    <a:pt x="1635" y="2811"/>
                    <a:pt x="1757" y="2802"/>
                    <a:pt x="1757" y="2802"/>
                  </a:cubicBezTo>
                  <a:lnTo>
                    <a:pt x="1757" y="2802"/>
                  </a:lnTo>
                  <a:cubicBezTo>
                    <a:pt x="1757" y="2802"/>
                    <a:pt x="685" y="3070"/>
                    <a:pt x="804" y="3605"/>
                  </a:cubicBezTo>
                  <a:cubicBezTo>
                    <a:pt x="883" y="3889"/>
                    <a:pt x="1212" y="3956"/>
                    <a:pt x="1505" y="3956"/>
                  </a:cubicBezTo>
                  <a:cubicBezTo>
                    <a:pt x="1644" y="3956"/>
                    <a:pt x="1775" y="3941"/>
                    <a:pt x="1867" y="3927"/>
                  </a:cubicBezTo>
                  <a:lnTo>
                    <a:pt x="1867" y="3927"/>
                  </a:lnTo>
                  <a:cubicBezTo>
                    <a:pt x="1631" y="3988"/>
                    <a:pt x="1161" y="4204"/>
                    <a:pt x="1251" y="4945"/>
                  </a:cubicBezTo>
                  <a:cubicBezTo>
                    <a:pt x="1400" y="5898"/>
                    <a:pt x="4139" y="6464"/>
                    <a:pt x="4139" y="6464"/>
                  </a:cubicBezTo>
                  <a:cubicBezTo>
                    <a:pt x="4139" y="6464"/>
                    <a:pt x="5509" y="4826"/>
                    <a:pt x="5479" y="2980"/>
                  </a:cubicBezTo>
                  <a:cubicBezTo>
                    <a:pt x="5419" y="1164"/>
                    <a:pt x="4616" y="777"/>
                    <a:pt x="3395" y="241"/>
                  </a:cubicBezTo>
                  <a:cubicBezTo>
                    <a:pt x="3028" y="71"/>
                    <a:pt x="2639" y="0"/>
                    <a:pt x="2272" y="0"/>
                  </a:cubicBez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03;p113">
              <a:extLst>
                <a:ext uri="{FF2B5EF4-FFF2-40B4-BE49-F238E27FC236}">
                  <a16:creationId xmlns:a16="http://schemas.microsoft.com/office/drawing/2014/main" id="{FD3875E3-2580-68D1-CC88-A1252CF4B8E3}"/>
                </a:ext>
              </a:extLst>
            </p:cNvPr>
            <p:cNvSpPr/>
            <p:nvPr/>
          </p:nvSpPr>
          <p:spPr>
            <a:xfrm>
              <a:off x="3304945" y="2498637"/>
              <a:ext cx="78134" cy="117721"/>
            </a:xfrm>
            <a:custGeom>
              <a:avLst/>
              <a:gdLst/>
              <a:ahLst/>
              <a:cxnLst/>
              <a:rect l="l" t="t" r="r" b="b"/>
              <a:pathLst>
                <a:path w="4348" h="6551" extrusionOk="0">
                  <a:moveTo>
                    <a:pt x="2740" y="1"/>
                  </a:moveTo>
                  <a:cubicBezTo>
                    <a:pt x="2740" y="1"/>
                    <a:pt x="1" y="1966"/>
                    <a:pt x="775" y="3871"/>
                  </a:cubicBezTo>
                  <a:cubicBezTo>
                    <a:pt x="1549" y="5747"/>
                    <a:pt x="2502" y="6551"/>
                    <a:pt x="2502" y="6551"/>
                  </a:cubicBezTo>
                  <a:cubicBezTo>
                    <a:pt x="2502" y="6551"/>
                    <a:pt x="4348" y="5181"/>
                    <a:pt x="3871" y="3871"/>
                  </a:cubicBezTo>
                  <a:cubicBezTo>
                    <a:pt x="3425" y="2561"/>
                    <a:pt x="2591" y="2115"/>
                    <a:pt x="2591" y="2115"/>
                  </a:cubicBezTo>
                  <a:cubicBezTo>
                    <a:pt x="2591" y="2115"/>
                    <a:pt x="3454" y="269"/>
                    <a:pt x="2740" y="1"/>
                  </a:cubicBez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04;p113">
              <a:extLst>
                <a:ext uri="{FF2B5EF4-FFF2-40B4-BE49-F238E27FC236}">
                  <a16:creationId xmlns:a16="http://schemas.microsoft.com/office/drawing/2014/main" id="{6F0488E7-6979-A7A5-AF23-08F963E94EFE}"/>
                </a:ext>
              </a:extLst>
            </p:cNvPr>
            <p:cNvSpPr/>
            <p:nvPr/>
          </p:nvSpPr>
          <p:spPr>
            <a:xfrm>
              <a:off x="3175471" y="2639899"/>
              <a:ext cx="234365" cy="336273"/>
            </a:xfrm>
            <a:custGeom>
              <a:avLst/>
              <a:gdLst/>
              <a:ahLst/>
              <a:cxnLst/>
              <a:rect l="l" t="t" r="r" b="b"/>
              <a:pathLst>
                <a:path w="13042" h="18713" extrusionOk="0">
                  <a:moveTo>
                    <a:pt x="7890" y="0"/>
                  </a:moveTo>
                  <a:lnTo>
                    <a:pt x="0" y="13934"/>
                  </a:lnTo>
                  <a:cubicBezTo>
                    <a:pt x="0" y="13934"/>
                    <a:pt x="101" y="18713"/>
                    <a:pt x="2078" y="18713"/>
                  </a:cubicBezTo>
                  <a:cubicBezTo>
                    <a:pt x="2504" y="18713"/>
                    <a:pt x="3016" y="18492"/>
                    <a:pt x="3633" y="17954"/>
                  </a:cubicBezTo>
                  <a:cubicBezTo>
                    <a:pt x="7087" y="14917"/>
                    <a:pt x="13041" y="2084"/>
                    <a:pt x="13041" y="2084"/>
                  </a:cubicBezTo>
                  <a:lnTo>
                    <a:pt x="78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05;p113">
              <a:extLst>
                <a:ext uri="{FF2B5EF4-FFF2-40B4-BE49-F238E27FC236}">
                  <a16:creationId xmlns:a16="http://schemas.microsoft.com/office/drawing/2014/main" id="{C89CFC89-31BE-5D14-619F-0D8985564EDA}"/>
                </a:ext>
              </a:extLst>
            </p:cNvPr>
            <p:cNvSpPr/>
            <p:nvPr/>
          </p:nvSpPr>
          <p:spPr>
            <a:xfrm>
              <a:off x="3126251" y="2639899"/>
              <a:ext cx="28375" cy="215101"/>
            </a:xfrm>
            <a:custGeom>
              <a:avLst/>
              <a:gdLst/>
              <a:ahLst/>
              <a:cxnLst/>
              <a:rect l="l" t="t" r="r" b="b"/>
              <a:pathLst>
                <a:path w="1579" h="11970" extrusionOk="0">
                  <a:moveTo>
                    <a:pt x="1578" y="0"/>
                  </a:moveTo>
                  <a:lnTo>
                    <a:pt x="1578" y="0"/>
                  </a:lnTo>
                  <a:cubicBezTo>
                    <a:pt x="864" y="1727"/>
                    <a:pt x="0" y="11969"/>
                    <a:pt x="0" y="11969"/>
                  </a:cubicBezTo>
                  <a:lnTo>
                    <a:pt x="1161" y="5955"/>
                  </a:lnTo>
                  <a:lnTo>
                    <a:pt x="15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06;p113">
              <a:extLst>
                <a:ext uri="{FF2B5EF4-FFF2-40B4-BE49-F238E27FC236}">
                  <a16:creationId xmlns:a16="http://schemas.microsoft.com/office/drawing/2014/main" id="{E1E24696-E1DB-1016-446F-6159B4F92385}"/>
                </a:ext>
              </a:extLst>
            </p:cNvPr>
            <p:cNvSpPr/>
            <p:nvPr/>
          </p:nvSpPr>
          <p:spPr>
            <a:xfrm>
              <a:off x="2741010" y="2607247"/>
              <a:ext cx="31591" cy="156788"/>
            </a:xfrm>
            <a:custGeom>
              <a:avLst/>
              <a:gdLst/>
              <a:ahLst/>
              <a:cxnLst/>
              <a:rect l="l" t="t" r="r" b="b"/>
              <a:pathLst>
                <a:path w="1758" h="8725" extrusionOk="0">
                  <a:moveTo>
                    <a:pt x="1" y="1"/>
                  </a:moveTo>
                  <a:lnTo>
                    <a:pt x="1" y="1"/>
                  </a:lnTo>
                  <a:cubicBezTo>
                    <a:pt x="179" y="864"/>
                    <a:pt x="626" y="5509"/>
                    <a:pt x="626" y="5509"/>
                  </a:cubicBezTo>
                  <a:lnTo>
                    <a:pt x="1311" y="8725"/>
                  </a:lnTo>
                  <a:cubicBezTo>
                    <a:pt x="1757" y="5718"/>
                    <a:pt x="1" y="2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07;p113">
              <a:extLst>
                <a:ext uri="{FF2B5EF4-FFF2-40B4-BE49-F238E27FC236}">
                  <a16:creationId xmlns:a16="http://schemas.microsoft.com/office/drawing/2014/main" id="{759C4DCF-8BE8-409A-C2E3-632664752FD1}"/>
                </a:ext>
              </a:extLst>
            </p:cNvPr>
            <p:cNvSpPr/>
            <p:nvPr/>
          </p:nvSpPr>
          <p:spPr>
            <a:xfrm>
              <a:off x="3140699" y="1835184"/>
              <a:ext cx="452646" cy="452664"/>
            </a:xfrm>
            <a:custGeom>
              <a:avLst/>
              <a:gdLst/>
              <a:ahLst/>
              <a:cxnLst/>
              <a:rect l="l" t="t" r="r" b="b"/>
              <a:pathLst>
                <a:path w="25189" h="25190" extrusionOk="0">
                  <a:moveTo>
                    <a:pt x="0" y="1"/>
                  </a:moveTo>
                  <a:lnTo>
                    <a:pt x="0" y="25190"/>
                  </a:lnTo>
                  <a:lnTo>
                    <a:pt x="25189" y="25190"/>
                  </a:lnTo>
                  <a:lnTo>
                    <a:pt x="251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08;p113">
              <a:extLst>
                <a:ext uri="{FF2B5EF4-FFF2-40B4-BE49-F238E27FC236}">
                  <a16:creationId xmlns:a16="http://schemas.microsoft.com/office/drawing/2014/main" id="{F879A147-91BB-F5B7-3D79-0D3E2F4FE346}"/>
                </a:ext>
              </a:extLst>
            </p:cNvPr>
            <p:cNvSpPr/>
            <p:nvPr/>
          </p:nvSpPr>
          <p:spPr>
            <a:xfrm>
              <a:off x="3197933" y="2743693"/>
              <a:ext cx="51915" cy="107029"/>
            </a:xfrm>
            <a:custGeom>
              <a:avLst/>
              <a:gdLst/>
              <a:ahLst/>
              <a:cxnLst/>
              <a:rect l="l" t="t" r="r" b="b"/>
              <a:pathLst>
                <a:path w="2889" h="5956" extrusionOk="0">
                  <a:moveTo>
                    <a:pt x="2740" y="0"/>
                  </a:moveTo>
                  <a:lnTo>
                    <a:pt x="1" y="5955"/>
                  </a:lnTo>
                  <a:lnTo>
                    <a:pt x="2889" y="893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09;p113">
              <a:extLst>
                <a:ext uri="{FF2B5EF4-FFF2-40B4-BE49-F238E27FC236}">
                  <a16:creationId xmlns:a16="http://schemas.microsoft.com/office/drawing/2014/main" id="{AEEB9B11-FA0B-A2E9-CD07-3DC6B448F181}"/>
                </a:ext>
              </a:extLst>
            </p:cNvPr>
            <p:cNvSpPr/>
            <p:nvPr/>
          </p:nvSpPr>
          <p:spPr>
            <a:xfrm>
              <a:off x="1276078" y="4350948"/>
              <a:ext cx="92042" cy="86166"/>
            </a:xfrm>
            <a:custGeom>
              <a:avLst/>
              <a:gdLst/>
              <a:ahLst/>
              <a:cxnLst/>
              <a:rect l="l" t="t" r="r" b="b"/>
              <a:pathLst>
                <a:path w="5122" h="4795" extrusionOk="0">
                  <a:moveTo>
                    <a:pt x="417" y="1"/>
                  </a:moveTo>
                  <a:lnTo>
                    <a:pt x="0" y="4616"/>
                  </a:lnTo>
                  <a:lnTo>
                    <a:pt x="4705" y="4794"/>
                  </a:lnTo>
                  <a:lnTo>
                    <a:pt x="5122" y="417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F4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10;p113">
              <a:extLst>
                <a:ext uri="{FF2B5EF4-FFF2-40B4-BE49-F238E27FC236}">
                  <a16:creationId xmlns:a16="http://schemas.microsoft.com/office/drawing/2014/main" id="{358376BD-DC8B-E3BA-1F3E-5EDE8051B8B6}"/>
                </a:ext>
              </a:extLst>
            </p:cNvPr>
            <p:cNvSpPr/>
            <p:nvPr/>
          </p:nvSpPr>
          <p:spPr>
            <a:xfrm>
              <a:off x="1102721" y="4419432"/>
              <a:ext cx="281985" cy="61008"/>
            </a:xfrm>
            <a:custGeom>
              <a:avLst/>
              <a:gdLst/>
              <a:ahLst/>
              <a:cxnLst/>
              <a:rect l="l" t="t" r="r" b="b"/>
              <a:pathLst>
                <a:path w="15692" h="3395" extrusionOk="0">
                  <a:moveTo>
                    <a:pt x="9141" y="1"/>
                  </a:moveTo>
                  <a:cubicBezTo>
                    <a:pt x="9141" y="1"/>
                    <a:pt x="7389" y="967"/>
                    <a:pt x="5523" y="967"/>
                  </a:cubicBezTo>
                  <a:cubicBezTo>
                    <a:pt x="5241" y="967"/>
                    <a:pt x="4957" y="945"/>
                    <a:pt x="4675" y="894"/>
                  </a:cubicBezTo>
                  <a:cubicBezTo>
                    <a:pt x="4397" y="844"/>
                    <a:pt x="4116" y="821"/>
                    <a:pt x="3839" y="821"/>
                  </a:cubicBezTo>
                  <a:cubicBezTo>
                    <a:pt x="1955" y="821"/>
                    <a:pt x="208" y="1915"/>
                    <a:pt x="1" y="3395"/>
                  </a:cubicBezTo>
                  <a:lnTo>
                    <a:pt x="15692" y="3395"/>
                  </a:lnTo>
                  <a:cubicBezTo>
                    <a:pt x="15692" y="3395"/>
                    <a:pt x="15156" y="864"/>
                    <a:pt x="14709" y="1"/>
                  </a:cubicBezTo>
                  <a:cubicBezTo>
                    <a:pt x="14709" y="1"/>
                    <a:pt x="13042" y="490"/>
                    <a:pt x="11392" y="490"/>
                  </a:cubicBezTo>
                  <a:cubicBezTo>
                    <a:pt x="10567" y="490"/>
                    <a:pt x="9747" y="368"/>
                    <a:pt x="9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11;p113">
              <a:extLst>
                <a:ext uri="{FF2B5EF4-FFF2-40B4-BE49-F238E27FC236}">
                  <a16:creationId xmlns:a16="http://schemas.microsoft.com/office/drawing/2014/main" id="{B1D4BBE7-1BAA-2A2B-23F1-292BF82E7BEC}"/>
                </a:ext>
              </a:extLst>
            </p:cNvPr>
            <p:cNvSpPr/>
            <p:nvPr/>
          </p:nvSpPr>
          <p:spPr>
            <a:xfrm>
              <a:off x="1092370" y="4480422"/>
              <a:ext cx="308922" cy="22409"/>
            </a:xfrm>
            <a:custGeom>
              <a:avLst/>
              <a:gdLst/>
              <a:ahLst/>
              <a:cxnLst/>
              <a:rect l="l" t="t" r="r" b="b"/>
              <a:pathLst>
                <a:path w="17191" h="1247" extrusionOk="0">
                  <a:moveTo>
                    <a:pt x="577" y="1"/>
                  </a:moveTo>
                  <a:cubicBezTo>
                    <a:pt x="0" y="347"/>
                    <a:pt x="289" y="1195"/>
                    <a:pt x="551" y="1195"/>
                  </a:cubicBezTo>
                  <a:cubicBezTo>
                    <a:pt x="559" y="1195"/>
                    <a:pt x="568" y="1194"/>
                    <a:pt x="577" y="1192"/>
                  </a:cubicBezTo>
                  <a:cubicBezTo>
                    <a:pt x="608" y="1184"/>
                    <a:pt x="870" y="1181"/>
                    <a:pt x="1304" y="1181"/>
                  </a:cubicBezTo>
                  <a:cubicBezTo>
                    <a:pt x="3274" y="1181"/>
                    <a:pt x="8792" y="1247"/>
                    <a:pt x="12459" y="1247"/>
                  </a:cubicBezTo>
                  <a:cubicBezTo>
                    <a:pt x="14149" y="1247"/>
                    <a:pt x="15446" y="1233"/>
                    <a:pt x="15821" y="1192"/>
                  </a:cubicBezTo>
                  <a:cubicBezTo>
                    <a:pt x="17191" y="1043"/>
                    <a:pt x="16268" y="1"/>
                    <a:pt x="1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12;p113">
              <a:extLst>
                <a:ext uri="{FF2B5EF4-FFF2-40B4-BE49-F238E27FC236}">
                  <a16:creationId xmlns:a16="http://schemas.microsoft.com/office/drawing/2014/main" id="{10F0AB38-735F-22E1-9378-41F1E4373026}"/>
                </a:ext>
              </a:extLst>
            </p:cNvPr>
            <p:cNvSpPr/>
            <p:nvPr/>
          </p:nvSpPr>
          <p:spPr>
            <a:xfrm>
              <a:off x="1243444" y="4428004"/>
              <a:ext cx="20881" cy="18743"/>
            </a:xfrm>
            <a:custGeom>
              <a:avLst/>
              <a:gdLst/>
              <a:ahLst/>
              <a:cxnLst/>
              <a:rect l="l" t="t" r="r" b="b"/>
              <a:pathLst>
                <a:path w="1162" h="1043" extrusionOk="0">
                  <a:moveTo>
                    <a:pt x="298" y="0"/>
                  </a:moveTo>
                  <a:lnTo>
                    <a:pt x="0" y="89"/>
                  </a:lnTo>
                  <a:cubicBezTo>
                    <a:pt x="596" y="1042"/>
                    <a:pt x="1161" y="1042"/>
                    <a:pt x="1161" y="1042"/>
                  </a:cubicBezTo>
                  <a:cubicBezTo>
                    <a:pt x="626" y="923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13;p113">
              <a:extLst>
                <a:ext uri="{FF2B5EF4-FFF2-40B4-BE49-F238E27FC236}">
                  <a16:creationId xmlns:a16="http://schemas.microsoft.com/office/drawing/2014/main" id="{E391AF3D-9004-35CE-983D-FB1FD1E42AF1}"/>
                </a:ext>
              </a:extLst>
            </p:cNvPr>
            <p:cNvSpPr/>
            <p:nvPr/>
          </p:nvSpPr>
          <p:spPr>
            <a:xfrm>
              <a:off x="1233273" y="4431202"/>
              <a:ext cx="10189" cy="15544"/>
            </a:xfrm>
            <a:custGeom>
              <a:avLst/>
              <a:gdLst/>
              <a:ahLst/>
              <a:cxnLst/>
              <a:rect l="l" t="t" r="r" b="b"/>
              <a:pathLst>
                <a:path w="567" h="865" extrusionOk="0">
                  <a:moveTo>
                    <a:pt x="269" y="1"/>
                  </a:moveTo>
                  <a:lnTo>
                    <a:pt x="1" y="90"/>
                  </a:lnTo>
                  <a:cubicBezTo>
                    <a:pt x="1" y="656"/>
                    <a:pt x="566" y="864"/>
                    <a:pt x="566" y="864"/>
                  </a:cubicBezTo>
                  <a:cubicBezTo>
                    <a:pt x="120" y="507"/>
                    <a:pt x="269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14;p113">
              <a:extLst>
                <a:ext uri="{FF2B5EF4-FFF2-40B4-BE49-F238E27FC236}">
                  <a16:creationId xmlns:a16="http://schemas.microsoft.com/office/drawing/2014/main" id="{E459224A-6986-8632-8386-02F82D89659C}"/>
                </a:ext>
              </a:extLst>
            </p:cNvPr>
            <p:cNvSpPr/>
            <p:nvPr/>
          </p:nvSpPr>
          <p:spPr>
            <a:xfrm>
              <a:off x="1222042" y="4434419"/>
              <a:ext cx="7511" cy="13388"/>
            </a:xfrm>
            <a:custGeom>
              <a:avLst/>
              <a:gdLst/>
              <a:ahLst/>
              <a:cxnLst/>
              <a:rect l="l" t="t" r="r" b="b"/>
              <a:pathLst>
                <a:path w="418" h="745" extrusionOk="0">
                  <a:moveTo>
                    <a:pt x="268" y="0"/>
                  </a:moveTo>
                  <a:lnTo>
                    <a:pt x="0" y="30"/>
                  </a:lnTo>
                  <a:cubicBezTo>
                    <a:pt x="30" y="536"/>
                    <a:pt x="417" y="745"/>
                    <a:pt x="417" y="745"/>
                  </a:cubicBezTo>
                  <a:cubicBezTo>
                    <a:pt x="179" y="536"/>
                    <a:pt x="26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15;p113">
              <a:extLst>
                <a:ext uri="{FF2B5EF4-FFF2-40B4-BE49-F238E27FC236}">
                  <a16:creationId xmlns:a16="http://schemas.microsoft.com/office/drawing/2014/main" id="{88BA54A9-4D52-DABA-9862-35B4FB6BB41A}"/>
                </a:ext>
              </a:extLst>
            </p:cNvPr>
            <p:cNvSpPr/>
            <p:nvPr/>
          </p:nvSpPr>
          <p:spPr>
            <a:xfrm>
              <a:off x="1677887" y="4350948"/>
              <a:ext cx="92581" cy="86166"/>
            </a:xfrm>
            <a:custGeom>
              <a:avLst/>
              <a:gdLst/>
              <a:ahLst/>
              <a:cxnLst/>
              <a:rect l="l" t="t" r="r" b="b"/>
              <a:pathLst>
                <a:path w="5152" h="4795" extrusionOk="0">
                  <a:moveTo>
                    <a:pt x="447" y="1"/>
                  </a:moveTo>
                  <a:lnTo>
                    <a:pt x="1" y="4616"/>
                  </a:lnTo>
                  <a:lnTo>
                    <a:pt x="4735" y="4794"/>
                  </a:lnTo>
                  <a:lnTo>
                    <a:pt x="5152" y="417"/>
                  </a:lnTo>
                  <a:lnTo>
                    <a:pt x="447" y="1"/>
                  </a:lnTo>
                  <a:close/>
                </a:path>
              </a:pathLst>
            </a:custGeom>
            <a:solidFill>
              <a:srgbClr val="F4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16;p113">
              <a:extLst>
                <a:ext uri="{FF2B5EF4-FFF2-40B4-BE49-F238E27FC236}">
                  <a16:creationId xmlns:a16="http://schemas.microsoft.com/office/drawing/2014/main" id="{9E7A2282-4D96-6DE3-B53E-DC5AD016AFB0}"/>
                </a:ext>
              </a:extLst>
            </p:cNvPr>
            <p:cNvSpPr/>
            <p:nvPr/>
          </p:nvSpPr>
          <p:spPr>
            <a:xfrm>
              <a:off x="1504548" y="4419432"/>
              <a:ext cx="282506" cy="61008"/>
            </a:xfrm>
            <a:custGeom>
              <a:avLst/>
              <a:gdLst/>
              <a:ahLst/>
              <a:cxnLst/>
              <a:rect l="l" t="t" r="r" b="b"/>
              <a:pathLst>
                <a:path w="15721" h="3395" extrusionOk="0">
                  <a:moveTo>
                    <a:pt x="9170" y="1"/>
                  </a:moveTo>
                  <a:cubicBezTo>
                    <a:pt x="9170" y="1"/>
                    <a:pt x="7418" y="967"/>
                    <a:pt x="5533" y="967"/>
                  </a:cubicBezTo>
                  <a:cubicBezTo>
                    <a:pt x="5248" y="967"/>
                    <a:pt x="4960" y="945"/>
                    <a:pt x="4675" y="894"/>
                  </a:cubicBezTo>
                  <a:cubicBezTo>
                    <a:pt x="4400" y="844"/>
                    <a:pt x="4123" y="821"/>
                    <a:pt x="3848" y="821"/>
                  </a:cubicBezTo>
                  <a:cubicBezTo>
                    <a:pt x="1983" y="821"/>
                    <a:pt x="234" y="1915"/>
                    <a:pt x="0" y="3395"/>
                  </a:cubicBezTo>
                  <a:lnTo>
                    <a:pt x="15721" y="3395"/>
                  </a:lnTo>
                  <a:cubicBezTo>
                    <a:pt x="15721" y="3395"/>
                    <a:pt x="15155" y="864"/>
                    <a:pt x="14738" y="1"/>
                  </a:cubicBezTo>
                  <a:cubicBezTo>
                    <a:pt x="14738" y="1"/>
                    <a:pt x="13071" y="490"/>
                    <a:pt x="11421" y="490"/>
                  </a:cubicBezTo>
                  <a:cubicBezTo>
                    <a:pt x="10596" y="490"/>
                    <a:pt x="9776" y="368"/>
                    <a:pt x="9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17;p113">
              <a:extLst>
                <a:ext uri="{FF2B5EF4-FFF2-40B4-BE49-F238E27FC236}">
                  <a16:creationId xmlns:a16="http://schemas.microsoft.com/office/drawing/2014/main" id="{3722DAB4-F74F-D0A3-1EAE-6138245219EB}"/>
                </a:ext>
              </a:extLst>
            </p:cNvPr>
            <p:cNvSpPr/>
            <p:nvPr/>
          </p:nvSpPr>
          <p:spPr>
            <a:xfrm>
              <a:off x="1494701" y="4480422"/>
              <a:ext cx="308940" cy="22409"/>
            </a:xfrm>
            <a:custGeom>
              <a:avLst/>
              <a:gdLst/>
              <a:ahLst/>
              <a:cxnLst/>
              <a:rect l="l" t="t" r="r" b="b"/>
              <a:pathLst>
                <a:path w="17192" h="1247" extrusionOk="0">
                  <a:moveTo>
                    <a:pt x="548" y="1"/>
                  </a:moveTo>
                  <a:cubicBezTo>
                    <a:pt x="0" y="347"/>
                    <a:pt x="290" y="1195"/>
                    <a:pt x="525" y="1195"/>
                  </a:cubicBezTo>
                  <a:cubicBezTo>
                    <a:pt x="533" y="1195"/>
                    <a:pt x="540" y="1194"/>
                    <a:pt x="548" y="1192"/>
                  </a:cubicBezTo>
                  <a:cubicBezTo>
                    <a:pt x="583" y="1184"/>
                    <a:pt x="848" y="1181"/>
                    <a:pt x="1285" y="1181"/>
                  </a:cubicBezTo>
                  <a:cubicBezTo>
                    <a:pt x="3264" y="1181"/>
                    <a:pt x="8776" y="1247"/>
                    <a:pt x="12447" y="1247"/>
                  </a:cubicBezTo>
                  <a:cubicBezTo>
                    <a:pt x="14138" y="1247"/>
                    <a:pt x="15439" y="1233"/>
                    <a:pt x="15822" y="1192"/>
                  </a:cubicBezTo>
                  <a:cubicBezTo>
                    <a:pt x="17192" y="1043"/>
                    <a:pt x="16269" y="1"/>
                    <a:pt x="16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18;p113">
              <a:extLst>
                <a:ext uri="{FF2B5EF4-FFF2-40B4-BE49-F238E27FC236}">
                  <a16:creationId xmlns:a16="http://schemas.microsoft.com/office/drawing/2014/main" id="{54726C26-2AD5-B0C2-FEC8-613096016781}"/>
                </a:ext>
              </a:extLst>
            </p:cNvPr>
            <p:cNvSpPr/>
            <p:nvPr/>
          </p:nvSpPr>
          <p:spPr>
            <a:xfrm>
              <a:off x="1645792" y="4428004"/>
              <a:ext cx="20881" cy="18743"/>
            </a:xfrm>
            <a:custGeom>
              <a:avLst/>
              <a:gdLst/>
              <a:ahLst/>
              <a:cxnLst/>
              <a:rect l="l" t="t" r="r" b="b"/>
              <a:pathLst>
                <a:path w="1162" h="1043" extrusionOk="0">
                  <a:moveTo>
                    <a:pt x="268" y="0"/>
                  </a:moveTo>
                  <a:lnTo>
                    <a:pt x="0" y="89"/>
                  </a:lnTo>
                  <a:cubicBezTo>
                    <a:pt x="566" y="1042"/>
                    <a:pt x="1162" y="1042"/>
                    <a:pt x="1162" y="1042"/>
                  </a:cubicBezTo>
                  <a:cubicBezTo>
                    <a:pt x="626" y="923"/>
                    <a:pt x="26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9;p113">
              <a:extLst>
                <a:ext uri="{FF2B5EF4-FFF2-40B4-BE49-F238E27FC236}">
                  <a16:creationId xmlns:a16="http://schemas.microsoft.com/office/drawing/2014/main" id="{51375DF9-5E7F-479F-BAE8-48C19C7C5D47}"/>
                </a:ext>
              </a:extLst>
            </p:cNvPr>
            <p:cNvSpPr/>
            <p:nvPr/>
          </p:nvSpPr>
          <p:spPr>
            <a:xfrm>
              <a:off x="1635621" y="4431202"/>
              <a:ext cx="10189" cy="15544"/>
            </a:xfrm>
            <a:custGeom>
              <a:avLst/>
              <a:gdLst/>
              <a:ahLst/>
              <a:cxnLst/>
              <a:rect l="l" t="t" r="r" b="b"/>
              <a:pathLst>
                <a:path w="567" h="865" extrusionOk="0">
                  <a:moveTo>
                    <a:pt x="269" y="1"/>
                  </a:moveTo>
                  <a:lnTo>
                    <a:pt x="1" y="90"/>
                  </a:lnTo>
                  <a:cubicBezTo>
                    <a:pt x="1" y="656"/>
                    <a:pt x="566" y="864"/>
                    <a:pt x="566" y="864"/>
                  </a:cubicBezTo>
                  <a:cubicBezTo>
                    <a:pt x="90" y="507"/>
                    <a:pt x="269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0;p113">
              <a:extLst>
                <a:ext uri="{FF2B5EF4-FFF2-40B4-BE49-F238E27FC236}">
                  <a16:creationId xmlns:a16="http://schemas.microsoft.com/office/drawing/2014/main" id="{C063E3B2-5AF6-817E-E461-2CE94AE2F035}"/>
                </a:ext>
              </a:extLst>
            </p:cNvPr>
            <p:cNvSpPr/>
            <p:nvPr/>
          </p:nvSpPr>
          <p:spPr>
            <a:xfrm>
              <a:off x="1624390" y="4434419"/>
              <a:ext cx="7511" cy="13388"/>
            </a:xfrm>
            <a:custGeom>
              <a:avLst/>
              <a:gdLst/>
              <a:ahLst/>
              <a:cxnLst/>
              <a:rect l="l" t="t" r="r" b="b"/>
              <a:pathLst>
                <a:path w="418" h="745" extrusionOk="0">
                  <a:moveTo>
                    <a:pt x="268" y="0"/>
                  </a:moveTo>
                  <a:lnTo>
                    <a:pt x="0" y="30"/>
                  </a:lnTo>
                  <a:cubicBezTo>
                    <a:pt x="30" y="536"/>
                    <a:pt x="417" y="745"/>
                    <a:pt x="417" y="745"/>
                  </a:cubicBezTo>
                  <a:cubicBezTo>
                    <a:pt x="149" y="536"/>
                    <a:pt x="26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21;p113">
              <a:extLst>
                <a:ext uri="{FF2B5EF4-FFF2-40B4-BE49-F238E27FC236}">
                  <a16:creationId xmlns:a16="http://schemas.microsoft.com/office/drawing/2014/main" id="{9B44E3FE-1E81-3C8D-9893-8F22FB4C838B}"/>
                </a:ext>
              </a:extLst>
            </p:cNvPr>
            <p:cNvSpPr/>
            <p:nvPr/>
          </p:nvSpPr>
          <p:spPr>
            <a:xfrm>
              <a:off x="1267524" y="3013351"/>
              <a:ext cx="622265" cy="1384589"/>
            </a:xfrm>
            <a:custGeom>
              <a:avLst/>
              <a:gdLst/>
              <a:ahLst/>
              <a:cxnLst/>
              <a:rect l="l" t="t" r="r" b="b"/>
              <a:pathLst>
                <a:path w="34628" h="77050" extrusionOk="0">
                  <a:moveTo>
                    <a:pt x="12118" y="0"/>
                  </a:moveTo>
                  <a:cubicBezTo>
                    <a:pt x="12118" y="0"/>
                    <a:pt x="10629" y="3484"/>
                    <a:pt x="8754" y="8813"/>
                  </a:cubicBezTo>
                  <a:cubicBezTo>
                    <a:pt x="6878" y="14113"/>
                    <a:pt x="0" y="75329"/>
                    <a:pt x="0" y="75329"/>
                  </a:cubicBezTo>
                  <a:lnTo>
                    <a:pt x="6431" y="75180"/>
                  </a:lnTo>
                  <a:lnTo>
                    <a:pt x="19800" y="19026"/>
                  </a:lnTo>
                  <a:cubicBezTo>
                    <a:pt x="19800" y="19026"/>
                    <a:pt x="21914" y="75716"/>
                    <a:pt x="21914" y="76639"/>
                  </a:cubicBezTo>
                  <a:cubicBezTo>
                    <a:pt x="21914" y="76946"/>
                    <a:pt x="22658" y="77049"/>
                    <a:pt x="23651" y="77049"/>
                  </a:cubicBezTo>
                  <a:cubicBezTo>
                    <a:pt x="25636" y="77049"/>
                    <a:pt x="28613" y="76639"/>
                    <a:pt x="28613" y="76639"/>
                  </a:cubicBezTo>
                  <a:cubicBezTo>
                    <a:pt x="28613" y="76639"/>
                    <a:pt x="32275" y="27571"/>
                    <a:pt x="33466" y="18788"/>
                  </a:cubicBezTo>
                  <a:cubicBezTo>
                    <a:pt x="34627" y="9975"/>
                    <a:pt x="28613" y="864"/>
                    <a:pt x="28613" y="864"/>
                  </a:cubicBezTo>
                  <a:cubicBezTo>
                    <a:pt x="26642" y="1389"/>
                    <a:pt x="24584" y="1584"/>
                    <a:pt x="22615" y="1584"/>
                  </a:cubicBezTo>
                  <a:cubicBezTo>
                    <a:pt x="16999" y="1584"/>
                    <a:pt x="12118" y="0"/>
                    <a:pt x="12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22;p113">
              <a:extLst>
                <a:ext uri="{FF2B5EF4-FFF2-40B4-BE49-F238E27FC236}">
                  <a16:creationId xmlns:a16="http://schemas.microsoft.com/office/drawing/2014/main" id="{8AD46369-29C7-8E9F-4F2F-174346BE93B7}"/>
                </a:ext>
              </a:extLst>
            </p:cNvPr>
            <p:cNvSpPr/>
            <p:nvPr/>
          </p:nvSpPr>
          <p:spPr>
            <a:xfrm>
              <a:off x="1674149" y="2993009"/>
              <a:ext cx="250412" cy="176160"/>
            </a:xfrm>
            <a:custGeom>
              <a:avLst/>
              <a:gdLst/>
              <a:ahLst/>
              <a:cxnLst/>
              <a:rect l="l" t="t" r="r" b="b"/>
              <a:pathLst>
                <a:path w="13935" h="9803" extrusionOk="0">
                  <a:moveTo>
                    <a:pt x="10719" y="1"/>
                  </a:moveTo>
                  <a:cubicBezTo>
                    <a:pt x="10719" y="1"/>
                    <a:pt x="9081" y="4080"/>
                    <a:pt x="8546" y="4140"/>
                  </a:cubicBezTo>
                  <a:cubicBezTo>
                    <a:pt x="8534" y="4141"/>
                    <a:pt x="8523" y="4141"/>
                    <a:pt x="8510" y="4141"/>
                  </a:cubicBezTo>
                  <a:cubicBezTo>
                    <a:pt x="8048" y="4141"/>
                    <a:pt x="6696" y="3251"/>
                    <a:pt x="5551" y="3251"/>
                  </a:cubicBezTo>
                  <a:cubicBezTo>
                    <a:pt x="5328" y="3251"/>
                    <a:pt x="5112" y="3285"/>
                    <a:pt x="4913" y="3365"/>
                  </a:cubicBezTo>
                  <a:cubicBezTo>
                    <a:pt x="3663" y="3842"/>
                    <a:pt x="0" y="5926"/>
                    <a:pt x="239" y="6521"/>
                  </a:cubicBezTo>
                  <a:cubicBezTo>
                    <a:pt x="271" y="6613"/>
                    <a:pt x="351" y="6652"/>
                    <a:pt x="463" y="6652"/>
                  </a:cubicBezTo>
                  <a:cubicBezTo>
                    <a:pt x="1060" y="6652"/>
                    <a:pt x="2578" y="5565"/>
                    <a:pt x="2810" y="5565"/>
                  </a:cubicBezTo>
                  <a:cubicBezTo>
                    <a:pt x="2818" y="5565"/>
                    <a:pt x="2824" y="5566"/>
                    <a:pt x="2829" y="5569"/>
                  </a:cubicBezTo>
                  <a:cubicBezTo>
                    <a:pt x="3008" y="5658"/>
                    <a:pt x="239" y="7206"/>
                    <a:pt x="596" y="7861"/>
                  </a:cubicBezTo>
                  <a:cubicBezTo>
                    <a:pt x="646" y="7946"/>
                    <a:pt x="736" y="7983"/>
                    <a:pt x="856" y="7983"/>
                  </a:cubicBezTo>
                  <a:cubicBezTo>
                    <a:pt x="1640" y="7983"/>
                    <a:pt x="3686" y="6400"/>
                    <a:pt x="3973" y="6400"/>
                  </a:cubicBezTo>
                  <a:cubicBezTo>
                    <a:pt x="3980" y="6400"/>
                    <a:pt x="3985" y="6401"/>
                    <a:pt x="3990" y="6402"/>
                  </a:cubicBezTo>
                  <a:cubicBezTo>
                    <a:pt x="4228" y="6521"/>
                    <a:pt x="1281" y="8099"/>
                    <a:pt x="2055" y="8695"/>
                  </a:cubicBezTo>
                  <a:cubicBezTo>
                    <a:pt x="2146" y="8765"/>
                    <a:pt x="2257" y="8796"/>
                    <a:pt x="2382" y="8796"/>
                  </a:cubicBezTo>
                  <a:cubicBezTo>
                    <a:pt x="3288" y="8796"/>
                    <a:pt x="4933" y="7172"/>
                    <a:pt x="5246" y="7172"/>
                  </a:cubicBezTo>
                  <a:cubicBezTo>
                    <a:pt x="5255" y="7172"/>
                    <a:pt x="5263" y="7173"/>
                    <a:pt x="5270" y="7176"/>
                  </a:cubicBezTo>
                  <a:cubicBezTo>
                    <a:pt x="5538" y="7325"/>
                    <a:pt x="2888" y="9469"/>
                    <a:pt x="3454" y="9767"/>
                  </a:cubicBezTo>
                  <a:cubicBezTo>
                    <a:pt x="3498" y="9791"/>
                    <a:pt x="3545" y="9802"/>
                    <a:pt x="3596" y="9802"/>
                  </a:cubicBezTo>
                  <a:cubicBezTo>
                    <a:pt x="4163" y="9802"/>
                    <a:pt x="5149" y="8390"/>
                    <a:pt x="6461" y="8308"/>
                  </a:cubicBezTo>
                  <a:cubicBezTo>
                    <a:pt x="6632" y="8297"/>
                    <a:pt x="6814" y="8294"/>
                    <a:pt x="7003" y="8294"/>
                  </a:cubicBezTo>
                  <a:cubicBezTo>
                    <a:pt x="7356" y="8294"/>
                    <a:pt x="7735" y="8306"/>
                    <a:pt x="8114" y="8306"/>
                  </a:cubicBezTo>
                  <a:cubicBezTo>
                    <a:pt x="9245" y="8306"/>
                    <a:pt x="10376" y="8200"/>
                    <a:pt x="10808" y="7355"/>
                  </a:cubicBezTo>
                  <a:cubicBezTo>
                    <a:pt x="11493" y="6105"/>
                    <a:pt x="13935" y="1817"/>
                    <a:pt x="13935" y="1817"/>
                  </a:cubicBezTo>
                  <a:lnTo>
                    <a:pt x="10719" y="1"/>
                  </a:lnTo>
                  <a:close/>
                </a:path>
              </a:pathLst>
            </a:custGeom>
            <a:solidFill>
              <a:srgbClr val="F4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23;p113">
              <a:extLst>
                <a:ext uri="{FF2B5EF4-FFF2-40B4-BE49-F238E27FC236}">
                  <a16:creationId xmlns:a16="http://schemas.microsoft.com/office/drawing/2014/main" id="{949E6A6E-B4F7-15F1-82F1-8402C0271687}"/>
                </a:ext>
              </a:extLst>
            </p:cNvPr>
            <p:cNvSpPr/>
            <p:nvPr/>
          </p:nvSpPr>
          <p:spPr>
            <a:xfrm>
              <a:off x="1285710" y="2075910"/>
              <a:ext cx="667154" cy="552955"/>
            </a:xfrm>
            <a:custGeom>
              <a:avLst/>
              <a:gdLst/>
              <a:ahLst/>
              <a:cxnLst/>
              <a:rect l="l" t="t" r="r" b="b"/>
              <a:pathLst>
                <a:path w="37126" h="30771" extrusionOk="0">
                  <a:moveTo>
                    <a:pt x="18903" y="0"/>
                  </a:moveTo>
                  <a:cubicBezTo>
                    <a:pt x="16817" y="0"/>
                    <a:pt x="14966" y="938"/>
                    <a:pt x="13488" y="2832"/>
                  </a:cubicBezTo>
                  <a:cubicBezTo>
                    <a:pt x="10650" y="6498"/>
                    <a:pt x="0" y="29721"/>
                    <a:pt x="8601" y="29721"/>
                  </a:cubicBezTo>
                  <a:cubicBezTo>
                    <a:pt x="8661" y="29721"/>
                    <a:pt x="8722" y="29720"/>
                    <a:pt x="8784" y="29718"/>
                  </a:cubicBezTo>
                  <a:cubicBezTo>
                    <a:pt x="8844" y="29716"/>
                    <a:pt x="8920" y="29715"/>
                    <a:pt x="9011" y="29715"/>
                  </a:cubicBezTo>
                  <a:cubicBezTo>
                    <a:pt x="11915" y="29715"/>
                    <a:pt x="29843" y="30613"/>
                    <a:pt x="30132" y="30670"/>
                  </a:cubicBezTo>
                  <a:cubicBezTo>
                    <a:pt x="30394" y="30738"/>
                    <a:pt x="30637" y="30770"/>
                    <a:pt x="30863" y="30770"/>
                  </a:cubicBezTo>
                  <a:cubicBezTo>
                    <a:pt x="37126" y="30770"/>
                    <a:pt x="29703" y="5692"/>
                    <a:pt x="25249" y="2445"/>
                  </a:cubicBezTo>
                  <a:cubicBezTo>
                    <a:pt x="23005" y="819"/>
                    <a:pt x="20852" y="0"/>
                    <a:pt x="18903" y="0"/>
                  </a:cubicBezTo>
                  <a:close/>
                </a:path>
              </a:pathLst>
            </a:custGeom>
            <a:solidFill>
              <a:srgbClr val="021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24;p113">
              <a:extLst>
                <a:ext uri="{FF2B5EF4-FFF2-40B4-BE49-F238E27FC236}">
                  <a16:creationId xmlns:a16="http://schemas.microsoft.com/office/drawing/2014/main" id="{57EB2C65-DD26-4A43-D81D-2D4AFBEB90EA}"/>
                </a:ext>
              </a:extLst>
            </p:cNvPr>
            <p:cNvSpPr/>
            <p:nvPr/>
          </p:nvSpPr>
          <p:spPr>
            <a:xfrm>
              <a:off x="1513641" y="2347760"/>
              <a:ext cx="320495" cy="324251"/>
            </a:xfrm>
            <a:custGeom>
              <a:avLst/>
              <a:gdLst/>
              <a:ahLst/>
              <a:cxnLst/>
              <a:rect l="l" t="t" r="r" b="b"/>
              <a:pathLst>
                <a:path w="17835" h="18044" extrusionOk="0">
                  <a:moveTo>
                    <a:pt x="4853" y="0"/>
                  </a:moveTo>
                  <a:lnTo>
                    <a:pt x="4169" y="6551"/>
                  </a:lnTo>
                  <a:cubicBezTo>
                    <a:pt x="3960" y="8486"/>
                    <a:pt x="2561" y="8426"/>
                    <a:pt x="417" y="8873"/>
                  </a:cubicBezTo>
                  <a:cubicBezTo>
                    <a:pt x="268" y="8903"/>
                    <a:pt x="119" y="8962"/>
                    <a:pt x="0" y="8992"/>
                  </a:cubicBezTo>
                  <a:lnTo>
                    <a:pt x="6461" y="17418"/>
                  </a:lnTo>
                  <a:lnTo>
                    <a:pt x="6461" y="18043"/>
                  </a:lnTo>
                  <a:lnTo>
                    <a:pt x="7057" y="17746"/>
                  </a:lnTo>
                  <a:lnTo>
                    <a:pt x="17835" y="12089"/>
                  </a:lnTo>
                  <a:cubicBezTo>
                    <a:pt x="17180" y="11195"/>
                    <a:pt x="16287" y="10421"/>
                    <a:pt x="15274" y="9915"/>
                  </a:cubicBezTo>
                  <a:lnTo>
                    <a:pt x="13696" y="9439"/>
                  </a:lnTo>
                  <a:cubicBezTo>
                    <a:pt x="13577" y="9409"/>
                    <a:pt x="13458" y="9379"/>
                    <a:pt x="13339" y="9320"/>
                  </a:cubicBezTo>
                  <a:cubicBezTo>
                    <a:pt x="12892" y="9171"/>
                    <a:pt x="11940" y="8843"/>
                    <a:pt x="11046" y="8546"/>
                  </a:cubicBezTo>
                  <a:cubicBezTo>
                    <a:pt x="10034" y="8188"/>
                    <a:pt x="9349" y="7265"/>
                    <a:pt x="9290" y="6193"/>
                  </a:cubicBezTo>
                  <a:lnTo>
                    <a:pt x="8992" y="328"/>
                  </a:lnTo>
                  <a:lnTo>
                    <a:pt x="7205" y="1072"/>
                  </a:lnTo>
                  <a:lnTo>
                    <a:pt x="7205" y="1013"/>
                  </a:lnTo>
                  <a:lnTo>
                    <a:pt x="4853" y="0"/>
                  </a:lnTo>
                  <a:close/>
                </a:path>
              </a:pathLst>
            </a:custGeom>
            <a:solidFill>
              <a:srgbClr val="F4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25;p113">
              <a:extLst>
                <a:ext uri="{FF2B5EF4-FFF2-40B4-BE49-F238E27FC236}">
                  <a16:creationId xmlns:a16="http://schemas.microsoft.com/office/drawing/2014/main" id="{13756BAF-678A-1065-07CD-564CADD2120A}"/>
                </a:ext>
              </a:extLst>
            </p:cNvPr>
            <p:cNvSpPr/>
            <p:nvPr/>
          </p:nvSpPr>
          <p:spPr>
            <a:xfrm>
              <a:off x="1708382" y="2259905"/>
              <a:ext cx="64045" cy="63883"/>
            </a:xfrm>
            <a:custGeom>
              <a:avLst/>
              <a:gdLst/>
              <a:ahLst/>
              <a:cxnLst/>
              <a:rect l="l" t="t" r="r" b="b"/>
              <a:pathLst>
                <a:path w="3564" h="3555" extrusionOk="0">
                  <a:moveTo>
                    <a:pt x="2447" y="0"/>
                  </a:moveTo>
                  <a:cubicBezTo>
                    <a:pt x="2345" y="0"/>
                    <a:pt x="2234" y="12"/>
                    <a:pt x="2115" y="36"/>
                  </a:cubicBezTo>
                  <a:cubicBezTo>
                    <a:pt x="1519" y="155"/>
                    <a:pt x="775" y="393"/>
                    <a:pt x="388" y="1376"/>
                  </a:cubicBezTo>
                  <a:cubicBezTo>
                    <a:pt x="1" y="2329"/>
                    <a:pt x="150" y="3282"/>
                    <a:pt x="745" y="3520"/>
                  </a:cubicBezTo>
                  <a:cubicBezTo>
                    <a:pt x="801" y="3543"/>
                    <a:pt x="866" y="3554"/>
                    <a:pt x="937" y="3554"/>
                  </a:cubicBezTo>
                  <a:cubicBezTo>
                    <a:pt x="1598" y="3554"/>
                    <a:pt x="2867" y="2622"/>
                    <a:pt x="3217" y="1763"/>
                  </a:cubicBezTo>
                  <a:cubicBezTo>
                    <a:pt x="3564" y="882"/>
                    <a:pt x="3336" y="0"/>
                    <a:pt x="2447" y="0"/>
                  </a:cubicBezTo>
                  <a:close/>
                </a:path>
              </a:pathLst>
            </a:custGeom>
            <a:solidFill>
              <a:srgbClr val="F4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26;p113">
              <a:extLst>
                <a:ext uri="{FF2B5EF4-FFF2-40B4-BE49-F238E27FC236}">
                  <a16:creationId xmlns:a16="http://schemas.microsoft.com/office/drawing/2014/main" id="{0E9EB8F4-A99A-E8EA-1BDA-5AE898354F81}"/>
                </a:ext>
              </a:extLst>
            </p:cNvPr>
            <p:cNvSpPr/>
            <p:nvPr/>
          </p:nvSpPr>
          <p:spPr>
            <a:xfrm>
              <a:off x="1501996" y="2255089"/>
              <a:ext cx="59804" cy="64279"/>
            </a:xfrm>
            <a:custGeom>
              <a:avLst/>
              <a:gdLst/>
              <a:ahLst/>
              <a:cxnLst/>
              <a:rect l="l" t="t" r="r" b="b"/>
              <a:pathLst>
                <a:path w="3328" h="3577" extrusionOk="0">
                  <a:moveTo>
                    <a:pt x="999" y="0"/>
                  </a:moveTo>
                  <a:cubicBezTo>
                    <a:pt x="327" y="0"/>
                    <a:pt x="0" y="882"/>
                    <a:pt x="321" y="1763"/>
                  </a:cubicBezTo>
                  <a:cubicBezTo>
                    <a:pt x="674" y="2633"/>
                    <a:pt x="1771" y="3576"/>
                    <a:pt x="2413" y="3576"/>
                  </a:cubicBezTo>
                  <a:cubicBezTo>
                    <a:pt x="2474" y="3576"/>
                    <a:pt x="2531" y="3568"/>
                    <a:pt x="2583" y="3550"/>
                  </a:cubicBezTo>
                  <a:cubicBezTo>
                    <a:pt x="3149" y="3311"/>
                    <a:pt x="3328" y="2359"/>
                    <a:pt x="2971" y="1376"/>
                  </a:cubicBezTo>
                  <a:cubicBezTo>
                    <a:pt x="2613" y="423"/>
                    <a:pt x="1869" y="185"/>
                    <a:pt x="1244" y="36"/>
                  </a:cubicBezTo>
                  <a:cubicBezTo>
                    <a:pt x="1158" y="12"/>
                    <a:pt x="1076" y="0"/>
                    <a:pt x="999" y="0"/>
                  </a:cubicBezTo>
                  <a:close/>
                </a:path>
              </a:pathLst>
            </a:custGeom>
            <a:solidFill>
              <a:srgbClr val="F4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27;p113">
              <a:extLst>
                <a:ext uri="{FF2B5EF4-FFF2-40B4-BE49-F238E27FC236}">
                  <a16:creationId xmlns:a16="http://schemas.microsoft.com/office/drawing/2014/main" id="{CFE0945A-05A9-7ED5-C35F-5518162E327B}"/>
                </a:ext>
              </a:extLst>
            </p:cNvPr>
            <p:cNvSpPr/>
            <p:nvPr/>
          </p:nvSpPr>
          <p:spPr>
            <a:xfrm>
              <a:off x="1525933" y="2151456"/>
              <a:ext cx="225272" cy="270161"/>
            </a:xfrm>
            <a:custGeom>
              <a:avLst/>
              <a:gdLst/>
              <a:ahLst/>
              <a:cxnLst/>
              <a:rect l="l" t="t" r="r" b="b"/>
              <a:pathLst>
                <a:path w="12536" h="15034" extrusionOk="0">
                  <a:moveTo>
                    <a:pt x="6209" y="0"/>
                  </a:moveTo>
                  <a:cubicBezTo>
                    <a:pt x="5388" y="0"/>
                    <a:pt x="4568" y="127"/>
                    <a:pt x="3782" y="384"/>
                  </a:cubicBezTo>
                  <a:cubicBezTo>
                    <a:pt x="3752" y="414"/>
                    <a:pt x="3723" y="414"/>
                    <a:pt x="3693" y="414"/>
                  </a:cubicBezTo>
                  <a:cubicBezTo>
                    <a:pt x="1430" y="1158"/>
                    <a:pt x="1" y="3392"/>
                    <a:pt x="269" y="5773"/>
                  </a:cubicBezTo>
                  <a:cubicBezTo>
                    <a:pt x="299" y="6071"/>
                    <a:pt x="358" y="6399"/>
                    <a:pt x="388" y="6696"/>
                  </a:cubicBezTo>
                  <a:cubicBezTo>
                    <a:pt x="954" y="10508"/>
                    <a:pt x="2413" y="15003"/>
                    <a:pt x="6164" y="15033"/>
                  </a:cubicBezTo>
                  <a:cubicBezTo>
                    <a:pt x="6189" y="15034"/>
                    <a:pt x="6214" y="15034"/>
                    <a:pt x="6239" y="15034"/>
                  </a:cubicBezTo>
                  <a:cubicBezTo>
                    <a:pt x="9877" y="15034"/>
                    <a:pt x="11409" y="10720"/>
                    <a:pt x="12059" y="6994"/>
                  </a:cubicBezTo>
                  <a:cubicBezTo>
                    <a:pt x="12119" y="6607"/>
                    <a:pt x="12179" y="6250"/>
                    <a:pt x="12238" y="5863"/>
                  </a:cubicBezTo>
                  <a:cubicBezTo>
                    <a:pt x="12536" y="3511"/>
                    <a:pt x="11166" y="1248"/>
                    <a:pt x="8933" y="474"/>
                  </a:cubicBezTo>
                  <a:cubicBezTo>
                    <a:pt x="8903" y="444"/>
                    <a:pt x="8874" y="444"/>
                    <a:pt x="8844" y="444"/>
                  </a:cubicBezTo>
                  <a:cubicBezTo>
                    <a:pt x="7992" y="150"/>
                    <a:pt x="7100" y="0"/>
                    <a:pt x="6209" y="0"/>
                  </a:cubicBezTo>
                  <a:close/>
                </a:path>
              </a:pathLst>
            </a:custGeom>
            <a:solidFill>
              <a:srgbClr val="F4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28;p113">
              <a:extLst>
                <a:ext uri="{FF2B5EF4-FFF2-40B4-BE49-F238E27FC236}">
                  <a16:creationId xmlns:a16="http://schemas.microsoft.com/office/drawing/2014/main" id="{02A2F799-07C4-141B-D2FC-37D89C8ED415}"/>
                </a:ext>
              </a:extLst>
            </p:cNvPr>
            <p:cNvSpPr/>
            <p:nvPr/>
          </p:nvSpPr>
          <p:spPr>
            <a:xfrm>
              <a:off x="1507855" y="2126837"/>
              <a:ext cx="194669" cy="130516"/>
            </a:xfrm>
            <a:custGeom>
              <a:avLst/>
              <a:gdLst/>
              <a:ahLst/>
              <a:cxnLst/>
              <a:rect l="l" t="t" r="r" b="b"/>
              <a:pathLst>
                <a:path w="10833" h="7263" extrusionOk="0">
                  <a:moveTo>
                    <a:pt x="8791" y="0"/>
                  </a:moveTo>
                  <a:cubicBezTo>
                    <a:pt x="0" y="0"/>
                    <a:pt x="1245" y="7263"/>
                    <a:pt x="1245" y="7263"/>
                  </a:cubicBezTo>
                  <a:cubicBezTo>
                    <a:pt x="7021" y="5417"/>
                    <a:pt x="10832" y="117"/>
                    <a:pt x="10832" y="117"/>
                  </a:cubicBezTo>
                  <a:cubicBezTo>
                    <a:pt x="10098" y="37"/>
                    <a:pt x="9419" y="0"/>
                    <a:pt x="8791" y="0"/>
                  </a:cubicBezTo>
                  <a:close/>
                </a:path>
              </a:pathLst>
            </a:custGeom>
            <a:solidFill>
              <a:srgbClr val="021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29;p113">
              <a:extLst>
                <a:ext uri="{FF2B5EF4-FFF2-40B4-BE49-F238E27FC236}">
                  <a16:creationId xmlns:a16="http://schemas.microsoft.com/office/drawing/2014/main" id="{0109606A-263A-EA2D-FED4-22C557FC643F}"/>
                </a:ext>
              </a:extLst>
            </p:cNvPr>
            <p:cNvSpPr/>
            <p:nvPr/>
          </p:nvSpPr>
          <p:spPr>
            <a:xfrm>
              <a:off x="1675748" y="2128922"/>
              <a:ext cx="95259" cy="132169"/>
            </a:xfrm>
            <a:custGeom>
              <a:avLst/>
              <a:gdLst/>
              <a:ahLst/>
              <a:cxnLst/>
              <a:rect l="l" t="t" r="r" b="b"/>
              <a:pathLst>
                <a:path w="5301" h="7355" extrusionOk="0">
                  <a:moveTo>
                    <a:pt x="1489" y="1"/>
                  </a:moveTo>
                  <a:lnTo>
                    <a:pt x="1" y="1222"/>
                  </a:lnTo>
                  <a:cubicBezTo>
                    <a:pt x="983" y="6194"/>
                    <a:pt x="3961" y="7355"/>
                    <a:pt x="3961" y="7355"/>
                  </a:cubicBezTo>
                  <a:cubicBezTo>
                    <a:pt x="5300" y="1847"/>
                    <a:pt x="1489" y="1"/>
                    <a:pt x="1489" y="1"/>
                  </a:cubicBezTo>
                  <a:close/>
                </a:path>
              </a:pathLst>
            </a:custGeom>
            <a:solidFill>
              <a:srgbClr val="021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30;p113">
              <a:extLst>
                <a:ext uri="{FF2B5EF4-FFF2-40B4-BE49-F238E27FC236}">
                  <a16:creationId xmlns:a16="http://schemas.microsoft.com/office/drawing/2014/main" id="{B9BF3ECF-7441-7EFE-5858-E570AC5F9820}"/>
                </a:ext>
              </a:extLst>
            </p:cNvPr>
            <p:cNvSpPr/>
            <p:nvPr/>
          </p:nvSpPr>
          <p:spPr>
            <a:xfrm>
              <a:off x="1281972" y="2506669"/>
              <a:ext cx="784912" cy="543557"/>
            </a:xfrm>
            <a:custGeom>
              <a:avLst/>
              <a:gdLst/>
              <a:ahLst/>
              <a:cxnLst/>
              <a:rect l="l" t="t" r="r" b="b"/>
              <a:pathLst>
                <a:path w="43679" h="30248" extrusionOk="0">
                  <a:moveTo>
                    <a:pt x="13369" y="0"/>
                  </a:moveTo>
                  <a:lnTo>
                    <a:pt x="12594" y="149"/>
                  </a:lnTo>
                  <a:cubicBezTo>
                    <a:pt x="12148" y="238"/>
                    <a:pt x="11701" y="358"/>
                    <a:pt x="11284" y="536"/>
                  </a:cubicBezTo>
                  <a:cubicBezTo>
                    <a:pt x="10123" y="983"/>
                    <a:pt x="9111" y="1697"/>
                    <a:pt x="8307" y="2620"/>
                  </a:cubicBezTo>
                  <a:cubicBezTo>
                    <a:pt x="7414" y="3633"/>
                    <a:pt x="6342" y="5092"/>
                    <a:pt x="5746" y="6372"/>
                  </a:cubicBezTo>
                  <a:cubicBezTo>
                    <a:pt x="1697" y="14977"/>
                    <a:pt x="30" y="17359"/>
                    <a:pt x="0" y="17567"/>
                  </a:cubicBezTo>
                  <a:cubicBezTo>
                    <a:pt x="804" y="20098"/>
                    <a:pt x="625" y="20693"/>
                    <a:pt x="3126" y="20842"/>
                  </a:cubicBezTo>
                  <a:cubicBezTo>
                    <a:pt x="5032" y="18937"/>
                    <a:pt x="10510" y="13399"/>
                    <a:pt x="10510" y="13399"/>
                  </a:cubicBezTo>
                  <a:lnTo>
                    <a:pt x="11314" y="28286"/>
                  </a:lnTo>
                  <a:cubicBezTo>
                    <a:pt x="11314" y="28286"/>
                    <a:pt x="15542" y="30247"/>
                    <a:pt x="20954" y="30247"/>
                  </a:cubicBezTo>
                  <a:cubicBezTo>
                    <a:pt x="23115" y="30247"/>
                    <a:pt x="25464" y="29935"/>
                    <a:pt x="27809" y="29060"/>
                  </a:cubicBezTo>
                  <a:cubicBezTo>
                    <a:pt x="28285" y="26767"/>
                    <a:pt x="30935" y="13607"/>
                    <a:pt x="31173" y="12178"/>
                  </a:cubicBezTo>
                  <a:lnTo>
                    <a:pt x="36175" y="16942"/>
                  </a:lnTo>
                  <a:lnTo>
                    <a:pt x="31977" y="27035"/>
                  </a:lnTo>
                  <a:cubicBezTo>
                    <a:pt x="31977" y="27035"/>
                    <a:pt x="35580" y="29834"/>
                    <a:pt x="36027" y="30132"/>
                  </a:cubicBezTo>
                  <a:cubicBezTo>
                    <a:pt x="39570" y="24415"/>
                    <a:pt x="43679" y="18311"/>
                    <a:pt x="43411" y="16168"/>
                  </a:cubicBezTo>
                  <a:cubicBezTo>
                    <a:pt x="43143" y="14083"/>
                    <a:pt x="38825" y="7950"/>
                    <a:pt x="32930" y="3662"/>
                  </a:cubicBezTo>
                  <a:cubicBezTo>
                    <a:pt x="30548" y="1906"/>
                    <a:pt x="27869" y="1013"/>
                    <a:pt x="27869" y="1013"/>
                  </a:cubicBezTo>
                  <a:cubicBezTo>
                    <a:pt x="27720" y="953"/>
                    <a:pt x="27601" y="893"/>
                    <a:pt x="27452" y="834"/>
                  </a:cubicBezTo>
                  <a:cubicBezTo>
                    <a:pt x="23970" y="4265"/>
                    <a:pt x="22354" y="4832"/>
                    <a:pt x="20937" y="4832"/>
                  </a:cubicBezTo>
                  <a:cubicBezTo>
                    <a:pt x="20694" y="4832"/>
                    <a:pt x="20456" y="4816"/>
                    <a:pt x="20217" y="4794"/>
                  </a:cubicBezTo>
                  <a:cubicBezTo>
                    <a:pt x="18758" y="4675"/>
                    <a:pt x="16673" y="3484"/>
                    <a:pt x="13428" y="60"/>
                  </a:cubicBezTo>
                  <a:cubicBezTo>
                    <a:pt x="13398" y="30"/>
                    <a:pt x="13398" y="30"/>
                    <a:pt x="133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31;p113">
              <a:extLst>
                <a:ext uri="{FF2B5EF4-FFF2-40B4-BE49-F238E27FC236}">
                  <a16:creationId xmlns:a16="http://schemas.microsoft.com/office/drawing/2014/main" id="{1554D9AB-11E7-A688-2C23-D6BCCFEFFF8A}"/>
                </a:ext>
              </a:extLst>
            </p:cNvPr>
            <p:cNvSpPr/>
            <p:nvPr/>
          </p:nvSpPr>
          <p:spPr>
            <a:xfrm>
              <a:off x="1564999" y="2491682"/>
              <a:ext cx="176052" cy="266998"/>
            </a:xfrm>
            <a:custGeom>
              <a:avLst/>
              <a:gdLst/>
              <a:ahLst/>
              <a:cxnLst/>
              <a:rect l="l" t="t" r="r" b="b"/>
              <a:pathLst>
                <a:path w="9797" h="14858" fill="none" extrusionOk="0">
                  <a:moveTo>
                    <a:pt x="0" y="1"/>
                  </a:moveTo>
                  <a:cubicBezTo>
                    <a:pt x="0" y="1"/>
                    <a:pt x="1787" y="14858"/>
                    <a:pt x="5122" y="13935"/>
                  </a:cubicBezTo>
                  <a:cubicBezTo>
                    <a:pt x="8427" y="13042"/>
                    <a:pt x="9796" y="924"/>
                    <a:pt x="9796" y="924"/>
                  </a:cubicBezTo>
                </a:path>
              </a:pathLst>
            </a:custGeom>
            <a:noFill/>
            <a:ln w="8200" cap="rnd" cmpd="sng">
              <a:solidFill>
                <a:schemeClr val="dk1"/>
              </a:solidFill>
              <a:prstDash val="solid"/>
              <a:miter lim="297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32;p113">
              <a:extLst>
                <a:ext uri="{FF2B5EF4-FFF2-40B4-BE49-F238E27FC236}">
                  <a16:creationId xmlns:a16="http://schemas.microsoft.com/office/drawing/2014/main" id="{A6A580DF-D2A3-8C50-A311-8013A6BF47D5}"/>
                </a:ext>
              </a:extLst>
            </p:cNvPr>
            <p:cNvSpPr/>
            <p:nvPr/>
          </p:nvSpPr>
          <p:spPr>
            <a:xfrm>
              <a:off x="1636700" y="2723873"/>
              <a:ext cx="28896" cy="47135"/>
            </a:xfrm>
            <a:custGeom>
              <a:avLst/>
              <a:gdLst/>
              <a:ahLst/>
              <a:cxnLst/>
              <a:rect l="l" t="t" r="r" b="b"/>
              <a:pathLst>
                <a:path w="1608" h="2623" extrusionOk="0">
                  <a:moveTo>
                    <a:pt x="832" y="0"/>
                  </a:moveTo>
                  <a:cubicBezTo>
                    <a:pt x="429" y="0"/>
                    <a:pt x="89" y="556"/>
                    <a:pt x="60" y="1282"/>
                  </a:cubicBezTo>
                  <a:cubicBezTo>
                    <a:pt x="0" y="1996"/>
                    <a:pt x="328" y="2622"/>
                    <a:pt x="745" y="2622"/>
                  </a:cubicBezTo>
                  <a:cubicBezTo>
                    <a:pt x="755" y="2622"/>
                    <a:pt x="766" y="2623"/>
                    <a:pt x="776" y="2623"/>
                  </a:cubicBezTo>
                  <a:cubicBezTo>
                    <a:pt x="1181" y="2623"/>
                    <a:pt x="1549" y="2067"/>
                    <a:pt x="1578" y="1341"/>
                  </a:cubicBezTo>
                  <a:cubicBezTo>
                    <a:pt x="1608" y="627"/>
                    <a:pt x="1280" y="2"/>
                    <a:pt x="864" y="2"/>
                  </a:cubicBezTo>
                  <a:cubicBezTo>
                    <a:pt x="853" y="1"/>
                    <a:pt x="843" y="0"/>
                    <a:pt x="8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33;p113">
              <a:extLst>
                <a:ext uri="{FF2B5EF4-FFF2-40B4-BE49-F238E27FC236}">
                  <a16:creationId xmlns:a16="http://schemas.microsoft.com/office/drawing/2014/main" id="{C76ABC80-528C-89DD-3030-281C2553E803}"/>
                </a:ext>
              </a:extLst>
            </p:cNvPr>
            <p:cNvSpPr/>
            <p:nvPr/>
          </p:nvSpPr>
          <p:spPr>
            <a:xfrm>
              <a:off x="1277156" y="2515762"/>
              <a:ext cx="71700" cy="75456"/>
            </a:xfrm>
            <a:custGeom>
              <a:avLst/>
              <a:gdLst/>
              <a:ahLst/>
              <a:cxnLst/>
              <a:rect l="l" t="t" r="r" b="b"/>
              <a:pathLst>
                <a:path w="3990" h="4199" extrusionOk="0">
                  <a:moveTo>
                    <a:pt x="357" y="0"/>
                  </a:moveTo>
                  <a:lnTo>
                    <a:pt x="0" y="1489"/>
                  </a:lnTo>
                  <a:lnTo>
                    <a:pt x="536" y="4199"/>
                  </a:lnTo>
                  <a:lnTo>
                    <a:pt x="3722" y="3782"/>
                  </a:lnTo>
                  <a:lnTo>
                    <a:pt x="3990" y="715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F4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34;p113">
              <a:extLst>
                <a:ext uri="{FF2B5EF4-FFF2-40B4-BE49-F238E27FC236}">
                  <a16:creationId xmlns:a16="http://schemas.microsoft.com/office/drawing/2014/main" id="{EA34D047-5481-FA28-C31E-B144A23594EF}"/>
                </a:ext>
              </a:extLst>
            </p:cNvPr>
            <p:cNvSpPr/>
            <p:nvPr/>
          </p:nvSpPr>
          <p:spPr>
            <a:xfrm>
              <a:off x="1295341" y="2399119"/>
              <a:ext cx="51915" cy="152080"/>
            </a:xfrm>
            <a:custGeom>
              <a:avLst/>
              <a:gdLst/>
              <a:ahLst/>
              <a:cxnLst/>
              <a:rect l="l" t="t" r="r" b="b"/>
              <a:pathLst>
                <a:path w="2889" h="8463" extrusionOk="0">
                  <a:moveTo>
                    <a:pt x="2888" y="1"/>
                  </a:moveTo>
                  <a:lnTo>
                    <a:pt x="0" y="388"/>
                  </a:lnTo>
                  <a:lnTo>
                    <a:pt x="268" y="6938"/>
                  </a:lnTo>
                  <a:cubicBezTo>
                    <a:pt x="268" y="6938"/>
                    <a:pt x="179" y="8337"/>
                    <a:pt x="1340" y="8457"/>
                  </a:cubicBezTo>
                  <a:cubicBezTo>
                    <a:pt x="1382" y="8461"/>
                    <a:pt x="1423" y="8463"/>
                    <a:pt x="1462" y="8463"/>
                  </a:cubicBezTo>
                  <a:cubicBezTo>
                    <a:pt x="2554" y="8463"/>
                    <a:pt x="2859" y="6938"/>
                    <a:pt x="2859" y="6938"/>
                  </a:cubicBezTo>
                  <a:lnTo>
                    <a:pt x="28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35;p113">
              <a:extLst>
                <a:ext uri="{FF2B5EF4-FFF2-40B4-BE49-F238E27FC236}">
                  <a16:creationId xmlns:a16="http://schemas.microsoft.com/office/drawing/2014/main" id="{FC7746EF-F086-4C72-7194-AA7236EF2E98}"/>
                </a:ext>
              </a:extLst>
            </p:cNvPr>
            <p:cNvSpPr/>
            <p:nvPr/>
          </p:nvSpPr>
          <p:spPr>
            <a:xfrm>
              <a:off x="975925" y="2184934"/>
              <a:ext cx="403966" cy="263099"/>
            </a:xfrm>
            <a:custGeom>
              <a:avLst/>
              <a:gdLst/>
              <a:ahLst/>
              <a:cxnLst/>
              <a:rect l="l" t="t" r="r" b="b"/>
              <a:pathLst>
                <a:path w="22480" h="14641" extrusionOk="0">
                  <a:moveTo>
                    <a:pt x="4907" y="0"/>
                  </a:moveTo>
                  <a:cubicBezTo>
                    <a:pt x="2725" y="0"/>
                    <a:pt x="704" y="3055"/>
                    <a:pt x="358" y="6947"/>
                  </a:cubicBezTo>
                  <a:cubicBezTo>
                    <a:pt x="0" y="10997"/>
                    <a:pt x="1549" y="14421"/>
                    <a:pt x="3811" y="14629"/>
                  </a:cubicBezTo>
                  <a:cubicBezTo>
                    <a:pt x="3886" y="14637"/>
                    <a:pt x="3960" y="14640"/>
                    <a:pt x="4035" y="14640"/>
                  </a:cubicBezTo>
                  <a:cubicBezTo>
                    <a:pt x="4258" y="14640"/>
                    <a:pt x="4481" y="14607"/>
                    <a:pt x="4705" y="14540"/>
                  </a:cubicBezTo>
                  <a:lnTo>
                    <a:pt x="20187" y="13021"/>
                  </a:lnTo>
                  <a:cubicBezTo>
                    <a:pt x="20218" y="13024"/>
                    <a:pt x="20248" y="13025"/>
                    <a:pt x="20279" y="13025"/>
                  </a:cubicBezTo>
                  <a:cubicBezTo>
                    <a:pt x="21256" y="13025"/>
                    <a:pt x="22158" y="11655"/>
                    <a:pt x="22331" y="9865"/>
                  </a:cubicBezTo>
                  <a:cubicBezTo>
                    <a:pt x="22480" y="8049"/>
                    <a:pt x="21795" y="6501"/>
                    <a:pt x="20753" y="6411"/>
                  </a:cubicBezTo>
                  <a:lnTo>
                    <a:pt x="6491" y="576"/>
                  </a:lnTo>
                  <a:cubicBezTo>
                    <a:pt x="6074" y="248"/>
                    <a:pt x="5628" y="70"/>
                    <a:pt x="5121" y="10"/>
                  </a:cubicBezTo>
                  <a:cubicBezTo>
                    <a:pt x="5050" y="3"/>
                    <a:pt x="4978" y="0"/>
                    <a:pt x="49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36;p113">
              <a:extLst>
                <a:ext uri="{FF2B5EF4-FFF2-40B4-BE49-F238E27FC236}">
                  <a16:creationId xmlns:a16="http://schemas.microsoft.com/office/drawing/2014/main" id="{8E84691C-0F8E-76AD-974B-B18F6DD1AE15}"/>
                </a:ext>
              </a:extLst>
            </p:cNvPr>
            <p:cNvSpPr/>
            <p:nvPr/>
          </p:nvSpPr>
          <p:spPr>
            <a:xfrm>
              <a:off x="975925" y="2184934"/>
              <a:ext cx="161065" cy="263081"/>
            </a:xfrm>
            <a:custGeom>
              <a:avLst/>
              <a:gdLst/>
              <a:ahLst/>
              <a:cxnLst/>
              <a:rect l="l" t="t" r="r" b="b"/>
              <a:pathLst>
                <a:path w="8963" h="14640" extrusionOk="0">
                  <a:moveTo>
                    <a:pt x="4907" y="0"/>
                  </a:moveTo>
                  <a:cubicBezTo>
                    <a:pt x="2725" y="0"/>
                    <a:pt x="704" y="3055"/>
                    <a:pt x="358" y="6947"/>
                  </a:cubicBezTo>
                  <a:cubicBezTo>
                    <a:pt x="0" y="10997"/>
                    <a:pt x="1549" y="14421"/>
                    <a:pt x="3811" y="14629"/>
                  </a:cubicBezTo>
                  <a:cubicBezTo>
                    <a:pt x="3884" y="14636"/>
                    <a:pt x="3957" y="14639"/>
                    <a:pt x="4030" y="14639"/>
                  </a:cubicBezTo>
                  <a:cubicBezTo>
                    <a:pt x="6239" y="14639"/>
                    <a:pt x="8259" y="11612"/>
                    <a:pt x="8605" y="7692"/>
                  </a:cubicBezTo>
                  <a:cubicBezTo>
                    <a:pt x="8962" y="3672"/>
                    <a:pt x="7414" y="218"/>
                    <a:pt x="5121" y="10"/>
                  </a:cubicBezTo>
                  <a:cubicBezTo>
                    <a:pt x="5050" y="3"/>
                    <a:pt x="4978" y="0"/>
                    <a:pt x="4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37;p113">
              <a:extLst>
                <a:ext uri="{FF2B5EF4-FFF2-40B4-BE49-F238E27FC236}">
                  <a16:creationId xmlns:a16="http://schemas.microsoft.com/office/drawing/2014/main" id="{978E2D6F-69A6-FC15-20D3-58B6A510EB43}"/>
                </a:ext>
              </a:extLst>
            </p:cNvPr>
            <p:cNvSpPr/>
            <p:nvPr/>
          </p:nvSpPr>
          <p:spPr>
            <a:xfrm>
              <a:off x="985557" y="2201539"/>
              <a:ext cx="141262" cy="229854"/>
            </a:xfrm>
            <a:custGeom>
              <a:avLst/>
              <a:gdLst/>
              <a:ahLst/>
              <a:cxnLst/>
              <a:rect l="l" t="t" r="r" b="b"/>
              <a:pathLst>
                <a:path w="7861" h="12791" extrusionOk="0">
                  <a:moveTo>
                    <a:pt x="4339" y="1"/>
                  </a:moveTo>
                  <a:cubicBezTo>
                    <a:pt x="2415" y="1"/>
                    <a:pt x="645" y="2651"/>
                    <a:pt x="328" y="6083"/>
                  </a:cubicBezTo>
                  <a:cubicBezTo>
                    <a:pt x="0" y="9596"/>
                    <a:pt x="1370" y="12603"/>
                    <a:pt x="3365" y="12782"/>
                  </a:cubicBezTo>
                  <a:cubicBezTo>
                    <a:pt x="3427" y="12788"/>
                    <a:pt x="3489" y="12790"/>
                    <a:pt x="3551" y="12790"/>
                  </a:cubicBezTo>
                  <a:cubicBezTo>
                    <a:pt x="5475" y="12790"/>
                    <a:pt x="7246" y="10141"/>
                    <a:pt x="7563" y="6738"/>
                  </a:cubicBezTo>
                  <a:cubicBezTo>
                    <a:pt x="7861" y="3195"/>
                    <a:pt x="6521" y="188"/>
                    <a:pt x="4526" y="9"/>
                  </a:cubicBezTo>
                  <a:cubicBezTo>
                    <a:pt x="4463" y="3"/>
                    <a:pt x="4401" y="1"/>
                    <a:pt x="43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038;p113">
              <a:extLst>
                <a:ext uri="{FF2B5EF4-FFF2-40B4-BE49-F238E27FC236}">
                  <a16:creationId xmlns:a16="http://schemas.microsoft.com/office/drawing/2014/main" id="{7FECE878-855C-09C9-FEA0-13A5AB3ECEC4}"/>
                </a:ext>
              </a:extLst>
            </p:cNvPr>
            <p:cNvSpPr/>
            <p:nvPr/>
          </p:nvSpPr>
          <p:spPr>
            <a:xfrm>
              <a:off x="1054040" y="2275521"/>
              <a:ext cx="78134" cy="100614"/>
            </a:xfrm>
            <a:custGeom>
              <a:avLst/>
              <a:gdLst/>
              <a:ahLst/>
              <a:cxnLst/>
              <a:rect l="l" t="t" r="r" b="b"/>
              <a:pathLst>
                <a:path w="4348" h="5599" extrusionOk="0">
                  <a:moveTo>
                    <a:pt x="3662" y="1"/>
                  </a:moveTo>
                  <a:lnTo>
                    <a:pt x="268" y="715"/>
                  </a:lnTo>
                  <a:lnTo>
                    <a:pt x="0" y="3842"/>
                  </a:lnTo>
                  <a:lnTo>
                    <a:pt x="3037" y="5598"/>
                  </a:lnTo>
                  <a:cubicBezTo>
                    <a:pt x="4347" y="2353"/>
                    <a:pt x="3662" y="1"/>
                    <a:pt x="3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039;p113">
              <a:extLst>
                <a:ext uri="{FF2B5EF4-FFF2-40B4-BE49-F238E27FC236}">
                  <a16:creationId xmlns:a16="http://schemas.microsoft.com/office/drawing/2014/main" id="{61516795-16E8-5587-BA6D-224C989A2F5C}"/>
                </a:ext>
              </a:extLst>
            </p:cNvPr>
            <p:cNvSpPr/>
            <p:nvPr/>
          </p:nvSpPr>
          <p:spPr>
            <a:xfrm>
              <a:off x="1039053" y="2288352"/>
              <a:ext cx="34790" cy="56282"/>
            </a:xfrm>
            <a:custGeom>
              <a:avLst/>
              <a:gdLst/>
              <a:ahLst/>
              <a:cxnLst/>
              <a:rect l="l" t="t" r="r" b="b"/>
              <a:pathLst>
                <a:path w="1936" h="3132" extrusionOk="0">
                  <a:moveTo>
                    <a:pt x="1071" y="0"/>
                  </a:moveTo>
                  <a:cubicBezTo>
                    <a:pt x="605" y="0"/>
                    <a:pt x="148" y="646"/>
                    <a:pt x="90" y="1490"/>
                  </a:cubicBezTo>
                  <a:cubicBezTo>
                    <a:pt x="1" y="2354"/>
                    <a:pt x="328" y="3098"/>
                    <a:pt x="834" y="3128"/>
                  </a:cubicBezTo>
                  <a:cubicBezTo>
                    <a:pt x="854" y="3130"/>
                    <a:pt x="873" y="3131"/>
                    <a:pt x="892" y="3131"/>
                  </a:cubicBezTo>
                  <a:cubicBezTo>
                    <a:pt x="1346" y="3131"/>
                    <a:pt x="1761" y="2467"/>
                    <a:pt x="1847" y="1639"/>
                  </a:cubicBezTo>
                  <a:cubicBezTo>
                    <a:pt x="1936" y="776"/>
                    <a:pt x="1579" y="61"/>
                    <a:pt x="1102" y="1"/>
                  </a:cubicBezTo>
                  <a:cubicBezTo>
                    <a:pt x="1092" y="1"/>
                    <a:pt x="1081" y="0"/>
                    <a:pt x="10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040;p113">
              <a:extLst>
                <a:ext uri="{FF2B5EF4-FFF2-40B4-BE49-F238E27FC236}">
                  <a16:creationId xmlns:a16="http://schemas.microsoft.com/office/drawing/2014/main" id="{A17F765F-7312-08E9-3C9B-0BDD734CDA5D}"/>
                </a:ext>
              </a:extLst>
            </p:cNvPr>
            <p:cNvSpPr/>
            <p:nvPr/>
          </p:nvSpPr>
          <p:spPr>
            <a:xfrm>
              <a:off x="1135355" y="2240462"/>
              <a:ext cx="210950" cy="79877"/>
            </a:xfrm>
            <a:custGeom>
              <a:avLst/>
              <a:gdLst/>
              <a:ahLst/>
              <a:cxnLst/>
              <a:rect l="l" t="t" r="r" b="b"/>
              <a:pathLst>
                <a:path w="11739" h="4445" extrusionOk="0">
                  <a:moveTo>
                    <a:pt x="1511" y="1"/>
                  </a:moveTo>
                  <a:cubicBezTo>
                    <a:pt x="1158" y="1"/>
                    <a:pt x="867" y="121"/>
                    <a:pt x="626" y="404"/>
                  </a:cubicBezTo>
                  <a:cubicBezTo>
                    <a:pt x="1" y="1148"/>
                    <a:pt x="7385" y="4215"/>
                    <a:pt x="9648" y="4423"/>
                  </a:cubicBezTo>
                  <a:cubicBezTo>
                    <a:pt x="9827" y="4437"/>
                    <a:pt x="9985" y="4444"/>
                    <a:pt x="10124" y="4444"/>
                  </a:cubicBezTo>
                  <a:cubicBezTo>
                    <a:pt x="11738" y="4444"/>
                    <a:pt x="10636" y="3513"/>
                    <a:pt x="7236" y="2279"/>
                  </a:cubicBezTo>
                  <a:cubicBezTo>
                    <a:pt x="4421" y="1235"/>
                    <a:pt x="2645" y="1"/>
                    <a:pt x="1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041;p113">
              <a:extLst>
                <a:ext uri="{FF2B5EF4-FFF2-40B4-BE49-F238E27FC236}">
                  <a16:creationId xmlns:a16="http://schemas.microsoft.com/office/drawing/2014/main" id="{4DE5842C-8D79-9AED-7107-13AB0AD87064}"/>
                </a:ext>
              </a:extLst>
            </p:cNvPr>
            <p:cNvSpPr/>
            <p:nvPr/>
          </p:nvSpPr>
          <p:spPr>
            <a:xfrm>
              <a:off x="1253597" y="2433244"/>
              <a:ext cx="92060" cy="109294"/>
            </a:xfrm>
            <a:custGeom>
              <a:avLst/>
              <a:gdLst/>
              <a:ahLst/>
              <a:cxnLst/>
              <a:rect l="l" t="t" r="r" b="b"/>
              <a:pathLst>
                <a:path w="5123" h="6082" extrusionOk="0">
                  <a:moveTo>
                    <a:pt x="2978" y="0"/>
                  </a:moveTo>
                  <a:cubicBezTo>
                    <a:pt x="2636" y="0"/>
                    <a:pt x="2275" y="64"/>
                    <a:pt x="1936" y="216"/>
                  </a:cubicBezTo>
                  <a:cubicBezTo>
                    <a:pt x="775" y="752"/>
                    <a:pt x="31" y="1139"/>
                    <a:pt x="1" y="2836"/>
                  </a:cubicBezTo>
                  <a:cubicBezTo>
                    <a:pt x="1" y="4563"/>
                    <a:pt x="1311" y="6081"/>
                    <a:pt x="1311" y="6081"/>
                  </a:cubicBezTo>
                  <a:cubicBezTo>
                    <a:pt x="1311" y="6081"/>
                    <a:pt x="3842" y="5545"/>
                    <a:pt x="3961" y="4622"/>
                  </a:cubicBezTo>
                  <a:cubicBezTo>
                    <a:pt x="4054" y="3926"/>
                    <a:pt x="3586" y="3736"/>
                    <a:pt x="3375" y="3686"/>
                  </a:cubicBezTo>
                  <a:lnTo>
                    <a:pt x="3375" y="3686"/>
                  </a:lnTo>
                  <a:cubicBezTo>
                    <a:pt x="3455" y="3698"/>
                    <a:pt x="3576" y="3712"/>
                    <a:pt x="3707" y="3712"/>
                  </a:cubicBezTo>
                  <a:cubicBezTo>
                    <a:pt x="3987" y="3712"/>
                    <a:pt x="4312" y="3649"/>
                    <a:pt x="4378" y="3372"/>
                  </a:cubicBezTo>
                  <a:cubicBezTo>
                    <a:pt x="4497" y="2866"/>
                    <a:pt x="3485" y="2627"/>
                    <a:pt x="3485" y="2627"/>
                  </a:cubicBezTo>
                  <a:lnTo>
                    <a:pt x="3485" y="2627"/>
                  </a:lnTo>
                  <a:cubicBezTo>
                    <a:pt x="3485" y="2627"/>
                    <a:pt x="3572" y="2632"/>
                    <a:pt x="3706" y="2632"/>
                  </a:cubicBezTo>
                  <a:cubicBezTo>
                    <a:pt x="4129" y="2632"/>
                    <a:pt x="5017" y="2581"/>
                    <a:pt x="5063" y="2151"/>
                  </a:cubicBezTo>
                  <a:cubicBezTo>
                    <a:pt x="5122" y="1555"/>
                    <a:pt x="3693" y="1377"/>
                    <a:pt x="3693" y="1377"/>
                  </a:cubicBezTo>
                  <a:cubicBezTo>
                    <a:pt x="3693" y="1377"/>
                    <a:pt x="4676" y="1258"/>
                    <a:pt x="4556" y="722"/>
                  </a:cubicBezTo>
                  <a:cubicBezTo>
                    <a:pt x="4473" y="347"/>
                    <a:pt x="3777" y="0"/>
                    <a:pt x="2978" y="0"/>
                  </a:cubicBezTo>
                  <a:close/>
                </a:path>
              </a:pathLst>
            </a:custGeom>
            <a:solidFill>
              <a:srgbClr val="F4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042;p113">
              <a:extLst>
                <a:ext uri="{FF2B5EF4-FFF2-40B4-BE49-F238E27FC236}">
                  <a16:creationId xmlns:a16="http://schemas.microsoft.com/office/drawing/2014/main" id="{0F6FFF95-6DEA-16BF-A31F-91F67FC0A292}"/>
                </a:ext>
              </a:extLst>
            </p:cNvPr>
            <p:cNvSpPr/>
            <p:nvPr/>
          </p:nvSpPr>
          <p:spPr>
            <a:xfrm>
              <a:off x="1323159" y="2439785"/>
              <a:ext cx="73857" cy="110228"/>
            </a:xfrm>
            <a:custGeom>
              <a:avLst/>
              <a:gdLst/>
              <a:ahLst/>
              <a:cxnLst/>
              <a:rect l="l" t="t" r="r" b="b"/>
              <a:pathLst>
                <a:path w="4110" h="6134" extrusionOk="0">
                  <a:moveTo>
                    <a:pt x="1608" y="1"/>
                  </a:moveTo>
                  <a:lnTo>
                    <a:pt x="1608" y="1"/>
                  </a:lnTo>
                  <a:cubicBezTo>
                    <a:pt x="953" y="239"/>
                    <a:pt x="1698" y="1966"/>
                    <a:pt x="1698" y="1966"/>
                  </a:cubicBezTo>
                  <a:cubicBezTo>
                    <a:pt x="1698" y="1966"/>
                    <a:pt x="924" y="2382"/>
                    <a:pt x="447" y="3603"/>
                  </a:cubicBezTo>
                  <a:cubicBezTo>
                    <a:pt x="1" y="4824"/>
                    <a:pt x="1221" y="6134"/>
                    <a:pt x="1221" y="6134"/>
                  </a:cubicBezTo>
                  <a:cubicBezTo>
                    <a:pt x="1221" y="6134"/>
                    <a:pt x="2591" y="5390"/>
                    <a:pt x="3365" y="3663"/>
                  </a:cubicBezTo>
                  <a:cubicBezTo>
                    <a:pt x="4109" y="1906"/>
                    <a:pt x="1609" y="1"/>
                    <a:pt x="1608" y="1"/>
                  </a:cubicBezTo>
                  <a:close/>
                </a:path>
              </a:pathLst>
            </a:custGeom>
            <a:solidFill>
              <a:srgbClr val="F4C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043;p113">
              <a:extLst>
                <a:ext uri="{FF2B5EF4-FFF2-40B4-BE49-F238E27FC236}">
                  <a16:creationId xmlns:a16="http://schemas.microsoft.com/office/drawing/2014/main" id="{A76CC527-86D8-82F6-66CE-887591EC7B63}"/>
                </a:ext>
              </a:extLst>
            </p:cNvPr>
            <p:cNvSpPr/>
            <p:nvPr/>
          </p:nvSpPr>
          <p:spPr>
            <a:xfrm>
              <a:off x="1293203" y="2455832"/>
              <a:ext cx="26757" cy="3235"/>
            </a:xfrm>
            <a:custGeom>
              <a:avLst/>
              <a:gdLst/>
              <a:ahLst/>
              <a:cxnLst/>
              <a:rect l="l" t="t" r="r" b="b"/>
              <a:pathLst>
                <a:path w="1489" h="180" extrusionOk="0">
                  <a:moveTo>
                    <a:pt x="745" y="1"/>
                  </a:moveTo>
                  <a:cubicBezTo>
                    <a:pt x="477" y="1"/>
                    <a:pt x="238" y="1"/>
                    <a:pt x="0" y="60"/>
                  </a:cubicBezTo>
                  <a:cubicBezTo>
                    <a:pt x="238" y="120"/>
                    <a:pt x="477" y="150"/>
                    <a:pt x="715" y="179"/>
                  </a:cubicBezTo>
                  <a:cubicBezTo>
                    <a:pt x="983" y="179"/>
                    <a:pt x="1221" y="179"/>
                    <a:pt x="1489" y="120"/>
                  </a:cubicBezTo>
                  <a:cubicBezTo>
                    <a:pt x="1221" y="31"/>
                    <a:pt x="983" y="31"/>
                    <a:pt x="745" y="1"/>
                  </a:cubicBez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044;p113">
              <a:extLst>
                <a:ext uri="{FF2B5EF4-FFF2-40B4-BE49-F238E27FC236}">
                  <a16:creationId xmlns:a16="http://schemas.microsoft.com/office/drawing/2014/main" id="{56A62805-83E3-801F-9C22-F09FC66D723F}"/>
                </a:ext>
              </a:extLst>
            </p:cNvPr>
            <p:cNvSpPr/>
            <p:nvPr/>
          </p:nvSpPr>
          <p:spPr>
            <a:xfrm>
              <a:off x="1292125" y="2478312"/>
              <a:ext cx="26775" cy="3217"/>
            </a:xfrm>
            <a:custGeom>
              <a:avLst/>
              <a:gdLst/>
              <a:ahLst/>
              <a:cxnLst/>
              <a:rect l="l" t="t" r="r" b="b"/>
              <a:pathLst>
                <a:path w="1490" h="179" extrusionOk="0">
                  <a:moveTo>
                    <a:pt x="745" y="0"/>
                  </a:moveTo>
                  <a:cubicBezTo>
                    <a:pt x="477" y="0"/>
                    <a:pt x="239" y="0"/>
                    <a:pt x="1" y="60"/>
                  </a:cubicBezTo>
                  <a:cubicBezTo>
                    <a:pt x="239" y="119"/>
                    <a:pt x="477" y="149"/>
                    <a:pt x="745" y="179"/>
                  </a:cubicBezTo>
                  <a:cubicBezTo>
                    <a:pt x="983" y="179"/>
                    <a:pt x="1221" y="179"/>
                    <a:pt x="1489" y="119"/>
                  </a:cubicBezTo>
                  <a:cubicBezTo>
                    <a:pt x="1221" y="30"/>
                    <a:pt x="983" y="30"/>
                    <a:pt x="745" y="0"/>
                  </a:cubicBez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045;p113">
              <a:extLst>
                <a:ext uri="{FF2B5EF4-FFF2-40B4-BE49-F238E27FC236}">
                  <a16:creationId xmlns:a16="http://schemas.microsoft.com/office/drawing/2014/main" id="{D0C977B2-8BFE-97FE-9239-E7A4350B843A}"/>
                </a:ext>
              </a:extLst>
            </p:cNvPr>
            <p:cNvSpPr/>
            <p:nvPr/>
          </p:nvSpPr>
          <p:spPr>
            <a:xfrm>
              <a:off x="1291065" y="2497037"/>
              <a:ext cx="26757" cy="3037"/>
            </a:xfrm>
            <a:custGeom>
              <a:avLst/>
              <a:gdLst/>
              <a:ahLst/>
              <a:cxnLst/>
              <a:rect l="l" t="t" r="r" b="b"/>
              <a:pathLst>
                <a:path w="1489" h="169" extrusionOk="0">
                  <a:moveTo>
                    <a:pt x="745" y="0"/>
                  </a:moveTo>
                  <a:cubicBezTo>
                    <a:pt x="506" y="0"/>
                    <a:pt x="238" y="0"/>
                    <a:pt x="0" y="60"/>
                  </a:cubicBezTo>
                  <a:cubicBezTo>
                    <a:pt x="238" y="119"/>
                    <a:pt x="477" y="149"/>
                    <a:pt x="745" y="149"/>
                  </a:cubicBezTo>
                  <a:cubicBezTo>
                    <a:pt x="843" y="162"/>
                    <a:pt x="942" y="169"/>
                    <a:pt x="1043" y="169"/>
                  </a:cubicBezTo>
                  <a:cubicBezTo>
                    <a:pt x="1185" y="169"/>
                    <a:pt x="1332" y="154"/>
                    <a:pt x="1489" y="119"/>
                  </a:cubicBezTo>
                  <a:cubicBezTo>
                    <a:pt x="1251" y="30"/>
                    <a:pt x="983" y="30"/>
                    <a:pt x="745" y="0"/>
                  </a:cubicBez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046;p113">
              <a:extLst>
                <a:ext uri="{FF2B5EF4-FFF2-40B4-BE49-F238E27FC236}">
                  <a16:creationId xmlns:a16="http://schemas.microsoft.com/office/drawing/2014/main" id="{1FF53E9F-5576-5355-35CE-387570D4CF20}"/>
                </a:ext>
              </a:extLst>
            </p:cNvPr>
            <p:cNvSpPr/>
            <p:nvPr/>
          </p:nvSpPr>
          <p:spPr>
            <a:xfrm>
              <a:off x="1259491" y="2580508"/>
              <a:ext cx="113445" cy="312804"/>
            </a:xfrm>
            <a:custGeom>
              <a:avLst/>
              <a:gdLst/>
              <a:ahLst/>
              <a:cxnLst/>
              <a:rect l="l" t="t" r="r" b="b"/>
              <a:pathLst>
                <a:path w="6313" h="17407" extrusionOk="0">
                  <a:moveTo>
                    <a:pt x="6015" y="0"/>
                  </a:moveTo>
                  <a:lnTo>
                    <a:pt x="536" y="60"/>
                  </a:lnTo>
                  <a:cubicBezTo>
                    <a:pt x="536" y="60"/>
                    <a:pt x="0" y="11940"/>
                    <a:pt x="1579" y="15989"/>
                  </a:cubicBezTo>
                  <a:cubicBezTo>
                    <a:pt x="1977" y="17022"/>
                    <a:pt x="2483" y="17406"/>
                    <a:pt x="3016" y="17406"/>
                  </a:cubicBezTo>
                  <a:cubicBezTo>
                    <a:pt x="4555" y="17406"/>
                    <a:pt x="6313" y="14202"/>
                    <a:pt x="6313" y="14202"/>
                  </a:cubicBezTo>
                  <a:lnTo>
                    <a:pt x="60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047;p113">
              <a:extLst>
                <a:ext uri="{FF2B5EF4-FFF2-40B4-BE49-F238E27FC236}">
                  <a16:creationId xmlns:a16="http://schemas.microsoft.com/office/drawing/2014/main" id="{E6A82DC0-0ED8-0CF2-7D2C-8D922739C43C}"/>
                </a:ext>
              </a:extLst>
            </p:cNvPr>
            <p:cNvSpPr/>
            <p:nvPr/>
          </p:nvSpPr>
          <p:spPr>
            <a:xfrm>
              <a:off x="1468159" y="2646314"/>
              <a:ext cx="17143" cy="202791"/>
            </a:xfrm>
            <a:custGeom>
              <a:avLst/>
              <a:gdLst/>
              <a:ahLst/>
              <a:cxnLst/>
              <a:rect l="l" t="t" r="r" b="b"/>
              <a:pathLst>
                <a:path w="954" h="11285" extrusionOk="0">
                  <a:moveTo>
                    <a:pt x="0" y="0"/>
                  </a:moveTo>
                  <a:lnTo>
                    <a:pt x="149" y="5628"/>
                  </a:lnTo>
                  <a:lnTo>
                    <a:pt x="953" y="11285"/>
                  </a:lnTo>
                  <a:cubicBezTo>
                    <a:pt x="953" y="11285"/>
                    <a:pt x="596" y="1668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048;p113">
              <a:extLst>
                <a:ext uri="{FF2B5EF4-FFF2-40B4-BE49-F238E27FC236}">
                  <a16:creationId xmlns:a16="http://schemas.microsoft.com/office/drawing/2014/main" id="{BBC15635-8DDE-D648-F77E-C7D623F93832}"/>
                </a:ext>
              </a:extLst>
            </p:cNvPr>
            <p:cNvSpPr/>
            <p:nvPr/>
          </p:nvSpPr>
          <p:spPr>
            <a:xfrm>
              <a:off x="1822887" y="2633465"/>
              <a:ext cx="33730" cy="145557"/>
            </a:xfrm>
            <a:custGeom>
              <a:avLst/>
              <a:gdLst/>
              <a:ahLst/>
              <a:cxnLst/>
              <a:rect l="l" t="t" r="r" b="b"/>
              <a:pathLst>
                <a:path w="1877" h="8100" extrusionOk="0">
                  <a:moveTo>
                    <a:pt x="1876" y="1"/>
                  </a:moveTo>
                  <a:lnTo>
                    <a:pt x="1876" y="1"/>
                  </a:lnTo>
                  <a:cubicBezTo>
                    <a:pt x="1876" y="2"/>
                    <a:pt x="1" y="5271"/>
                    <a:pt x="298" y="8099"/>
                  </a:cubicBezTo>
                  <a:lnTo>
                    <a:pt x="1072" y="5122"/>
                  </a:lnTo>
                  <a:cubicBezTo>
                    <a:pt x="1072" y="5122"/>
                    <a:pt x="1698" y="805"/>
                    <a:pt x="18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049;p113">
              <a:extLst>
                <a:ext uri="{FF2B5EF4-FFF2-40B4-BE49-F238E27FC236}">
                  <a16:creationId xmlns:a16="http://schemas.microsoft.com/office/drawing/2014/main" id="{46BFFAB3-F481-F16C-404A-6C57B11D21CC}"/>
                </a:ext>
              </a:extLst>
            </p:cNvPr>
            <p:cNvSpPr/>
            <p:nvPr/>
          </p:nvSpPr>
          <p:spPr>
            <a:xfrm>
              <a:off x="1369180" y="2637221"/>
              <a:ext cx="8033" cy="101135"/>
            </a:xfrm>
            <a:custGeom>
              <a:avLst/>
              <a:gdLst/>
              <a:ahLst/>
              <a:cxnLst/>
              <a:rect l="l" t="t" r="r" b="b"/>
              <a:pathLst>
                <a:path w="447" h="5628" extrusionOk="0">
                  <a:moveTo>
                    <a:pt x="447" y="0"/>
                  </a:moveTo>
                  <a:lnTo>
                    <a:pt x="0" y="864"/>
                  </a:lnTo>
                  <a:lnTo>
                    <a:pt x="209" y="5627"/>
                  </a:lnTo>
                  <a:lnTo>
                    <a:pt x="4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050;p113">
              <a:extLst>
                <a:ext uri="{FF2B5EF4-FFF2-40B4-BE49-F238E27FC236}">
                  <a16:creationId xmlns:a16="http://schemas.microsoft.com/office/drawing/2014/main" id="{CB43257E-59DC-92D2-954C-C0428D47ADEE}"/>
                </a:ext>
              </a:extLst>
            </p:cNvPr>
            <p:cNvSpPr/>
            <p:nvPr/>
          </p:nvSpPr>
          <p:spPr>
            <a:xfrm>
              <a:off x="2150462" y="2349306"/>
              <a:ext cx="139537" cy="136680"/>
            </a:xfrm>
            <a:custGeom>
              <a:avLst/>
              <a:gdLst/>
              <a:ahLst/>
              <a:cxnLst/>
              <a:rect l="l" t="t" r="r" b="b"/>
              <a:pathLst>
                <a:path w="7765" h="7606" extrusionOk="0">
                  <a:moveTo>
                    <a:pt x="3694" y="0"/>
                  </a:moveTo>
                  <a:cubicBezTo>
                    <a:pt x="1881" y="0"/>
                    <a:pt x="1" y="2818"/>
                    <a:pt x="380" y="3577"/>
                  </a:cubicBezTo>
                  <a:cubicBezTo>
                    <a:pt x="562" y="3986"/>
                    <a:pt x="791" y="4087"/>
                    <a:pt x="971" y="4087"/>
                  </a:cubicBezTo>
                  <a:cubicBezTo>
                    <a:pt x="1145" y="4087"/>
                    <a:pt x="1274" y="3993"/>
                    <a:pt x="1274" y="3993"/>
                  </a:cubicBezTo>
                  <a:lnTo>
                    <a:pt x="1274" y="3993"/>
                  </a:lnTo>
                  <a:cubicBezTo>
                    <a:pt x="1003" y="5344"/>
                    <a:pt x="2333" y="7606"/>
                    <a:pt x="4144" y="7606"/>
                  </a:cubicBezTo>
                  <a:cubicBezTo>
                    <a:pt x="4528" y="7606"/>
                    <a:pt x="4935" y="7503"/>
                    <a:pt x="5353" y="7269"/>
                  </a:cubicBezTo>
                  <a:cubicBezTo>
                    <a:pt x="7764" y="5899"/>
                    <a:pt x="7318" y="3219"/>
                    <a:pt x="7318" y="3219"/>
                  </a:cubicBezTo>
                  <a:cubicBezTo>
                    <a:pt x="7318" y="3219"/>
                    <a:pt x="5621" y="93"/>
                    <a:pt x="3804" y="4"/>
                  </a:cubicBezTo>
                  <a:cubicBezTo>
                    <a:pt x="3768" y="1"/>
                    <a:pt x="3731" y="0"/>
                    <a:pt x="3694" y="0"/>
                  </a:cubicBezTo>
                  <a:close/>
                </a:path>
              </a:pathLst>
            </a:custGeom>
            <a:solidFill>
              <a:srgbClr val="021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051;p113">
              <a:extLst>
                <a:ext uri="{FF2B5EF4-FFF2-40B4-BE49-F238E27FC236}">
                  <a16:creationId xmlns:a16="http://schemas.microsoft.com/office/drawing/2014/main" id="{7A87F7B9-DE33-C452-41F1-903FF3B2134C}"/>
                </a:ext>
              </a:extLst>
            </p:cNvPr>
            <p:cNvSpPr/>
            <p:nvPr/>
          </p:nvSpPr>
          <p:spPr>
            <a:xfrm>
              <a:off x="2116786" y="2092011"/>
              <a:ext cx="390632" cy="324323"/>
            </a:xfrm>
            <a:custGeom>
              <a:avLst/>
              <a:gdLst/>
              <a:ahLst/>
              <a:cxnLst/>
              <a:rect l="l" t="t" r="r" b="b"/>
              <a:pathLst>
                <a:path w="21738" h="18048" extrusionOk="0">
                  <a:moveTo>
                    <a:pt x="12280" y="1"/>
                  </a:moveTo>
                  <a:cubicBezTo>
                    <a:pt x="10413" y="1"/>
                    <a:pt x="8337" y="728"/>
                    <a:pt x="6155" y="2174"/>
                  </a:cubicBezTo>
                  <a:cubicBezTo>
                    <a:pt x="1694" y="5102"/>
                    <a:pt x="0" y="15392"/>
                    <a:pt x="6063" y="15392"/>
                  </a:cubicBezTo>
                  <a:cubicBezTo>
                    <a:pt x="6474" y="15392"/>
                    <a:pt x="6921" y="15345"/>
                    <a:pt x="7405" y="15245"/>
                  </a:cubicBezTo>
                  <a:cubicBezTo>
                    <a:pt x="7409" y="15244"/>
                    <a:pt x="7412" y="15244"/>
                    <a:pt x="7416" y="15244"/>
                  </a:cubicBezTo>
                  <a:cubicBezTo>
                    <a:pt x="7774" y="15244"/>
                    <a:pt x="10970" y="17866"/>
                    <a:pt x="12943" y="18014"/>
                  </a:cubicBezTo>
                  <a:cubicBezTo>
                    <a:pt x="13211" y="18036"/>
                    <a:pt x="13470" y="18047"/>
                    <a:pt x="13720" y="18047"/>
                  </a:cubicBezTo>
                  <a:cubicBezTo>
                    <a:pt x="21737" y="18047"/>
                    <a:pt x="20455" y="6763"/>
                    <a:pt x="17856" y="3067"/>
                  </a:cubicBezTo>
                  <a:cubicBezTo>
                    <a:pt x="16404" y="1018"/>
                    <a:pt x="14489" y="1"/>
                    <a:pt x="12280" y="1"/>
                  </a:cubicBezTo>
                  <a:close/>
                </a:path>
              </a:pathLst>
            </a:custGeom>
            <a:solidFill>
              <a:srgbClr val="021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052;p113">
              <a:extLst>
                <a:ext uri="{FF2B5EF4-FFF2-40B4-BE49-F238E27FC236}">
                  <a16:creationId xmlns:a16="http://schemas.microsoft.com/office/drawing/2014/main" id="{5473E124-5385-C25F-1BDF-F792A160BC03}"/>
                </a:ext>
              </a:extLst>
            </p:cNvPr>
            <p:cNvSpPr/>
            <p:nvPr/>
          </p:nvSpPr>
          <p:spPr>
            <a:xfrm>
              <a:off x="2187983" y="2269735"/>
              <a:ext cx="62428" cy="64584"/>
            </a:xfrm>
            <a:custGeom>
              <a:avLst/>
              <a:gdLst/>
              <a:ahLst/>
              <a:cxnLst/>
              <a:rect l="l" t="t" r="r" b="b"/>
              <a:pathLst>
                <a:path w="3474" h="3594" extrusionOk="0">
                  <a:moveTo>
                    <a:pt x="1063" y="1"/>
                  </a:moveTo>
                  <a:cubicBezTo>
                    <a:pt x="239" y="1"/>
                    <a:pt x="0" y="862"/>
                    <a:pt x="287" y="1722"/>
                  </a:cubicBezTo>
                  <a:cubicBezTo>
                    <a:pt x="587" y="2596"/>
                    <a:pt x="1863" y="3594"/>
                    <a:pt x="2509" y="3594"/>
                  </a:cubicBezTo>
                  <a:cubicBezTo>
                    <a:pt x="2568" y="3594"/>
                    <a:pt x="2622" y="3586"/>
                    <a:pt x="2669" y="3568"/>
                  </a:cubicBezTo>
                  <a:cubicBezTo>
                    <a:pt x="3265" y="3390"/>
                    <a:pt x="3473" y="2437"/>
                    <a:pt x="3146" y="1454"/>
                  </a:cubicBezTo>
                  <a:cubicBezTo>
                    <a:pt x="2788" y="472"/>
                    <a:pt x="2074" y="204"/>
                    <a:pt x="1448" y="55"/>
                  </a:cubicBezTo>
                  <a:cubicBezTo>
                    <a:pt x="1308" y="18"/>
                    <a:pt x="1180" y="1"/>
                    <a:pt x="1063" y="1"/>
                  </a:cubicBez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053;p113">
              <a:extLst>
                <a:ext uri="{FF2B5EF4-FFF2-40B4-BE49-F238E27FC236}">
                  <a16:creationId xmlns:a16="http://schemas.microsoft.com/office/drawing/2014/main" id="{AE2EC67A-51FD-7440-77E8-B78EED0A6071}"/>
                </a:ext>
              </a:extLst>
            </p:cNvPr>
            <p:cNvSpPr/>
            <p:nvPr/>
          </p:nvSpPr>
          <p:spPr>
            <a:xfrm>
              <a:off x="2396453" y="2275036"/>
              <a:ext cx="60864" cy="62841"/>
            </a:xfrm>
            <a:custGeom>
              <a:avLst/>
              <a:gdLst/>
              <a:ahLst/>
              <a:cxnLst/>
              <a:rect l="l" t="t" r="r" b="b"/>
              <a:pathLst>
                <a:path w="3387" h="3497" extrusionOk="0">
                  <a:moveTo>
                    <a:pt x="2388" y="0"/>
                  </a:moveTo>
                  <a:cubicBezTo>
                    <a:pt x="2320" y="0"/>
                    <a:pt x="2249" y="9"/>
                    <a:pt x="2174" y="28"/>
                  </a:cubicBezTo>
                  <a:cubicBezTo>
                    <a:pt x="1549" y="147"/>
                    <a:pt x="804" y="355"/>
                    <a:pt x="387" y="1308"/>
                  </a:cubicBezTo>
                  <a:cubicBezTo>
                    <a:pt x="0" y="2261"/>
                    <a:pt x="119" y="3214"/>
                    <a:pt x="685" y="3452"/>
                  </a:cubicBezTo>
                  <a:cubicBezTo>
                    <a:pt x="753" y="3482"/>
                    <a:pt x="830" y="3497"/>
                    <a:pt x="914" y="3497"/>
                  </a:cubicBezTo>
                  <a:cubicBezTo>
                    <a:pt x="1567" y="3497"/>
                    <a:pt x="2638" y="2629"/>
                    <a:pt x="3008" y="1785"/>
                  </a:cubicBezTo>
                  <a:cubicBezTo>
                    <a:pt x="3387" y="917"/>
                    <a:pt x="3075" y="0"/>
                    <a:pt x="2388" y="0"/>
                  </a:cubicBez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054;p113">
              <a:extLst>
                <a:ext uri="{FF2B5EF4-FFF2-40B4-BE49-F238E27FC236}">
                  <a16:creationId xmlns:a16="http://schemas.microsoft.com/office/drawing/2014/main" id="{084B2F77-DA8F-58EF-55C0-907FE2422F82}"/>
                </a:ext>
              </a:extLst>
            </p:cNvPr>
            <p:cNvSpPr/>
            <p:nvPr/>
          </p:nvSpPr>
          <p:spPr>
            <a:xfrm>
              <a:off x="2077576" y="2375039"/>
              <a:ext cx="368115" cy="328006"/>
            </a:xfrm>
            <a:custGeom>
              <a:avLst/>
              <a:gdLst/>
              <a:ahLst/>
              <a:cxnLst/>
              <a:rect l="l" t="t" r="r" b="b"/>
              <a:pathLst>
                <a:path w="20485" h="18253" extrusionOk="0">
                  <a:moveTo>
                    <a:pt x="15393" y="1"/>
                  </a:moveTo>
                  <a:lnTo>
                    <a:pt x="12981" y="924"/>
                  </a:lnTo>
                  <a:lnTo>
                    <a:pt x="12981" y="983"/>
                  </a:lnTo>
                  <a:lnTo>
                    <a:pt x="11195" y="150"/>
                  </a:lnTo>
                  <a:lnTo>
                    <a:pt x="10540" y="4229"/>
                  </a:lnTo>
                  <a:cubicBezTo>
                    <a:pt x="10153" y="6640"/>
                    <a:pt x="8367" y="8576"/>
                    <a:pt x="6014" y="9201"/>
                  </a:cubicBezTo>
                  <a:lnTo>
                    <a:pt x="0" y="10720"/>
                  </a:lnTo>
                  <a:lnTo>
                    <a:pt x="12356" y="17895"/>
                  </a:lnTo>
                  <a:lnTo>
                    <a:pt x="12356" y="17925"/>
                  </a:lnTo>
                  <a:lnTo>
                    <a:pt x="12386" y="17925"/>
                  </a:lnTo>
                  <a:lnTo>
                    <a:pt x="12952" y="18252"/>
                  </a:lnTo>
                  <a:lnTo>
                    <a:pt x="12981" y="17627"/>
                  </a:lnTo>
                  <a:lnTo>
                    <a:pt x="20485" y="12744"/>
                  </a:lnTo>
                  <a:lnTo>
                    <a:pt x="19919" y="9380"/>
                  </a:lnTo>
                  <a:cubicBezTo>
                    <a:pt x="17626" y="8606"/>
                    <a:pt x="15989" y="6521"/>
                    <a:pt x="15780" y="4110"/>
                  </a:cubicBezTo>
                  <a:lnTo>
                    <a:pt x="15393" y="1"/>
                  </a:ln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055;p113">
              <a:extLst>
                <a:ext uri="{FF2B5EF4-FFF2-40B4-BE49-F238E27FC236}">
                  <a16:creationId xmlns:a16="http://schemas.microsoft.com/office/drawing/2014/main" id="{0EB76CBE-894F-DB8D-AF36-CCEB46510166}"/>
                </a:ext>
              </a:extLst>
            </p:cNvPr>
            <p:cNvSpPr/>
            <p:nvPr/>
          </p:nvSpPr>
          <p:spPr>
            <a:xfrm>
              <a:off x="2211326" y="2166605"/>
              <a:ext cx="224733" cy="269496"/>
            </a:xfrm>
            <a:custGeom>
              <a:avLst/>
              <a:gdLst/>
              <a:ahLst/>
              <a:cxnLst/>
              <a:rect l="l" t="t" r="r" b="b"/>
              <a:pathLst>
                <a:path w="12506" h="14997" extrusionOk="0">
                  <a:moveTo>
                    <a:pt x="6057" y="0"/>
                  </a:moveTo>
                  <a:cubicBezTo>
                    <a:pt x="5308" y="0"/>
                    <a:pt x="4560" y="106"/>
                    <a:pt x="3841" y="315"/>
                  </a:cubicBezTo>
                  <a:cubicBezTo>
                    <a:pt x="3812" y="345"/>
                    <a:pt x="3782" y="345"/>
                    <a:pt x="3752" y="345"/>
                  </a:cubicBezTo>
                  <a:cubicBezTo>
                    <a:pt x="1459" y="1030"/>
                    <a:pt x="1" y="3233"/>
                    <a:pt x="209" y="5585"/>
                  </a:cubicBezTo>
                  <a:cubicBezTo>
                    <a:pt x="239" y="5943"/>
                    <a:pt x="298" y="6330"/>
                    <a:pt x="328" y="6717"/>
                  </a:cubicBezTo>
                  <a:cubicBezTo>
                    <a:pt x="804" y="10468"/>
                    <a:pt x="2174" y="14875"/>
                    <a:pt x="5836" y="14994"/>
                  </a:cubicBezTo>
                  <a:cubicBezTo>
                    <a:pt x="5886" y="14996"/>
                    <a:pt x="5935" y="14996"/>
                    <a:pt x="5983" y="14996"/>
                  </a:cubicBezTo>
                  <a:cubicBezTo>
                    <a:pt x="9602" y="14996"/>
                    <a:pt x="11235" y="10657"/>
                    <a:pt x="11940" y="6955"/>
                  </a:cubicBezTo>
                  <a:cubicBezTo>
                    <a:pt x="12029" y="6628"/>
                    <a:pt x="12059" y="6330"/>
                    <a:pt x="12119" y="6032"/>
                  </a:cubicBezTo>
                  <a:cubicBezTo>
                    <a:pt x="12506" y="3680"/>
                    <a:pt x="11166" y="1387"/>
                    <a:pt x="8963" y="554"/>
                  </a:cubicBezTo>
                  <a:cubicBezTo>
                    <a:pt x="8933" y="524"/>
                    <a:pt x="8903" y="524"/>
                    <a:pt x="8873" y="524"/>
                  </a:cubicBezTo>
                  <a:cubicBezTo>
                    <a:pt x="7971" y="173"/>
                    <a:pt x="7013" y="0"/>
                    <a:pt x="6057" y="0"/>
                  </a:cubicBez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056;p113">
              <a:extLst>
                <a:ext uri="{FF2B5EF4-FFF2-40B4-BE49-F238E27FC236}">
                  <a16:creationId xmlns:a16="http://schemas.microsoft.com/office/drawing/2014/main" id="{6D7EFA2F-912A-27E9-65CC-5CDB53FC0CFB}"/>
                </a:ext>
              </a:extLst>
            </p:cNvPr>
            <p:cNvSpPr/>
            <p:nvPr/>
          </p:nvSpPr>
          <p:spPr>
            <a:xfrm>
              <a:off x="2263763" y="2140980"/>
              <a:ext cx="195855" cy="136177"/>
            </a:xfrm>
            <a:custGeom>
              <a:avLst/>
              <a:gdLst/>
              <a:ahLst/>
              <a:cxnLst/>
              <a:rect l="l" t="t" r="r" b="b"/>
              <a:pathLst>
                <a:path w="10899" h="7578" extrusionOk="0">
                  <a:moveTo>
                    <a:pt x="1311" y="0"/>
                  </a:moveTo>
                  <a:cubicBezTo>
                    <a:pt x="896" y="0"/>
                    <a:pt x="459" y="15"/>
                    <a:pt x="0" y="44"/>
                  </a:cubicBezTo>
                  <a:cubicBezTo>
                    <a:pt x="0" y="44"/>
                    <a:pt x="3543" y="5463"/>
                    <a:pt x="9230" y="7577"/>
                  </a:cubicBezTo>
                  <a:cubicBezTo>
                    <a:pt x="9230" y="7577"/>
                    <a:pt x="10899" y="0"/>
                    <a:pt x="1311" y="0"/>
                  </a:cubicBezTo>
                  <a:close/>
                </a:path>
              </a:pathLst>
            </a:custGeom>
            <a:solidFill>
              <a:srgbClr val="021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057;p113">
              <a:extLst>
                <a:ext uri="{FF2B5EF4-FFF2-40B4-BE49-F238E27FC236}">
                  <a16:creationId xmlns:a16="http://schemas.microsoft.com/office/drawing/2014/main" id="{64AA55D1-6FC3-F67C-4326-81504BB5E4E7}"/>
                </a:ext>
              </a:extLst>
            </p:cNvPr>
            <p:cNvSpPr/>
            <p:nvPr/>
          </p:nvSpPr>
          <p:spPr>
            <a:xfrm>
              <a:off x="2194201" y="2141770"/>
              <a:ext cx="95259" cy="128953"/>
            </a:xfrm>
            <a:custGeom>
              <a:avLst/>
              <a:gdLst/>
              <a:ahLst/>
              <a:cxnLst/>
              <a:rect l="l" t="t" r="r" b="b"/>
              <a:pathLst>
                <a:path w="5301" h="7176" extrusionOk="0">
                  <a:moveTo>
                    <a:pt x="3871" y="0"/>
                  </a:moveTo>
                  <a:cubicBezTo>
                    <a:pt x="3871" y="0"/>
                    <a:pt x="1" y="1668"/>
                    <a:pt x="1102" y="7176"/>
                  </a:cubicBezTo>
                  <a:cubicBezTo>
                    <a:pt x="1102" y="7176"/>
                    <a:pt x="4080" y="6193"/>
                    <a:pt x="5301" y="1281"/>
                  </a:cubicBezTo>
                  <a:lnTo>
                    <a:pt x="3871" y="0"/>
                  </a:lnTo>
                  <a:close/>
                </a:path>
              </a:pathLst>
            </a:custGeom>
            <a:solidFill>
              <a:srgbClr val="0218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058;p113">
              <a:extLst>
                <a:ext uri="{FF2B5EF4-FFF2-40B4-BE49-F238E27FC236}">
                  <a16:creationId xmlns:a16="http://schemas.microsoft.com/office/drawing/2014/main" id="{21E6D97C-9D04-DDD7-1BD3-542E86BBE62D}"/>
                </a:ext>
              </a:extLst>
            </p:cNvPr>
            <p:cNvSpPr/>
            <p:nvPr/>
          </p:nvSpPr>
          <p:spPr>
            <a:xfrm>
              <a:off x="1828781" y="1985539"/>
              <a:ext cx="362239" cy="704136"/>
            </a:xfrm>
            <a:custGeom>
              <a:avLst/>
              <a:gdLst/>
              <a:ahLst/>
              <a:cxnLst/>
              <a:rect l="l" t="t" r="r" b="b"/>
              <a:pathLst>
                <a:path w="20158" h="39184" extrusionOk="0">
                  <a:moveTo>
                    <a:pt x="0" y="0"/>
                  </a:moveTo>
                  <a:lnTo>
                    <a:pt x="0" y="0"/>
                  </a:lnTo>
                  <a:cubicBezTo>
                    <a:pt x="804" y="30846"/>
                    <a:pt x="15155" y="39183"/>
                    <a:pt x="15155" y="39183"/>
                  </a:cubicBezTo>
                  <a:lnTo>
                    <a:pt x="20157" y="30787"/>
                  </a:lnTo>
                  <a:cubicBezTo>
                    <a:pt x="7831" y="26023"/>
                    <a:pt x="3365" y="596"/>
                    <a:pt x="3365" y="59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059;p113">
              <a:extLst>
                <a:ext uri="{FF2B5EF4-FFF2-40B4-BE49-F238E27FC236}">
                  <a16:creationId xmlns:a16="http://schemas.microsoft.com/office/drawing/2014/main" id="{BDAC46ED-B2BF-3DF6-F584-4F811BD53C6E}"/>
                </a:ext>
              </a:extLst>
            </p:cNvPr>
            <p:cNvSpPr/>
            <p:nvPr/>
          </p:nvSpPr>
          <p:spPr>
            <a:xfrm>
              <a:off x="2083452" y="2516301"/>
              <a:ext cx="426446" cy="548966"/>
            </a:xfrm>
            <a:custGeom>
              <a:avLst/>
              <a:gdLst/>
              <a:ahLst/>
              <a:cxnLst/>
              <a:rect l="l" t="t" r="r" b="b"/>
              <a:pathLst>
                <a:path w="23731" h="30549" extrusionOk="0">
                  <a:moveTo>
                    <a:pt x="3812" y="0"/>
                  </a:moveTo>
                  <a:cubicBezTo>
                    <a:pt x="3812" y="0"/>
                    <a:pt x="3067" y="5925"/>
                    <a:pt x="1" y="8903"/>
                  </a:cubicBezTo>
                  <a:cubicBezTo>
                    <a:pt x="1" y="8903"/>
                    <a:pt x="3454" y="22450"/>
                    <a:pt x="4050" y="30548"/>
                  </a:cubicBezTo>
                  <a:lnTo>
                    <a:pt x="19979" y="30429"/>
                  </a:lnTo>
                  <a:cubicBezTo>
                    <a:pt x="19979" y="30429"/>
                    <a:pt x="21229" y="17269"/>
                    <a:pt x="23730" y="13279"/>
                  </a:cubicBezTo>
                  <a:cubicBezTo>
                    <a:pt x="23730" y="13279"/>
                    <a:pt x="22212" y="5747"/>
                    <a:pt x="22807" y="2650"/>
                  </a:cubicBezTo>
                  <a:lnTo>
                    <a:pt x="17776" y="596"/>
                  </a:lnTo>
                  <a:cubicBezTo>
                    <a:pt x="17776" y="596"/>
                    <a:pt x="16057" y="4970"/>
                    <a:pt x="13309" y="4970"/>
                  </a:cubicBezTo>
                  <a:cubicBezTo>
                    <a:pt x="11871" y="4970"/>
                    <a:pt x="10151" y="3772"/>
                    <a:pt x="8248" y="119"/>
                  </a:cubicBezTo>
                  <a:lnTo>
                    <a:pt x="38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060;p113">
              <a:extLst>
                <a:ext uri="{FF2B5EF4-FFF2-40B4-BE49-F238E27FC236}">
                  <a16:creationId xmlns:a16="http://schemas.microsoft.com/office/drawing/2014/main" id="{77FCEA20-DEE7-229A-D21D-962061291E08}"/>
                </a:ext>
              </a:extLst>
            </p:cNvPr>
            <p:cNvSpPr/>
            <p:nvPr/>
          </p:nvSpPr>
          <p:spPr>
            <a:xfrm>
              <a:off x="1861414" y="2265368"/>
              <a:ext cx="232747" cy="415197"/>
            </a:xfrm>
            <a:custGeom>
              <a:avLst/>
              <a:gdLst/>
              <a:ahLst/>
              <a:cxnLst/>
              <a:rect l="l" t="t" r="r" b="b"/>
              <a:pathLst>
                <a:path w="12952" h="23105" extrusionOk="0">
                  <a:moveTo>
                    <a:pt x="0" y="0"/>
                  </a:moveTo>
                  <a:lnTo>
                    <a:pt x="0" y="0"/>
                  </a:lnTo>
                  <a:cubicBezTo>
                    <a:pt x="4109" y="18758"/>
                    <a:pt x="12357" y="23105"/>
                    <a:pt x="12357" y="23105"/>
                  </a:cubicBezTo>
                  <a:lnTo>
                    <a:pt x="12952" y="22212"/>
                  </a:lnTo>
                  <a:cubicBezTo>
                    <a:pt x="4854" y="18073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936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061;p113">
              <a:extLst>
                <a:ext uri="{FF2B5EF4-FFF2-40B4-BE49-F238E27FC236}">
                  <a16:creationId xmlns:a16="http://schemas.microsoft.com/office/drawing/2014/main" id="{13883F87-7F2C-5170-59BD-7B007552D7DC}"/>
                </a:ext>
              </a:extLst>
            </p:cNvPr>
            <p:cNvSpPr/>
            <p:nvPr/>
          </p:nvSpPr>
          <p:spPr>
            <a:xfrm>
              <a:off x="2169061" y="2550534"/>
              <a:ext cx="17665" cy="17682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477" y="1"/>
                  </a:moveTo>
                  <a:cubicBezTo>
                    <a:pt x="209" y="1"/>
                    <a:pt x="0" y="209"/>
                    <a:pt x="0" y="477"/>
                  </a:cubicBezTo>
                  <a:cubicBezTo>
                    <a:pt x="0" y="775"/>
                    <a:pt x="209" y="983"/>
                    <a:pt x="477" y="983"/>
                  </a:cubicBezTo>
                  <a:cubicBezTo>
                    <a:pt x="745" y="983"/>
                    <a:pt x="983" y="775"/>
                    <a:pt x="983" y="477"/>
                  </a:cubicBezTo>
                  <a:cubicBezTo>
                    <a:pt x="983" y="209"/>
                    <a:pt x="745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062;p113">
              <a:extLst>
                <a:ext uri="{FF2B5EF4-FFF2-40B4-BE49-F238E27FC236}">
                  <a16:creationId xmlns:a16="http://schemas.microsoft.com/office/drawing/2014/main" id="{820D5963-2ACC-DE1B-7638-4720DD31F5FB}"/>
                </a:ext>
              </a:extLst>
            </p:cNvPr>
            <p:cNvSpPr/>
            <p:nvPr/>
          </p:nvSpPr>
          <p:spPr>
            <a:xfrm>
              <a:off x="2155152" y="2630267"/>
              <a:ext cx="17665" cy="1766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6" y="0"/>
                  </a:moveTo>
                  <a:cubicBezTo>
                    <a:pt x="238" y="0"/>
                    <a:pt x="0" y="209"/>
                    <a:pt x="0" y="476"/>
                  </a:cubicBezTo>
                  <a:cubicBezTo>
                    <a:pt x="0" y="774"/>
                    <a:pt x="238" y="983"/>
                    <a:pt x="506" y="983"/>
                  </a:cubicBezTo>
                  <a:cubicBezTo>
                    <a:pt x="774" y="983"/>
                    <a:pt x="983" y="774"/>
                    <a:pt x="983" y="476"/>
                  </a:cubicBezTo>
                  <a:cubicBezTo>
                    <a:pt x="983" y="209"/>
                    <a:pt x="774" y="0"/>
                    <a:pt x="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063;p113">
              <a:extLst>
                <a:ext uri="{FF2B5EF4-FFF2-40B4-BE49-F238E27FC236}">
                  <a16:creationId xmlns:a16="http://schemas.microsoft.com/office/drawing/2014/main" id="{00151EE7-82D3-CE2F-137D-ABDE058C23A2}"/>
                </a:ext>
              </a:extLst>
            </p:cNvPr>
            <p:cNvSpPr/>
            <p:nvPr/>
          </p:nvSpPr>
          <p:spPr>
            <a:xfrm>
              <a:off x="2229512" y="2585324"/>
              <a:ext cx="17682" cy="1766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477" y="0"/>
                  </a:moveTo>
                  <a:cubicBezTo>
                    <a:pt x="209" y="0"/>
                    <a:pt x="1" y="238"/>
                    <a:pt x="1" y="506"/>
                  </a:cubicBezTo>
                  <a:cubicBezTo>
                    <a:pt x="1" y="774"/>
                    <a:pt x="209" y="983"/>
                    <a:pt x="477" y="983"/>
                  </a:cubicBezTo>
                  <a:cubicBezTo>
                    <a:pt x="775" y="983"/>
                    <a:pt x="983" y="774"/>
                    <a:pt x="983" y="506"/>
                  </a:cubicBezTo>
                  <a:cubicBezTo>
                    <a:pt x="983" y="238"/>
                    <a:pt x="775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064;p113">
              <a:extLst>
                <a:ext uri="{FF2B5EF4-FFF2-40B4-BE49-F238E27FC236}">
                  <a16:creationId xmlns:a16="http://schemas.microsoft.com/office/drawing/2014/main" id="{D6298DCB-B155-690C-3248-C09FBF3353BB}"/>
                </a:ext>
              </a:extLst>
            </p:cNvPr>
            <p:cNvSpPr/>
            <p:nvPr/>
          </p:nvSpPr>
          <p:spPr>
            <a:xfrm>
              <a:off x="2210248" y="2647913"/>
              <a:ext cx="17682" cy="17682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477" y="1"/>
                  </a:moveTo>
                  <a:cubicBezTo>
                    <a:pt x="209" y="1"/>
                    <a:pt x="1" y="209"/>
                    <a:pt x="1" y="477"/>
                  </a:cubicBezTo>
                  <a:cubicBezTo>
                    <a:pt x="1" y="775"/>
                    <a:pt x="209" y="983"/>
                    <a:pt x="477" y="983"/>
                  </a:cubicBezTo>
                  <a:cubicBezTo>
                    <a:pt x="775" y="983"/>
                    <a:pt x="984" y="775"/>
                    <a:pt x="984" y="477"/>
                  </a:cubicBezTo>
                  <a:cubicBezTo>
                    <a:pt x="984" y="209"/>
                    <a:pt x="775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065;p113">
              <a:extLst>
                <a:ext uri="{FF2B5EF4-FFF2-40B4-BE49-F238E27FC236}">
                  <a16:creationId xmlns:a16="http://schemas.microsoft.com/office/drawing/2014/main" id="{23C3E31A-FD28-BE68-0B0A-2A5D7904EEEA}"/>
                </a:ext>
              </a:extLst>
            </p:cNvPr>
            <p:cNvSpPr/>
            <p:nvPr/>
          </p:nvSpPr>
          <p:spPr>
            <a:xfrm>
              <a:off x="2210248" y="2530210"/>
              <a:ext cx="17682" cy="1766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477" y="0"/>
                  </a:moveTo>
                  <a:cubicBezTo>
                    <a:pt x="209" y="0"/>
                    <a:pt x="1" y="209"/>
                    <a:pt x="1" y="477"/>
                  </a:cubicBezTo>
                  <a:cubicBezTo>
                    <a:pt x="1" y="774"/>
                    <a:pt x="209" y="983"/>
                    <a:pt x="477" y="983"/>
                  </a:cubicBezTo>
                  <a:cubicBezTo>
                    <a:pt x="775" y="983"/>
                    <a:pt x="984" y="774"/>
                    <a:pt x="984" y="477"/>
                  </a:cubicBezTo>
                  <a:cubicBezTo>
                    <a:pt x="984" y="209"/>
                    <a:pt x="775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066;p113">
              <a:extLst>
                <a:ext uri="{FF2B5EF4-FFF2-40B4-BE49-F238E27FC236}">
                  <a16:creationId xmlns:a16="http://schemas.microsoft.com/office/drawing/2014/main" id="{C7F427C0-5291-9C4D-AD8B-839BE89DF021}"/>
                </a:ext>
              </a:extLst>
            </p:cNvPr>
            <p:cNvSpPr/>
            <p:nvPr/>
          </p:nvSpPr>
          <p:spPr>
            <a:xfrm>
              <a:off x="2191002" y="2703027"/>
              <a:ext cx="17665" cy="1766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6" y="0"/>
                  </a:moveTo>
                  <a:cubicBezTo>
                    <a:pt x="238" y="0"/>
                    <a:pt x="0" y="209"/>
                    <a:pt x="0" y="507"/>
                  </a:cubicBezTo>
                  <a:cubicBezTo>
                    <a:pt x="0" y="774"/>
                    <a:pt x="238" y="983"/>
                    <a:pt x="506" y="983"/>
                  </a:cubicBezTo>
                  <a:cubicBezTo>
                    <a:pt x="774" y="983"/>
                    <a:pt x="983" y="774"/>
                    <a:pt x="983" y="507"/>
                  </a:cubicBezTo>
                  <a:cubicBezTo>
                    <a:pt x="983" y="209"/>
                    <a:pt x="774" y="0"/>
                    <a:pt x="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067;p113">
              <a:extLst>
                <a:ext uri="{FF2B5EF4-FFF2-40B4-BE49-F238E27FC236}">
                  <a16:creationId xmlns:a16="http://schemas.microsoft.com/office/drawing/2014/main" id="{0E845FC7-F605-FFB3-2DFE-D7858D02DE84}"/>
                </a:ext>
              </a:extLst>
            </p:cNvPr>
            <p:cNvSpPr/>
            <p:nvPr/>
          </p:nvSpPr>
          <p:spPr>
            <a:xfrm>
              <a:off x="2426948" y="2571397"/>
              <a:ext cx="17665" cy="17682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477" y="1"/>
                  </a:moveTo>
                  <a:cubicBezTo>
                    <a:pt x="209" y="1"/>
                    <a:pt x="0" y="209"/>
                    <a:pt x="0" y="477"/>
                  </a:cubicBezTo>
                  <a:cubicBezTo>
                    <a:pt x="0" y="745"/>
                    <a:pt x="209" y="983"/>
                    <a:pt x="477" y="983"/>
                  </a:cubicBezTo>
                  <a:cubicBezTo>
                    <a:pt x="745" y="983"/>
                    <a:pt x="983" y="745"/>
                    <a:pt x="983" y="477"/>
                  </a:cubicBezTo>
                  <a:cubicBezTo>
                    <a:pt x="983" y="209"/>
                    <a:pt x="745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068;p113">
              <a:extLst>
                <a:ext uri="{FF2B5EF4-FFF2-40B4-BE49-F238E27FC236}">
                  <a16:creationId xmlns:a16="http://schemas.microsoft.com/office/drawing/2014/main" id="{22BB40C5-C437-2755-EE93-371D8EA69C80}"/>
                </a:ext>
              </a:extLst>
            </p:cNvPr>
            <p:cNvSpPr/>
            <p:nvPr/>
          </p:nvSpPr>
          <p:spPr>
            <a:xfrm>
              <a:off x="2111269" y="2719614"/>
              <a:ext cx="17682" cy="1766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477" y="0"/>
                  </a:moveTo>
                  <a:cubicBezTo>
                    <a:pt x="209" y="0"/>
                    <a:pt x="1" y="209"/>
                    <a:pt x="1" y="477"/>
                  </a:cubicBezTo>
                  <a:cubicBezTo>
                    <a:pt x="1" y="745"/>
                    <a:pt x="209" y="983"/>
                    <a:pt x="477" y="983"/>
                  </a:cubicBezTo>
                  <a:cubicBezTo>
                    <a:pt x="745" y="983"/>
                    <a:pt x="983" y="745"/>
                    <a:pt x="983" y="477"/>
                  </a:cubicBezTo>
                  <a:cubicBezTo>
                    <a:pt x="983" y="209"/>
                    <a:pt x="745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069;p113">
              <a:extLst>
                <a:ext uri="{FF2B5EF4-FFF2-40B4-BE49-F238E27FC236}">
                  <a16:creationId xmlns:a16="http://schemas.microsoft.com/office/drawing/2014/main" id="{FD7E08C1-AD8F-A3B3-AEB4-908BDD15104C}"/>
                </a:ext>
              </a:extLst>
            </p:cNvPr>
            <p:cNvSpPr/>
            <p:nvPr/>
          </p:nvSpPr>
          <p:spPr>
            <a:xfrm>
              <a:off x="2111269" y="2668255"/>
              <a:ext cx="17682" cy="1766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477" y="0"/>
                  </a:moveTo>
                  <a:cubicBezTo>
                    <a:pt x="209" y="0"/>
                    <a:pt x="1" y="208"/>
                    <a:pt x="1" y="506"/>
                  </a:cubicBezTo>
                  <a:cubicBezTo>
                    <a:pt x="1" y="774"/>
                    <a:pt x="209" y="983"/>
                    <a:pt x="477" y="983"/>
                  </a:cubicBezTo>
                  <a:cubicBezTo>
                    <a:pt x="745" y="983"/>
                    <a:pt x="983" y="774"/>
                    <a:pt x="983" y="506"/>
                  </a:cubicBezTo>
                  <a:cubicBezTo>
                    <a:pt x="983" y="208"/>
                    <a:pt x="745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070;p113">
              <a:extLst>
                <a:ext uri="{FF2B5EF4-FFF2-40B4-BE49-F238E27FC236}">
                  <a16:creationId xmlns:a16="http://schemas.microsoft.com/office/drawing/2014/main" id="{AA144D64-D80F-E462-7ABB-AD7691D2C522}"/>
                </a:ext>
              </a:extLst>
            </p:cNvPr>
            <p:cNvSpPr/>
            <p:nvPr/>
          </p:nvSpPr>
          <p:spPr>
            <a:xfrm>
              <a:off x="2399652" y="2530210"/>
              <a:ext cx="17682" cy="1766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507" y="0"/>
                  </a:moveTo>
                  <a:cubicBezTo>
                    <a:pt x="239" y="0"/>
                    <a:pt x="1" y="209"/>
                    <a:pt x="1" y="477"/>
                  </a:cubicBezTo>
                  <a:cubicBezTo>
                    <a:pt x="1" y="774"/>
                    <a:pt x="239" y="983"/>
                    <a:pt x="507" y="983"/>
                  </a:cubicBezTo>
                  <a:cubicBezTo>
                    <a:pt x="775" y="983"/>
                    <a:pt x="984" y="774"/>
                    <a:pt x="984" y="477"/>
                  </a:cubicBezTo>
                  <a:cubicBezTo>
                    <a:pt x="984" y="209"/>
                    <a:pt x="775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071;p113">
              <a:extLst>
                <a:ext uri="{FF2B5EF4-FFF2-40B4-BE49-F238E27FC236}">
                  <a16:creationId xmlns:a16="http://schemas.microsoft.com/office/drawing/2014/main" id="{3854A7D2-52AF-181A-D64B-35F821698AC5}"/>
                </a:ext>
              </a:extLst>
            </p:cNvPr>
            <p:cNvSpPr/>
            <p:nvPr/>
          </p:nvSpPr>
          <p:spPr>
            <a:xfrm>
              <a:off x="2352049" y="2630267"/>
              <a:ext cx="17665" cy="1766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6" y="0"/>
                  </a:moveTo>
                  <a:cubicBezTo>
                    <a:pt x="209" y="0"/>
                    <a:pt x="0" y="209"/>
                    <a:pt x="0" y="476"/>
                  </a:cubicBezTo>
                  <a:cubicBezTo>
                    <a:pt x="0" y="774"/>
                    <a:pt x="209" y="983"/>
                    <a:pt x="476" y="983"/>
                  </a:cubicBezTo>
                  <a:cubicBezTo>
                    <a:pt x="744" y="983"/>
                    <a:pt x="983" y="774"/>
                    <a:pt x="983" y="476"/>
                  </a:cubicBezTo>
                  <a:cubicBezTo>
                    <a:pt x="983" y="209"/>
                    <a:pt x="744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072;p113">
              <a:extLst>
                <a:ext uri="{FF2B5EF4-FFF2-40B4-BE49-F238E27FC236}">
                  <a16:creationId xmlns:a16="http://schemas.microsoft.com/office/drawing/2014/main" id="{B40D7D24-9B15-787A-65DB-4CA6ABE6D57F}"/>
                </a:ext>
              </a:extLst>
            </p:cNvPr>
            <p:cNvSpPr/>
            <p:nvPr/>
          </p:nvSpPr>
          <p:spPr>
            <a:xfrm>
              <a:off x="2382544" y="2745832"/>
              <a:ext cx="17665" cy="1766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7" y="0"/>
                  </a:moveTo>
                  <a:cubicBezTo>
                    <a:pt x="209" y="0"/>
                    <a:pt x="0" y="238"/>
                    <a:pt x="0" y="506"/>
                  </a:cubicBezTo>
                  <a:cubicBezTo>
                    <a:pt x="0" y="774"/>
                    <a:pt x="209" y="983"/>
                    <a:pt x="477" y="983"/>
                  </a:cubicBezTo>
                  <a:cubicBezTo>
                    <a:pt x="745" y="983"/>
                    <a:pt x="983" y="774"/>
                    <a:pt x="983" y="506"/>
                  </a:cubicBezTo>
                  <a:cubicBezTo>
                    <a:pt x="983" y="238"/>
                    <a:pt x="745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073;p113">
              <a:extLst>
                <a:ext uri="{FF2B5EF4-FFF2-40B4-BE49-F238E27FC236}">
                  <a16:creationId xmlns:a16="http://schemas.microsoft.com/office/drawing/2014/main" id="{9EFB5F05-5EEC-CACD-B1A3-16C087484213}"/>
                </a:ext>
              </a:extLst>
            </p:cNvPr>
            <p:cNvSpPr/>
            <p:nvPr/>
          </p:nvSpPr>
          <p:spPr>
            <a:xfrm>
              <a:off x="2373452" y="2826625"/>
              <a:ext cx="17665" cy="1766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6" y="0"/>
                  </a:moveTo>
                  <a:cubicBezTo>
                    <a:pt x="208" y="0"/>
                    <a:pt x="0" y="238"/>
                    <a:pt x="0" y="506"/>
                  </a:cubicBezTo>
                  <a:cubicBezTo>
                    <a:pt x="0" y="774"/>
                    <a:pt x="208" y="983"/>
                    <a:pt x="506" y="983"/>
                  </a:cubicBezTo>
                  <a:cubicBezTo>
                    <a:pt x="774" y="983"/>
                    <a:pt x="983" y="774"/>
                    <a:pt x="983" y="506"/>
                  </a:cubicBezTo>
                  <a:cubicBezTo>
                    <a:pt x="983" y="238"/>
                    <a:pt x="774" y="0"/>
                    <a:pt x="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074;p113">
              <a:extLst>
                <a:ext uri="{FF2B5EF4-FFF2-40B4-BE49-F238E27FC236}">
                  <a16:creationId xmlns:a16="http://schemas.microsoft.com/office/drawing/2014/main" id="{C0A4110D-7BA0-5821-542E-3D9FB2DD52A1}"/>
                </a:ext>
              </a:extLst>
            </p:cNvPr>
            <p:cNvSpPr/>
            <p:nvPr/>
          </p:nvSpPr>
          <p:spPr>
            <a:xfrm>
              <a:off x="2399652" y="2971086"/>
              <a:ext cx="17682" cy="1766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507" y="0"/>
                  </a:moveTo>
                  <a:cubicBezTo>
                    <a:pt x="239" y="0"/>
                    <a:pt x="1" y="209"/>
                    <a:pt x="1" y="477"/>
                  </a:cubicBezTo>
                  <a:cubicBezTo>
                    <a:pt x="1" y="745"/>
                    <a:pt x="239" y="983"/>
                    <a:pt x="507" y="983"/>
                  </a:cubicBezTo>
                  <a:cubicBezTo>
                    <a:pt x="775" y="983"/>
                    <a:pt x="984" y="745"/>
                    <a:pt x="984" y="477"/>
                  </a:cubicBezTo>
                  <a:cubicBezTo>
                    <a:pt x="984" y="209"/>
                    <a:pt x="775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075;p113">
              <a:extLst>
                <a:ext uri="{FF2B5EF4-FFF2-40B4-BE49-F238E27FC236}">
                  <a16:creationId xmlns:a16="http://schemas.microsoft.com/office/drawing/2014/main" id="{6B6F71E7-C241-4842-E2D8-8A752D3C127F}"/>
                </a:ext>
              </a:extLst>
            </p:cNvPr>
            <p:cNvSpPr/>
            <p:nvPr/>
          </p:nvSpPr>
          <p:spPr>
            <a:xfrm>
              <a:off x="2426948" y="2882260"/>
              <a:ext cx="17665" cy="17682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477" y="1"/>
                  </a:moveTo>
                  <a:cubicBezTo>
                    <a:pt x="209" y="1"/>
                    <a:pt x="0" y="239"/>
                    <a:pt x="0" y="507"/>
                  </a:cubicBezTo>
                  <a:cubicBezTo>
                    <a:pt x="0" y="775"/>
                    <a:pt x="209" y="983"/>
                    <a:pt x="477" y="983"/>
                  </a:cubicBezTo>
                  <a:cubicBezTo>
                    <a:pt x="745" y="983"/>
                    <a:pt x="983" y="775"/>
                    <a:pt x="983" y="507"/>
                  </a:cubicBezTo>
                  <a:cubicBezTo>
                    <a:pt x="983" y="239"/>
                    <a:pt x="745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076;p113">
              <a:extLst>
                <a:ext uri="{FF2B5EF4-FFF2-40B4-BE49-F238E27FC236}">
                  <a16:creationId xmlns:a16="http://schemas.microsoft.com/office/drawing/2014/main" id="{411BB416-C7F0-0644-0A9B-06162FDBA70D}"/>
                </a:ext>
              </a:extLst>
            </p:cNvPr>
            <p:cNvSpPr/>
            <p:nvPr/>
          </p:nvSpPr>
          <p:spPr>
            <a:xfrm>
              <a:off x="2441396" y="2790775"/>
              <a:ext cx="17665" cy="1766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7" y="0"/>
                  </a:moveTo>
                  <a:cubicBezTo>
                    <a:pt x="209" y="0"/>
                    <a:pt x="0" y="239"/>
                    <a:pt x="0" y="506"/>
                  </a:cubicBezTo>
                  <a:cubicBezTo>
                    <a:pt x="0" y="774"/>
                    <a:pt x="239" y="983"/>
                    <a:pt x="507" y="983"/>
                  </a:cubicBezTo>
                  <a:cubicBezTo>
                    <a:pt x="774" y="983"/>
                    <a:pt x="983" y="774"/>
                    <a:pt x="983" y="506"/>
                  </a:cubicBezTo>
                  <a:cubicBezTo>
                    <a:pt x="983" y="239"/>
                    <a:pt x="774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077;p113">
              <a:extLst>
                <a:ext uri="{FF2B5EF4-FFF2-40B4-BE49-F238E27FC236}">
                  <a16:creationId xmlns:a16="http://schemas.microsoft.com/office/drawing/2014/main" id="{FE698A62-DFA3-F730-321B-77B85B0C751B}"/>
                </a:ext>
              </a:extLst>
            </p:cNvPr>
            <p:cNvSpPr/>
            <p:nvPr/>
          </p:nvSpPr>
          <p:spPr>
            <a:xfrm>
              <a:off x="2453167" y="2719614"/>
              <a:ext cx="17665" cy="1766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7" y="0"/>
                  </a:moveTo>
                  <a:cubicBezTo>
                    <a:pt x="239" y="0"/>
                    <a:pt x="0" y="209"/>
                    <a:pt x="0" y="477"/>
                  </a:cubicBezTo>
                  <a:cubicBezTo>
                    <a:pt x="0" y="745"/>
                    <a:pt x="239" y="983"/>
                    <a:pt x="507" y="983"/>
                  </a:cubicBezTo>
                  <a:cubicBezTo>
                    <a:pt x="775" y="983"/>
                    <a:pt x="983" y="745"/>
                    <a:pt x="983" y="477"/>
                  </a:cubicBezTo>
                  <a:cubicBezTo>
                    <a:pt x="983" y="209"/>
                    <a:pt x="775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078;p113">
              <a:extLst>
                <a:ext uri="{FF2B5EF4-FFF2-40B4-BE49-F238E27FC236}">
                  <a16:creationId xmlns:a16="http://schemas.microsoft.com/office/drawing/2014/main" id="{6E56E589-85DA-C1C0-216F-A5A5669FE3AC}"/>
                </a:ext>
              </a:extLst>
            </p:cNvPr>
            <p:cNvSpPr/>
            <p:nvPr/>
          </p:nvSpPr>
          <p:spPr>
            <a:xfrm>
              <a:off x="2317259" y="2710521"/>
              <a:ext cx="17682" cy="1766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477" y="0"/>
                  </a:moveTo>
                  <a:cubicBezTo>
                    <a:pt x="209" y="0"/>
                    <a:pt x="1" y="238"/>
                    <a:pt x="1" y="506"/>
                  </a:cubicBezTo>
                  <a:cubicBezTo>
                    <a:pt x="1" y="774"/>
                    <a:pt x="209" y="983"/>
                    <a:pt x="477" y="983"/>
                  </a:cubicBezTo>
                  <a:cubicBezTo>
                    <a:pt x="745" y="983"/>
                    <a:pt x="983" y="774"/>
                    <a:pt x="983" y="506"/>
                  </a:cubicBezTo>
                  <a:cubicBezTo>
                    <a:pt x="983" y="238"/>
                    <a:pt x="745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079;p113">
              <a:extLst>
                <a:ext uri="{FF2B5EF4-FFF2-40B4-BE49-F238E27FC236}">
                  <a16:creationId xmlns:a16="http://schemas.microsoft.com/office/drawing/2014/main" id="{62B6CE7F-5ADE-5B22-3E6E-DEDCF8B22652}"/>
                </a:ext>
              </a:extLst>
            </p:cNvPr>
            <p:cNvSpPr/>
            <p:nvPr/>
          </p:nvSpPr>
          <p:spPr>
            <a:xfrm>
              <a:off x="2317259" y="2790775"/>
              <a:ext cx="17682" cy="1766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477" y="0"/>
                  </a:moveTo>
                  <a:cubicBezTo>
                    <a:pt x="209" y="0"/>
                    <a:pt x="1" y="239"/>
                    <a:pt x="1" y="506"/>
                  </a:cubicBezTo>
                  <a:cubicBezTo>
                    <a:pt x="1" y="774"/>
                    <a:pt x="209" y="983"/>
                    <a:pt x="477" y="983"/>
                  </a:cubicBezTo>
                  <a:cubicBezTo>
                    <a:pt x="745" y="983"/>
                    <a:pt x="983" y="774"/>
                    <a:pt x="983" y="506"/>
                  </a:cubicBezTo>
                  <a:cubicBezTo>
                    <a:pt x="983" y="239"/>
                    <a:pt x="745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080;p113">
              <a:extLst>
                <a:ext uri="{FF2B5EF4-FFF2-40B4-BE49-F238E27FC236}">
                  <a16:creationId xmlns:a16="http://schemas.microsoft.com/office/drawing/2014/main" id="{C0F0B4A4-6FEB-BBAC-8861-F7C27F79D395}"/>
                </a:ext>
              </a:extLst>
            </p:cNvPr>
            <p:cNvSpPr/>
            <p:nvPr/>
          </p:nvSpPr>
          <p:spPr>
            <a:xfrm>
              <a:off x="2254670" y="2737260"/>
              <a:ext cx="17665" cy="17682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506" y="1"/>
                  </a:moveTo>
                  <a:cubicBezTo>
                    <a:pt x="209" y="1"/>
                    <a:pt x="0" y="209"/>
                    <a:pt x="0" y="477"/>
                  </a:cubicBezTo>
                  <a:cubicBezTo>
                    <a:pt x="0" y="745"/>
                    <a:pt x="209" y="983"/>
                    <a:pt x="506" y="983"/>
                  </a:cubicBezTo>
                  <a:cubicBezTo>
                    <a:pt x="774" y="983"/>
                    <a:pt x="983" y="745"/>
                    <a:pt x="983" y="477"/>
                  </a:cubicBezTo>
                  <a:cubicBezTo>
                    <a:pt x="983" y="209"/>
                    <a:pt x="774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081;p113">
              <a:extLst>
                <a:ext uri="{FF2B5EF4-FFF2-40B4-BE49-F238E27FC236}">
                  <a16:creationId xmlns:a16="http://schemas.microsoft.com/office/drawing/2014/main" id="{1FAA11EE-7835-C604-E62B-D9354AF07576}"/>
                </a:ext>
              </a:extLst>
            </p:cNvPr>
            <p:cNvSpPr/>
            <p:nvPr/>
          </p:nvSpPr>
          <p:spPr>
            <a:xfrm>
              <a:off x="2272316" y="2854982"/>
              <a:ext cx="17682" cy="1766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507" y="0"/>
                  </a:moveTo>
                  <a:cubicBezTo>
                    <a:pt x="209" y="0"/>
                    <a:pt x="1" y="238"/>
                    <a:pt x="1" y="506"/>
                  </a:cubicBezTo>
                  <a:cubicBezTo>
                    <a:pt x="1" y="774"/>
                    <a:pt x="209" y="983"/>
                    <a:pt x="507" y="983"/>
                  </a:cubicBezTo>
                  <a:cubicBezTo>
                    <a:pt x="775" y="983"/>
                    <a:pt x="983" y="774"/>
                    <a:pt x="983" y="506"/>
                  </a:cubicBezTo>
                  <a:cubicBezTo>
                    <a:pt x="983" y="238"/>
                    <a:pt x="775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082;p113">
              <a:extLst>
                <a:ext uri="{FF2B5EF4-FFF2-40B4-BE49-F238E27FC236}">
                  <a16:creationId xmlns:a16="http://schemas.microsoft.com/office/drawing/2014/main" id="{6EB7E0E9-A52B-73C8-E4EE-6D45F8BD12D7}"/>
                </a:ext>
              </a:extLst>
            </p:cNvPr>
            <p:cNvSpPr/>
            <p:nvPr/>
          </p:nvSpPr>
          <p:spPr>
            <a:xfrm>
              <a:off x="2287843" y="2955560"/>
              <a:ext cx="17665" cy="17682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506" y="1"/>
                  </a:moveTo>
                  <a:cubicBezTo>
                    <a:pt x="238" y="1"/>
                    <a:pt x="0" y="209"/>
                    <a:pt x="0" y="477"/>
                  </a:cubicBezTo>
                  <a:cubicBezTo>
                    <a:pt x="0" y="775"/>
                    <a:pt x="238" y="983"/>
                    <a:pt x="506" y="983"/>
                  </a:cubicBezTo>
                  <a:cubicBezTo>
                    <a:pt x="774" y="983"/>
                    <a:pt x="983" y="775"/>
                    <a:pt x="983" y="477"/>
                  </a:cubicBezTo>
                  <a:cubicBezTo>
                    <a:pt x="983" y="209"/>
                    <a:pt x="774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083;p113">
              <a:extLst>
                <a:ext uri="{FF2B5EF4-FFF2-40B4-BE49-F238E27FC236}">
                  <a16:creationId xmlns:a16="http://schemas.microsoft.com/office/drawing/2014/main" id="{25239663-F147-6644-DD26-E8B2425EC2A5}"/>
                </a:ext>
              </a:extLst>
            </p:cNvPr>
            <p:cNvSpPr/>
            <p:nvPr/>
          </p:nvSpPr>
          <p:spPr>
            <a:xfrm>
              <a:off x="2334924" y="2899925"/>
              <a:ext cx="17665" cy="1766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7" y="0"/>
                  </a:moveTo>
                  <a:cubicBezTo>
                    <a:pt x="209" y="0"/>
                    <a:pt x="0" y="238"/>
                    <a:pt x="0" y="506"/>
                  </a:cubicBezTo>
                  <a:cubicBezTo>
                    <a:pt x="0" y="774"/>
                    <a:pt x="209" y="983"/>
                    <a:pt x="477" y="983"/>
                  </a:cubicBezTo>
                  <a:cubicBezTo>
                    <a:pt x="745" y="983"/>
                    <a:pt x="983" y="774"/>
                    <a:pt x="983" y="506"/>
                  </a:cubicBezTo>
                  <a:cubicBezTo>
                    <a:pt x="983" y="238"/>
                    <a:pt x="745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084;p113">
              <a:extLst>
                <a:ext uri="{FF2B5EF4-FFF2-40B4-BE49-F238E27FC236}">
                  <a16:creationId xmlns:a16="http://schemas.microsoft.com/office/drawing/2014/main" id="{D3196254-25D3-1166-CE5F-63DDB4E0D081}"/>
                </a:ext>
              </a:extLst>
            </p:cNvPr>
            <p:cNvSpPr/>
            <p:nvPr/>
          </p:nvSpPr>
          <p:spPr>
            <a:xfrm>
              <a:off x="2347755" y="3022444"/>
              <a:ext cx="17682" cy="17682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507" y="0"/>
                  </a:moveTo>
                  <a:cubicBezTo>
                    <a:pt x="239" y="0"/>
                    <a:pt x="1" y="209"/>
                    <a:pt x="1" y="477"/>
                  </a:cubicBezTo>
                  <a:cubicBezTo>
                    <a:pt x="1" y="745"/>
                    <a:pt x="239" y="983"/>
                    <a:pt x="507" y="983"/>
                  </a:cubicBezTo>
                  <a:cubicBezTo>
                    <a:pt x="775" y="983"/>
                    <a:pt x="983" y="745"/>
                    <a:pt x="983" y="477"/>
                  </a:cubicBezTo>
                  <a:cubicBezTo>
                    <a:pt x="983" y="209"/>
                    <a:pt x="775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085;p113">
              <a:extLst>
                <a:ext uri="{FF2B5EF4-FFF2-40B4-BE49-F238E27FC236}">
                  <a16:creationId xmlns:a16="http://schemas.microsoft.com/office/drawing/2014/main" id="{6EBFCAD4-9C47-7D49-2F38-926748AE5843}"/>
                </a:ext>
              </a:extLst>
            </p:cNvPr>
            <p:cNvSpPr/>
            <p:nvPr/>
          </p:nvSpPr>
          <p:spPr>
            <a:xfrm>
              <a:off x="2399652" y="2671454"/>
              <a:ext cx="17682" cy="17682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507" y="1"/>
                  </a:moveTo>
                  <a:cubicBezTo>
                    <a:pt x="239" y="1"/>
                    <a:pt x="1" y="209"/>
                    <a:pt x="1" y="507"/>
                  </a:cubicBezTo>
                  <a:cubicBezTo>
                    <a:pt x="1" y="775"/>
                    <a:pt x="239" y="983"/>
                    <a:pt x="507" y="983"/>
                  </a:cubicBezTo>
                  <a:cubicBezTo>
                    <a:pt x="775" y="983"/>
                    <a:pt x="984" y="775"/>
                    <a:pt x="984" y="507"/>
                  </a:cubicBezTo>
                  <a:cubicBezTo>
                    <a:pt x="984" y="209"/>
                    <a:pt x="775" y="1"/>
                    <a:pt x="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086;p113">
              <a:extLst>
                <a:ext uri="{FF2B5EF4-FFF2-40B4-BE49-F238E27FC236}">
                  <a16:creationId xmlns:a16="http://schemas.microsoft.com/office/drawing/2014/main" id="{1C1C178D-C782-C024-DD21-624A8D7B3FA5}"/>
                </a:ext>
              </a:extLst>
            </p:cNvPr>
            <p:cNvSpPr/>
            <p:nvPr/>
          </p:nvSpPr>
          <p:spPr>
            <a:xfrm>
              <a:off x="2453167" y="2621695"/>
              <a:ext cx="17665" cy="17143"/>
            </a:xfrm>
            <a:custGeom>
              <a:avLst/>
              <a:gdLst/>
              <a:ahLst/>
              <a:cxnLst/>
              <a:rect l="l" t="t" r="r" b="b"/>
              <a:pathLst>
                <a:path w="983" h="954" extrusionOk="0">
                  <a:moveTo>
                    <a:pt x="507" y="1"/>
                  </a:moveTo>
                  <a:cubicBezTo>
                    <a:pt x="239" y="1"/>
                    <a:pt x="0" y="209"/>
                    <a:pt x="0" y="477"/>
                  </a:cubicBezTo>
                  <a:cubicBezTo>
                    <a:pt x="0" y="745"/>
                    <a:pt x="239" y="953"/>
                    <a:pt x="507" y="953"/>
                  </a:cubicBezTo>
                  <a:cubicBezTo>
                    <a:pt x="775" y="953"/>
                    <a:pt x="983" y="745"/>
                    <a:pt x="983" y="477"/>
                  </a:cubicBezTo>
                  <a:cubicBezTo>
                    <a:pt x="983" y="209"/>
                    <a:pt x="775" y="1"/>
                    <a:pt x="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087;p113">
              <a:extLst>
                <a:ext uri="{FF2B5EF4-FFF2-40B4-BE49-F238E27FC236}">
                  <a16:creationId xmlns:a16="http://schemas.microsoft.com/office/drawing/2014/main" id="{9C988ACF-5603-9B8B-529E-7AC7F31BFEE2}"/>
                </a:ext>
              </a:extLst>
            </p:cNvPr>
            <p:cNvSpPr/>
            <p:nvPr/>
          </p:nvSpPr>
          <p:spPr>
            <a:xfrm>
              <a:off x="2263763" y="2647913"/>
              <a:ext cx="17665" cy="17682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477" y="1"/>
                  </a:moveTo>
                  <a:cubicBezTo>
                    <a:pt x="209" y="1"/>
                    <a:pt x="0" y="209"/>
                    <a:pt x="0" y="477"/>
                  </a:cubicBezTo>
                  <a:cubicBezTo>
                    <a:pt x="0" y="775"/>
                    <a:pt x="209" y="983"/>
                    <a:pt x="477" y="983"/>
                  </a:cubicBezTo>
                  <a:cubicBezTo>
                    <a:pt x="745" y="983"/>
                    <a:pt x="983" y="775"/>
                    <a:pt x="983" y="477"/>
                  </a:cubicBezTo>
                  <a:cubicBezTo>
                    <a:pt x="983" y="209"/>
                    <a:pt x="745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088;p113">
              <a:extLst>
                <a:ext uri="{FF2B5EF4-FFF2-40B4-BE49-F238E27FC236}">
                  <a16:creationId xmlns:a16="http://schemas.microsoft.com/office/drawing/2014/main" id="{8465F3DB-C506-7D86-9924-C0B11021829E}"/>
                </a:ext>
              </a:extLst>
            </p:cNvPr>
            <p:cNvSpPr/>
            <p:nvPr/>
          </p:nvSpPr>
          <p:spPr>
            <a:xfrm>
              <a:off x="2177615" y="2754925"/>
              <a:ext cx="17682" cy="1766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507" y="0"/>
                  </a:moveTo>
                  <a:cubicBezTo>
                    <a:pt x="239" y="0"/>
                    <a:pt x="1" y="209"/>
                    <a:pt x="1" y="477"/>
                  </a:cubicBezTo>
                  <a:cubicBezTo>
                    <a:pt x="1" y="745"/>
                    <a:pt x="239" y="983"/>
                    <a:pt x="507" y="983"/>
                  </a:cubicBezTo>
                  <a:cubicBezTo>
                    <a:pt x="775" y="983"/>
                    <a:pt x="983" y="745"/>
                    <a:pt x="983" y="477"/>
                  </a:cubicBezTo>
                  <a:cubicBezTo>
                    <a:pt x="983" y="209"/>
                    <a:pt x="775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089;p113">
              <a:extLst>
                <a:ext uri="{FF2B5EF4-FFF2-40B4-BE49-F238E27FC236}">
                  <a16:creationId xmlns:a16="http://schemas.microsoft.com/office/drawing/2014/main" id="{8342220A-A061-4E4D-9E20-92EB6D3A5A31}"/>
                </a:ext>
              </a:extLst>
            </p:cNvPr>
            <p:cNvSpPr/>
            <p:nvPr/>
          </p:nvSpPr>
          <p:spPr>
            <a:xfrm>
              <a:off x="2177615" y="2835718"/>
              <a:ext cx="17682" cy="1766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507" y="0"/>
                  </a:moveTo>
                  <a:cubicBezTo>
                    <a:pt x="239" y="0"/>
                    <a:pt x="1" y="209"/>
                    <a:pt x="1" y="477"/>
                  </a:cubicBezTo>
                  <a:cubicBezTo>
                    <a:pt x="1" y="745"/>
                    <a:pt x="239" y="983"/>
                    <a:pt x="507" y="983"/>
                  </a:cubicBezTo>
                  <a:cubicBezTo>
                    <a:pt x="775" y="983"/>
                    <a:pt x="983" y="745"/>
                    <a:pt x="983" y="477"/>
                  </a:cubicBezTo>
                  <a:cubicBezTo>
                    <a:pt x="983" y="209"/>
                    <a:pt x="775" y="0"/>
                    <a:pt x="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090;p113">
              <a:extLst>
                <a:ext uri="{FF2B5EF4-FFF2-40B4-BE49-F238E27FC236}">
                  <a16:creationId xmlns:a16="http://schemas.microsoft.com/office/drawing/2014/main" id="{C54BD699-BDA6-6E42-1729-8890B865A488}"/>
                </a:ext>
              </a:extLst>
            </p:cNvPr>
            <p:cNvSpPr/>
            <p:nvPr/>
          </p:nvSpPr>
          <p:spPr>
            <a:xfrm>
              <a:off x="2246098" y="3022444"/>
              <a:ext cx="17682" cy="17682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477" y="0"/>
                  </a:moveTo>
                  <a:cubicBezTo>
                    <a:pt x="209" y="0"/>
                    <a:pt x="1" y="209"/>
                    <a:pt x="1" y="477"/>
                  </a:cubicBezTo>
                  <a:cubicBezTo>
                    <a:pt x="1" y="745"/>
                    <a:pt x="209" y="983"/>
                    <a:pt x="477" y="983"/>
                  </a:cubicBezTo>
                  <a:cubicBezTo>
                    <a:pt x="745" y="983"/>
                    <a:pt x="983" y="745"/>
                    <a:pt x="983" y="477"/>
                  </a:cubicBezTo>
                  <a:cubicBezTo>
                    <a:pt x="983" y="209"/>
                    <a:pt x="745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091;p113">
              <a:extLst>
                <a:ext uri="{FF2B5EF4-FFF2-40B4-BE49-F238E27FC236}">
                  <a16:creationId xmlns:a16="http://schemas.microsoft.com/office/drawing/2014/main" id="{2FE67E7D-D71D-1AEC-BD78-DCEDCDF9A7D7}"/>
                </a:ext>
              </a:extLst>
            </p:cNvPr>
            <p:cNvSpPr/>
            <p:nvPr/>
          </p:nvSpPr>
          <p:spPr>
            <a:xfrm>
              <a:off x="2177615" y="2979640"/>
              <a:ext cx="17682" cy="17682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507" y="1"/>
                  </a:moveTo>
                  <a:cubicBezTo>
                    <a:pt x="239" y="1"/>
                    <a:pt x="1" y="239"/>
                    <a:pt x="1" y="507"/>
                  </a:cubicBezTo>
                  <a:cubicBezTo>
                    <a:pt x="1" y="775"/>
                    <a:pt x="239" y="983"/>
                    <a:pt x="507" y="983"/>
                  </a:cubicBezTo>
                  <a:cubicBezTo>
                    <a:pt x="775" y="983"/>
                    <a:pt x="983" y="775"/>
                    <a:pt x="983" y="507"/>
                  </a:cubicBezTo>
                  <a:cubicBezTo>
                    <a:pt x="983" y="239"/>
                    <a:pt x="775" y="1"/>
                    <a:pt x="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092;p113">
              <a:extLst>
                <a:ext uri="{FF2B5EF4-FFF2-40B4-BE49-F238E27FC236}">
                  <a16:creationId xmlns:a16="http://schemas.microsoft.com/office/drawing/2014/main" id="{CB60DDF7-91FD-0390-B62E-BFEC9D3B0145}"/>
                </a:ext>
              </a:extLst>
            </p:cNvPr>
            <p:cNvSpPr/>
            <p:nvPr/>
          </p:nvSpPr>
          <p:spPr>
            <a:xfrm>
              <a:off x="2128934" y="2790775"/>
              <a:ext cx="17665" cy="1766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7" y="0"/>
                  </a:moveTo>
                  <a:cubicBezTo>
                    <a:pt x="209" y="0"/>
                    <a:pt x="0" y="239"/>
                    <a:pt x="0" y="506"/>
                  </a:cubicBezTo>
                  <a:cubicBezTo>
                    <a:pt x="0" y="774"/>
                    <a:pt x="209" y="983"/>
                    <a:pt x="477" y="983"/>
                  </a:cubicBezTo>
                  <a:cubicBezTo>
                    <a:pt x="745" y="983"/>
                    <a:pt x="983" y="774"/>
                    <a:pt x="983" y="506"/>
                  </a:cubicBezTo>
                  <a:cubicBezTo>
                    <a:pt x="983" y="239"/>
                    <a:pt x="745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093;p113">
              <a:extLst>
                <a:ext uri="{FF2B5EF4-FFF2-40B4-BE49-F238E27FC236}">
                  <a16:creationId xmlns:a16="http://schemas.microsoft.com/office/drawing/2014/main" id="{FBB58D5B-8AEF-1640-5877-0C5E352637F7}"/>
                </a:ext>
              </a:extLst>
            </p:cNvPr>
            <p:cNvSpPr/>
            <p:nvPr/>
          </p:nvSpPr>
          <p:spPr>
            <a:xfrm>
              <a:off x="2238084" y="2799868"/>
              <a:ext cx="17665" cy="17682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506" y="0"/>
                  </a:moveTo>
                  <a:cubicBezTo>
                    <a:pt x="238" y="0"/>
                    <a:pt x="0" y="209"/>
                    <a:pt x="0" y="477"/>
                  </a:cubicBezTo>
                  <a:cubicBezTo>
                    <a:pt x="0" y="745"/>
                    <a:pt x="238" y="983"/>
                    <a:pt x="506" y="983"/>
                  </a:cubicBezTo>
                  <a:cubicBezTo>
                    <a:pt x="774" y="983"/>
                    <a:pt x="983" y="745"/>
                    <a:pt x="983" y="477"/>
                  </a:cubicBezTo>
                  <a:cubicBezTo>
                    <a:pt x="983" y="209"/>
                    <a:pt x="774" y="0"/>
                    <a:pt x="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094;p113">
              <a:extLst>
                <a:ext uri="{FF2B5EF4-FFF2-40B4-BE49-F238E27FC236}">
                  <a16:creationId xmlns:a16="http://schemas.microsoft.com/office/drawing/2014/main" id="{3F6F79B8-2DE0-37DC-5EBC-FE5449C27A6F}"/>
                </a:ext>
              </a:extLst>
            </p:cNvPr>
            <p:cNvSpPr/>
            <p:nvPr/>
          </p:nvSpPr>
          <p:spPr>
            <a:xfrm>
              <a:off x="2227913" y="2909017"/>
              <a:ext cx="17682" cy="1766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477" y="0"/>
                  </a:moveTo>
                  <a:cubicBezTo>
                    <a:pt x="209" y="0"/>
                    <a:pt x="1" y="209"/>
                    <a:pt x="1" y="477"/>
                  </a:cubicBezTo>
                  <a:cubicBezTo>
                    <a:pt x="1" y="745"/>
                    <a:pt x="209" y="983"/>
                    <a:pt x="477" y="983"/>
                  </a:cubicBezTo>
                  <a:cubicBezTo>
                    <a:pt x="745" y="983"/>
                    <a:pt x="983" y="745"/>
                    <a:pt x="983" y="477"/>
                  </a:cubicBezTo>
                  <a:cubicBezTo>
                    <a:pt x="983" y="209"/>
                    <a:pt x="745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095;p113">
              <a:extLst>
                <a:ext uri="{FF2B5EF4-FFF2-40B4-BE49-F238E27FC236}">
                  <a16:creationId xmlns:a16="http://schemas.microsoft.com/office/drawing/2014/main" id="{BC4BFD04-9CF9-FE50-A12D-AF528E37676F}"/>
                </a:ext>
              </a:extLst>
            </p:cNvPr>
            <p:cNvSpPr/>
            <p:nvPr/>
          </p:nvSpPr>
          <p:spPr>
            <a:xfrm>
              <a:off x="2159968" y="2909017"/>
              <a:ext cx="17665" cy="1766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6" y="0"/>
                  </a:moveTo>
                  <a:cubicBezTo>
                    <a:pt x="238" y="0"/>
                    <a:pt x="0" y="209"/>
                    <a:pt x="0" y="477"/>
                  </a:cubicBezTo>
                  <a:cubicBezTo>
                    <a:pt x="0" y="745"/>
                    <a:pt x="238" y="983"/>
                    <a:pt x="506" y="983"/>
                  </a:cubicBezTo>
                  <a:cubicBezTo>
                    <a:pt x="774" y="983"/>
                    <a:pt x="983" y="745"/>
                    <a:pt x="983" y="477"/>
                  </a:cubicBezTo>
                  <a:cubicBezTo>
                    <a:pt x="983" y="209"/>
                    <a:pt x="774" y="0"/>
                    <a:pt x="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096;p113">
              <a:extLst>
                <a:ext uri="{FF2B5EF4-FFF2-40B4-BE49-F238E27FC236}">
                  <a16:creationId xmlns:a16="http://schemas.microsoft.com/office/drawing/2014/main" id="{4E34FC0C-878C-2000-807E-073852786A7D}"/>
                </a:ext>
              </a:extLst>
            </p:cNvPr>
            <p:cNvSpPr/>
            <p:nvPr/>
          </p:nvSpPr>
          <p:spPr>
            <a:xfrm>
              <a:off x="1889232" y="1437113"/>
              <a:ext cx="18" cy="690228"/>
            </a:xfrm>
            <a:custGeom>
              <a:avLst/>
              <a:gdLst/>
              <a:ahLst/>
              <a:cxnLst/>
              <a:rect l="l" t="t" r="r" b="b"/>
              <a:pathLst>
                <a:path w="1" h="38410" extrusionOk="0">
                  <a:moveTo>
                    <a:pt x="1" y="1"/>
                  </a:moveTo>
                  <a:lnTo>
                    <a:pt x="1" y="38409"/>
                  </a:lnTo>
                </a:path>
              </a:pathLst>
            </a:custGeom>
            <a:solidFill>
              <a:srgbClr val="FDA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097;p113">
              <a:extLst>
                <a:ext uri="{FF2B5EF4-FFF2-40B4-BE49-F238E27FC236}">
                  <a16:creationId xmlns:a16="http://schemas.microsoft.com/office/drawing/2014/main" id="{B5426872-CE9A-1083-D00E-CA715D3F42C4}"/>
                </a:ext>
              </a:extLst>
            </p:cNvPr>
            <p:cNvSpPr/>
            <p:nvPr/>
          </p:nvSpPr>
          <p:spPr>
            <a:xfrm>
              <a:off x="1889232" y="1437113"/>
              <a:ext cx="18" cy="690228"/>
            </a:xfrm>
            <a:custGeom>
              <a:avLst/>
              <a:gdLst/>
              <a:ahLst/>
              <a:cxnLst/>
              <a:rect l="l" t="t" r="r" b="b"/>
              <a:pathLst>
                <a:path w="1" h="38410" fill="none" extrusionOk="0">
                  <a:moveTo>
                    <a:pt x="1" y="1"/>
                  </a:moveTo>
                  <a:lnTo>
                    <a:pt x="1" y="38409"/>
                  </a:lnTo>
                </a:path>
              </a:pathLst>
            </a:custGeom>
            <a:noFill/>
            <a:ln w="32750" cap="rnd" cmpd="sng">
              <a:solidFill>
                <a:schemeClr val="accent2"/>
              </a:solidFill>
              <a:prstDash val="solid"/>
              <a:miter lim="297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098;p113">
              <a:extLst>
                <a:ext uri="{FF2B5EF4-FFF2-40B4-BE49-F238E27FC236}">
                  <a16:creationId xmlns:a16="http://schemas.microsoft.com/office/drawing/2014/main" id="{CABF4C98-E19D-7995-AA29-207C29F56407}"/>
                </a:ext>
              </a:extLst>
            </p:cNvPr>
            <p:cNvSpPr/>
            <p:nvPr/>
          </p:nvSpPr>
          <p:spPr>
            <a:xfrm>
              <a:off x="1817532" y="1870675"/>
              <a:ext cx="108629" cy="136374"/>
            </a:xfrm>
            <a:custGeom>
              <a:avLst/>
              <a:gdLst/>
              <a:ahLst/>
              <a:cxnLst/>
              <a:rect l="l" t="t" r="r" b="b"/>
              <a:pathLst>
                <a:path w="6045" h="7589" extrusionOk="0">
                  <a:moveTo>
                    <a:pt x="3159" y="1"/>
                  </a:moveTo>
                  <a:cubicBezTo>
                    <a:pt x="2463" y="1"/>
                    <a:pt x="1749" y="325"/>
                    <a:pt x="1222" y="1063"/>
                  </a:cubicBezTo>
                  <a:cubicBezTo>
                    <a:pt x="1" y="2700"/>
                    <a:pt x="626" y="6392"/>
                    <a:pt x="626" y="6392"/>
                  </a:cubicBezTo>
                  <a:cubicBezTo>
                    <a:pt x="626" y="6392"/>
                    <a:pt x="1964" y="7588"/>
                    <a:pt x="3268" y="7588"/>
                  </a:cubicBezTo>
                  <a:cubicBezTo>
                    <a:pt x="3545" y="7588"/>
                    <a:pt x="3820" y="7535"/>
                    <a:pt x="4080" y="7405"/>
                  </a:cubicBezTo>
                  <a:cubicBezTo>
                    <a:pt x="5598" y="6631"/>
                    <a:pt x="6045" y="2849"/>
                    <a:pt x="5301" y="1360"/>
                  </a:cubicBezTo>
                  <a:cubicBezTo>
                    <a:pt x="4886" y="514"/>
                    <a:pt x="4036" y="1"/>
                    <a:pt x="3159" y="1"/>
                  </a:cubicBez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099;p113">
              <a:extLst>
                <a:ext uri="{FF2B5EF4-FFF2-40B4-BE49-F238E27FC236}">
                  <a16:creationId xmlns:a16="http://schemas.microsoft.com/office/drawing/2014/main" id="{26F45DA9-E8E3-CBEB-5B11-D2D57078FA6E}"/>
                </a:ext>
              </a:extLst>
            </p:cNvPr>
            <p:cNvSpPr/>
            <p:nvPr/>
          </p:nvSpPr>
          <p:spPr>
            <a:xfrm>
              <a:off x="1378812" y="1467087"/>
              <a:ext cx="1020858" cy="341897"/>
            </a:xfrm>
            <a:custGeom>
              <a:avLst/>
              <a:gdLst/>
              <a:ahLst/>
              <a:cxnLst/>
              <a:rect l="l" t="t" r="r" b="b"/>
              <a:pathLst>
                <a:path w="56809" h="19026" extrusionOk="0">
                  <a:moveTo>
                    <a:pt x="0" y="0"/>
                  </a:moveTo>
                  <a:lnTo>
                    <a:pt x="0" y="19026"/>
                  </a:lnTo>
                  <a:lnTo>
                    <a:pt x="56809" y="19026"/>
                  </a:lnTo>
                  <a:lnTo>
                    <a:pt x="568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100;p113">
              <a:extLst>
                <a:ext uri="{FF2B5EF4-FFF2-40B4-BE49-F238E27FC236}">
                  <a16:creationId xmlns:a16="http://schemas.microsoft.com/office/drawing/2014/main" id="{FD1CAFB8-4D90-C42A-4DE2-D92EB594BBC8}"/>
                </a:ext>
              </a:extLst>
            </p:cNvPr>
            <p:cNvSpPr/>
            <p:nvPr/>
          </p:nvSpPr>
          <p:spPr>
            <a:xfrm>
              <a:off x="1890310" y="1910101"/>
              <a:ext cx="28375" cy="11788"/>
            </a:xfrm>
            <a:custGeom>
              <a:avLst/>
              <a:gdLst/>
              <a:ahLst/>
              <a:cxnLst/>
              <a:rect l="l" t="t" r="r" b="b"/>
              <a:pathLst>
                <a:path w="1579" h="656" extrusionOk="0">
                  <a:moveTo>
                    <a:pt x="0" y="0"/>
                  </a:moveTo>
                  <a:cubicBezTo>
                    <a:pt x="28" y="35"/>
                    <a:pt x="71" y="66"/>
                    <a:pt x="125" y="91"/>
                  </a:cubicBezTo>
                  <a:lnTo>
                    <a:pt x="125" y="91"/>
                  </a:lnTo>
                  <a:cubicBezTo>
                    <a:pt x="45" y="36"/>
                    <a:pt x="0" y="0"/>
                    <a:pt x="0" y="0"/>
                  </a:cubicBezTo>
                  <a:close/>
                  <a:moveTo>
                    <a:pt x="125" y="91"/>
                  </a:moveTo>
                  <a:cubicBezTo>
                    <a:pt x="372" y="261"/>
                    <a:pt x="949" y="610"/>
                    <a:pt x="1578" y="655"/>
                  </a:cubicBezTo>
                  <a:lnTo>
                    <a:pt x="1548" y="238"/>
                  </a:lnTo>
                  <a:cubicBezTo>
                    <a:pt x="1548" y="238"/>
                    <a:pt x="1441" y="243"/>
                    <a:pt x="1283" y="243"/>
                  </a:cubicBezTo>
                  <a:cubicBezTo>
                    <a:pt x="953" y="243"/>
                    <a:pt x="399" y="222"/>
                    <a:pt x="125" y="91"/>
                  </a:cubicBezTo>
                  <a:close/>
                </a:path>
              </a:pathLst>
            </a:custGeom>
            <a:solidFill>
              <a:srgbClr val="936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101;p113">
              <a:extLst>
                <a:ext uri="{FF2B5EF4-FFF2-40B4-BE49-F238E27FC236}">
                  <a16:creationId xmlns:a16="http://schemas.microsoft.com/office/drawing/2014/main" id="{0C887E97-6771-87BD-36C5-ACD815834B27}"/>
                </a:ext>
              </a:extLst>
            </p:cNvPr>
            <p:cNvSpPr/>
            <p:nvPr/>
          </p:nvSpPr>
          <p:spPr>
            <a:xfrm>
              <a:off x="1897786" y="1940057"/>
              <a:ext cx="21420" cy="6433"/>
            </a:xfrm>
            <a:custGeom>
              <a:avLst/>
              <a:gdLst/>
              <a:ahLst/>
              <a:cxnLst/>
              <a:rect l="l" t="t" r="r" b="b"/>
              <a:pathLst>
                <a:path w="1192" h="358" extrusionOk="0">
                  <a:moveTo>
                    <a:pt x="1" y="1"/>
                  </a:moveTo>
                  <a:cubicBezTo>
                    <a:pt x="1" y="1"/>
                    <a:pt x="2" y="2"/>
                    <a:pt x="5" y="4"/>
                  </a:cubicBezTo>
                  <a:lnTo>
                    <a:pt x="5" y="4"/>
                  </a:lnTo>
                  <a:cubicBezTo>
                    <a:pt x="4" y="3"/>
                    <a:pt x="2" y="2"/>
                    <a:pt x="1" y="1"/>
                  </a:cubicBezTo>
                  <a:close/>
                  <a:moveTo>
                    <a:pt x="5" y="4"/>
                  </a:moveTo>
                  <a:lnTo>
                    <a:pt x="5" y="4"/>
                  </a:lnTo>
                  <a:cubicBezTo>
                    <a:pt x="423" y="328"/>
                    <a:pt x="1132" y="358"/>
                    <a:pt x="1132" y="358"/>
                  </a:cubicBezTo>
                  <a:lnTo>
                    <a:pt x="1192" y="120"/>
                  </a:lnTo>
                  <a:lnTo>
                    <a:pt x="1192" y="120"/>
                  </a:lnTo>
                  <a:cubicBezTo>
                    <a:pt x="1024" y="135"/>
                    <a:pt x="878" y="142"/>
                    <a:pt x="752" y="142"/>
                  </a:cubicBezTo>
                  <a:cubicBezTo>
                    <a:pt x="217" y="142"/>
                    <a:pt x="35" y="25"/>
                    <a:pt x="5" y="4"/>
                  </a:cubicBezTo>
                  <a:close/>
                </a:path>
              </a:pathLst>
            </a:custGeom>
            <a:solidFill>
              <a:srgbClr val="936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102;p113">
              <a:extLst>
                <a:ext uri="{FF2B5EF4-FFF2-40B4-BE49-F238E27FC236}">
                  <a16:creationId xmlns:a16="http://schemas.microsoft.com/office/drawing/2014/main" id="{99930201-CA76-DE0C-83EA-C1A27540C5E0}"/>
                </a:ext>
              </a:extLst>
            </p:cNvPr>
            <p:cNvSpPr/>
            <p:nvPr/>
          </p:nvSpPr>
          <p:spPr>
            <a:xfrm>
              <a:off x="1893509" y="1961459"/>
              <a:ext cx="20881" cy="11249"/>
            </a:xfrm>
            <a:custGeom>
              <a:avLst/>
              <a:gdLst/>
              <a:ahLst/>
              <a:cxnLst/>
              <a:rect l="l" t="t" r="r" b="b"/>
              <a:pathLst>
                <a:path w="1162" h="626" extrusionOk="0">
                  <a:moveTo>
                    <a:pt x="1" y="0"/>
                  </a:moveTo>
                  <a:cubicBezTo>
                    <a:pt x="209" y="447"/>
                    <a:pt x="1073" y="626"/>
                    <a:pt x="1073" y="626"/>
                  </a:cubicBezTo>
                  <a:lnTo>
                    <a:pt x="1162" y="298"/>
                  </a:lnTo>
                  <a:lnTo>
                    <a:pt x="1162" y="298"/>
                  </a:lnTo>
                  <a:cubicBezTo>
                    <a:pt x="1073" y="326"/>
                    <a:pt x="983" y="338"/>
                    <a:pt x="894" y="338"/>
                  </a:cubicBezTo>
                  <a:cubicBezTo>
                    <a:pt x="423" y="33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36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103;p113">
              <a:extLst>
                <a:ext uri="{FF2B5EF4-FFF2-40B4-BE49-F238E27FC236}">
                  <a16:creationId xmlns:a16="http://schemas.microsoft.com/office/drawing/2014/main" id="{C4035F00-07CA-F918-AA63-323A3F710FC3}"/>
                </a:ext>
              </a:extLst>
            </p:cNvPr>
            <p:cNvSpPr/>
            <p:nvPr/>
          </p:nvSpPr>
          <p:spPr>
            <a:xfrm>
              <a:off x="2049201" y="3031537"/>
              <a:ext cx="558076" cy="819162"/>
            </a:xfrm>
            <a:custGeom>
              <a:avLst/>
              <a:gdLst/>
              <a:ahLst/>
              <a:cxnLst/>
              <a:rect l="l" t="t" r="r" b="b"/>
              <a:pathLst>
                <a:path w="31056" h="45585" extrusionOk="0">
                  <a:moveTo>
                    <a:pt x="22004" y="1"/>
                  </a:moveTo>
                  <a:cubicBezTo>
                    <a:pt x="22004" y="1"/>
                    <a:pt x="17425" y="1559"/>
                    <a:pt x="11973" y="1559"/>
                  </a:cubicBezTo>
                  <a:cubicBezTo>
                    <a:pt x="10042" y="1559"/>
                    <a:pt x="8001" y="1364"/>
                    <a:pt x="6015" y="834"/>
                  </a:cubicBezTo>
                  <a:cubicBezTo>
                    <a:pt x="6015" y="834"/>
                    <a:pt x="1" y="9945"/>
                    <a:pt x="1162" y="18758"/>
                  </a:cubicBezTo>
                  <a:cubicBezTo>
                    <a:pt x="2353" y="27542"/>
                    <a:pt x="2502" y="45585"/>
                    <a:pt x="2502" y="45585"/>
                  </a:cubicBezTo>
                  <a:lnTo>
                    <a:pt x="31055" y="44840"/>
                  </a:lnTo>
                  <a:cubicBezTo>
                    <a:pt x="31055" y="44840"/>
                    <a:pt x="28822" y="13191"/>
                    <a:pt x="26946" y="7891"/>
                  </a:cubicBezTo>
                  <a:cubicBezTo>
                    <a:pt x="25071" y="2561"/>
                    <a:pt x="22004" y="1"/>
                    <a:pt x="220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104;p113">
              <a:extLst>
                <a:ext uri="{FF2B5EF4-FFF2-40B4-BE49-F238E27FC236}">
                  <a16:creationId xmlns:a16="http://schemas.microsoft.com/office/drawing/2014/main" id="{D8BDD720-0941-7422-6497-5BC4DF143D28}"/>
                </a:ext>
              </a:extLst>
            </p:cNvPr>
            <p:cNvSpPr/>
            <p:nvPr/>
          </p:nvSpPr>
          <p:spPr>
            <a:xfrm>
              <a:off x="2136427" y="3846405"/>
              <a:ext cx="140723" cy="594448"/>
            </a:xfrm>
            <a:custGeom>
              <a:avLst/>
              <a:gdLst/>
              <a:ahLst/>
              <a:cxnLst/>
              <a:rect l="l" t="t" r="r" b="b"/>
              <a:pathLst>
                <a:path w="7831" h="33080" extrusionOk="0">
                  <a:moveTo>
                    <a:pt x="7831" y="1"/>
                  </a:moveTo>
                  <a:lnTo>
                    <a:pt x="655" y="179"/>
                  </a:lnTo>
                  <a:lnTo>
                    <a:pt x="0" y="32901"/>
                  </a:lnTo>
                  <a:lnTo>
                    <a:pt x="4734" y="33080"/>
                  </a:lnTo>
                  <a:lnTo>
                    <a:pt x="7831" y="1"/>
                  </a:ln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105;p113">
              <a:extLst>
                <a:ext uri="{FF2B5EF4-FFF2-40B4-BE49-F238E27FC236}">
                  <a16:creationId xmlns:a16="http://schemas.microsoft.com/office/drawing/2014/main" id="{5A035514-A8E6-44C3-C722-A36F8C18E89E}"/>
                </a:ext>
              </a:extLst>
            </p:cNvPr>
            <p:cNvSpPr/>
            <p:nvPr/>
          </p:nvSpPr>
          <p:spPr>
            <a:xfrm>
              <a:off x="1963071" y="4423188"/>
              <a:ext cx="281985" cy="61008"/>
            </a:xfrm>
            <a:custGeom>
              <a:avLst/>
              <a:gdLst/>
              <a:ahLst/>
              <a:cxnLst/>
              <a:rect l="l" t="t" r="r" b="b"/>
              <a:pathLst>
                <a:path w="15692" h="3395" extrusionOk="0">
                  <a:moveTo>
                    <a:pt x="9141" y="0"/>
                  </a:moveTo>
                  <a:cubicBezTo>
                    <a:pt x="9141" y="0"/>
                    <a:pt x="7411" y="966"/>
                    <a:pt x="5532" y="966"/>
                  </a:cubicBezTo>
                  <a:cubicBezTo>
                    <a:pt x="5248" y="966"/>
                    <a:pt x="4960" y="944"/>
                    <a:pt x="4675" y="893"/>
                  </a:cubicBezTo>
                  <a:cubicBezTo>
                    <a:pt x="4396" y="844"/>
                    <a:pt x="4116" y="820"/>
                    <a:pt x="3839" y="820"/>
                  </a:cubicBezTo>
                  <a:cubicBezTo>
                    <a:pt x="1954" y="820"/>
                    <a:pt x="208" y="1915"/>
                    <a:pt x="0" y="3394"/>
                  </a:cubicBezTo>
                  <a:lnTo>
                    <a:pt x="15691" y="3394"/>
                  </a:lnTo>
                  <a:cubicBezTo>
                    <a:pt x="15691" y="3394"/>
                    <a:pt x="15155" y="863"/>
                    <a:pt x="14709" y="0"/>
                  </a:cubicBezTo>
                  <a:cubicBezTo>
                    <a:pt x="14709" y="0"/>
                    <a:pt x="13041" y="490"/>
                    <a:pt x="11392" y="490"/>
                  </a:cubicBezTo>
                  <a:cubicBezTo>
                    <a:pt x="10567" y="490"/>
                    <a:pt x="9746" y="367"/>
                    <a:pt x="9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106;p113">
              <a:extLst>
                <a:ext uri="{FF2B5EF4-FFF2-40B4-BE49-F238E27FC236}">
                  <a16:creationId xmlns:a16="http://schemas.microsoft.com/office/drawing/2014/main" id="{28AD5413-1A21-E844-1193-3F764F221730}"/>
                </a:ext>
              </a:extLst>
            </p:cNvPr>
            <p:cNvSpPr/>
            <p:nvPr/>
          </p:nvSpPr>
          <p:spPr>
            <a:xfrm>
              <a:off x="1952702" y="4484178"/>
              <a:ext cx="308940" cy="22391"/>
            </a:xfrm>
            <a:custGeom>
              <a:avLst/>
              <a:gdLst/>
              <a:ahLst/>
              <a:cxnLst/>
              <a:rect l="l" t="t" r="r" b="b"/>
              <a:pathLst>
                <a:path w="17192" h="1246" extrusionOk="0">
                  <a:moveTo>
                    <a:pt x="577" y="0"/>
                  </a:moveTo>
                  <a:cubicBezTo>
                    <a:pt x="1" y="346"/>
                    <a:pt x="317" y="1194"/>
                    <a:pt x="554" y="1194"/>
                  </a:cubicBezTo>
                  <a:cubicBezTo>
                    <a:pt x="562" y="1194"/>
                    <a:pt x="570" y="1193"/>
                    <a:pt x="577" y="1191"/>
                  </a:cubicBezTo>
                  <a:cubicBezTo>
                    <a:pt x="609" y="1183"/>
                    <a:pt x="870" y="1180"/>
                    <a:pt x="1305" y="1180"/>
                  </a:cubicBezTo>
                  <a:cubicBezTo>
                    <a:pt x="3275" y="1180"/>
                    <a:pt x="8793" y="1246"/>
                    <a:pt x="12460" y="1246"/>
                  </a:cubicBezTo>
                  <a:cubicBezTo>
                    <a:pt x="14150" y="1246"/>
                    <a:pt x="15446" y="1232"/>
                    <a:pt x="15822" y="1191"/>
                  </a:cubicBezTo>
                  <a:cubicBezTo>
                    <a:pt x="17191" y="1042"/>
                    <a:pt x="16268" y="0"/>
                    <a:pt x="162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107;p113">
              <a:extLst>
                <a:ext uri="{FF2B5EF4-FFF2-40B4-BE49-F238E27FC236}">
                  <a16:creationId xmlns:a16="http://schemas.microsoft.com/office/drawing/2014/main" id="{246C163E-E7ED-2708-AFA3-F307F4023281}"/>
                </a:ext>
              </a:extLst>
            </p:cNvPr>
            <p:cNvSpPr/>
            <p:nvPr/>
          </p:nvSpPr>
          <p:spPr>
            <a:xfrm>
              <a:off x="2103776" y="4431741"/>
              <a:ext cx="20899" cy="18743"/>
            </a:xfrm>
            <a:custGeom>
              <a:avLst/>
              <a:gdLst/>
              <a:ahLst/>
              <a:cxnLst/>
              <a:rect l="l" t="t" r="r" b="b"/>
              <a:pathLst>
                <a:path w="1163" h="1043" extrusionOk="0">
                  <a:moveTo>
                    <a:pt x="299" y="0"/>
                  </a:moveTo>
                  <a:lnTo>
                    <a:pt x="1" y="90"/>
                  </a:lnTo>
                  <a:cubicBezTo>
                    <a:pt x="596" y="1043"/>
                    <a:pt x="1162" y="1043"/>
                    <a:pt x="1162" y="1043"/>
                  </a:cubicBezTo>
                  <a:cubicBezTo>
                    <a:pt x="626" y="923"/>
                    <a:pt x="299" y="0"/>
                    <a:pt x="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108;p113">
              <a:extLst>
                <a:ext uri="{FF2B5EF4-FFF2-40B4-BE49-F238E27FC236}">
                  <a16:creationId xmlns:a16="http://schemas.microsoft.com/office/drawing/2014/main" id="{7C7011AD-9FBA-A0B3-16F7-31ED833F85F7}"/>
                </a:ext>
              </a:extLst>
            </p:cNvPr>
            <p:cNvSpPr/>
            <p:nvPr/>
          </p:nvSpPr>
          <p:spPr>
            <a:xfrm>
              <a:off x="2093623" y="4434958"/>
              <a:ext cx="10171" cy="15526"/>
            </a:xfrm>
            <a:custGeom>
              <a:avLst/>
              <a:gdLst/>
              <a:ahLst/>
              <a:cxnLst/>
              <a:rect l="l" t="t" r="r" b="b"/>
              <a:pathLst>
                <a:path w="566" h="864" extrusionOk="0">
                  <a:moveTo>
                    <a:pt x="298" y="0"/>
                  </a:moveTo>
                  <a:lnTo>
                    <a:pt x="0" y="89"/>
                  </a:lnTo>
                  <a:cubicBezTo>
                    <a:pt x="0" y="655"/>
                    <a:pt x="566" y="864"/>
                    <a:pt x="566" y="864"/>
                  </a:cubicBezTo>
                  <a:cubicBezTo>
                    <a:pt x="119" y="506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109;p113">
              <a:extLst>
                <a:ext uri="{FF2B5EF4-FFF2-40B4-BE49-F238E27FC236}">
                  <a16:creationId xmlns:a16="http://schemas.microsoft.com/office/drawing/2014/main" id="{C7EA7105-83E5-E206-7457-3640215CB946}"/>
                </a:ext>
              </a:extLst>
            </p:cNvPr>
            <p:cNvSpPr/>
            <p:nvPr/>
          </p:nvSpPr>
          <p:spPr>
            <a:xfrm>
              <a:off x="2082374" y="4438157"/>
              <a:ext cx="7511" cy="13406"/>
            </a:xfrm>
            <a:custGeom>
              <a:avLst/>
              <a:gdLst/>
              <a:ahLst/>
              <a:cxnLst/>
              <a:rect l="l" t="t" r="r" b="b"/>
              <a:pathLst>
                <a:path w="418" h="746" extrusionOk="0">
                  <a:moveTo>
                    <a:pt x="269" y="1"/>
                  </a:moveTo>
                  <a:lnTo>
                    <a:pt x="1" y="30"/>
                  </a:lnTo>
                  <a:cubicBezTo>
                    <a:pt x="31" y="537"/>
                    <a:pt x="418" y="745"/>
                    <a:pt x="418" y="745"/>
                  </a:cubicBezTo>
                  <a:cubicBezTo>
                    <a:pt x="180" y="537"/>
                    <a:pt x="269" y="1"/>
                    <a:pt x="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110;p113">
              <a:extLst>
                <a:ext uri="{FF2B5EF4-FFF2-40B4-BE49-F238E27FC236}">
                  <a16:creationId xmlns:a16="http://schemas.microsoft.com/office/drawing/2014/main" id="{316E35AB-529C-2705-EF53-8ACC56A8BE45}"/>
                </a:ext>
              </a:extLst>
            </p:cNvPr>
            <p:cNvSpPr/>
            <p:nvPr/>
          </p:nvSpPr>
          <p:spPr>
            <a:xfrm>
              <a:off x="2400191" y="3838372"/>
              <a:ext cx="208147" cy="614790"/>
            </a:xfrm>
            <a:custGeom>
              <a:avLst/>
              <a:gdLst/>
              <a:ahLst/>
              <a:cxnLst/>
              <a:rect l="l" t="t" r="r" b="b"/>
              <a:pathLst>
                <a:path w="11583" h="34212" extrusionOk="0">
                  <a:moveTo>
                    <a:pt x="8903" y="1"/>
                  </a:moveTo>
                  <a:lnTo>
                    <a:pt x="1" y="239"/>
                  </a:lnTo>
                  <a:lnTo>
                    <a:pt x="6908" y="34211"/>
                  </a:lnTo>
                  <a:lnTo>
                    <a:pt x="11583" y="33407"/>
                  </a:lnTo>
                  <a:lnTo>
                    <a:pt x="8903" y="1"/>
                  </a:ln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111;p113">
              <a:extLst>
                <a:ext uri="{FF2B5EF4-FFF2-40B4-BE49-F238E27FC236}">
                  <a16:creationId xmlns:a16="http://schemas.microsoft.com/office/drawing/2014/main" id="{DE594853-2173-1704-7198-060884A89A2B}"/>
                </a:ext>
              </a:extLst>
            </p:cNvPr>
            <p:cNvSpPr/>
            <p:nvPr/>
          </p:nvSpPr>
          <p:spPr>
            <a:xfrm>
              <a:off x="2495971" y="4432280"/>
              <a:ext cx="281985" cy="61008"/>
            </a:xfrm>
            <a:custGeom>
              <a:avLst/>
              <a:gdLst/>
              <a:ahLst/>
              <a:cxnLst/>
              <a:rect l="l" t="t" r="r" b="b"/>
              <a:pathLst>
                <a:path w="15692" h="3395" extrusionOk="0">
                  <a:moveTo>
                    <a:pt x="983" y="0"/>
                  </a:moveTo>
                  <a:cubicBezTo>
                    <a:pt x="536" y="834"/>
                    <a:pt x="0" y="3394"/>
                    <a:pt x="0" y="3394"/>
                  </a:cubicBezTo>
                  <a:lnTo>
                    <a:pt x="15691" y="3394"/>
                  </a:lnTo>
                  <a:cubicBezTo>
                    <a:pt x="15460" y="1902"/>
                    <a:pt x="13738" y="810"/>
                    <a:pt x="11891" y="810"/>
                  </a:cubicBezTo>
                  <a:cubicBezTo>
                    <a:pt x="11601" y="810"/>
                    <a:pt x="11308" y="837"/>
                    <a:pt x="11017" y="893"/>
                  </a:cubicBezTo>
                  <a:cubicBezTo>
                    <a:pt x="10731" y="944"/>
                    <a:pt x="10443" y="966"/>
                    <a:pt x="10158" y="966"/>
                  </a:cubicBezTo>
                  <a:cubicBezTo>
                    <a:pt x="8273" y="966"/>
                    <a:pt x="6521" y="0"/>
                    <a:pt x="6521" y="0"/>
                  </a:cubicBezTo>
                  <a:cubicBezTo>
                    <a:pt x="5915" y="357"/>
                    <a:pt x="5098" y="477"/>
                    <a:pt x="4278" y="477"/>
                  </a:cubicBezTo>
                  <a:cubicBezTo>
                    <a:pt x="2637" y="477"/>
                    <a:pt x="983" y="0"/>
                    <a:pt x="9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112;p113">
              <a:extLst>
                <a:ext uri="{FF2B5EF4-FFF2-40B4-BE49-F238E27FC236}">
                  <a16:creationId xmlns:a16="http://schemas.microsoft.com/office/drawing/2014/main" id="{FE873562-22E6-FCED-95FA-200E22F1B2E1}"/>
                </a:ext>
              </a:extLst>
            </p:cNvPr>
            <p:cNvSpPr/>
            <p:nvPr/>
          </p:nvSpPr>
          <p:spPr>
            <a:xfrm>
              <a:off x="2478846" y="4493271"/>
              <a:ext cx="309623" cy="22409"/>
            </a:xfrm>
            <a:custGeom>
              <a:avLst/>
              <a:gdLst/>
              <a:ahLst/>
              <a:cxnLst/>
              <a:rect l="l" t="t" r="r" b="b"/>
              <a:pathLst>
                <a:path w="17230" h="1247" extrusionOk="0">
                  <a:moveTo>
                    <a:pt x="953" y="0"/>
                  </a:moveTo>
                  <a:cubicBezTo>
                    <a:pt x="953" y="0"/>
                    <a:pt x="1" y="1043"/>
                    <a:pt x="1370" y="1191"/>
                  </a:cubicBezTo>
                  <a:cubicBezTo>
                    <a:pt x="1754" y="1232"/>
                    <a:pt x="3054" y="1246"/>
                    <a:pt x="4745" y="1246"/>
                  </a:cubicBezTo>
                  <a:cubicBezTo>
                    <a:pt x="8416" y="1246"/>
                    <a:pt x="13928" y="1180"/>
                    <a:pt x="15908" y="1180"/>
                  </a:cubicBezTo>
                  <a:cubicBezTo>
                    <a:pt x="16344" y="1180"/>
                    <a:pt x="16609" y="1184"/>
                    <a:pt x="16644" y="1191"/>
                  </a:cubicBezTo>
                  <a:cubicBezTo>
                    <a:pt x="16648" y="1192"/>
                    <a:pt x="16652" y="1192"/>
                    <a:pt x="16656" y="1192"/>
                  </a:cubicBezTo>
                  <a:cubicBezTo>
                    <a:pt x="16894" y="1192"/>
                    <a:pt x="17230" y="352"/>
                    <a:pt x="16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113;p113">
              <a:extLst>
                <a:ext uri="{FF2B5EF4-FFF2-40B4-BE49-F238E27FC236}">
                  <a16:creationId xmlns:a16="http://schemas.microsoft.com/office/drawing/2014/main" id="{6A3CB2E4-D1A2-FCBF-EE49-A579C932877D}"/>
                </a:ext>
              </a:extLst>
            </p:cNvPr>
            <p:cNvSpPr/>
            <p:nvPr/>
          </p:nvSpPr>
          <p:spPr>
            <a:xfrm>
              <a:off x="2615813" y="4440295"/>
              <a:ext cx="20881" cy="18743"/>
            </a:xfrm>
            <a:custGeom>
              <a:avLst/>
              <a:gdLst/>
              <a:ahLst/>
              <a:cxnLst/>
              <a:rect l="l" t="t" r="r" b="b"/>
              <a:pathLst>
                <a:path w="1162" h="1043" extrusionOk="0">
                  <a:moveTo>
                    <a:pt x="894" y="1"/>
                  </a:moveTo>
                  <a:cubicBezTo>
                    <a:pt x="894" y="1"/>
                    <a:pt x="537" y="924"/>
                    <a:pt x="1" y="1043"/>
                  </a:cubicBezTo>
                  <a:cubicBezTo>
                    <a:pt x="1" y="1043"/>
                    <a:pt x="596" y="1043"/>
                    <a:pt x="1162" y="120"/>
                  </a:cubicBezTo>
                  <a:lnTo>
                    <a:pt x="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114;p113">
              <a:extLst>
                <a:ext uri="{FF2B5EF4-FFF2-40B4-BE49-F238E27FC236}">
                  <a16:creationId xmlns:a16="http://schemas.microsoft.com/office/drawing/2014/main" id="{9DC6ABCA-2FD0-2A29-BD4A-A2EFF41A8A8A}"/>
                </a:ext>
              </a:extLst>
            </p:cNvPr>
            <p:cNvSpPr/>
            <p:nvPr/>
          </p:nvSpPr>
          <p:spPr>
            <a:xfrm>
              <a:off x="2636676" y="4444051"/>
              <a:ext cx="10189" cy="14987"/>
            </a:xfrm>
            <a:custGeom>
              <a:avLst/>
              <a:gdLst/>
              <a:ahLst/>
              <a:cxnLst/>
              <a:rect l="l" t="t" r="r" b="b"/>
              <a:pathLst>
                <a:path w="567" h="834" extrusionOk="0">
                  <a:moveTo>
                    <a:pt x="299" y="0"/>
                  </a:moveTo>
                  <a:cubicBezTo>
                    <a:pt x="299" y="0"/>
                    <a:pt x="477" y="506"/>
                    <a:pt x="1" y="834"/>
                  </a:cubicBezTo>
                  <a:cubicBezTo>
                    <a:pt x="1" y="834"/>
                    <a:pt x="567" y="625"/>
                    <a:pt x="567" y="60"/>
                  </a:cubicBezTo>
                  <a:lnTo>
                    <a:pt x="2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115;p113">
              <a:extLst>
                <a:ext uri="{FF2B5EF4-FFF2-40B4-BE49-F238E27FC236}">
                  <a16:creationId xmlns:a16="http://schemas.microsoft.com/office/drawing/2014/main" id="{A74CAE76-8DB6-9803-7957-694D211767E1}"/>
                </a:ext>
              </a:extLst>
            </p:cNvPr>
            <p:cNvSpPr/>
            <p:nvPr/>
          </p:nvSpPr>
          <p:spPr>
            <a:xfrm>
              <a:off x="2650603" y="4446728"/>
              <a:ext cx="7493" cy="13388"/>
            </a:xfrm>
            <a:custGeom>
              <a:avLst/>
              <a:gdLst/>
              <a:ahLst/>
              <a:cxnLst/>
              <a:rect l="l" t="t" r="r" b="b"/>
              <a:pathLst>
                <a:path w="417" h="745" extrusionOk="0">
                  <a:moveTo>
                    <a:pt x="149" y="0"/>
                  </a:moveTo>
                  <a:cubicBezTo>
                    <a:pt x="149" y="0"/>
                    <a:pt x="268" y="536"/>
                    <a:pt x="0" y="744"/>
                  </a:cubicBezTo>
                  <a:cubicBezTo>
                    <a:pt x="0" y="744"/>
                    <a:pt x="387" y="566"/>
                    <a:pt x="417" y="60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116;p113">
              <a:extLst>
                <a:ext uri="{FF2B5EF4-FFF2-40B4-BE49-F238E27FC236}">
                  <a16:creationId xmlns:a16="http://schemas.microsoft.com/office/drawing/2014/main" id="{30F45F71-4092-89E4-A46E-03A339AA8072}"/>
                </a:ext>
              </a:extLst>
            </p:cNvPr>
            <p:cNvSpPr/>
            <p:nvPr/>
          </p:nvSpPr>
          <p:spPr>
            <a:xfrm>
              <a:off x="2528066" y="3173320"/>
              <a:ext cx="135386" cy="244751"/>
            </a:xfrm>
            <a:custGeom>
              <a:avLst/>
              <a:gdLst/>
              <a:ahLst/>
              <a:cxnLst/>
              <a:rect l="l" t="t" r="r" b="b"/>
              <a:pathLst>
                <a:path w="7534" h="13620" extrusionOk="0">
                  <a:moveTo>
                    <a:pt x="298" y="1"/>
                  </a:moveTo>
                  <a:cubicBezTo>
                    <a:pt x="299" y="1"/>
                    <a:pt x="775" y="3633"/>
                    <a:pt x="388" y="5003"/>
                  </a:cubicBezTo>
                  <a:cubicBezTo>
                    <a:pt x="1" y="6402"/>
                    <a:pt x="179" y="8933"/>
                    <a:pt x="1162" y="9975"/>
                  </a:cubicBezTo>
                  <a:cubicBezTo>
                    <a:pt x="2174" y="11017"/>
                    <a:pt x="1817" y="12923"/>
                    <a:pt x="2412" y="13072"/>
                  </a:cubicBezTo>
                  <a:cubicBezTo>
                    <a:pt x="2425" y="13075"/>
                    <a:pt x="2438" y="13076"/>
                    <a:pt x="2450" y="13076"/>
                  </a:cubicBezTo>
                  <a:cubicBezTo>
                    <a:pt x="2983" y="13076"/>
                    <a:pt x="2546" y="9945"/>
                    <a:pt x="2822" y="9945"/>
                  </a:cubicBezTo>
                  <a:cubicBezTo>
                    <a:pt x="2824" y="9945"/>
                    <a:pt x="2827" y="9945"/>
                    <a:pt x="2829" y="9945"/>
                  </a:cubicBezTo>
                  <a:cubicBezTo>
                    <a:pt x="3097" y="10035"/>
                    <a:pt x="3187" y="13161"/>
                    <a:pt x="4139" y="13250"/>
                  </a:cubicBezTo>
                  <a:cubicBezTo>
                    <a:pt x="4153" y="13251"/>
                    <a:pt x="4165" y="13252"/>
                    <a:pt x="4178" y="13252"/>
                  </a:cubicBezTo>
                  <a:cubicBezTo>
                    <a:pt x="5046" y="13252"/>
                    <a:pt x="4062" y="10270"/>
                    <a:pt x="4275" y="10270"/>
                  </a:cubicBezTo>
                  <a:cubicBezTo>
                    <a:pt x="4279" y="10270"/>
                    <a:pt x="4283" y="10271"/>
                    <a:pt x="4288" y="10273"/>
                  </a:cubicBezTo>
                  <a:cubicBezTo>
                    <a:pt x="4519" y="10359"/>
                    <a:pt x="5027" y="13619"/>
                    <a:pt x="5707" y="13619"/>
                  </a:cubicBezTo>
                  <a:cubicBezTo>
                    <a:pt x="5730" y="13619"/>
                    <a:pt x="5753" y="13615"/>
                    <a:pt x="5777" y="13608"/>
                  </a:cubicBezTo>
                  <a:cubicBezTo>
                    <a:pt x="6485" y="13401"/>
                    <a:pt x="5528" y="10421"/>
                    <a:pt x="5683" y="10421"/>
                  </a:cubicBezTo>
                  <a:cubicBezTo>
                    <a:pt x="5684" y="10421"/>
                    <a:pt x="5686" y="10421"/>
                    <a:pt x="5688" y="10422"/>
                  </a:cubicBezTo>
                  <a:cubicBezTo>
                    <a:pt x="5857" y="10478"/>
                    <a:pt x="6321" y="12916"/>
                    <a:pt x="6850" y="12916"/>
                  </a:cubicBezTo>
                  <a:cubicBezTo>
                    <a:pt x="6879" y="12916"/>
                    <a:pt x="6909" y="12908"/>
                    <a:pt x="6938" y="12893"/>
                  </a:cubicBezTo>
                  <a:cubicBezTo>
                    <a:pt x="7534" y="12625"/>
                    <a:pt x="6253" y="8605"/>
                    <a:pt x="5658" y="7385"/>
                  </a:cubicBezTo>
                  <a:cubicBezTo>
                    <a:pt x="5092" y="6194"/>
                    <a:pt x="4765" y="5211"/>
                    <a:pt x="4407" y="4794"/>
                  </a:cubicBezTo>
                  <a:cubicBezTo>
                    <a:pt x="4080" y="4407"/>
                    <a:pt x="3693" y="983"/>
                    <a:pt x="3693" y="983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117;p113">
              <a:extLst>
                <a:ext uri="{FF2B5EF4-FFF2-40B4-BE49-F238E27FC236}">
                  <a16:creationId xmlns:a16="http://schemas.microsoft.com/office/drawing/2014/main" id="{BB8FDFAE-DC3D-FE0E-DCA5-B23F9F9C938A}"/>
                </a:ext>
              </a:extLst>
            </p:cNvPr>
            <p:cNvSpPr/>
            <p:nvPr/>
          </p:nvSpPr>
          <p:spPr>
            <a:xfrm>
              <a:off x="2465997" y="2563922"/>
              <a:ext cx="138603" cy="627081"/>
            </a:xfrm>
            <a:custGeom>
              <a:avLst/>
              <a:gdLst/>
              <a:ahLst/>
              <a:cxnLst/>
              <a:rect l="l" t="t" r="r" b="b"/>
              <a:pathLst>
                <a:path w="7713" h="34896" extrusionOk="0">
                  <a:moveTo>
                    <a:pt x="1519" y="0"/>
                  </a:moveTo>
                  <a:cubicBezTo>
                    <a:pt x="1" y="5598"/>
                    <a:pt x="1490" y="12863"/>
                    <a:pt x="1490" y="12863"/>
                  </a:cubicBezTo>
                  <a:cubicBezTo>
                    <a:pt x="3127" y="25010"/>
                    <a:pt x="3812" y="34717"/>
                    <a:pt x="3812" y="34717"/>
                  </a:cubicBezTo>
                  <a:lnTo>
                    <a:pt x="7147" y="34895"/>
                  </a:lnTo>
                  <a:cubicBezTo>
                    <a:pt x="7177" y="26499"/>
                    <a:pt x="7712" y="17537"/>
                    <a:pt x="7147" y="12624"/>
                  </a:cubicBezTo>
                  <a:cubicBezTo>
                    <a:pt x="5688" y="417"/>
                    <a:pt x="1519" y="0"/>
                    <a:pt x="1519" y="0"/>
                  </a:cubicBezTo>
                  <a:close/>
                </a:path>
              </a:pathLst>
            </a:custGeom>
            <a:solidFill>
              <a:srgbClr val="A577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118;p113">
              <a:extLst>
                <a:ext uri="{FF2B5EF4-FFF2-40B4-BE49-F238E27FC236}">
                  <a16:creationId xmlns:a16="http://schemas.microsoft.com/office/drawing/2014/main" id="{BF0A05A4-1C90-3FBD-E205-916CCA834029}"/>
                </a:ext>
              </a:extLst>
            </p:cNvPr>
            <p:cNvSpPr/>
            <p:nvPr/>
          </p:nvSpPr>
          <p:spPr>
            <a:xfrm>
              <a:off x="2489556" y="2777387"/>
              <a:ext cx="43883" cy="391674"/>
            </a:xfrm>
            <a:custGeom>
              <a:avLst/>
              <a:gdLst/>
              <a:ahLst/>
              <a:cxnLst/>
              <a:rect l="l" t="t" r="r" b="b"/>
              <a:pathLst>
                <a:path w="2442" h="21796" extrusionOk="0">
                  <a:moveTo>
                    <a:pt x="0" y="1"/>
                  </a:moveTo>
                  <a:lnTo>
                    <a:pt x="179" y="984"/>
                  </a:lnTo>
                  <a:cubicBezTo>
                    <a:pt x="179" y="984"/>
                    <a:pt x="1727" y="13578"/>
                    <a:pt x="2382" y="21796"/>
                  </a:cubicBezTo>
                  <a:cubicBezTo>
                    <a:pt x="2382" y="21796"/>
                    <a:pt x="2441" y="13072"/>
                    <a:pt x="1548" y="7385"/>
                  </a:cubicBezTo>
                  <a:cubicBezTo>
                    <a:pt x="685" y="196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36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119;p113">
              <a:extLst>
                <a:ext uri="{FF2B5EF4-FFF2-40B4-BE49-F238E27FC236}">
                  <a16:creationId xmlns:a16="http://schemas.microsoft.com/office/drawing/2014/main" id="{7CA30919-ACBD-0B69-AC0E-BD5F5A53C908}"/>
                </a:ext>
              </a:extLst>
            </p:cNvPr>
            <p:cNvSpPr/>
            <p:nvPr/>
          </p:nvSpPr>
          <p:spPr>
            <a:xfrm>
              <a:off x="2279810" y="2366485"/>
              <a:ext cx="81889" cy="29974"/>
            </a:xfrm>
            <a:custGeom>
              <a:avLst/>
              <a:gdLst/>
              <a:ahLst/>
              <a:cxnLst/>
              <a:rect l="l" t="t" r="r" b="b"/>
              <a:pathLst>
                <a:path w="4557" h="1668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834" y="1668"/>
                    <a:pt x="2234" y="1668"/>
                  </a:cubicBezTo>
                  <a:cubicBezTo>
                    <a:pt x="2889" y="1668"/>
                    <a:pt x="3663" y="1281"/>
                    <a:pt x="4556" y="149"/>
                  </a:cubicBezTo>
                  <a:close/>
                </a:path>
              </a:pathLst>
            </a:custGeom>
            <a:solidFill>
              <a:srgbClr val="CC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120;p113">
              <a:extLst>
                <a:ext uri="{FF2B5EF4-FFF2-40B4-BE49-F238E27FC236}">
                  <a16:creationId xmlns:a16="http://schemas.microsoft.com/office/drawing/2014/main" id="{9896BFF8-2E14-F074-3682-E7A15995EF8D}"/>
                </a:ext>
              </a:extLst>
            </p:cNvPr>
            <p:cNvSpPr/>
            <p:nvPr/>
          </p:nvSpPr>
          <p:spPr>
            <a:xfrm>
              <a:off x="2279810" y="2366485"/>
              <a:ext cx="81889" cy="27296"/>
            </a:xfrm>
            <a:custGeom>
              <a:avLst/>
              <a:gdLst/>
              <a:ahLst/>
              <a:cxnLst/>
              <a:rect l="l" t="t" r="r" b="b"/>
              <a:pathLst>
                <a:path w="4557" h="1519" extrusionOk="0">
                  <a:moveTo>
                    <a:pt x="1" y="0"/>
                  </a:moveTo>
                  <a:cubicBezTo>
                    <a:pt x="1" y="0"/>
                    <a:pt x="120" y="209"/>
                    <a:pt x="328" y="477"/>
                  </a:cubicBezTo>
                  <a:cubicBezTo>
                    <a:pt x="358" y="477"/>
                    <a:pt x="417" y="447"/>
                    <a:pt x="447" y="447"/>
                  </a:cubicBezTo>
                  <a:cubicBezTo>
                    <a:pt x="596" y="417"/>
                    <a:pt x="745" y="417"/>
                    <a:pt x="894" y="417"/>
                  </a:cubicBezTo>
                  <a:cubicBezTo>
                    <a:pt x="1549" y="417"/>
                    <a:pt x="2174" y="626"/>
                    <a:pt x="2650" y="1162"/>
                  </a:cubicBezTo>
                  <a:cubicBezTo>
                    <a:pt x="2770" y="1281"/>
                    <a:pt x="2859" y="1400"/>
                    <a:pt x="2889" y="1519"/>
                  </a:cubicBezTo>
                  <a:cubicBezTo>
                    <a:pt x="3395" y="1340"/>
                    <a:pt x="3961" y="923"/>
                    <a:pt x="4556" y="1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121;p113">
              <a:extLst>
                <a:ext uri="{FF2B5EF4-FFF2-40B4-BE49-F238E27FC236}">
                  <a16:creationId xmlns:a16="http://schemas.microsoft.com/office/drawing/2014/main" id="{37E7AB30-8015-29B3-873F-9E3629A6A4CE}"/>
                </a:ext>
              </a:extLst>
            </p:cNvPr>
            <p:cNvSpPr/>
            <p:nvPr/>
          </p:nvSpPr>
          <p:spPr>
            <a:xfrm>
              <a:off x="2336523" y="2263751"/>
              <a:ext cx="48717" cy="16604"/>
            </a:xfrm>
            <a:custGeom>
              <a:avLst/>
              <a:gdLst/>
              <a:ahLst/>
              <a:cxnLst/>
              <a:rect l="l" t="t" r="r" b="b"/>
              <a:pathLst>
                <a:path w="2711" h="924" extrusionOk="0">
                  <a:moveTo>
                    <a:pt x="1251" y="1"/>
                  </a:moveTo>
                  <a:cubicBezTo>
                    <a:pt x="1013" y="1"/>
                    <a:pt x="775" y="60"/>
                    <a:pt x="566" y="179"/>
                  </a:cubicBezTo>
                  <a:cubicBezTo>
                    <a:pt x="298" y="328"/>
                    <a:pt x="120" y="507"/>
                    <a:pt x="1" y="775"/>
                  </a:cubicBezTo>
                  <a:cubicBezTo>
                    <a:pt x="269" y="686"/>
                    <a:pt x="477" y="596"/>
                    <a:pt x="715" y="567"/>
                  </a:cubicBezTo>
                  <a:cubicBezTo>
                    <a:pt x="834" y="537"/>
                    <a:pt x="953" y="537"/>
                    <a:pt x="1073" y="537"/>
                  </a:cubicBezTo>
                  <a:cubicBezTo>
                    <a:pt x="1162" y="537"/>
                    <a:pt x="1251" y="537"/>
                    <a:pt x="1340" y="567"/>
                  </a:cubicBezTo>
                  <a:cubicBezTo>
                    <a:pt x="1787" y="596"/>
                    <a:pt x="2204" y="745"/>
                    <a:pt x="2710" y="924"/>
                  </a:cubicBezTo>
                  <a:cubicBezTo>
                    <a:pt x="2591" y="656"/>
                    <a:pt x="2412" y="477"/>
                    <a:pt x="2174" y="328"/>
                  </a:cubicBezTo>
                  <a:cubicBezTo>
                    <a:pt x="1966" y="150"/>
                    <a:pt x="1698" y="60"/>
                    <a:pt x="1400" y="1"/>
                  </a:cubicBezTo>
                  <a:cubicBezTo>
                    <a:pt x="1340" y="1"/>
                    <a:pt x="1311" y="1"/>
                    <a:pt x="1251" y="1"/>
                  </a:cubicBezTo>
                  <a:close/>
                </a:path>
              </a:pathLst>
            </a:custGeom>
            <a:solidFill>
              <a:srgbClr val="936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122;p113">
              <a:extLst>
                <a:ext uri="{FF2B5EF4-FFF2-40B4-BE49-F238E27FC236}">
                  <a16:creationId xmlns:a16="http://schemas.microsoft.com/office/drawing/2014/main" id="{18138988-6807-A7B3-21B2-4FFB68A2DC09}"/>
                </a:ext>
              </a:extLst>
            </p:cNvPr>
            <p:cNvSpPr/>
            <p:nvPr/>
          </p:nvSpPr>
          <p:spPr>
            <a:xfrm>
              <a:off x="2247716" y="2262690"/>
              <a:ext cx="48699" cy="15526"/>
            </a:xfrm>
            <a:custGeom>
              <a:avLst/>
              <a:gdLst/>
              <a:ahLst/>
              <a:cxnLst/>
              <a:rect l="l" t="t" r="r" b="b"/>
              <a:pathLst>
                <a:path w="2710" h="864" extrusionOk="0">
                  <a:moveTo>
                    <a:pt x="1429" y="0"/>
                  </a:moveTo>
                  <a:cubicBezTo>
                    <a:pt x="1400" y="0"/>
                    <a:pt x="1370" y="0"/>
                    <a:pt x="1340" y="0"/>
                  </a:cubicBezTo>
                  <a:cubicBezTo>
                    <a:pt x="1042" y="30"/>
                    <a:pt x="774" y="119"/>
                    <a:pt x="536" y="268"/>
                  </a:cubicBezTo>
                  <a:cubicBezTo>
                    <a:pt x="298" y="417"/>
                    <a:pt x="119" y="626"/>
                    <a:pt x="0" y="864"/>
                  </a:cubicBezTo>
                  <a:cubicBezTo>
                    <a:pt x="536" y="715"/>
                    <a:pt x="953" y="566"/>
                    <a:pt x="1370" y="536"/>
                  </a:cubicBezTo>
                  <a:cubicBezTo>
                    <a:pt x="1429" y="536"/>
                    <a:pt x="1489" y="536"/>
                    <a:pt x="1548" y="536"/>
                  </a:cubicBezTo>
                  <a:cubicBezTo>
                    <a:pt x="1697" y="536"/>
                    <a:pt x="1846" y="566"/>
                    <a:pt x="1995" y="596"/>
                  </a:cubicBezTo>
                  <a:cubicBezTo>
                    <a:pt x="2233" y="626"/>
                    <a:pt x="2442" y="715"/>
                    <a:pt x="2710" y="774"/>
                  </a:cubicBezTo>
                  <a:cubicBezTo>
                    <a:pt x="2620" y="536"/>
                    <a:pt x="2412" y="328"/>
                    <a:pt x="2174" y="209"/>
                  </a:cubicBezTo>
                  <a:cubicBezTo>
                    <a:pt x="1935" y="60"/>
                    <a:pt x="1697" y="0"/>
                    <a:pt x="1429" y="0"/>
                  </a:cubicBezTo>
                  <a:close/>
                </a:path>
              </a:pathLst>
            </a:custGeom>
            <a:solidFill>
              <a:srgbClr val="9363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123;p113">
              <a:extLst>
                <a:ext uri="{FF2B5EF4-FFF2-40B4-BE49-F238E27FC236}">
                  <a16:creationId xmlns:a16="http://schemas.microsoft.com/office/drawing/2014/main" id="{48A9BB4C-7A78-E3C2-2B64-57C4EFADF82F}"/>
                </a:ext>
              </a:extLst>
            </p:cNvPr>
            <p:cNvSpPr/>
            <p:nvPr/>
          </p:nvSpPr>
          <p:spPr>
            <a:xfrm>
              <a:off x="2254670" y="2295863"/>
              <a:ext cx="28896" cy="18204"/>
            </a:xfrm>
            <a:custGeom>
              <a:avLst/>
              <a:gdLst/>
              <a:ahLst/>
              <a:cxnLst/>
              <a:rect l="l" t="t" r="r" b="b"/>
              <a:pathLst>
                <a:path w="1608" h="1013" extrusionOk="0">
                  <a:moveTo>
                    <a:pt x="804" y="0"/>
                  </a:moveTo>
                  <a:cubicBezTo>
                    <a:pt x="506" y="60"/>
                    <a:pt x="298" y="238"/>
                    <a:pt x="209" y="417"/>
                  </a:cubicBezTo>
                  <a:cubicBezTo>
                    <a:pt x="90" y="626"/>
                    <a:pt x="0" y="804"/>
                    <a:pt x="0" y="1013"/>
                  </a:cubicBezTo>
                  <a:cubicBezTo>
                    <a:pt x="119" y="864"/>
                    <a:pt x="238" y="715"/>
                    <a:pt x="387" y="566"/>
                  </a:cubicBezTo>
                  <a:cubicBezTo>
                    <a:pt x="536" y="417"/>
                    <a:pt x="685" y="298"/>
                    <a:pt x="804" y="298"/>
                  </a:cubicBezTo>
                  <a:cubicBezTo>
                    <a:pt x="834" y="298"/>
                    <a:pt x="834" y="298"/>
                    <a:pt x="864" y="298"/>
                  </a:cubicBezTo>
                  <a:cubicBezTo>
                    <a:pt x="983" y="298"/>
                    <a:pt x="1102" y="358"/>
                    <a:pt x="1221" y="506"/>
                  </a:cubicBezTo>
                  <a:cubicBezTo>
                    <a:pt x="1370" y="626"/>
                    <a:pt x="1459" y="804"/>
                    <a:pt x="1608" y="983"/>
                  </a:cubicBezTo>
                  <a:cubicBezTo>
                    <a:pt x="1608" y="774"/>
                    <a:pt x="1519" y="536"/>
                    <a:pt x="1429" y="358"/>
                  </a:cubicBezTo>
                  <a:cubicBezTo>
                    <a:pt x="1370" y="268"/>
                    <a:pt x="1280" y="149"/>
                    <a:pt x="1161" y="90"/>
                  </a:cubicBezTo>
                  <a:cubicBezTo>
                    <a:pt x="1072" y="30"/>
                    <a:pt x="923" y="0"/>
                    <a:pt x="804" y="0"/>
                  </a:cubicBezTo>
                  <a:close/>
                </a:path>
              </a:pathLst>
            </a:custGeom>
            <a:solidFill>
              <a:srgbClr val="3F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124;p113">
              <a:extLst>
                <a:ext uri="{FF2B5EF4-FFF2-40B4-BE49-F238E27FC236}">
                  <a16:creationId xmlns:a16="http://schemas.microsoft.com/office/drawing/2014/main" id="{8962C4F3-7C00-35C1-DD8F-C149C04D96D8}"/>
                </a:ext>
              </a:extLst>
            </p:cNvPr>
            <p:cNvSpPr/>
            <p:nvPr/>
          </p:nvSpPr>
          <p:spPr>
            <a:xfrm>
              <a:off x="2345616" y="2295863"/>
              <a:ext cx="29453" cy="18204"/>
            </a:xfrm>
            <a:custGeom>
              <a:avLst/>
              <a:gdLst/>
              <a:ahLst/>
              <a:cxnLst/>
              <a:rect l="l" t="t" r="r" b="b"/>
              <a:pathLst>
                <a:path w="1639" h="1013" extrusionOk="0">
                  <a:moveTo>
                    <a:pt x="805" y="0"/>
                  </a:moveTo>
                  <a:cubicBezTo>
                    <a:pt x="537" y="60"/>
                    <a:pt x="358" y="238"/>
                    <a:pt x="239" y="417"/>
                  </a:cubicBezTo>
                  <a:cubicBezTo>
                    <a:pt x="120" y="626"/>
                    <a:pt x="60" y="804"/>
                    <a:pt x="1" y="1013"/>
                  </a:cubicBezTo>
                  <a:cubicBezTo>
                    <a:pt x="150" y="864"/>
                    <a:pt x="269" y="715"/>
                    <a:pt x="418" y="566"/>
                  </a:cubicBezTo>
                  <a:cubicBezTo>
                    <a:pt x="567" y="417"/>
                    <a:pt x="715" y="298"/>
                    <a:pt x="864" y="298"/>
                  </a:cubicBezTo>
                  <a:cubicBezTo>
                    <a:pt x="864" y="298"/>
                    <a:pt x="894" y="298"/>
                    <a:pt x="894" y="298"/>
                  </a:cubicBezTo>
                  <a:cubicBezTo>
                    <a:pt x="1013" y="298"/>
                    <a:pt x="1162" y="358"/>
                    <a:pt x="1281" y="506"/>
                  </a:cubicBezTo>
                  <a:cubicBezTo>
                    <a:pt x="1400" y="626"/>
                    <a:pt x="1519" y="804"/>
                    <a:pt x="1638" y="983"/>
                  </a:cubicBezTo>
                  <a:cubicBezTo>
                    <a:pt x="1609" y="774"/>
                    <a:pt x="1579" y="536"/>
                    <a:pt x="1460" y="358"/>
                  </a:cubicBezTo>
                  <a:cubicBezTo>
                    <a:pt x="1370" y="268"/>
                    <a:pt x="1311" y="149"/>
                    <a:pt x="1222" y="90"/>
                  </a:cubicBezTo>
                  <a:cubicBezTo>
                    <a:pt x="1102" y="30"/>
                    <a:pt x="954" y="0"/>
                    <a:pt x="805" y="0"/>
                  </a:cubicBezTo>
                  <a:close/>
                </a:path>
              </a:pathLst>
            </a:custGeom>
            <a:solidFill>
              <a:srgbClr val="3F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125;p113">
              <a:extLst>
                <a:ext uri="{FF2B5EF4-FFF2-40B4-BE49-F238E27FC236}">
                  <a16:creationId xmlns:a16="http://schemas.microsoft.com/office/drawing/2014/main" id="{FD96CB13-7568-9BC5-6AE4-E70D49BA7C79}"/>
                </a:ext>
              </a:extLst>
            </p:cNvPr>
            <p:cNvSpPr/>
            <p:nvPr/>
          </p:nvSpPr>
          <p:spPr>
            <a:xfrm>
              <a:off x="1588540" y="2281415"/>
              <a:ext cx="15526" cy="25158"/>
            </a:xfrm>
            <a:custGeom>
              <a:avLst/>
              <a:gdLst/>
              <a:ahLst/>
              <a:cxnLst/>
              <a:rect l="l" t="t" r="r" b="b"/>
              <a:pathLst>
                <a:path w="864" h="1400" extrusionOk="0">
                  <a:moveTo>
                    <a:pt x="447" y="0"/>
                  </a:moveTo>
                  <a:cubicBezTo>
                    <a:pt x="209" y="0"/>
                    <a:pt x="1" y="328"/>
                    <a:pt x="1" y="715"/>
                  </a:cubicBezTo>
                  <a:cubicBezTo>
                    <a:pt x="1" y="1102"/>
                    <a:pt x="209" y="1400"/>
                    <a:pt x="447" y="1400"/>
                  </a:cubicBezTo>
                  <a:cubicBezTo>
                    <a:pt x="685" y="1400"/>
                    <a:pt x="864" y="1102"/>
                    <a:pt x="864" y="715"/>
                  </a:cubicBezTo>
                  <a:cubicBezTo>
                    <a:pt x="864" y="328"/>
                    <a:pt x="685" y="0"/>
                    <a:pt x="447" y="0"/>
                  </a:cubicBezTo>
                  <a:close/>
                </a:path>
              </a:pathLst>
            </a:custGeom>
            <a:solidFill>
              <a:srgbClr val="19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126;p113">
              <a:extLst>
                <a:ext uri="{FF2B5EF4-FFF2-40B4-BE49-F238E27FC236}">
                  <a16:creationId xmlns:a16="http://schemas.microsoft.com/office/drawing/2014/main" id="{3696B972-6230-1766-E300-22D626758407}"/>
                </a:ext>
              </a:extLst>
            </p:cNvPr>
            <p:cNvSpPr/>
            <p:nvPr/>
          </p:nvSpPr>
          <p:spPr>
            <a:xfrm>
              <a:off x="1672011" y="2283015"/>
              <a:ext cx="15526" cy="25176"/>
            </a:xfrm>
            <a:custGeom>
              <a:avLst/>
              <a:gdLst/>
              <a:ahLst/>
              <a:cxnLst/>
              <a:rect l="l" t="t" r="r" b="b"/>
              <a:pathLst>
                <a:path w="864" h="1401" extrusionOk="0">
                  <a:moveTo>
                    <a:pt x="447" y="1"/>
                  </a:moveTo>
                  <a:cubicBezTo>
                    <a:pt x="209" y="1"/>
                    <a:pt x="0" y="328"/>
                    <a:pt x="0" y="686"/>
                  </a:cubicBezTo>
                  <a:cubicBezTo>
                    <a:pt x="0" y="1102"/>
                    <a:pt x="209" y="1400"/>
                    <a:pt x="447" y="1400"/>
                  </a:cubicBezTo>
                  <a:cubicBezTo>
                    <a:pt x="655" y="1400"/>
                    <a:pt x="864" y="1102"/>
                    <a:pt x="864" y="686"/>
                  </a:cubicBezTo>
                  <a:cubicBezTo>
                    <a:pt x="864" y="328"/>
                    <a:pt x="655" y="1"/>
                    <a:pt x="447" y="1"/>
                  </a:cubicBezTo>
                  <a:close/>
                </a:path>
              </a:pathLst>
            </a:custGeom>
            <a:solidFill>
              <a:srgbClr val="19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127;p113">
              <a:extLst>
                <a:ext uri="{FF2B5EF4-FFF2-40B4-BE49-F238E27FC236}">
                  <a16:creationId xmlns:a16="http://schemas.microsoft.com/office/drawing/2014/main" id="{600F48B4-43D5-08A4-2B42-274C059A7F80}"/>
                </a:ext>
              </a:extLst>
            </p:cNvPr>
            <p:cNvSpPr/>
            <p:nvPr/>
          </p:nvSpPr>
          <p:spPr>
            <a:xfrm>
              <a:off x="1563400" y="2251459"/>
              <a:ext cx="48699" cy="18204"/>
            </a:xfrm>
            <a:custGeom>
              <a:avLst/>
              <a:gdLst/>
              <a:ahLst/>
              <a:cxnLst/>
              <a:rect l="l" t="t" r="r" b="b"/>
              <a:pathLst>
                <a:path w="2710" h="1013" extrusionOk="0">
                  <a:moveTo>
                    <a:pt x="1489" y="0"/>
                  </a:moveTo>
                  <a:cubicBezTo>
                    <a:pt x="1400" y="0"/>
                    <a:pt x="1310" y="0"/>
                    <a:pt x="1221" y="0"/>
                  </a:cubicBezTo>
                  <a:cubicBezTo>
                    <a:pt x="923" y="89"/>
                    <a:pt x="685" y="208"/>
                    <a:pt x="477" y="387"/>
                  </a:cubicBezTo>
                  <a:cubicBezTo>
                    <a:pt x="238" y="536"/>
                    <a:pt x="89" y="744"/>
                    <a:pt x="0" y="1012"/>
                  </a:cubicBezTo>
                  <a:cubicBezTo>
                    <a:pt x="447" y="744"/>
                    <a:pt x="864" y="566"/>
                    <a:pt x="1310" y="476"/>
                  </a:cubicBezTo>
                  <a:cubicBezTo>
                    <a:pt x="1429" y="447"/>
                    <a:pt x="1578" y="447"/>
                    <a:pt x="1697" y="447"/>
                  </a:cubicBezTo>
                  <a:cubicBezTo>
                    <a:pt x="1787" y="447"/>
                    <a:pt x="1876" y="447"/>
                    <a:pt x="1965" y="447"/>
                  </a:cubicBezTo>
                  <a:cubicBezTo>
                    <a:pt x="2203" y="476"/>
                    <a:pt x="2442" y="536"/>
                    <a:pt x="2710" y="596"/>
                  </a:cubicBezTo>
                  <a:cubicBezTo>
                    <a:pt x="2531" y="387"/>
                    <a:pt x="2352" y="179"/>
                    <a:pt x="2055" y="89"/>
                  </a:cubicBezTo>
                  <a:cubicBezTo>
                    <a:pt x="1906" y="30"/>
                    <a:pt x="1697" y="0"/>
                    <a:pt x="1489" y="0"/>
                  </a:cubicBezTo>
                  <a:close/>
                </a:path>
              </a:pathLst>
            </a:custGeom>
            <a:solidFill>
              <a:srgbClr val="09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128;p113">
              <a:extLst>
                <a:ext uri="{FF2B5EF4-FFF2-40B4-BE49-F238E27FC236}">
                  <a16:creationId xmlns:a16="http://schemas.microsoft.com/office/drawing/2014/main" id="{81865C33-6589-85CB-8760-AEF322D8DFDE}"/>
                </a:ext>
              </a:extLst>
            </p:cNvPr>
            <p:cNvSpPr/>
            <p:nvPr/>
          </p:nvSpPr>
          <p:spPr>
            <a:xfrm>
              <a:off x="1658102" y="2251459"/>
              <a:ext cx="48699" cy="18204"/>
            </a:xfrm>
            <a:custGeom>
              <a:avLst/>
              <a:gdLst/>
              <a:ahLst/>
              <a:cxnLst/>
              <a:rect l="l" t="t" r="r" b="b"/>
              <a:pathLst>
                <a:path w="2710" h="1013" extrusionOk="0">
                  <a:moveTo>
                    <a:pt x="1191" y="0"/>
                  </a:moveTo>
                  <a:cubicBezTo>
                    <a:pt x="1012" y="0"/>
                    <a:pt x="804" y="30"/>
                    <a:pt x="625" y="89"/>
                  </a:cubicBezTo>
                  <a:cubicBezTo>
                    <a:pt x="387" y="179"/>
                    <a:pt x="149" y="387"/>
                    <a:pt x="0" y="596"/>
                  </a:cubicBezTo>
                  <a:cubicBezTo>
                    <a:pt x="268" y="536"/>
                    <a:pt x="477" y="476"/>
                    <a:pt x="715" y="447"/>
                  </a:cubicBezTo>
                  <a:cubicBezTo>
                    <a:pt x="804" y="447"/>
                    <a:pt x="923" y="447"/>
                    <a:pt x="1012" y="447"/>
                  </a:cubicBezTo>
                  <a:cubicBezTo>
                    <a:pt x="1132" y="447"/>
                    <a:pt x="1251" y="447"/>
                    <a:pt x="1400" y="476"/>
                  </a:cubicBezTo>
                  <a:cubicBezTo>
                    <a:pt x="1816" y="566"/>
                    <a:pt x="2233" y="744"/>
                    <a:pt x="2710" y="1012"/>
                  </a:cubicBezTo>
                  <a:cubicBezTo>
                    <a:pt x="2620" y="744"/>
                    <a:pt x="2442" y="536"/>
                    <a:pt x="2233" y="387"/>
                  </a:cubicBezTo>
                  <a:cubicBezTo>
                    <a:pt x="1995" y="208"/>
                    <a:pt x="1757" y="89"/>
                    <a:pt x="1489" y="0"/>
                  </a:cubicBezTo>
                  <a:cubicBezTo>
                    <a:pt x="1400" y="0"/>
                    <a:pt x="1280" y="0"/>
                    <a:pt x="1191" y="0"/>
                  </a:cubicBezTo>
                  <a:close/>
                </a:path>
              </a:pathLst>
            </a:custGeom>
            <a:solidFill>
              <a:srgbClr val="09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129;p113">
              <a:extLst>
                <a:ext uri="{FF2B5EF4-FFF2-40B4-BE49-F238E27FC236}">
                  <a16:creationId xmlns:a16="http://schemas.microsoft.com/office/drawing/2014/main" id="{5D627C94-1557-A661-217A-152AB60881BF}"/>
                </a:ext>
              </a:extLst>
            </p:cNvPr>
            <p:cNvSpPr/>
            <p:nvPr/>
          </p:nvSpPr>
          <p:spPr>
            <a:xfrm>
              <a:off x="1602449" y="2350438"/>
              <a:ext cx="73857" cy="27836"/>
            </a:xfrm>
            <a:custGeom>
              <a:avLst/>
              <a:gdLst/>
              <a:ahLst/>
              <a:cxnLst/>
              <a:rect l="l" t="t" r="r" b="b"/>
              <a:pathLst>
                <a:path w="4110" h="1549" extrusionOk="0">
                  <a:moveTo>
                    <a:pt x="1" y="0"/>
                  </a:moveTo>
                  <a:cubicBezTo>
                    <a:pt x="1" y="0"/>
                    <a:pt x="805" y="1548"/>
                    <a:pt x="2144" y="1548"/>
                  </a:cubicBezTo>
                  <a:cubicBezTo>
                    <a:pt x="2204" y="1548"/>
                    <a:pt x="2234" y="1548"/>
                    <a:pt x="2293" y="1548"/>
                  </a:cubicBezTo>
                  <a:cubicBezTo>
                    <a:pt x="4109" y="1370"/>
                    <a:pt x="3871" y="60"/>
                    <a:pt x="3871" y="60"/>
                  </a:cubicBezTo>
                  <a:close/>
                </a:path>
              </a:pathLst>
            </a:custGeom>
            <a:solidFill>
              <a:srgbClr val="F0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130;p113">
              <a:extLst>
                <a:ext uri="{FF2B5EF4-FFF2-40B4-BE49-F238E27FC236}">
                  <a16:creationId xmlns:a16="http://schemas.microsoft.com/office/drawing/2014/main" id="{6B147AD7-C960-FDE4-A5DE-495D07AC04BF}"/>
                </a:ext>
              </a:extLst>
            </p:cNvPr>
            <p:cNvSpPr/>
            <p:nvPr/>
          </p:nvSpPr>
          <p:spPr>
            <a:xfrm>
              <a:off x="1602449" y="2350438"/>
              <a:ext cx="77073" cy="25158"/>
            </a:xfrm>
            <a:custGeom>
              <a:avLst/>
              <a:gdLst/>
              <a:ahLst/>
              <a:cxnLst/>
              <a:rect l="l" t="t" r="r" b="b"/>
              <a:pathLst>
                <a:path w="4289" h="1400" extrusionOk="0">
                  <a:moveTo>
                    <a:pt x="1" y="0"/>
                  </a:moveTo>
                  <a:cubicBezTo>
                    <a:pt x="1" y="0"/>
                    <a:pt x="90" y="238"/>
                    <a:pt x="328" y="477"/>
                  </a:cubicBezTo>
                  <a:cubicBezTo>
                    <a:pt x="447" y="477"/>
                    <a:pt x="566" y="477"/>
                    <a:pt x="685" y="477"/>
                  </a:cubicBezTo>
                  <a:cubicBezTo>
                    <a:pt x="1698" y="477"/>
                    <a:pt x="2412" y="834"/>
                    <a:pt x="2948" y="1400"/>
                  </a:cubicBezTo>
                  <a:cubicBezTo>
                    <a:pt x="4050" y="1013"/>
                    <a:pt x="4288" y="90"/>
                    <a:pt x="4288" y="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131;p113">
              <a:extLst>
                <a:ext uri="{FF2B5EF4-FFF2-40B4-BE49-F238E27FC236}">
                  <a16:creationId xmlns:a16="http://schemas.microsoft.com/office/drawing/2014/main" id="{9BEEE7AB-A44B-1754-E776-8F5CDF98C284}"/>
                </a:ext>
              </a:extLst>
            </p:cNvPr>
            <p:cNvSpPr/>
            <p:nvPr/>
          </p:nvSpPr>
          <p:spPr>
            <a:xfrm>
              <a:off x="1632423" y="2291586"/>
              <a:ext cx="25697" cy="38007"/>
            </a:xfrm>
            <a:custGeom>
              <a:avLst/>
              <a:gdLst/>
              <a:ahLst/>
              <a:cxnLst/>
              <a:rect l="l" t="t" r="r" b="b"/>
              <a:pathLst>
                <a:path w="1430" h="2115" extrusionOk="0">
                  <a:moveTo>
                    <a:pt x="447" y="0"/>
                  </a:moveTo>
                  <a:cubicBezTo>
                    <a:pt x="506" y="298"/>
                    <a:pt x="595" y="566"/>
                    <a:pt x="685" y="834"/>
                  </a:cubicBezTo>
                  <a:cubicBezTo>
                    <a:pt x="781" y="1050"/>
                    <a:pt x="857" y="1266"/>
                    <a:pt x="962" y="1482"/>
                  </a:cubicBezTo>
                  <a:lnTo>
                    <a:pt x="962" y="1482"/>
                  </a:lnTo>
                  <a:cubicBezTo>
                    <a:pt x="632" y="1649"/>
                    <a:pt x="305" y="1860"/>
                    <a:pt x="0" y="2114"/>
                  </a:cubicBezTo>
                  <a:cubicBezTo>
                    <a:pt x="447" y="2025"/>
                    <a:pt x="863" y="1876"/>
                    <a:pt x="1280" y="1697"/>
                  </a:cubicBezTo>
                  <a:lnTo>
                    <a:pt x="1429" y="1638"/>
                  </a:lnTo>
                  <a:lnTo>
                    <a:pt x="1340" y="1489"/>
                  </a:lnTo>
                  <a:cubicBezTo>
                    <a:pt x="1251" y="1221"/>
                    <a:pt x="1102" y="953"/>
                    <a:pt x="953" y="715"/>
                  </a:cubicBezTo>
                  <a:cubicBezTo>
                    <a:pt x="804" y="476"/>
                    <a:pt x="655" y="238"/>
                    <a:pt x="447" y="0"/>
                  </a:cubicBezTo>
                  <a:close/>
                </a:path>
              </a:pathLst>
            </a:custGeom>
            <a:solidFill>
              <a:srgbClr val="9B5D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132;p113">
              <a:extLst>
                <a:ext uri="{FF2B5EF4-FFF2-40B4-BE49-F238E27FC236}">
                  <a16:creationId xmlns:a16="http://schemas.microsoft.com/office/drawing/2014/main" id="{AF9A3832-0616-EE14-4F31-97F88A30BE5C}"/>
                </a:ext>
              </a:extLst>
            </p:cNvPr>
            <p:cNvSpPr/>
            <p:nvPr/>
          </p:nvSpPr>
          <p:spPr>
            <a:xfrm>
              <a:off x="2909551" y="2221485"/>
              <a:ext cx="15544" cy="25176"/>
            </a:xfrm>
            <a:custGeom>
              <a:avLst/>
              <a:gdLst/>
              <a:ahLst/>
              <a:cxnLst/>
              <a:rect l="l" t="t" r="r" b="b"/>
              <a:pathLst>
                <a:path w="865" h="1401" extrusionOk="0">
                  <a:moveTo>
                    <a:pt x="447" y="1"/>
                  </a:moveTo>
                  <a:cubicBezTo>
                    <a:pt x="209" y="1"/>
                    <a:pt x="1" y="298"/>
                    <a:pt x="1" y="715"/>
                  </a:cubicBezTo>
                  <a:cubicBezTo>
                    <a:pt x="1" y="1073"/>
                    <a:pt x="209" y="1400"/>
                    <a:pt x="447" y="1400"/>
                  </a:cubicBezTo>
                  <a:cubicBezTo>
                    <a:pt x="685" y="1400"/>
                    <a:pt x="864" y="1073"/>
                    <a:pt x="864" y="715"/>
                  </a:cubicBezTo>
                  <a:cubicBezTo>
                    <a:pt x="864" y="298"/>
                    <a:pt x="685" y="1"/>
                    <a:pt x="447" y="1"/>
                  </a:cubicBezTo>
                  <a:close/>
                </a:path>
              </a:pathLst>
            </a:custGeom>
            <a:solidFill>
              <a:srgbClr val="19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133;p113">
              <a:extLst>
                <a:ext uri="{FF2B5EF4-FFF2-40B4-BE49-F238E27FC236}">
                  <a16:creationId xmlns:a16="http://schemas.microsoft.com/office/drawing/2014/main" id="{74CBAAC5-9AC0-FA90-E973-37BE34E50F63}"/>
                </a:ext>
              </a:extLst>
            </p:cNvPr>
            <p:cNvSpPr/>
            <p:nvPr/>
          </p:nvSpPr>
          <p:spPr>
            <a:xfrm>
              <a:off x="2996759" y="2219886"/>
              <a:ext cx="15544" cy="25158"/>
            </a:xfrm>
            <a:custGeom>
              <a:avLst/>
              <a:gdLst/>
              <a:ahLst/>
              <a:cxnLst/>
              <a:rect l="l" t="t" r="r" b="b"/>
              <a:pathLst>
                <a:path w="865" h="1400" extrusionOk="0">
                  <a:moveTo>
                    <a:pt x="447" y="0"/>
                  </a:moveTo>
                  <a:cubicBezTo>
                    <a:pt x="209" y="0"/>
                    <a:pt x="1" y="328"/>
                    <a:pt x="1" y="685"/>
                  </a:cubicBezTo>
                  <a:cubicBezTo>
                    <a:pt x="1" y="1102"/>
                    <a:pt x="209" y="1400"/>
                    <a:pt x="447" y="1400"/>
                  </a:cubicBezTo>
                  <a:cubicBezTo>
                    <a:pt x="656" y="1400"/>
                    <a:pt x="864" y="1102"/>
                    <a:pt x="864" y="685"/>
                  </a:cubicBezTo>
                  <a:cubicBezTo>
                    <a:pt x="864" y="328"/>
                    <a:pt x="656" y="0"/>
                    <a:pt x="447" y="0"/>
                  </a:cubicBezTo>
                  <a:close/>
                </a:path>
              </a:pathLst>
            </a:custGeom>
            <a:solidFill>
              <a:srgbClr val="19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134;p113">
              <a:extLst>
                <a:ext uri="{FF2B5EF4-FFF2-40B4-BE49-F238E27FC236}">
                  <a16:creationId xmlns:a16="http://schemas.microsoft.com/office/drawing/2014/main" id="{935773B0-A79D-F328-E329-8813B02D3A58}"/>
                </a:ext>
              </a:extLst>
            </p:cNvPr>
            <p:cNvSpPr/>
            <p:nvPr/>
          </p:nvSpPr>
          <p:spPr>
            <a:xfrm>
              <a:off x="2888687" y="2189391"/>
              <a:ext cx="48699" cy="18204"/>
            </a:xfrm>
            <a:custGeom>
              <a:avLst/>
              <a:gdLst/>
              <a:ahLst/>
              <a:cxnLst/>
              <a:rect l="l" t="t" r="r" b="b"/>
              <a:pathLst>
                <a:path w="2710" h="1013" extrusionOk="0">
                  <a:moveTo>
                    <a:pt x="1489" y="0"/>
                  </a:moveTo>
                  <a:cubicBezTo>
                    <a:pt x="1400" y="0"/>
                    <a:pt x="1311" y="0"/>
                    <a:pt x="1221" y="30"/>
                  </a:cubicBezTo>
                  <a:cubicBezTo>
                    <a:pt x="923" y="90"/>
                    <a:pt x="685" y="209"/>
                    <a:pt x="477" y="387"/>
                  </a:cubicBezTo>
                  <a:cubicBezTo>
                    <a:pt x="268" y="536"/>
                    <a:pt x="90" y="774"/>
                    <a:pt x="0" y="1013"/>
                  </a:cubicBezTo>
                  <a:cubicBezTo>
                    <a:pt x="447" y="774"/>
                    <a:pt x="864" y="566"/>
                    <a:pt x="1311" y="477"/>
                  </a:cubicBezTo>
                  <a:cubicBezTo>
                    <a:pt x="1430" y="447"/>
                    <a:pt x="1578" y="447"/>
                    <a:pt x="1698" y="447"/>
                  </a:cubicBezTo>
                  <a:cubicBezTo>
                    <a:pt x="1787" y="447"/>
                    <a:pt x="1876" y="447"/>
                    <a:pt x="1966" y="447"/>
                  </a:cubicBezTo>
                  <a:cubicBezTo>
                    <a:pt x="2204" y="477"/>
                    <a:pt x="2442" y="536"/>
                    <a:pt x="2710" y="625"/>
                  </a:cubicBezTo>
                  <a:cubicBezTo>
                    <a:pt x="2531" y="387"/>
                    <a:pt x="2353" y="209"/>
                    <a:pt x="2055" y="119"/>
                  </a:cubicBezTo>
                  <a:cubicBezTo>
                    <a:pt x="1906" y="30"/>
                    <a:pt x="1698" y="0"/>
                    <a:pt x="1489" y="0"/>
                  </a:cubicBezTo>
                  <a:close/>
                </a:path>
              </a:pathLst>
            </a:custGeom>
            <a:solidFill>
              <a:srgbClr val="09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135;p113">
              <a:extLst>
                <a:ext uri="{FF2B5EF4-FFF2-40B4-BE49-F238E27FC236}">
                  <a16:creationId xmlns:a16="http://schemas.microsoft.com/office/drawing/2014/main" id="{A3897E9A-5E3C-A2B5-F0C5-8BD7A0AB3E52}"/>
                </a:ext>
              </a:extLst>
            </p:cNvPr>
            <p:cNvSpPr/>
            <p:nvPr/>
          </p:nvSpPr>
          <p:spPr>
            <a:xfrm>
              <a:off x="2983389" y="2189391"/>
              <a:ext cx="48699" cy="18204"/>
            </a:xfrm>
            <a:custGeom>
              <a:avLst/>
              <a:gdLst/>
              <a:ahLst/>
              <a:cxnLst/>
              <a:rect l="l" t="t" r="r" b="b"/>
              <a:pathLst>
                <a:path w="2710" h="1013" extrusionOk="0">
                  <a:moveTo>
                    <a:pt x="1191" y="0"/>
                  </a:moveTo>
                  <a:cubicBezTo>
                    <a:pt x="1013" y="0"/>
                    <a:pt x="804" y="30"/>
                    <a:pt x="655" y="119"/>
                  </a:cubicBezTo>
                  <a:cubicBezTo>
                    <a:pt x="388" y="209"/>
                    <a:pt x="149" y="387"/>
                    <a:pt x="0" y="625"/>
                  </a:cubicBezTo>
                  <a:cubicBezTo>
                    <a:pt x="268" y="536"/>
                    <a:pt x="477" y="477"/>
                    <a:pt x="745" y="447"/>
                  </a:cubicBezTo>
                  <a:cubicBezTo>
                    <a:pt x="834" y="447"/>
                    <a:pt x="923" y="447"/>
                    <a:pt x="1013" y="447"/>
                  </a:cubicBezTo>
                  <a:cubicBezTo>
                    <a:pt x="1132" y="447"/>
                    <a:pt x="1251" y="447"/>
                    <a:pt x="1400" y="477"/>
                  </a:cubicBezTo>
                  <a:cubicBezTo>
                    <a:pt x="1817" y="566"/>
                    <a:pt x="2263" y="774"/>
                    <a:pt x="2710" y="1013"/>
                  </a:cubicBezTo>
                  <a:cubicBezTo>
                    <a:pt x="2621" y="774"/>
                    <a:pt x="2442" y="536"/>
                    <a:pt x="2234" y="387"/>
                  </a:cubicBezTo>
                  <a:cubicBezTo>
                    <a:pt x="1995" y="209"/>
                    <a:pt x="1757" y="90"/>
                    <a:pt x="1489" y="30"/>
                  </a:cubicBezTo>
                  <a:cubicBezTo>
                    <a:pt x="1400" y="0"/>
                    <a:pt x="1281" y="0"/>
                    <a:pt x="1191" y="0"/>
                  </a:cubicBezTo>
                  <a:close/>
                </a:path>
              </a:pathLst>
            </a:custGeom>
            <a:solidFill>
              <a:srgbClr val="09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136;p113">
              <a:extLst>
                <a:ext uri="{FF2B5EF4-FFF2-40B4-BE49-F238E27FC236}">
                  <a16:creationId xmlns:a16="http://schemas.microsoft.com/office/drawing/2014/main" id="{3F1DD291-5F72-8D16-583E-79EE1E9A26C1}"/>
                </a:ext>
              </a:extLst>
            </p:cNvPr>
            <p:cNvSpPr/>
            <p:nvPr/>
          </p:nvSpPr>
          <p:spPr>
            <a:xfrm>
              <a:off x="2924538" y="2296923"/>
              <a:ext cx="73857" cy="27853"/>
            </a:xfrm>
            <a:custGeom>
              <a:avLst/>
              <a:gdLst/>
              <a:ahLst/>
              <a:cxnLst/>
              <a:rect l="l" t="t" r="r" b="b"/>
              <a:pathLst>
                <a:path w="4110" h="1550" extrusionOk="0">
                  <a:moveTo>
                    <a:pt x="0" y="1"/>
                  </a:moveTo>
                  <a:cubicBezTo>
                    <a:pt x="0" y="1"/>
                    <a:pt x="804" y="1549"/>
                    <a:pt x="2144" y="1549"/>
                  </a:cubicBezTo>
                  <a:cubicBezTo>
                    <a:pt x="2174" y="1549"/>
                    <a:pt x="2233" y="1549"/>
                    <a:pt x="2263" y="1549"/>
                  </a:cubicBezTo>
                  <a:cubicBezTo>
                    <a:pt x="4109" y="1370"/>
                    <a:pt x="3871" y="60"/>
                    <a:pt x="3871" y="60"/>
                  </a:cubicBezTo>
                  <a:close/>
                </a:path>
              </a:pathLst>
            </a:custGeom>
            <a:solidFill>
              <a:srgbClr val="F0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137;p113">
              <a:extLst>
                <a:ext uri="{FF2B5EF4-FFF2-40B4-BE49-F238E27FC236}">
                  <a16:creationId xmlns:a16="http://schemas.microsoft.com/office/drawing/2014/main" id="{C29F955A-B72B-1D89-A5A9-8D1DCA959CD5}"/>
                </a:ext>
              </a:extLst>
            </p:cNvPr>
            <p:cNvSpPr/>
            <p:nvPr/>
          </p:nvSpPr>
          <p:spPr>
            <a:xfrm>
              <a:off x="2924538" y="2296923"/>
              <a:ext cx="77055" cy="25176"/>
            </a:xfrm>
            <a:custGeom>
              <a:avLst/>
              <a:gdLst/>
              <a:ahLst/>
              <a:cxnLst/>
              <a:rect l="l" t="t" r="r" b="b"/>
              <a:pathLst>
                <a:path w="4288" h="1401" extrusionOk="0">
                  <a:moveTo>
                    <a:pt x="0" y="1"/>
                  </a:moveTo>
                  <a:cubicBezTo>
                    <a:pt x="0" y="1"/>
                    <a:pt x="90" y="239"/>
                    <a:pt x="328" y="477"/>
                  </a:cubicBezTo>
                  <a:cubicBezTo>
                    <a:pt x="447" y="477"/>
                    <a:pt x="566" y="477"/>
                    <a:pt x="685" y="477"/>
                  </a:cubicBezTo>
                  <a:cubicBezTo>
                    <a:pt x="1697" y="477"/>
                    <a:pt x="2412" y="835"/>
                    <a:pt x="2948" y="1400"/>
                  </a:cubicBezTo>
                  <a:cubicBezTo>
                    <a:pt x="4050" y="1013"/>
                    <a:pt x="4288" y="90"/>
                    <a:pt x="4288" y="9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138;p113">
              <a:extLst>
                <a:ext uri="{FF2B5EF4-FFF2-40B4-BE49-F238E27FC236}">
                  <a16:creationId xmlns:a16="http://schemas.microsoft.com/office/drawing/2014/main" id="{106F6C94-61EE-48CC-5B1C-56CF205DE3C0}"/>
                </a:ext>
              </a:extLst>
            </p:cNvPr>
            <p:cNvSpPr/>
            <p:nvPr/>
          </p:nvSpPr>
          <p:spPr>
            <a:xfrm>
              <a:off x="2954494" y="2238072"/>
              <a:ext cx="25697" cy="38007"/>
            </a:xfrm>
            <a:custGeom>
              <a:avLst/>
              <a:gdLst/>
              <a:ahLst/>
              <a:cxnLst/>
              <a:rect l="l" t="t" r="r" b="b"/>
              <a:pathLst>
                <a:path w="1430" h="2115" extrusionOk="0">
                  <a:moveTo>
                    <a:pt x="447" y="1"/>
                  </a:moveTo>
                  <a:lnTo>
                    <a:pt x="447" y="1"/>
                  </a:lnTo>
                  <a:cubicBezTo>
                    <a:pt x="507" y="298"/>
                    <a:pt x="596" y="566"/>
                    <a:pt x="685" y="834"/>
                  </a:cubicBezTo>
                  <a:cubicBezTo>
                    <a:pt x="756" y="1047"/>
                    <a:pt x="846" y="1259"/>
                    <a:pt x="954" y="1472"/>
                  </a:cubicBezTo>
                  <a:lnTo>
                    <a:pt x="954" y="1472"/>
                  </a:lnTo>
                  <a:cubicBezTo>
                    <a:pt x="623" y="1641"/>
                    <a:pt x="312" y="1855"/>
                    <a:pt x="1" y="2115"/>
                  </a:cubicBezTo>
                  <a:cubicBezTo>
                    <a:pt x="447" y="2025"/>
                    <a:pt x="864" y="1876"/>
                    <a:pt x="1251" y="1698"/>
                  </a:cubicBezTo>
                  <a:lnTo>
                    <a:pt x="1430" y="1638"/>
                  </a:lnTo>
                  <a:lnTo>
                    <a:pt x="1340" y="1489"/>
                  </a:lnTo>
                  <a:cubicBezTo>
                    <a:pt x="1221" y="1221"/>
                    <a:pt x="1102" y="953"/>
                    <a:pt x="953" y="715"/>
                  </a:cubicBezTo>
                  <a:cubicBezTo>
                    <a:pt x="805" y="477"/>
                    <a:pt x="656" y="239"/>
                    <a:pt x="447" y="1"/>
                  </a:cubicBezTo>
                  <a:close/>
                </a:path>
              </a:pathLst>
            </a:custGeom>
            <a:solidFill>
              <a:srgbClr val="9B5D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139;p113">
              <a:extLst>
                <a:ext uri="{FF2B5EF4-FFF2-40B4-BE49-F238E27FC236}">
                  <a16:creationId xmlns:a16="http://schemas.microsoft.com/office/drawing/2014/main" id="{DA51B8F6-32DD-2449-F753-3EBCE611EC2D}"/>
                </a:ext>
              </a:extLst>
            </p:cNvPr>
            <p:cNvSpPr/>
            <p:nvPr/>
          </p:nvSpPr>
          <p:spPr>
            <a:xfrm>
              <a:off x="2312983" y="2306555"/>
              <a:ext cx="25697" cy="38007"/>
            </a:xfrm>
            <a:custGeom>
              <a:avLst/>
              <a:gdLst/>
              <a:ahLst/>
              <a:cxnLst/>
              <a:rect l="l" t="t" r="r" b="b"/>
              <a:pathLst>
                <a:path w="1430" h="2115" extrusionOk="0">
                  <a:moveTo>
                    <a:pt x="447" y="1"/>
                  </a:moveTo>
                  <a:cubicBezTo>
                    <a:pt x="507" y="299"/>
                    <a:pt x="596" y="566"/>
                    <a:pt x="685" y="834"/>
                  </a:cubicBezTo>
                  <a:cubicBezTo>
                    <a:pt x="757" y="1049"/>
                    <a:pt x="848" y="1264"/>
                    <a:pt x="958" y="1479"/>
                  </a:cubicBezTo>
                  <a:lnTo>
                    <a:pt x="958" y="1479"/>
                  </a:lnTo>
                  <a:cubicBezTo>
                    <a:pt x="625" y="1662"/>
                    <a:pt x="313" y="1854"/>
                    <a:pt x="1" y="2115"/>
                  </a:cubicBezTo>
                  <a:cubicBezTo>
                    <a:pt x="447" y="2025"/>
                    <a:pt x="864" y="1877"/>
                    <a:pt x="1251" y="1728"/>
                  </a:cubicBezTo>
                  <a:lnTo>
                    <a:pt x="1430" y="1638"/>
                  </a:lnTo>
                  <a:lnTo>
                    <a:pt x="1340" y="1489"/>
                  </a:lnTo>
                  <a:cubicBezTo>
                    <a:pt x="1251" y="1222"/>
                    <a:pt x="1102" y="954"/>
                    <a:pt x="953" y="715"/>
                  </a:cubicBezTo>
                  <a:cubicBezTo>
                    <a:pt x="804" y="477"/>
                    <a:pt x="656" y="239"/>
                    <a:pt x="447" y="1"/>
                  </a:cubicBezTo>
                  <a:close/>
                </a:path>
              </a:pathLst>
            </a:custGeom>
            <a:solidFill>
              <a:srgbClr val="9B5D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140;p113">
              <a:extLst>
                <a:ext uri="{FF2B5EF4-FFF2-40B4-BE49-F238E27FC236}">
                  <a16:creationId xmlns:a16="http://schemas.microsoft.com/office/drawing/2014/main" id="{23082B87-752B-3999-316C-7CB07F159D2A}"/>
                </a:ext>
              </a:extLst>
            </p:cNvPr>
            <p:cNvSpPr/>
            <p:nvPr/>
          </p:nvSpPr>
          <p:spPr>
            <a:xfrm>
              <a:off x="3072736" y="2203695"/>
              <a:ext cx="21852" cy="21600"/>
            </a:xfrm>
            <a:custGeom>
              <a:avLst/>
              <a:gdLst/>
              <a:ahLst/>
              <a:cxnLst/>
              <a:rect l="l" t="t" r="r" b="b"/>
              <a:pathLst>
                <a:path w="1216" h="1202" extrusionOk="0">
                  <a:moveTo>
                    <a:pt x="814" y="1"/>
                  </a:moveTo>
                  <a:cubicBezTo>
                    <a:pt x="753" y="1"/>
                    <a:pt x="690" y="12"/>
                    <a:pt x="626" y="38"/>
                  </a:cubicBezTo>
                  <a:cubicBezTo>
                    <a:pt x="209" y="187"/>
                    <a:pt x="60" y="752"/>
                    <a:pt x="1" y="1140"/>
                  </a:cubicBezTo>
                  <a:cubicBezTo>
                    <a:pt x="1" y="1176"/>
                    <a:pt x="35" y="1202"/>
                    <a:pt x="68" y="1202"/>
                  </a:cubicBezTo>
                  <a:cubicBezTo>
                    <a:pt x="88" y="1202"/>
                    <a:pt x="108" y="1192"/>
                    <a:pt x="120" y="1169"/>
                  </a:cubicBezTo>
                  <a:cubicBezTo>
                    <a:pt x="150" y="991"/>
                    <a:pt x="179" y="872"/>
                    <a:pt x="209" y="723"/>
                  </a:cubicBezTo>
                  <a:lnTo>
                    <a:pt x="239" y="723"/>
                  </a:lnTo>
                  <a:cubicBezTo>
                    <a:pt x="284" y="693"/>
                    <a:pt x="328" y="678"/>
                    <a:pt x="369" y="678"/>
                  </a:cubicBezTo>
                  <a:cubicBezTo>
                    <a:pt x="410" y="678"/>
                    <a:pt x="447" y="693"/>
                    <a:pt x="477" y="723"/>
                  </a:cubicBezTo>
                  <a:cubicBezTo>
                    <a:pt x="485" y="727"/>
                    <a:pt x="494" y="729"/>
                    <a:pt x="502" y="729"/>
                  </a:cubicBezTo>
                  <a:cubicBezTo>
                    <a:pt x="551" y="729"/>
                    <a:pt x="588" y="659"/>
                    <a:pt x="537" y="633"/>
                  </a:cubicBezTo>
                  <a:cubicBezTo>
                    <a:pt x="471" y="590"/>
                    <a:pt x="406" y="562"/>
                    <a:pt x="340" y="562"/>
                  </a:cubicBezTo>
                  <a:cubicBezTo>
                    <a:pt x="317" y="562"/>
                    <a:pt x="293" y="566"/>
                    <a:pt x="269" y="574"/>
                  </a:cubicBezTo>
                  <a:cubicBezTo>
                    <a:pt x="269" y="574"/>
                    <a:pt x="298" y="544"/>
                    <a:pt x="298" y="514"/>
                  </a:cubicBezTo>
                  <a:cubicBezTo>
                    <a:pt x="358" y="395"/>
                    <a:pt x="447" y="246"/>
                    <a:pt x="566" y="187"/>
                  </a:cubicBezTo>
                  <a:cubicBezTo>
                    <a:pt x="640" y="145"/>
                    <a:pt x="727" y="122"/>
                    <a:pt x="810" y="122"/>
                  </a:cubicBezTo>
                  <a:cubicBezTo>
                    <a:pt x="964" y="122"/>
                    <a:pt x="1102" y="202"/>
                    <a:pt x="1102" y="395"/>
                  </a:cubicBezTo>
                  <a:cubicBezTo>
                    <a:pt x="1102" y="428"/>
                    <a:pt x="1129" y="452"/>
                    <a:pt x="1154" y="452"/>
                  </a:cubicBezTo>
                  <a:cubicBezTo>
                    <a:pt x="1173" y="452"/>
                    <a:pt x="1192" y="436"/>
                    <a:pt x="1192" y="395"/>
                  </a:cubicBezTo>
                  <a:cubicBezTo>
                    <a:pt x="1215" y="161"/>
                    <a:pt x="1036" y="1"/>
                    <a:pt x="81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141;p113">
              <a:extLst>
                <a:ext uri="{FF2B5EF4-FFF2-40B4-BE49-F238E27FC236}">
                  <a16:creationId xmlns:a16="http://schemas.microsoft.com/office/drawing/2014/main" id="{2E4C8B0E-1340-9976-7FF4-B52D03C40C98}"/>
                </a:ext>
              </a:extLst>
            </p:cNvPr>
            <p:cNvSpPr/>
            <p:nvPr/>
          </p:nvSpPr>
          <p:spPr>
            <a:xfrm>
              <a:off x="2811758" y="2208511"/>
              <a:ext cx="21834" cy="21762"/>
            </a:xfrm>
            <a:custGeom>
              <a:avLst/>
              <a:gdLst/>
              <a:ahLst/>
              <a:cxnLst/>
              <a:rect l="l" t="t" r="r" b="b"/>
              <a:pathLst>
                <a:path w="1215" h="1211" extrusionOk="0">
                  <a:moveTo>
                    <a:pt x="404" y="1"/>
                  </a:moveTo>
                  <a:cubicBezTo>
                    <a:pt x="181" y="1"/>
                    <a:pt x="0" y="167"/>
                    <a:pt x="24" y="425"/>
                  </a:cubicBezTo>
                  <a:cubicBezTo>
                    <a:pt x="24" y="452"/>
                    <a:pt x="42" y="466"/>
                    <a:pt x="62" y="466"/>
                  </a:cubicBezTo>
                  <a:cubicBezTo>
                    <a:pt x="86" y="466"/>
                    <a:pt x="113" y="444"/>
                    <a:pt x="113" y="395"/>
                  </a:cubicBezTo>
                  <a:cubicBezTo>
                    <a:pt x="113" y="202"/>
                    <a:pt x="251" y="122"/>
                    <a:pt x="405" y="122"/>
                  </a:cubicBezTo>
                  <a:cubicBezTo>
                    <a:pt x="488" y="122"/>
                    <a:pt x="576" y="145"/>
                    <a:pt x="649" y="187"/>
                  </a:cubicBezTo>
                  <a:cubicBezTo>
                    <a:pt x="768" y="276"/>
                    <a:pt x="857" y="395"/>
                    <a:pt x="917" y="544"/>
                  </a:cubicBezTo>
                  <a:cubicBezTo>
                    <a:pt x="917" y="544"/>
                    <a:pt x="947" y="574"/>
                    <a:pt x="947" y="574"/>
                  </a:cubicBezTo>
                  <a:cubicBezTo>
                    <a:pt x="923" y="566"/>
                    <a:pt x="899" y="562"/>
                    <a:pt x="875" y="562"/>
                  </a:cubicBezTo>
                  <a:cubicBezTo>
                    <a:pt x="810" y="562"/>
                    <a:pt x="744" y="590"/>
                    <a:pt x="679" y="633"/>
                  </a:cubicBezTo>
                  <a:cubicBezTo>
                    <a:pt x="628" y="659"/>
                    <a:pt x="664" y="729"/>
                    <a:pt x="714" y="729"/>
                  </a:cubicBezTo>
                  <a:cubicBezTo>
                    <a:pt x="722" y="729"/>
                    <a:pt x="730" y="727"/>
                    <a:pt x="738" y="723"/>
                  </a:cubicBezTo>
                  <a:cubicBezTo>
                    <a:pt x="768" y="693"/>
                    <a:pt x="805" y="678"/>
                    <a:pt x="846" y="678"/>
                  </a:cubicBezTo>
                  <a:cubicBezTo>
                    <a:pt x="887" y="678"/>
                    <a:pt x="932" y="693"/>
                    <a:pt x="977" y="723"/>
                  </a:cubicBezTo>
                  <a:lnTo>
                    <a:pt x="1006" y="723"/>
                  </a:lnTo>
                  <a:cubicBezTo>
                    <a:pt x="1036" y="872"/>
                    <a:pt x="1066" y="1020"/>
                    <a:pt x="1096" y="1169"/>
                  </a:cubicBezTo>
                  <a:cubicBezTo>
                    <a:pt x="1109" y="1196"/>
                    <a:pt x="1134" y="1211"/>
                    <a:pt x="1158" y="1211"/>
                  </a:cubicBezTo>
                  <a:cubicBezTo>
                    <a:pt x="1188" y="1211"/>
                    <a:pt x="1215" y="1189"/>
                    <a:pt x="1215" y="1140"/>
                  </a:cubicBezTo>
                  <a:cubicBezTo>
                    <a:pt x="1155" y="752"/>
                    <a:pt x="1006" y="187"/>
                    <a:pt x="589" y="38"/>
                  </a:cubicBezTo>
                  <a:cubicBezTo>
                    <a:pt x="527" y="13"/>
                    <a:pt x="464" y="1"/>
                    <a:pt x="40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142;p113">
              <a:extLst>
                <a:ext uri="{FF2B5EF4-FFF2-40B4-BE49-F238E27FC236}">
                  <a16:creationId xmlns:a16="http://schemas.microsoft.com/office/drawing/2014/main" id="{38623C5D-3AE6-9E4C-C0D7-C681CD5A3038}"/>
                </a:ext>
              </a:extLst>
            </p:cNvPr>
            <p:cNvSpPr/>
            <p:nvPr/>
          </p:nvSpPr>
          <p:spPr>
            <a:xfrm>
              <a:off x="2200634" y="2288909"/>
              <a:ext cx="16604" cy="16407"/>
            </a:xfrm>
            <a:custGeom>
              <a:avLst/>
              <a:gdLst/>
              <a:ahLst/>
              <a:cxnLst/>
              <a:rect l="l" t="t" r="r" b="b"/>
              <a:pathLst>
                <a:path w="924" h="913" extrusionOk="0">
                  <a:moveTo>
                    <a:pt x="304" y="0"/>
                  </a:moveTo>
                  <a:cubicBezTo>
                    <a:pt x="143" y="0"/>
                    <a:pt x="0" y="113"/>
                    <a:pt x="0" y="298"/>
                  </a:cubicBezTo>
                  <a:cubicBezTo>
                    <a:pt x="0" y="328"/>
                    <a:pt x="22" y="343"/>
                    <a:pt x="45" y="343"/>
                  </a:cubicBezTo>
                  <a:cubicBezTo>
                    <a:pt x="67" y="343"/>
                    <a:pt x="89" y="328"/>
                    <a:pt x="89" y="298"/>
                  </a:cubicBezTo>
                  <a:cubicBezTo>
                    <a:pt x="89" y="148"/>
                    <a:pt x="183" y="81"/>
                    <a:pt x="290" y="81"/>
                  </a:cubicBezTo>
                  <a:cubicBezTo>
                    <a:pt x="353" y="81"/>
                    <a:pt x="421" y="105"/>
                    <a:pt x="476" y="149"/>
                  </a:cubicBezTo>
                  <a:cubicBezTo>
                    <a:pt x="596" y="209"/>
                    <a:pt x="655" y="298"/>
                    <a:pt x="715" y="417"/>
                  </a:cubicBezTo>
                  <a:cubicBezTo>
                    <a:pt x="715" y="417"/>
                    <a:pt x="715" y="417"/>
                    <a:pt x="715" y="447"/>
                  </a:cubicBezTo>
                  <a:cubicBezTo>
                    <a:pt x="690" y="434"/>
                    <a:pt x="660" y="427"/>
                    <a:pt x="630" y="427"/>
                  </a:cubicBezTo>
                  <a:cubicBezTo>
                    <a:pt x="586" y="427"/>
                    <a:pt x="541" y="442"/>
                    <a:pt x="506" y="477"/>
                  </a:cubicBezTo>
                  <a:cubicBezTo>
                    <a:pt x="482" y="501"/>
                    <a:pt x="497" y="544"/>
                    <a:pt x="535" y="544"/>
                  </a:cubicBezTo>
                  <a:cubicBezTo>
                    <a:pt x="544" y="544"/>
                    <a:pt x="554" y="542"/>
                    <a:pt x="566" y="536"/>
                  </a:cubicBezTo>
                  <a:cubicBezTo>
                    <a:pt x="596" y="521"/>
                    <a:pt x="625" y="514"/>
                    <a:pt x="655" y="514"/>
                  </a:cubicBezTo>
                  <a:cubicBezTo>
                    <a:pt x="685" y="514"/>
                    <a:pt x="715" y="521"/>
                    <a:pt x="744" y="536"/>
                  </a:cubicBezTo>
                  <a:cubicBezTo>
                    <a:pt x="804" y="655"/>
                    <a:pt x="834" y="774"/>
                    <a:pt x="834" y="893"/>
                  </a:cubicBezTo>
                  <a:cubicBezTo>
                    <a:pt x="834" y="906"/>
                    <a:pt x="849" y="913"/>
                    <a:pt x="867" y="913"/>
                  </a:cubicBezTo>
                  <a:cubicBezTo>
                    <a:pt x="892" y="913"/>
                    <a:pt x="923" y="899"/>
                    <a:pt x="923" y="864"/>
                  </a:cubicBezTo>
                  <a:cubicBezTo>
                    <a:pt x="863" y="566"/>
                    <a:pt x="774" y="149"/>
                    <a:pt x="447" y="30"/>
                  </a:cubicBezTo>
                  <a:cubicBezTo>
                    <a:pt x="400" y="10"/>
                    <a:pt x="351" y="0"/>
                    <a:pt x="304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143;p113">
              <a:extLst>
                <a:ext uri="{FF2B5EF4-FFF2-40B4-BE49-F238E27FC236}">
                  <a16:creationId xmlns:a16="http://schemas.microsoft.com/office/drawing/2014/main" id="{94051E89-EE36-A2CA-4066-1A210370CBC7}"/>
                </a:ext>
              </a:extLst>
            </p:cNvPr>
            <p:cNvSpPr/>
            <p:nvPr/>
          </p:nvSpPr>
          <p:spPr>
            <a:xfrm>
              <a:off x="1513102" y="2271370"/>
              <a:ext cx="15005" cy="17826"/>
            </a:xfrm>
            <a:custGeom>
              <a:avLst/>
              <a:gdLst/>
              <a:ahLst/>
              <a:cxnLst/>
              <a:rect l="l" t="t" r="r" b="b"/>
              <a:pathLst>
                <a:path w="835" h="992" extrusionOk="0">
                  <a:moveTo>
                    <a:pt x="289" y="1"/>
                  </a:moveTo>
                  <a:cubicBezTo>
                    <a:pt x="145" y="1"/>
                    <a:pt x="21" y="95"/>
                    <a:pt x="0" y="262"/>
                  </a:cubicBezTo>
                  <a:cubicBezTo>
                    <a:pt x="0" y="291"/>
                    <a:pt x="15" y="306"/>
                    <a:pt x="34" y="306"/>
                  </a:cubicBezTo>
                  <a:cubicBezTo>
                    <a:pt x="52" y="306"/>
                    <a:pt x="75" y="291"/>
                    <a:pt x="90" y="262"/>
                  </a:cubicBezTo>
                  <a:cubicBezTo>
                    <a:pt x="90" y="132"/>
                    <a:pt x="169" y="82"/>
                    <a:pt x="265" y="82"/>
                  </a:cubicBezTo>
                  <a:cubicBezTo>
                    <a:pt x="345" y="82"/>
                    <a:pt x="438" y="118"/>
                    <a:pt x="507" y="172"/>
                  </a:cubicBezTo>
                  <a:cubicBezTo>
                    <a:pt x="596" y="232"/>
                    <a:pt x="626" y="351"/>
                    <a:pt x="655" y="470"/>
                  </a:cubicBezTo>
                  <a:cubicBezTo>
                    <a:pt x="685" y="470"/>
                    <a:pt x="685" y="500"/>
                    <a:pt x="685" y="500"/>
                  </a:cubicBezTo>
                  <a:cubicBezTo>
                    <a:pt x="655" y="485"/>
                    <a:pt x="618" y="478"/>
                    <a:pt x="581" y="478"/>
                  </a:cubicBezTo>
                  <a:cubicBezTo>
                    <a:pt x="544" y="478"/>
                    <a:pt x="507" y="485"/>
                    <a:pt x="477" y="500"/>
                  </a:cubicBezTo>
                  <a:cubicBezTo>
                    <a:pt x="417" y="530"/>
                    <a:pt x="477" y="589"/>
                    <a:pt x="507" y="589"/>
                  </a:cubicBezTo>
                  <a:cubicBezTo>
                    <a:pt x="536" y="574"/>
                    <a:pt x="566" y="567"/>
                    <a:pt x="596" y="567"/>
                  </a:cubicBezTo>
                  <a:cubicBezTo>
                    <a:pt x="626" y="567"/>
                    <a:pt x="655" y="574"/>
                    <a:pt x="685" y="589"/>
                  </a:cubicBezTo>
                  <a:cubicBezTo>
                    <a:pt x="685" y="619"/>
                    <a:pt x="685" y="619"/>
                    <a:pt x="715" y="619"/>
                  </a:cubicBezTo>
                  <a:cubicBezTo>
                    <a:pt x="715" y="708"/>
                    <a:pt x="745" y="827"/>
                    <a:pt x="745" y="946"/>
                  </a:cubicBezTo>
                  <a:cubicBezTo>
                    <a:pt x="745" y="976"/>
                    <a:pt x="767" y="991"/>
                    <a:pt x="789" y="991"/>
                  </a:cubicBezTo>
                  <a:cubicBezTo>
                    <a:pt x="812" y="991"/>
                    <a:pt x="834" y="976"/>
                    <a:pt x="834" y="946"/>
                  </a:cubicBezTo>
                  <a:cubicBezTo>
                    <a:pt x="804" y="649"/>
                    <a:pt x="775" y="202"/>
                    <a:pt x="477" y="53"/>
                  </a:cubicBezTo>
                  <a:cubicBezTo>
                    <a:pt x="415" y="18"/>
                    <a:pt x="350" y="1"/>
                    <a:pt x="289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144;p113">
              <a:extLst>
                <a:ext uri="{FF2B5EF4-FFF2-40B4-BE49-F238E27FC236}">
                  <a16:creationId xmlns:a16="http://schemas.microsoft.com/office/drawing/2014/main" id="{A04445B3-9735-60B3-E399-EE28F2EA70F7}"/>
                </a:ext>
              </a:extLst>
            </p:cNvPr>
            <p:cNvSpPr/>
            <p:nvPr/>
          </p:nvSpPr>
          <p:spPr>
            <a:xfrm>
              <a:off x="1746910" y="2275449"/>
              <a:ext cx="14466" cy="18024"/>
            </a:xfrm>
            <a:custGeom>
              <a:avLst/>
              <a:gdLst/>
              <a:ahLst/>
              <a:cxnLst/>
              <a:rect l="l" t="t" r="r" b="b"/>
              <a:pathLst>
                <a:path w="805" h="1003" extrusionOk="0">
                  <a:moveTo>
                    <a:pt x="494" y="1"/>
                  </a:moveTo>
                  <a:cubicBezTo>
                    <a:pt x="439" y="1"/>
                    <a:pt x="381" y="12"/>
                    <a:pt x="328" y="35"/>
                  </a:cubicBezTo>
                  <a:cubicBezTo>
                    <a:pt x="30" y="213"/>
                    <a:pt x="1" y="660"/>
                    <a:pt x="1" y="958"/>
                  </a:cubicBezTo>
                  <a:cubicBezTo>
                    <a:pt x="1" y="987"/>
                    <a:pt x="16" y="1002"/>
                    <a:pt x="30" y="1002"/>
                  </a:cubicBezTo>
                  <a:cubicBezTo>
                    <a:pt x="45" y="1002"/>
                    <a:pt x="60" y="987"/>
                    <a:pt x="60" y="958"/>
                  </a:cubicBezTo>
                  <a:cubicBezTo>
                    <a:pt x="60" y="839"/>
                    <a:pt x="90" y="719"/>
                    <a:pt x="90" y="600"/>
                  </a:cubicBezTo>
                  <a:lnTo>
                    <a:pt x="120" y="600"/>
                  </a:lnTo>
                  <a:cubicBezTo>
                    <a:pt x="155" y="565"/>
                    <a:pt x="190" y="551"/>
                    <a:pt x="224" y="551"/>
                  </a:cubicBezTo>
                  <a:cubicBezTo>
                    <a:pt x="249" y="551"/>
                    <a:pt x="274" y="558"/>
                    <a:pt x="298" y="571"/>
                  </a:cubicBezTo>
                  <a:cubicBezTo>
                    <a:pt x="310" y="576"/>
                    <a:pt x="320" y="579"/>
                    <a:pt x="329" y="579"/>
                  </a:cubicBezTo>
                  <a:cubicBezTo>
                    <a:pt x="366" y="579"/>
                    <a:pt x="376" y="535"/>
                    <a:pt x="328" y="511"/>
                  </a:cubicBezTo>
                  <a:cubicBezTo>
                    <a:pt x="298" y="496"/>
                    <a:pt x="261" y="489"/>
                    <a:pt x="224" y="489"/>
                  </a:cubicBezTo>
                  <a:cubicBezTo>
                    <a:pt x="187" y="489"/>
                    <a:pt x="150" y="496"/>
                    <a:pt x="120" y="511"/>
                  </a:cubicBezTo>
                  <a:cubicBezTo>
                    <a:pt x="120" y="481"/>
                    <a:pt x="150" y="481"/>
                    <a:pt x="150" y="451"/>
                  </a:cubicBezTo>
                  <a:cubicBezTo>
                    <a:pt x="179" y="362"/>
                    <a:pt x="209" y="243"/>
                    <a:pt x="298" y="154"/>
                  </a:cubicBezTo>
                  <a:cubicBezTo>
                    <a:pt x="360" y="104"/>
                    <a:pt x="442" y="76"/>
                    <a:pt x="517" y="76"/>
                  </a:cubicBezTo>
                  <a:cubicBezTo>
                    <a:pt x="623" y="76"/>
                    <a:pt x="715" y="133"/>
                    <a:pt x="715" y="273"/>
                  </a:cubicBezTo>
                  <a:cubicBezTo>
                    <a:pt x="730" y="303"/>
                    <a:pt x="752" y="317"/>
                    <a:pt x="771" y="317"/>
                  </a:cubicBezTo>
                  <a:cubicBezTo>
                    <a:pt x="790" y="317"/>
                    <a:pt x="805" y="303"/>
                    <a:pt x="805" y="273"/>
                  </a:cubicBezTo>
                  <a:cubicBezTo>
                    <a:pt x="805" y="95"/>
                    <a:pt x="656" y="1"/>
                    <a:pt x="494" y="1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145;p113">
              <a:extLst>
                <a:ext uri="{FF2B5EF4-FFF2-40B4-BE49-F238E27FC236}">
                  <a16:creationId xmlns:a16="http://schemas.microsoft.com/office/drawing/2014/main" id="{F0605ACC-8871-0C0E-6D86-0AFED238D1BB}"/>
                </a:ext>
              </a:extLst>
            </p:cNvPr>
            <p:cNvSpPr/>
            <p:nvPr/>
          </p:nvSpPr>
          <p:spPr>
            <a:xfrm>
              <a:off x="2430165" y="2292179"/>
              <a:ext cx="16604" cy="16802"/>
            </a:xfrm>
            <a:custGeom>
              <a:avLst/>
              <a:gdLst/>
              <a:ahLst/>
              <a:cxnLst/>
              <a:rect l="l" t="t" r="r" b="b"/>
              <a:pathLst>
                <a:path w="924" h="935" extrusionOk="0">
                  <a:moveTo>
                    <a:pt x="603" y="0"/>
                  </a:moveTo>
                  <a:cubicBezTo>
                    <a:pt x="561" y="0"/>
                    <a:pt x="518" y="9"/>
                    <a:pt x="476" y="27"/>
                  </a:cubicBezTo>
                  <a:cubicBezTo>
                    <a:pt x="149" y="146"/>
                    <a:pt x="60" y="592"/>
                    <a:pt x="0" y="890"/>
                  </a:cubicBezTo>
                  <a:cubicBezTo>
                    <a:pt x="0" y="920"/>
                    <a:pt x="15" y="935"/>
                    <a:pt x="34" y="935"/>
                  </a:cubicBezTo>
                  <a:cubicBezTo>
                    <a:pt x="52" y="935"/>
                    <a:pt x="75" y="920"/>
                    <a:pt x="89" y="890"/>
                  </a:cubicBezTo>
                  <a:cubicBezTo>
                    <a:pt x="89" y="771"/>
                    <a:pt x="119" y="682"/>
                    <a:pt x="149" y="563"/>
                  </a:cubicBezTo>
                  <a:lnTo>
                    <a:pt x="179" y="563"/>
                  </a:lnTo>
                  <a:cubicBezTo>
                    <a:pt x="209" y="533"/>
                    <a:pt x="238" y="518"/>
                    <a:pt x="268" y="518"/>
                  </a:cubicBezTo>
                  <a:cubicBezTo>
                    <a:pt x="298" y="518"/>
                    <a:pt x="328" y="533"/>
                    <a:pt x="357" y="563"/>
                  </a:cubicBezTo>
                  <a:cubicBezTo>
                    <a:pt x="362" y="567"/>
                    <a:pt x="366" y="569"/>
                    <a:pt x="371" y="569"/>
                  </a:cubicBezTo>
                  <a:cubicBezTo>
                    <a:pt x="402" y="569"/>
                    <a:pt x="443" y="499"/>
                    <a:pt x="417" y="473"/>
                  </a:cubicBezTo>
                  <a:cubicBezTo>
                    <a:pt x="357" y="443"/>
                    <a:pt x="268" y="443"/>
                    <a:pt x="209" y="443"/>
                  </a:cubicBezTo>
                  <a:cubicBezTo>
                    <a:pt x="209" y="443"/>
                    <a:pt x="209" y="414"/>
                    <a:pt x="209" y="414"/>
                  </a:cubicBezTo>
                  <a:cubicBezTo>
                    <a:pt x="268" y="324"/>
                    <a:pt x="328" y="205"/>
                    <a:pt x="447" y="146"/>
                  </a:cubicBezTo>
                  <a:cubicBezTo>
                    <a:pt x="496" y="116"/>
                    <a:pt x="556" y="99"/>
                    <a:pt x="613" y="99"/>
                  </a:cubicBezTo>
                  <a:cubicBezTo>
                    <a:pt x="728" y="99"/>
                    <a:pt x="834" y="166"/>
                    <a:pt x="834" y="324"/>
                  </a:cubicBezTo>
                  <a:cubicBezTo>
                    <a:pt x="834" y="354"/>
                    <a:pt x="856" y="369"/>
                    <a:pt x="878" y="369"/>
                  </a:cubicBezTo>
                  <a:cubicBezTo>
                    <a:pt x="901" y="369"/>
                    <a:pt x="923" y="354"/>
                    <a:pt x="923" y="324"/>
                  </a:cubicBezTo>
                  <a:cubicBezTo>
                    <a:pt x="923" y="134"/>
                    <a:pt x="771" y="0"/>
                    <a:pt x="603" y="0"/>
                  </a:cubicBez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146;p113">
              <a:extLst>
                <a:ext uri="{FF2B5EF4-FFF2-40B4-BE49-F238E27FC236}">
                  <a16:creationId xmlns:a16="http://schemas.microsoft.com/office/drawing/2014/main" id="{B0988ED6-A004-295F-17C5-BC07502BDB12}"/>
                </a:ext>
              </a:extLst>
            </p:cNvPr>
            <p:cNvSpPr/>
            <p:nvPr/>
          </p:nvSpPr>
          <p:spPr>
            <a:xfrm>
              <a:off x="2092005" y="3423732"/>
              <a:ext cx="514733" cy="426967"/>
            </a:xfrm>
            <a:custGeom>
              <a:avLst/>
              <a:gdLst/>
              <a:ahLst/>
              <a:cxnLst/>
              <a:rect l="l" t="t" r="r" b="b"/>
              <a:pathLst>
                <a:path w="28644" h="23760" extrusionOk="0">
                  <a:moveTo>
                    <a:pt x="26678" y="0"/>
                  </a:moveTo>
                  <a:cubicBezTo>
                    <a:pt x="25648" y="8718"/>
                    <a:pt x="9029" y="19476"/>
                    <a:pt x="284" y="19476"/>
                  </a:cubicBezTo>
                  <a:cubicBezTo>
                    <a:pt x="188" y="19476"/>
                    <a:pt x="94" y="19475"/>
                    <a:pt x="1" y="19472"/>
                  </a:cubicBezTo>
                  <a:lnTo>
                    <a:pt x="1" y="19472"/>
                  </a:lnTo>
                  <a:cubicBezTo>
                    <a:pt x="31" y="20157"/>
                    <a:pt x="60" y="23075"/>
                    <a:pt x="120" y="23760"/>
                  </a:cubicBezTo>
                  <a:cubicBezTo>
                    <a:pt x="120" y="23760"/>
                    <a:pt x="28644" y="23075"/>
                    <a:pt x="28644" y="23015"/>
                  </a:cubicBezTo>
                  <a:cubicBezTo>
                    <a:pt x="28197" y="14679"/>
                    <a:pt x="26678" y="60"/>
                    <a:pt x="266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147;p113">
              <a:extLst>
                <a:ext uri="{FF2B5EF4-FFF2-40B4-BE49-F238E27FC236}">
                  <a16:creationId xmlns:a16="http://schemas.microsoft.com/office/drawing/2014/main" id="{ADEF3889-6851-7CD0-2416-19DF4872569B}"/>
                </a:ext>
              </a:extLst>
            </p:cNvPr>
            <p:cNvSpPr/>
            <p:nvPr/>
          </p:nvSpPr>
          <p:spPr>
            <a:xfrm>
              <a:off x="3231306" y="1921448"/>
              <a:ext cx="282525" cy="280141"/>
            </a:xfrm>
            <a:custGeom>
              <a:avLst/>
              <a:gdLst/>
              <a:ahLst/>
              <a:cxnLst/>
              <a:rect l="l" t="t" r="r" b="b"/>
              <a:pathLst>
                <a:path w="37334" h="37019" extrusionOk="0">
                  <a:moveTo>
                    <a:pt x="9092" y="1"/>
                  </a:moveTo>
                  <a:cubicBezTo>
                    <a:pt x="8609" y="1"/>
                    <a:pt x="8098" y="68"/>
                    <a:pt x="7555" y="212"/>
                  </a:cubicBezTo>
                  <a:cubicBezTo>
                    <a:pt x="1" y="2232"/>
                    <a:pt x="16120" y="37018"/>
                    <a:pt x="16120" y="37018"/>
                  </a:cubicBezTo>
                  <a:cubicBezTo>
                    <a:pt x="16120" y="37018"/>
                    <a:pt x="37334" y="3243"/>
                    <a:pt x="30746" y="739"/>
                  </a:cubicBezTo>
                  <a:cubicBezTo>
                    <a:pt x="30167" y="514"/>
                    <a:pt x="29581" y="411"/>
                    <a:pt x="28992" y="411"/>
                  </a:cubicBezTo>
                  <a:cubicBezTo>
                    <a:pt x="22925" y="411"/>
                    <a:pt x="16647" y="11324"/>
                    <a:pt x="16647" y="11324"/>
                  </a:cubicBezTo>
                  <a:cubicBezTo>
                    <a:pt x="16647" y="11324"/>
                    <a:pt x="15359" y="1"/>
                    <a:pt x="9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148;p113">
              <a:extLst>
                <a:ext uri="{FF2B5EF4-FFF2-40B4-BE49-F238E27FC236}">
                  <a16:creationId xmlns:a16="http://schemas.microsoft.com/office/drawing/2014/main" id="{FF85D1EE-2C0F-D013-00F0-62BD43993BB4}"/>
                </a:ext>
              </a:extLst>
            </p:cNvPr>
            <p:cNvSpPr txBox="1"/>
            <p:nvPr/>
          </p:nvSpPr>
          <p:spPr>
            <a:xfrm rot="2085">
              <a:off x="1393338" y="1456650"/>
              <a:ext cx="989400" cy="34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Leckerli One"/>
                  <a:ea typeface="Leckerli One"/>
                  <a:cs typeface="Leckerli One"/>
                  <a:sym typeface="Leckerli One"/>
                </a:rPr>
                <a:t>Girls!!</a:t>
              </a:r>
              <a:endParaRPr sz="160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3" grpId="0"/>
      <p:bldP spid="4154" grpId="0" build="p"/>
      <p:bldP spid="418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8" name="Google Shape;4298;p117"/>
          <p:cNvSpPr txBox="1">
            <a:spLocks noGrp="1"/>
          </p:cNvSpPr>
          <p:nvPr>
            <p:ph type="title"/>
          </p:nvPr>
        </p:nvSpPr>
        <p:spPr>
          <a:xfrm>
            <a:off x="4544200" y="1416275"/>
            <a:ext cx="3861600" cy="13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/>
              <a:t>THANK YOU!</a:t>
            </a:r>
          </a:p>
        </p:txBody>
      </p:sp>
      <p:sp>
        <p:nvSpPr>
          <p:cNvPr id="4299" name="Google Shape;4299;p117"/>
          <p:cNvSpPr txBox="1">
            <a:spLocks noGrp="1"/>
          </p:cNvSpPr>
          <p:nvPr>
            <p:ph type="subTitle" idx="1"/>
          </p:nvPr>
        </p:nvSpPr>
        <p:spPr>
          <a:xfrm>
            <a:off x="4639470" y="2417530"/>
            <a:ext cx="3668605" cy="1773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D69"/>
              </a:buClr>
              <a:buSzPts val="1100"/>
              <a:buFont typeface="Arial"/>
              <a:buNone/>
            </a:pPr>
            <a:r>
              <a:rPr lang="en-US">
                <a:solidFill>
                  <a:schemeClr val="tx1"/>
                </a:solidFill>
              </a:rPr>
              <a:t>Do you have any questions? Please feel free to contact 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D69"/>
              </a:buClr>
              <a:buSzPts val="1100"/>
              <a:buFont typeface="Arial"/>
              <a:buNone/>
            </a:pPr>
            <a:endParaRPr lang="en-US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D69"/>
              </a:buClr>
              <a:buSzPts val="1100"/>
              <a:buFont typeface="Arial"/>
              <a:buNone/>
            </a:pPr>
            <a:r>
              <a:rPr lang="en-US">
                <a:solidFill>
                  <a:schemeClr val="tx1"/>
                </a:solidFill>
                <a:hlinkClick r:id="rId3"/>
              </a:rPr>
              <a:t>2403031460881@paruluniversity.ac.in</a:t>
            </a:r>
            <a:endParaRPr lang="en-US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D69"/>
              </a:buClr>
              <a:buSzPts val="1100"/>
              <a:buFont typeface="Arial"/>
              <a:buNone/>
            </a:pP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D69"/>
              </a:buClr>
              <a:buSzPts val="1100"/>
              <a:buFont typeface="Arial"/>
              <a:buNone/>
            </a:pPr>
            <a:r>
              <a:rPr lang="en-US">
                <a:solidFill>
                  <a:schemeClr val="tx1"/>
                </a:solidFill>
              </a:rPr>
              <a:t>+91 7004241345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D69"/>
              </a:buClr>
              <a:buSzPts val="1100"/>
              <a:buFont typeface="Arial"/>
              <a:buNone/>
            </a:pPr>
            <a:endParaRPr lang="en-US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tx1"/>
                </a:solidFill>
              </a:rPr>
              <a:t>sakhishield.com</a:t>
            </a:r>
          </a:p>
        </p:txBody>
      </p:sp>
      <p:grpSp>
        <p:nvGrpSpPr>
          <p:cNvPr id="4300" name="Google Shape;4300;p117"/>
          <p:cNvGrpSpPr/>
          <p:nvPr/>
        </p:nvGrpSpPr>
        <p:grpSpPr>
          <a:xfrm>
            <a:off x="141275" y="1612531"/>
            <a:ext cx="3654403" cy="3019856"/>
            <a:chOff x="1427350" y="874850"/>
            <a:chExt cx="4765300" cy="3926275"/>
          </a:xfrm>
        </p:grpSpPr>
        <p:sp>
          <p:nvSpPr>
            <p:cNvPr id="4301" name="Google Shape;4301;p117"/>
            <p:cNvSpPr/>
            <p:nvPr/>
          </p:nvSpPr>
          <p:spPr>
            <a:xfrm>
              <a:off x="2923675" y="4202350"/>
              <a:ext cx="1796250" cy="561800"/>
            </a:xfrm>
            <a:custGeom>
              <a:avLst/>
              <a:gdLst/>
              <a:ahLst/>
              <a:cxnLst/>
              <a:rect l="l" t="t" r="r" b="b"/>
              <a:pathLst>
                <a:path w="71850" h="22472" extrusionOk="0">
                  <a:moveTo>
                    <a:pt x="15735" y="1"/>
                  </a:moveTo>
                  <a:cubicBezTo>
                    <a:pt x="15735" y="1"/>
                    <a:pt x="14297" y="9819"/>
                    <a:pt x="13763" y="13023"/>
                  </a:cubicBezTo>
                  <a:cubicBezTo>
                    <a:pt x="13434" y="15282"/>
                    <a:pt x="13064" y="16926"/>
                    <a:pt x="11955" y="17953"/>
                  </a:cubicBezTo>
                  <a:cubicBezTo>
                    <a:pt x="10887" y="18897"/>
                    <a:pt x="2343" y="21321"/>
                    <a:pt x="330" y="22102"/>
                  </a:cubicBezTo>
                  <a:cubicBezTo>
                    <a:pt x="1" y="22225"/>
                    <a:pt x="206" y="22471"/>
                    <a:pt x="371" y="22471"/>
                  </a:cubicBezTo>
                  <a:lnTo>
                    <a:pt x="71521" y="22471"/>
                  </a:lnTo>
                  <a:cubicBezTo>
                    <a:pt x="71768" y="22471"/>
                    <a:pt x="71850" y="22184"/>
                    <a:pt x="71562" y="22102"/>
                  </a:cubicBezTo>
                  <a:cubicBezTo>
                    <a:pt x="69549" y="21321"/>
                    <a:pt x="61046" y="18938"/>
                    <a:pt x="60183" y="17994"/>
                  </a:cubicBezTo>
                  <a:cubicBezTo>
                    <a:pt x="59156" y="16926"/>
                    <a:pt x="58417" y="14789"/>
                    <a:pt x="58129" y="12941"/>
                  </a:cubicBezTo>
                  <a:cubicBezTo>
                    <a:pt x="57554" y="9737"/>
                    <a:pt x="56116" y="1"/>
                    <a:pt x="56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117"/>
            <p:cNvSpPr/>
            <p:nvPr/>
          </p:nvSpPr>
          <p:spPr>
            <a:xfrm>
              <a:off x="3290325" y="4284500"/>
              <a:ext cx="1062975" cy="90400"/>
            </a:xfrm>
            <a:custGeom>
              <a:avLst/>
              <a:gdLst/>
              <a:ahLst/>
              <a:cxnLst/>
              <a:rect l="l" t="t" r="r" b="b"/>
              <a:pathLst>
                <a:path w="42519" h="3616" extrusionOk="0">
                  <a:moveTo>
                    <a:pt x="535" y="1"/>
                  </a:moveTo>
                  <a:cubicBezTo>
                    <a:pt x="329" y="1357"/>
                    <a:pt x="247" y="2096"/>
                    <a:pt x="1" y="3616"/>
                  </a:cubicBezTo>
                  <a:lnTo>
                    <a:pt x="42518" y="3493"/>
                  </a:lnTo>
                  <a:cubicBezTo>
                    <a:pt x="42313" y="2096"/>
                    <a:pt x="42231" y="1398"/>
                    <a:pt x="41984" y="1"/>
                  </a:cubicBez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117"/>
            <p:cNvSpPr/>
            <p:nvPr/>
          </p:nvSpPr>
          <p:spPr>
            <a:xfrm>
              <a:off x="2927800" y="4760025"/>
              <a:ext cx="1789050" cy="41100"/>
            </a:xfrm>
            <a:custGeom>
              <a:avLst/>
              <a:gdLst/>
              <a:ahLst/>
              <a:cxnLst/>
              <a:rect l="l" t="t" r="r" b="b"/>
              <a:pathLst>
                <a:path w="71562" h="1644" extrusionOk="0">
                  <a:moveTo>
                    <a:pt x="0" y="0"/>
                  </a:moveTo>
                  <a:lnTo>
                    <a:pt x="0" y="1479"/>
                  </a:lnTo>
                  <a:cubicBezTo>
                    <a:pt x="0" y="1479"/>
                    <a:pt x="0" y="1643"/>
                    <a:pt x="247" y="1643"/>
                  </a:cubicBezTo>
                  <a:lnTo>
                    <a:pt x="71233" y="1643"/>
                  </a:lnTo>
                  <a:cubicBezTo>
                    <a:pt x="71562" y="1643"/>
                    <a:pt x="71562" y="1397"/>
                    <a:pt x="71562" y="1397"/>
                  </a:cubicBezTo>
                  <a:lnTo>
                    <a:pt x="71562" y="0"/>
                  </a:ln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117"/>
            <p:cNvSpPr/>
            <p:nvPr/>
          </p:nvSpPr>
          <p:spPr>
            <a:xfrm>
              <a:off x="3303675" y="4202350"/>
              <a:ext cx="1037300" cy="83200"/>
            </a:xfrm>
            <a:custGeom>
              <a:avLst/>
              <a:gdLst/>
              <a:ahLst/>
              <a:cxnLst/>
              <a:rect l="l" t="t" r="r" b="b"/>
              <a:pathLst>
                <a:path w="41492" h="3328" extrusionOk="0">
                  <a:moveTo>
                    <a:pt x="535" y="1"/>
                  </a:moveTo>
                  <a:cubicBezTo>
                    <a:pt x="535" y="1"/>
                    <a:pt x="329" y="1110"/>
                    <a:pt x="1" y="3328"/>
                  </a:cubicBezTo>
                  <a:lnTo>
                    <a:pt x="41491" y="3328"/>
                  </a:lnTo>
                  <a:cubicBezTo>
                    <a:pt x="41204" y="1151"/>
                    <a:pt x="40916" y="1"/>
                    <a:pt x="40916" y="1"/>
                  </a:cubicBez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117"/>
            <p:cNvSpPr/>
            <p:nvPr/>
          </p:nvSpPr>
          <p:spPr>
            <a:xfrm>
              <a:off x="1427350" y="874850"/>
              <a:ext cx="4765300" cy="2867425"/>
            </a:xfrm>
            <a:custGeom>
              <a:avLst/>
              <a:gdLst/>
              <a:ahLst/>
              <a:cxnLst/>
              <a:rect l="l" t="t" r="r" b="b"/>
              <a:pathLst>
                <a:path w="190612" h="114697" extrusionOk="0">
                  <a:moveTo>
                    <a:pt x="5135" y="1"/>
                  </a:moveTo>
                  <a:cubicBezTo>
                    <a:pt x="2301" y="1"/>
                    <a:pt x="0" y="2301"/>
                    <a:pt x="0" y="5136"/>
                  </a:cubicBezTo>
                  <a:lnTo>
                    <a:pt x="0" y="114697"/>
                  </a:lnTo>
                  <a:lnTo>
                    <a:pt x="190612" y="114697"/>
                  </a:lnTo>
                  <a:lnTo>
                    <a:pt x="190612" y="5136"/>
                  </a:lnTo>
                  <a:cubicBezTo>
                    <a:pt x="190612" y="2301"/>
                    <a:pt x="188311" y="1"/>
                    <a:pt x="185477" y="1"/>
                  </a:cubicBez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117"/>
            <p:cNvSpPr/>
            <p:nvPr/>
          </p:nvSpPr>
          <p:spPr>
            <a:xfrm>
              <a:off x="3785350" y="938525"/>
              <a:ext cx="49300" cy="50350"/>
            </a:xfrm>
            <a:custGeom>
              <a:avLst/>
              <a:gdLst/>
              <a:ahLst/>
              <a:cxnLst/>
              <a:rect l="l" t="t" r="r" b="b"/>
              <a:pathLst>
                <a:path w="1972" h="2014" extrusionOk="0">
                  <a:moveTo>
                    <a:pt x="986" y="1"/>
                  </a:moveTo>
                  <a:cubicBezTo>
                    <a:pt x="452" y="1"/>
                    <a:pt x="0" y="453"/>
                    <a:pt x="0" y="1028"/>
                  </a:cubicBezTo>
                  <a:cubicBezTo>
                    <a:pt x="0" y="1562"/>
                    <a:pt x="452" y="2014"/>
                    <a:pt x="986" y="2014"/>
                  </a:cubicBezTo>
                  <a:cubicBezTo>
                    <a:pt x="1520" y="2014"/>
                    <a:pt x="1972" y="1562"/>
                    <a:pt x="1972" y="1028"/>
                  </a:cubicBezTo>
                  <a:cubicBezTo>
                    <a:pt x="1972" y="453"/>
                    <a:pt x="1520" y="1"/>
                    <a:pt x="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117"/>
            <p:cNvSpPr/>
            <p:nvPr/>
          </p:nvSpPr>
          <p:spPr>
            <a:xfrm>
              <a:off x="3800750" y="954950"/>
              <a:ext cx="18500" cy="17500"/>
            </a:xfrm>
            <a:custGeom>
              <a:avLst/>
              <a:gdLst/>
              <a:ahLst/>
              <a:cxnLst/>
              <a:rect l="l" t="t" r="r" b="b"/>
              <a:pathLst>
                <a:path w="740" h="700" extrusionOk="0">
                  <a:moveTo>
                    <a:pt x="370" y="1"/>
                  </a:moveTo>
                  <a:cubicBezTo>
                    <a:pt x="165" y="1"/>
                    <a:pt x="0" y="165"/>
                    <a:pt x="0" y="371"/>
                  </a:cubicBezTo>
                  <a:cubicBezTo>
                    <a:pt x="0" y="535"/>
                    <a:pt x="165" y="699"/>
                    <a:pt x="370" y="699"/>
                  </a:cubicBezTo>
                  <a:cubicBezTo>
                    <a:pt x="575" y="699"/>
                    <a:pt x="740" y="535"/>
                    <a:pt x="740" y="371"/>
                  </a:cubicBezTo>
                  <a:cubicBezTo>
                    <a:pt x="740" y="165"/>
                    <a:pt x="575" y="1"/>
                    <a:pt x="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117"/>
            <p:cNvSpPr/>
            <p:nvPr/>
          </p:nvSpPr>
          <p:spPr>
            <a:xfrm>
              <a:off x="1427350" y="3742250"/>
              <a:ext cx="4765300" cy="460125"/>
            </a:xfrm>
            <a:custGeom>
              <a:avLst/>
              <a:gdLst/>
              <a:ahLst/>
              <a:cxnLst/>
              <a:rect l="l" t="t" r="r" b="b"/>
              <a:pathLst>
                <a:path w="190612" h="18405" extrusionOk="0">
                  <a:moveTo>
                    <a:pt x="0" y="1"/>
                  </a:moveTo>
                  <a:lnTo>
                    <a:pt x="0" y="13269"/>
                  </a:lnTo>
                  <a:cubicBezTo>
                    <a:pt x="0" y="16104"/>
                    <a:pt x="2301" y="18405"/>
                    <a:pt x="5135" y="18405"/>
                  </a:cubicBezTo>
                  <a:lnTo>
                    <a:pt x="185477" y="18405"/>
                  </a:lnTo>
                  <a:cubicBezTo>
                    <a:pt x="188311" y="18405"/>
                    <a:pt x="190612" y="16104"/>
                    <a:pt x="190612" y="13269"/>
                  </a:cubicBezTo>
                  <a:lnTo>
                    <a:pt x="190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117"/>
            <p:cNvSpPr/>
            <p:nvPr/>
          </p:nvSpPr>
          <p:spPr>
            <a:xfrm>
              <a:off x="3641550" y="3899375"/>
              <a:ext cx="336900" cy="145875"/>
            </a:xfrm>
            <a:custGeom>
              <a:avLst/>
              <a:gdLst/>
              <a:ahLst/>
              <a:cxnLst/>
              <a:rect l="l" t="t" r="r" b="b"/>
              <a:pathLst>
                <a:path w="13476" h="5835" extrusionOk="0">
                  <a:moveTo>
                    <a:pt x="2918" y="1"/>
                  </a:moveTo>
                  <a:cubicBezTo>
                    <a:pt x="1315" y="1"/>
                    <a:pt x="1" y="1274"/>
                    <a:pt x="1" y="2918"/>
                  </a:cubicBezTo>
                  <a:cubicBezTo>
                    <a:pt x="1" y="4520"/>
                    <a:pt x="1315" y="5834"/>
                    <a:pt x="2918" y="5834"/>
                  </a:cubicBezTo>
                  <a:lnTo>
                    <a:pt x="10558" y="5834"/>
                  </a:lnTo>
                  <a:cubicBezTo>
                    <a:pt x="12161" y="5834"/>
                    <a:pt x="13475" y="4520"/>
                    <a:pt x="13475" y="2918"/>
                  </a:cubicBezTo>
                  <a:cubicBezTo>
                    <a:pt x="13475" y="1274"/>
                    <a:pt x="12161" y="1"/>
                    <a:pt x="10558" y="1"/>
                  </a:cubicBez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1" name="Google Shape;4311;p117"/>
          <p:cNvGrpSpPr/>
          <p:nvPr/>
        </p:nvGrpSpPr>
        <p:grpSpPr>
          <a:xfrm>
            <a:off x="8582425" y="2361600"/>
            <a:ext cx="420300" cy="420300"/>
            <a:chOff x="4361850" y="4394300"/>
            <a:chExt cx="420300" cy="420300"/>
          </a:xfrm>
        </p:grpSpPr>
        <p:sp>
          <p:nvSpPr>
            <p:cNvPr id="4312" name="Google Shape;4312;p117"/>
            <p:cNvSpPr/>
            <p:nvPr/>
          </p:nvSpPr>
          <p:spPr>
            <a:xfrm>
              <a:off x="4361850" y="4394300"/>
              <a:ext cx="420300" cy="42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3" name="Google Shape;4313;p117"/>
            <p:cNvGrpSpPr/>
            <p:nvPr/>
          </p:nvGrpSpPr>
          <p:grpSpPr>
            <a:xfrm>
              <a:off x="4448505" y="4491176"/>
              <a:ext cx="246591" cy="226253"/>
              <a:chOff x="6319908" y="3696721"/>
              <a:chExt cx="373963" cy="343119"/>
            </a:xfrm>
          </p:grpSpPr>
          <p:sp>
            <p:nvSpPr>
              <p:cNvPr id="4314" name="Google Shape;4314;p117"/>
              <p:cNvSpPr/>
              <p:nvPr/>
            </p:nvSpPr>
            <p:spPr>
              <a:xfrm>
                <a:off x="6378049" y="3745325"/>
                <a:ext cx="48315" cy="66180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117"/>
              <p:cNvSpPr/>
              <p:nvPr/>
            </p:nvSpPr>
            <p:spPr>
              <a:xfrm>
                <a:off x="6401195" y="3745325"/>
                <a:ext cx="25169" cy="4613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756" extrusionOk="0">
                    <a:moveTo>
                      <a:pt x="0" y="1"/>
                    </a:moveTo>
                    <a:lnTo>
                      <a:pt x="0" y="1756"/>
                    </a:lnTo>
                    <a:lnTo>
                      <a:pt x="957" y="923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117"/>
              <p:cNvSpPr/>
              <p:nvPr/>
            </p:nvSpPr>
            <p:spPr>
              <a:xfrm>
                <a:off x="6366016" y="3736813"/>
                <a:ext cx="281562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117"/>
              <p:cNvSpPr/>
              <p:nvPr/>
            </p:nvSpPr>
            <p:spPr>
              <a:xfrm>
                <a:off x="6493753" y="3736813"/>
                <a:ext cx="153825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4" extrusionOk="0">
                    <a:moveTo>
                      <a:pt x="497" y="1"/>
                    </a:moveTo>
                    <a:cubicBezTo>
                      <a:pt x="471" y="1"/>
                      <a:pt x="445" y="9"/>
                      <a:pt x="424" y="27"/>
                    </a:cubicBezTo>
                    <a:lnTo>
                      <a:pt x="1" y="394"/>
                    </a:lnTo>
                    <a:cubicBezTo>
                      <a:pt x="1901" y="2010"/>
                      <a:pt x="4918" y="4625"/>
                      <a:pt x="4918" y="4625"/>
                    </a:cubicBezTo>
                    <a:lnTo>
                      <a:pt x="4918" y="11222"/>
                    </a:lnTo>
                    <a:cubicBezTo>
                      <a:pt x="4918" y="11395"/>
                      <a:pt x="4773" y="11534"/>
                      <a:pt x="4599" y="11534"/>
                    </a:cubicBezTo>
                    <a:lnTo>
                      <a:pt x="5543" y="11534"/>
                    </a:lnTo>
                    <a:cubicBezTo>
                      <a:pt x="5716" y="11534"/>
                      <a:pt x="5855" y="11395"/>
                      <a:pt x="5855" y="11222"/>
                    </a:cubicBezTo>
                    <a:lnTo>
                      <a:pt x="5855" y="4625"/>
                    </a:lnTo>
                    <a:lnTo>
                      <a:pt x="569" y="27"/>
                    </a:lnTo>
                    <a:cubicBezTo>
                      <a:pt x="549" y="9"/>
                      <a:pt x="523" y="1"/>
                      <a:pt x="4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117"/>
              <p:cNvSpPr/>
              <p:nvPr/>
            </p:nvSpPr>
            <p:spPr>
              <a:xfrm>
                <a:off x="6366200" y="3726750"/>
                <a:ext cx="70174" cy="22069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117"/>
              <p:cNvSpPr/>
              <p:nvPr/>
            </p:nvSpPr>
            <p:spPr>
              <a:xfrm>
                <a:off x="6467691" y="3889298"/>
                <a:ext cx="85123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117"/>
              <p:cNvSpPr/>
              <p:nvPr/>
            </p:nvSpPr>
            <p:spPr>
              <a:xfrm>
                <a:off x="6519632" y="3889298"/>
                <a:ext cx="33182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5730" extrusionOk="0">
                    <a:moveTo>
                      <a:pt x="1" y="0"/>
                    </a:moveTo>
                    <a:cubicBezTo>
                      <a:pt x="167" y="0"/>
                      <a:pt x="299" y="132"/>
                      <a:pt x="299" y="292"/>
                    </a:cubicBezTo>
                    <a:lnTo>
                      <a:pt x="299" y="5730"/>
                    </a:lnTo>
                    <a:lnTo>
                      <a:pt x="1263" y="5730"/>
                    </a:lnTo>
                    <a:lnTo>
                      <a:pt x="1263" y="292"/>
                    </a:lnTo>
                    <a:cubicBezTo>
                      <a:pt x="1263" y="132"/>
                      <a:pt x="1131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117"/>
              <p:cNvSpPr/>
              <p:nvPr/>
            </p:nvSpPr>
            <p:spPr>
              <a:xfrm>
                <a:off x="6319908" y="3696721"/>
                <a:ext cx="373963" cy="165096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117"/>
              <p:cNvSpPr/>
              <p:nvPr/>
            </p:nvSpPr>
            <p:spPr>
              <a:xfrm>
                <a:off x="6411021" y="3726750"/>
                <a:ext cx="25353" cy="2225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47" extrusionOk="0">
                    <a:moveTo>
                      <a:pt x="1" y="0"/>
                    </a:moveTo>
                    <a:lnTo>
                      <a:pt x="1" y="847"/>
                    </a:lnTo>
                    <a:lnTo>
                      <a:pt x="847" y="847"/>
                    </a:lnTo>
                    <a:cubicBezTo>
                      <a:pt x="909" y="847"/>
                      <a:pt x="965" y="791"/>
                      <a:pt x="965" y="729"/>
                    </a:cubicBezTo>
                    <a:lnTo>
                      <a:pt x="965" y="118"/>
                    </a:lnTo>
                    <a:cubicBezTo>
                      <a:pt x="965" y="56"/>
                      <a:pt x="909" y="0"/>
                      <a:pt x="8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23" name="Google Shape;4323;p117">
            <a:hlinkClick r:id="rId4" action="ppaction://hlinksldjump"/>
          </p:cNvPr>
          <p:cNvSpPr/>
          <p:nvPr/>
        </p:nvSpPr>
        <p:spPr>
          <a:xfrm>
            <a:off x="8582425" y="2361600"/>
            <a:ext cx="420300" cy="420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4" name="Google Shape;4324;p117">
            <a:hlinkClick r:id="" action="ppaction://hlinkshowjump?jump=previousslide"/>
          </p:cNvPr>
          <p:cNvSpPr/>
          <p:nvPr/>
        </p:nvSpPr>
        <p:spPr>
          <a:xfrm>
            <a:off x="8726875" y="220974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5" name="Google Shape;4325;p117">
            <a:hlinkClick r:id="" action="ppaction://hlinkshowjump?jump=nextslide"/>
          </p:cNvPr>
          <p:cNvSpPr/>
          <p:nvPr/>
        </p:nvSpPr>
        <p:spPr>
          <a:xfrm rot="10800000">
            <a:off x="8726875" y="282599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540;p76">
            <a:extLst>
              <a:ext uri="{FF2B5EF4-FFF2-40B4-BE49-F238E27FC236}">
                <a16:creationId xmlns:a16="http://schemas.microsoft.com/office/drawing/2014/main" id="{7A6B306F-C6A0-BEE2-EDA5-F07F020077D2}"/>
              </a:ext>
            </a:extLst>
          </p:cNvPr>
          <p:cNvGrpSpPr/>
          <p:nvPr/>
        </p:nvGrpSpPr>
        <p:grpSpPr>
          <a:xfrm>
            <a:off x="362906" y="1758514"/>
            <a:ext cx="3365321" cy="2046772"/>
            <a:chOff x="302008" y="1853541"/>
            <a:chExt cx="3539401" cy="3289920"/>
          </a:xfrm>
        </p:grpSpPr>
        <p:grpSp>
          <p:nvGrpSpPr>
            <p:cNvPr id="3" name="Google Shape;1541;p76">
              <a:extLst>
                <a:ext uri="{FF2B5EF4-FFF2-40B4-BE49-F238E27FC236}">
                  <a16:creationId xmlns:a16="http://schemas.microsoft.com/office/drawing/2014/main" id="{E124BE70-FD14-8EBB-F08B-8891FE3DB28D}"/>
                </a:ext>
              </a:extLst>
            </p:cNvPr>
            <p:cNvGrpSpPr/>
            <p:nvPr/>
          </p:nvGrpSpPr>
          <p:grpSpPr>
            <a:xfrm>
              <a:off x="302008" y="1853541"/>
              <a:ext cx="3539401" cy="3289920"/>
              <a:chOff x="1559000" y="696547"/>
              <a:chExt cx="5070775" cy="4713353"/>
            </a:xfrm>
          </p:grpSpPr>
          <p:sp>
            <p:nvSpPr>
              <p:cNvPr id="6" name="Google Shape;1542;p76">
                <a:extLst>
                  <a:ext uri="{FF2B5EF4-FFF2-40B4-BE49-F238E27FC236}">
                    <a16:creationId xmlns:a16="http://schemas.microsoft.com/office/drawing/2014/main" id="{491689FA-67EA-445B-3CFA-787DBFC6660A}"/>
                  </a:ext>
                </a:extLst>
              </p:cNvPr>
              <p:cNvSpPr/>
              <p:nvPr/>
            </p:nvSpPr>
            <p:spPr>
              <a:xfrm>
                <a:off x="4376200" y="2744950"/>
                <a:ext cx="43225" cy="148250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5930" extrusionOk="0">
                    <a:moveTo>
                      <a:pt x="323" y="0"/>
                    </a:moveTo>
                    <a:lnTo>
                      <a:pt x="16" y="5754"/>
                    </a:lnTo>
                    <a:cubicBezTo>
                      <a:pt x="1" y="5886"/>
                      <a:pt x="20" y="5929"/>
                      <a:pt x="66" y="5929"/>
                    </a:cubicBezTo>
                    <a:cubicBezTo>
                      <a:pt x="157" y="5929"/>
                      <a:pt x="352" y="5754"/>
                      <a:pt x="587" y="5754"/>
                    </a:cubicBezTo>
                    <a:cubicBezTo>
                      <a:pt x="587" y="5754"/>
                      <a:pt x="1728" y="615"/>
                      <a:pt x="323" y="0"/>
                    </a:cubicBezTo>
                    <a:close/>
                  </a:path>
                </a:pathLst>
              </a:custGeom>
              <a:solidFill>
                <a:srgbClr val="C38E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543;p76">
                <a:extLst>
                  <a:ext uri="{FF2B5EF4-FFF2-40B4-BE49-F238E27FC236}">
                    <a16:creationId xmlns:a16="http://schemas.microsoft.com/office/drawing/2014/main" id="{D6B47F07-FFE9-2C84-F4B4-11F2506D9ABC}"/>
                  </a:ext>
                </a:extLst>
              </p:cNvPr>
              <p:cNvSpPr/>
              <p:nvPr/>
            </p:nvSpPr>
            <p:spPr>
              <a:xfrm>
                <a:off x="4138300" y="2369800"/>
                <a:ext cx="678075" cy="1068025"/>
              </a:xfrm>
              <a:custGeom>
                <a:avLst/>
                <a:gdLst/>
                <a:ahLst/>
                <a:cxnLst/>
                <a:rect l="l" t="t" r="r" b="b"/>
                <a:pathLst>
                  <a:path w="27123" h="42721" extrusionOk="0">
                    <a:moveTo>
                      <a:pt x="10801" y="0"/>
                    </a:moveTo>
                    <a:cubicBezTo>
                      <a:pt x="10171" y="0"/>
                      <a:pt x="9660" y="27"/>
                      <a:pt x="9312" y="73"/>
                    </a:cubicBezTo>
                    <a:cubicBezTo>
                      <a:pt x="6325" y="468"/>
                      <a:pt x="5710" y="14303"/>
                      <a:pt x="5710" y="14303"/>
                    </a:cubicBezTo>
                    <a:cubicBezTo>
                      <a:pt x="5710" y="14303"/>
                      <a:pt x="1" y="36528"/>
                      <a:pt x="1" y="37143"/>
                    </a:cubicBezTo>
                    <a:cubicBezTo>
                      <a:pt x="1" y="37801"/>
                      <a:pt x="17306" y="42721"/>
                      <a:pt x="17306" y="42721"/>
                    </a:cubicBezTo>
                    <a:lnTo>
                      <a:pt x="19765" y="25152"/>
                    </a:lnTo>
                    <a:cubicBezTo>
                      <a:pt x="19765" y="25152"/>
                      <a:pt x="24685" y="14172"/>
                      <a:pt x="25958" y="7452"/>
                    </a:cubicBezTo>
                    <a:cubicBezTo>
                      <a:pt x="27122" y="1515"/>
                      <a:pt x="15570" y="0"/>
                      <a:pt x="10801" y="0"/>
                    </a:cubicBezTo>
                    <a:close/>
                  </a:path>
                </a:pathLst>
              </a:custGeom>
              <a:solidFill>
                <a:srgbClr val="E0A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544;p76">
                <a:extLst>
                  <a:ext uri="{FF2B5EF4-FFF2-40B4-BE49-F238E27FC236}">
                    <a16:creationId xmlns:a16="http://schemas.microsoft.com/office/drawing/2014/main" id="{3E85C648-7E33-CCB1-5906-B7CC30CD6A26}"/>
                  </a:ext>
                </a:extLst>
              </p:cNvPr>
              <p:cNvSpPr/>
              <p:nvPr/>
            </p:nvSpPr>
            <p:spPr>
              <a:xfrm>
                <a:off x="4418300" y="2762300"/>
                <a:ext cx="164725" cy="144075"/>
              </a:xfrm>
              <a:custGeom>
                <a:avLst/>
                <a:gdLst/>
                <a:ahLst/>
                <a:cxnLst/>
                <a:rect l="l" t="t" r="r" b="b"/>
                <a:pathLst>
                  <a:path w="6589" h="5763" extrusionOk="0">
                    <a:moveTo>
                      <a:pt x="313" y="0"/>
                    </a:moveTo>
                    <a:cubicBezTo>
                      <a:pt x="192" y="0"/>
                      <a:pt x="87" y="31"/>
                      <a:pt x="1" y="97"/>
                    </a:cubicBezTo>
                    <a:lnTo>
                      <a:pt x="6589" y="5763"/>
                    </a:lnTo>
                    <a:cubicBezTo>
                      <a:pt x="6589" y="5763"/>
                      <a:pt x="1972" y="0"/>
                      <a:pt x="313" y="0"/>
                    </a:cubicBezTo>
                    <a:close/>
                  </a:path>
                </a:pathLst>
              </a:custGeom>
              <a:solidFill>
                <a:srgbClr val="C38E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45;p76">
                <a:extLst>
                  <a:ext uri="{FF2B5EF4-FFF2-40B4-BE49-F238E27FC236}">
                    <a16:creationId xmlns:a16="http://schemas.microsoft.com/office/drawing/2014/main" id="{6D3029F9-5D28-43D6-73A7-BD59C2D5E6B5}"/>
                  </a:ext>
                </a:extLst>
              </p:cNvPr>
              <p:cNvSpPr/>
              <p:nvPr/>
            </p:nvSpPr>
            <p:spPr>
              <a:xfrm>
                <a:off x="3030375" y="1360300"/>
                <a:ext cx="2277375" cy="1443950"/>
              </a:xfrm>
              <a:custGeom>
                <a:avLst/>
                <a:gdLst/>
                <a:ahLst/>
                <a:cxnLst/>
                <a:rect l="l" t="t" r="r" b="b"/>
                <a:pathLst>
                  <a:path w="91095" h="57758" extrusionOk="0">
                    <a:moveTo>
                      <a:pt x="12782" y="1"/>
                    </a:moveTo>
                    <a:lnTo>
                      <a:pt x="1" y="43966"/>
                    </a:lnTo>
                    <a:lnTo>
                      <a:pt x="80772" y="57758"/>
                    </a:lnTo>
                    <a:lnTo>
                      <a:pt x="91094" y="3646"/>
                    </a:lnTo>
                    <a:lnTo>
                      <a:pt x="127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46;p76">
                <a:extLst>
                  <a:ext uri="{FF2B5EF4-FFF2-40B4-BE49-F238E27FC236}">
                    <a16:creationId xmlns:a16="http://schemas.microsoft.com/office/drawing/2014/main" id="{14EE5449-3E57-FA8A-18F6-B79BE53C2761}"/>
                  </a:ext>
                </a:extLst>
              </p:cNvPr>
              <p:cNvSpPr/>
              <p:nvPr/>
            </p:nvSpPr>
            <p:spPr>
              <a:xfrm>
                <a:off x="4158075" y="2434800"/>
                <a:ext cx="261350" cy="815250"/>
              </a:xfrm>
              <a:custGeom>
                <a:avLst/>
                <a:gdLst/>
                <a:ahLst/>
                <a:cxnLst/>
                <a:rect l="l" t="t" r="r" b="b"/>
                <a:pathLst>
                  <a:path w="10454" h="32610" extrusionOk="0">
                    <a:moveTo>
                      <a:pt x="6978" y="0"/>
                    </a:moveTo>
                    <a:cubicBezTo>
                      <a:pt x="5751" y="0"/>
                      <a:pt x="4474" y="2557"/>
                      <a:pt x="3602" y="4852"/>
                    </a:cubicBezTo>
                    <a:cubicBezTo>
                      <a:pt x="2460" y="7926"/>
                      <a:pt x="3075" y="18423"/>
                      <a:pt x="2855" y="20356"/>
                    </a:cubicBezTo>
                    <a:cubicBezTo>
                      <a:pt x="2592" y="22288"/>
                      <a:pt x="0" y="32610"/>
                      <a:pt x="0" y="32610"/>
                    </a:cubicBezTo>
                    <a:cubicBezTo>
                      <a:pt x="0" y="32610"/>
                      <a:pt x="7115" y="25012"/>
                      <a:pt x="8784" y="21103"/>
                    </a:cubicBezTo>
                    <a:cubicBezTo>
                      <a:pt x="10453" y="17237"/>
                      <a:pt x="9180" y="11835"/>
                      <a:pt x="9180" y="11835"/>
                    </a:cubicBezTo>
                    <a:cubicBezTo>
                      <a:pt x="9180" y="11835"/>
                      <a:pt x="9795" y="4061"/>
                      <a:pt x="8257" y="1118"/>
                    </a:cubicBezTo>
                    <a:cubicBezTo>
                      <a:pt x="7851" y="329"/>
                      <a:pt x="7418" y="0"/>
                      <a:pt x="6978" y="0"/>
                    </a:cubicBezTo>
                    <a:close/>
                  </a:path>
                </a:pathLst>
              </a:custGeom>
              <a:solidFill>
                <a:srgbClr val="E0A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47;p76">
                <a:extLst>
                  <a:ext uri="{FF2B5EF4-FFF2-40B4-BE49-F238E27FC236}">
                    <a16:creationId xmlns:a16="http://schemas.microsoft.com/office/drawing/2014/main" id="{C249120B-B105-478E-31BF-ABBFD3C8BF93}"/>
                  </a:ext>
                </a:extLst>
              </p:cNvPr>
              <p:cNvSpPr/>
              <p:nvPr/>
            </p:nvSpPr>
            <p:spPr>
              <a:xfrm>
                <a:off x="4138300" y="2517650"/>
                <a:ext cx="250375" cy="867475"/>
              </a:xfrm>
              <a:custGeom>
                <a:avLst/>
                <a:gdLst/>
                <a:ahLst/>
                <a:cxnLst/>
                <a:rect l="l" t="t" r="r" b="b"/>
                <a:pathLst>
                  <a:path w="10015" h="34699" extrusionOk="0">
                    <a:moveTo>
                      <a:pt x="5095" y="0"/>
                    </a:moveTo>
                    <a:cubicBezTo>
                      <a:pt x="5095" y="0"/>
                      <a:pt x="2987" y="2636"/>
                      <a:pt x="3646" y="14099"/>
                    </a:cubicBezTo>
                    <a:cubicBezTo>
                      <a:pt x="3910" y="17964"/>
                      <a:pt x="1" y="31229"/>
                      <a:pt x="1" y="31229"/>
                    </a:cubicBezTo>
                    <a:lnTo>
                      <a:pt x="10015" y="34698"/>
                    </a:lnTo>
                    <a:cubicBezTo>
                      <a:pt x="10015" y="34698"/>
                      <a:pt x="6457" y="25255"/>
                      <a:pt x="5886" y="19194"/>
                    </a:cubicBezTo>
                    <a:cubicBezTo>
                      <a:pt x="5359" y="13177"/>
                      <a:pt x="6237" y="1406"/>
                      <a:pt x="6237" y="1406"/>
                    </a:cubicBezTo>
                    <a:lnTo>
                      <a:pt x="5095" y="0"/>
                    </a:lnTo>
                    <a:close/>
                  </a:path>
                </a:pathLst>
              </a:custGeom>
              <a:solidFill>
                <a:srgbClr val="C38E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48;p76">
                <a:extLst>
                  <a:ext uri="{FF2B5EF4-FFF2-40B4-BE49-F238E27FC236}">
                    <a16:creationId xmlns:a16="http://schemas.microsoft.com/office/drawing/2014/main" id="{90DF4C75-DC11-3606-071E-4386EF1D6E1B}"/>
                  </a:ext>
                </a:extLst>
              </p:cNvPr>
              <p:cNvSpPr/>
              <p:nvPr/>
            </p:nvSpPr>
            <p:spPr>
              <a:xfrm>
                <a:off x="4261275" y="2424175"/>
                <a:ext cx="89800" cy="146375"/>
              </a:xfrm>
              <a:custGeom>
                <a:avLst/>
                <a:gdLst/>
                <a:ahLst/>
                <a:cxnLst/>
                <a:rect l="l" t="t" r="r" b="b"/>
                <a:pathLst>
                  <a:path w="3592" h="5855" extrusionOk="0">
                    <a:moveTo>
                      <a:pt x="1989" y="0"/>
                    </a:moveTo>
                    <a:cubicBezTo>
                      <a:pt x="1970" y="0"/>
                      <a:pt x="1952" y="2"/>
                      <a:pt x="1933" y="6"/>
                    </a:cubicBezTo>
                    <a:cubicBezTo>
                      <a:pt x="1406" y="138"/>
                      <a:pt x="220" y="1499"/>
                      <a:pt x="1" y="5364"/>
                    </a:cubicBezTo>
                    <a:cubicBezTo>
                      <a:pt x="1" y="5364"/>
                      <a:pt x="1054" y="5854"/>
                      <a:pt x="1946" y="5854"/>
                    </a:cubicBezTo>
                    <a:cubicBezTo>
                      <a:pt x="2441" y="5854"/>
                      <a:pt x="2887" y="5703"/>
                      <a:pt x="3075" y="5233"/>
                    </a:cubicBezTo>
                    <a:cubicBezTo>
                      <a:pt x="3591" y="3943"/>
                      <a:pt x="2844" y="0"/>
                      <a:pt x="19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49;p76">
                <a:extLst>
                  <a:ext uri="{FF2B5EF4-FFF2-40B4-BE49-F238E27FC236}">
                    <a16:creationId xmlns:a16="http://schemas.microsoft.com/office/drawing/2014/main" id="{5270584D-B2E6-F506-0E69-9BD1863A66AA}"/>
                  </a:ext>
                </a:extLst>
              </p:cNvPr>
              <p:cNvSpPr/>
              <p:nvPr/>
            </p:nvSpPr>
            <p:spPr>
              <a:xfrm>
                <a:off x="3495950" y="3248950"/>
                <a:ext cx="1183700" cy="2160950"/>
              </a:xfrm>
              <a:custGeom>
                <a:avLst/>
                <a:gdLst/>
                <a:ahLst/>
                <a:cxnLst/>
                <a:rect l="l" t="t" r="r" b="b"/>
                <a:pathLst>
                  <a:path w="47348" h="86438" extrusionOk="0">
                    <a:moveTo>
                      <a:pt x="22400" y="0"/>
                    </a:moveTo>
                    <a:cubicBezTo>
                      <a:pt x="17349" y="31272"/>
                      <a:pt x="0" y="85252"/>
                      <a:pt x="0" y="85252"/>
                    </a:cubicBezTo>
                    <a:lnTo>
                      <a:pt x="5710" y="86438"/>
                    </a:lnTo>
                    <a:lnTo>
                      <a:pt x="31009" y="86438"/>
                    </a:lnTo>
                    <a:lnTo>
                      <a:pt x="47348" y="5358"/>
                    </a:lnTo>
                    <a:lnTo>
                      <a:pt x="224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50;p76">
                <a:extLst>
                  <a:ext uri="{FF2B5EF4-FFF2-40B4-BE49-F238E27FC236}">
                    <a16:creationId xmlns:a16="http://schemas.microsoft.com/office/drawing/2014/main" id="{D95BECD3-403C-4869-5CED-EF387C2A6E41}"/>
                  </a:ext>
                </a:extLst>
              </p:cNvPr>
              <p:cNvSpPr/>
              <p:nvPr/>
            </p:nvSpPr>
            <p:spPr>
              <a:xfrm>
                <a:off x="3495950" y="3248950"/>
                <a:ext cx="777425" cy="2160950"/>
              </a:xfrm>
              <a:custGeom>
                <a:avLst/>
                <a:gdLst/>
                <a:ahLst/>
                <a:cxnLst/>
                <a:rect l="l" t="t" r="r" b="b"/>
                <a:pathLst>
                  <a:path w="31097" h="86438" extrusionOk="0">
                    <a:moveTo>
                      <a:pt x="22400" y="0"/>
                    </a:moveTo>
                    <a:lnTo>
                      <a:pt x="13528" y="38607"/>
                    </a:lnTo>
                    <a:lnTo>
                      <a:pt x="0" y="85252"/>
                    </a:lnTo>
                    <a:lnTo>
                      <a:pt x="7467" y="86438"/>
                    </a:lnTo>
                    <a:lnTo>
                      <a:pt x="9927" y="86438"/>
                    </a:lnTo>
                    <a:cubicBezTo>
                      <a:pt x="11815" y="81650"/>
                      <a:pt x="31097" y="31184"/>
                      <a:pt x="28989" y="1406"/>
                    </a:cubicBezTo>
                    <a:lnTo>
                      <a:pt x="2240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51;p76">
                <a:extLst>
                  <a:ext uri="{FF2B5EF4-FFF2-40B4-BE49-F238E27FC236}">
                    <a16:creationId xmlns:a16="http://schemas.microsoft.com/office/drawing/2014/main" id="{58F19FFB-E653-BE94-6471-EA9376BE5FC7}"/>
                  </a:ext>
                </a:extLst>
              </p:cNvPr>
              <p:cNvSpPr/>
              <p:nvPr/>
            </p:nvSpPr>
            <p:spPr>
              <a:xfrm>
                <a:off x="3998850" y="3489400"/>
                <a:ext cx="631400" cy="147175"/>
              </a:xfrm>
              <a:custGeom>
                <a:avLst/>
                <a:gdLst/>
                <a:ahLst/>
                <a:cxnLst/>
                <a:rect l="l" t="t" r="r" b="b"/>
                <a:pathLst>
                  <a:path w="25256" h="5887" fill="none" extrusionOk="0">
                    <a:moveTo>
                      <a:pt x="1" y="1"/>
                    </a:moveTo>
                    <a:lnTo>
                      <a:pt x="25255" y="5886"/>
                    </a:lnTo>
                  </a:path>
                </a:pathLst>
              </a:custGeom>
              <a:noFill/>
              <a:ln w="15375" cap="rnd" cmpd="sng">
                <a:solidFill>
                  <a:schemeClr val="lt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52;p76">
                <a:extLst>
                  <a:ext uri="{FF2B5EF4-FFF2-40B4-BE49-F238E27FC236}">
                    <a16:creationId xmlns:a16="http://schemas.microsoft.com/office/drawing/2014/main" id="{AF91BEFC-F267-EDA1-80F1-F4F2E9081376}"/>
                  </a:ext>
                </a:extLst>
              </p:cNvPr>
              <p:cNvSpPr/>
              <p:nvPr/>
            </p:nvSpPr>
            <p:spPr>
              <a:xfrm>
                <a:off x="3939550" y="3777100"/>
                <a:ext cx="632500" cy="147150"/>
              </a:xfrm>
              <a:custGeom>
                <a:avLst/>
                <a:gdLst/>
                <a:ahLst/>
                <a:cxnLst/>
                <a:rect l="l" t="t" r="r" b="b"/>
                <a:pathLst>
                  <a:path w="25300" h="5886" fill="none" extrusionOk="0">
                    <a:moveTo>
                      <a:pt x="1" y="0"/>
                    </a:moveTo>
                    <a:lnTo>
                      <a:pt x="25300" y="5886"/>
                    </a:lnTo>
                  </a:path>
                </a:pathLst>
              </a:custGeom>
              <a:noFill/>
              <a:ln w="15375" cap="rnd" cmpd="sng">
                <a:solidFill>
                  <a:schemeClr val="lt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53;p76">
                <a:extLst>
                  <a:ext uri="{FF2B5EF4-FFF2-40B4-BE49-F238E27FC236}">
                    <a16:creationId xmlns:a16="http://schemas.microsoft.com/office/drawing/2014/main" id="{EFAD7EA1-BA85-4994-1262-2EE1913F19A6}"/>
                  </a:ext>
                </a:extLst>
              </p:cNvPr>
              <p:cNvSpPr/>
              <p:nvPr/>
            </p:nvSpPr>
            <p:spPr>
              <a:xfrm>
                <a:off x="3881350" y="4065875"/>
                <a:ext cx="631400" cy="147175"/>
              </a:xfrm>
              <a:custGeom>
                <a:avLst/>
                <a:gdLst/>
                <a:ahLst/>
                <a:cxnLst/>
                <a:rect l="l" t="t" r="r" b="b"/>
                <a:pathLst>
                  <a:path w="25256" h="5887" fill="none" extrusionOk="0">
                    <a:moveTo>
                      <a:pt x="1" y="1"/>
                    </a:moveTo>
                    <a:lnTo>
                      <a:pt x="25256" y="5886"/>
                    </a:lnTo>
                  </a:path>
                </a:pathLst>
              </a:custGeom>
              <a:noFill/>
              <a:ln w="15375" cap="rnd" cmpd="sng">
                <a:solidFill>
                  <a:schemeClr val="lt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54;p76">
                <a:extLst>
                  <a:ext uri="{FF2B5EF4-FFF2-40B4-BE49-F238E27FC236}">
                    <a16:creationId xmlns:a16="http://schemas.microsoft.com/office/drawing/2014/main" id="{80423325-3AB6-C44C-F394-031EFC672323}"/>
                  </a:ext>
                </a:extLst>
              </p:cNvPr>
              <p:cNvSpPr/>
              <p:nvPr/>
            </p:nvSpPr>
            <p:spPr>
              <a:xfrm>
                <a:off x="3799000" y="4350275"/>
                <a:ext cx="656650" cy="154850"/>
              </a:xfrm>
              <a:custGeom>
                <a:avLst/>
                <a:gdLst/>
                <a:ahLst/>
                <a:cxnLst/>
                <a:rect l="l" t="t" r="r" b="b"/>
                <a:pathLst>
                  <a:path w="26266" h="6194" fill="none" extrusionOk="0">
                    <a:moveTo>
                      <a:pt x="1" y="0"/>
                    </a:moveTo>
                    <a:lnTo>
                      <a:pt x="26266" y="6193"/>
                    </a:lnTo>
                  </a:path>
                </a:pathLst>
              </a:custGeom>
              <a:noFill/>
              <a:ln w="15375" cap="rnd" cmpd="sng">
                <a:solidFill>
                  <a:schemeClr val="lt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55;p76">
                <a:extLst>
                  <a:ext uri="{FF2B5EF4-FFF2-40B4-BE49-F238E27FC236}">
                    <a16:creationId xmlns:a16="http://schemas.microsoft.com/office/drawing/2014/main" id="{9E89BC74-536A-FC8F-A5C1-08D73AF78EFC}"/>
                  </a:ext>
                </a:extLst>
              </p:cNvPr>
              <p:cNvSpPr/>
              <p:nvPr/>
            </p:nvSpPr>
            <p:spPr>
              <a:xfrm>
                <a:off x="3721050" y="4629175"/>
                <a:ext cx="674225" cy="159250"/>
              </a:xfrm>
              <a:custGeom>
                <a:avLst/>
                <a:gdLst/>
                <a:ahLst/>
                <a:cxnLst/>
                <a:rect l="l" t="t" r="r" b="b"/>
                <a:pathLst>
                  <a:path w="26969" h="6370" fill="none" extrusionOk="0">
                    <a:moveTo>
                      <a:pt x="0" y="1"/>
                    </a:moveTo>
                    <a:lnTo>
                      <a:pt x="26968" y="6369"/>
                    </a:lnTo>
                  </a:path>
                </a:pathLst>
              </a:custGeom>
              <a:noFill/>
              <a:ln w="15375" cap="rnd" cmpd="sng">
                <a:solidFill>
                  <a:schemeClr val="lt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56;p76">
                <a:extLst>
                  <a:ext uri="{FF2B5EF4-FFF2-40B4-BE49-F238E27FC236}">
                    <a16:creationId xmlns:a16="http://schemas.microsoft.com/office/drawing/2014/main" id="{7A1F7117-3B6C-F9FD-AB72-13FC93EB70B5}"/>
                  </a:ext>
                </a:extLst>
              </p:cNvPr>
              <p:cNvSpPr/>
              <p:nvPr/>
            </p:nvSpPr>
            <p:spPr>
              <a:xfrm>
                <a:off x="3634300" y="4920150"/>
                <a:ext cx="701675" cy="157050"/>
              </a:xfrm>
              <a:custGeom>
                <a:avLst/>
                <a:gdLst/>
                <a:ahLst/>
                <a:cxnLst/>
                <a:rect l="l" t="t" r="r" b="b"/>
                <a:pathLst>
                  <a:path w="28067" h="6282" fill="none" extrusionOk="0">
                    <a:moveTo>
                      <a:pt x="1" y="1"/>
                    </a:moveTo>
                    <a:lnTo>
                      <a:pt x="28066" y="6282"/>
                    </a:lnTo>
                  </a:path>
                </a:pathLst>
              </a:custGeom>
              <a:noFill/>
              <a:ln w="15375" cap="rnd" cmpd="sng">
                <a:solidFill>
                  <a:schemeClr val="lt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57;p76">
                <a:extLst>
                  <a:ext uri="{FF2B5EF4-FFF2-40B4-BE49-F238E27FC236}">
                    <a16:creationId xmlns:a16="http://schemas.microsoft.com/office/drawing/2014/main" id="{B4695842-89C2-6027-F7BB-C3CF5FA17C0A}"/>
                  </a:ext>
                </a:extLst>
              </p:cNvPr>
              <p:cNvSpPr/>
              <p:nvPr/>
            </p:nvSpPr>
            <p:spPr>
              <a:xfrm>
                <a:off x="3545350" y="5211125"/>
                <a:ext cx="731325" cy="153750"/>
              </a:xfrm>
              <a:custGeom>
                <a:avLst/>
                <a:gdLst/>
                <a:ahLst/>
                <a:cxnLst/>
                <a:rect l="l" t="t" r="r" b="b"/>
                <a:pathLst>
                  <a:path w="29253" h="6150" fill="none" extrusionOk="0">
                    <a:moveTo>
                      <a:pt x="1" y="1"/>
                    </a:moveTo>
                    <a:lnTo>
                      <a:pt x="29253" y="6150"/>
                    </a:lnTo>
                  </a:path>
                </a:pathLst>
              </a:custGeom>
              <a:noFill/>
              <a:ln w="15375" cap="rnd" cmpd="sng">
                <a:solidFill>
                  <a:schemeClr val="lt1"/>
                </a:solidFill>
                <a:prstDash val="solid"/>
                <a:miter lim="43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58;p76">
                <a:extLst>
                  <a:ext uri="{FF2B5EF4-FFF2-40B4-BE49-F238E27FC236}">
                    <a16:creationId xmlns:a16="http://schemas.microsoft.com/office/drawing/2014/main" id="{69A60C89-6CAE-9F5E-19F7-97BCB4A5A65A}"/>
                  </a:ext>
                </a:extLst>
              </p:cNvPr>
              <p:cNvSpPr/>
              <p:nvPr/>
            </p:nvSpPr>
            <p:spPr>
              <a:xfrm>
                <a:off x="5370300" y="2838275"/>
                <a:ext cx="323950" cy="487550"/>
              </a:xfrm>
              <a:custGeom>
                <a:avLst/>
                <a:gdLst/>
                <a:ahLst/>
                <a:cxnLst/>
                <a:rect l="l" t="t" r="r" b="b"/>
                <a:pathLst>
                  <a:path w="12958" h="19502" extrusionOk="0">
                    <a:moveTo>
                      <a:pt x="12211" y="0"/>
                    </a:moveTo>
                    <a:cubicBezTo>
                      <a:pt x="4173" y="923"/>
                      <a:pt x="528" y="12782"/>
                      <a:pt x="528" y="12782"/>
                    </a:cubicBezTo>
                    <a:lnTo>
                      <a:pt x="1" y="19502"/>
                    </a:lnTo>
                    <a:cubicBezTo>
                      <a:pt x="12957" y="13880"/>
                      <a:pt x="12211" y="1"/>
                      <a:pt x="12211" y="0"/>
                    </a:cubicBezTo>
                    <a:close/>
                  </a:path>
                </a:pathLst>
              </a:custGeom>
              <a:solidFill>
                <a:srgbClr val="E5B6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59;p76">
                <a:extLst>
                  <a:ext uri="{FF2B5EF4-FFF2-40B4-BE49-F238E27FC236}">
                    <a16:creationId xmlns:a16="http://schemas.microsoft.com/office/drawing/2014/main" id="{0E1ABAF9-085C-9AA2-47B4-95D7105A5A5E}"/>
                  </a:ext>
                </a:extLst>
              </p:cNvPr>
              <p:cNvSpPr/>
              <p:nvPr/>
            </p:nvSpPr>
            <p:spPr>
              <a:xfrm>
                <a:off x="5580025" y="1976300"/>
                <a:ext cx="383250" cy="1624025"/>
              </a:xfrm>
              <a:custGeom>
                <a:avLst/>
                <a:gdLst/>
                <a:ahLst/>
                <a:cxnLst/>
                <a:rect l="l" t="t" r="r" b="b"/>
                <a:pathLst>
                  <a:path w="15330" h="64961" extrusionOk="0">
                    <a:moveTo>
                      <a:pt x="6018" y="1"/>
                    </a:moveTo>
                    <a:lnTo>
                      <a:pt x="1" y="64610"/>
                    </a:lnTo>
                    <a:lnTo>
                      <a:pt x="8961" y="64961"/>
                    </a:lnTo>
                    <a:lnTo>
                      <a:pt x="15329" y="1275"/>
                    </a:lnTo>
                    <a:lnTo>
                      <a:pt x="60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60;p76">
                <a:extLst>
                  <a:ext uri="{FF2B5EF4-FFF2-40B4-BE49-F238E27FC236}">
                    <a16:creationId xmlns:a16="http://schemas.microsoft.com/office/drawing/2014/main" id="{D05CB00E-4F28-A7F5-4A1D-DB510884F007}"/>
                  </a:ext>
                </a:extLst>
              </p:cNvPr>
              <p:cNvSpPr/>
              <p:nvPr/>
            </p:nvSpPr>
            <p:spPr>
              <a:xfrm>
                <a:off x="5580025" y="1976300"/>
                <a:ext cx="221825" cy="1618550"/>
              </a:xfrm>
              <a:custGeom>
                <a:avLst/>
                <a:gdLst/>
                <a:ahLst/>
                <a:cxnLst/>
                <a:rect l="l" t="t" r="r" b="b"/>
                <a:pathLst>
                  <a:path w="8873" h="64742" extrusionOk="0">
                    <a:moveTo>
                      <a:pt x="6018" y="1"/>
                    </a:moveTo>
                    <a:lnTo>
                      <a:pt x="1" y="64610"/>
                    </a:lnTo>
                    <a:lnTo>
                      <a:pt x="3295" y="64741"/>
                    </a:lnTo>
                    <a:lnTo>
                      <a:pt x="8873" y="440"/>
                    </a:lnTo>
                    <a:lnTo>
                      <a:pt x="601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61;p76">
                <a:extLst>
                  <a:ext uri="{FF2B5EF4-FFF2-40B4-BE49-F238E27FC236}">
                    <a16:creationId xmlns:a16="http://schemas.microsoft.com/office/drawing/2014/main" id="{4439CF1D-0F72-9691-BD15-31A72636AF82}"/>
                  </a:ext>
                </a:extLst>
              </p:cNvPr>
              <p:cNvSpPr/>
              <p:nvPr/>
            </p:nvSpPr>
            <p:spPr>
              <a:xfrm>
                <a:off x="5186925" y="2876425"/>
                <a:ext cx="707175" cy="1047825"/>
              </a:xfrm>
              <a:custGeom>
                <a:avLst/>
                <a:gdLst/>
                <a:ahLst/>
                <a:cxnLst/>
                <a:rect l="l" t="t" r="r" b="b"/>
                <a:pathLst>
                  <a:path w="28287" h="41913" extrusionOk="0">
                    <a:moveTo>
                      <a:pt x="16205" y="1"/>
                    </a:moveTo>
                    <a:cubicBezTo>
                      <a:pt x="9523" y="1"/>
                      <a:pt x="1" y="33729"/>
                      <a:pt x="1" y="34227"/>
                    </a:cubicBezTo>
                    <a:lnTo>
                      <a:pt x="14451" y="41913"/>
                    </a:lnTo>
                    <a:lnTo>
                      <a:pt x="16998" y="20347"/>
                    </a:lnTo>
                    <a:cubicBezTo>
                      <a:pt x="16998" y="20347"/>
                      <a:pt x="24465" y="17273"/>
                      <a:pt x="26134" y="16175"/>
                    </a:cubicBezTo>
                    <a:cubicBezTo>
                      <a:pt x="27759" y="15077"/>
                      <a:pt x="28286" y="7039"/>
                      <a:pt x="28286" y="5019"/>
                    </a:cubicBezTo>
                    <a:cubicBezTo>
                      <a:pt x="28286" y="3864"/>
                      <a:pt x="27611" y="3624"/>
                      <a:pt x="27050" y="3624"/>
                    </a:cubicBezTo>
                    <a:cubicBezTo>
                      <a:pt x="26651" y="3624"/>
                      <a:pt x="26310" y="3745"/>
                      <a:pt x="26310" y="3745"/>
                    </a:cubicBezTo>
                    <a:cubicBezTo>
                      <a:pt x="26310" y="3745"/>
                      <a:pt x="22664" y="3569"/>
                      <a:pt x="19897" y="3394"/>
                    </a:cubicBezTo>
                    <a:cubicBezTo>
                      <a:pt x="17174" y="3218"/>
                      <a:pt x="17350" y="363"/>
                      <a:pt x="17350" y="363"/>
                    </a:cubicBezTo>
                    <a:cubicBezTo>
                      <a:pt x="16980" y="117"/>
                      <a:pt x="16597" y="1"/>
                      <a:pt x="16205" y="1"/>
                    </a:cubicBezTo>
                    <a:close/>
                  </a:path>
                </a:pathLst>
              </a:custGeom>
              <a:solidFill>
                <a:srgbClr val="FBC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62;p76">
                <a:extLst>
                  <a:ext uri="{FF2B5EF4-FFF2-40B4-BE49-F238E27FC236}">
                    <a16:creationId xmlns:a16="http://schemas.microsoft.com/office/drawing/2014/main" id="{33F192B6-084C-2675-E02C-451C7D2E9ABC}"/>
                  </a:ext>
                </a:extLst>
              </p:cNvPr>
              <p:cNvSpPr/>
              <p:nvPr/>
            </p:nvSpPr>
            <p:spPr>
              <a:xfrm>
                <a:off x="4747725" y="3539925"/>
                <a:ext cx="933350" cy="1869975"/>
              </a:xfrm>
              <a:custGeom>
                <a:avLst/>
                <a:gdLst/>
                <a:ahLst/>
                <a:cxnLst/>
                <a:rect l="l" t="t" r="r" b="b"/>
                <a:pathLst>
                  <a:path w="37334" h="74799" extrusionOk="0">
                    <a:moveTo>
                      <a:pt x="16822" y="0"/>
                    </a:moveTo>
                    <a:cubicBezTo>
                      <a:pt x="7291" y="21961"/>
                      <a:pt x="747" y="69089"/>
                      <a:pt x="0" y="74799"/>
                    </a:cubicBezTo>
                    <a:lnTo>
                      <a:pt x="34039" y="74799"/>
                    </a:lnTo>
                    <a:lnTo>
                      <a:pt x="37333" y="3646"/>
                    </a:lnTo>
                    <a:lnTo>
                      <a:pt x="16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63;p76">
                <a:extLst>
                  <a:ext uri="{FF2B5EF4-FFF2-40B4-BE49-F238E27FC236}">
                    <a16:creationId xmlns:a16="http://schemas.microsoft.com/office/drawing/2014/main" id="{F5829035-2C97-FB68-F463-59A57646CEC1}"/>
                  </a:ext>
                </a:extLst>
              </p:cNvPr>
              <p:cNvSpPr/>
              <p:nvPr/>
            </p:nvSpPr>
            <p:spPr>
              <a:xfrm>
                <a:off x="4747725" y="3539925"/>
                <a:ext cx="475475" cy="1869975"/>
              </a:xfrm>
              <a:custGeom>
                <a:avLst/>
                <a:gdLst/>
                <a:ahLst/>
                <a:cxnLst/>
                <a:rect l="l" t="t" r="r" b="b"/>
                <a:pathLst>
                  <a:path w="19019" h="74799" extrusionOk="0">
                    <a:moveTo>
                      <a:pt x="16822" y="0"/>
                    </a:moveTo>
                    <a:lnTo>
                      <a:pt x="16822" y="0"/>
                    </a:lnTo>
                    <a:cubicBezTo>
                      <a:pt x="7291" y="18931"/>
                      <a:pt x="747" y="68913"/>
                      <a:pt x="0" y="74799"/>
                    </a:cubicBezTo>
                    <a:lnTo>
                      <a:pt x="19018" y="74799"/>
                    </a:lnTo>
                    <a:cubicBezTo>
                      <a:pt x="9795" y="36939"/>
                      <a:pt x="16822" y="2"/>
                      <a:pt x="16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64;p76">
                <a:extLst>
                  <a:ext uri="{FF2B5EF4-FFF2-40B4-BE49-F238E27FC236}">
                    <a16:creationId xmlns:a16="http://schemas.microsoft.com/office/drawing/2014/main" id="{918C364C-C90C-DA39-F063-02564D8EDEAB}"/>
                  </a:ext>
                </a:extLst>
              </p:cNvPr>
              <p:cNvSpPr/>
              <p:nvPr/>
            </p:nvSpPr>
            <p:spPr>
              <a:xfrm>
                <a:off x="5162775" y="921100"/>
                <a:ext cx="1467000" cy="1728325"/>
              </a:xfrm>
              <a:custGeom>
                <a:avLst/>
                <a:gdLst/>
                <a:ahLst/>
                <a:cxnLst/>
                <a:rect l="l" t="t" r="r" b="b"/>
                <a:pathLst>
                  <a:path w="58680" h="69133" extrusionOk="0">
                    <a:moveTo>
                      <a:pt x="6018" y="0"/>
                    </a:moveTo>
                    <a:lnTo>
                      <a:pt x="0" y="64565"/>
                    </a:lnTo>
                    <a:lnTo>
                      <a:pt x="52179" y="69133"/>
                    </a:lnTo>
                    <a:lnTo>
                      <a:pt x="58680" y="4700"/>
                    </a:lnTo>
                    <a:lnTo>
                      <a:pt x="60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65;p76">
                <a:extLst>
                  <a:ext uri="{FF2B5EF4-FFF2-40B4-BE49-F238E27FC236}">
                    <a16:creationId xmlns:a16="http://schemas.microsoft.com/office/drawing/2014/main" id="{E228AD4D-485C-3D44-4B46-AD6F4AC83655}"/>
                  </a:ext>
                </a:extLst>
              </p:cNvPr>
              <p:cNvSpPr/>
              <p:nvPr/>
            </p:nvSpPr>
            <p:spPr>
              <a:xfrm>
                <a:off x="5468025" y="1326475"/>
                <a:ext cx="933350" cy="925475"/>
              </a:xfrm>
              <a:custGeom>
                <a:avLst/>
                <a:gdLst/>
                <a:ahLst/>
                <a:cxnLst/>
                <a:rect l="l" t="t" r="r" b="b"/>
                <a:pathLst>
                  <a:path w="37334" h="37019" extrusionOk="0">
                    <a:moveTo>
                      <a:pt x="9092" y="1"/>
                    </a:moveTo>
                    <a:cubicBezTo>
                      <a:pt x="8609" y="1"/>
                      <a:pt x="8098" y="68"/>
                      <a:pt x="7555" y="212"/>
                    </a:cubicBezTo>
                    <a:cubicBezTo>
                      <a:pt x="1" y="2232"/>
                      <a:pt x="16120" y="37018"/>
                      <a:pt x="16120" y="37018"/>
                    </a:cubicBezTo>
                    <a:cubicBezTo>
                      <a:pt x="16120" y="37018"/>
                      <a:pt x="37334" y="3243"/>
                      <a:pt x="30746" y="739"/>
                    </a:cubicBezTo>
                    <a:cubicBezTo>
                      <a:pt x="30167" y="514"/>
                      <a:pt x="29581" y="411"/>
                      <a:pt x="28992" y="411"/>
                    </a:cubicBezTo>
                    <a:cubicBezTo>
                      <a:pt x="22925" y="411"/>
                      <a:pt x="16647" y="11324"/>
                      <a:pt x="16647" y="11324"/>
                    </a:cubicBezTo>
                    <a:cubicBezTo>
                      <a:pt x="16647" y="11324"/>
                      <a:pt x="15359" y="1"/>
                      <a:pt x="90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66;p76">
                <a:extLst>
                  <a:ext uri="{FF2B5EF4-FFF2-40B4-BE49-F238E27FC236}">
                    <a16:creationId xmlns:a16="http://schemas.microsoft.com/office/drawing/2014/main" id="{BA4D247F-3619-0BD6-9E86-C1918EB917FE}"/>
                  </a:ext>
                </a:extLst>
              </p:cNvPr>
              <p:cNvSpPr/>
              <p:nvPr/>
            </p:nvSpPr>
            <p:spPr>
              <a:xfrm>
                <a:off x="2959000" y="2330825"/>
                <a:ext cx="569925" cy="1524250"/>
              </a:xfrm>
              <a:custGeom>
                <a:avLst/>
                <a:gdLst/>
                <a:ahLst/>
                <a:cxnLst/>
                <a:rect l="l" t="t" r="r" b="b"/>
                <a:pathLst>
                  <a:path w="22797" h="60970" extrusionOk="0">
                    <a:moveTo>
                      <a:pt x="17150" y="0"/>
                    </a:moveTo>
                    <a:cubicBezTo>
                      <a:pt x="16055" y="0"/>
                      <a:pt x="15101" y="1836"/>
                      <a:pt x="14846" y="2686"/>
                    </a:cubicBezTo>
                    <a:cubicBezTo>
                      <a:pt x="13792" y="6112"/>
                      <a:pt x="12474" y="16829"/>
                      <a:pt x="12474" y="16829"/>
                    </a:cubicBezTo>
                    <a:lnTo>
                      <a:pt x="11420" y="17004"/>
                    </a:lnTo>
                    <a:cubicBezTo>
                      <a:pt x="11420" y="17004"/>
                      <a:pt x="6279" y="1537"/>
                      <a:pt x="4417" y="1537"/>
                    </a:cubicBezTo>
                    <a:cubicBezTo>
                      <a:pt x="4394" y="1537"/>
                      <a:pt x="4371" y="1539"/>
                      <a:pt x="4349" y="1544"/>
                    </a:cubicBezTo>
                    <a:cubicBezTo>
                      <a:pt x="2548" y="1895"/>
                      <a:pt x="3778" y="6639"/>
                      <a:pt x="4261" y="8396"/>
                    </a:cubicBezTo>
                    <a:cubicBezTo>
                      <a:pt x="4964" y="10987"/>
                      <a:pt x="7687" y="18805"/>
                      <a:pt x="7687" y="18805"/>
                    </a:cubicBezTo>
                    <a:lnTo>
                      <a:pt x="6501" y="20606"/>
                    </a:lnTo>
                    <a:cubicBezTo>
                      <a:pt x="6501" y="20606"/>
                      <a:pt x="5763" y="20263"/>
                      <a:pt x="5060" y="20263"/>
                    </a:cubicBezTo>
                    <a:cubicBezTo>
                      <a:pt x="4638" y="20263"/>
                      <a:pt x="4228" y="20386"/>
                      <a:pt x="3998" y="20782"/>
                    </a:cubicBezTo>
                    <a:cubicBezTo>
                      <a:pt x="3339" y="21880"/>
                      <a:pt x="3514" y="23241"/>
                      <a:pt x="3514" y="23241"/>
                    </a:cubicBezTo>
                    <a:cubicBezTo>
                      <a:pt x="3514" y="23241"/>
                      <a:pt x="3444" y="23227"/>
                      <a:pt x="3336" y="23227"/>
                    </a:cubicBezTo>
                    <a:cubicBezTo>
                      <a:pt x="2775" y="23227"/>
                      <a:pt x="1199" y="23597"/>
                      <a:pt x="3075" y="28160"/>
                    </a:cubicBezTo>
                    <a:cubicBezTo>
                      <a:pt x="3075" y="28160"/>
                      <a:pt x="1" y="29127"/>
                      <a:pt x="3251" y="33651"/>
                    </a:cubicBezTo>
                    <a:cubicBezTo>
                      <a:pt x="6501" y="38174"/>
                      <a:pt x="6984" y="41864"/>
                      <a:pt x="6984" y="41864"/>
                    </a:cubicBezTo>
                    <a:cubicBezTo>
                      <a:pt x="6984" y="41864"/>
                      <a:pt x="6413" y="60970"/>
                      <a:pt x="6677" y="60970"/>
                    </a:cubicBezTo>
                    <a:cubicBezTo>
                      <a:pt x="6984" y="60970"/>
                      <a:pt x="22093" y="60618"/>
                      <a:pt x="22093" y="60618"/>
                    </a:cubicBezTo>
                    <a:lnTo>
                      <a:pt x="20907" y="38087"/>
                    </a:lnTo>
                    <a:cubicBezTo>
                      <a:pt x="20907" y="38087"/>
                      <a:pt x="22796" y="34178"/>
                      <a:pt x="22533" y="30313"/>
                    </a:cubicBezTo>
                    <a:cubicBezTo>
                      <a:pt x="22269" y="26403"/>
                      <a:pt x="18096" y="18190"/>
                      <a:pt x="18096" y="18190"/>
                    </a:cubicBezTo>
                    <a:cubicBezTo>
                      <a:pt x="18096" y="18190"/>
                      <a:pt x="19195" y="6375"/>
                      <a:pt x="18931" y="2422"/>
                    </a:cubicBezTo>
                    <a:cubicBezTo>
                      <a:pt x="18843" y="1676"/>
                      <a:pt x="18448" y="94"/>
                      <a:pt x="17262" y="7"/>
                    </a:cubicBezTo>
                    <a:cubicBezTo>
                      <a:pt x="17225" y="2"/>
                      <a:pt x="17187" y="0"/>
                      <a:pt x="17150" y="0"/>
                    </a:cubicBezTo>
                    <a:close/>
                  </a:path>
                </a:pathLst>
              </a:custGeom>
              <a:solidFill>
                <a:srgbClr val="E18F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67;p76">
                <a:extLst>
                  <a:ext uri="{FF2B5EF4-FFF2-40B4-BE49-F238E27FC236}">
                    <a16:creationId xmlns:a16="http://schemas.microsoft.com/office/drawing/2014/main" id="{4A08D498-42C8-FFA8-7D4B-F44036FB0E1C}"/>
                  </a:ext>
                </a:extLst>
              </p:cNvPr>
              <p:cNvSpPr/>
              <p:nvPr/>
            </p:nvSpPr>
            <p:spPr>
              <a:xfrm>
                <a:off x="3033550" y="2827100"/>
                <a:ext cx="298825" cy="259700"/>
              </a:xfrm>
              <a:custGeom>
                <a:avLst/>
                <a:gdLst/>
                <a:ahLst/>
                <a:cxnLst/>
                <a:rect l="l" t="t" r="r" b="b"/>
                <a:pathLst>
                  <a:path w="11953" h="10388" extrusionOk="0">
                    <a:moveTo>
                      <a:pt x="1733" y="0"/>
                    </a:moveTo>
                    <a:cubicBezTo>
                      <a:pt x="0" y="0"/>
                      <a:pt x="532" y="3390"/>
                      <a:pt x="532" y="3390"/>
                    </a:cubicBezTo>
                    <a:cubicBezTo>
                      <a:pt x="532" y="3390"/>
                      <a:pt x="2816" y="6465"/>
                      <a:pt x="4749" y="7914"/>
                    </a:cubicBezTo>
                    <a:cubicBezTo>
                      <a:pt x="6697" y="9383"/>
                      <a:pt x="8761" y="10388"/>
                      <a:pt x="9979" y="10388"/>
                    </a:cubicBezTo>
                    <a:cubicBezTo>
                      <a:pt x="10436" y="10388"/>
                      <a:pt x="10774" y="10246"/>
                      <a:pt x="10942" y="9934"/>
                    </a:cubicBezTo>
                    <a:cubicBezTo>
                      <a:pt x="11952" y="8178"/>
                      <a:pt x="3519" y="755"/>
                      <a:pt x="3519" y="755"/>
                    </a:cubicBezTo>
                    <a:cubicBezTo>
                      <a:pt x="2750" y="215"/>
                      <a:pt x="2169" y="0"/>
                      <a:pt x="1733" y="0"/>
                    </a:cubicBezTo>
                    <a:close/>
                  </a:path>
                </a:pathLst>
              </a:custGeom>
              <a:solidFill>
                <a:srgbClr val="EF94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68;p76">
                <a:extLst>
                  <a:ext uri="{FF2B5EF4-FFF2-40B4-BE49-F238E27FC236}">
                    <a16:creationId xmlns:a16="http://schemas.microsoft.com/office/drawing/2014/main" id="{FF9BC56E-3533-E2CE-CF37-2E7B879C8F87}"/>
                  </a:ext>
                </a:extLst>
              </p:cNvPr>
              <p:cNvSpPr/>
              <p:nvPr/>
            </p:nvSpPr>
            <p:spPr>
              <a:xfrm>
                <a:off x="2981625" y="2911725"/>
                <a:ext cx="279625" cy="279600"/>
              </a:xfrm>
              <a:custGeom>
                <a:avLst/>
                <a:gdLst/>
                <a:ahLst/>
                <a:cxnLst/>
                <a:rect l="l" t="t" r="r" b="b"/>
                <a:pathLst>
                  <a:path w="11185" h="11184" extrusionOk="0">
                    <a:moveTo>
                      <a:pt x="2503" y="0"/>
                    </a:moveTo>
                    <a:cubicBezTo>
                      <a:pt x="2002" y="0"/>
                      <a:pt x="0" y="274"/>
                      <a:pt x="2170" y="4924"/>
                    </a:cubicBezTo>
                    <a:lnTo>
                      <a:pt x="8275" y="10766"/>
                    </a:lnTo>
                    <a:cubicBezTo>
                      <a:pt x="8591" y="11057"/>
                      <a:pt x="8963" y="11184"/>
                      <a:pt x="9327" y="11184"/>
                    </a:cubicBezTo>
                    <a:cubicBezTo>
                      <a:pt x="10283" y="11184"/>
                      <a:pt x="11185" y="10310"/>
                      <a:pt x="10867" y="9229"/>
                    </a:cubicBezTo>
                    <a:cubicBezTo>
                      <a:pt x="10867" y="9229"/>
                      <a:pt x="10867" y="9185"/>
                      <a:pt x="10823" y="9185"/>
                    </a:cubicBezTo>
                    <a:cubicBezTo>
                      <a:pt x="10208" y="7208"/>
                      <a:pt x="2609" y="5"/>
                      <a:pt x="2609" y="5"/>
                    </a:cubicBezTo>
                    <a:cubicBezTo>
                      <a:pt x="2609" y="5"/>
                      <a:pt x="2569" y="0"/>
                      <a:pt x="2503" y="0"/>
                    </a:cubicBezTo>
                    <a:close/>
                  </a:path>
                </a:pathLst>
              </a:custGeom>
              <a:solidFill>
                <a:srgbClr val="EF94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69;p76">
                <a:extLst>
                  <a:ext uri="{FF2B5EF4-FFF2-40B4-BE49-F238E27FC236}">
                    <a16:creationId xmlns:a16="http://schemas.microsoft.com/office/drawing/2014/main" id="{0160FF37-2873-2EB0-1845-090F6AD4A2C2}"/>
                  </a:ext>
                </a:extLst>
              </p:cNvPr>
              <p:cNvSpPr/>
              <p:nvPr/>
            </p:nvSpPr>
            <p:spPr>
              <a:xfrm>
                <a:off x="3151175" y="3092075"/>
                <a:ext cx="110850" cy="107325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4293" extrusionOk="0">
                    <a:moveTo>
                      <a:pt x="1343" y="1"/>
                    </a:moveTo>
                    <a:cubicBezTo>
                      <a:pt x="1043" y="1"/>
                      <a:pt x="734" y="101"/>
                      <a:pt x="483" y="302"/>
                    </a:cubicBezTo>
                    <a:lnTo>
                      <a:pt x="395" y="390"/>
                    </a:lnTo>
                    <a:cubicBezTo>
                      <a:pt x="132" y="565"/>
                      <a:pt x="0" y="873"/>
                      <a:pt x="44" y="1224"/>
                    </a:cubicBezTo>
                    <a:cubicBezTo>
                      <a:pt x="132" y="1663"/>
                      <a:pt x="351" y="2366"/>
                      <a:pt x="966" y="3069"/>
                    </a:cubicBezTo>
                    <a:cubicBezTo>
                      <a:pt x="1362" y="3552"/>
                      <a:pt x="1845" y="3903"/>
                      <a:pt x="2284" y="4123"/>
                    </a:cubicBezTo>
                    <a:cubicBezTo>
                      <a:pt x="2500" y="4240"/>
                      <a:pt x="2721" y="4292"/>
                      <a:pt x="2933" y="4292"/>
                    </a:cubicBezTo>
                    <a:cubicBezTo>
                      <a:pt x="3756" y="4292"/>
                      <a:pt x="4434" y="3503"/>
                      <a:pt x="4085" y="2630"/>
                    </a:cubicBezTo>
                    <a:cubicBezTo>
                      <a:pt x="3953" y="2278"/>
                      <a:pt x="3777" y="1883"/>
                      <a:pt x="3426" y="1488"/>
                    </a:cubicBezTo>
                    <a:cubicBezTo>
                      <a:pt x="3426" y="1488"/>
                      <a:pt x="2767" y="653"/>
                      <a:pt x="1977" y="170"/>
                    </a:cubicBezTo>
                    <a:cubicBezTo>
                      <a:pt x="1788" y="57"/>
                      <a:pt x="1568" y="1"/>
                      <a:pt x="13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70;p76">
                <a:extLst>
                  <a:ext uri="{FF2B5EF4-FFF2-40B4-BE49-F238E27FC236}">
                    <a16:creationId xmlns:a16="http://schemas.microsoft.com/office/drawing/2014/main" id="{CDF3BC0E-9072-4EDA-EAFB-98A0A652D7F1}"/>
                  </a:ext>
                </a:extLst>
              </p:cNvPr>
              <p:cNvSpPr/>
              <p:nvPr/>
            </p:nvSpPr>
            <p:spPr>
              <a:xfrm>
                <a:off x="3207175" y="3007650"/>
                <a:ext cx="113625" cy="91100"/>
              </a:xfrm>
              <a:custGeom>
                <a:avLst/>
                <a:gdLst/>
                <a:ahLst/>
                <a:cxnLst/>
                <a:rect l="l" t="t" r="r" b="b"/>
                <a:pathLst>
                  <a:path w="4545" h="3644" extrusionOk="0">
                    <a:moveTo>
                      <a:pt x="1284" y="1"/>
                    </a:moveTo>
                    <a:cubicBezTo>
                      <a:pt x="937" y="1"/>
                      <a:pt x="600" y="149"/>
                      <a:pt x="351" y="429"/>
                    </a:cubicBezTo>
                    <a:lnTo>
                      <a:pt x="264" y="516"/>
                    </a:lnTo>
                    <a:cubicBezTo>
                      <a:pt x="88" y="736"/>
                      <a:pt x="0" y="1043"/>
                      <a:pt x="132" y="1307"/>
                    </a:cubicBezTo>
                    <a:cubicBezTo>
                      <a:pt x="264" y="1702"/>
                      <a:pt x="571" y="2317"/>
                      <a:pt x="1230" y="2844"/>
                    </a:cubicBezTo>
                    <a:cubicBezTo>
                      <a:pt x="1713" y="3196"/>
                      <a:pt x="2196" y="3415"/>
                      <a:pt x="2679" y="3591"/>
                    </a:cubicBezTo>
                    <a:cubicBezTo>
                      <a:pt x="2798" y="3627"/>
                      <a:pt x="2915" y="3644"/>
                      <a:pt x="3028" y="3644"/>
                    </a:cubicBezTo>
                    <a:cubicBezTo>
                      <a:pt x="3885" y="3644"/>
                      <a:pt x="4545" y="2692"/>
                      <a:pt x="4041" y="1878"/>
                    </a:cubicBezTo>
                    <a:cubicBezTo>
                      <a:pt x="3865" y="1614"/>
                      <a:pt x="3602" y="1307"/>
                      <a:pt x="3250" y="956"/>
                    </a:cubicBezTo>
                    <a:cubicBezTo>
                      <a:pt x="3250" y="956"/>
                      <a:pt x="2460" y="341"/>
                      <a:pt x="1713" y="77"/>
                    </a:cubicBezTo>
                    <a:cubicBezTo>
                      <a:pt x="1572" y="26"/>
                      <a:pt x="1427" y="1"/>
                      <a:pt x="12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71;p76">
                <a:extLst>
                  <a:ext uri="{FF2B5EF4-FFF2-40B4-BE49-F238E27FC236}">
                    <a16:creationId xmlns:a16="http://schemas.microsoft.com/office/drawing/2014/main" id="{22D39088-BE3F-CC25-DF45-ADDFCE248123}"/>
                  </a:ext>
                </a:extLst>
              </p:cNvPr>
              <p:cNvSpPr/>
              <p:nvPr/>
            </p:nvSpPr>
            <p:spPr>
              <a:xfrm>
                <a:off x="3314775" y="3410350"/>
                <a:ext cx="11642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728" extrusionOk="0">
                    <a:moveTo>
                      <a:pt x="0" y="1"/>
                    </a:moveTo>
                    <a:lnTo>
                      <a:pt x="0" y="396"/>
                    </a:lnTo>
                    <a:cubicBezTo>
                      <a:pt x="410" y="645"/>
                      <a:pt x="1064" y="728"/>
                      <a:pt x="1754" y="728"/>
                    </a:cubicBezTo>
                    <a:cubicBezTo>
                      <a:pt x="3133" y="728"/>
                      <a:pt x="4656" y="396"/>
                      <a:pt x="4656" y="396"/>
                    </a:cubicBezTo>
                    <a:lnTo>
                      <a:pt x="4568" y="44"/>
                    </a:lnTo>
                    <a:cubicBezTo>
                      <a:pt x="4190" y="255"/>
                      <a:pt x="3588" y="326"/>
                      <a:pt x="2943" y="326"/>
                    </a:cubicBezTo>
                    <a:cubicBezTo>
                      <a:pt x="1568" y="326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C97D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572;p76">
                <a:extLst>
                  <a:ext uri="{FF2B5EF4-FFF2-40B4-BE49-F238E27FC236}">
                    <a16:creationId xmlns:a16="http://schemas.microsoft.com/office/drawing/2014/main" id="{1CC26559-8B0E-89EB-163C-61621326501C}"/>
                  </a:ext>
                </a:extLst>
              </p:cNvPr>
              <p:cNvSpPr/>
              <p:nvPr/>
            </p:nvSpPr>
            <p:spPr>
              <a:xfrm>
                <a:off x="3288425" y="3071050"/>
                <a:ext cx="177900" cy="20317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8127" extrusionOk="0">
                    <a:moveTo>
                      <a:pt x="1362" y="1"/>
                    </a:moveTo>
                    <a:cubicBezTo>
                      <a:pt x="1362" y="1"/>
                      <a:pt x="0" y="4129"/>
                      <a:pt x="4041" y="6809"/>
                    </a:cubicBezTo>
                    <a:cubicBezTo>
                      <a:pt x="4217" y="6940"/>
                      <a:pt x="4173" y="7072"/>
                      <a:pt x="7116" y="8126"/>
                    </a:cubicBezTo>
                    <a:lnTo>
                      <a:pt x="1362" y="1"/>
                    </a:lnTo>
                    <a:close/>
                  </a:path>
                </a:pathLst>
              </a:custGeom>
              <a:solidFill>
                <a:srgbClr val="C97D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573;p76">
                <a:extLst>
                  <a:ext uri="{FF2B5EF4-FFF2-40B4-BE49-F238E27FC236}">
                    <a16:creationId xmlns:a16="http://schemas.microsoft.com/office/drawing/2014/main" id="{451725B2-5038-EDC8-4B73-BAF1995F82F9}"/>
                  </a:ext>
                </a:extLst>
              </p:cNvPr>
              <p:cNvSpPr/>
              <p:nvPr/>
            </p:nvSpPr>
            <p:spPr>
              <a:xfrm>
                <a:off x="2871175" y="3913250"/>
                <a:ext cx="911375" cy="1496650"/>
              </a:xfrm>
              <a:custGeom>
                <a:avLst/>
                <a:gdLst/>
                <a:ahLst/>
                <a:cxnLst/>
                <a:rect l="l" t="t" r="r" b="b"/>
                <a:pathLst>
                  <a:path w="36455" h="59866" extrusionOk="0">
                    <a:moveTo>
                      <a:pt x="28549" y="1"/>
                    </a:moveTo>
                    <a:lnTo>
                      <a:pt x="7642" y="440"/>
                    </a:lnTo>
                    <a:lnTo>
                      <a:pt x="0" y="59866"/>
                    </a:lnTo>
                    <a:lnTo>
                      <a:pt x="36455" y="59866"/>
                    </a:lnTo>
                    <a:cubicBezTo>
                      <a:pt x="34918" y="49149"/>
                      <a:pt x="29340" y="10103"/>
                      <a:pt x="28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574;p76">
                <a:extLst>
                  <a:ext uri="{FF2B5EF4-FFF2-40B4-BE49-F238E27FC236}">
                    <a16:creationId xmlns:a16="http://schemas.microsoft.com/office/drawing/2014/main" id="{DCF4D2F8-DB4C-C2A3-9540-83701FF9ECA5}"/>
                  </a:ext>
                </a:extLst>
              </p:cNvPr>
              <p:cNvSpPr/>
              <p:nvPr/>
            </p:nvSpPr>
            <p:spPr>
              <a:xfrm>
                <a:off x="2871175" y="3924225"/>
                <a:ext cx="251475" cy="1485675"/>
              </a:xfrm>
              <a:custGeom>
                <a:avLst/>
                <a:gdLst/>
                <a:ahLst/>
                <a:cxnLst/>
                <a:rect l="l" t="t" r="r" b="b"/>
                <a:pathLst>
                  <a:path w="10059" h="59427" extrusionOk="0">
                    <a:moveTo>
                      <a:pt x="7642" y="1"/>
                    </a:moveTo>
                    <a:lnTo>
                      <a:pt x="0" y="59427"/>
                    </a:lnTo>
                    <a:lnTo>
                      <a:pt x="8257" y="59427"/>
                    </a:lnTo>
                    <a:lnTo>
                      <a:pt x="10058" y="89"/>
                    </a:lnTo>
                    <a:lnTo>
                      <a:pt x="76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575;p76">
                <a:extLst>
                  <a:ext uri="{FF2B5EF4-FFF2-40B4-BE49-F238E27FC236}">
                    <a16:creationId xmlns:a16="http://schemas.microsoft.com/office/drawing/2014/main" id="{8335E07C-64FB-2700-785D-14DDB9ABCAD2}"/>
                  </a:ext>
                </a:extLst>
              </p:cNvPr>
              <p:cNvSpPr/>
              <p:nvPr/>
            </p:nvSpPr>
            <p:spPr>
              <a:xfrm>
                <a:off x="3118225" y="2824500"/>
                <a:ext cx="421675" cy="458500"/>
              </a:xfrm>
              <a:custGeom>
                <a:avLst/>
                <a:gdLst/>
                <a:ahLst/>
                <a:cxnLst/>
                <a:rect l="l" t="t" r="r" b="b"/>
                <a:pathLst>
                  <a:path w="16867" h="18340" extrusionOk="0">
                    <a:moveTo>
                      <a:pt x="2320" y="0"/>
                    </a:moveTo>
                    <a:cubicBezTo>
                      <a:pt x="1908" y="0"/>
                      <a:pt x="1522" y="172"/>
                      <a:pt x="1230" y="464"/>
                    </a:cubicBezTo>
                    <a:cubicBezTo>
                      <a:pt x="615" y="1122"/>
                      <a:pt x="0" y="2352"/>
                      <a:pt x="1011" y="3933"/>
                    </a:cubicBezTo>
                    <a:cubicBezTo>
                      <a:pt x="1538" y="4768"/>
                      <a:pt x="2284" y="5339"/>
                      <a:pt x="3163" y="5778"/>
                    </a:cubicBezTo>
                    <a:cubicBezTo>
                      <a:pt x="3558" y="5954"/>
                      <a:pt x="4041" y="6173"/>
                      <a:pt x="4612" y="6393"/>
                    </a:cubicBezTo>
                    <a:cubicBezTo>
                      <a:pt x="6281" y="6964"/>
                      <a:pt x="7599" y="8238"/>
                      <a:pt x="8170" y="9863"/>
                    </a:cubicBezTo>
                    <a:cubicBezTo>
                      <a:pt x="8741" y="11664"/>
                      <a:pt x="9795" y="13947"/>
                      <a:pt x="11420" y="15485"/>
                    </a:cubicBezTo>
                    <a:lnTo>
                      <a:pt x="14538" y="18340"/>
                    </a:lnTo>
                    <a:cubicBezTo>
                      <a:pt x="14538" y="18340"/>
                      <a:pt x="16866" y="14299"/>
                      <a:pt x="16032" y="9292"/>
                    </a:cubicBezTo>
                    <a:lnTo>
                      <a:pt x="11156" y="4197"/>
                    </a:lnTo>
                    <a:cubicBezTo>
                      <a:pt x="10366" y="2835"/>
                      <a:pt x="9048" y="1825"/>
                      <a:pt x="7511" y="1386"/>
                    </a:cubicBezTo>
                    <a:lnTo>
                      <a:pt x="2767" y="68"/>
                    </a:lnTo>
                    <a:cubicBezTo>
                      <a:pt x="2617" y="22"/>
                      <a:pt x="2467" y="0"/>
                      <a:pt x="2320" y="0"/>
                    </a:cubicBezTo>
                    <a:close/>
                  </a:path>
                </a:pathLst>
              </a:custGeom>
              <a:solidFill>
                <a:srgbClr val="E18F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576;p76">
                <a:extLst>
                  <a:ext uri="{FF2B5EF4-FFF2-40B4-BE49-F238E27FC236}">
                    <a16:creationId xmlns:a16="http://schemas.microsoft.com/office/drawing/2014/main" id="{4CDAC6AF-B14B-D527-F4B5-4400E2C0CF99}"/>
                  </a:ext>
                </a:extLst>
              </p:cNvPr>
              <p:cNvSpPr/>
              <p:nvPr/>
            </p:nvSpPr>
            <p:spPr>
              <a:xfrm>
                <a:off x="3110150" y="2823825"/>
                <a:ext cx="164025" cy="108900"/>
              </a:xfrm>
              <a:custGeom>
                <a:avLst/>
                <a:gdLst/>
                <a:ahLst/>
                <a:cxnLst/>
                <a:rect l="l" t="t" r="r" b="b"/>
                <a:pathLst>
                  <a:path w="6561" h="4356" extrusionOk="0">
                    <a:moveTo>
                      <a:pt x="2278" y="1"/>
                    </a:moveTo>
                    <a:cubicBezTo>
                      <a:pt x="1" y="1"/>
                      <a:pt x="426" y="1827"/>
                      <a:pt x="850" y="2379"/>
                    </a:cubicBezTo>
                    <a:cubicBezTo>
                      <a:pt x="1509" y="3126"/>
                      <a:pt x="3661" y="4048"/>
                      <a:pt x="4364" y="4312"/>
                    </a:cubicBezTo>
                    <a:cubicBezTo>
                      <a:pt x="4540" y="4356"/>
                      <a:pt x="4716" y="4356"/>
                      <a:pt x="4891" y="4356"/>
                    </a:cubicBezTo>
                    <a:cubicBezTo>
                      <a:pt x="5374" y="4268"/>
                      <a:pt x="5726" y="3872"/>
                      <a:pt x="5858" y="3433"/>
                    </a:cubicBezTo>
                    <a:cubicBezTo>
                      <a:pt x="5945" y="2994"/>
                      <a:pt x="6121" y="2335"/>
                      <a:pt x="6297" y="1808"/>
                    </a:cubicBezTo>
                    <a:cubicBezTo>
                      <a:pt x="6560" y="930"/>
                      <a:pt x="5067" y="139"/>
                      <a:pt x="2519" y="7"/>
                    </a:cubicBezTo>
                    <a:cubicBezTo>
                      <a:pt x="2436" y="3"/>
                      <a:pt x="2356" y="1"/>
                      <a:pt x="22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577;p76">
                <a:extLst>
                  <a:ext uri="{FF2B5EF4-FFF2-40B4-BE49-F238E27FC236}">
                    <a16:creationId xmlns:a16="http://schemas.microsoft.com/office/drawing/2014/main" id="{1A4C3808-42DC-AD6B-8F6B-D7009B16322D}"/>
                  </a:ext>
                </a:extLst>
              </p:cNvPr>
              <p:cNvSpPr/>
              <p:nvPr/>
            </p:nvSpPr>
            <p:spPr>
              <a:xfrm>
                <a:off x="3315875" y="2869025"/>
                <a:ext cx="31850" cy="82375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3295" extrusionOk="0">
                    <a:moveTo>
                      <a:pt x="835" y="0"/>
                    </a:moveTo>
                    <a:cubicBezTo>
                      <a:pt x="0" y="220"/>
                      <a:pt x="176" y="3031"/>
                      <a:pt x="176" y="3031"/>
                    </a:cubicBezTo>
                    <a:lnTo>
                      <a:pt x="703" y="3294"/>
                    </a:lnTo>
                    <a:cubicBezTo>
                      <a:pt x="703" y="3294"/>
                      <a:pt x="967" y="659"/>
                      <a:pt x="1274" y="659"/>
                    </a:cubicBezTo>
                    <a:lnTo>
                      <a:pt x="835" y="0"/>
                    </a:lnTo>
                    <a:close/>
                  </a:path>
                </a:pathLst>
              </a:custGeom>
              <a:solidFill>
                <a:srgbClr val="C97D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78;p76">
                <a:extLst>
                  <a:ext uri="{FF2B5EF4-FFF2-40B4-BE49-F238E27FC236}">
                    <a16:creationId xmlns:a16="http://schemas.microsoft.com/office/drawing/2014/main" id="{D15F0B36-145E-D474-E790-E54FE33DB5A1}"/>
                  </a:ext>
                </a:extLst>
              </p:cNvPr>
              <p:cNvSpPr/>
              <p:nvPr/>
            </p:nvSpPr>
            <p:spPr>
              <a:xfrm>
                <a:off x="3043550" y="3618975"/>
                <a:ext cx="567725" cy="307150"/>
              </a:xfrm>
              <a:custGeom>
                <a:avLst/>
                <a:gdLst/>
                <a:ahLst/>
                <a:cxnLst/>
                <a:rect l="l" t="t" r="r" b="b"/>
                <a:pathLst>
                  <a:path w="22709" h="12286" extrusionOk="0">
                    <a:moveTo>
                      <a:pt x="20732" y="1"/>
                    </a:moveTo>
                    <a:lnTo>
                      <a:pt x="1318" y="747"/>
                    </a:lnTo>
                    <a:cubicBezTo>
                      <a:pt x="1" y="5227"/>
                      <a:pt x="747" y="12211"/>
                      <a:pt x="747" y="12211"/>
                    </a:cubicBezTo>
                    <a:cubicBezTo>
                      <a:pt x="1325" y="12263"/>
                      <a:pt x="2314" y="12285"/>
                      <a:pt x="3559" y="12285"/>
                    </a:cubicBezTo>
                    <a:cubicBezTo>
                      <a:pt x="9603" y="12285"/>
                      <a:pt x="21654" y="11772"/>
                      <a:pt x="21654" y="11772"/>
                    </a:cubicBezTo>
                    <a:cubicBezTo>
                      <a:pt x="22708" y="9707"/>
                      <a:pt x="20732" y="1"/>
                      <a:pt x="20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79;p76">
                <a:extLst>
                  <a:ext uri="{FF2B5EF4-FFF2-40B4-BE49-F238E27FC236}">
                    <a16:creationId xmlns:a16="http://schemas.microsoft.com/office/drawing/2014/main" id="{D6850BDC-B0C0-D8BD-BD3F-FCD211BC8FC7}"/>
                  </a:ext>
                </a:extLst>
              </p:cNvPr>
              <p:cNvSpPr/>
              <p:nvPr/>
            </p:nvSpPr>
            <p:spPr>
              <a:xfrm>
                <a:off x="2011400" y="3011800"/>
                <a:ext cx="534950" cy="937725"/>
              </a:xfrm>
              <a:custGeom>
                <a:avLst/>
                <a:gdLst/>
                <a:ahLst/>
                <a:cxnLst/>
                <a:rect l="l" t="t" r="r" b="b"/>
                <a:pathLst>
                  <a:path w="21398" h="37509" extrusionOk="0">
                    <a:moveTo>
                      <a:pt x="10912" y="0"/>
                    </a:moveTo>
                    <a:cubicBezTo>
                      <a:pt x="10617" y="0"/>
                      <a:pt x="10318" y="28"/>
                      <a:pt x="10015" y="87"/>
                    </a:cubicBezTo>
                    <a:cubicBezTo>
                      <a:pt x="10015" y="87"/>
                      <a:pt x="5710" y="2195"/>
                      <a:pt x="4173" y="4523"/>
                    </a:cubicBezTo>
                    <a:cubicBezTo>
                      <a:pt x="2592" y="6851"/>
                      <a:pt x="396" y="9706"/>
                      <a:pt x="264" y="12692"/>
                    </a:cubicBezTo>
                    <a:cubicBezTo>
                      <a:pt x="132" y="15679"/>
                      <a:pt x="1933" y="18534"/>
                      <a:pt x="1538" y="22970"/>
                    </a:cubicBezTo>
                    <a:cubicBezTo>
                      <a:pt x="1186" y="27362"/>
                      <a:pt x="0" y="37508"/>
                      <a:pt x="0" y="37508"/>
                    </a:cubicBezTo>
                    <a:lnTo>
                      <a:pt x="13880" y="37113"/>
                    </a:lnTo>
                    <a:cubicBezTo>
                      <a:pt x="13880" y="37113"/>
                      <a:pt x="12211" y="27626"/>
                      <a:pt x="13001" y="26352"/>
                    </a:cubicBezTo>
                    <a:cubicBezTo>
                      <a:pt x="13748" y="25034"/>
                      <a:pt x="19853" y="17919"/>
                      <a:pt x="20644" y="14932"/>
                    </a:cubicBezTo>
                    <a:cubicBezTo>
                      <a:pt x="21398" y="12083"/>
                      <a:pt x="17035" y="0"/>
                      <a:pt x="10912" y="0"/>
                    </a:cubicBezTo>
                    <a:close/>
                  </a:path>
                </a:pathLst>
              </a:custGeom>
              <a:solidFill>
                <a:srgbClr val="FBC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80;p76">
                <a:extLst>
                  <a:ext uri="{FF2B5EF4-FFF2-40B4-BE49-F238E27FC236}">
                    <a16:creationId xmlns:a16="http://schemas.microsoft.com/office/drawing/2014/main" id="{AA27B847-AF61-683E-8EC0-7DBB1E1583A7}"/>
                  </a:ext>
                </a:extLst>
              </p:cNvPr>
              <p:cNvSpPr/>
              <p:nvPr/>
            </p:nvSpPr>
            <p:spPr>
              <a:xfrm>
                <a:off x="2358375" y="3280775"/>
                <a:ext cx="169125" cy="124100"/>
              </a:xfrm>
              <a:custGeom>
                <a:avLst/>
                <a:gdLst/>
                <a:ahLst/>
                <a:cxnLst/>
                <a:rect l="l" t="t" r="r" b="b"/>
                <a:pathLst>
                  <a:path w="6765" h="4964" extrusionOk="0">
                    <a:moveTo>
                      <a:pt x="5183" y="1"/>
                    </a:moveTo>
                    <a:lnTo>
                      <a:pt x="1" y="1582"/>
                    </a:lnTo>
                    <a:lnTo>
                      <a:pt x="572" y="4964"/>
                    </a:lnTo>
                    <a:cubicBezTo>
                      <a:pt x="6764" y="3822"/>
                      <a:pt x="5183" y="1"/>
                      <a:pt x="5183" y="1"/>
                    </a:cubicBezTo>
                    <a:close/>
                  </a:path>
                </a:pathLst>
              </a:custGeom>
              <a:solidFill>
                <a:srgbClr val="E8B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81;p76">
                <a:extLst>
                  <a:ext uri="{FF2B5EF4-FFF2-40B4-BE49-F238E27FC236}">
                    <a16:creationId xmlns:a16="http://schemas.microsoft.com/office/drawing/2014/main" id="{123D0B0A-BF04-7706-084F-35F164859515}"/>
                  </a:ext>
                </a:extLst>
              </p:cNvPr>
              <p:cNvSpPr/>
              <p:nvPr/>
            </p:nvSpPr>
            <p:spPr>
              <a:xfrm>
                <a:off x="2078375" y="3342625"/>
                <a:ext cx="154850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3501" extrusionOk="0">
                    <a:moveTo>
                      <a:pt x="5377" y="0"/>
                    </a:moveTo>
                    <a:cubicBezTo>
                      <a:pt x="4811" y="0"/>
                      <a:pt x="3213" y="339"/>
                      <a:pt x="1" y="3281"/>
                    </a:cubicBezTo>
                    <a:lnTo>
                      <a:pt x="1011" y="3500"/>
                    </a:lnTo>
                    <a:cubicBezTo>
                      <a:pt x="1011" y="3500"/>
                      <a:pt x="3151" y="1788"/>
                      <a:pt x="4884" y="1788"/>
                    </a:cubicBezTo>
                    <a:cubicBezTo>
                      <a:pt x="5372" y="1788"/>
                      <a:pt x="5827" y="1923"/>
                      <a:pt x="6194" y="2270"/>
                    </a:cubicBezTo>
                    <a:lnTo>
                      <a:pt x="5623" y="30"/>
                    </a:lnTo>
                    <a:cubicBezTo>
                      <a:pt x="5623" y="30"/>
                      <a:pt x="5546" y="0"/>
                      <a:pt x="5377" y="0"/>
                    </a:cubicBezTo>
                    <a:close/>
                  </a:path>
                </a:pathLst>
              </a:custGeom>
              <a:solidFill>
                <a:srgbClr val="E8B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82;p76">
                <a:extLst>
                  <a:ext uri="{FF2B5EF4-FFF2-40B4-BE49-F238E27FC236}">
                    <a16:creationId xmlns:a16="http://schemas.microsoft.com/office/drawing/2014/main" id="{F011EB6E-F62D-85BE-8B79-B799A62BD82F}"/>
                  </a:ext>
                </a:extLst>
              </p:cNvPr>
              <p:cNvSpPr/>
              <p:nvPr/>
            </p:nvSpPr>
            <p:spPr>
              <a:xfrm>
                <a:off x="2138775" y="1928000"/>
                <a:ext cx="266850" cy="1820575"/>
              </a:xfrm>
              <a:custGeom>
                <a:avLst/>
                <a:gdLst/>
                <a:ahLst/>
                <a:cxnLst/>
                <a:rect l="l" t="t" r="r" b="b"/>
                <a:pathLst>
                  <a:path w="10674" h="72823" extrusionOk="0">
                    <a:moveTo>
                      <a:pt x="10234" y="0"/>
                    </a:moveTo>
                    <a:lnTo>
                      <a:pt x="0" y="1318"/>
                    </a:lnTo>
                    <a:lnTo>
                      <a:pt x="1274" y="72822"/>
                    </a:lnTo>
                    <a:lnTo>
                      <a:pt x="10673" y="71988"/>
                    </a:lnTo>
                    <a:lnTo>
                      <a:pt x="102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83;p76">
                <a:extLst>
                  <a:ext uri="{FF2B5EF4-FFF2-40B4-BE49-F238E27FC236}">
                    <a16:creationId xmlns:a16="http://schemas.microsoft.com/office/drawing/2014/main" id="{FEA86D8A-1F1B-9DF4-8115-C67F4012C554}"/>
                  </a:ext>
                </a:extLst>
              </p:cNvPr>
              <p:cNvSpPr/>
              <p:nvPr/>
            </p:nvSpPr>
            <p:spPr>
              <a:xfrm>
                <a:off x="2131075" y="2947825"/>
                <a:ext cx="439250" cy="460300"/>
              </a:xfrm>
              <a:custGeom>
                <a:avLst/>
                <a:gdLst/>
                <a:ahLst/>
                <a:cxnLst/>
                <a:rect l="l" t="t" r="r" b="b"/>
                <a:pathLst>
                  <a:path w="17570" h="18412" extrusionOk="0">
                    <a:moveTo>
                      <a:pt x="11648" y="0"/>
                    </a:moveTo>
                    <a:cubicBezTo>
                      <a:pt x="10203" y="0"/>
                      <a:pt x="7533" y="244"/>
                      <a:pt x="4964" y="1767"/>
                    </a:cubicBezTo>
                    <a:cubicBezTo>
                      <a:pt x="1187" y="3963"/>
                      <a:pt x="1" y="5501"/>
                      <a:pt x="1450" y="5896"/>
                    </a:cubicBezTo>
                    <a:cubicBezTo>
                      <a:pt x="1605" y="5939"/>
                      <a:pt x="1775" y="5960"/>
                      <a:pt x="1960" y="5960"/>
                    </a:cubicBezTo>
                    <a:cubicBezTo>
                      <a:pt x="3460" y="5960"/>
                      <a:pt x="5893" y="4638"/>
                      <a:pt x="8082" y="3700"/>
                    </a:cubicBezTo>
                    <a:lnTo>
                      <a:pt x="8082" y="3700"/>
                    </a:lnTo>
                    <a:cubicBezTo>
                      <a:pt x="8082" y="3700"/>
                      <a:pt x="1802" y="7258"/>
                      <a:pt x="2592" y="9190"/>
                    </a:cubicBezTo>
                    <a:cubicBezTo>
                      <a:pt x="2748" y="9603"/>
                      <a:pt x="3100" y="9773"/>
                      <a:pt x="3577" y="9773"/>
                    </a:cubicBezTo>
                    <a:cubicBezTo>
                      <a:pt x="5383" y="9773"/>
                      <a:pt x="8988" y="7345"/>
                      <a:pt x="10586" y="6511"/>
                    </a:cubicBezTo>
                    <a:lnTo>
                      <a:pt x="10586" y="6511"/>
                    </a:lnTo>
                    <a:cubicBezTo>
                      <a:pt x="10585" y="6511"/>
                      <a:pt x="2680" y="11782"/>
                      <a:pt x="3910" y="14022"/>
                    </a:cubicBezTo>
                    <a:cubicBezTo>
                      <a:pt x="4006" y="14197"/>
                      <a:pt x="4210" y="14272"/>
                      <a:pt x="4489" y="14272"/>
                    </a:cubicBezTo>
                    <a:cubicBezTo>
                      <a:pt x="6243" y="14272"/>
                      <a:pt x="10980" y="11299"/>
                      <a:pt x="10981" y="11298"/>
                    </a:cubicBezTo>
                    <a:lnTo>
                      <a:pt x="10981" y="11298"/>
                    </a:lnTo>
                    <a:cubicBezTo>
                      <a:pt x="10980" y="11299"/>
                      <a:pt x="3383" y="16393"/>
                      <a:pt x="5579" y="18238"/>
                    </a:cubicBezTo>
                    <a:cubicBezTo>
                      <a:pt x="5722" y="18358"/>
                      <a:pt x="5879" y="18411"/>
                      <a:pt x="6049" y="18411"/>
                    </a:cubicBezTo>
                    <a:cubicBezTo>
                      <a:pt x="7486" y="18411"/>
                      <a:pt x="9830" y="14591"/>
                      <a:pt x="12013" y="14591"/>
                    </a:cubicBezTo>
                    <a:cubicBezTo>
                      <a:pt x="12035" y="14591"/>
                      <a:pt x="12057" y="14592"/>
                      <a:pt x="12079" y="14593"/>
                    </a:cubicBezTo>
                    <a:cubicBezTo>
                      <a:pt x="14583" y="14724"/>
                      <a:pt x="15637" y="14988"/>
                      <a:pt x="15637" y="14988"/>
                    </a:cubicBezTo>
                    <a:cubicBezTo>
                      <a:pt x="15637" y="14988"/>
                      <a:pt x="17570" y="6423"/>
                      <a:pt x="12738" y="54"/>
                    </a:cubicBezTo>
                    <a:cubicBezTo>
                      <a:pt x="12738" y="54"/>
                      <a:pt x="12329" y="0"/>
                      <a:pt x="11648" y="0"/>
                    </a:cubicBezTo>
                    <a:close/>
                  </a:path>
                </a:pathLst>
              </a:custGeom>
              <a:solidFill>
                <a:srgbClr val="FFD8B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84;p76">
                <a:extLst>
                  <a:ext uri="{FF2B5EF4-FFF2-40B4-BE49-F238E27FC236}">
                    <a16:creationId xmlns:a16="http://schemas.microsoft.com/office/drawing/2014/main" id="{3D546564-812A-3944-3F46-2477B5FBF78D}"/>
                  </a:ext>
                </a:extLst>
              </p:cNvPr>
              <p:cNvSpPr/>
              <p:nvPr/>
            </p:nvSpPr>
            <p:spPr>
              <a:xfrm>
                <a:off x="2140975" y="3031525"/>
                <a:ext cx="91150" cy="62525"/>
              </a:xfrm>
              <a:custGeom>
                <a:avLst/>
                <a:gdLst/>
                <a:ahLst/>
                <a:cxnLst/>
                <a:rect l="l" t="t" r="r" b="b"/>
                <a:pathLst>
                  <a:path w="3646" h="2501" extrusionOk="0">
                    <a:moveTo>
                      <a:pt x="2592" y="1"/>
                    </a:moveTo>
                    <a:cubicBezTo>
                      <a:pt x="2592" y="1"/>
                      <a:pt x="0" y="1757"/>
                      <a:pt x="527" y="2328"/>
                    </a:cubicBezTo>
                    <a:cubicBezTo>
                      <a:pt x="633" y="2451"/>
                      <a:pt x="821" y="2501"/>
                      <a:pt x="1054" y="2501"/>
                    </a:cubicBezTo>
                    <a:cubicBezTo>
                      <a:pt x="1987" y="2501"/>
                      <a:pt x="3646" y="1714"/>
                      <a:pt x="3646" y="1714"/>
                    </a:cubicBezTo>
                    <a:lnTo>
                      <a:pt x="25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85;p76">
                <a:extLst>
                  <a:ext uri="{FF2B5EF4-FFF2-40B4-BE49-F238E27FC236}">
                    <a16:creationId xmlns:a16="http://schemas.microsoft.com/office/drawing/2014/main" id="{7EA27CDC-007C-B4B4-6A7F-9D2B3DC17557}"/>
                  </a:ext>
                </a:extLst>
              </p:cNvPr>
              <p:cNvSpPr/>
              <p:nvPr/>
            </p:nvSpPr>
            <p:spPr>
              <a:xfrm>
                <a:off x="2179400" y="3122675"/>
                <a:ext cx="91150" cy="62525"/>
              </a:xfrm>
              <a:custGeom>
                <a:avLst/>
                <a:gdLst/>
                <a:ahLst/>
                <a:cxnLst/>
                <a:rect l="l" t="t" r="r" b="b"/>
                <a:pathLst>
                  <a:path w="3646" h="2501" extrusionOk="0">
                    <a:moveTo>
                      <a:pt x="2592" y="0"/>
                    </a:moveTo>
                    <a:cubicBezTo>
                      <a:pt x="2592" y="0"/>
                      <a:pt x="0" y="1757"/>
                      <a:pt x="527" y="2328"/>
                    </a:cubicBezTo>
                    <a:cubicBezTo>
                      <a:pt x="624" y="2451"/>
                      <a:pt x="807" y="2500"/>
                      <a:pt x="1037" y="2500"/>
                    </a:cubicBezTo>
                    <a:cubicBezTo>
                      <a:pt x="1959" y="2500"/>
                      <a:pt x="3646" y="1713"/>
                      <a:pt x="3646" y="1713"/>
                    </a:cubicBezTo>
                    <a:lnTo>
                      <a:pt x="259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86;p76">
                <a:extLst>
                  <a:ext uri="{FF2B5EF4-FFF2-40B4-BE49-F238E27FC236}">
                    <a16:creationId xmlns:a16="http://schemas.microsoft.com/office/drawing/2014/main" id="{8941347A-DCCC-72A0-4720-DC81B77CF0FD}"/>
                  </a:ext>
                </a:extLst>
              </p:cNvPr>
              <p:cNvSpPr/>
              <p:nvPr/>
            </p:nvSpPr>
            <p:spPr>
              <a:xfrm>
                <a:off x="2209050" y="3231375"/>
                <a:ext cx="88950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3558" h="2739" extrusionOk="0">
                    <a:moveTo>
                      <a:pt x="2240" y="0"/>
                    </a:moveTo>
                    <a:cubicBezTo>
                      <a:pt x="2240" y="0"/>
                      <a:pt x="0" y="2152"/>
                      <a:pt x="571" y="2636"/>
                    </a:cubicBezTo>
                    <a:cubicBezTo>
                      <a:pt x="655" y="2707"/>
                      <a:pt x="772" y="2739"/>
                      <a:pt x="910" y="2739"/>
                    </a:cubicBezTo>
                    <a:cubicBezTo>
                      <a:pt x="1789" y="2739"/>
                      <a:pt x="3558" y="1494"/>
                      <a:pt x="3558" y="1494"/>
                    </a:cubicBezTo>
                    <a:lnTo>
                      <a:pt x="22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587;p76">
                <a:extLst>
                  <a:ext uri="{FF2B5EF4-FFF2-40B4-BE49-F238E27FC236}">
                    <a16:creationId xmlns:a16="http://schemas.microsoft.com/office/drawing/2014/main" id="{087C51F7-7B88-6262-EC54-48BF38F8BF27}"/>
                  </a:ext>
                </a:extLst>
              </p:cNvPr>
              <p:cNvSpPr/>
              <p:nvPr/>
            </p:nvSpPr>
            <p:spPr>
              <a:xfrm>
                <a:off x="2254075" y="3342275"/>
                <a:ext cx="70300" cy="5812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325" extrusionOk="0">
                    <a:moveTo>
                      <a:pt x="1581" y="0"/>
                    </a:moveTo>
                    <a:cubicBezTo>
                      <a:pt x="1581" y="0"/>
                      <a:pt x="0" y="1933"/>
                      <a:pt x="527" y="2284"/>
                    </a:cubicBezTo>
                    <a:cubicBezTo>
                      <a:pt x="575" y="2312"/>
                      <a:pt x="633" y="2325"/>
                      <a:pt x="699" y="2325"/>
                    </a:cubicBezTo>
                    <a:cubicBezTo>
                      <a:pt x="1359" y="2325"/>
                      <a:pt x="2811" y="1055"/>
                      <a:pt x="2811" y="1055"/>
                    </a:cubicBezTo>
                    <a:lnTo>
                      <a:pt x="158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588;p76">
                <a:extLst>
                  <a:ext uri="{FF2B5EF4-FFF2-40B4-BE49-F238E27FC236}">
                    <a16:creationId xmlns:a16="http://schemas.microsoft.com/office/drawing/2014/main" id="{A38B8E85-758E-2A1C-CA0B-EFEFE7796FDC}"/>
                  </a:ext>
                </a:extLst>
              </p:cNvPr>
              <p:cNvSpPr/>
              <p:nvPr/>
            </p:nvSpPr>
            <p:spPr>
              <a:xfrm>
                <a:off x="1566700" y="3806750"/>
                <a:ext cx="798300" cy="1603150"/>
              </a:xfrm>
              <a:custGeom>
                <a:avLst/>
                <a:gdLst/>
                <a:ahLst/>
                <a:cxnLst/>
                <a:rect l="l" t="t" r="r" b="b"/>
                <a:pathLst>
                  <a:path w="31932" h="64126" extrusionOk="0">
                    <a:moveTo>
                      <a:pt x="23937" y="0"/>
                    </a:moveTo>
                    <a:lnTo>
                      <a:pt x="17788" y="5710"/>
                    </a:lnTo>
                    <a:lnTo>
                      <a:pt x="0" y="64126"/>
                    </a:lnTo>
                    <a:lnTo>
                      <a:pt x="31931" y="64126"/>
                    </a:lnTo>
                    <a:lnTo>
                      <a:pt x="31668" y="5315"/>
                    </a:lnTo>
                    <a:lnTo>
                      <a:pt x="23937" y="0"/>
                    </a:lnTo>
                    <a:close/>
                  </a:path>
                </a:pathLst>
              </a:custGeom>
              <a:solidFill>
                <a:srgbClr val="FBC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589;p76">
                <a:extLst>
                  <a:ext uri="{FF2B5EF4-FFF2-40B4-BE49-F238E27FC236}">
                    <a16:creationId xmlns:a16="http://schemas.microsoft.com/office/drawing/2014/main" id="{C0718D25-AC8A-0ECA-89F1-636D3ECAD2D1}"/>
                  </a:ext>
                </a:extLst>
              </p:cNvPr>
              <p:cNvSpPr/>
              <p:nvPr/>
            </p:nvSpPr>
            <p:spPr>
              <a:xfrm>
                <a:off x="1566700" y="3782575"/>
                <a:ext cx="463400" cy="1627325"/>
              </a:xfrm>
              <a:custGeom>
                <a:avLst/>
                <a:gdLst/>
                <a:ahLst/>
                <a:cxnLst/>
                <a:rect l="l" t="t" r="r" b="b"/>
                <a:pathLst>
                  <a:path w="18536" h="65093" extrusionOk="0">
                    <a:moveTo>
                      <a:pt x="18535" y="1"/>
                    </a:moveTo>
                    <a:cubicBezTo>
                      <a:pt x="14626" y="18404"/>
                      <a:pt x="3426" y="54244"/>
                      <a:pt x="0" y="65093"/>
                    </a:cubicBezTo>
                    <a:lnTo>
                      <a:pt x="10234" y="65093"/>
                    </a:lnTo>
                    <a:lnTo>
                      <a:pt x="18535" y="1"/>
                    </a:lnTo>
                    <a:close/>
                  </a:path>
                </a:pathLst>
              </a:custGeom>
              <a:solidFill>
                <a:srgbClr val="E8B2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590;p76">
                <a:extLst>
                  <a:ext uri="{FF2B5EF4-FFF2-40B4-BE49-F238E27FC236}">
                    <a16:creationId xmlns:a16="http://schemas.microsoft.com/office/drawing/2014/main" id="{FDD46901-E5DD-4101-9784-D0AAACC88EAD}"/>
                  </a:ext>
                </a:extLst>
              </p:cNvPr>
              <p:cNvSpPr/>
              <p:nvPr/>
            </p:nvSpPr>
            <p:spPr>
              <a:xfrm>
                <a:off x="1559000" y="4455675"/>
                <a:ext cx="900425" cy="954225"/>
              </a:xfrm>
              <a:custGeom>
                <a:avLst/>
                <a:gdLst/>
                <a:ahLst/>
                <a:cxnLst/>
                <a:rect l="l" t="t" r="r" b="b"/>
                <a:pathLst>
                  <a:path w="36017" h="38169" extrusionOk="0">
                    <a:moveTo>
                      <a:pt x="8126" y="1"/>
                    </a:moveTo>
                    <a:lnTo>
                      <a:pt x="1" y="38169"/>
                    </a:lnTo>
                    <a:lnTo>
                      <a:pt x="32634" y="38169"/>
                    </a:lnTo>
                    <a:lnTo>
                      <a:pt x="36016" y="704"/>
                    </a:lnTo>
                    <a:lnTo>
                      <a:pt x="81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591;p76">
                <a:extLst>
                  <a:ext uri="{FF2B5EF4-FFF2-40B4-BE49-F238E27FC236}">
                    <a16:creationId xmlns:a16="http://schemas.microsoft.com/office/drawing/2014/main" id="{586E313E-33F7-3C7C-8B78-D516CD49C869}"/>
                  </a:ext>
                </a:extLst>
              </p:cNvPr>
              <p:cNvSpPr/>
              <p:nvPr/>
            </p:nvSpPr>
            <p:spPr>
              <a:xfrm>
                <a:off x="2303475" y="4543525"/>
                <a:ext cx="84575" cy="845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383" extrusionOk="0">
                    <a:moveTo>
                      <a:pt x="1714" y="1"/>
                    </a:moveTo>
                    <a:cubicBezTo>
                      <a:pt x="747" y="1"/>
                      <a:pt x="1" y="747"/>
                      <a:pt x="1" y="1670"/>
                    </a:cubicBezTo>
                    <a:cubicBezTo>
                      <a:pt x="1" y="2592"/>
                      <a:pt x="747" y="3383"/>
                      <a:pt x="1714" y="3383"/>
                    </a:cubicBezTo>
                    <a:cubicBezTo>
                      <a:pt x="2636" y="3383"/>
                      <a:pt x="3383" y="2592"/>
                      <a:pt x="3383" y="1670"/>
                    </a:cubicBezTo>
                    <a:cubicBezTo>
                      <a:pt x="3383" y="747"/>
                      <a:pt x="2636" y="1"/>
                      <a:pt x="17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592;p76">
                <a:extLst>
                  <a:ext uri="{FF2B5EF4-FFF2-40B4-BE49-F238E27FC236}">
                    <a16:creationId xmlns:a16="http://schemas.microsoft.com/office/drawing/2014/main" id="{4EB7899C-FE16-2183-CC7C-CBD718EBD7C0}"/>
                  </a:ext>
                </a:extLst>
              </p:cNvPr>
              <p:cNvSpPr/>
              <p:nvPr/>
            </p:nvSpPr>
            <p:spPr>
              <a:xfrm>
                <a:off x="2279325" y="4766425"/>
                <a:ext cx="8457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339" extrusionOk="0">
                    <a:moveTo>
                      <a:pt x="1713" y="1"/>
                    </a:moveTo>
                    <a:cubicBezTo>
                      <a:pt x="791" y="1"/>
                      <a:pt x="0" y="747"/>
                      <a:pt x="0" y="1670"/>
                    </a:cubicBezTo>
                    <a:cubicBezTo>
                      <a:pt x="0" y="2592"/>
                      <a:pt x="791" y="3339"/>
                      <a:pt x="1713" y="3339"/>
                    </a:cubicBezTo>
                    <a:cubicBezTo>
                      <a:pt x="2636" y="3339"/>
                      <a:pt x="3382" y="2592"/>
                      <a:pt x="3382" y="1670"/>
                    </a:cubicBezTo>
                    <a:cubicBezTo>
                      <a:pt x="3382" y="747"/>
                      <a:pt x="2636" y="1"/>
                      <a:pt x="17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593;p76">
                <a:extLst>
                  <a:ext uri="{FF2B5EF4-FFF2-40B4-BE49-F238E27FC236}">
                    <a16:creationId xmlns:a16="http://schemas.microsoft.com/office/drawing/2014/main" id="{DF5A4742-2044-F444-D892-619674E63CF8}"/>
                  </a:ext>
                </a:extLst>
              </p:cNvPr>
              <p:cNvSpPr/>
              <p:nvPr/>
            </p:nvSpPr>
            <p:spPr>
              <a:xfrm>
                <a:off x="1567798" y="696547"/>
                <a:ext cx="1462575" cy="1889203"/>
              </a:xfrm>
              <a:custGeom>
                <a:avLst/>
                <a:gdLst/>
                <a:ahLst/>
                <a:cxnLst/>
                <a:rect l="l" t="t" r="r" b="b"/>
                <a:pathLst>
                  <a:path w="56484" h="69265" extrusionOk="0">
                    <a:moveTo>
                      <a:pt x="56483" y="0"/>
                    </a:moveTo>
                    <a:lnTo>
                      <a:pt x="132" y="132"/>
                    </a:lnTo>
                    <a:lnTo>
                      <a:pt x="0" y="69264"/>
                    </a:lnTo>
                    <a:lnTo>
                      <a:pt x="0" y="69264"/>
                    </a:lnTo>
                    <a:lnTo>
                      <a:pt x="55824" y="69001"/>
                    </a:lnTo>
                    <a:lnTo>
                      <a:pt x="564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1594;p76">
              <a:extLst>
                <a:ext uri="{FF2B5EF4-FFF2-40B4-BE49-F238E27FC236}">
                  <a16:creationId xmlns:a16="http://schemas.microsoft.com/office/drawing/2014/main" id="{57E83499-A43E-3B40-362A-90C4CB00FCE4}"/>
                </a:ext>
              </a:extLst>
            </p:cNvPr>
            <p:cNvSpPr txBox="1"/>
            <p:nvPr/>
          </p:nvSpPr>
          <p:spPr>
            <a:xfrm rot="604526">
              <a:off x="1530858" y="2498654"/>
              <a:ext cx="1239820" cy="5691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Leckerli One"/>
                  <a:ea typeface="Leckerli One"/>
                  <a:cs typeface="Leckerli One"/>
                  <a:sym typeface="Leckerli One"/>
                </a:rPr>
                <a:t>Girls!!</a:t>
              </a:r>
              <a:endParaRPr sz="240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endParaRPr>
            </a:p>
          </p:txBody>
        </p:sp>
        <p:sp>
          <p:nvSpPr>
            <p:cNvPr id="5" name="Google Shape;1595;p76">
              <a:extLst>
                <a:ext uri="{FF2B5EF4-FFF2-40B4-BE49-F238E27FC236}">
                  <a16:creationId xmlns:a16="http://schemas.microsoft.com/office/drawing/2014/main" id="{B44E4FBC-385D-8BCB-D44F-C804D45F4361}"/>
                </a:ext>
              </a:extLst>
            </p:cNvPr>
            <p:cNvSpPr txBox="1"/>
            <p:nvPr/>
          </p:nvSpPr>
          <p:spPr>
            <a:xfrm>
              <a:off x="349370" y="2237542"/>
              <a:ext cx="997658" cy="10574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Leckerli One"/>
                  <a:ea typeface="Leckerli One"/>
                  <a:cs typeface="Leckerli One"/>
                  <a:sym typeface="Leckerli One"/>
                </a:rPr>
                <a:t>Go!!</a:t>
              </a:r>
              <a:endParaRPr sz="240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endParaRPr>
            </a:p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1"/>
                  </a:solidFill>
                  <a:latin typeface="Leckerli One"/>
                  <a:ea typeface="Leckerli One"/>
                  <a:cs typeface="Leckerli One"/>
                  <a:sym typeface="Leckerli One"/>
                </a:rPr>
                <a:t>Go!!</a:t>
              </a:r>
              <a:endParaRPr lang="en-IN" sz="240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endParaRPr>
            </a:p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IN" sz="2400">
                <a:solidFill>
                  <a:schemeClr val="lt1"/>
                </a:solidFill>
                <a:latin typeface="Leckerli One"/>
                <a:ea typeface="Leckerli One"/>
                <a:cs typeface="Leckerli One"/>
                <a:sym typeface="Leckerli One"/>
              </a:endParaRPr>
            </a:p>
          </p:txBody>
        </p:sp>
      </p:grpSp>
      <p:grpSp>
        <p:nvGrpSpPr>
          <p:cNvPr id="58" name="Google Shape;2249;p85">
            <a:extLst>
              <a:ext uri="{FF2B5EF4-FFF2-40B4-BE49-F238E27FC236}">
                <a16:creationId xmlns:a16="http://schemas.microsoft.com/office/drawing/2014/main" id="{C2732372-9D3F-34E5-9DA6-DB7E8D51C64C}"/>
              </a:ext>
            </a:extLst>
          </p:cNvPr>
          <p:cNvGrpSpPr/>
          <p:nvPr/>
        </p:nvGrpSpPr>
        <p:grpSpPr>
          <a:xfrm>
            <a:off x="7176198" y="3343460"/>
            <a:ext cx="1826527" cy="1800040"/>
            <a:chOff x="5163091" y="1774575"/>
            <a:chExt cx="2897868" cy="2883072"/>
          </a:xfrm>
        </p:grpSpPr>
        <p:sp>
          <p:nvSpPr>
            <p:cNvPr id="59" name="Google Shape;2250;p85">
              <a:extLst>
                <a:ext uri="{FF2B5EF4-FFF2-40B4-BE49-F238E27FC236}">
                  <a16:creationId xmlns:a16="http://schemas.microsoft.com/office/drawing/2014/main" id="{BF431D19-1C6B-F3CA-C468-9A3DF7805CB7}"/>
                </a:ext>
              </a:extLst>
            </p:cNvPr>
            <p:cNvSpPr/>
            <p:nvPr/>
          </p:nvSpPr>
          <p:spPr>
            <a:xfrm>
              <a:off x="5163091" y="4478666"/>
              <a:ext cx="2897868" cy="178981"/>
            </a:xfrm>
            <a:custGeom>
              <a:avLst/>
              <a:gdLst/>
              <a:ahLst/>
              <a:cxnLst/>
              <a:rect l="l" t="t" r="r" b="b"/>
              <a:pathLst>
                <a:path w="30372" h="5195" extrusionOk="0">
                  <a:moveTo>
                    <a:pt x="15533" y="0"/>
                  </a:moveTo>
                  <a:cubicBezTo>
                    <a:pt x="15423" y="0"/>
                    <a:pt x="15312" y="1"/>
                    <a:pt x="15202" y="1"/>
                  </a:cubicBezTo>
                  <a:cubicBezTo>
                    <a:pt x="6809" y="1"/>
                    <a:pt x="1" y="1141"/>
                    <a:pt x="1" y="2598"/>
                  </a:cubicBezTo>
                  <a:cubicBezTo>
                    <a:pt x="1" y="4023"/>
                    <a:pt x="6809" y="5195"/>
                    <a:pt x="15202" y="5195"/>
                  </a:cubicBezTo>
                  <a:cubicBezTo>
                    <a:pt x="23562" y="5195"/>
                    <a:pt x="30371" y="4023"/>
                    <a:pt x="30371" y="2598"/>
                  </a:cubicBezTo>
                  <a:cubicBezTo>
                    <a:pt x="30371" y="1160"/>
                    <a:pt x="23741" y="0"/>
                    <a:pt x="15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51;p85">
              <a:extLst>
                <a:ext uri="{FF2B5EF4-FFF2-40B4-BE49-F238E27FC236}">
                  <a16:creationId xmlns:a16="http://schemas.microsoft.com/office/drawing/2014/main" id="{BDC6CB1F-1805-802E-6E59-B4380590D4CB}"/>
                </a:ext>
              </a:extLst>
            </p:cNvPr>
            <p:cNvSpPr/>
            <p:nvPr/>
          </p:nvSpPr>
          <p:spPr>
            <a:xfrm>
              <a:off x="6739181" y="1774575"/>
              <a:ext cx="706711" cy="710876"/>
            </a:xfrm>
            <a:custGeom>
              <a:avLst/>
              <a:gdLst/>
              <a:ahLst/>
              <a:cxnLst/>
              <a:rect l="l" t="t" r="r" b="b"/>
              <a:pathLst>
                <a:path w="45302" h="45569" extrusionOk="0">
                  <a:moveTo>
                    <a:pt x="17449" y="1"/>
                  </a:moveTo>
                  <a:cubicBezTo>
                    <a:pt x="16060" y="1"/>
                    <a:pt x="14709" y="335"/>
                    <a:pt x="13459" y="906"/>
                  </a:cubicBezTo>
                  <a:cubicBezTo>
                    <a:pt x="11655" y="1696"/>
                    <a:pt x="10790" y="3011"/>
                    <a:pt x="9362" y="4214"/>
                  </a:cubicBezTo>
                  <a:cubicBezTo>
                    <a:pt x="8083" y="5229"/>
                    <a:pt x="6091" y="4966"/>
                    <a:pt x="4625" y="5793"/>
                  </a:cubicBezTo>
                  <a:cubicBezTo>
                    <a:pt x="3497" y="6395"/>
                    <a:pt x="2482" y="7297"/>
                    <a:pt x="1768" y="8387"/>
                  </a:cubicBezTo>
                  <a:cubicBezTo>
                    <a:pt x="1" y="11019"/>
                    <a:pt x="151" y="14402"/>
                    <a:pt x="1805" y="17034"/>
                  </a:cubicBezTo>
                  <a:cubicBezTo>
                    <a:pt x="1768" y="17109"/>
                    <a:pt x="1730" y="17222"/>
                    <a:pt x="1655" y="17297"/>
                  </a:cubicBezTo>
                  <a:cubicBezTo>
                    <a:pt x="602" y="19891"/>
                    <a:pt x="828" y="22936"/>
                    <a:pt x="2331" y="25342"/>
                  </a:cubicBezTo>
                  <a:cubicBezTo>
                    <a:pt x="3446" y="27119"/>
                    <a:pt x="5404" y="28702"/>
                    <a:pt x="7510" y="28702"/>
                  </a:cubicBezTo>
                  <a:cubicBezTo>
                    <a:pt x="8034" y="28702"/>
                    <a:pt x="8567" y="28604"/>
                    <a:pt x="9098" y="28387"/>
                  </a:cubicBezTo>
                  <a:cubicBezTo>
                    <a:pt x="9399" y="28237"/>
                    <a:pt x="9625" y="28011"/>
                    <a:pt x="9737" y="27748"/>
                  </a:cubicBezTo>
                  <a:cubicBezTo>
                    <a:pt x="10301" y="27523"/>
                    <a:pt x="10715" y="27222"/>
                    <a:pt x="11091" y="26808"/>
                  </a:cubicBezTo>
                  <a:cubicBezTo>
                    <a:pt x="11580" y="26432"/>
                    <a:pt x="12031" y="26019"/>
                    <a:pt x="12444" y="25605"/>
                  </a:cubicBezTo>
                  <a:cubicBezTo>
                    <a:pt x="12707" y="25342"/>
                    <a:pt x="12971" y="25041"/>
                    <a:pt x="13196" y="24741"/>
                  </a:cubicBezTo>
                  <a:cubicBezTo>
                    <a:pt x="13647" y="25267"/>
                    <a:pt x="14211" y="25718"/>
                    <a:pt x="14888" y="25944"/>
                  </a:cubicBezTo>
                  <a:cubicBezTo>
                    <a:pt x="15217" y="26048"/>
                    <a:pt x="15558" y="26100"/>
                    <a:pt x="15896" y="26100"/>
                  </a:cubicBezTo>
                  <a:cubicBezTo>
                    <a:pt x="16409" y="26100"/>
                    <a:pt x="16916" y="25982"/>
                    <a:pt x="17369" y="25756"/>
                  </a:cubicBezTo>
                  <a:cubicBezTo>
                    <a:pt x="17895" y="26921"/>
                    <a:pt x="18760" y="27936"/>
                    <a:pt x="19925" y="28538"/>
                  </a:cubicBezTo>
                  <a:cubicBezTo>
                    <a:pt x="19888" y="31057"/>
                    <a:pt x="21241" y="33613"/>
                    <a:pt x="23497" y="34590"/>
                  </a:cubicBezTo>
                  <a:cubicBezTo>
                    <a:pt x="22858" y="36132"/>
                    <a:pt x="23083" y="37936"/>
                    <a:pt x="24136" y="39440"/>
                  </a:cubicBezTo>
                  <a:cubicBezTo>
                    <a:pt x="23685" y="41395"/>
                    <a:pt x="24926" y="43575"/>
                    <a:pt x="26580" y="44816"/>
                  </a:cubicBezTo>
                  <a:cubicBezTo>
                    <a:pt x="27249" y="45277"/>
                    <a:pt x="28031" y="45569"/>
                    <a:pt x="28814" y="45569"/>
                  </a:cubicBezTo>
                  <a:cubicBezTo>
                    <a:pt x="29306" y="45569"/>
                    <a:pt x="29799" y="45453"/>
                    <a:pt x="30264" y="45192"/>
                  </a:cubicBezTo>
                  <a:cubicBezTo>
                    <a:pt x="30489" y="45042"/>
                    <a:pt x="30677" y="44891"/>
                    <a:pt x="30865" y="44703"/>
                  </a:cubicBezTo>
                  <a:cubicBezTo>
                    <a:pt x="31114" y="44757"/>
                    <a:pt x="31363" y="44782"/>
                    <a:pt x="31613" y="44782"/>
                  </a:cubicBezTo>
                  <a:cubicBezTo>
                    <a:pt x="33102" y="44782"/>
                    <a:pt x="34588" y="43881"/>
                    <a:pt x="35715" y="42786"/>
                  </a:cubicBezTo>
                  <a:cubicBezTo>
                    <a:pt x="37144" y="41395"/>
                    <a:pt x="37933" y="39515"/>
                    <a:pt x="37971" y="37636"/>
                  </a:cubicBezTo>
                  <a:cubicBezTo>
                    <a:pt x="39813" y="37147"/>
                    <a:pt x="41392" y="35981"/>
                    <a:pt x="42181" y="34139"/>
                  </a:cubicBezTo>
                  <a:cubicBezTo>
                    <a:pt x="42858" y="32598"/>
                    <a:pt x="42745" y="31057"/>
                    <a:pt x="42256" y="29590"/>
                  </a:cubicBezTo>
                  <a:cubicBezTo>
                    <a:pt x="43271" y="28801"/>
                    <a:pt x="44211" y="28275"/>
                    <a:pt x="44775" y="26996"/>
                  </a:cubicBezTo>
                  <a:cubicBezTo>
                    <a:pt x="45302" y="25756"/>
                    <a:pt x="45302" y="24440"/>
                    <a:pt x="45038" y="23124"/>
                  </a:cubicBezTo>
                  <a:cubicBezTo>
                    <a:pt x="44587" y="20906"/>
                    <a:pt x="43610" y="18237"/>
                    <a:pt x="41730" y="16771"/>
                  </a:cubicBezTo>
                  <a:cubicBezTo>
                    <a:pt x="42144" y="15004"/>
                    <a:pt x="40941" y="12485"/>
                    <a:pt x="40076" y="11244"/>
                  </a:cubicBezTo>
                  <a:cubicBezTo>
                    <a:pt x="38835" y="9402"/>
                    <a:pt x="37068" y="8237"/>
                    <a:pt x="35001" y="7786"/>
                  </a:cubicBezTo>
                  <a:cubicBezTo>
                    <a:pt x="34166" y="4501"/>
                    <a:pt x="31307" y="2463"/>
                    <a:pt x="28291" y="2463"/>
                  </a:cubicBezTo>
                  <a:cubicBezTo>
                    <a:pt x="26958" y="2463"/>
                    <a:pt x="25595" y="2861"/>
                    <a:pt x="24362" y="3726"/>
                  </a:cubicBezTo>
                  <a:cubicBezTo>
                    <a:pt x="22895" y="1508"/>
                    <a:pt x="20377" y="117"/>
                    <a:pt x="17670" y="4"/>
                  </a:cubicBezTo>
                  <a:cubicBezTo>
                    <a:pt x="17596" y="2"/>
                    <a:pt x="17522" y="1"/>
                    <a:pt x="17449" y="1"/>
                  </a:cubicBezTo>
                  <a:close/>
                </a:path>
              </a:pathLst>
            </a:custGeom>
            <a:solidFill>
              <a:srgbClr val="3A1A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52;p85">
              <a:extLst>
                <a:ext uri="{FF2B5EF4-FFF2-40B4-BE49-F238E27FC236}">
                  <a16:creationId xmlns:a16="http://schemas.microsoft.com/office/drawing/2014/main" id="{8A3F5721-98E6-BB6B-DF0F-43D57B82FC68}"/>
                </a:ext>
              </a:extLst>
            </p:cNvPr>
            <p:cNvSpPr/>
            <p:nvPr/>
          </p:nvSpPr>
          <p:spPr>
            <a:xfrm>
              <a:off x="7008373" y="2389242"/>
              <a:ext cx="107344" cy="66487"/>
            </a:xfrm>
            <a:custGeom>
              <a:avLst/>
              <a:gdLst/>
              <a:ahLst/>
              <a:cxnLst/>
              <a:rect l="l" t="t" r="r" b="b"/>
              <a:pathLst>
                <a:path w="6881" h="4262" extrusionOk="0">
                  <a:moveTo>
                    <a:pt x="6880" y="0"/>
                  </a:moveTo>
                  <a:cubicBezTo>
                    <a:pt x="3948" y="3309"/>
                    <a:pt x="0" y="4211"/>
                    <a:pt x="0" y="4211"/>
                  </a:cubicBezTo>
                  <a:cubicBezTo>
                    <a:pt x="602" y="4249"/>
                    <a:pt x="1425" y="4261"/>
                    <a:pt x="2255" y="4261"/>
                  </a:cubicBezTo>
                  <a:cubicBezTo>
                    <a:pt x="3914" y="4261"/>
                    <a:pt x="5602" y="4211"/>
                    <a:pt x="5602" y="4211"/>
                  </a:cubicBezTo>
                  <a:cubicBezTo>
                    <a:pt x="6091" y="2294"/>
                    <a:pt x="6880" y="1"/>
                    <a:pt x="6880" y="0"/>
                  </a:cubicBezTo>
                  <a:close/>
                </a:path>
              </a:pathLst>
            </a:custGeom>
            <a:solidFill>
              <a:srgbClr val="9B60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53;p85">
              <a:extLst>
                <a:ext uri="{FF2B5EF4-FFF2-40B4-BE49-F238E27FC236}">
                  <a16:creationId xmlns:a16="http://schemas.microsoft.com/office/drawing/2014/main" id="{40AA0D25-3A92-E44A-433C-BB57BD40B525}"/>
                </a:ext>
              </a:extLst>
            </p:cNvPr>
            <p:cNvSpPr/>
            <p:nvPr/>
          </p:nvSpPr>
          <p:spPr>
            <a:xfrm>
              <a:off x="6855089" y="2160516"/>
              <a:ext cx="333107" cy="300503"/>
            </a:xfrm>
            <a:custGeom>
              <a:avLst/>
              <a:gdLst/>
              <a:ahLst/>
              <a:cxnLst/>
              <a:rect l="l" t="t" r="r" b="b"/>
              <a:pathLst>
                <a:path w="21353" h="19263" extrusionOk="0">
                  <a:moveTo>
                    <a:pt x="5766" y="1"/>
                  </a:moveTo>
                  <a:cubicBezTo>
                    <a:pt x="5766" y="1"/>
                    <a:pt x="2984" y="2820"/>
                    <a:pt x="2307" y="3008"/>
                  </a:cubicBezTo>
                  <a:cubicBezTo>
                    <a:pt x="2307" y="3008"/>
                    <a:pt x="2195" y="7294"/>
                    <a:pt x="1067" y="10828"/>
                  </a:cubicBezTo>
                  <a:cubicBezTo>
                    <a:pt x="0" y="14171"/>
                    <a:pt x="2263" y="19263"/>
                    <a:pt x="7221" y="19263"/>
                  </a:cubicBezTo>
                  <a:cubicBezTo>
                    <a:pt x="7504" y="19263"/>
                    <a:pt x="7796" y="19246"/>
                    <a:pt x="8097" y="19211"/>
                  </a:cubicBezTo>
                  <a:cubicBezTo>
                    <a:pt x="13661" y="18572"/>
                    <a:pt x="16706" y="14700"/>
                    <a:pt x="16706" y="14700"/>
                  </a:cubicBezTo>
                  <a:cubicBezTo>
                    <a:pt x="16706" y="14700"/>
                    <a:pt x="16994" y="14772"/>
                    <a:pt x="17427" y="14772"/>
                  </a:cubicBezTo>
                  <a:cubicBezTo>
                    <a:pt x="18207" y="14772"/>
                    <a:pt x="19458" y="14539"/>
                    <a:pt x="20353" y="13234"/>
                  </a:cubicBezTo>
                  <a:cubicBezTo>
                    <a:pt x="21353" y="11762"/>
                    <a:pt x="20506" y="8320"/>
                    <a:pt x="18540" y="8320"/>
                  </a:cubicBezTo>
                  <a:cubicBezTo>
                    <a:pt x="17845" y="8320"/>
                    <a:pt x="17010" y="8750"/>
                    <a:pt x="16067" y="9850"/>
                  </a:cubicBezTo>
                  <a:cubicBezTo>
                    <a:pt x="16067" y="9850"/>
                    <a:pt x="12796" y="8083"/>
                    <a:pt x="12495" y="3798"/>
                  </a:cubicBezTo>
                  <a:cubicBezTo>
                    <a:pt x="12495" y="3798"/>
                    <a:pt x="10804" y="3046"/>
                    <a:pt x="9939" y="1016"/>
                  </a:cubicBezTo>
                  <a:cubicBezTo>
                    <a:pt x="9939" y="1016"/>
                    <a:pt x="9404" y="1256"/>
                    <a:pt x="8622" y="1256"/>
                  </a:cubicBezTo>
                  <a:cubicBezTo>
                    <a:pt x="7826" y="1256"/>
                    <a:pt x="6772" y="1006"/>
                    <a:pt x="5766" y="1"/>
                  </a:cubicBezTo>
                  <a:close/>
                </a:path>
              </a:pathLst>
            </a:custGeom>
            <a:solidFill>
              <a:srgbClr val="AA6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54;p85">
              <a:extLst>
                <a:ext uri="{FF2B5EF4-FFF2-40B4-BE49-F238E27FC236}">
                  <a16:creationId xmlns:a16="http://schemas.microsoft.com/office/drawing/2014/main" id="{31A7B33E-979A-2056-DCE9-B890BE073B60}"/>
                </a:ext>
              </a:extLst>
            </p:cNvPr>
            <p:cNvSpPr/>
            <p:nvPr/>
          </p:nvSpPr>
          <p:spPr>
            <a:xfrm>
              <a:off x="6674675" y="2453389"/>
              <a:ext cx="618743" cy="731422"/>
            </a:xfrm>
            <a:custGeom>
              <a:avLst/>
              <a:gdLst/>
              <a:ahLst/>
              <a:cxnLst/>
              <a:rect l="l" t="t" r="r" b="b"/>
              <a:pathLst>
                <a:path w="39663" h="46886" extrusionOk="0">
                  <a:moveTo>
                    <a:pt x="19676" y="0"/>
                  </a:moveTo>
                  <a:cubicBezTo>
                    <a:pt x="13498" y="0"/>
                    <a:pt x="9555" y="1574"/>
                    <a:pt x="9324" y="1640"/>
                  </a:cubicBezTo>
                  <a:cubicBezTo>
                    <a:pt x="1918" y="4460"/>
                    <a:pt x="0" y="14310"/>
                    <a:pt x="0" y="14310"/>
                  </a:cubicBezTo>
                  <a:cubicBezTo>
                    <a:pt x="3780" y="18885"/>
                    <a:pt x="5970" y="19443"/>
                    <a:pt x="6814" y="19443"/>
                  </a:cubicBezTo>
                  <a:cubicBezTo>
                    <a:pt x="7086" y="19443"/>
                    <a:pt x="7218" y="19385"/>
                    <a:pt x="7218" y="19385"/>
                  </a:cubicBezTo>
                  <a:lnTo>
                    <a:pt x="7218" y="19385"/>
                  </a:lnTo>
                  <a:cubicBezTo>
                    <a:pt x="7218" y="19385"/>
                    <a:pt x="8196" y="24122"/>
                    <a:pt x="6579" y="30964"/>
                  </a:cubicBezTo>
                  <a:cubicBezTo>
                    <a:pt x="4963" y="37768"/>
                    <a:pt x="4624" y="46565"/>
                    <a:pt x="4624" y="46565"/>
                  </a:cubicBezTo>
                  <a:cubicBezTo>
                    <a:pt x="6557" y="46796"/>
                    <a:pt x="8612" y="46886"/>
                    <a:pt x="10643" y="46886"/>
                  </a:cubicBezTo>
                  <a:cubicBezTo>
                    <a:pt x="17897" y="46886"/>
                    <a:pt x="24850" y="45738"/>
                    <a:pt x="24850" y="45738"/>
                  </a:cubicBezTo>
                  <a:cubicBezTo>
                    <a:pt x="24850" y="45738"/>
                    <a:pt x="24173" y="38671"/>
                    <a:pt x="24850" y="33971"/>
                  </a:cubicBezTo>
                  <a:cubicBezTo>
                    <a:pt x="25489" y="29310"/>
                    <a:pt x="30790" y="20926"/>
                    <a:pt x="30790" y="20926"/>
                  </a:cubicBezTo>
                  <a:lnTo>
                    <a:pt x="32331" y="22693"/>
                  </a:lnTo>
                  <a:cubicBezTo>
                    <a:pt x="36955" y="20738"/>
                    <a:pt x="39662" y="16828"/>
                    <a:pt x="39662" y="16828"/>
                  </a:cubicBezTo>
                  <a:cubicBezTo>
                    <a:pt x="38685" y="12768"/>
                    <a:pt x="37557" y="7355"/>
                    <a:pt x="34662" y="5513"/>
                  </a:cubicBezTo>
                  <a:cubicBezTo>
                    <a:pt x="31730" y="3670"/>
                    <a:pt x="26993" y="99"/>
                    <a:pt x="26993" y="99"/>
                  </a:cubicBezTo>
                  <a:lnTo>
                    <a:pt x="22369" y="99"/>
                  </a:lnTo>
                  <a:cubicBezTo>
                    <a:pt x="21431" y="30"/>
                    <a:pt x="20532" y="0"/>
                    <a:pt x="196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2255;p85">
              <a:extLst>
                <a:ext uri="{FF2B5EF4-FFF2-40B4-BE49-F238E27FC236}">
                  <a16:creationId xmlns:a16="http://schemas.microsoft.com/office/drawing/2014/main" id="{4F4C3402-A8EF-DF0A-AF0A-84063502B54C}"/>
                </a:ext>
              </a:extLst>
            </p:cNvPr>
            <p:cNvSpPr/>
            <p:nvPr/>
          </p:nvSpPr>
          <p:spPr>
            <a:xfrm>
              <a:off x="7121551" y="2317264"/>
              <a:ext cx="42136" cy="41824"/>
            </a:xfrm>
            <a:custGeom>
              <a:avLst/>
              <a:gdLst/>
              <a:ahLst/>
              <a:cxnLst/>
              <a:rect l="l" t="t" r="r" b="b"/>
              <a:pathLst>
                <a:path w="2701" h="2681" extrusionOk="0">
                  <a:moveTo>
                    <a:pt x="1752" y="0"/>
                  </a:moveTo>
                  <a:cubicBezTo>
                    <a:pt x="1632" y="0"/>
                    <a:pt x="1510" y="21"/>
                    <a:pt x="1392" y="66"/>
                  </a:cubicBezTo>
                  <a:cubicBezTo>
                    <a:pt x="452" y="404"/>
                    <a:pt x="151" y="1682"/>
                    <a:pt x="1" y="2547"/>
                  </a:cubicBezTo>
                  <a:cubicBezTo>
                    <a:pt x="1" y="2631"/>
                    <a:pt x="72" y="2680"/>
                    <a:pt x="141" y="2680"/>
                  </a:cubicBezTo>
                  <a:cubicBezTo>
                    <a:pt x="195" y="2680"/>
                    <a:pt x="248" y="2650"/>
                    <a:pt x="264" y="2584"/>
                  </a:cubicBezTo>
                  <a:cubicBezTo>
                    <a:pt x="339" y="2096"/>
                    <a:pt x="452" y="1607"/>
                    <a:pt x="640" y="1193"/>
                  </a:cubicBezTo>
                  <a:cubicBezTo>
                    <a:pt x="790" y="893"/>
                    <a:pt x="978" y="592"/>
                    <a:pt x="1279" y="404"/>
                  </a:cubicBezTo>
                  <a:cubicBezTo>
                    <a:pt x="1434" y="314"/>
                    <a:pt x="1620" y="263"/>
                    <a:pt x="1795" y="263"/>
                  </a:cubicBezTo>
                  <a:cubicBezTo>
                    <a:pt x="2132" y="263"/>
                    <a:pt x="2432" y="448"/>
                    <a:pt x="2407" y="893"/>
                  </a:cubicBezTo>
                  <a:cubicBezTo>
                    <a:pt x="2407" y="977"/>
                    <a:pt x="2490" y="1026"/>
                    <a:pt x="2563" y="1026"/>
                  </a:cubicBezTo>
                  <a:cubicBezTo>
                    <a:pt x="2620" y="1026"/>
                    <a:pt x="2670" y="996"/>
                    <a:pt x="2670" y="930"/>
                  </a:cubicBezTo>
                  <a:cubicBezTo>
                    <a:pt x="2700" y="356"/>
                    <a:pt x="2244" y="0"/>
                    <a:pt x="1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2256;p85">
              <a:extLst>
                <a:ext uri="{FF2B5EF4-FFF2-40B4-BE49-F238E27FC236}">
                  <a16:creationId xmlns:a16="http://schemas.microsoft.com/office/drawing/2014/main" id="{4611F013-EC1F-0E6E-EA34-F7E6E5CD019F}"/>
                </a:ext>
              </a:extLst>
            </p:cNvPr>
            <p:cNvSpPr/>
            <p:nvPr/>
          </p:nvSpPr>
          <p:spPr>
            <a:xfrm>
              <a:off x="7126044" y="2337045"/>
              <a:ext cx="15772" cy="5569"/>
            </a:xfrm>
            <a:custGeom>
              <a:avLst/>
              <a:gdLst/>
              <a:ahLst/>
              <a:cxnLst/>
              <a:rect l="l" t="t" r="r" b="b"/>
              <a:pathLst>
                <a:path w="1011" h="357" extrusionOk="0">
                  <a:moveTo>
                    <a:pt x="502" y="1"/>
                  </a:moveTo>
                  <a:cubicBezTo>
                    <a:pt x="361" y="1"/>
                    <a:pt x="221" y="38"/>
                    <a:pt x="89" y="113"/>
                  </a:cubicBezTo>
                  <a:cubicBezTo>
                    <a:pt x="1" y="202"/>
                    <a:pt x="74" y="336"/>
                    <a:pt x="182" y="336"/>
                  </a:cubicBezTo>
                  <a:cubicBezTo>
                    <a:pt x="212" y="336"/>
                    <a:pt x="244" y="326"/>
                    <a:pt x="277" y="301"/>
                  </a:cubicBezTo>
                  <a:cubicBezTo>
                    <a:pt x="344" y="268"/>
                    <a:pt x="420" y="249"/>
                    <a:pt x="496" y="249"/>
                  </a:cubicBezTo>
                  <a:cubicBezTo>
                    <a:pt x="589" y="249"/>
                    <a:pt x="683" y="277"/>
                    <a:pt x="766" y="339"/>
                  </a:cubicBezTo>
                  <a:cubicBezTo>
                    <a:pt x="784" y="351"/>
                    <a:pt x="802" y="356"/>
                    <a:pt x="821" y="356"/>
                  </a:cubicBezTo>
                  <a:cubicBezTo>
                    <a:pt x="920" y="356"/>
                    <a:pt x="1011" y="208"/>
                    <a:pt x="916" y="113"/>
                  </a:cubicBezTo>
                  <a:cubicBezTo>
                    <a:pt x="784" y="38"/>
                    <a:pt x="643" y="1"/>
                    <a:pt x="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2257;p85">
              <a:extLst>
                <a:ext uri="{FF2B5EF4-FFF2-40B4-BE49-F238E27FC236}">
                  <a16:creationId xmlns:a16="http://schemas.microsoft.com/office/drawing/2014/main" id="{1F862F0D-E547-111A-E5CD-D810572FC822}"/>
                </a:ext>
              </a:extLst>
            </p:cNvPr>
            <p:cNvSpPr/>
            <p:nvPr/>
          </p:nvSpPr>
          <p:spPr>
            <a:xfrm>
              <a:off x="6991369" y="4389679"/>
              <a:ext cx="214656" cy="206638"/>
            </a:xfrm>
            <a:custGeom>
              <a:avLst/>
              <a:gdLst/>
              <a:ahLst/>
              <a:cxnLst/>
              <a:rect l="l" t="t" r="r" b="b"/>
              <a:pathLst>
                <a:path w="13760" h="13246" extrusionOk="0">
                  <a:moveTo>
                    <a:pt x="11579" y="0"/>
                  </a:moveTo>
                  <a:lnTo>
                    <a:pt x="6579" y="2594"/>
                  </a:lnTo>
                  <a:cubicBezTo>
                    <a:pt x="7857" y="5527"/>
                    <a:pt x="6278" y="6466"/>
                    <a:pt x="5978" y="8158"/>
                  </a:cubicBezTo>
                  <a:cubicBezTo>
                    <a:pt x="5639" y="9850"/>
                    <a:pt x="4511" y="8797"/>
                    <a:pt x="2256" y="9963"/>
                  </a:cubicBezTo>
                  <a:cubicBezTo>
                    <a:pt x="0" y="11128"/>
                    <a:pt x="602" y="12181"/>
                    <a:pt x="752" y="12669"/>
                  </a:cubicBezTo>
                  <a:cubicBezTo>
                    <a:pt x="890" y="13029"/>
                    <a:pt x="4932" y="13246"/>
                    <a:pt x="7779" y="13246"/>
                  </a:cubicBezTo>
                  <a:cubicBezTo>
                    <a:pt x="8803" y="13246"/>
                    <a:pt x="9673" y="13218"/>
                    <a:pt x="10151" y="13158"/>
                  </a:cubicBezTo>
                  <a:cubicBezTo>
                    <a:pt x="11955" y="12895"/>
                    <a:pt x="11429" y="11429"/>
                    <a:pt x="11504" y="9248"/>
                  </a:cubicBezTo>
                  <a:cubicBezTo>
                    <a:pt x="11541" y="7068"/>
                    <a:pt x="13760" y="4324"/>
                    <a:pt x="13534" y="2369"/>
                  </a:cubicBezTo>
                  <a:cubicBezTo>
                    <a:pt x="13346" y="451"/>
                    <a:pt x="11917" y="790"/>
                    <a:pt x="11579" y="0"/>
                  </a:cubicBezTo>
                  <a:close/>
                </a:path>
              </a:pathLst>
            </a:custGeom>
            <a:solidFill>
              <a:srgbClr val="AA6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2258;p85">
              <a:extLst>
                <a:ext uri="{FF2B5EF4-FFF2-40B4-BE49-F238E27FC236}">
                  <a16:creationId xmlns:a16="http://schemas.microsoft.com/office/drawing/2014/main" id="{4702FD69-C16F-40C8-B31D-30F69031E30B}"/>
                </a:ext>
              </a:extLst>
            </p:cNvPr>
            <p:cNvSpPr/>
            <p:nvPr/>
          </p:nvSpPr>
          <p:spPr>
            <a:xfrm>
              <a:off x="6659419" y="4417821"/>
              <a:ext cx="193549" cy="173737"/>
            </a:xfrm>
            <a:custGeom>
              <a:avLst/>
              <a:gdLst/>
              <a:ahLst/>
              <a:cxnLst/>
              <a:rect l="l" t="t" r="r" b="b"/>
              <a:pathLst>
                <a:path w="12407" h="11137" extrusionOk="0">
                  <a:moveTo>
                    <a:pt x="6166" y="1"/>
                  </a:moveTo>
                  <a:cubicBezTo>
                    <a:pt x="6166" y="1"/>
                    <a:pt x="6317" y="4437"/>
                    <a:pt x="5715" y="4963"/>
                  </a:cubicBezTo>
                  <a:cubicBezTo>
                    <a:pt x="5151" y="5452"/>
                    <a:pt x="2745" y="8196"/>
                    <a:pt x="1392" y="8911"/>
                  </a:cubicBezTo>
                  <a:cubicBezTo>
                    <a:pt x="1" y="9625"/>
                    <a:pt x="790" y="11091"/>
                    <a:pt x="2632" y="11091"/>
                  </a:cubicBezTo>
                  <a:cubicBezTo>
                    <a:pt x="3212" y="11091"/>
                    <a:pt x="4533" y="11137"/>
                    <a:pt x="6000" y="11137"/>
                  </a:cubicBezTo>
                  <a:cubicBezTo>
                    <a:pt x="8526" y="11137"/>
                    <a:pt x="11486" y="11001"/>
                    <a:pt x="11843" y="10264"/>
                  </a:cubicBezTo>
                  <a:cubicBezTo>
                    <a:pt x="12407" y="9136"/>
                    <a:pt x="10753" y="7031"/>
                    <a:pt x="11053" y="5602"/>
                  </a:cubicBezTo>
                  <a:cubicBezTo>
                    <a:pt x="11354" y="4174"/>
                    <a:pt x="11053" y="1"/>
                    <a:pt x="11053" y="1"/>
                  </a:cubicBezTo>
                  <a:close/>
                </a:path>
              </a:pathLst>
            </a:custGeom>
            <a:solidFill>
              <a:srgbClr val="AA6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2259;p85">
              <a:extLst>
                <a:ext uri="{FF2B5EF4-FFF2-40B4-BE49-F238E27FC236}">
                  <a16:creationId xmlns:a16="http://schemas.microsoft.com/office/drawing/2014/main" id="{AF684748-55F4-104D-AAD6-C25D8E16A242}"/>
                </a:ext>
              </a:extLst>
            </p:cNvPr>
            <p:cNvSpPr/>
            <p:nvPr/>
          </p:nvSpPr>
          <p:spPr>
            <a:xfrm>
              <a:off x="6704580" y="3166897"/>
              <a:ext cx="465676" cy="1288092"/>
            </a:xfrm>
            <a:custGeom>
              <a:avLst/>
              <a:gdLst/>
              <a:ahLst/>
              <a:cxnLst/>
              <a:rect l="l" t="t" r="r" b="b"/>
              <a:pathLst>
                <a:path w="29851" h="82570" extrusionOk="0">
                  <a:moveTo>
                    <a:pt x="22933" y="0"/>
                  </a:moveTo>
                  <a:cubicBezTo>
                    <a:pt x="22932" y="0"/>
                    <a:pt x="12271" y="1045"/>
                    <a:pt x="6154" y="1045"/>
                  </a:cubicBezTo>
                  <a:cubicBezTo>
                    <a:pt x="4661" y="1045"/>
                    <a:pt x="3438" y="982"/>
                    <a:pt x="2707" y="827"/>
                  </a:cubicBezTo>
                  <a:cubicBezTo>
                    <a:pt x="2707" y="827"/>
                    <a:pt x="1" y="16767"/>
                    <a:pt x="1467" y="30978"/>
                  </a:cubicBezTo>
                  <a:cubicBezTo>
                    <a:pt x="2895" y="45151"/>
                    <a:pt x="1993" y="48384"/>
                    <a:pt x="1880" y="56279"/>
                  </a:cubicBezTo>
                  <a:cubicBezTo>
                    <a:pt x="1767" y="64174"/>
                    <a:pt x="2707" y="81918"/>
                    <a:pt x="2707" y="81918"/>
                  </a:cubicBezTo>
                  <a:cubicBezTo>
                    <a:pt x="2707" y="81918"/>
                    <a:pt x="3660" y="82570"/>
                    <a:pt x="5487" y="82570"/>
                  </a:cubicBezTo>
                  <a:cubicBezTo>
                    <a:pt x="6400" y="82570"/>
                    <a:pt x="7532" y="82407"/>
                    <a:pt x="8873" y="81918"/>
                  </a:cubicBezTo>
                  <a:cubicBezTo>
                    <a:pt x="8873" y="81918"/>
                    <a:pt x="10790" y="55001"/>
                    <a:pt x="11429" y="47256"/>
                  </a:cubicBezTo>
                  <a:cubicBezTo>
                    <a:pt x="12106" y="39513"/>
                    <a:pt x="12407" y="38384"/>
                    <a:pt x="12407" y="38384"/>
                  </a:cubicBezTo>
                  <a:lnTo>
                    <a:pt x="12407" y="38384"/>
                  </a:lnTo>
                  <a:cubicBezTo>
                    <a:pt x="12406" y="38385"/>
                    <a:pt x="11279" y="48234"/>
                    <a:pt x="13046" y="51768"/>
                  </a:cubicBezTo>
                  <a:cubicBezTo>
                    <a:pt x="14850" y="55301"/>
                    <a:pt x="24512" y="81053"/>
                    <a:pt x="24512" y="81053"/>
                  </a:cubicBezTo>
                  <a:cubicBezTo>
                    <a:pt x="24512" y="81053"/>
                    <a:pt x="28535" y="80640"/>
                    <a:pt x="29813" y="78685"/>
                  </a:cubicBezTo>
                  <a:cubicBezTo>
                    <a:pt x="29813" y="78685"/>
                    <a:pt x="29850" y="66768"/>
                    <a:pt x="20489" y="50001"/>
                  </a:cubicBezTo>
                  <a:cubicBezTo>
                    <a:pt x="20489" y="50001"/>
                    <a:pt x="19174" y="47670"/>
                    <a:pt x="20489" y="43384"/>
                  </a:cubicBezTo>
                  <a:cubicBezTo>
                    <a:pt x="22068" y="38121"/>
                    <a:pt x="25038" y="12444"/>
                    <a:pt x="22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2260;p85">
              <a:extLst>
                <a:ext uri="{FF2B5EF4-FFF2-40B4-BE49-F238E27FC236}">
                  <a16:creationId xmlns:a16="http://schemas.microsoft.com/office/drawing/2014/main" id="{DFD47CFF-8C50-98F8-C215-9D5BA8FA2F0C}"/>
                </a:ext>
              </a:extLst>
            </p:cNvPr>
            <p:cNvSpPr/>
            <p:nvPr/>
          </p:nvSpPr>
          <p:spPr>
            <a:xfrm>
              <a:off x="7400711" y="4454778"/>
              <a:ext cx="163644" cy="147124"/>
            </a:xfrm>
            <a:custGeom>
              <a:avLst/>
              <a:gdLst/>
              <a:ahLst/>
              <a:cxnLst/>
              <a:rect l="l" t="t" r="r" b="b"/>
              <a:pathLst>
                <a:path w="10490" h="9431" extrusionOk="0">
                  <a:moveTo>
                    <a:pt x="5226" y="0"/>
                  </a:moveTo>
                  <a:cubicBezTo>
                    <a:pt x="5226" y="0"/>
                    <a:pt x="5339" y="3760"/>
                    <a:pt x="4850" y="4211"/>
                  </a:cubicBezTo>
                  <a:cubicBezTo>
                    <a:pt x="4362" y="4624"/>
                    <a:pt x="2332" y="6918"/>
                    <a:pt x="1166" y="7557"/>
                  </a:cubicBezTo>
                  <a:cubicBezTo>
                    <a:pt x="1" y="8158"/>
                    <a:pt x="677" y="9399"/>
                    <a:pt x="2219" y="9399"/>
                  </a:cubicBezTo>
                  <a:cubicBezTo>
                    <a:pt x="2679" y="9399"/>
                    <a:pt x="3716" y="9431"/>
                    <a:pt x="4887" y="9431"/>
                  </a:cubicBezTo>
                  <a:cubicBezTo>
                    <a:pt x="7064" y="9431"/>
                    <a:pt x="9708" y="9320"/>
                    <a:pt x="10001" y="8684"/>
                  </a:cubicBezTo>
                  <a:cubicBezTo>
                    <a:pt x="10490" y="7707"/>
                    <a:pt x="9099" y="5940"/>
                    <a:pt x="9362" y="4737"/>
                  </a:cubicBezTo>
                  <a:cubicBezTo>
                    <a:pt x="9587" y="3534"/>
                    <a:pt x="9362" y="0"/>
                    <a:pt x="9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2261;p85">
              <a:extLst>
                <a:ext uri="{FF2B5EF4-FFF2-40B4-BE49-F238E27FC236}">
                  <a16:creationId xmlns:a16="http://schemas.microsoft.com/office/drawing/2014/main" id="{73837245-F9A7-DEEC-3723-9342162D46D4}"/>
                </a:ext>
              </a:extLst>
            </p:cNvPr>
            <p:cNvSpPr/>
            <p:nvPr/>
          </p:nvSpPr>
          <p:spPr>
            <a:xfrm>
              <a:off x="7637066" y="4454778"/>
              <a:ext cx="163628" cy="147124"/>
            </a:xfrm>
            <a:custGeom>
              <a:avLst/>
              <a:gdLst/>
              <a:ahLst/>
              <a:cxnLst/>
              <a:rect l="l" t="t" r="r" b="b"/>
              <a:pathLst>
                <a:path w="10489" h="9431" extrusionOk="0">
                  <a:moveTo>
                    <a:pt x="1166" y="0"/>
                  </a:moveTo>
                  <a:cubicBezTo>
                    <a:pt x="1166" y="0"/>
                    <a:pt x="902" y="3534"/>
                    <a:pt x="1166" y="4737"/>
                  </a:cubicBezTo>
                  <a:cubicBezTo>
                    <a:pt x="1391" y="5940"/>
                    <a:pt x="0" y="7707"/>
                    <a:pt x="489" y="8684"/>
                  </a:cubicBezTo>
                  <a:cubicBezTo>
                    <a:pt x="807" y="9320"/>
                    <a:pt x="3443" y="9431"/>
                    <a:pt x="5611" y="9431"/>
                  </a:cubicBezTo>
                  <a:cubicBezTo>
                    <a:pt x="6779" y="9431"/>
                    <a:pt x="7810" y="9399"/>
                    <a:pt x="8271" y="9399"/>
                  </a:cubicBezTo>
                  <a:cubicBezTo>
                    <a:pt x="9850" y="9399"/>
                    <a:pt x="10489" y="8158"/>
                    <a:pt x="9361" y="7557"/>
                  </a:cubicBezTo>
                  <a:cubicBezTo>
                    <a:pt x="8196" y="6918"/>
                    <a:pt x="6128" y="4624"/>
                    <a:pt x="5639" y="4211"/>
                  </a:cubicBezTo>
                  <a:cubicBezTo>
                    <a:pt x="5188" y="3760"/>
                    <a:pt x="5301" y="0"/>
                    <a:pt x="5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2262;p85">
              <a:extLst>
                <a:ext uri="{FF2B5EF4-FFF2-40B4-BE49-F238E27FC236}">
                  <a16:creationId xmlns:a16="http://schemas.microsoft.com/office/drawing/2014/main" id="{8CB0FD01-19D6-BDF3-49DF-F8AC7F82B101}"/>
                </a:ext>
              </a:extLst>
            </p:cNvPr>
            <p:cNvSpPr/>
            <p:nvPr/>
          </p:nvSpPr>
          <p:spPr>
            <a:xfrm>
              <a:off x="7363178" y="3224960"/>
              <a:ext cx="456284" cy="1287905"/>
            </a:xfrm>
            <a:custGeom>
              <a:avLst/>
              <a:gdLst/>
              <a:ahLst/>
              <a:cxnLst/>
              <a:rect l="l" t="t" r="r" b="b"/>
              <a:pathLst>
                <a:path w="29249" h="82558" extrusionOk="0">
                  <a:moveTo>
                    <a:pt x="27106" y="0"/>
                  </a:moveTo>
                  <a:lnTo>
                    <a:pt x="22858" y="827"/>
                  </a:lnTo>
                  <a:lnTo>
                    <a:pt x="12407" y="827"/>
                  </a:lnTo>
                  <a:lnTo>
                    <a:pt x="2444" y="451"/>
                  </a:lnTo>
                  <a:cubicBezTo>
                    <a:pt x="2444" y="451"/>
                    <a:pt x="1" y="15151"/>
                    <a:pt x="978" y="27482"/>
                  </a:cubicBezTo>
                  <a:cubicBezTo>
                    <a:pt x="1956" y="39850"/>
                    <a:pt x="5565" y="46617"/>
                    <a:pt x="4813" y="53121"/>
                  </a:cubicBezTo>
                  <a:cubicBezTo>
                    <a:pt x="4099" y="59662"/>
                    <a:pt x="6768" y="81956"/>
                    <a:pt x="6768" y="81956"/>
                  </a:cubicBezTo>
                  <a:cubicBezTo>
                    <a:pt x="6768" y="81956"/>
                    <a:pt x="7570" y="82557"/>
                    <a:pt x="9218" y="82557"/>
                  </a:cubicBezTo>
                  <a:cubicBezTo>
                    <a:pt x="10043" y="82557"/>
                    <a:pt x="11079" y="82407"/>
                    <a:pt x="12332" y="81956"/>
                  </a:cubicBezTo>
                  <a:cubicBezTo>
                    <a:pt x="12332" y="81956"/>
                    <a:pt x="13497" y="63534"/>
                    <a:pt x="13309" y="53497"/>
                  </a:cubicBezTo>
                  <a:cubicBezTo>
                    <a:pt x="13196" y="49361"/>
                    <a:pt x="13084" y="40602"/>
                    <a:pt x="13422" y="31579"/>
                  </a:cubicBezTo>
                  <a:cubicBezTo>
                    <a:pt x="13422" y="31579"/>
                    <a:pt x="12933" y="18309"/>
                    <a:pt x="13723" y="17745"/>
                  </a:cubicBezTo>
                  <a:cubicBezTo>
                    <a:pt x="13983" y="17571"/>
                    <a:pt x="14326" y="17500"/>
                    <a:pt x="14685" y="17500"/>
                  </a:cubicBezTo>
                  <a:cubicBezTo>
                    <a:pt x="15415" y="17500"/>
                    <a:pt x="16215" y="17793"/>
                    <a:pt x="16542" y="18121"/>
                  </a:cubicBezTo>
                  <a:cubicBezTo>
                    <a:pt x="17031" y="18609"/>
                    <a:pt x="16843" y="30000"/>
                    <a:pt x="16918" y="31842"/>
                  </a:cubicBezTo>
                  <a:cubicBezTo>
                    <a:pt x="17256" y="40903"/>
                    <a:pt x="18572" y="49136"/>
                    <a:pt x="18497" y="53271"/>
                  </a:cubicBezTo>
                  <a:cubicBezTo>
                    <a:pt x="18309" y="63309"/>
                    <a:pt x="18008" y="81956"/>
                    <a:pt x="18008" y="81956"/>
                  </a:cubicBezTo>
                  <a:cubicBezTo>
                    <a:pt x="19249" y="82407"/>
                    <a:pt x="20306" y="82557"/>
                    <a:pt x="21163" y="82557"/>
                  </a:cubicBezTo>
                  <a:cubicBezTo>
                    <a:pt x="22879" y="82557"/>
                    <a:pt x="23798" y="81956"/>
                    <a:pt x="23798" y="81956"/>
                  </a:cubicBezTo>
                  <a:cubicBezTo>
                    <a:pt x="23798" y="81956"/>
                    <a:pt x="26580" y="59549"/>
                    <a:pt x="25866" y="53008"/>
                  </a:cubicBezTo>
                  <a:cubicBezTo>
                    <a:pt x="25151" y="46467"/>
                    <a:pt x="27332" y="39850"/>
                    <a:pt x="28272" y="27482"/>
                  </a:cubicBezTo>
                  <a:cubicBezTo>
                    <a:pt x="29249" y="15151"/>
                    <a:pt x="27106" y="0"/>
                    <a:pt x="27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2263;p85">
              <a:extLst>
                <a:ext uri="{FF2B5EF4-FFF2-40B4-BE49-F238E27FC236}">
                  <a16:creationId xmlns:a16="http://schemas.microsoft.com/office/drawing/2014/main" id="{2676DE08-2ABC-737F-5CFC-D22E3616F36E}"/>
                </a:ext>
              </a:extLst>
            </p:cNvPr>
            <p:cNvSpPr/>
            <p:nvPr/>
          </p:nvSpPr>
          <p:spPr>
            <a:xfrm>
              <a:off x="7445873" y="2193401"/>
              <a:ext cx="288553" cy="511961"/>
            </a:xfrm>
            <a:custGeom>
              <a:avLst/>
              <a:gdLst/>
              <a:ahLst/>
              <a:cxnLst/>
              <a:rect l="l" t="t" r="r" b="b"/>
              <a:pathLst>
                <a:path w="18497" h="32818" extrusionOk="0">
                  <a:moveTo>
                    <a:pt x="6284" y="0"/>
                  </a:moveTo>
                  <a:cubicBezTo>
                    <a:pt x="5290" y="0"/>
                    <a:pt x="4213" y="60"/>
                    <a:pt x="3046" y="186"/>
                  </a:cubicBezTo>
                  <a:cubicBezTo>
                    <a:pt x="3046" y="186"/>
                    <a:pt x="3422" y="23156"/>
                    <a:pt x="1730" y="27179"/>
                  </a:cubicBezTo>
                  <a:cubicBezTo>
                    <a:pt x="1" y="31201"/>
                    <a:pt x="11730" y="32818"/>
                    <a:pt x="11730" y="32818"/>
                  </a:cubicBezTo>
                  <a:cubicBezTo>
                    <a:pt x="11730" y="32818"/>
                    <a:pt x="18497" y="19697"/>
                    <a:pt x="18159" y="12554"/>
                  </a:cubicBezTo>
                  <a:cubicBezTo>
                    <a:pt x="17817" y="6091"/>
                    <a:pt x="16292" y="0"/>
                    <a:pt x="6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2264;p85">
              <a:extLst>
                <a:ext uri="{FF2B5EF4-FFF2-40B4-BE49-F238E27FC236}">
                  <a16:creationId xmlns:a16="http://schemas.microsoft.com/office/drawing/2014/main" id="{43CE7BAF-D12E-EBD3-0F4A-A175116F4412}"/>
                </a:ext>
              </a:extLst>
            </p:cNvPr>
            <p:cNvSpPr/>
            <p:nvPr/>
          </p:nvSpPr>
          <p:spPr>
            <a:xfrm>
              <a:off x="7095749" y="2544149"/>
              <a:ext cx="835146" cy="699551"/>
            </a:xfrm>
            <a:custGeom>
              <a:avLst/>
              <a:gdLst/>
              <a:ahLst/>
              <a:cxnLst/>
              <a:rect l="l" t="t" r="r" b="b"/>
              <a:pathLst>
                <a:path w="53535" h="44843" extrusionOk="0">
                  <a:moveTo>
                    <a:pt x="33680" y="0"/>
                  </a:moveTo>
                  <a:cubicBezTo>
                    <a:pt x="30901" y="0"/>
                    <a:pt x="27604" y="512"/>
                    <a:pt x="25490" y="2552"/>
                  </a:cubicBezTo>
                  <a:cubicBezTo>
                    <a:pt x="25490" y="2552"/>
                    <a:pt x="21956" y="4544"/>
                    <a:pt x="20640" y="11950"/>
                  </a:cubicBezTo>
                  <a:lnTo>
                    <a:pt x="20189" y="14432"/>
                  </a:lnTo>
                  <a:cubicBezTo>
                    <a:pt x="20189" y="14432"/>
                    <a:pt x="15527" y="26950"/>
                    <a:pt x="15001" y="27514"/>
                  </a:cubicBezTo>
                  <a:cubicBezTo>
                    <a:pt x="14437" y="28041"/>
                    <a:pt x="9625" y="30672"/>
                    <a:pt x="1" y="31537"/>
                  </a:cubicBezTo>
                  <a:cubicBezTo>
                    <a:pt x="1" y="31537"/>
                    <a:pt x="76" y="34131"/>
                    <a:pt x="1279" y="35259"/>
                  </a:cubicBezTo>
                  <a:lnTo>
                    <a:pt x="15452" y="34920"/>
                  </a:lnTo>
                  <a:cubicBezTo>
                    <a:pt x="15452" y="34920"/>
                    <a:pt x="15737" y="34962"/>
                    <a:pt x="16180" y="34962"/>
                  </a:cubicBezTo>
                  <a:cubicBezTo>
                    <a:pt x="17362" y="34962"/>
                    <a:pt x="19666" y="34664"/>
                    <a:pt x="20678" y="32477"/>
                  </a:cubicBezTo>
                  <a:cubicBezTo>
                    <a:pt x="21505" y="30672"/>
                    <a:pt x="23760" y="26123"/>
                    <a:pt x="25452" y="22627"/>
                  </a:cubicBezTo>
                  <a:lnTo>
                    <a:pt x="25452" y="22627"/>
                  </a:lnTo>
                  <a:cubicBezTo>
                    <a:pt x="25264" y="23943"/>
                    <a:pt x="20302" y="37777"/>
                    <a:pt x="19587" y="44093"/>
                  </a:cubicBezTo>
                  <a:cubicBezTo>
                    <a:pt x="19587" y="44093"/>
                    <a:pt x="26085" y="44842"/>
                    <a:pt x="32864" y="44842"/>
                  </a:cubicBezTo>
                  <a:cubicBezTo>
                    <a:pt x="37035" y="44842"/>
                    <a:pt x="41313" y="44559"/>
                    <a:pt x="44249" y="43642"/>
                  </a:cubicBezTo>
                  <a:cubicBezTo>
                    <a:pt x="44249" y="43642"/>
                    <a:pt x="42144" y="29394"/>
                    <a:pt x="43723" y="27101"/>
                  </a:cubicBezTo>
                  <a:cubicBezTo>
                    <a:pt x="53535" y="13078"/>
                    <a:pt x="47745" y="860"/>
                    <a:pt x="47745" y="860"/>
                  </a:cubicBezTo>
                  <a:lnTo>
                    <a:pt x="38760" y="522"/>
                  </a:lnTo>
                  <a:cubicBezTo>
                    <a:pt x="38760" y="522"/>
                    <a:pt x="36484" y="0"/>
                    <a:pt x="33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2265;p85">
              <a:extLst>
                <a:ext uri="{FF2B5EF4-FFF2-40B4-BE49-F238E27FC236}">
                  <a16:creationId xmlns:a16="http://schemas.microsoft.com/office/drawing/2014/main" id="{2EA44717-819D-43AE-1EAD-F15B5D4FBB46}"/>
                </a:ext>
              </a:extLst>
            </p:cNvPr>
            <p:cNvSpPr/>
            <p:nvPr/>
          </p:nvSpPr>
          <p:spPr>
            <a:xfrm>
              <a:off x="7454079" y="2149534"/>
              <a:ext cx="277415" cy="318552"/>
            </a:xfrm>
            <a:custGeom>
              <a:avLst/>
              <a:gdLst/>
              <a:ahLst/>
              <a:cxnLst/>
              <a:rect l="l" t="t" r="r" b="b"/>
              <a:pathLst>
                <a:path w="17783" h="20420" extrusionOk="0">
                  <a:moveTo>
                    <a:pt x="5699" y="1"/>
                  </a:moveTo>
                  <a:cubicBezTo>
                    <a:pt x="4742" y="1"/>
                    <a:pt x="3753" y="245"/>
                    <a:pt x="2783" y="855"/>
                  </a:cubicBezTo>
                  <a:cubicBezTo>
                    <a:pt x="2783" y="855"/>
                    <a:pt x="2520" y="3712"/>
                    <a:pt x="1843" y="6983"/>
                  </a:cubicBezTo>
                  <a:cubicBezTo>
                    <a:pt x="1129" y="10216"/>
                    <a:pt x="1" y="17397"/>
                    <a:pt x="4813" y="19088"/>
                  </a:cubicBezTo>
                  <a:cubicBezTo>
                    <a:pt x="7975" y="20225"/>
                    <a:pt x="10764" y="20420"/>
                    <a:pt x="12305" y="20420"/>
                  </a:cubicBezTo>
                  <a:cubicBezTo>
                    <a:pt x="13108" y="20420"/>
                    <a:pt x="13572" y="20367"/>
                    <a:pt x="13572" y="20367"/>
                  </a:cubicBezTo>
                  <a:cubicBezTo>
                    <a:pt x="13572" y="20367"/>
                    <a:pt x="17783" y="16081"/>
                    <a:pt x="16693" y="11306"/>
                  </a:cubicBezTo>
                  <a:cubicBezTo>
                    <a:pt x="15565" y="6494"/>
                    <a:pt x="13159" y="4276"/>
                    <a:pt x="11392" y="2584"/>
                  </a:cubicBezTo>
                  <a:cubicBezTo>
                    <a:pt x="10191" y="1463"/>
                    <a:pt x="8042" y="1"/>
                    <a:pt x="5699" y="1"/>
                  </a:cubicBezTo>
                  <a:close/>
                </a:path>
              </a:pathLst>
            </a:custGeom>
            <a:solidFill>
              <a:srgbClr val="E6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2266;p85">
              <a:extLst>
                <a:ext uri="{FF2B5EF4-FFF2-40B4-BE49-F238E27FC236}">
                  <a16:creationId xmlns:a16="http://schemas.microsoft.com/office/drawing/2014/main" id="{7CBEA464-660E-5F8D-EF7D-0DE3419A21CD}"/>
                </a:ext>
              </a:extLst>
            </p:cNvPr>
            <p:cNvSpPr/>
            <p:nvPr/>
          </p:nvSpPr>
          <p:spPr>
            <a:xfrm>
              <a:off x="7591311" y="2463716"/>
              <a:ext cx="74506" cy="49873"/>
            </a:xfrm>
            <a:custGeom>
              <a:avLst/>
              <a:gdLst/>
              <a:ahLst/>
              <a:cxnLst/>
              <a:rect l="l" t="t" r="r" b="b"/>
              <a:pathLst>
                <a:path w="4776" h="3197" extrusionOk="0">
                  <a:moveTo>
                    <a:pt x="1" y="1"/>
                  </a:moveTo>
                  <a:lnTo>
                    <a:pt x="1" y="1"/>
                  </a:lnTo>
                  <a:cubicBezTo>
                    <a:pt x="753" y="978"/>
                    <a:pt x="790" y="3196"/>
                    <a:pt x="790" y="3196"/>
                  </a:cubicBezTo>
                  <a:lnTo>
                    <a:pt x="2557" y="2257"/>
                  </a:lnTo>
                  <a:cubicBezTo>
                    <a:pt x="4324" y="1317"/>
                    <a:pt x="4775" y="227"/>
                    <a:pt x="4775" y="2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DA7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2267;p85">
              <a:extLst>
                <a:ext uri="{FF2B5EF4-FFF2-40B4-BE49-F238E27FC236}">
                  <a16:creationId xmlns:a16="http://schemas.microsoft.com/office/drawing/2014/main" id="{FDC68C1C-9D3A-0BBD-2670-C8825FBD3BA8}"/>
                </a:ext>
              </a:extLst>
            </p:cNvPr>
            <p:cNvSpPr/>
            <p:nvPr/>
          </p:nvSpPr>
          <p:spPr>
            <a:xfrm>
              <a:off x="7446466" y="2054983"/>
              <a:ext cx="442790" cy="719722"/>
            </a:xfrm>
            <a:custGeom>
              <a:avLst/>
              <a:gdLst/>
              <a:ahLst/>
              <a:cxnLst/>
              <a:rect l="l" t="t" r="r" b="b"/>
              <a:pathLst>
                <a:path w="28384" h="46136" extrusionOk="0">
                  <a:moveTo>
                    <a:pt x="12262" y="0"/>
                  </a:moveTo>
                  <a:cubicBezTo>
                    <a:pt x="11838" y="0"/>
                    <a:pt x="11410" y="12"/>
                    <a:pt x="10978" y="36"/>
                  </a:cubicBezTo>
                  <a:cubicBezTo>
                    <a:pt x="7519" y="262"/>
                    <a:pt x="5526" y="863"/>
                    <a:pt x="4511" y="1315"/>
                  </a:cubicBezTo>
                  <a:cubicBezTo>
                    <a:pt x="4023" y="1540"/>
                    <a:pt x="3534" y="1841"/>
                    <a:pt x="3158" y="2254"/>
                  </a:cubicBezTo>
                  <a:cubicBezTo>
                    <a:pt x="0" y="5525"/>
                    <a:pt x="3008" y="9059"/>
                    <a:pt x="3008" y="9059"/>
                  </a:cubicBezTo>
                  <a:cubicBezTo>
                    <a:pt x="3103" y="9057"/>
                    <a:pt x="3199" y="9057"/>
                    <a:pt x="3294" y="9057"/>
                  </a:cubicBezTo>
                  <a:cubicBezTo>
                    <a:pt x="10137" y="9057"/>
                    <a:pt x="15038" y="13006"/>
                    <a:pt x="15038" y="13006"/>
                  </a:cubicBezTo>
                  <a:cubicBezTo>
                    <a:pt x="21654" y="21615"/>
                    <a:pt x="10075" y="29397"/>
                    <a:pt x="10075" y="29397"/>
                  </a:cubicBezTo>
                  <a:cubicBezTo>
                    <a:pt x="4699" y="30788"/>
                    <a:pt x="6579" y="31954"/>
                    <a:pt x="6579" y="31954"/>
                  </a:cubicBezTo>
                  <a:cubicBezTo>
                    <a:pt x="6579" y="31954"/>
                    <a:pt x="7970" y="35375"/>
                    <a:pt x="10376" y="39849"/>
                  </a:cubicBezTo>
                  <a:cubicBezTo>
                    <a:pt x="12353" y="43525"/>
                    <a:pt x="17275" y="46135"/>
                    <a:pt x="20991" y="46135"/>
                  </a:cubicBezTo>
                  <a:cubicBezTo>
                    <a:pt x="21797" y="46135"/>
                    <a:pt x="22546" y="46012"/>
                    <a:pt x="23196" y="45751"/>
                  </a:cubicBezTo>
                  <a:cubicBezTo>
                    <a:pt x="26805" y="44322"/>
                    <a:pt x="23684" y="37894"/>
                    <a:pt x="25263" y="32217"/>
                  </a:cubicBezTo>
                  <a:cubicBezTo>
                    <a:pt x="26805" y="26540"/>
                    <a:pt x="28384" y="13833"/>
                    <a:pt x="25978" y="8044"/>
                  </a:cubicBezTo>
                  <a:cubicBezTo>
                    <a:pt x="23725" y="2589"/>
                    <a:pt x="18475" y="0"/>
                    <a:pt x="12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2268;p85">
              <a:extLst>
                <a:ext uri="{FF2B5EF4-FFF2-40B4-BE49-F238E27FC236}">
                  <a16:creationId xmlns:a16="http://schemas.microsoft.com/office/drawing/2014/main" id="{2C6DF218-1DED-849C-E765-A0406EF6CB0C}"/>
                </a:ext>
              </a:extLst>
            </p:cNvPr>
            <p:cNvSpPr/>
            <p:nvPr/>
          </p:nvSpPr>
          <p:spPr>
            <a:xfrm>
              <a:off x="7481644" y="2148208"/>
              <a:ext cx="199415" cy="109684"/>
            </a:xfrm>
            <a:custGeom>
              <a:avLst/>
              <a:gdLst/>
              <a:ahLst/>
              <a:cxnLst/>
              <a:rect l="l" t="t" r="r" b="b"/>
              <a:pathLst>
                <a:path w="12783" h="7031" extrusionOk="0">
                  <a:moveTo>
                    <a:pt x="3873" y="0"/>
                  </a:moveTo>
                  <a:cubicBezTo>
                    <a:pt x="1" y="0"/>
                    <a:pt x="753" y="3083"/>
                    <a:pt x="753" y="3083"/>
                  </a:cubicBezTo>
                  <a:cubicBezTo>
                    <a:pt x="753" y="3083"/>
                    <a:pt x="921" y="3067"/>
                    <a:pt x="1236" y="3067"/>
                  </a:cubicBezTo>
                  <a:cubicBezTo>
                    <a:pt x="2669" y="3067"/>
                    <a:pt x="7145" y="3395"/>
                    <a:pt x="12783" y="7030"/>
                  </a:cubicBezTo>
                  <a:cubicBezTo>
                    <a:pt x="12783" y="7030"/>
                    <a:pt x="10302" y="827"/>
                    <a:pt x="3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2269;p85">
              <a:extLst>
                <a:ext uri="{FF2B5EF4-FFF2-40B4-BE49-F238E27FC236}">
                  <a16:creationId xmlns:a16="http://schemas.microsoft.com/office/drawing/2014/main" id="{ACDE5283-C964-BAFD-8C9E-9D73A4CA7D60}"/>
                </a:ext>
              </a:extLst>
            </p:cNvPr>
            <p:cNvSpPr/>
            <p:nvPr/>
          </p:nvSpPr>
          <p:spPr>
            <a:xfrm>
              <a:off x="6577316" y="2676608"/>
              <a:ext cx="487438" cy="426379"/>
            </a:xfrm>
            <a:custGeom>
              <a:avLst/>
              <a:gdLst/>
              <a:ahLst/>
              <a:cxnLst/>
              <a:rect l="l" t="t" r="r" b="b"/>
              <a:pathLst>
                <a:path w="31246" h="27332" extrusionOk="0">
                  <a:moveTo>
                    <a:pt x="5339" y="1"/>
                  </a:moveTo>
                  <a:lnTo>
                    <a:pt x="1" y="18121"/>
                  </a:lnTo>
                  <a:cubicBezTo>
                    <a:pt x="1" y="18121"/>
                    <a:pt x="602" y="22858"/>
                    <a:pt x="1542" y="24926"/>
                  </a:cubicBezTo>
                  <a:cubicBezTo>
                    <a:pt x="2519" y="26956"/>
                    <a:pt x="21580" y="27332"/>
                    <a:pt x="21580" y="27332"/>
                  </a:cubicBezTo>
                  <a:cubicBezTo>
                    <a:pt x="21580" y="27332"/>
                    <a:pt x="25602" y="27332"/>
                    <a:pt x="27632" y="26467"/>
                  </a:cubicBezTo>
                  <a:cubicBezTo>
                    <a:pt x="29700" y="25640"/>
                    <a:pt x="30753" y="24512"/>
                    <a:pt x="30790" y="23798"/>
                  </a:cubicBezTo>
                  <a:cubicBezTo>
                    <a:pt x="30790" y="23227"/>
                    <a:pt x="31246" y="21506"/>
                    <a:pt x="29955" y="21506"/>
                  </a:cubicBezTo>
                  <a:cubicBezTo>
                    <a:pt x="29629" y="21506"/>
                    <a:pt x="29193" y="21615"/>
                    <a:pt x="28610" y="21880"/>
                  </a:cubicBezTo>
                  <a:cubicBezTo>
                    <a:pt x="27573" y="22346"/>
                    <a:pt x="26640" y="22496"/>
                    <a:pt x="25866" y="22496"/>
                  </a:cubicBezTo>
                  <a:cubicBezTo>
                    <a:pt x="24452" y="22496"/>
                    <a:pt x="23572" y="21993"/>
                    <a:pt x="23572" y="21993"/>
                  </a:cubicBezTo>
                  <a:cubicBezTo>
                    <a:pt x="23572" y="21993"/>
                    <a:pt x="24625" y="21053"/>
                    <a:pt x="26053" y="20865"/>
                  </a:cubicBezTo>
                  <a:cubicBezTo>
                    <a:pt x="27520" y="20677"/>
                    <a:pt x="28309" y="20001"/>
                    <a:pt x="27670" y="19399"/>
                  </a:cubicBezTo>
                  <a:cubicBezTo>
                    <a:pt x="27498" y="19227"/>
                    <a:pt x="27148" y="19145"/>
                    <a:pt x="26690" y="19145"/>
                  </a:cubicBezTo>
                  <a:cubicBezTo>
                    <a:pt x="25543" y="19145"/>
                    <a:pt x="23717" y="19662"/>
                    <a:pt x="22294" y="20602"/>
                  </a:cubicBezTo>
                  <a:cubicBezTo>
                    <a:pt x="20301" y="21956"/>
                    <a:pt x="19324" y="22444"/>
                    <a:pt x="19324" y="22444"/>
                  </a:cubicBezTo>
                  <a:cubicBezTo>
                    <a:pt x="19324" y="22444"/>
                    <a:pt x="10151" y="18347"/>
                    <a:pt x="7670" y="17745"/>
                  </a:cubicBezTo>
                  <a:lnTo>
                    <a:pt x="5339" y="1"/>
                  </a:lnTo>
                  <a:close/>
                </a:path>
              </a:pathLst>
            </a:custGeom>
            <a:solidFill>
              <a:srgbClr val="D39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2270;p85">
              <a:extLst>
                <a:ext uri="{FF2B5EF4-FFF2-40B4-BE49-F238E27FC236}">
                  <a16:creationId xmlns:a16="http://schemas.microsoft.com/office/drawing/2014/main" id="{F42F7458-9AB5-7CB8-674F-06D640694F20}"/>
                </a:ext>
              </a:extLst>
            </p:cNvPr>
            <p:cNvSpPr/>
            <p:nvPr/>
          </p:nvSpPr>
          <p:spPr>
            <a:xfrm>
              <a:off x="5982647" y="3065435"/>
              <a:ext cx="847454" cy="1304332"/>
            </a:xfrm>
            <a:custGeom>
              <a:avLst/>
              <a:gdLst/>
              <a:ahLst/>
              <a:cxnLst/>
              <a:rect l="l" t="t" r="r" b="b"/>
              <a:pathLst>
                <a:path w="54324" h="83611" extrusionOk="0">
                  <a:moveTo>
                    <a:pt x="11918" y="1"/>
                  </a:moveTo>
                  <a:cubicBezTo>
                    <a:pt x="11918" y="1"/>
                    <a:pt x="0" y="13459"/>
                    <a:pt x="5151" y="36016"/>
                  </a:cubicBezTo>
                  <a:cubicBezTo>
                    <a:pt x="9173" y="50377"/>
                    <a:pt x="13233" y="57783"/>
                    <a:pt x="13233" y="57783"/>
                  </a:cubicBezTo>
                  <a:cubicBezTo>
                    <a:pt x="13233" y="57783"/>
                    <a:pt x="11429" y="73159"/>
                    <a:pt x="15639" y="83610"/>
                  </a:cubicBezTo>
                  <a:cubicBezTo>
                    <a:pt x="15639" y="83610"/>
                    <a:pt x="19825" y="82758"/>
                    <a:pt x="22969" y="82758"/>
                  </a:cubicBezTo>
                  <a:cubicBezTo>
                    <a:pt x="23733" y="82758"/>
                    <a:pt x="24435" y="82808"/>
                    <a:pt x="25000" y="82933"/>
                  </a:cubicBezTo>
                  <a:cubicBezTo>
                    <a:pt x="25000" y="82933"/>
                    <a:pt x="27072" y="82516"/>
                    <a:pt x="29790" y="82516"/>
                  </a:cubicBezTo>
                  <a:cubicBezTo>
                    <a:pt x="31149" y="82516"/>
                    <a:pt x="32669" y="82620"/>
                    <a:pt x="34173" y="82933"/>
                  </a:cubicBezTo>
                  <a:cubicBezTo>
                    <a:pt x="34173" y="82933"/>
                    <a:pt x="36767" y="72933"/>
                    <a:pt x="36279" y="57482"/>
                  </a:cubicBezTo>
                  <a:cubicBezTo>
                    <a:pt x="36279" y="57482"/>
                    <a:pt x="54324" y="23610"/>
                    <a:pt x="36504" y="377"/>
                  </a:cubicBezTo>
                  <a:lnTo>
                    <a:pt x="36504" y="377"/>
                  </a:lnTo>
                  <a:cubicBezTo>
                    <a:pt x="36504" y="377"/>
                    <a:pt x="30488" y="995"/>
                    <a:pt x="23800" y="995"/>
                  </a:cubicBezTo>
                  <a:cubicBezTo>
                    <a:pt x="19678" y="995"/>
                    <a:pt x="15300" y="760"/>
                    <a:pt x="11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2271;p85">
              <a:extLst>
                <a:ext uri="{FF2B5EF4-FFF2-40B4-BE49-F238E27FC236}">
                  <a16:creationId xmlns:a16="http://schemas.microsoft.com/office/drawing/2014/main" id="{3235F355-4BDE-F29D-B2B8-0ECC14D54343}"/>
                </a:ext>
              </a:extLst>
            </p:cNvPr>
            <p:cNvSpPr/>
            <p:nvPr/>
          </p:nvSpPr>
          <p:spPr>
            <a:xfrm>
              <a:off x="6192591" y="4355640"/>
              <a:ext cx="182411" cy="238243"/>
            </a:xfrm>
            <a:custGeom>
              <a:avLst/>
              <a:gdLst/>
              <a:ahLst/>
              <a:cxnLst/>
              <a:rect l="l" t="t" r="r" b="b"/>
              <a:pathLst>
                <a:path w="11693" h="15272" extrusionOk="0">
                  <a:moveTo>
                    <a:pt x="8443" y="0"/>
                  </a:moveTo>
                  <a:cubicBezTo>
                    <a:pt x="6742" y="0"/>
                    <a:pt x="4509" y="188"/>
                    <a:pt x="2181" y="904"/>
                  </a:cubicBezTo>
                  <a:cubicBezTo>
                    <a:pt x="2181" y="904"/>
                    <a:pt x="4362" y="5152"/>
                    <a:pt x="4437" y="7408"/>
                  </a:cubicBezTo>
                  <a:cubicBezTo>
                    <a:pt x="4512" y="9663"/>
                    <a:pt x="3234" y="12032"/>
                    <a:pt x="1617" y="12821"/>
                  </a:cubicBezTo>
                  <a:cubicBezTo>
                    <a:pt x="1" y="13611"/>
                    <a:pt x="151" y="14927"/>
                    <a:pt x="2595" y="15152"/>
                  </a:cubicBezTo>
                  <a:cubicBezTo>
                    <a:pt x="3335" y="15233"/>
                    <a:pt x="4092" y="15271"/>
                    <a:pt x="4819" y="15271"/>
                  </a:cubicBezTo>
                  <a:cubicBezTo>
                    <a:pt x="6457" y="15271"/>
                    <a:pt x="7942" y="15077"/>
                    <a:pt x="8723" y="14739"/>
                  </a:cubicBezTo>
                  <a:cubicBezTo>
                    <a:pt x="9851" y="14288"/>
                    <a:pt x="10715" y="11054"/>
                    <a:pt x="11204" y="9851"/>
                  </a:cubicBezTo>
                  <a:cubicBezTo>
                    <a:pt x="11693" y="8611"/>
                    <a:pt x="10903" y="2408"/>
                    <a:pt x="11542" y="227"/>
                  </a:cubicBezTo>
                  <a:cubicBezTo>
                    <a:pt x="11542" y="227"/>
                    <a:pt x="10315" y="0"/>
                    <a:pt x="8443" y="0"/>
                  </a:cubicBezTo>
                  <a:close/>
                </a:path>
              </a:pathLst>
            </a:custGeom>
            <a:solidFill>
              <a:srgbClr val="D39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2272;p85">
              <a:extLst>
                <a:ext uri="{FF2B5EF4-FFF2-40B4-BE49-F238E27FC236}">
                  <a16:creationId xmlns:a16="http://schemas.microsoft.com/office/drawing/2014/main" id="{AB2A0ACB-06F4-F15D-37B2-3CF70160AAE5}"/>
                </a:ext>
              </a:extLst>
            </p:cNvPr>
            <p:cNvSpPr/>
            <p:nvPr/>
          </p:nvSpPr>
          <p:spPr>
            <a:xfrm>
              <a:off x="6341555" y="4352661"/>
              <a:ext cx="174205" cy="237900"/>
            </a:xfrm>
            <a:custGeom>
              <a:avLst/>
              <a:gdLst/>
              <a:ahLst/>
              <a:cxnLst/>
              <a:rect l="l" t="t" r="r" b="b"/>
              <a:pathLst>
                <a:path w="11167" h="15250" extrusionOk="0">
                  <a:moveTo>
                    <a:pt x="7067" y="1"/>
                  </a:moveTo>
                  <a:cubicBezTo>
                    <a:pt x="4349" y="1"/>
                    <a:pt x="1993" y="418"/>
                    <a:pt x="1993" y="418"/>
                  </a:cubicBezTo>
                  <a:cubicBezTo>
                    <a:pt x="1993" y="418"/>
                    <a:pt x="1843" y="4253"/>
                    <a:pt x="1805" y="7148"/>
                  </a:cubicBezTo>
                  <a:cubicBezTo>
                    <a:pt x="1805" y="8727"/>
                    <a:pt x="1655" y="10042"/>
                    <a:pt x="1655" y="10042"/>
                  </a:cubicBezTo>
                  <a:cubicBezTo>
                    <a:pt x="1655" y="10042"/>
                    <a:pt x="1" y="14103"/>
                    <a:pt x="1129" y="14704"/>
                  </a:cubicBezTo>
                  <a:cubicBezTo>
                    <a:pt x="1626" y="14972"/>
                    <a:pt x="3418" y="15250"/>
                    <a:pt x="5147" y="15250"/>
                  </a:cubicBezTo>
                  <a:cubicBezTo>
                    <a:pt x="6817" y="15250"/>
                    <a:pt x="8428" y="14991"/>
                    <a:pt x="8760" y="14215"/>
                  </a:cubicBezTo>
                  <a:cubicBezTo>
                    <a:pt x="9437" y="12636"/>
                    <a:pt x="7858" y="9742"/>
                    <a:pt x="8046" y="7336"/>
                  </a:cubicBezTo>
                  <a:cubicBezTo>
                    <a:pt x="8196" y="4892"/>
                    <a:pt x="11166" y="418"/>
                    <a:pt x="11166" y="418"/>
                  </a:cubicBezTo>
                  <a:cubicBezTo>
                    <a:pt x="9876" y="105"/>
                    <a:pt x="8426" y="1"/>
                    <a:pt x="7067" y="1"/>
                  </a:cubicBezTo>
                  <a:close/>
                </a:path>
              </a:pathLst>
            </a:custGeom>
            <a:solidFill>
              <a:srgbClr val="D39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2273;p85">
              <a:extLst>
                <a:ext uri="{FF2B5EF4-FFF2-40B4-BE49-F238E27FC236}">
                  <a16:creationId xmlns:a16="http://schemas.microsoft.com/office/drawing/2014/main" id="{59A03BCA-92D5-266F-88AF-7342AB7BF08D}"/>
                </a:ext>
              </a:extLst>
            </p:cNvPr>
            <p:cNvSpPr/>
            <p:nvPr/>
          </p:nvSpPr>
          <p:spPr>
            <a:xfrm>
              <a:off x="6125745" y="2508706"/>
              <a:ext cx="592348" cy="571459"/>
            </a:xfrm>
            <a:custGeom>
              <a:avLst/>
              <a:gdLst/>
              <a:ahLst/>
              <a:cxnLst/>
              <a:rect l="l" t="t" r="r" b="b"/>
              <a:pathLst>
                <a:path w="37971" h="36632" extrusionOk="0">
                  <a:moveTo>
                    <a:pt x="16703" y="0"/>
                  </a:moveTo>
                  <a:cubicBezTo>
                    <a:pt x="15866" y="0"/>
                    <a:pt x="14951" y="66"/>
                    <a:pt x="13985" y="237"/>
                  </a:cubicBezTo>
                  <a:cubicBezTo>
                    <a:pt x="9775" y="989"/>
                    <a:pt x="3948" y="4711"/>
                    <a:pt x="0" y="12380"/>
                  </a:cubicBezTo>
                  <a:cubicBezTo>
                    <a:pt x="0" y="12380"/>
                    <a:pt x="5414" y="17192"/>
                    <a:pt x="6316" y="21741"/>
                  </a:cubicBezTo>
                  <a:cubicBezTo>
                    <a:pt x="6316" y="21741"/>
                    <a:pt x="3647" y="24373"/>
                    <a:pt x="978" y="25012"/>
                  </a:cubicBezTo>
                  <a:cubicBezTo>
                    <a:pt x="978" y="25012"/>
                    <a:pt x="2105" y="32380"/>
                    <a:pt x="2745" y="35689"/>
                  </a:cubicBezTo>
                  <a:cubicBezTo>
                    <a:pt x="2745" y="35689"/>
                    <a:pt x="9343" y="36631"/>
                    <a:pt x="17379" y="36631"/>
                  </a:cubicBezTo>
                  <a:cubicBezTo>
                    <a:pt x="20577" y="36631"/>
                    <a:pt x="24003" y="36482"/>
                    <a:pt x="27331" y="36065"/>
                  </a:cubicBezTo>
                  <a:cubicBezTo>
                    <a:pt x="27331" y="36065"/>
                    <a:pt x="29436" y="30275"/>
                    <a:pt x="33722" y="23170"/>
                  </a:cubicBezTo>
                  <a:cubicBezTo>
                    <a:pt x="37970" y="16064"/>
                    <a:pt x="34248" y="5501"/>
                    <a:pt x="34248" y="5500"/>
                  </a:cubicBezTo>
                  <a:lnTo>
                    <a:pt x="34248" y="5500"/>
                  </a:lnTo>
                  <a:cubicBezTo>
                    <a:pt x="34248" y="5500"/>
                    <a:pt x="34221" y="5502"/>
                    <a:pt x="34165" y="5502"/>
                  </a:cubicBezTo>
                  <a:cubicBezTo>
                    <a:pt x="33551" y="5502"/>
                    <a:pt x="29533" y="5312"/>
                    <a:pt x="21504" y="764"/>
                  </a:cubicBezTo>
                  <a:cubicBezTo>
                    <a:pt x="21504" y="764"/>
                    <a:pt x="19551" y="0"/>
                    <a:pt x="16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2274;p85">
              <a:extLst>
                <a:ext uri="{FF2B5EF4-FFF2-40B4-BE49-F238E27FC236}">
                  <a16:creationId xmlns:a16="http://schemas.microsoft.com/office/drawing/2014/main" id="{3F4A8E36-D2A6-06E0-A9B6-A30474CB6112}"/>
                </a:ext>
              </a:extLst>
            </p:cNvPr>
            <p:cNvSpPr/>
            <p:nvPr/>
          </p:nvSpPr>
          <p:spPr>
            <a:xfrm>
              <a:off x="6264148" y="2036794"/>
              <a:ext cx="469778" cy="679130"/>
            </a:xfrm>
            <a:custGeom>
              <a:avLst/>
              <a:gdLst/>
              <a:ahLst/>
              <a:cxnLst/>
              <a:rect l="l" t="t" r="r" b="b"/>
              <a:pathLst>
                <a:path w="30114" h="43534" extrusionOk="0">
                  <a:moveTo>
                    <a:pt x="12887" y="0"/>
                  </a:moveTo>
                  <a:cubicBezTo>
                    <a:pt x="11531" y="0"/>
                    <a:pt x="10677" y="112"/>
                    <a:pt x="10677" y="112"/>
                  </a:cubicBezTo>
                  <a:cubicBezTo>
                    <a:pt x="10676" y="112"/>
                    <a:pt x="10673" y="112"/>
                    <a:pt x="10670" y="112"/>
                  </a:cubicBezTo>
                  <a:cubicBezTo>
                    <a:pt x="10349" y="112"/>
                    <a:pt x="1269" y="2043"/>
                    <a:pt x="339" y="11127"/>
                  </a:cubicBezTo>
                  <a:cubicBezTo>
                    <a:pt x="339" y="11127"/>
                    <a:pt x="0" y="13759"/>
                    <a:pt x="2218" y="16014"/>
                  </a:cubicBezTo>
                  <a:cubicBezTo>
                    <a:pt x="2218" y="16014"/>
                    <a:pt x="14512" y="19248"/>
                    <a:pt x="16429" y="22631"/>
                  </a:cubicBezTo>
                  <a:cubicBezTo>
                    <a:pt x="18384" y="26015"/>
                    <a:pt x="12632" y="31015"/>
                    <a:pt x="12632" y="31015"/>
                  </a:cubicBezTo>
                  <a:cubicBezTo>
                    <a:pt x="12632" y="31015"/>
                    <a:pt x="10151" y="31992"/>
                    <a:pt x="10151" y="36541"/>
                  </a:cubicBezTo>
                  <a:cubicBezTo>
                    <a:pt x="10151" y="41052"/>
                    <a:pt x="11504" y="42030"/>
                    <a:pt x="11504" y="42030"/>
                  </a:cubicBezTo>
                  <a:cubicBezTo>
                    <a:pt x="11504" y="42030"/>
                    <a:pt x="11128" y="39624"/>
                    <a:pt x="11504" y="38157"/>
                  </a:cubicBezTo>
                  <a:lnTo>
                    <a:pt x="11504" y="38157"/>
                  </a:lnTo>
                  <a:cubicBezTo>
                    <a:pt x="11504" y="38158"/>
                    <a:pt x="11467" y="41804"/>
                    <a:pt x="14512" y="43533"/>
                  </a:cubicBezTo>
                  <a:cubicBezTo>
                    <a:pt x="14512" y="43533"/>
                    <a:pt x="14700" y="39548"/>
                    <a:pt x="17933" y="39511"/>
                  </a:cubicBezTo>
                  <a:cubicBezTo>
                    <a:pt x="21203" y="39436"/>
                    <a:pt x="26767" y="35864"/>
                    <a:pt x="27557" y="32180"/>
                  </a:cubicBezTo>
                  <a:cubicBezTo>
                    <a:pt x="28346" y="28496"/>
                    <a:pt x="26730" y="25526"/>
                    <a:pt x="26730" y="25526"/>
                  </a:cubicBezTo>
                  <a:lnTo>
                    <a:pt x="26655" y="23157"/>
                  </a:lnTo>
                  <a:cubicBezTo>
                    <a:pt x="26655" y="23157"/>
                    <a:pt x="30113" y="20075"/>
                    <a:pt x="29662" y="14661"/>
                  </a:cubicBezTo>
                  <a:cubicBezTo>
                    <a:pt x="29249" y="9210"/>
                    <a:pt x="26542" y="3759"/>
                    <a:pt x="21354" y="1578"/>
                  </a:cubicBezTo>
                  <a:cubicBezTo>
                    <a:pt x="18197" y="261"/>
                    <a:pt x="14957" y="0"/>
                    <a:pt x="12887" y="0"/>
                  </a:cubicBezTo>
                  <a:close/>
                </a:path>
              </a:pathLst>
            </a:custGeom>
            <a:solidFill>
              <a:srgbClr val="5B2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2275;p85">
              <a:extLst>
                <a:ext uri="{FF2B5EF4-FFF2-40B4-BE49-F238E27FC236}">
                  <a16:creationId xmlns:a16="http://schemas.microsoft.com/office/drawing/2014/main" id="{9631E6CE-4A31-D28E-98B9-DE8C2B8F300B}"/>
                </a:ext>
              </a:extLst>
            </p:cNvPr>
            <p:cNvSpPr/>
            <p:nvPr/>
          </p:nvSpPr>
          <p:spPr>
            <a:xfrm>
              <a:off x="6257112" y="2196287"/>
              <a:ext cx="371249" cy="324340"/>
            </a:xfrm>
            <a:custGeom>
              <a:avLst/>
              <a:gdLst/>
              <a:ahLst/>
              <a:cxnLst/>
              <a:rect l="l" t="t" r="r" b="b"/>
              <a:pathLst>
                <a:path w="23798" h="20791" extrusionOk="0">
                  <a:moveTo>
                    <a:pt x="9399" y="1"/>
                  </a:moveTo>
                  <a:cubicBezTo>
                    <a:pt x="9399" y="1"/>
                    <a:pt x="6842" y="1655"/>
                    <a:pt x="7707" y="5753"/>
                  </a:cubicBezTo>
                  <a:cubicBezTo>
                    <a:pt x="7707" y="5753"/>
                    <a:pt x="5038" y="4061"/>
                    <a:pt x="3760" y="302"/>
                  </a:cubicBezTo>
                  <a:cubicBezTo>
                    <a:pt x="3760" y="302"/>
                    <a:pt x="3647" y="3798"/>
                    <a:pt x="1842" y="8046"/>
                  </a:cubicBezTo>
                  <a:cubicBezTo>
                    <a:pt x="0" y="12294"/>
                    <a:pt x="151" y="16279"/>
                    <a:pt x="5564" y="20264"/>
                  </a:cubicBezTo>
                  <a:cubicBezTo>
                    <a:pt x="5564" y="20264"/>
                    <a:pt x="6707" y="19999"/>
                    <a:pt x="8373" y="19999"/>
                  </a:cubicBezTo>
                  <a:cubicBezTo>
                    <a:pt x="9713" y="19999"/>
                    <a:pt x="11390" y="20170"/>
                    <a:pt x="13083" y="20791"/>
                  </a:cubicBezTo>
                  <a:cubicBezTo>
                    <a:pt x="13083" y="20791"/>
                    <a:pt x="17632" y="19400"/>
                    <a:pt x="19963" y="15979"/>
                  </a:cubicBezTo>
                  <a:cubicBezTo>
                    <a:pt x="19963" y="15979"/>
                    <a:pt x="21918" y="15979"/>
                    <a:pt x="22557" y="14324"/>
                  </a:cubicBezTo>
                  <a:cubicBezTo>
                    <a:pt x="23233" y="12708"/>
                    <a:pt x="23797" y="9136"/>
                    <a:pt x="21466" y="8948"/>
                  </a:cubicBezTo>
                  <a:cubicBezTo>
                    <a:pt x="21387" y="8938"/>
                    <a:pt x="21309" y="8933"/>
                    <a:pt x="21234" y="8933"/>
                  </a:cubicBezTo>
                  <a:cubicBezTo>
                    <a:pt x="20004" y="8933"/>
                    <a:pt x="19436" y="10302"/>
                    <a:pt x="19436" y="10302"/>
                  </a:cubicBezTo>
                  <a:cubicBezTo>
                    <a:pt x="19436" y="10302"/>
                    <a:pt x="19023" y="8535"/>
                    <a:pt x="15865" y="7557"/>
                  </a:cubicBezTo>
                  <a:cubicBezTo>
                    <a:pt x="12707" y="6580"/>
                    <a:pt x="9624" y="2069"/>
                    <a:pt x="9399" y="1"/>
                  </a:cubicBezTo>
                  <a:close/>
                </a:path>
              </a:pathLst>
            </a:custGeom>
            <a:solidFill>
              <a:srgbClr val="D39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2276;p85">
              <a:extLst>
                <a:ext uri="{FF2B5EF4-FFF2-40B4-BE49-F238E27FC236}">
                  <a16:creationId xmlns:a16="http://schemas.microsoft.com/office/drawing/2014/main" id="{A2498D3C-129F-D6C1-DC71-1CAAF747AB60}"/>
                </a:ext>
              </a:extLst>
            </p:cNvPr>
            <p:cNvSpPr/>
            <p:nvPr/>
          </p:nvSpPr>
          <p:spPr>
            <a:xfrm>
              <a:off x="6601356" y="2398040"/>
              <a:ext cx="96798" cy="42292"/>
            </a:xfrm>
            <a:custGeom>
              <a:avLst/>
              <a:gdLst/>
              <a:ahLst/>
              <a:cxnLst/>
              <a:rect l="l" t="t" r="r" b="b"/>
              <a:pathLst>
                <a:path w="6205" h="2711" extrusionOk="0">
                  <a:moveTo>
                    <a:pt x="5039" y="0"/>
                  </a:moveTo>
                  <a:cubicBezTo>
                    <a:pt x="4374" y="255"/>
                    <a:pt x="3272" y="316"/>
                    <a:pt x="2368" y="316"/>
                  </a:cubicBezTo>
                  <a:cubicBezTo>
                    <a:pt x="1533" y="316"/>
                    <a:pt x="866" y="264"/>
                    <a:pt x="866" y="264"/>
                  </a:cubicBezTo>
                  <a:cubicBezTo>
                    <a:pt x="565" y="1843"/>
                    <a:pt x="1" y="2143"/>
                    <a:pt x="1" y="2143"/>
                  </a:cubicBezTo>
                  <a:cubicBezTo>
                    <a:pt x="1230" y="2577"/>
                    <a:pt x="2270" y="2711"/>
                    <a:pt x="3084" y="2711"/>
                  </a:cubicBezTo>
                  <a:cubicBezTo>
                    <a:pt x="4388" y="2711"/>
                    <a:pt x="5114" y="2369"/>
                    <a:pt x="5114" y="2369"/>
                  </a:cubicBezTo>
                  <a:cubicBezTo>
                    <a:pt x="5114" y="2369"/>
                    <a:pt x="6054" y="2030"/>
                    <a:pt x="6129" y="1128"/>
                  </a:cubicBezTo>
                  <a:cubicBezTo>
                    <a:pt x="6204" y="226"/>
                    <a:pt x="5039" y="0"/>
                    <a:pt x="50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2277;p85">
              <a:extLst>
                <a:ext uri="{FF2B5EF4-FFF2-40B4-BE49-F238E27FC236}">
                  <a16:creationId xmlns:a16="http://schemas.microsoft.com/office/drawing/2014/main" id="{D517C8B9-1D64-7A21-3FB8-B570B6195414}"/>
                </a:ext>
              </a:extLst>
            </p:cNvPr>
            <p:cNvSpPr/>
            <p:nvPr/>
          </p:nvSpPr>
          <p:spPr>
            <a:xfrm>
              <a:off x="6565008" y="2355109"/>
              <a:ext cx="35568" cy="49374"/>
            </a:xfrm>
            <a:custGeom>
              <a:avLst/>
              <a:gdLst/>
              <a:ahLst/>
              <a:cxnLst/>
              <a:rect l="l" t="t" r="r" b="b"/>
              <a:pathLst>
                <a:path w="2280" h="3165" extrusionOk="0">
                  <a:moveTo>
                    <a:pt x="1455" y="0"/>
                  </a:moveTo>
                  <a:cubicBezTo>
                    <a:pt x="1215" y="0"/>
                    <a:pt x="963" y="91"/>
                    <a:pt x="752" y="271"/>
                  </a:cubicBezTo>
                  <a:cubicBezTo>
                    <a:pt x="0" y="910"/>
                    <a:pt x="188" y="2188"/>
                    <a:pt x="338" y="3053"/>
                  </a:cubicBezTo>
                  <a:cubicBezTo>
                    <a:pt x="354" y="3132"/>
                    <a:pt x="403" y="3165"/>
                    <a:pt x="455" y="3165"/>
                  </a:cubicBezTo>
                  <a:cubicBezTo>
                    <a:pt x="526" y="3165"/>
                    <a:pt x="602" y="3103"/>
                    <a:pt x="602" y="3016"/>
                  </a:cubicBezTo>
                  <a:cubicBezTo>
                    <a:pt x="489" y="2527"/>
                    <a:pt x="451" y="2038"/>
                    <a:pt x="489" y="1549"/>
                  </a:cubicBezTo>
                  <a:cubicBezTo>
                    <a:pt x="489" y="1211"/>
                    <a:pt x="564" y="873"/>
                    <a:pt x="790" y="610"/>
                  </a:cubicBezTo>
                  <a:cubicBezTo>
                    <a:pt x="948" y="392"/>
                    <a:pt x="1220" y="237"/>
                    <a:pt x="1475" y="237"/>
                  </a:cubicBezTo>
                  <a:cubicBezTo>
                    <a:pt x="1706" y="237"/>
                    <a:pt x="1923" y="364"/>
                    <a:pt x="2030" y="685"/>
                  </a:cubicBezTo>
                  <a:cubicBezTo>
                    <a:pt x="2045" y="742"/>
                    <a:pt x="2086" y="767"/>
                    <a:pt x="2130" y="767"/>
                  </a:cubicBezTo>
                  <a:cubicBezTo>
                    <a:pt x="2202" y="767"/>
                    <a:pt x="2279" y="702"/>
                    <a:pt x="2256" y="610"/>
                  </a:cubicBezTo>
                  <a:cubicBezTo>
                    <a:pt x="2143" y="203"/>
                    <a:pt x="1814" y="0"/>
                    <a:pt x="1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2278;p85">
              <a:extLst>
                <a:ext uri="{FF2B5EF4-FFF2-40B4-BE49-F238E27FC236}">
                  <a16:creationId xmlns:a16="http://schemas.microsoft.com/office/drawing/2014/main" id="{CADDC156-6C6B-729D-ACD5-7ED39E51D541}"/>
                </a:ext>
              </a:extLst>
            </p:cNvPr>
            <p:cNvSpPr/>
            <p:nvPr/>
          </p:nvSpPr>
          <p:spPr>
            <a:xfrm>
              <a:off x="6568908" y="2379430"/>
              <a:ext cx="14695" cy="7410"/>
            </a:xfrm>
            <a:custGeom>
              <a:avLst/>
              <a:gdLst/>
              <a:ahLst/>
              <a:cxnLst/>
              <a:rect l="l" t="t" r="r" b="b"/>
              <a:pathLst>
                <a:path w="942" h="475" extrusionOk="0">
                  <a:moveTo>
                    <a:pt x="591" y="0"/>
                  </a:moveTo>
                  <a:cubicBezTo>
                    <a:pt x="379" y="0"/>
                    <a:pt x="193" y="92"/>
                    <a:pt x="51" y="291"/>
                  </a:cubicBezTo>
                  <a:cubicBezTo>
                    <a:pt x="1" y="391"/>
                    <a:pt x="68" y="475"/>
                    <a:pt x="151" y="475"/>
                  </a:cubicBezTo>
                  <a:cubicBezTo>
                    <a:pt x="193" y="475"/>
                    <a:pt x="239" y="454"/>
                    <a:pt x="276" y="404"/>
                  </a:cubicBezTo>
                  <a:cubicBezTo>
                    <a:pt x="359" y="294"/>
                    <a:pt x="462" y="224"/>
                    <a:pt x="585" y="224"/>
                  </a:cubicBezTo>
                  <a:cubicBezTo>
                    <a:pt x="630" y="224"/>
                    <a:pt x="677" y="233"/>
                    <a:pt x="728" y="254"/>
                  </a:cubicBezTo>
                  <a:cubicBezTo>
                    <a:pt x="739" y="256"/>
                    <a:pt x="750" y="258"/>
                    <a:pt x="761" y="258"/>
                  </a:cubicBezTo>
                  <a:cubicBezTo>
                    <a:pt x="888" y="258"/>
                    <a:pt x="942" y="63"/>
                    <a:pt x="803" y="28"/>
                  </a:cubicBezTo>
                  <a:cubicBezTo>
                    <a:pt x="730" y="10"/>
                    <a:pt x="659" y="0"/>
                    <a:pt x="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2279;p85">
              <a:extLst>
                <a:ext uri="{FF2B5EF4-FFF2-40B4-BE49-F238E27FC236}">
                  <a16:creationId xmlns:a16="http://schemas.microsoft.com/office/drawing/2014/main" id="{6F65EE25-046A-9F86-0A34-843E65F43F2F}"/>
                </a:ext>
              </a:extLst>
            </p:cNvPr>
            <p:cNvSpPr/>
            <p:nvPr/>
          </p:nvSpPr>
          <p:spPr>
            <a:xfrm>
              <a:off x="7184902" y="2724109"/>
              <a:ext cx="624593" cy="353044"/>
            </a:xfrm>
            <a:custGeom>
              <a:avLst/>
              <a:gdLst/>
              <a:ahLst/>
              <a:cxnLst/>
              <a:rect l="l" t="t" r="r" b="b"/>
              <a:pathLst>
                <a:path w="40038" h="22631" extrusionOk="0">
                  <a:moveTo>
                    <a:pt x="6466" y="1"/>
                  </a:moveTo>
                  <a:cubicBezTo>
                    <a:pt x="6466" y="1"/>
                    <a:pt x="3872" y="3159"/>
                    <a:pt x="0" y="5151"/>
                  </a:cubicBezTo>
                  <a:cubicBezTo>
                    <a:pt x="0" y="5151"/>
                    <a:pt x="3572" y="11091"/>
                    <a:pt x="5038" y="14475"/>
                  </a:cubicBezTo>
                  <a:cubicBezTo>
                    <a:pt x="6466" y="17858"/>
                    <a:pt x="6842" y="19437"/>
                    <a:pt x="9136" y="20414"/>
                  </a:cubicBezTo>
                  <a:cubicBezTo>
                    <a:pt x="11429" y="21392"/>
                    <a:pt x="25940" y="20640"/>
                    <a:pt x="28233" y="21505"/>
                  </a:cubicBezTo>
                  <a:cubicBezTo>
                    <a:pt x="29454" y="21945"/>
                    <a:pt x="30718" y="22630"/>
                    <a:pt x="32473" y="22630"/>
                  </a:cubicBezTo>
                  <a:cubicBezTo>
                    <a:pt x="34013" y="22630"/>
                    <a:pt x="35933" y="22102"/>
                    <a:pt x="38534" y="20414"/>
                  </a:cubicBezTo>
                  <a:cubicBezTo>
                    <a:pt x="38534" y="20414"/>
                    <a:pt x="39173" y="19813"/>
                    <a:pt x="38534" y="19324"/>
                  </a:cubicBezTo>
                  <a:cubicBezTo>
                    <a:pt x="38534" y="19324"/>
                    <a:pt x="40038" y="18610"/>
                    <a:pt x="39925" y="18309"/>
                  </a:cubicBezTo>
                  <a:cubicBezTo>
                    <a:pt x="39814" y="18087"/>
                    <a:pt x="39559" y="17680"/>
                    <a:pt x="39069" y="17680"/>
                  </a:cubicBezTo>
                  <a:cubicBezTo>
                    <a:pt x="38897" y="17680"/>
                    <a:pt x="38694" y="17730"/>
                    <a:pt x="38459" y="17858"/>
                  </a:cubicBezTo>
                  <a:cubicBezTo>
                    <a:pt x="37740" y="18247"/>
                    <a:pt x="35684" y="18709"/>
                    <a:pt x="34194" y="18709"/>
                  </a:cubicBezTo>
                  <a:cubicBezTo>
                    <a:pt x="33814" y="18709"/>
                    <a:pt x="33471" y="18679"/>
                    <a:pt x="33196" y="18610"/>
                  </a:cubicBezTo>
                  <a:cubicBezTo>
                    <a:pt x="33196" y="18610"/>
                    <a:pt x="33797" y="17632"/>
                    <a:pt x="35000" y="17256"/>
                  </a:cubicBezTo>
                  <a:cubicBezTo>
                    <a:pt x="36241" y="16918"/>
                    <a:pt x="36466" y="15753"/>
                    <a:pt x="35376" y="15678"/>
                  </a:cubicBezTo>
                  <a:cubicBezTo>
                    <a:pt x="35356" y="15677"/>
                    <a:pt x="35334" y="15676"/>
                    <a:pt x="35312" y="15676"/>
                  </a:cubicBezTo>
                  <a:cubicBezTo>
                    <a:pt x="34155" y="15676"/>
                    <a:pt x="30764" y="16626"/>
                    <a:pt x="29399" y="17069"/>
                  </a:cubicBezTo>
                  <a:cubicBezTo>
                    <a:pt x="29248" y="17121"/>
                    <a:pt x="28947" y="17146"/>
                    <a:pt x="28527" y="17146"/>
                  </a:cubicBezTo>
                  <a:cubicBezTo>
                    <a:pt x="25064" y="17146"/>
                    <a:pt x="13550" y="15434"/>
                    <a:pt x="12444" y="13422"/>
                  </a:cubicBezTo>
                  <a:cubicBezTo>
                    <a:pt x="11241" y="11166"/>
                    <a:pt x="6466" y="1"/>
                    <a:pt x="6466" y="1"/>
                  </a:cubicBezTo>
                  <a:close/>
                </a:path>
              </a:pathLst>
            </a:custGeom>
            <a:solidFill>
              <a:srgbClr val="AA6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2280;p85">
              <a:extLst>
                <a:ext uri="{FF2B5EF4-FFF2-40B4-BE49-F238E27FC236}">
                  <a16:creationId xmlns:a16="http://schemas.microsoft.com/office/drawing/2014/main" id="{874F1747-D79C-BBD8-7F65-BC9989FB2E50}"/>
                </a:ext>
              </a:extLst>
            </p:cNvPr>
            <p:cNvSpPr/>
            <p:nvPr/>
          </p:nvSpPr>
          <p:spPr>
            <a:xfrm>
              <a:off x="5770348" y="2755777"/>
              <a:ext cx="627526" cy="361202"/>
            </a:xfrm>
            <a:custGeom>
              <a:avLst/>
              <a:gdLst/>
              <a:ahLst/>
              <a:cxnLst/>
              <a:rect l="l" t="t" r="r" b="b"/>
              <a:pathLst>
                <a:path w="40226" h="23154" extrusionOk="0">
                  <a:moveTo>
                    <a:pt x="6416" y="1"/>
                  </a:moveTo>
                  <a:cubicBezTo>
                    <a:pt x="6158" y="1"/>
                    <a:pt x="1895" y="71"/>
                    <a:pt x="0" y="4700"/>
                  </a:cubicBezTo>
                  <a:cubicBezTo>
                    <a:pt x="0" y="4700"/>
                    <a:pt x="3760" y="11617"/>
                    <a:pt x="5226" y="15001"/>
                  </a:cubicBezTo>
                  <a:cubicBezTo>
                    <a:pt x="6654" y="18384"/>
                    <a:pt x="7030" y="19963"/>
                    <a:pt x="9323" y="20941"/>
                  </a:cubicBezTo>
                  <a:cubicBezTo>
                    <a:pt x="11617" y="21881"/>
                    <a:pt x="26128" y="21166"/>
                    <a:pt x="28421" y="21993"/>
                  </a:cubicBezTo>
                  <a:cubicBezTo>
                    <a:pt x="29666" y="22455"/>
                    <a:pt x="30933" y="23153"/>
                    <a:pt x="32690" y="23153"/>
                  </a:cubicBezTo>
                  <a:cubicBezTo>
                    <a:pt x="34223" y="23153"/>
                    <a:pt x="36130" y="22622"/>
                    <a:pt x="38722" y="20941"/>
                  </a:cubicBezTo>
                  <a:cubicBezTo>
                    <a:pt x="38722" y="20941"/>
                    <a:pt x="39399" y="20302"/>
                    <a:pt x="38722" y="19851"/>
                  </a:cubicBezTo>
                  <a:cubicBezTo>
                    <a:pt x="38722" y="19851"/>
                    <a:pt x="40226" y="19099"/>
                    <a:pt x="40113" y="18798"/>
                  </a:cubicBezTo>
                  <a:cubicBezTo>
                    <a:pt x="40031" y="18579"/>
                    <a:pt x="39769" y="18200"/>
                    <a:pt x="39283" y="18200"/>
                  </a:cubicBezTo>
                  <a:cubicBezTo>
                    <a:pt x="39103" y="18200"/>
                    <a:pt x="38891" y="18252"/>
                    <a:pt x="38647" y="18384"/>
                  </a:cubicBezTo>
                  <a:cubicBezTo>
                    <a:pt x="37942" y="18766"/>
                    <a:pt x="35954" y="19216"/>
                    <a:pt x="34472" y="19216"/>
                  </a:cubicBezTo>
                  <a:cubicBezTo>
                    <a:pt x="34056" y="19216"/>
                    <a:pt x="33680" y="19181"/>
                    <a:pt x="33384" y="19099"/>
                  </a:cubicBezTo>
                  <a:cubicBezTo>
                    <a:pt x="33384" y="19099"/>
                    <a:pt x="33985" y="18159"/>
                    <a:pt x="35226" y="17783"/>
                  </a:cubicBezTo>
                  <a:cubicBezTo>
                    <a:pt x="36429" y="17407"/>
                    <a:pt x="36654" y="16279"/>
                    <a:pt x="35564" y="16204"/>
                  </a:cubicBezTo>
                  <a:cubicBezTo>
                    <a:pt x="35537" y="16202"/>
                    <a:pt x="35509" y="16201"/>
                    <a:pt x="35480" y="16201"/>
                  </a:cubicBezTo>
                  <a:cubicBezTo>
                    <a:pt x="34355" y="16201"/>
                    <a:pt x="32033" y="17607"/>
                    <a:pt x="30677" y="18084"/>
                  </a:cubicBezTo>
                  <a:cubicBezTo>
                    <a:pt x="30552" y="18127"/>
                    <a:pt x="30314" y="18148"/>
                    <a:pt x="29984" y="18148"/>
                  </a:cubicBezTo>
                  <a:cubicBezTo>
                    <a:pt x="26635" y="18148"/>
                    <a:pt x="13764" y="16002"/>
                    <a:pt x="12669" y="13948"/>
                  </a:cubicBezTo>
                  <a:cubicBezTo>
                    <a:pt x="11429" y="11655"/>
                    <a:pt x="6429" y="1"/>
                    <a:pt x="6429" y="1"/>
                  </a:cubicBezTo>
                  <a:cubicBezTo>
                    <a:pt x="6429" y="1"/>
                    <a:pt x="6425" y="1"/>
                    <a:pt x="6416" y="1"/>
                  </a:cubicBezTo>
                  <a:close/>
                </a:path>
              </a:pathLst>
            </a:custGeom>
            <a:solidFill>
              <a:srgbClr val="E6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2281;p85">
              <a:extLst>
                <a:ext uri="{FF2B5EF4-FFF2-40B4-BE49-F238E27FC236}">
                  <a16:creationId xmlns:a16="http://schemas.microsoft.com/office/drawing/2014/main" id="{BE386FAE-79B6-E279-98FD-82A8A65D1971}"/>
                </a:ext>
              </a:extLst>
            </p:cNvPr>
            <p:cNvSpPr/>
            <p:nvPr/>
          </p:nvSpPr>
          <p:spPr>
            <a:xfrm>
              <a:off x="6158583" y="2686576"/>
              <a:ext cx="627541" cy="355820"/>
            </a:xfrm>
            <a:custGeom>
              <a:avLst/>
              <a:gdLst/>
              <a:ahLst/>
              <a:cxnLst/>
              <a:rect l="l" t="t" r="r" b="b"/>
              <a:pathLst>
                <a:path w="40227" h="22809" extrusionOk="0">
                  <a:moveTo>
                    <a:pt x="33647" y="1"/>
                  </a:moveTo>
                  <a:cubicBezTo>
                    <a:pt x="33647" y="1"/>
                    <a:pt x="28798" y="11317"/>
                    <a:pt x="27595" y="13610"/>
                  </a:cubicBezTo>
                  <a:cubicBezTo>
                    <a:pt x="26522" y="15622"/>
                    <a:pt x="14981" y="17334"/>
                    <a:pt x="11512" y="17334"/>
                  </a:cubicBezTo>
                  <a:cubicBezTo>
                    <a:pt x="11092" y="17334"/>
                    <a:pt x="10790" y="17309"/>
                    <a:pt x="10640" y="17256"/>
                  </a:cubicBezTo>
                  <a:cubicBezTo>
                    <a:pt x="9300" y="16786"/>
                    <a:pt x="6006" y="15861"/>
                    <a:pt x="4792" y="15861"/>
                  </a:cubicBezTo>
                  <a:cubicBezTo>
                    <a:pt x="4745" y="15861"/>
                    <a:pt x="4702" y="15863"/>
                    <a:pt x="4662" y="15865"/>
                  </a:cubicBezTo>
                  <a:cubicBezTo>
                    <a:pt x="3572" y="15941"/>
                    <a:pt x="3835" y="17068"/>
                    <a:pt x="5038" y="17444"/>
                  </a:cubicBezTo>
                  <a:cubicBezTo>
                    <a:pt x="6241" y="17783"/>
                    <a:pt x="6843" y="18760"/>
                    <a:pt x="6843" y="18760"/>
                  </a:cubicBezTo>
                  <a:cubicBezTo>
                    <a:pt x="6554" y="18843"/>
                    <a:pt x="6183" y="18878"/>
                    <a:pt x="5770" y="18878"/>
                  </a:cubicBezTo>
                  <a:cubicBezTo>
                    <a:pt x="4295" y="18878"/>
                    <a:pt x="2284" y="18428"/>
                    <a:pt x="1579" y="18046"/>
                  </a:cubicBezTo>
                  <a:cubicBezTo>
                    <a:pt x="1335" y="17914"/>
                    <a:pt x="1126" y="17861"/>
                    <a:pt x="950" y="17861"/>
                  </a:cubicBezTo>
                  <a:cubicBezTo>
                    <a:pt x="475" y="17861"/>
                    <a:pt x="233" y="18240"/>
                    <a:pt x="151" y="18459"/>
                  </a:cubicBezTo>
                  <a:cubicBezTo>
                    <a:pt x="0" y="18760"/>
                    <a:pt x="1542" y="19475"/>
                    <a:pt x="1542" y="19475"/>
                  </a:cubicBezTo>
                  <a:cubicBezTo>
                    <a:pt x="865" y="19963"/>
                    <a:pt x="1542" y="20565"/>
                    <a:pt x="1542" y="20565"/>
                  </a:cubicBezTo>
                  <a:cubicBezTo>
                    <a:pt x="4146" y="22272"/>
                    <a:pt x="6058" y="22809"/>
                    <a:pt x="7591" y="22809"/>
                  </a:cubicBezTo>
                  <a:cubicBezTo>
                    <a:pt x="9333" y="22809"/>
                    <a:pt x="10585" y="22115"/>
                    <a:pt x="11805" y="21655"/>
                  </a:cubicBezTo>
                  <a:cubicBezTo>
                    <a:pt x="14098" y="20828"/>
                    <a:pt x="28610" y="21542"/>
                    <a:pt x="30903" y="20565"/>
                  </a:cubicBezTo>
                  <a:cubicBezTo>
                    <a:pt x="33196" y="19625"/>
                    <a:pt x="33572" y="18046"/>
                    <a:pt x="35038" y="14662"/>
                  </a:cubicBezTo>
                  <a:cubicBezTo>
                    <a:pt x="36467" y="11279"/>
                    <a:pt x="40226" y="4362"/>
                    <a:pt x="40226" y="4362"/>
                  </a:cubicBezTo>
                  <a:cubicBezTo>
                    <a:pt x="36279" y="3835"/>
                    <a:pt x="33647" y="1"/>
                    <a:pt x="33647" y="1"/>
                  </a:cubicBezTo>
                  <a:close/>
                </a:path>
              </a:pathLst>
            </a:custGeom>
            <a:solidFill>
              <a:srgbClr val="AA6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2282;p85">
              <a:extLst>
                <a:ext uri="{FF2B5EF4-FFF2-40B4-BE49-F238E27FC236}">
                  <a16:creationId xmlns:a16="http://schemas.microsoft.com/office/drawing/2014/main" id="{9A44FA0C-F101-CD5C-0EEA-849A336702BF}"/>
                </a:ext>
              </a:extLst>
            </p:cNvPr>
            <p:cNvSpPr/>
            <p:nvPr/>
          </p:nvSpPr>
          <p:spPr>
            <a:xfrm>
              <a:off x="6899283" y="3008511"/>
              <a:ext cx="216434" cy="108373"/>
            </a:xfrm>
            <a:custGeom>
              <a:avLst/>
              <a:gdLst/>
              <a:ahLst/>
              <a:cxnLst/>
              <a:rect l="l" t="t" r="r" b="b"/>
              <a:pathLst>
                <a:path w="13874" h="6947" extrusionOk="0">
                  <a:moveTo>
                    <a:pt x="4746" y="0"/>
                  </a:moveTo>
                  <a:cubicBezTo>
                    <a:pt x="4718" y="0"/>
                    <a:pt x="4690" y="1"/>
                    <a:pt x="4662" y="3"/>
                  </a:cubicBezTo>
                  <a:cubicBezTo>
                    <a:pt x="3572" y="78"/>
                    <a:pt x="3835" y="1206"/>
                    <a:pt x="5038" y="1582"/>
                  </a:cubicBezTo>
                  <a:cubicBezTo>
                    <a:pt x="6241" y="1958"/>
                    <a:pt x="6843" y="2898"/>
                    <a:pt x="6843" y="2898"/>
                  </a:cubicBezTo>
                  <a:cubicBezTo>
                    <a:pt x="6555" y="2980"/>
                    <a:pt x="6183" y="3015"/>
                    <a:pt x="5770" y="3015"/>
                  </a:cubicBezTo>
                  <a:cubicBezTo>
                    <a:pt x="4296" y="3015"/>
                    <a:pt x="2284" y="2565"/>
                    <a:pt x="1580" y="2183"/>
                  </a:cubicBezTo>
                  <a:cubicBezTo>
                    <a:pt x="1335" y="2051"/>
                    <a:pt x="1127" y="1999"/>
                    <a:pt x="950" y="1999"/>
                  </a:cubicBezTo>
                  <a:cubicBezTo>
                    <a:pt x="475" y="1999"/>
                    <a:pt x="233" y="2378"/>
                    <a:pt x="151" y="2597"/>
                  </a:cubicBezTo>
                  <a:cubicBezTo>
                    <a:pt x="1" y="2898"/>
                    <a:pt x="1542" y="3650"/>
                    <a:pt x="1542" y="3650"/>
                  </a:cubicBezTo>
                  <a:cubicBezTo>
                    <a:pt x="865" y="4101"/>
                    <a:pt x="1542" y="4702"/>
                    <a:pt x="1542" y="4702"/>
                  </a:cubicBezTo>
                  <a:cubicBezTo>
                    <a:pt x="4146" y="6409"/>
                    <a:pt x="6059" y="6946"/>
                    <a:pt x="7592" y="6946"/>
                  </a:cubicBezTo>
                  <a:cubicBezTo>
                    <a:pt x="9334" y="6946"/>
                    <a:pt x="10586" y="6252"/>
                    <a:pt x="11805" y="5792"/>
                  </a:cubicBezTo>
                  <a:cubicBezTo>
                    <a:pt x="12181" y="5680"/>
                    <a:pt x="12933" y="5567"/>
                    <a:pt x="13873" y="5492"/>
                  </a:cubicBezTo>
                  <a:cubicBezTo>
                    <a:pt x="13234" y="4928"/>
                    <a:pt x="12745" y="3010"/>
                    <a:pt x="12520" y="1770"/>
                  </a:cubicBezTo>
                  <a:cubicBezTo>
                    <a:pt x="11580" y="1887"/>
                    <a:pt x="10787" y="1946"/>
                    <a:pt x="10242" y="1946"/>
                  </a:cubicBezTo>
                  <a:cubicBezTo>
                    <a:pt x="9914" y="1946"/>
                    <a:pt x="9677" y="1925"/>
                    <a:pt x="9550" y="1883"/>
                  </a:cubicBezTo>
                  <a:cubicBezTo>
                    <a:pt x="8193" y="1406"/>
                    <a:pt x="5872" y="0"/>
                    <a:pt x="4746" y="0"/>
                  </a:cubicBezTo>
                  <a:close/>
                </a:path>
              </a:pathLst>
            </a:custGeom>
            <a:solidFill>
              <a:srgbClr val="E6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2283;p85">
              <a:extLst>
                <a:ext uri="{FF2B5EF4-FFF2-40B4-BE49-F238E27FC236}">
                  <a16:creationId xmlns:a16="http://schemas.microsoft.com/office/drawing/2014/main" id="{EF5C6200-65E0-FD30-1868-A3CE1A3BF735}"/>
                </a:ext>
              </a:extLst>
            </p:cNvPr>
            <p:cNvSpPr/>
            <p:nvPr/>
          </p:nvSpPr>
          <p:spPr>
            <a:xfrm>
              <a:off x="5572120" y="3040288"/>
              <a:ext cx="15850" cy="38064"/>
            </a:xfrm>
            <a:custGeom>
              <a:avLst/>
              <a:gdLst/>
              <a:ahLst/>
              <a:cxnLst/>
              <a:rect l="l" t="t" r="r" b="b"/>
              <a:pathLst>
                <a:path w="1016" h="2440" extrusionOk="0">
                  <a:moveTo>
                    <a:pt x="848" y="0"/>
                  </a:moveTo>
                  <a:cubicBezTo>
                    <a:pt x="802" y="0"/>
                    <a:pt x="752" y="21"/>
                    <a:pt x="715" y="71"/>
                  </a:cubicBezTo>
                  <a:cubicBezTo>
                    <a:pt x="226" y="710"/>
                    <a:pt x="0" y="1500"/>
                    <a:pt x="38" y="2327"/>
                  </a:cubicBezTo>
                  <a:cubicBezTo>
                    <a:pt x="38" y="2402"/>
                    <a:pt x="94" y="2440"/>
                    <a:pt x="151" y="2440"/>
                  </a:cubicBezTo>
                  <a:cubicBezTo>
                    <a:pt x="207" y="2440"/>
                    <a:pt x="263" y="2402"/>
                    <a:pt x="263" y="2327"/>
                  </a:cubicBezTo>
                  <a:cubicBezTo>
                    <a:pt x="226" y="1537"/>
                    <a:pt x="451" y="823"/>
                    <a:pt x="940" y="184"/>
                  </a:cubicBezTo>
                  <a:cubicBezTo>
                    <a:pt x="1015" y="84"/>
                    <a:pt x="940" y="0"/>
                    <a:pt x="848" y="0"/>
                  </a:cubicBezTo>
                  <a:close/>
                </a:path>
              </a:pathLst>
            </a:custGeom>
            <a:solidFill>
              <a:srgbClr val="11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2284;p85">
              <a:extLst>
                <a:ext uri="{FF2B5EF4-FFF2-40B4-BE49-F238E27FC236}">
                  <a16:creationId xmlns:a16="http://schemas.microsoft.com/office/drawing/2014/main" id="{8B27A7BC-A118-A5DC-351E-59FBECD29A64}"/>
                </a:ext>
              </a:extLst>
            </p:cNvPr>
            <p:cNvSpPr/>
            <p:nvPr/>
          </p:nvSpPr>
          <p:spPr>
            <a:xfrm>
              <a:off x="5670649" y="3042457"/>
              <a:ext cx="6458" cy="39421"/>
            </a:xfrm>
            <a:custGeom>
              <a:avLst/>
              <a:gdLst/>
              <a:ahLst/>
              <a:cxnLst/>
              <a:rect l="l" t="t" r="r" b="b"/>
              <a:pathLst>
                <a:path w="414" h="2527" extrusionOk="0">
                  <a:moveTo>
                    <a:pt x="161" y="1"/>
                  </a:moveTo>
                  <a:cubicBezTo>
                    <a:pt x="86" y="1"/>
                    <a:pt x="0" y="65"/>
                    <a:pt x="0" y="158"/>
                  </a:cubicBezTo>
                  <a:cubicBezTo>
                    <a:pt x="150" y="910"/>
                    <a:pt x="150" y="1662"/>
                    <a:pt x="113" y="2413"/>
                  </a:cubicBezTo>
                  <a:cubicBezTo>
                    <a:pt x="113" y="2489"/>
                    <a:pt x="169" y="2526"/>
                    <a:pt x="226" y="2526"/>
                  </a:cubicBezTo>
                  <a:cubicBezTo>
                    <a:pt x="282" y="2526"/>
                    <a:pt x="338" y="2489"/>
                    <a:pt x="338" y="2413"/>
                  </a:cubicBezTo>
                  <a:cubicBezTo>
                    <a:pt x="414" y="1624"/>
                    <a:pt x="376" y="872"/>
                    <a:pt x="263" y="83"/>
                  </a:cubicBezTo>
                  <a:cubicBezTo>
                    <a:pt x="249" y="25"/>
                    <a:pt x="207" y="1"/>
                    <a:pt x="161" y="1"/>
                  </a:cubicBezTo>
                  <a:close/>
                </a:path>
              </a:pathLst>
            </a:custGeom>
            <a:solidFill>
              <a:srgbClr val="11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2285;p85">
              <a:extLst>
                <a:ext uri="{FF2B5EF4-FFF2-40B4-BE49-F238E27FC236}">
                  <a16:creationId xmlns:a16="http://schemas.microsoft.com/office/drawing/2014/main" id="{3D2D5CDD-0AFF-93B7-3228-36603098D675}"/>
                </a:ext>
              </a:extLst>
            </p:cNvPr>
            <p:cNvSpPr/>
            <p:nvPr/>
          </p:nvSpPr>
          <p:spPr>
            <a:xfrm>
              <a:off x="5743594" y="3037558"/>
              <a:ext cx="20436" cy="30966"/>
            </a:xfrm>
            <a:custGeom>
              <a:avLst/>
              <a:gdLst/>
              <a:ahLst/>
              <a:cxnLst/>
              <a:rect l="l" t="t" r="r" b="b"/>
              <a:pathLst>
                <a:path w="1310" h="1985" extrusionOk="0">
                  <a:moveTo>
                    <a:pt x="245" y="0"/>
                  </a:moveTo>
                  <a:cubicBezTo>
                    <a:pt x="154" y="0"/>
                    <a:pt x="70" y="48"/>
                    <a:pt x="23" y="171"/>
                  </a:cubicBezTo>
                  <a:cubicBezTo>
                    <a:pt x="0" y="264"/>
                    <a:pt x="92" y="328"/>
                    <a:pt x="174" y="328"/>
                  </a:cubicBezTo>
                  <a:cubicBezTo>
                    <a:pt x="225" y="328"/>
                    <a:pt x="272" y="304"/>
                    <a:pt x="287" y="246"/>
                  </a:cubicBezTo>
                  <a:cubicBezTo>
                    <a:pt x="324" y="246"/>
                    <a:pt x="362" y="284"/>
                    <a:pt x="399" y="321"/>
                  </a:cubicBezTo>
                  <a:cubicBezTo>
                    <a:pt x="437" y="397"/>
                    <a:pt x="474" y="509"/>
                    <a:pt x="512" y="622"/>
                  </a:cubicBezTo>
                  <a:cubicBezTo>
                    <a:pt x="587" y="735"/>
                    <a:pt x="625" y="885"/>
                    <a:pt x="700" y="1036"/>
                  </a:cubicBezTo>
                  <a:cubicBezTo>
                    <a:pt x="813" y="1336"/>
                    <a:pt x="926" y="1600"/>
                    <a:pt x="1038" y="1900"/>
                  </a:cubicBezTo>
                  <a:cubicBezTo>
                    <a:pt x="1068" y="1961"/>
                    <a:pt x="1123" y="1985"/>
                    <a:pt x="1172" y="1985"/>
                  </a:cubicBezTo>
                  <a:cubicBezTo>
                    <a:pt x="1246" y="1985"/>
                    <a:pt x="1309" y="1930"/>
                    <a:pt x="1264" y="1863"/>
                  </a:cubicBezTo>
                  <a:cubicBezTo>
                    <a:pt x="1151" y="1524"/>
                    <a:pt x="1038" y="1224"/>
                    <a:pt x="888" y="885"/>
                  </a:cubicBezTo>
                  <a:cubicBezTo>
                    <a:pt x="813" y="697"/>
                    <a:pt x="738" y="397"/>
                    <a:pt x="587" y="209"/>
                  </a:cubicBezTo>
                  <a:cubicBezTo>
                    <a:pt x="521" y="98"/>
                    <a:pt x="376" y="0"/>
                    <a:pt x="245" y="0"/>
                  </a:cubicBezTo>
                  <a:close/>
                </a:path>
              </a:pathLst>
            </a:custGeom>
            <a:solidFill>
              <a:srgbClr val="1117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2286;p85">
              <a:extLst>
                <a:ext uri="{FF2B5EF4-FFF2-40B4-BE49-F238E27FC236}">
                  <a16:creationId xmlns:a16="http://schemas.microsoft.com/office/drawing/2014/main" id="{FF3DA98F-DFC1-61AB-A157-CD384E7F1928}"/>
                </a:ext>
              </a:extLst>
            </p:cNvPr>
            <p:cNvSpPr/>
            <p:nvPr/>
          </p:nvSpPr>
          <p:spPr>
            <a:xfrm>
              <a:off x="5534586" y="2544149"/>
              <a:ext cx="336055" cy="498436"/>
            </a:xfrm>
            <a:custGeom>
              <a:avLst/>
              <a:gdLst/>
              <a:ahLst/>
              <a:cxnLst/>
              <a:rect l="l" t="t" r="r" b="b"/>
              <a:pathLst>
                <a:path w="21542" h="31951" extrusionOk="0">
                  <a:moveTo>
                    <a:pt x="9089" y="0"/>
                  </a:moveTo>
                  <a:cubicBezTo>
                    <a:pt x="6290" y="0"/>
                    <a:pt x="4023" y="522"/>
                    <a:pt x="4023" y="522"/>
                  </a:cubicBezTo>
                  <a:lnTo>
                    <a:pt x="0" y="146"/>
                  </a:lnTo>
                  <a:lnTo>
                    <a:pt x="0" y="28116"/>
                  </a:lnTo>
                  <a:lnTo>
                    <a:pt x="1617" y="31349"/>
                  </a:lnTo>
                  <a:cubicBezTo>
                    <a:pt x="3822" y="31800"/>
                    <a:pt x="6141" y="31950"/>
                    <a:pt x="8251" y="31950"/>
                  </a:cubicBezTo>
                  <a:cubicBezTo>
                    <a:pt x="12473" y="31950"/>
                    <a:pt x="15865" y="31349"/>
                    <a:pt x="15865" y="31349"/>
                  </a:cubicBezTo>
                  <a:cubicBezTo>
                    <a:pt x="16692" y="28078"/>
                    <a:pt x="17294" y="22514"/>
                    <a:pt x="17294" y="22514"/>
                  </a:cubicBezTo>
                  <a:lnTo>
                    <a:pt x="15113" y="18266"/>
                  </a:lnTo>
                  <a:cubicBezTo>
                    <a:pt x="16980" y="13670"/>
                    <a:pt x="21146" y="13567"/>
                    <a:pt x="21515" y="13567"/>
                  </a:cubicBezTo>
                  <a:cubicBezTo>
                    <a:pt x="21533" y="13567"/>
                    <a:pt x="21542" y="13567"/>
                    <a:pt x="21542" y="13567"/>
                  </a:cubicBezTo>
                  <a:cubicBezTo>
                    <a:pt x="20226" y="6198"/>
                    <a:pt x="17294" y="2552"/>
                    <a:pt x="17294" y="2552"/>
                  </a:cubicBezTo>
                  <a:cubicBezTo>
                    <a:pt x="15160" y="512"/>
                    <a:pt x="11863" y="0"/>
                    <a:pt x="9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2287;p85">
              <a:extLst>
                <a:ext uri="{FF2B5EF4-FFF2-40B4-BE49-F238E27FC236}">
                  <a16:creationId xmlns:a16="http://schemas.microsoft.com/office/drawing/2014/main" id="{5DE16E8A-03B2-94F2-F647-2F826CAC782D}"/>
                </a:ext>
              </a:extLst>
            </p:cNvPr>
            <p:cNvSpPr/>
            <p:nvPr/>
          </p:nvSpPr>
          <p:spPr>
            <a:xfrm>
              <a:off x="5329323" y="1964987"/>
              <a:ext cx="494988" cy="1117475"/>
            </a:xfrm>
            <a:custGeom>
              <a:avLst/>
              <a:gdLst/>
              <a:ahLst/>
              <a:cxnLst/>
              <a:rect l="l" t="t" r="r" b="b"/>
              <a:pathLst>
                <a:path w="31730" h="71633" extrusionOk="0">
                  <a:moveTo>
                    <a:pt x="15706" y="0"/>
                  </a:moveTo>
                  <a:cubicBezTo>
                    <a:pt x="14556" y="0"/>
                    <a:pt x="13335" y="147"/>
                    <a:pt x="12068" y="505"/>
                  </a:cubicBezTo>
                  <a:cubicBezTo>
                    <a:pt x="5188" y="2422"/>
                    <a:pt x="0" y="12610"/>
                    <a:pt x="2294" y="24941"/>
                  </a:cubicBezTo>
                  <a:cubicBezTo>
                    <a:pt x="4587" y="37272"/>
                    <a:pt x="113" y="40881"/>
                    <a:pt x="1730" y="48625"/>
                  </a:cubicBezTo>
                  <a:cubicBezTo>
                    <a:pt x="3384" y="56370"/>
                    <a:pt x="9286" y="66520"/>
                    <a:pt x="8835" y="71633"/>
                  </a:cubicBezTo>
                  <a:cubicBezTo>
                    <a:pt x="8835" y="71633"/>
                    <a:pt x="14700" y="65580"/>
                    <a:pt x="14775" y="58926"/>
                  </a:cubicBezTo>
                  <a:cubicBezTo>
                    <a:pt x="14775" y="58926"/>
                    <a:pt x="15226" y="61558"/>
                    <a:pt x="17030" y="63625"/>
                  </a:cubicBezTo>
                  <a:cubicBezTo>
                    <a:pt x="17030" y="63625"/>
                    <a:pt x="15602" y="57084"/>
                    <a:pt x="16805" y="54678"/>
                  </a:cubicBezTo>
                  <a:cubicBezTo>
                    <a:pt x="18008" y="52272"/>
                    <a:pt x="18722" y="43550"/>
                    <a:pt x="17181" y="37648"/>
                  </a:cubicBezTo>
                  <a:lnTo>
                    <a:pt x="17181" y="37648"/>
                  </a:lnTo>
                  <a:cubicBezTo>
                    <a:pt x="17181" y="37648"/>
                    <a:pt x="19623" y="38140"/>
                    <a:pt x="22241" y="38140"/>
                  </a:cubicBezTo>
                  <a:cubicBezTo>
                    <a:pt x="23014" y="38140"/>
                    <a:pt x="23803" y="38097"/>
                    <a:pt x="24549" y="37986"/>
                  </a:cubicBezTo>
                  <a:cubicBezTo>
                    <a:pt x="24879" y="37937"/>
                    <a:pt x="25202" y="37915"/>
                    <a:pt x="25517" y="37915"/>
                  </a:cubicBezTo>
                  <a:cubicBezTo>
                    <a:pt x="28324" y="37915"/>
                    <a:pt x="30452" y="39678"/>
                    <a:pt x="30452" y="39678"/>
                  </a:cubicBezTo>
                  <a:cubicBezTo>
                    <a:pt x="30452" y="39678"/>
                    <a:pt x="26429" y="36219"/>
                    <a:pt x="28158" y="28099"/>
                  </a:cubicBezTo>
                  <a:cubicBezTo>
                    <a:pt x="29888" y="20016"/>
                    <a:pt x="31730" y="14527"/>
                    <a:pt x="30452" y="11144"/>
                  </a:cubicBezTo>
                  <a:cubicBezTo>
                    <a:pt x="29193" y="7906"/>
                    <a:pt x="26935" y="2879"/>
                    <a:pt x="24833" y="2879"/>
                  </a:cubicBezTo>
                  <a:cubicBezTo>
                    <a:pt x="24738" y="2879"/>
                    <a:pt x="24643" y="2890"/>
                    <a:pt x="24549" y="2911"/>
                  </a:cubicBezTo>
                  <a:cubicBezTo>
                    <a:pt x="24549" y="2911"/>
                    <a:pt x="20836" y="0"/>
                    <a:pt x="15706" y="0"/>
                  </a:cubicBezTo>
                  <a:close/>
                </a:path>
              </a:pathLst>
            </a:custGeom>
            <a:solidFill>
              <a:srgbClr val="CC6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2288;p85">
              <a:extLst>
                <a:ext uri="{FF2B5EF4-FFF2-40B4-BE49-F238E27FC236}">
                  <a16:creationId xmlns:a16="http://schemas.microsoft.com/office/drawing/2014/main" id="{5CAD24C3-410E-8619-288D-3DB92E230D15}"/>
                </a:ext>
              </a:extLst>
            </p:cNvPr>
            <p:cNvSpPr/>
            <p:nvPr/>
          </p:nvSpPr>
          <p:spPr>
            <a:xfrm>
              <a:off x="5558626" y="2067853"/>
              <a:ext cx="276838" cy="387098"/>
            </a:xfrm>
            <a:custGeom>
              <a:avLst/>
              <a:gdLst/>
              <a:ahLst/>
              <a:cxnLst/>
              <a:rect l="l" t="t" r="r" b="b"/>
              <a:pathLst>
                <a:path w="17746" h="24814" extrusionOk="0">
                  <a:moveTo>
                    <a:pt x="9850" y="1"/>
                  </a:moveTo>
                  <a:cubicBezTo>
                    <a:pt x="9775" y="3535"/>
                    <a:pt x="5640" y="7482"/>
                    <a:pt x="4286" y="8460"/>
                  </a:cubicBezTo>
                  <a:cubicBezTo>
                    <a:pt x="2895" y="9437"/>
                    <a:pt x="1" y="11843"/>
                    <a:pt x="76" y="16768"/>
                  </a:cubicBezTo>
                  <a:cubicBezTo>
                    <a:pt x="151" y="21693"/>
                    <a:pt x="5264" y="24813"/>
                    <a:pt x="5264" y="24813"/>
                  </a:cubicBezTo>
                  <a:cubicBezTo>
                    <a:pt x="5264" y="24813"/>
                    <a:pt x="9211" y="24362"/>
                    <a:pt x="13459" y="21505"/>
                  </a:cubicBezTo>
                  <a:cubicBezTo>
                    <a:pt x="17745" y="18685"/>
                    <a:pt x="14925" y="11993"/>
                    <a:pt x="13459" y="9023"/>
                  </a:cubicBezTo>
                  <a:cubicBezTo>
                    <a:pt x="12031" y="6054"/>
                    <a:pt x="9850" y="1"/>
                    <a:pt x="9850" y="1"/>
                  </a:cubicBezTo>
                  <a:close/>
                </a:path>
              </a:pathLst>
            </a:custGeom>
            <a:solidFill>
              <a:srgbClr val="E6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2289;p85">
              <a:extLst>
                <a:ext uri="{FF2B5EF4-FFF2-40B4-BE49-F238E27FC236}">
                  <a16:creationId xmlns:a16="http://schemas.microsoft.com/office/drawing/2014/main" id="{86BF6870-5FA5-DE30-2E88-CC267169D8DF}"/>
                </a:ext>
              </a:extLst>
            </p:cNvPr>
            <p:cNvSpPr/>
            <p:nvPr/>
          </p:nvSpPr>
          <p:spPr>
            <a:xfrm>
              <a:off x="5640728" y="2433811"/>
              <a:ext cx="71573" cy="51620"/>
            </a:xfrm>
            <a:custGeom>
              <a:avLst/>
              <a:gdLst/>
              <a:ahLst/>
              <a:cxnLst/>
              <a:rect l="l" t="t" r="r" b="b"/>
              <a:pathLst>
                <a:path w="4588" h="3309" extrusionOk="0">
                  <a:moveTo>
                    <a:pt x="4587" y="1"/>
                  </a:moveTo>
                  <a:lnTo>
                    <a:pt x="1" y="1354"/>
                  </a:lnTo>
                  <a:cubicBezTo>
                    <a:pt x="1" y="1354"/>
                    <a:pt x="715" y="2331"/>
                    <a:pt x="2632" y="2820"/>
                  </a:cubicBezTo>
                  <a:lnTo>
                    <a:pt x="4587" y="3309"/>
                  </a:lnTo>
                  <a:cubicBezTo>
                    <a:pt x="4587" y="3309"/>
                    <a:pt x="4099" y="1128"/>
                    <a:pt x="4587" y="1"/>
                  </a:cubicBezTo>
                  <a:close/>
                </a:path>
              </a:pathLst>
            </a:custGeom>
            <a:solidFill>
              <a:srgbClr val="E2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2290;p85">
              <a:extLst>
                <a:ext uri="{FF2B5EF4-FFF2-40B4-BE49-F238E27FC236}">
                  <a16:creationId xmlns:a16="http://schemas.microsoft.com/office/drawing/2014/main" id="{3BCE588D-49CE-ADF3-9335-7D1ED11D4B2E}"/>
                </a:ext>
              </a:extLst>
            </p:cNvPr>
            <p:cNvSpPr/>
            <p:nvPr/>
          </p:nvSpPr>
          <p:spPr>
            <a:xfrm>
              <a:off x="5534586" y="4306391"/>
              <a:ext cx="46348" cy="63367"/>
            </a:xfrm>
            <a:custGeom>
              <a:avLst/>
              <a:gdLst/>
              <a:ahLst/>
              <a:cxnLst/>
              <a:rect l="l" t="t" r="r" b="b"/>
              <a:pathLst>
                <a:path w="2971" h="4062" extrusionOk="0">
                  <a:moveTo>
                    <a:pt x="2970" y="1"/>
                  </a:moveTo>
                  <a:lnTo>
                    <a:pt x="0" y="978"/>
                  </a:lnTo>
                  <a:lnTo>
                    <a:pt x="790" y="4061"/>
                  </a:lnTo>
                  <a:cubicBezTo>
                    <a:pt x="790" y="4061"/>
                    <a:pt x="2068" y="3384"/>
                    <a:pt x="2444" y="2745"/>
                  </a:cubicBezTo>
                  <a:cubicBezTo>
                    <a:pt x="2970" y="1918"/>
                    <a:pt x="2970" y="1"/>
                    <a:pt x="2970" y="1"/>
                  </a:cubicBezTo>
                  <a:close/>
                </a:path>
              </a:pathLst>
            </a:custGeom>
            <a:solidFill>
              <a:srgbClr val="E2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2291;p85">
              <a:extLst>
                <a:ext uri="{FF2B5EF4-FFF2-40B4-BE49-F238E27FC236}">
                  <a16:creationId xmlns:a16="http://schemas.microsoft.com/office/drawing/2014/main" id="{7BB3E368-9B3E-1A70-814D-FB6DC92E5DBF}"/>
                </a:ext>
              </a:extLst>
            </p:cNvPr>
            <p:cNvSpPr/>
            <p:nvPr/>
          </p:nvSpPr>
          <p:spPr>
            <a:xfrm>
              <a:off x="5406729" y="3033175"/>
              <a:ext cx="529604" cy="1301399"/>
            </a:xfrm>
            <a:custGeom>
              <a:avLst/>
              <a:gdLst/>
              <a:ahLst/>
              <a:cxnLst/>
              <a:rect l="l" t="t" r="r" b="b"/>
              <a:pathLst>
                <a:path w="33949" h="83423" extrusionOk="0">
                  <a:moveTo>
                    <a:pt x="9813" y="1"/>
                  </a:moveTo>
                  <a:cubicBezTo>
                    <a:pt x="9813" y="1"/>
                    <a:pt x="1" y="8347"/>
                    <a:pt x="2895" y="23347"/>
                  </a:cubicBezTo>
                  <a:cubicBezTo>
                    <a:pt x="5790" y="38347"/>
                    <a:pt x="9963" y="47520"/>
                    <a:pt x="9813" y="50415"/>
                  </a:cubicBezTo>
                  <a:cubicBezTo>
                    <a:pt x="9662" y="53347"/>
                    <a:pt x="5677" y="58159"/>
                    <a:pt x="6091" y="69287"/>
                  </a:cubicBezTo>
                  <a:cubicBezTo>
                    <a:pt x="6505" y="80415"/>
                    <a:pt x="8196" y="82595"/>
                    <a:pt x="8196" y="82595"/>
                  </a:cubicBezTo>
                  <a:lnTo>
                    <a:pt x="11166" y="81618"/>
                  </a:lnTo>
                  <a:lnTo>
                    <a:pt x="16279" y="83422"/>
                  </a:lnTo>
                  <a:cubicBezTo>
                    <a:pt x="16279" y="83422"/>
                    <a:pt x="23610" y="60490"/>
                    <a:pt x="25903" y="55979"/>
                  </a:cubicBezTo>
                  <a:cubicBezTo>
                    <a:pt x="28196" y="51467"/>
                    <a:pt x="29174" y="48723"/>
                    <a:pt x="29738" y="43573"/>
                  </a:cubicBezTo>
                  <a:cubicBezTo>
                    <a:pt x="30302" y="38422"/>
                    <a:pt x="33948" y="21881"/>
                    <a:pt x="24061" y="1"/>
                  </a:cubicBezTo>
                  <a:cubicBezTo>
                    <a:pt x="24061" y="1"/>
                    <a:pt x="19951" y="703"/>
                    <a:pt x="15729" y="703"/>
                  </a:cubicBezTo>
                  <a:cubicBezTo>
                    <a:pt x="13618" y="703"/>
                    <a:pt x="11479" y="527"/>
                    <a:pt x="9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2292;p85">
              <a:extLst>
                <a:ext uri="{FF2B5EF4-FFF2-40B4-BE49-F238E27FC236}">
                  <a16:creationId xmlns:a16="http://schemas.microsoft.com/office/drawing/2014/main" id="{7FE41CAF-0AD4-BDDB-A52E-C788C5CF37EC}"/>
                </a:ext>
              </a:extLst>
            </p:cNvPr>
            <p:cNvSpPr/>
            <p:nvPr/>
          </p:nvSpPr>
          <p:spPr>
            <a:xfrm>
              <a:off x="5538689" y="4306391"/>
              <a:ext cx="214079" cy="249460"/>
            </a:xfrm>
            <a:custGeom>
              <a:avLst/>
              <a:gdLst/>
              <a:ahLst/>
              <a:cxnLst/>
              <a:rect l="l" t="t" r="r" b="b"/>
              <a:pathLst>
                <a:path w="13723" h="15991" extrusionOk="0">
                  <a:moveTo>
                    <a:pt x="2707" y="1"/>
                  </a:moveTo>
                  <a:cubicBezTo>
                    <a:pt x="2707" y="1"/>
                    <a:pt x="2519" y="1993"/>
                    <a:pt x="2181" y="2745"/>
                  </a:cubicBezTo>
                  <a:cubicBezTo>
                    <a:pt x="1805" y="3535"/>
                    <a:pt x="414" y="3196"/>
                    <a:pt x="188" y="5151"/>
                  </a:cubicBezTo>
                  <a:cubicBezTo>
                    <a:pt x="0" y="7069"/>
                    <a:pt x="2218" y="9813"/>
                    <a:pt x="2256" y="11993"/>
                  </a:cubicBezTo>
                  <a:cubicBezTo>
                    <a:pt x="2294" y="14174"/>
                    <a:pt x="1767" y="15640"/>
                    <a:pt x="3572" y="15903"/>
                  </a:cubicBezTo>
                  <a:cubicBezTo>
                    <a:pt x="4049" y="15963"/>
                    <a:pt x="4922" y="15991"/>
                    <a:pt x="5949" y="15991"/>
                  </a:cubicBezTo>
                  <a:cubicBezTo>
                    <a:pt x="8805" y="15991"/>
                    <a:pt x="12860" y="15774"/>
                    <a:pt x="12970" y="15414"/>
                  </a:cubicBezTo>
                  <a:cubicBezTo>
                    <a:pt x="13121" y="14926"/>
                    <a:pt x="13722" y="13873"/>
                    <a:pt x="11467" y="12708"/>
                  </a:cubicBezTo>
                  <a:cubicBezTo>
                    <a:pt x="9211" y="11542"/>
                    <a:pt x="8083" y="12595"/>
                    <a:pt x="7782" y="10903"/>
                  </a:cubicBezTo>
                  <a:cubicBezTo>
                    <a:pt x="7444" y="9211"/>
                    <a:pt x="6542" y="4738"/>
                    <a:pt x="7820" y="1805"/>
                  </a:cubicBezTo>
                  <a:lnTo>
                    <a:pt x="2707" y="1"/>
                  </a:lnTo>
                  <a:close/>
                </a:path>
              </a:pathLst>
            </a:custGeom>
            <a:solidFill>
              <a:srgbClr val="E6B4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2293;p85">
              <a:extLst>
                <a:ext uri="{FF2B5EF4-FFF2-40B4-BE49-F238E27FC236}">
                  <a16:creationId xmlns:a16="http://schemas.microsoft.com/office/drawing/2014/main" id="{802778D6-07F3-5CCD-CFBD-4E97CECC7A1F}"/>
                </a:ext>
              </a:extLst>
            </p:cNvPr>
            <p:cNvSpPr/>
            <p:nvPr/>
          </p:nvSpPr>
          <p:spPr>
            <a:xfrm>
              <a:off x="5519938" y="2701833"/>
              <a:ext cx="704340" cy="345899"/>
            </a:xfrm>
            <a:custGeom>
              <a:avLst/>
              <a:gdLst/>
              <a:ahLst/>
              <a:cxnLst/>
              <a:rect l="l" t="t" r="r" b="b"/>
              <a:pathLst>
                <a:path w="45150" h="22173" extrusionOk="0">
                  <a:moveTo>
                    <a:pt x="45150" y="9324"/>
                  </a:moveTo>
                  <a:lnTo>
                    <a:pt x="45150" y="9324"/>
                  </a:lnTo>
                  <a:cubicBezTo>
                    <a:pt x="45150" y="9324"/>
                    <a:pt x="45150" y="9324"/>
                    <a:pt x="45150" y="9324"/>
                  </a:cubicBezTo>
                  <a:lnTo>
                    <a:pt x="45150" y="9324"/>
                  </a:lnTo>
                  <a:cubicBezTo>
                    <a:pt x="45150" y="9324"/>
                    <a:pt x="45150" y="9324"/>
                    <a:pt x="45150" y="9324"/>
                  </a:cubicBezTo>
                  <a:cubicBezTo>
                    <a:pt x="45150" y="9324"/>
                    <a:pt x="45150" y="9324"/>
                    <a:pt x="45150" y="9324"/>
                  </a:cubicBezTo>
                  <a:close/>
                  <a:moveTo>
                    <a:pt x="38834" y="0"/>
                  </a:moveTo>
                  <a:cubicBezTo>
                    <a:pt x="38834" y="0"/>
                    <a:pt x="30864" y="8459"/>
                    <a:pt x="26578" y="9662"/>
                  </a:cubicBezTo>
                  <a:cubicBezTo>
                    <a:pt x="22330" y="10865"/>
                    <a:pt x="10789" y="17068"/>
                    <a:pt x="9360" y="17406"/>
                  </a:cubicBezTo>
                  <a:cubicBezTo>
                    <a:pt x="9185" y="17447"/>
                    <a:pt x="9024" y="17465"/>
                    <a:pt x="8872" y="17465"/>
                  </a:cubicBezTo>
                  <a:cubicBezTo>
                    <a:pt x="7748" y="17465"/>
                    <a:pt x="7096" y="16491"/>
                    <a:pt x="4811" y="16391"/>
                  </a:cubicBezTo>
                  <a:cubicBezTo>
                    <a:pt x="4704" y="16386"/>
                    <a:pt x="4602" y="16384"/>
                    <a:pt x="4507" y="16384"/>
                  </a:cubicBezTo>
                  <a:cubicBezTo>
                    <a:pt x="2328" y="16384"/>
                    <a:pt x="3153" y="17568"/>
                    <a:pt x="3909" y="17820"/>
                  </a:cubicBezTo>
                  <a:cubicBezTo>
                    <a:pt x="4661" y="18045"/>
                    <a:pt x="5300" y="18459"/>
                    <a:pt x="5300" y="18459"/>
                  </a:cubicBezTo>
                  <a:cubicBezTo>
                    <a:pt x="5300" y="18459"/>
                    <a:pt x="2142" y="17181"/>
                    <a:pt x="939" y="16617"/>
                  </a:cubicBezTo>
                  <a:cubicBezTo>
                    <a:pt x="648" y="16480"/>
                    <a:pt x="458" y="16416"/>
                    <a:pt x="347" y="16416"/>
                  </a:cubicBezTo>
                  <a:cubicBezTo>
                    <a:pt x="0" y="16416"/>
                    <a:pt x="427" y="17039"/>
                    <a:pt x="939" y="18008"/>
                  </a:cubicBezTo>
                  <a:cubicBezTo>
                    <a:pt x="1522" y="19141"/>
                    <a:pt x="1854" y="22173"/>
                    <a:pt x="6671" y="22173"/>
                  </a:cubicBezTo>
                  <a:cubicBezTo>
                    <a:pt x="7445" y="22173"/>
                    <a:pt x="8335" y="22095"/>
                    <a:pt x="9360" y="21918"/>
                  </a:cubicBezTo>
                  <a:cubicBezTo>
                    <a:pt x="11691" y="21504"/>
                    <a:pt x="12556" y="21015"/>
                    <a:pt x="16052" y="20564"/>
                  </a:cubicBezTo>
                  <a:cubicBezTo>
                    <a:pt x="19586" y="20075"/>
                    <a:pt x="30075" y="16203"/>
                    <a:pt x="32330" y="15376"/>
                  </a:cubicBezTo>
                  <a:cubicBezTo>
                    <a:pt x="34586" y="14587"/>
                    <a:pt x="39812" y="12632"/>
                    <a:pt x="39812" y="12632"/>
                  </a:cubicBezTo>
                  <a:cubicBezTo>
                    <a:pt x="39812" y="12632"/>
                    <a:pt x="43759" y="11354"/>
                    <a:pt x="45150" y="9324"/>
                  </a:cubicBezTo>
                  <a:lnTo>
                    <a:pt x="45150" y="9324"/>
                  </a:lnTo>
                  <a:cubicBezTo>
                    <a:pt x="45142" y="9298"/>
                    <a:pt x="44614" y="5444"/>
                    <a:pt x="38834" y="0"/>
                  </a:cubicBezTo>
                  <a:close/>
                </a:path>
              </a:pathLst>
            </a:custGeom>
            <a:solidFill>
              <a:srgbClr val="D39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2294;p85">
              <a:extLst>
                <a:ext uri="{FF2B5EF4-FFF2-40B4-BE49-F238E27FC236}">
                  <a16:creationId xmlns:a16="http://schemas.microsoft.com/office/drawing/2014/main" id="{1564F964-F154-0A6A-44B2-8EB5BEFC86D3}"/>
                </a:ext>
              </a:extLst>
            </p:cNvPr>
            <p:cNvSpPr/>
            <p:nvPr/>
          </p:nvSpPr>
          <p:spPr>
            <a:xfrm>
              <a:off x="5681194" y="2327076"/>
              <a:ext cx="99138" cy="32869"/>
            </a:xfrm>
            <a:custGeom>
              <a:avLst/>
              <a:gdLst/>
              <a:ahLst/>
              <a:cxnLst/>
              <a:rect l="l" t="t" r="r" b="b"/>
              <a:pathLst>
                <a:path w="6355" h="2107" extrusionOk="0">
                  <a:moveTo>
                    <a:pt x="1" y="0"/>
                  </a:moveTo>
                  <a:cubicBezTo>
                    <a:pt x="1549" y="1625"/>
                    <a:pt x="2891" y="2106"/>
                    <a:pt x="3937" y="2106"/>
                  </a:cubicBezTo>
                  <a:cubicBezTo>
                    <a:pt x="5457" y="2106"/>
                    <a:pt x="6354" y="1091"/>
                    <a:pt x="6354" y="10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2295;p85">
              <a:extLst>
                <a:ext uri="{FF2B5EF4-FFF2-40B4-BE49-F238E27FC236}">
                  <a16:creationId xmlns:a16="http://schemas.microsoft.com/office/drawing/2014/main" id="{4E2BAFEF-DD7C-71E1-2859-8226FC0B61EA}"/>
                </a:ext>
              </a:extLst>
            </p:cNvPr>
            <p:cNvSpPr/>
            <p:nvPr/>
          </p:nvSpPr>
          <p:spPr>
            <a:xfrm>
              <a:off x="7505699" y="2350539"/>
              <a:ext cx="99715" cy="32869"/>
            </a:xfrm>
            <a:custGeom>
              <a:avLst/>
              <a:gdLst/>
              <a:ahLst/>
              <a:cxnLst/>
              <a:rect l="l" t="t" r="r" b="b"/>
              <a:pathLst>
                <a:path w="6392" h="2107" extrusionOk="0">
                  <a:moveTo>
                    <a:pt x="6391" y="0"/>
                  </a:moveTo>
                  <a:lnTo>
                    <a:pt x="0" y="1090"/>
                  </a:lnTo>
                  <a:cubicBezTo>
                    <a:pt x="0" y="1090"/>
                    <a:pt x="910" y="2106"/>
                    <a:pt x="2441" y="2106"/>
                  </a:cubicBezTo>
                  <a:cubicBezTo>
                    <a:pt x="3495" y="2106"/>
                    <a:pt x="4843" y="1625"/>
                    <a:pt x="6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2296;p85">
              <a:extLst>
                <a:ext uri="{FF2B5EF4-FFF2-40B4-BE49-F238E27FC236}">
                  <a16:creationId xmlns:a16="http://schemas.microsoft.com/office/drawing/2014/main" id="{82B8E885-EF7C-0354-1FB2-AE694568F921}"/>
                </a:ext>
              </a:extLst>
            </p:cNvPr>
            <p:cNvSpPr/>
            <p:nvPr/>
          </p:nvSpPr>
          <p:spPr>
            <a:xfrm>
              <a:off x="5639558" y="2176943"/>
              <a:ext cx="91510" cy="42245"/>
            </a:xfrm>
            <a:custGeom>
              <a:avLst/>
              <a:gdLst/>
              <a:ahLst/>
              <a:cxnLst/>
              <a:rect l="l" t="t" r="r" b="b"/>
              <a:pathLst>
                <a:path w="5866" h="2708" extrusionOk="0">
                  <a:moveTo>
                    <a:pt x="4136" y="0"/>
                  </a:moveTo>
                  <a:cubicBezTo>
                    <a:pt x="3572" y="0"/>
                    <a:pt x="2971" y="76"/>
                    <a:pt x="2407" y="264"/>
                  </a:cubicBezTo>
                  <a:cubicBezTo>
                    <a:pt x="1843" y="452"/>
                    <a:pt x="1316" y="790"/>
                    <a:pt x="903" y="1203"/>
                  </a:cubicBezTo>
                  <a:cubicBezTo>
                    <a:pt x="452" y="1617"/>
                    <a:pt x="189" y="2181"/>
                    <a:pt x="1" y="2707"/>
                  </a:cubicBezTo>
                  <a:cubicBezTo>
                    <a:pt x="377" y="2256"/>
                    <a:pt x="715" y="1842"/>
                    <a:pt x="1166" y="1504"/>
                  </a:cubicBezTo>
                  <a:cubicBezTo>
                    <a:pt x="1580" y="1203"/>
                    <a:pt x="2068" y="940"/>
                    <a:pt x="2557" y="752"/>
                  </a:cubicBezTo>
                  <a:cubicBezTo>
                    <a:pt x="3610" y="414"/>
                    <a:pt x="4700" y="301"/>
                    <a:pt x="5865" y="301"/>
                  </a:cubicBezTo>
                  <a:cubicBezTo>
                    <a:pt x="5301" y="113"/>
                    <a:pt x="4737" y="0"/>
                    <a:pt x="4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2297;p85">
              <a:extLst>
                <a:ext uri="{FF2B5EF4-FFF2-40B4-BE49-F238E27FC236}">
                  <a16:creationId xmlns:a16="http://schemas.microsoft.com/office/drawing/2014/main" id="{A8844153-E9B6-3648-6E70-97EDCDB93921}"/>
                </a:ext>
              </a:extLst>
            </p:cNvPr>
            <p:cNvSpPr/>
            <p:nvPr/>
          </p:nvSpPr>
          <p:spPr>
            <a:xfrm>
              <a:off x="5685297" y="2209718"/>
              <a:ext cx="41075" cy="43477"/>
            </a:xfrm>
            <a:custGeom>
              <a:avLst/>
              <a:gdLst/>
              <a:ahLst/>
              <a:cxnLst/>
              <a:rect l="l" t="t" r="r" b="b"/>
              <a:pathLst>
                <a:path w="2633" h="2787" extrusionOk="0">
                  <a:moveTo>
                    <a:pt x="797" y="0"/>
                  </a:moveTo>
                  <a:cubicBezTo>
                    <a:pt x="771" y="0"/>
                    <a:pt x="743" y="2"/>
                    <a:pt x="715" y="5"/>
                  </a:cubicBezTo>
                  <a:cubicBezTo>
                    <a:pt x="565" y="5"/>
                    <a:pt x="414" y="155"/>
                    <a:pt x="339" y="268"/>
                  </a:cubicBezTo>
                  <a:cubicBezTo>
                    <a:pt x="227" y="381"/>
                    <a:pt x="189" y="493"/>
                    <a:pt x="151" y="606"/>
                  </a:cubicBezTo>
                  <a:cubicBezTo>
                    <a:pt x="76" y="869"/>
                    <a:pt x="39" y="1095"/>
                    <a:pt x="1" y="1358"/>
                  </a:cubicBezTo>
                  <a:cubicBezTo>
                    <a:pt x="1" y="1847"/>
                    <a:pt x="39" y="2335"/>
                    <a:pt x="114" y="2787"/>
                  </a:cubicBezTo>
                  <a:cubicBezTo>
                    <a:pt x="151" y="2298"/>
                    <a:pt x="189" y="1847"/>
                    <a:pt x="264" y="1396"/>
                  </a:cubicBezTo>
                  <a:cubicBezTo>
                    <a:pt x="339" y="1170"/>
                    <a:pt x="377" y="945"/>
                    <a:pt x="452" y="719"/>
                  </a:cubicBezTo>
                  <a:cubicBezTo>
                    <a:pt x="527" y="531"/>
                    <a:pt x="640" y="343"/>
                    <a:pt x="753" y="343"/>
                  </a:cubicBezTo>
                  <a:cubicBezTo>
                    <a:pt x="769" y="339"/>
                    <a:pt x="785" y="337"/>
                    <a:pt x="802" y="337"/>
                  </a:cubicBezTo>
                  <a:cubicBezTo>
                    <a:pt x="943" y="337"/>
                    <a:pt x="1111" y="472"/>
                    <a:pt x="1279" y="606"/>
                  </a:cubicBezTo>
                  <a:cubicBezTo>
                    <a:pt x="1430" y="719"/>
                    <a:pt x="1580" y="907"/>
                    <a:pt x="1730" y="1095"/>
                  </a:cubicBezTo>
                  <a:cubicBezTo>
                    <a:pt x="2031" y="1433"/>
                    <a:pt x="2332" y="1809"/>
                    <a:pt x="2633" y="2185"/>
                  </a:cubicBezTo>
                  <a:cubicBezTo>
                    <a:pt x="2445" y="1734"/>
                    <a:pt x="2219" y="1320"/>
                    <a:pt x="1956" y="907"/>
                  </a:cubicBezTo>
                  <a:cubicBezTo>
                    <a:pt x="1805" y="719"/>
                    <a:pt x="1655" y="531"/>
                    <a:pt x="1467" y="343"/>
                  </a:cubicBezTo>
                  <a:cubicBezTo>
                    <a:pt x="1293" y="204"/>
                    <a:pt x="1119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2298;p85">
              <a:extLst>
                <a:ext uri="{FF2B5EF4-FFF2-40B4-BE49-F238E27FC236}">
                  <a16:creationId xmlns:a16="http://schemas.microsoft.com/office/drawing/2014/main" id="{FCB8EAC7-4236-851B-157E-23EAC68802E5}"/>
                </a:ext>
              </a:extLst>
            </p:cNvPr>
            <p:cNvSpPr/>
            <p:nvPr/>
          </p:nvSpPr>
          <p:spPr>
            <a:xfrm>
              <a:off x="5749226" y="2246737"/>
              <a:ext cx="29344" cy="41652"/>
            </a:xfrm>
            <a:custGeom>
              <a:avLst/>
              <a:gdLst/>
              <a:ahLst/>
              <a:cxnLst/>
              <a:rect l="l" t="t" r="r" b="b"/>
              <a:pathLst>
                <a:path w="1881" h="2670" extrusionOk="0">
                  <a:moveTo>
                    <a:pt x="1" y="0"/>
                  </a:moveTo>
                  <a:lnTo>
                    <a:pt x="1" y="0"/>
                  </a:lnTo>
                  <a:cubicBezTo>
                    <a:pt x="421" y="560"/>
                    <a:pt x="906" y="1022"/>
                    <a:pt x="1426" y="1448"/>
                  </a:cubicBezTo>
                  <a:lnTo>
                    <a:pt x="1426" y="1448"/>
                  </a:lnTo>
                  <a:cubicBezTo>
                    <a:pt x="1103" y="1825"/>
                    <a:pt x="838" y="2232"/>
                    <a:pt x="602" y="2669"/>
                  </a:cubicBezTo>
                  <a:cubicBezTo>
                    <a:pt x="1016" y="2331"/>
                    <a:pt x="1429" y="1917"/>
                    <a:pt x="1768" y="1541"/>
                  </a:cubicBezTo>
                  <a:lnTo>
                    <a:pt x="1880" y="1391"/>
                  </a:lnTo>
                  <a:lnTo>
                    <a:pt x="1768" y="1278"/>
                  </a:lnTo>
                  <a:cubicBezTo>
                    <a:pt x="1204" y="827"/>
                    <a:pt x="640" y="37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2299;p85">
              <a:extLst>
                <a:ext uri="{FF2B5EF4-FFF2-40B4-BE49-F238E27FC236}">
                  <a16:creationId xmlns:a16="http://schemas.microsoft.com/office/drawing/2014/main" id="{20C48E1E-D722-C394-690E-D22E75BB72C5}"/>
                </a:ext>
              </a:extLst>
            </p:cNvPr>
            <p:cNvSpPr/>
            <p:nvPr/>
          </p:nvSpPr>
          <p:spPr>
            <a:xfrm>
              <a:off x="7509802" y="2220919"/>
              <a:ext cx="91494" cy="42245"/>
            </a:xfrm>
            <a:custGeom>
              <a:avLst/>
              <a:gdLst/>
              <a:ahLst/>
              <a:cxnLst/>
              <a:rect l="l" t="t" r="r" b="b"/>
              <a:pathLst>
                <a:path w="5865" h="2708" extrusionOk="0">
                  <a:moveTo>
                    <a:pt x="1692" y="1"/>
                  </a:moveTo>
                  <a:cubicBezTo>
                    <a:pt x="1128" y="1"/>
                    <a:pt x="527" y="114"/>
                    <a:pt x="0" y="302"/>
                  </a:cubicBezTo>
                  <a:cubicBezTo>
                    <a:pt x="1128" y="302"/>
                    <a:pt x="2256" y="414"/>
                    <a:pt x="3271" y="753"/>
                  </a:cubicBezTo>
                  <a:cubicBezTo>
                    <a:pt x="3797" y="941"/>
                    <a:pt x="4248" y="1204"/>
                    <a:pt x="4700" y="1505"/>
                  </a:cubicBezTo>
                  <a:cubicBezTo>
                    <a:pt x="5151" y="1843"/>
                    <a:pt x="5489" y="2257"/>
                    <a:pt x="5865" y="2708"/>
                  </a:cubicBezTo>
                  <a:cubicBezTo>
                    <a:pt x="5677" y="2181"/>
                    <a:pt x="5414" y="1617"/>
                    <a:pt x="4963" y="1204"/>
                  </a:cubicBezTo>
                  <a:cubicBezTo>
                    <a:pt x="4549" y="790"/>
                    <a:pt x="4023" y="452"/>
                    <a:pt x="3459" y="264"/>
                  </a:cubicBezTo>
                  <a:cubicBezTo>
                    <a:pt x="2895" y="76"/>
                    <a:pt x="2294" y="1"/>
                    <a:pt x="16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2300;p85">
              <a:extLst>
                <a:ext uri="{FF2B5EF4-FFF2-40B4-BE49-F238E27FC236}">
                  <a16:creationId xmlns:a16="http://schemas.microsoft.com/office/drawing/2014/main" id="{FF1E4D45-7C70-2FB7-C851-19B6FBA86D65}"/>
                </a:ext>
              </a:extLst>
            </p:cNvPr>
            <p:cNvSpPr/>
            <p:nvPr/>
          </p:nvSpPr>
          <p:spPr>
            <a:xfrm>
              <a:off x="7522703" y="2251947"/>
              <a:ext cx="41059" cy="43477"/>
            </a:xfrm>
            <a:custGeom>
              <a:avLst/>
              <a:gdLst/>
              <a:ahLst/>
              <a:cxnLst/>
              <a:rect l="l" t="t" r="r" b="b"/>
              <a:pathLst>
                <a:path w="2632" h="2787" extrusionOk="0">
                  <a:moveTo>
                    <a:pt x="1799" y="0"/>
                  </a:moveTo>
                  <a:cubicBezTo>
                    <a:pt x="1476" y="0"/>
                    <a:pt x="1302" y="204"/>
                    <a:pt x="1128" y="343"/>
                  </a:cubicBezTo>
                  <a:cubicBezTo>
                    <a:pt x="940" y="531"/>
                    <a:pt x="790" y="719"/>
                    <a:pt x="639" y="907"/>
                  </a:cubicBezTo>
                  <a:cubicBezTo>
                    <a:pt x="376" y="1320"/>
                    <a:pt x="151" y="1734"/>
                    <a:pt x="0" y="2185"/>
                  </a:cubicBezTo>
                  <a:cubicBezTo>
                    <a:pt x="301" y="1809"/>
                    <a:pt x="564" y="1433"/>
                    <a:pt x="865" y="1095"/>
                  </a:cubicBezTo>
                  <a:cubicBezTo>
                    <a:pt x="1015" y="907"/>
                    <a:pt x="1166" y="719"/>
                    <a:pt x="1354" y="568"/>
                  </a:cubicBezTo>
                  <a:cubicBezTo>
                    <a:pt x="1488" y="468"/>
                    <a:pt x="1652" y="337"/>
                    <a:pt x="1793" y="337"/>
                  </a:cubicBezTo>
                  <a:cubicBezTo>
                    <a:pt x="1810" y="337"/>
                    <a:pt x="1826" y="339"/>
                    <a:pt x="1842" y="343"/>
                  </a:cubicBezTo>
                  <a:cubicBezTo>
                    <a:pt x="1955" y="343"/>
                    <a:pt x="2068" y="531"/>
                    <a:pt x="2143" y="719"/>
                  </a:cubicBezTo>
                  <a:cubicBezTo>
                    <a:pt x="2218" y="907"/>
                    <a:pt x="2294" y="1170"/>
                    <a:pt x="2331" y="1395"/>
                  </a:cubicBezTo>
                  <a:cubicBezTo>
                    <a:pt x="2406" y="1847"/>
                    <a:pt x="2444" y="2298"/>
                    <a:pt x="2482" y="2786"/>
                  </a:cubicBezTo>
                  <a:cubicBezTo>
                    <a:pt x="2594" y="2298"/>
                    <a:pt x="2632" y="1847"/>
                    <a:pt x="2594" y="1358"/>
                  </a:cubicBezTo>
                  <a:cubicBezTo>
                    <a:pt x="2557" y="1095"/>
                    <a:pt x="2519" y="869"/>
                    <a:pt x="2444" y="606"/>
                  </a:cubicBezTo>
                  <a:cubicBezTo>
                    <a:pt x="2406" y="493"/>
                    <a:pt x="2369" y="380"/>
                    <a:pt x="2294" y="268"/>
                  </a:cubicBezTo>
                  <a:cubicBezTo>
                    <a:pt x="2181" y="155"/>
                    <a:pt x="2068" y="4"/>
                    <a:pt x="1880" y="4"/>
                  </a:cubicBezTo>
                  <a:cubicBezTo>
                    <a:pt x="1852" y="2"/>
                    <a:pt x="1825" y="0"/>
                    <a:pt x="1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2301;p85">
              <a:extLst>
                <a:ext uri="{FF2B5EF4-FFF2-40B4-BE49-F238E27FC236}">
                  <a16:creationId xmlns:a16="http://schemas.microsoft.com/office/drawing/2014/main" id="{EE86FDB3-2422-11B7-FDE0-B36887AAC997}"/>
                </a:ext>
              </a:extLst>
            </p:cNvPr>
            <p:cNvSpPr/>
            <p:nvPr/>
          </p:nvSpPr>
          <p:spPr>
            <a:xfrm>
              <a:off x="7482237" y="2303037"/>
              <a:ext cx="29344" cy="41652"/>
            </a:xfrm>
            <a:custGeom>
              <a:avLst/>
              <a:gdLst/>
              <a:ahLst/>
              <a:cxnLst/>
              <a:rect l="l" t="t" r="r" b="b"/>
              <a:pathLst>
                <a:path w="1881" h="2670" extrusionOk="0">
                  <a:moveTo>
                    <a:pt x="1880" y="0"/>
                  </a:moveTo>
                  <a:lnTo>
                    <a:pt x="1880" y="0"/>
                  </a:lnTo>
                  <a:cubicBezTo>
                    <a:pt x="1241" y="376"/>
                    <a:pt x="677" y="790"/>
                    <a:pt x="113" y="1278"/>
                  </a:cubicBezTo>
                  <a:lnTo>
                    <a:pt x="0" y="1391"/>
                  </a:lnTo>
                  <a:lnTo>
                    <a:pt x="113" y="1504"/>
                  </a:lnTo>
                  <a:cubicBezTo>
                    <a:pt x="452" y="1917"/>
                    <a:pt x="865" y="2331"/>
                    <a:pt x="1279" y="2669"/>
                  </a:cubicBezTo>
                  <a:cubicBezTo>
                    <a:pt x="1043" y="2232"/>
                    <a:pt x="777" y="1825"/>
                    <a:pt x="455" y="1448"/>
                  </a:cubicBezTo>
                  <a:lnTo>
                    <a:pt x="455" y="1448"/>
                  </a:lnTo>
                  <a:cubicBezTo>
                    <a:pt x="975" y="1022"/>
                    <a:pt x="1460" y="560"/>
                    <a:pt x="1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2302;p85">
              <a:extLst>
                <a:ext uri="{FF2B5EF4-FFF2-40B4-BE49-F238E27FC236}">
                  <a16:creationId xmlns:a16="http://schemas.microsoft.com/office/drawing/2014/main" id="{F6561DBD-BFF3-A61F-31A8-1338EED56DD0}"/>
                </a:ext>
              </a:extLst>
            </p:cNvPr>
            <p:cNvSpPr/>
            <p:nvPr/>
          </p:nvSpPr>
          <p:spPr>
            <a:xfrm>
              <a:off x="6328654" y="2341148"/>
              <a:ext cx="28174" cy="56909"/>
            </a:xfrm>
            <a:custGeom>
              <a:avLst/>
              <a:gdLst/>
              <a:ahLst/>
              <a:cxnLst/>
              <a:rect l="l" t="t" r="r" b="b"/>
              <a:pathLst>
                <a:path w="1806" h="3648" extrusionOk="0">
                  <a:moveTo>
                    <a:pt x="1805" y="1"/>
                  </a:moveTo>
                  <a:lnTo>
                    <a:pt x="1805" y="1"/>
                  </a:lnTo>
                  <a:cubicBezTo>
                    <a:pt x="1429" y="377"/>
                    <a:pt x="1129" y="790"/>
                    <a:pt x="865" y="1204"/>
                  </a:cubicBezTo>
                  <a:cubicBezTo>
                    <a:pt x="565" y="1617"/>
                    <a:pt x="301" y="2031"/>
                    <a:pt x="38" y="2482"/>
                  </a:cubicBezTo>
                  <a:lnTo>
                    <a:pt x="1" y="2595"/>
                  </a:lnTo>
                  <a:lnTo>
                    <a:pt x="38" y="2670"/>
                  </a:lnTo>
                  <a:cubicBezTo>
                    <a:pt x="377" y="3008"/>
                    <a:pt x="715" y="3347"/>
                    <a:pt x="1053" y="3647"/>
                  </a:cubicBezTo>
                  <a:cubicBezTo>
                    <a:pt x="843" y="3262"/>
                    <a:pt x="600" y="2909"/>
                    <a:pt x="355" y="2558"/>
                  </a:cubicBezTo>
                  <a:lnTo>
                    <a:pt x="355" y="2558"/>
                  </a:lnTo>
                  <a:cubicBezTo>
                    <a:pt x="634" y="2169"/>
                    <a:pt x="881" y="1778"/>
                    <a:pt x="1129" y="1354"/>
                  </a:cubicBezTo>
                  <a:cubicBezTo>
                    <a:pt x="1354" y="941"/>
                    <a:pt x="1617" y="489"/>
                    <a:pt x="1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2303;p85">
              <a:extLst>
                <a:ext uri="{FF2B5EF4-FFF2-40B4-BE49-F238E27FC236}">
                  <a16:creationId xmlns:a16="http://schemas.microsoft.com/office/drawing/2014/main" id="{2F810D86-D748-FE3B-229A-298634ACB4F9}"/>
                </a:ext>
              </a:extLst>
            </p:cNvPr>
            <p:cNvSpPr/>
            <p:nvPr/>
          </p:nvSpPr>
          <p:spPr>
            <a:xfrm>
              <a:off x="6394345" y="2291743"/>
              <a:ext cx="72727" cy="31824"/>
            </a:xfrm>
            <a:custGeom>
              <a:avLst/>
              <a:gdLst/>
              <a:ahLst/>
              <a:cxnLst/>
              <a:rect l="l" t="t" r="r" b="b"/>
              <a:pathLst>
                <a:path w="4662" h="2040" extrusionOk="0">
                  <a:moveTo>
                    <a:pt x="1514" y="0"/>
                  </a:moveTo>
                  <a:cubicBezTo>
                    <a:pt x="1434" y="0"/>
                    <a:pt x="1356" y="3"/>
                    <a:pt x="1278" y="10"/>
                  </a:cubicBezTo>
                  <a:cubicBezTo>
                    <a:pt x="790" y="47"/>
                    <a:pt x="339" y="235"/>
                    <a:pt x="0" y="536"/>
                  </a:cubicBezTo>
                  <a:cubicBezTo>
                    <a:pt x="341" y="447"/>
                    <a:pt x="682" y="405"/>
                    <a:pt x="1017" y="405"/>
                  </a:cubicBezTo>
                  <a:cubicBezTo>
                    <a:pt x="1530" y="405"/>
                    <a:pt x="2026" y="504"/>
                    <a:pt x="2481" y="687"/>
                  </a:cubicBezTo>
                  <a:cubicBezTo>
                    <a:pt x="2895" y="837"/>
                    <a:pt x="3233" y="1025"/>
                    <a:pt x="3609" y="1288"/>
                  </a:cubicBezTo>
                  <a:lnTo>
                    <a:pt x="4136" y="1664"/>
                  </a:lnTo>
                  <a:cubicBezTo>
                    <a:pt x="4324" y="1777"/>
                    <a:pt x="4474" y="1927"/>
                    <a:pt x="4662" y="2040"/>
                  </a:cubicBezTo>
                  <a:cubicBezTo>
                    <a:pt x="4587" y="1852"/>
                    <a:pt x="4436" y="1664"/>
                    <a:pt x="4324" y="1476"/>
                  </a:cubicBezTo>
                  <a:cubicBezTo>
                    <a:pt x="4173" y="1288"/>
                    <a:pt x="4023" y="1100"/>
                    <a:pt x="3872" y="950"/>
                  </a:cubicBezTo>
                  <a:cubicBezTo>
                    <a:pt x="3534" y="649"/>
                    <a:pt x="3121" y="386"/>
                    <a:pt x="2669" y="198"/>
                  </a:cubicBezTo>
                  <a:cubicBezTo>
                    <a:pt x="2296" y="73"/>
                    <a:pt x="1896" y="0"/>
                    <a:pt x="1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2304;p85">
              <a:extLst>
                <a:ext uri="{FF2B5EF4-FFF2-40B4-BE49-F238E27FC236}">
                  <a16:creationId xmlns:a16="http://schemas.microsoft.com/office/drawing/2014/main" id="{56468F56-CE2A-C958-E9B4-8F2E2547EC9D}"/>
                </a:ext>
              </a:extLst>
            </p:cNvPr>
            <p:cNvSpPr/>
            <p:nvPr/>
          </p:nvSpPr>
          <p:spPr>
            <a:xfrm>
              <a:off x="6306377" y="2274442"/>
              <a:ext cx="53960" cy="20389"/>
            </a:xfrm>
            <a:custGeom>
              <a:avLst/>
              <a:gdLst/>
              <a:ahLst/>
              <a:cxnLst/>
              <a:rect l="l" t="t" r="r" b="b"/>
              <a:pathLst>
                <a:path w="3459" h="1307" extrusionOk="0">
                  <a:moveTo>
                    <a:pt x="2072" y="1"/>
                  </a:moveTo>
                  <a:cubicBezTo>
                    <a:pt x="1970" y="1"/>
                    <a:pt x="1867" y="10"/>
                    <a:pt x="1767" y="29"/>
                  </a:cubicBezTo>
                  <a:cubicBezTo>
                    <a:pt x="1391" y="104"/>
                    <a:pt x="1053" y="292"/>
                    <a:pt x="752" y="517"/>
                  </a:cubicBezTo>
                  <a:cubicBezTo>
                    <a:pt x="451" y="743"/>
                    <a:pt x="226" y="1006"/>
                    <a:pt x="0" y="1307"/>
                  </a:cubicBezTo>
                  <a:cubicBezTo>
                    <a:pt x="338" y="1119"/>
                    <a:pt x="639" y="931"/>
                    <a:pt x="940" y="780"/>
                  </a:cubicBezTo>
                  <a:cubicBezTo>
                    <a:pt x="1241" y="630"/>
                    <a:pt x="1541" y="480"/>
                    <a:pt x="1842" y="442"/>
                  </a:cubicBezTo>
                  <a:cubicBezTo>
                    <a:pt x="1955" y="417"/>
                    <a:pt x="2064" y="405"/>
                    <a:pt x="2168" y="405"/>
                  </a:cubicBezTo>
                  <a:cubicBezTo>
                    <a:pt x="2377" y="405"/>
                    <a:pt x="2569" y="455"/>
                    <a:pt x="2745" y="555"/>
                  </a:cubicBezTo>
                  <a:cubicBezTo>
                    <a:pt x="3008" y="705"/>
                    <a:pt x="3233" y="1006"/>
                    <a:pt x="3459" y="1269"/>
                  </a:cubicBezTo>
                  <a:cubicBezTo>
                    <a:pt x="3384" y="931"/>
                    <a:pt x="3233" y="555"/>
                    <a:pt x="2932" y="292"/>
                  </a:cubicBezTo>
                  <a:cubicBezTo>
                    <a:pt x="2705" y="92"/>
                    <a:pt x="2391" y="1"/>
                    <a:pt x="2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2305;p85">
              <a:extLst>
                <a:ext uri="{FF2B5EF4-FFF2-40B4-BE49-F238E27FC236}">
                  <a16:creationId xmlns:a16="http://schemas.microsoft.com/office/drawing/2014/main" id="{72C3A6EC-D909-3863-FE5C-3D427B78BF1C}"/>
                </a:ext>
              </a:extLst>
            </p:cNvPr>
            <p:cNvSpPr/>
            <p:nvPr/>
          </p:nvSpPr>
          <p:spPr>
            <a:xfrm>
              <a:off x="6321041" y="2426775"/>
              <a:ext cx="95020" cy="38704"/>
            </a:xfrm>
            <a:custGeom>
              <a:avLst/>
              <a:gdLst/>
              <a:ahLst/>
              <a:cxnLst/>
              <a:rect l="l" t="t" r="r" b="b"/>
              <a:pathLst>
                <a:path w="6091" h="2481" extrusionOk="0">
                  <a:moveTo>
                    <a:pt x="639" y="1"/>
                  </a:moveTo>
                  <a:cubicBezTo>
                    <a:pt x="639" y="1"/>
                    <a:pt x="0" y="1767"/>
                    <a:pt x="2556" y="2407"/>
                  </a:cubicBezTo>
                  <a:cubicBezTo>
                    <a:pt x="2756" y="2457"/>
                    <a:pt x="2952" y="2480"/>
                    <a:pt x="3143" y="2480"/>
                  </a:cubicBezTo>
                  <a:cubicBezTo>
                    <a:pt x="4792" y="2480"/>
                    <a:pt x="6090" y="790"/>
                    <a:pt x="6090" y="790"/>
                  </a:cubicBezTo>
                  <a:lnTo>
                    <a:pt x="639" y="1"/>
                  </a:lnTo>
                  <a:close/>
                </a:path>
              </a:pathLst>
            </a:custGeom>
            <a:solidFill>
              <a:srgbClr val="D37F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2306;p85">
              <a:extLst>
                <a:ext uri="{FF2B5EF4-FFF2-40B4-BE49-F238E27FC236}">
                  <a16:creationId xmlns:a16="http://schemas.microsoft.com/office/drawing/2014/main" id="{168EFE83-F32C-1E46-1988-D849CCCE379F}"/>
                </a:ext>
              </a:extLst>
            </p:cNvPr>
            <p:cNvSpPr/>
            <p:nvPr/>
          </p:nvSpPr>
          <p:spPr>
            <a:xfrm>
              <a:off x="6323958" y="2426775"/>
              <a:ext cx="92102" cy="32276"/>
            </a:xfrm>
            <a:custGeom>
              <a:avLst/>
              <a:gdLst/>
              <a:ahLst/>
              <a:cxnLst/>
              <a:rect l="l" t="t" r="r" b="b"/>
              <a:pathLst>
                <a:path w="5904" h="2069" extrusionOk="0">
                  <a:moveTo>
                    <a:pt x="452" y="1"/>
                  </a:moveTo>
                  <a:lnTo>
                    <a:pt x="452" y="1"/>
                  </a:lnTo>
                  <a:cubicBezTo>
                    <a:pt x="452" y="1"/>
                    <a:pt x="1" y="1279"/>
                    <a:pt x="1467" y="2068"/>
                  </a:cubicBezTo>
                  <a:cubicBezTo>
                    <a:pt x="2131" y="1525"/>
                    <a:pt x="2989" y="1176"/>
                    <a:pt x="4002" y="1176"/>
                  </a:cubicBezTo>
                  <a:cubicBezTo>
                    <a:pt x="4250" y="1176"/>
                    <a:pt x="4508" y="1197"/>
                    <a:pt x="4775" y="1241"/>
                  </a:cubicBezTo>
                  <a:cubicBezTo>
                    <a:pt x="5001" y="1279"/>
                    <a:pt x="5151" y="1316"/>
                    <a:pt x="5339" y="1391"/>
                  </a:cubicBezTo>
                  <a:cubicBezTo>
                    <a:pt x="5678" y="1053"/>
                    <a:pt x="5903" y="790"/>
                    <a:pt x="5903" y="790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2307;p85">
              <a:extLst>
                <a:ext uri="{FF2B5EF4-FFF2-40B4-BE49-F238E27FC236}">
                  <a16:creationId xmlns:a16="http://schemas.microsoft.com/office/drawing/2014/main" id="{E49A386A-8F50-9531-0432-3D8F752736B8}"/>
                </a:ext>
              </a:extLst>
            </p:cNvPr>
            <p:cNvSpPr/>
            <p:nvPr/>
          </p:nvSpPr>
          <p:spPr>
            <a:xfrm>
              <a:off x="6404890" y="2336296"/>
              <a:ext cx="18782" cy="27300"/>
            </a:xfrm>
            <a:custGeom>
              <a:avLst/>
              <a:gdLst/>
              <a:ahLst/>
              <a:cxnLst/>
              <a:rect l="l" t="t" r="r" b="b"/>
              <a:pathLst>
                <a:path w="1204" h="1750" extrusionOk="0">
                  <a:moveTo>
                    <a:pt x="706" y="1"/>
                  </a:moveTo>
                  <a:cubicBezTo>
                    <a:pt x="435" y="1"/>
                    <a:pt x="182" y="320"/>
                    <a:pt x="114" y="763"/>
                  </a:cubicBezTo>
                  <a:cubicBezTo>
                    <a:pt x="1" y="1252"/>
                    <a:pt x="151" y="1665"/>
                    <a:pt x="414" y="1740"/>
                  </a:cubicBezTo>
                  <a:cubicBezTo>
                    <a:pt x="437" y="1747"/>
                    <a:pt x="460" y="1750"/>
                    <a:pt x="483" y="1750"/>
                  </a:cubicBezTo>
                  <a:cubicBezTo>
                    <a:pt x="728" y="1750"/>
                    <a:pt x="988" y="1401"/>
                    <a:pt x="1091" y="988"/>
                  </a:cubicBezTo>
                  <a:cubicBezTo>
                    <a:pt x="1204" y="500"/>
                    <a:pt x="1054" y="49"/>
                    <a:pt x="790" y="11"/>
                  </a:cubicBezTo>
                  <a:cubicBezTo>
                    <a:pt x="762" y="4"/>
                    <a:pt x="7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2308;p85">
              <a:extLst>
                <a:ext uri="{FF2B5EF4-FFF2-40B4-BE49-F238E27FC236}">
                  <a16:creationId xmlns:a16="http://schemas.microsoft.com/office/drawing/2014/main" id="{B0C2FC7C-5851-1905-093D-25EE9EB29C06}"/>
                </a:ext>
              </a:extLst>
            </p:cNvPr>
            <p:cNvSpPr/>
            <p:nvPr/>
          </p:nvSpPr>
          <p:spPr>
            <a:xfrm>
              <a:off x="6325721" y="2315299"/>
              <a:ext cx="18782" cy="27206"/>
            </a:xfrm>
            <a:custGeom>
              <a:avLst/>
              <a:gdLst/>
              <a:ahLst/>
              <a:cxnLst/>
              <a:rect l="l" t="t" r="r" b="b"/>
              <a:pathLst>
                <a:path w="1204" h="1744" extrusionOk="0">
                  <a:moveTo>
                    <a:pt x="750" y="1"/>
                  </a:moveTo>
                  <a:cubicBezTo>
                    <a:pt x="497" y="1"/>
                    <a:pt x="221" y="327"/>
                    <a:pt x="114" y="755"/>
                  </a:cubicBezTo>
                  <a:cubicBezTo>
                    <a:pt x="1" y="1244"/>
                    <a:pt x="151" y="1695"/>
                    <a:pt x="414" y="1733"/>
                  </a:cubicBezTo>
                  <a:cubicBezTo>
                    <a:pt x="442" y="1740"/>
                    <a:pt x="471" y="1743"/>
                    <a:pt x="499" y="1743"/>
                  </a:cubicBezTo>
                  <a:cubicBezTo>
                    <a:pt x="769" y="1743"/>
                    <a:pt x="1023" y="1424"/>
                    <a:pt x="1091" y="981"/>
                  </a:cubicBezTo>
                  <a:cubicBezTo>
                    <a:pt x="1204" y="492"/>
                    <a:pt x="1091" y="79"/>
                    <a:pt x="790" y="4"/>
                  </a:cubicBezTo>
                  <a:cubicBezTo>
                    <a:pt x="777" y="2"/>
                    <a:pt x="763" y="1"/>
                    <a:pt x="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2309;p85">
              <a:extLst>
                <a:ext uri="{FF2B5EF4-FFF2-40B4-BE49-F238E27FC236}">
                  <a16:creationId xmlns:a16="http://schemas.microsoft.com/office/drawing/2014/main" id="{49AF323A-C082-422F-BF8F-6D458FD6B630}"/>
                </a:ext>
              </a:extLst>
            </p:cNvPr>
            <p:cNvSpPr/>
            <p:nvPr/>
          </p:nvSpPr>
          <p:spPr>
            <a:xfrm>
              <a:off x="6922153" y="2260808"/>
              <a:ext cx="28174" cy="56893"/>
            </a:xfrm>
            <a:custGeom>
              <a:avLst/>
              <a:gdLst/>
              <a:ahLst/>
              <a:cxnLst/>
              <a:rect l="l" t="t" r="r" b="b"/>
              <a:pathLst>
                <a:path w="1806" h="3647" extrusionOk="0">
                  <a:moveTo>
                    <a:pt x="1805" y="0"/>
                  </a:moveTo>
                  <a:lnTo>
                    <a:pt x="1805" y="0"/>
                  </a:lnTo>
                  <a:cubicBezTo>
                    <a:pt x="1467" y="376"/>
                    <a:pt x="1166" y="752"/>
                    <a:pt x="866" y="1166"/>
                  </a:cubicBezTo>
                  <a:cubicBezTo>
                    <a:pt x="565" y="1579"/>
                    <a:pt x="302" y="2030"/>
                    <a:pt x="76" y="2444"/>
                  </a:cubicBezTo>
                  <a:lnTo>
                    <a:pt x="1" y="2557"/>
                  </a:lnTo>
                  <a:lnTo>
                    <a:pt x="76" y="2632"/>
                  </a:lnTo>
                  <a:cubicBezTo>
                    <a:pt x="377" y="2970"/>
                    <a:pt x="715" y="3309"/>
                    <a:pt x="1091" y="3647"/>
                  </a:cubicBezTo>
                  <a:cubicBezTo>
                    <a:pt x="884" y="3268"/>
                    <a:pt x="615" y="2889"/>
                    <a:pt x="368" y="2539"/>
                  </a:cubicBezTo>
                  <a:lnTo>
                    <a:pt x="368" y="2539"/>
                  </a:lnTo>
                  <a:cubicBezTo>
                    <a:pt x="642" y="2151"/>
                    <a:pt x="885" y="1736"/>
                    <a:pt x="1129" y="1354"/>
                  </a:cubicBezTo>
                  <a:cubicBezTo>
                    <a:pt x="1392" y="903"/>
                    <a:pt x="1618" y="451"/>
                    <a:pt x="1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2310;p85">
              <a:extLst>
                <a:ext uri="{FF2B5EF4-FFF2-40B4-BE49-F238E27FC236}">
                  <a16:creationId xmlns:a16="http://schemas.microsoft.com/office/drawing/2014/main" id="{D4ED08C4-7998-B7CA-C3E7-DAFB08D8A111}"/>
                </a:ext>
              </a:extLst>
            </p:cNvPr>
            <p:cNvSpPr/>
            <p:nvPr/>
          </p:nvSpPr>
          <p:spPr>
            <a:xfrm>
              <a:off x="6975536" y="2205522"/>
              <a:ext cx="72727" cy="31840"/>
            </a:xfrm>
            <a:custGeom>
              <a:avLst/>
              <a:gdLst/>
              <a:ahLst/>
              <a:cxnLst/>
              <a:rect l="l" t="t" r="r" b="b"/>
              <a:pathLst>
                <a:path w="4662" h="2041" extrusionOk="0">
                  <a:moveTo>
                    <a:pt x="1513" y="1"/>
                  </a:moveTo>
                  <a:cubicBezTo>
                    <a:pt x="1434" y="1"/>
                    <a:pt x="1356" y="4"/>
                    <a:pt x="1278" y="10"/>
                  </a:cubicBezTo>
                  <a:cubicBezTo>
                    <a:pt x="790" y="86"/>
                    <a:pt x="338" y="236"/>
                    <a:pt x="0" y="537"/>
                  </a:cubicBezTo>
                  <a:cubicBezTo>
                    <a:pt x="341" y="448"/>
                    <a:pt x="676" y="406"/>
                    <a:pt x="1006" y="406"/>
                  </a:cubicBezTo>
                  <a:cubicBezTo>
                    <a:pt x="1511" y="406"/>
                    <a:pt x="2003" y="505"/>
                    <a:pt x="2481" y="687"/>
                  </a:cubicBezTo>
                  <a:cubicBezTo>
                    <a:pt x="2857" y="838"/>
                    <a:pt x="3233" y="1063"/>
                    <a:pt x="3571" y="1289"/>
                  </a:cubicBezTo>
                  <a:lnTo>
                    <a:pt x="4135" y="1665"/>
                  </a:lnTo>
                  <a:cubicBezTo>
                    <a:pt x="4286" y="1777"/>
                    <a:pt x="4474" y="1928"/>
                    <a:pt x="4662" y="2041"/>
                  </a:cubicBezTo>
                  <a:cubicBezTo>
                    <a:pt x="4549" y="1853"/>
                    <a:pt x="4436" y="1665"/>
                    <a:pt x="4286" y="1477"/>
                  </a:cubicBezTo>
                  <a:cubicBezTo>
                    <a:pt x="4173" y="1289"/>
                    <a:pt x="4023" y="1101"/>
                    <a:pt x="3835" y="950"/>
                  </a:cubicBezTo>
                  <a:cubicBezTo>
                    <a:pt x="3496" y="650"/>
                    <a:pt x="3120" y="386"/>
                    <a:pt x="2669" y="198"/>
                  </a:cubicBezTo>
                  <a:cubicBezTo>
                    <a:pt x="2296" y="74"/>
                    <a:pt x="1896" y="1"/>
                    <a:pt x="1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2311;p85">
              <a:extLst>
                <a:ext uri="{FF2B5EF4-FFF2-40B4-BE49-F238E27FC236}">
                  <a16:creationId xmlns:a16="http://schemas.microsoft.com/office/drawing/2014/main" id="{2CD31AAD-778B-D907-2BB8-0D034CDDEC2A}"/>
                </a:ext>
              </a:extLst>
            </p:cNvPr>
            <p:cNvSpPr/>
            <p:nvPr/>
          </p:nvSpPr>
          <p:spPr>
            <a:xfrm>
              <a:off x="6887552" y="2188237"/>
              <a:ext cx="53976" cy="20389"/>
            </a:xfrm>
            <a:custGeom>
              <a:avLst/>
              <a:gdLst/>
              <a:ahLst/>
              <a:cxnLst/>
              <a:rect l="l" t="t" r="r" b="b"/>
              <a:pathLst>
                <a:path w="3460" h="1307" extrusionOk="0">
                  <a:moveTo>
                    <a:pt x="2052" y="1"/>
                  </a:moveTo>
                  <a:cubicBezTo>
                    <a:pt x="1955" y="1"/>
                    <a:pt x="1859" y="10"/>
                    <a:pt x="1768" y="28"/>
                  </a:cubicBezTo>
                  <a:cubicBezTo>
                    <a:pt x="1392" y="103"/>
                    <a:pt x="1054" y="291"/>
                    <a:pt x="753" y="517"/>
                  </a:cubicBezTo>
                  <a:cubicBezTo>
                    <a:pt x="452" y="743"/>
                    <a:pt x="189" y="1006"/>
                    <a:pt x="1" y="1306"/>
                  </a:cubicBezTo>
                  <a:cubicBezTo>
                    <a:pt x="302" y="1118"/>
                    <a:pt x="602" y="931"/>
                    <a:pt x="903" y="780"/>
                  </a:cubicBezTo>
                  <a:cubicBezTo>
                    <a:pt x="1204" y="630"/>
                    <a:pt x="1542" y="479"/>
                    <a:pt x="1843" y="442"/>
                  </a:cubicBezTo>
                  <a:cubicBezTo>
                    <a:pt x="1943" y="417"/>
                    <a:pt x="2044" y="404"/>
                    <a:pt x="2142" y="404"/>
                  </a:cubicBezTo>
                  <a:cubicBezTo>
                    <a:pt x="2340" y="404"/>
                    <a:pt x="2532" y="454"/>
                    <a:pt x="2708" y="555"/>
                  </a:cubicBezTo>
                  <a:cubicBezTo>
                    <a:pt x="3008" y="705"/>
                    <a:pt x="3196" y="1006"/>
                    <a:pt x="3460" y="1269"/>
                  </a:cubicBezTo>
                  <a:cubicBezTo>
                    <a:pt x="3347" y="931"/>
                    <a:pt x="3234" y="555"/>
                    <a:pt x="2896" y="291"/>
                  </a:cubicBezTo>
                  <a:cubicBezTo>
                    <a:pt x="2668" y="92"/>
                    <a:pt x="2354" y="1"/>
                    <a:pt x="2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2312;p85">
              <a:extLst>
                <a:ext uri="{FF2B5EF4-FFF2-40B4-BE49-F238E27FC236}">
                  <a16:creationId xmlns:a16="http://schemas.microsoft.com/office/drawing/2014/main" id="{8B76E9D3-4564-CC0B-B974-F05F3087DBFE}"/>
                </a:ext>
              </a:extLst>
            </p:cNvPr>
            <p:cNvSpPr/>
            <p:nvPr/>
          </p:nvSpPr>
          <p:spPr>
            <a:xfrm>
              <a:off x="6902216" y="2340570"/>
              <a:ext cx="94442" cy="38688"/>
            </a:xfrm>
            <a:custGeom>
              <a:avLst/>
              <a:gdLst/>
              <a:ahLst/>
              <a:cxnLst/>
              <a:rect l="l" t="t" r="r" b="b"/>
              <a:pathLst>
                <a:path w="6054" h="2480" extrusionOk="0">
                  <a:moveTo>
                    <a:pt x="640" y="0"/>
                  </a:moveTo>
                  <a:cubicBezTo>
                    <a:pt x="640" y="0"/>
                    <a:pt x="1" y="1767"/>
                    <a:pt x="2557" y="2406"/>
                  </a:cubicBezTo>
                  <a:cubicBezTo>
                    <a:pt x="2757" y="2457"/>
                    <a:pt x="2952" y="2480"/>
                    <a:pt x="3143" y="2480"/>
                  </a:cubicBezTo>
                  <a:cubicBezTo>
                    <a:pt x="4786" y="2480"/>
                    <a:pt x="6053" y="790"/>
                    <a:pt x="6053" y="790"/>
                  </a:cubicBez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2313;p85">
              <a:extLst>
                <a:ext uri="{FF2B5EF4-FFF2-40B4-BE49-F238E27FC236}">
                  <a16:creationId xmlns:a16="http://schemas.microsoft.com/office/drawing/2014/main" id="{17307668-3F9E-2FDE-670C-F9428E6EF4A6}"/>
                </a:ext>
              </a:extLst>
            </p:cNvPr>
            <p:cNvSpPr/>
            <p:nvPr/>
          </p:nvSpPr>
          <p:spPr>
            <a:xfrm>
              <a:off x="6985504" y="2250091"/>
              <a:ext cx="18782" cy="27316"/>
            </a:xfrm>
            <a:custGeom>
              <a:avLst/>
              <a:gdLst/>
              <a:ahLst/>
              <a:cxnLst/>
              <a:rect l="l" t="t" r="r" b="b"/>
              <a:pathLst>
                <a:path w="1204" h="1751" extrusionOk="0">
                  <a:moveTo>
                    <a:pt x="715" y="0"/>
                  </a:moveTo>
                  <a:cubicBezTo>
                    <a:pt x="472" y="0"/>
                    <a:pt x="215" y="320"/>
                    <a:pt x="113" y="763"/>
                  </a:cubicBezTo>
                  <a:cubicBezTo>
                    <a:pt x="0" y="1251"/>
                    <a:pt x="151" y="1702"/>
                    <a:pt x="414" y="1740"/>
                  </a:cubicBezTo>
                  <a:cubicBezTo>
                    <a:pt x="442" y="1747"/>
                    <a:pt x="470" y="1750"/>
                    <a:pt x="498" y="1750"/>
                  </a:cubicBezTo>
                  <a:cubicBezTo>
                    <a:pt x="769" y="1750"/>
                    <a:pt x="1026" y="1431"/>
                    <a:pt x="1128" y="988"/>
                  </a:cubicBezTo>
                  <a:cubicBezTo>
                    <a:pt x="1203" y="499"/>
                    <a:pt x="1090" y="48"/>
                    <a:pt x="790" y="11"/>
                  </a:cubicBezTo>
                  <a:cubicBezTo>
                    <a:pt x="765" y="4"/>
                    <a:pt x="740" y="0"/>
                    <a:pt x="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2314;p85">
              <a:extLst>
                <a:ext uri="{FF2B5EF4-FFF2-40B4-BE49-F238E27FC236}">
                  <a16:creationId xmlns:a16="http://schemas.microsoft.com/office/drawing/2014/main" id="{FB2249D5-A651-AE88-861E-6328989250DE}"/>
                </a:ext>
              </a:extLst>
            </p:cNvPr>
            <p:cNvSpPr/>
            <p:nvPr/>
          </p:nvSpPr>
          <p:spPr>
            <a:xfrm>
              <a:off x="6906911" y="2229094"/>
              <a:ext cx="18782" cy="27674"/>
            </a:xfrm>
            <a:custGeom>
              <a:avLst/>
              <a:gdLst/>
              <a:ahLst/>
              <a:cxnLst/>
              <a:rect l="l" t="t" r="r" b="b"/>
              <a:pathLst>
                <a:path w="1204" h="1774" extrusionOk="0">
                  <a:moveTo>
                    <a:pt x="749" y="0"/>
                  </a:moveTo>
                  <a:cubicBezTo>
                    <a:pt x="493" y="0"/>
                    <a:pt x="185" y="329"/>
                    <a:pt x="113" y="793"/>
                  </a:cubicBezTo>
                  <a:cubicBezTo>
                    <a:pt x="1" y="1244"/>
                    <a:pt x="151" y="1695"/>
                    <a:pt x="414" y="1770"/>
                  </a:cubicBezTo>
                  <a:cubicBezTo>
                    <a:pt x="427" y="1772"/>
                    <a:pt x="441" y="1773"/>
                    <a:pt x="454" y="1773"/>
                  </a:cubicBezTo>
                  <a:cubicBezTo>
                    <a:pt x="707" y="1773"/>
                    <a:pt x="984" y="1445"/>
                    <a:pt x="1091" y="981"/>
                  </a:cubicBezTo>
                  <a:cubicBezTo>
                    <a:pt x="1204" y="492"/>
                    <a:pt x="1053" y="78"/>
                    <a:pt x="790" y="3"/>
                  </a:cubicBezTo>
                  <a:cubicBezTo>
                    <a:pt x="777" y="1"/>
                    <a:pt x="763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5" name="Google Shape;5045;p124">
            <a:extLst>
              <a:ext uri="{FF2B5EF4-FFF2-40B4-BE49-F238E27FC236}">
                <a16:creationId xmlns:a16="http://schemas.microsoft.com/office/drawing/2014/main" id="{B06D4CC3-196C-176A-F1B4-BA766F161DC7}"/>
              </a:ext>
            </a:extLst>
          </p:cNvPr>
          <p:cNvGrpSpPr/>
          <p:nvPr/>
        </p:nvGrpSpPr>
        <p:grpSpPr>
          <a:xfrm>
            <a:off x="261739" y="292098"/>
            <a:ext cx="1025601" cy="1265829"/>
            <a:chOff x="936875" y="3397650"/>
            <a:chExt cx="979375" cy="1208775"/>
          </a:xfrm>
        </p:grpSpPr>
        <p:sp>
          <p:nvSpPr>
            <p:cNvPr id="4406" name="Google Shape;5046;p124">
              <a:extLst>
                <a:ext uri="{FF2B5EF4-FFF2-40B4-BE49-F238E27FC236}">
                  <a16:creationId xmlns:a16="http://schemas.microsoft.com/office/drawing/2014/main" id="{A6F54B9E-CC7F-6910-6F83-8AA9E2F99ADE}"/>
                </a:ext>
              </a:extLst>
            </p:cNvPr>
            <p:cNvSpPr/>
            <p:nvPr/>
          </p:nvSpPr>
          <p:spPr>
            <a:xfrm>
              <a:off x="1527500" y="3619325"/>
              <a:ext cx="50700" cy="86800"/>
            </a:xfrm>
            <a:custGeom>
              <a:avLst/>
              <a:gdLst/>
              <a:ahLst/>
              <a:cxnLst/>
              <a:rect l="l" t="t" r="r" b="b"/>
              <a:pathLst>
                <a:path w="2028" h="3472" extrusionOk="0">
                  <a:moveTo>
                    <a:pt x="681" y="0"/>
                  </a:moveTo>
                  <a:cubicBezTo>
                    <a:pt x="602" y="0"/>
                    <a:pt x="523" y="8"/>
                    <a:pt x="444" y="24"/>
                  </a:cubicBezTo>
                  <a:cubicBezTo>
                    <a:pt x="507" y="1259"/>
                    <a:pt x="222" y="2209"/>
                    <a:pt x="0" y="3286"/>
                  </a:cubicBezTo>
                  <a:cubicBezTo>
                    <a:pt x="80" y="3415"/>
                    <a:pt x="190" y="3471"/>
                    <a:pt x="317" y="3471"/>
                  </a:cubicBezTo>
                  <a:cubicBezTo>
                    <a:pt x="842" y="3471"/>
                    <a:pt x="1653" y="2505"/>
                    <a:pt x="1806" y="1766"/>
                  </a:cubicBezTo>
                  <a:cubicBezTo>
                    <a:pt x="2027" y="784"/>
                    <a:pt x="1552" y="246"/>
                    <a:pt x="919" y="24"/>
                  </a:cubicBezTo>
                  <a:cubicBezTo>
                    <a:pt x="840" y="8"/>
                    <a:pt x="760" y="0"/>
                    <a:pt x="681" y="0"/>
                  </a:cubicBezTo>
                  <a:close/>
                </a:path>
              </a:pathLst>
            </a:custGeom>
            <a:solidFill>
              <a:srgbClr val="FFD5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5047;p124">
              <a:extLst>
                <a:ext uri="{FF2B5EF4-FFF2-40B4-BE49-F238E27FC236}">
                  <a16:creationId xmlns:a16="http://schemas.microsoft.com/office/drawing/2014/main" id="{B0D19A1B-AC62-7C70-BC90-9B306F6B5593}"/>
                </a:ext>
              </a:extLst>
            </p:cNvPr>
            <p:cNvSpPr/>
            <p:nvPr/>
          </p:nvSpPr>
          <p:spPr>
            <a:xfrm>
              <a:off x="1537000" y="3634350"/>
              <a:ext cx="30100" cy="58425"/>
            </a:xfrm>
            <a:custGeom>
              <a:avLst/>
              <a:gdLst/>
              <a:ahLst/>
              <a:cxnLst/>
              <a:rect l="l" t="t" r="r" b="b"/>
              <a:pathLst>
                <a:path w="1204" h="2337" extrusionOk="0">
                  <a:moveTo>
                    <a:pt x="238" y="1"/>
                  </a:moveTo>
                  <a:cubicBezTo>
                    <a:pt x="183" y="1"/>
                    <a:pt x="127" y="9"/>
                    <a:pt x="64" y="25"/>
                  </a:cubicBezTo>
                  <a:cubicBezTo>
                    <a:pt x="64" y="151"/>
                    <a:pt x="95" y="278"/>
                    <a:pt x="95" y="405"/>
                  </a:cubicBezTo>
                  <a:cubicBezTo>
                    <a:pt x="95" y="848"/>
                    <a:pt x="64" y="1291"/>
                    <a:pt x="0" y="1703"/>
                  </a:cubicBezTo>
                  <a:cubicBezTo>
                    <a:pt x="0" y="1735"/>
                    <a:pt x="0" y="1735"/>
                    <a:pt x="0" y="1766"/>
                  </a:cubicBezTo>
                  <a:cubicBezTo>
                    <a:pt x="127" y="1925"/>
                    <a:pt x="190" y="2146"/>
                    <a:pt x="190" y="2336"/>
                  </a:cubicBezTo>
                  <a:cubicBezTo>
                    <a:pt x="571" y="2178"/>
                    <a:pt x="919" y="1671"/>
                    <a:pt x="1046" y="1165"/>
                  </a:cubicBezTo>
                  <a:cubicBezTo>
                    <a:pt x="1204" y="531"/>
                    <a:pt x="856" y="151"/>
                    <a:pt x="412" y="25"/>
                  </a:cubicBezTo>
                  <a:cubicBezTo>
                    <a:pt x="349" y="9"/>
                    <a:pt x="293" y="1"/>
                    <a:pt x="238" y="1"/>
                  </a:cubicBez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5048;p124">
              <a:extLst>
                <a:ext uri="{FF2B5EF4-FFF2-40B4-BE49-F238E27FC236}">
                  <a16:creationId xmlns:a16="http://schemas.microsoft.com/office/drawing/2014/main" id="{5CA4AFB4-893A-BB85-8345-EF597F51E348}"/>
                </a:ext>
              </a:extLst>
            </p:cNvPr>
            <p:cNvSpPr/>
            <p:nvPr/>
          </p:nvSpPr>
          <p:spPr>
            <a:xfrm>
              <a:off x="1250400" y="3619325"/>
              <a:ext cx="50700" cy="86800"/>
            </a:xfrm>
            <a:custGeom>
              <a:avLst/>
              <a:gdLst/>
              <a:ahLst/>
              <a:cxnLst/>
              <a:rect l="l" t="t" r="r" b="b"/>
              <a:pathLst>
                <a:path w="2028" h="3472" extrusionOk="0">
                  <a:moveTo>
                    <a:pt x="1346" y="0"/>
                  </a:moveTo>
                  <a:cubicBezTo>
                    <a:pt x="1267" y="0"/>
                    <a:pt x="1188" y="8"/>
                    <a:pt x="1109" y="24"/>
                  </a:cubicBezTo>
                  <a:cubicBezTo>
                    <a:pt x="475" y="246"/>
                    <a:pt x="0" y="784"/>
                    <a:pt x="222" y="1766"/>
                  </a:cubicBezTo>
                  <a:cubicBezTo>
                    <a:pt x="375" y="2505"/>
                    <a:pt x="1186" y="3471"/>
                    <a:pt x="1710" y="3471"/>
                  </a:cubicBezTo>
                  <a:cubicBezTo>
                    <a:pt x="1837" y="3471"/>
                    <a:pt x="1947" y="3415"/>
                    <a:pt x="2027" y="3286"/>
                  </a:cubicBezTo>
                  <a:cubicBezTo>
                    <a:pt x="1805" y="2209"/>
                    <a:pt x="1520" y="1259"/>
                    <a:pt x="1584" y="24"/>
                  </a:cubicBezTo>
                  <a:cubicBezTo>
                    <a:pt x="1505" y="8"/>
                    <a:pt x="1425" y="0"/>
                    <a:pt x="1346" y="0"/>
                  </a:cubicBezTo>
                  <a:close/>
                </a:path>
              </a:pathLst>
            </a:custGeom>
            <a:solidFill>
              <a:srgbClr val="FFD5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5049;p124">
              <a:extLst>
                <a:ext uri="{FF2B5EF4-FFF2-40B4-BE49-F238E27FC236}">
                  <a16:creationId xmlns:a16="http://schemas.microsoft.com/office/drawing/2014/main" id="{C0BBA8D6-1858-D3B4-807D-621D8CDBF1A8}"/>
                </a:ext>
              </a:extLst>
            </p:cNvPr>
            <p:cNvSpPr/>
            <p:nvPr/>
          </p:nvSpPr>
          <p:spPr>
            <a:xfrm>
              <a:off x="1261475" y="3634350"/>
              <a:ext cx="30125" cy="58425"/>
            </a:xfrm>
            <a:custGeom>
              <a:avLst/>
              <a:gdLst/>
              <a:ahLst/>
              <a:cxnLst/>
              <a:rect l="l" t="t" r="r" b="b"/>
              <a:pathLst>
                <a:path w="1205" h="2337" extrusionOk="0">
                  <a:moveTo>
                    <a:pt x="970" y="1"/>
                  </a:moveTo>
                  <a:cubicBezTo>
                    <a:pt x="919" y="1"/>
                    <a:pt x="872" y="9"/>
                    <a:pt x="824" y="25"/>
                  </a:cubicBezTo>
                  <a:cubicBezTo>
                    <a:pt x="349" y="151"/>
                    <a:pt x="1" y="531"/>
                    <a:pt x="159" y="1165"/>
                  </a:cubicBezTo>
                  <a:cubicBezTo>
                    <a:pt x="286" y="1671"/>
                    <a:pt x="634" y="2178"/>
                    <a:pt x="1014" y="2336"/>
                  </a:cubicBezTo>
                  <a:cubicBezTo>
                    <a:pt x="1014" y="2146"/>
                    <a:pt x="1077" y="1925"/>
                    <a:pt x="1204" y="1766"/>
                  </a:cubicBezTo>
                  <a:cubicBezTo>
                    <a:pt x="1204" y="1735"/>
                    <a:pt x="1204" y="1735"/>
                    <a:pt x="1204" y="1703"/>
                  </a:cubicBezTo>
                  <a:cubicBezTo>
                    <a:pt x="1141" y="1291"/>
                    <a:pt x="1109" y="848"/>
                    <a:pt x="1141" y="405"/>
                  </a:cubicBezTo>
                  <a:cubicBezTo>
                    <a:pt x="1141" y="278"/>
                    <a:pt x="1141" y="151"/>
                    <a:pt x="1141" y="25"/>
                  </a:cubicBezTo>
                  <a:cubicBezTo>
                    <a:pt x="1077" y="9"/>
                    <a:pt x="1022" y="1"/>
                    <a:pt x="970" y="1"/>
                  </a:cubicBez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5050;p124">
              <a:extLst>
                <a:ext uri="{FF2B5EF4-FFF2-40B4-BE49-F238E27FC236}">
                  <a16:creationId xmlns:a16="http://schemas.microsoft.com/office/drawing/2014/main" id="{9CB5CC7B-F738-6DFE-C375-031C530BB890}"/>
                </a:ext>
              </a:extLst>
            </p:cNvPr>
            <p:cNvSpPr/>
            <p:nvPr/>
          </p:nvSpPr>
          <p:spPr>
            <a:xfrm>
              <a:off x="1102350" y="3746575"/>
              <a:ext cx="637350" cy="361050"/>
            </a:xfrm>
            <a:custGeom>
              <a:avLst/>
              <a:gdLst/>
              <a:ahLst/>
              <a:cxnLst/>
              <a:rect l="l" t="t" r="r" b="b"/>
              <a:pathLst>
                <a:path w="25494" h="14442" extrusionOk="0">
                  <a:moveTo>
                    <a:pt x="11559" y="1"/>
                  </a:moveTo>
                  <a:lnTo>
                    <a:pt x="11559" y="159"/>
                  </a:lnTo>
                  <a:lnTo>
                    <a:pt x="10261" y="254"/>
                  </a:lnTo>
                  <a:lnTo>
                    <a:pt x="10071" y="5100"/>
                  </a:lnTo>
                  <a:cubicBezTo>
                    <a:pt x="10071" y="5100"/>
                    <a:pt x="5004" y="5891"/>
                    <a:pt x="2502" y="8393"/>
                  </a:cubicBezTo>
                  <a:cubicBezTo>
                    <a:pt x="0" y="10895"/>
                    <a:pt x="602" y="13935"/>
                    <a:pt x="602" y="13935"/>
                  </a:cubicBezTo>
                  <a:lnTo>
                    <a:pt x="11559" y="14379"/>
                  </a:lnTo>
                  <a:lnTo>
                    <a:pt x="11559" y="14442"/>
                  </a:lnTo>
                  <a:lnTo>
                    <a:pt x="12446" y="14410"/>
                  </a:lnTo>
                  <a:lnTo>
                    <a:pt x="13364" y="14442"/>
                  </a:lnTo>
                  <a:lnTo>
                    <a:pt x="13364" y="14379"/>
                  </a:lnTo>
                  <a:lnTo>
                    <a:pt x="24480" y="14442"/>
                  </a:lnTo>
                  <a:cubicBezTo>
                    <a:pt x="24480" y="14442"/>
                    <a:pt x="25494" y="10895"/>
                    <a:pt x="22992" y="8393"/>
                  </a:cubicBezTo>
                  <a:cubicBezTo>
                    <a:pt x="20458" y="5891"/>
                    <a:pt x="14853" y="5100"/>
                    <a:pt x="14853" y="5100"/>
                  </a:cubicBezTo>
                  <a:lnTo>
                    <a:pt x="14663" y="254"/>
                  </a:lnTo>
                  <a:lnTo>
                    <a:pt x="13364" y="159"/>
                  </a:lnTo>
                  <a:lnTo>
                    <a:pt x="13364" y="1"/>
                  </a:lnTo>
                  <a:lnTo>
                    <a:pt x="12446" y="96"/>
                  </a:lnTo>
                  <a:lnTo>
                    <a:pt x="11559" y="1"/>
                  </a:lnTo>
                  <a:close/>
                </a:path>
              </a:pathLst>
            </a:custGeom>
            <a:solidFill>
              <a:srgbClr val="FFB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5051;p124">
              <a:extLst>
                <a:ext uri="{FF2B5EF4-FFF2-40B4-BE49-F238E27FC236}">
                  <a16:creationId xmlns:a16="http://schemas.microsoft.com/office/drawing/2014/main" id="{AF88238F-0814-01D7-6E35-808F53938E64}"/>
                </a:ext>
              </a:extLst>
            </p:cNvPr>
            <p:cNvSpPr/>
            <p:nvPr/>
          </p:nvSpPr>
          <p:spPr>
            <a:xfrm>
              <a:off x="1354900" y="3746575"/>
              <a:ext cx="118000" cy="114050"/>
            </a:xfrm>
            <a:custGeom>
              <a:avLst/>
              <a:gdLst/>
              <a:ahLst/>
              <a:cxnLst/>
              <a:rect l="l" t="t" r="r" b="b"/>
              <a:pathLst>
                <a:path w="4720" h="4562" extrusionOk="0">
                  <a:moveTo>
                    <a:pt x="1457" y="1"/>
                  </a:moveTo>
                  <a:lnTo>
                    <a:pt x="1457" y="159"/>
                  </a:lnTo>
                  <a:lnTo>
                    <a:pt x="127" y="254"/>
                  </a:lnTo>
                  <a:lnTo>
                    <a:pt x="1" y="3959"/>
                  </a:lnTo>
                  <a:cubicBezTo>
                    <a:pt x="1584" y="4181"/>
                    <a:pt x="3167" y="4371"/>
                    <a:pt x="4719" y="4561"/>
                  </a:cubicBezTo>
                  <a:lnTo>
                    <a:pt x="4561" y="254"/>
                  </a:lnTo>
                  <a:lnTo>
                    <a:pt x="3262" y="159"/>
                  </a:lnTo>
                  <a:lnTo>
                    <a:pt x="3262" y="1"/>
                  </a:lnTo>
                  <a:lnTo>
                    <a:pt x="2344" y="96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5052;p124">
              <a:extLst>
                <a:ext uri="{FF2B5EF4-FFF2-40B4-BE49-F238E27FC236}">
                  <a16:creationId xmlns:a16="http://schemas.microsoft.com/office/drawing/2014/main" id="{21C63050-B180-A576-CFED-45513B2C2892}"/>
                </a:ext>
              </a:extLst>
            </p:cNvPr>
            <p:cNvSpPr/>
            <p:nvPr/>
          </p:nvSpPr>
          <p:spPr>
            <a:xfrm>
              <a:off x="1277325" y="3497925"/>
              <a:ext cx="273150" cy="336050"/>
            </a:xfrm>
            <a:custGeom>
              <a:avLst/>
              <a:gdLst/>
              <a:ahLst/>
              <a:cxnLst/>
              <a:rect l="l" t="t" r="r" b="b"/>
              <a:pathLst>
                <a:path w="10926" h="13442" extrusionOk="0">
                  <a:moveTo>
                    <a:pt x="5311" y="0"/>
                  </a:moveTo>
                  <a:cubicBezTo>
                    <a:pt x="4271" y="0"/>
                    <a:pt x="1052" y="389"/>
                    <a:pt x="538" y="4405"/>
                  </a:cubicBezTo>
                  <a:cubicBezTo>
                    <a:pt x="0" y="8522"/>
                    <a:pt x="1583" y="12417"/>
                    <a:pt x="4434" y="13240"/>
                  </a:cubicBezTo>
                  <a:cubicBezTo>
                    <a:pt x="4626" y="13317"/>
                    <a:pt x="5099" y="13441"/>
                    <a:pt x="5583" y="13441"/>
                  </a:cubicBezTo>
                  <a:cubicBezTo>
                    <a:pt x="5895" y="13441"/>
                    <a:pt x="6212" y="13390"/>
                    <a:pt x="6460" y="13240"/>
                  </a:cubicBezTo>
                  <a:cubicBezTo>
                    <a:pt x="9342" y="12417"/>
                    <a:pt x="10926" y="8522"/>
                    <a:pt x="10387" y="4405"/>
                  </a:cubicBezTo>
                  <a:cubicBezTo>
                    <a:pt x="9844" y="389"/>
                    <a:pt x="6652" y="0"/>
                    <a:pt x="5587" y="0"/>
                  </a:cubicBezTo>
                  <a:cubicBezTo>
                    <a:pt x="5535" y="0"/>
                    <a:pt x="5488" y="1"/>
                    <a:pt x="5447" y="3"/>
                  </a:cubicBezTo>
                  <a:cubicBezTo>
                    <a:pt x="5407" y="1"/>
                    <a:pt x="5362" y="0"/>
                    <a:pt x="5311" y="0"/>
                  </a:cubicBezTo>
                  <a:close/>
                </a:path>
              </a:pathLst>
            </a:custGeom>
            <a:solidFill>
              <a:srgbClr val="FFD5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5053;p124">
              <a:extLst>
                <a:ext uri="{FF2B5EF4-FFF2-40B4-BE49-F238E27FC236}">
                  <a16:creationId xmlns:a16="http://schemas.microsoft.com/office/drawing/2014/main" id="{0863C2D0-E188-0756-F397-AA8A408BE120}"/>
                </a:ext>
              </a:extLst>
            </p:cNvPr>
            <p:cNvSpPr/>
            <p:nvPr/>
          </p:nvSpPr>
          <p:spPr>
            <a:xfrm>
              <a:off x="1277325" y="3497925"/>
              <a:ext cx="149650" cy="336425"/>
            </a:xfrm>
            <a:custGeom>
              <a:avLst/>
              <a:gdLst/>
              <a:ahLst/>
              <a:cxnLst/>
              <a:rect l="l" t="t" r="r" b="b"/>
              <a:pathLst>
                <a:path w="5986" h="13457" extrusionOk="0">
                  <a:moveTo>
                    <a:pt x="5311" y="0"/>
                  </a:moveTo>
                  <a:cubicBezTo>
                    <a:pt x="4271" y="0"/>
                    <a:pt x="1052" y="389"/>
                    <a:pt x="538" y="4405"/>
                  </a:cubicBezTo>
                  <a:cubicBezTo>
                    <a:pt x="0" y="8522"/>
                    <a:pt x="1583" y="12417"/>
                    <a:pt x="4434" y="13240"/>
                  </a:cubicBezTo>
                  <a:cubicBezTo>
                    <a:pt x="4639" y="13317"/>
                    <a:pt x="5134" y="13456"/>
                    <a:pt x="5634" y="13456"/>
                  </a:cubicBezTo>
                  <a:cubicBezTo>
                    <a:pt x="5752" y="13456"/>
                    <a:pt x="5871" y="13449"/>
                    <a:pt x="5985" y="13430"/>
                  </a:cubicBezTo>
                  <a:cubicBezTo>
                    <a:pt x="5669" y="13367"/>
                    <a:pt x="5384" y="13304"/>
                    <a:pt x="5257" y="13240"/>
                  </a:cubicBezTo>
                  <a:cubicBezTo>
                    <a:pt x="2407" y="12417"/>
                    <a:pt x="823" y="8522"/>
                    <a:pt x="1362" y="4373"/>
                  </a:cubicBezTo>
                  <a:cubicBezTo>
                    <a:pt x="1837" y="668"/>
                    <a:pt x="4624" y="66"/>
                    <a:pt x="5859" y="3"/>
                  </a:cubicBezTo>
                  <a:lnTo>
                    <a:pt x="5447" y="3"/>
                  </a:lnTo>
                  <a:cubicBezTo>
                    <a:pt x="5407" y="1"/>
                    <a:pt x="5362" y="0"/>
                    <a:pt x="5311" y="0"/>
                  </a:cubicBez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5054;p124">
              <a:extLst>
                <a:ext uri="{FF2B5EF4-FFF2-40B4-BE49-F238E27FC236}">
                  <a16:creationId xmlns:a16="http://schemas.microsoft.com/office/drawing/2014/main" id="{327FCC2A-8831-F7A6-D6DC-67A7C732FD2F}"/>
                </a:ext>
              </a:extLst>
            </p:cNvPr>
            <p:cNvSpPr/>
            <p:nvPr/>
          </p:nvSpPr>
          <p:spPr>
            <a:xfrm>
              <a:off x="1419025" y="3627025"/>
              <a:ext cx="26950" cy="95050"/>
            </a:xfrm>
            <a:custGeom>
              <a:avLst/>
              <a:gdLst/>
              <a:ahLst/>
              <a:cxnLst/>
              <a:rect l="l" t="t" r="r" b="b"/>
              <a:pathLst>
                <a:path w="1078" h="3802" extrusionOk="0">
                  <a:moveTo>
                    <a:pt x="32" y="1"/>
                  </a:moveTo>
                  <a:lnTo>
                    <a:pt x="1" y="3801"/>
                  </a:lnTo>
                  <a:lnTo>
                    <a:pt x="1078" y="354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5055;p124">
              <a:extLst>
                <a:ext uri="{FF2B5EF4-FFF2-40B4-BE49-F238E27FC236}">
                  <a16:creationId xmlns:a16="http://schemas.microsoft.com/office/drawing/2014/main" id="{F60FEB06-9DA2-3E00-5697-914E5A044A55}"/>
                </a:ext>
              </a:extLst>
            </p:cNvPr>
            <p:cNvSpPr/>
            <p:nvPr/>
          </p:nvSpPr>
          <p:spPr>
            <a:xfrm>
              <a:off x="1360450" y="3739450"/>
              <a:ext cx="107700" cy="33600"/>
            </a:xfrm>
            <a:custGeom>
              <a:avLst/>
              <a:gdLst/>
              <a:ahLst/>
              <a:cxnLst/>
              <a:rect l="l" t="t" r="r" b="b"/>
              <a:pathLst>
                <a:path w="4308" h="1344" extrusionOk="0">
                  <a:moveTo>
                    <a:pt x="0" y="1"/>
                  </a:moveTo>
                  <a:cubicBezTo>
                    <a:pt x="0" y="1"/>
                    <a:pt x="803" y="1344"/>
                    <a:pt x="2122" y="1344"/>
                  </a:cubicBezTo>
                  <a:cubicBezTo>
                    <a:pt x="2745" y="1344"/>
                    <a:pt x="3484" y="1044"/>
                    <a:pt x="4307" y="15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5056;p124">
              <a:extLst>
                <a:ext uri="{FF2B5EF4-FFF2-40B4-BE49-F238E27FC236}">
                  <a16:creationId xmlns:a16="http://schemas.microsoft.com/office/drawing/2014/main" id="{877FA6B3-1E2B-0C59-ED33-ED6EFC2A74A2}"/>
                </a:ext>
              </a:extLst>
            </p:cNvPr>
            <p:cNvSpPr/>
            <p:nvPr/>
          </p:nvSpPr>
          <p:spPr>
            <a:xfrm>
              <a:off x="1445150" y="3604875"/>
              <a:ext cx="64950" cy="20600"/>
            </a:xfrm>
            <a:custGeom>
              <a:avLst/>
              <a:gdLst/>
              <a:ahLst/>
              <a:cxnLst/>
              <a:rect l="l" t="t" r="r" b="b"/>
              <a:pathLst>
                <a:path w="2598" h="824" extrusionOk="0">
                  <a:moveTo>
                    <a:pt x="1102" y="0"/>
                  </a:moveTo>
                  <a:cubicBezTo>
                    <a:pt x="926" y="0"/>
                    <a:pt x="750" y="42"/>
                    <a:pt x="603" y="127"/>
                  </a:cubicBezTo>
                  <a:cubicBezTo>
                    <a:pt x="349" y="222"/>
                    <a:pt x="159" y="380"/>
                    <a:pt x="1" y="570"/>
                  </a:cubicBezTo>
                  <a:cubicBezTo>
                    <a:pt x="223" y="475"/>
                    <a:pt x="444" y="380"/>
                    <a:pt x="666" y="317"/>
                  </a:cubicBezTo>
                  <a:cubicBezTo>
                    <a:pt x="823" y="294"/>
                    <a:pt x="979" y="272"/>
                    <a:pt x="1125" y="272"/>
                  </a:cubicBezTo>
                  <a:cubicBezTo>
                    <a:pt x="1185" y="272"/>
                    <a:pt x="1244" y="276"/>
                    <a:pt x="1299" y="285"/>
                  </a:cubicBezTo>
                  <a:cubicBezTo>
                    <a:pt x="1521" y="317"/>
                    <a:pt x="1743" y="380"/>
                    <a:pt x="1964" y="475"/>
                  </a:cubicBezTo>
                  <a:cubicBezTo>
                    <a:pt x="2154" y="570"/>
                    <a:pt x="2376" y="697"/>
                    <a:pt x="2598" y="824"/>
                  </a:cubicBezTo>
                  <a:cubicBezTo>
                    <a:pt x="2313" y="412"/>
                    <a:pt x="1869" y="95"/>
                    <a:pt x="1363" y="32"/>
                  </a:cubicBezTo>
                  <a:cubicBezTo>
                    <a:pt x="1278" y="11"/>
                    <a:pt x="1190" y="0"/>
                    <a:pt x="1102" y="0"/>
                  </a:cubicBezTo>
                  <a:close/>
                </a:path>
              </a:pathLst>
            </a:custGeom>
            <a:solidFill>
              <a:srgbClr val="7B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5057;p124">
              <a:extLst>
                <a:ext uri="{FF2B5EF4-FFF2-40B4-BE49-F238E27FC236}">
                  <a16:creationId xmlns:a16="http://schemas.microsoft.com/office/drawing/2014/main" id="{F918F417-1027-86F1-C94A-9C93396A8BC2}"/>
                </a:ext>
              </a:extLst>
            </p:cNvPr>
            <p:cNvSpPr/>
            <p:nvPr/>
          </p:nvSpPr>
          <p:spPr>
            <a:xfrm>
              <a:off x="1320075" y="3603775"/>
              <a:ext cx="64925" cy="20900"/>
            </a:xfrm>
            <a:custGeom>
              <a:avLst/>
              <a:gdLst/>
              <a:ahLst/>
              <a:cxnLst/>
              <a:rect l="l" t="t" r="r" b="b"/>
              <a:pathLst>
                <a:path w="2597" h="836" extrusionOk="0">
                  <a:moveTo>
                    <a:pt x="1425" y="1"/>
                  </a:moveTo>
                  <a:cubicBezTo>
                    <a:pt x="1362" y="1"/>
                    <a:pt x="1299" y="5"/>
                    <a:pt x="1235" y="12"/>
                  </a:cubicBezTo>
                  <a:cubicBezTo>
                    <a:pt x="729" y="107"/>
                    <a:pt x="253" y="424"/>
                    <a:pt x="0" y="836"/>
                  </a:cubicBezTo>
                  <a:cubicBezTo>
                    <a:pt x="222" y="709"/>
                    <a:pt x="412" y="583"/>
                    <a:pt x="634" y="488"/>
                  </a:cubicBezTo>
                  <a:cubicBezTo>
                    <a:pt x="824" y="393"/>
                    <a:pt x="1045" y="329"/>
                    <a:pt x="1267" y="297"/>
                  </a:cubicBezTo>
                  <a:cubicBezTo>
                    <a:pt x="1359" y="284"/>
                    <a:pt x="1451" y="277"/>
                    <a:pt x="1542" y="277"/>
                  </a:cubicBezTo>
                  <a:cubicBezTo>
                    <a:pt x="1672" y="277"/>
                    <a:pt x="1802" y="292"/>
                    <a:pt x="1932" y="329"/>
                  </a:cubicBezTo>
                  <a:cubicBezTo>
                    <a:pt x="2154" y="361"/>
                    <a:pt x="2344" y="456"/>
                    <a:pt x="2597" y="551"/>
                  </a:cubicBezTo>
                  <a:cubicBezTo>
                    <a:pt x="2407" y="361"/>
                    <a:pt x="2217" y="202"/>
                    <a:pt x="1995" y="107"/>
                  </a:cubicBezTo>
                  <a:cubicBezTo>
                    <a:pt x="1805" y="36"/>
                    <a:pt x="1615" y="1"/>
                    <a:pt x="1425" y="1"/>
                  </a:cubicBezTo>
                  <a:close/>
                </a:path>
              </a:pathLst>
            </a:custGeom>
            <a:solidFill>
              <a:srgbClr val="7B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5058;p124">
              <a:extLst>
                <a:ext uri="{FF2B5EF4-FFF2-40B4-BE49-F238E27FC236}">
                  <a16:creationId xmlns:a16="http://schemas.microsoft.com/office/drawing/2014/main" id="{5F5553C1-E7F8-73BA-4D2D-BE7A11E21D15}"/>
                </a:ext>
              </a:extLst>
            </p:cNvPr>
            <p:cNvSpPr/>
            <p:nvPr/>
          </p:nvSpPr>
          <p:spPr>
            <a:xfrm>
              <a:off x="1254350" y="3397650"/>
              <a:ext cx="304050" cy="261075"/>
            </a:xfrm>
            <a:custGeom>
              <a:avLst/>
              <a:gdLst/>
              <a:ahLst/>
              <a:cxnLst/>
              <a:rect l="l" t="t" r="r" b="b"/>
              <a:pathLst>
                <a:path w="12162" h="10443" extrusionOk="0">
                  <a:moveTo>
                    <a:pt x="6416" y="0"/>
                  </a:moveTo>
                  <a:cubicBezTo>
                    <a:pt x="5286" y="0"/>
                    <a:pt x="4003" y="347"/>
                    <a:pt x="2692" y="1385"/>
                  </a:cubicBezTo>
                  <a:lnTo>
                    <a:pt x="4624" y="1195"/>
                  </a:lnTo>
                  <a:lnTo>
                    <a:pt x="4624" y="1195"/>
                  </a:lnTo>
                  <a:cubicBezTo>
                    <a:pt x="4624" y="1195"/>
                    <a:pt x="1204" y="2114"/>
                    <a:pt x="1" y="4964"/>
                  </a:cubicBezTo>
                  <a:lnTo>
                    <a:pt x="1046" y="4267"/>
                  </a:lnTo>
                  <a:lnTo>
                    <a:pt x="1362" y="10031"/>
                  </a:lnTo>
                  <a:lnTo>
                    <a:pt x="1457" y="10031"/>
                  </a:lnTo>
                  <a:cubicBezTo>
                    <a:pt x="1552" y="10031"/>
                    <a:pt x="1679" y="10031"/>
                    <a:pt x="1806" y="10063"/>
                  </a:cubicBezTo>
                  <a:lnTo>
                    <a:pt x="2344" y="6072"/>
                  </a:lnTo>
                  <a:cubicBezTo>
                    <a:pt x="2344" y="6072"/>
                    <a:pt x="4561" y="4932"/>
                    <a:pt x="6398" y="4869"/>
                  </a:cubicBezTo>
                  <a:cubicBezTo>
                    <a:pt x="6398" y="4869"/>
                    <a:pt x="10135" y="5217"/>
                    <a:pt x="10261" y="5692"/>
                  </a:cubicBezTo>
                  <a:cubicBezTo>
                    <a:pt x="10388" y="6167"/>
                    <a:pt x="10705" y="8511"/>
                    <a:pt x="10926" y="10443"/>
                  </a:cubicBezTo>
                  <a:lnTo>
                    <a:pt x="11338" y="10443"/>
                  </a:lnTo>
                  <a:cubicBezTo>
                    <a:pt x="11401" y="9746"/>
                    <a:pt x="11591" y="7054"/>
                    <a:pt x="11370" y="4711"/>
                  </a:cubicBezTo>
                  <a:cubicBezTo>
                    <a:pt x="11401" y="4711"/>
                    <a:pt x="12162" y="2842"/>
                    <a:pt x="11591" y="2082"/>
                  </a:cubicBezTo>
                  <a:lnTo>
                    <a:pt x="11591" y="2082"/>
                  </a:lnTo>
                  <a:cubicBezTo>
                    <a:pt x="11591" y="2082"/>
                    <a:pt x="11465" y="2715"/>
                    <a:pt x="11243" y="2969"/>
                  </a:cubicBezTo>
                  <a:cubicBezTo>
                    <a:pt x="11243" y="2969"/>
                    <a:pt x="11591" y="1322"/>
                    <a:pt x="9945" y="562"/>
                  </a:cubicBezTo>
                  <a:lnTo>
                    <a:pt x="9945" y="562"/>
                  </a:lnTo>
                  <a:lnTo>
                    <a:pt x="10356" y="1417"/>
                  </a:lnTo>
                  <a:cubicBezTo>
                    <a:pt x="10356" y="1417"/>
                    <a:pt x="8699" y="0"/>
                    <a:pt x="6416" y="0"/>
                  </a:cubicBezTo>
                  <a:close/>
                </a:path>
              </a:pathLst>
            </a:custGeom>
            <a:solidFill>
              <a:srgbClr val="A0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5059;p124">
              <a:extLst>
                <a:ext uri="{FF2B5EF4-FFF2-40B4-BE49-F238E27FC236}">
                  <a16:creationId xmlns:a16="http://schemas.microsoft.com/office/drawing/2014/main" id="{3E5CE820-9091-9A5B-9A6B-4FC4CF16AB3D}"/>
                </a:ext>
              </a:extLst>
            </p:cNvPr>
            <p:cNvSpPr/>
            <p:nvPr/>
          </p:nvSpPr>
          <p:spPr>
            <a:xfrm>
              <a:off x="1254350" y="3397675"/>
              <a:ext cx="214575" cy="251550"/>
            </a:xfrm>
            <a:custGeom>
              <a:avLst/>
              <a:gdLst/>
              <a:ahLst/>
              <a:cxnLst/>
              <a:rect l="l" t="t" r="r" b="b"/>
              <a:pathLst>
                <a:path w="8583" h="10062" extrusionOk="0">
                  <a:moveTo>
                    <a:pt x="6400" y="0"/>
                  </a:moveTo>
                  <a:cubicBezTo>
                    <a:pt x="5280" y="0"/>
                    <a:pt x="4002" y="348"/>
                    <a:pt x="2692" y="1384"/>
                  </a:cubicBezTo>
                  <a:lnTo>
                    <a:pt x="4656" y="1194"/>
                  </a:lnTo>
                  <a:lnTo>
                    <a:pt x="4656" y="1194"/>
                  </a:lnTo>
                  <a:cubicBezTo>
                    <a:pt x="4656" y="1194"/>
                    <a:pt x="1236" y="2113"/>
                    <a:pt x="1" y="4963"/>
                  </a:cubicBezTo>
                  <a:lnTo>
                    <a:pt x="1046" y="4266"/>
                  </a:lnTo>
                  <a:lnTo>
                    <a:pt x="1046" y="4266"/>
                  </a:lnTo>
                  <a:cubicBezTo>
                    <a:pt x="1046" y="4266"/>
                    <a:pt x="571" y="4710"/>
                    <a:pt x="539" y="5121"/>
                  </a:cubicBezTo>
                  <a:lnTo>
                    <a:pt x="1077" y="4931"/>
                  </a:lnTo>
                  <a:lnTo>
                    <a:pt x="1362" y="10030"/>
                  </a:lnTo>
                  <a:lnTo>
                    <a:pt x="1457" y="10030"/>
                  </a:lnTo>
                  <a:cubicBezTo>
                    <a:pt x="1584" y="10030"/>
                    <a:pt x="1679" y="10030"/>
                    <a:pt x="1806" y="10062"/>
                  </a:cubicBezTo>
                  <a:lnTo>
                    <a:pt x="2344" y="6071"/>
                  </a:lnTo>
                  <a:cubicBezTo>
                    <a:pt x="2344" y="6071"/>
                    <a:pt x="3928" y="5248"/>
                    <a:pt x="5543" y="4963"/>
                  </a:cubicBezTo>
                  <a:cubicBezTo>
                    <a:pt x="5420" y="4809"/>
                    <a:pt x="4848" y="4297"/>
                    <a:pt x="4293" y="4297"/>
                  </a:cubicBezTo>
                  <a:cubicBezTo>
                    <a:pt x="4277" y="4297"/>
                    <a:pt x="4260" y="4297"/>
                    <a:pt x="4244" y="4298"/>
                  </a:cubicBezTo>
                  <a:lnTo>
                    <a:pt x="5384" y="3538"/>
                  </a:lnTo>
                  <a:cubicBezTo>
                    <a:pt x="5131" y="3506"/>
                    <a:pt x="4973" y="3443"/>
                    <a:pt x="4973" y="3443"/>
                  </a:cubicBezTo>
                  <a:cubicBezTo>
                    <a:pt x="5226" y="3348"/>
                    <a:pt x="5733" y="2936"/>
                    <a:pt x="5733" y="2936"/>
                  </a:cubicBezTo>
                  <a:lnTo>
                    <a:pt x="4656" y="2809"/>
                  </a:lnTo>
                  <a:cubicBezTo>
                    <a:pt x="4995" y="2583"/>
                    <a:pt x="5561" y="2551"/>
                    <a:pt x="5856" y="2551"/>
                  </a:cubicBezTo>
                  <a:cubicBezTo>
                    <a:pt x="5974" y="2551"/>
                    <a:pt x="6049" y="2556"/>
                    <a:pt x="6049" y="2556"/>
                  </a:cubicBezTo>
                  <a:cubicBezTo>
                    <a:pt x="5638" y="2176"/>
                    <a:pt x="4593" y="2018"/>
                    <a:pt x="4593" y="2018"/>
                  </a:cubicBezTo>
                  <a:cubicBezTo>
                    <a:pt x="4888" y="1876"/>
                    <a:pt x="5170" y="1822"/>
                    <a:pt x="5429" y="1822"/>
                  </a:cubicBezTo>
                  <a:cubicBezTo>
                    <a:pt x="5865" y="1822"/>
                    <a:pt x="6235" y="1974"/>
                    <a:pt x="6493" y="2113"/>
                  </a:cubicBezTo>
                  <a:cubicBezTo>
                    <a:pt x="6398" y="1859"/>
                    <a:pt x="6176" y="1543"/>
                    <a:pt x="5764" y="1163"/>
                  </a:cubicBezTo>
                  <a:cubicBezTo>
                    <a:pt x="5764" y="1163"/>
                    <a:pt x="7538" y="498"/>
                    <a:pt x="8583" y="434"/>
                  </a:cubicBezTo>
                  <a:cubicBezTo>
                    <a:pt x="7976" y="192"/>
                    <a:pt x="7231" y="0"/>
                    <a:pt x="6400" y="0"/>
                  </a:cubicBezTo>
                  <a:close/>
                </a:path>
              </a:pathLst>
            </a:custGeom>
            <a:solidFill>
              <a:srgbClr val="7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5060;p124">
              <a:extLst>
                <a:ext uri="{FF2B5EF4-FFF2-40B4-BE49-F238E27FC236}">
                  <a16:creationId xmlns:a16="http://schemas.microsoft.com/office/drawing/2014/main" id="{4CEE8B19-B406-ACEC-0766-0777B68D734A}"/>
                </a:ext>
              </a:extLst>
            </p:cNvPr>
            <p:cNvSpPr/>
            <p:nvPr/>
          </p:nvSpPr>
          <p:spPr>
            <a:xfrm>
              <a:off x="1091250" y="3836850"/>
              <a:ext cx="651625" cy="258125"/>
            </a:xfrm>
            <a:custGeom>
              <a:avLst/>
              <a:gdLst/>
              <a:ahLst/>
              <a:cxnLst/>
              <a:rect l="l" t="t" r="r" b="b"/>
              <a:pathLst>
                <a:path w="26065" h="10325" extrusionOk="0">
                  <a:moveTo>
                    <a:pt x="9882" y="0"/>
                  </a:moveTo>
                  <a:lnTo>
                    <a:pt x="9755" y="1584"/>
                  </a:lnTo>
                  <a:cubicBezTo>
                    <a:pt x="7981" y="1869"/>
                    <a:pt x="1" y="3452"/>
                    <a:pt x="444" y="10324"/>
                  </a:cubicBezTo>
                  <a:lnTo>
                    <a:pt x="25874" y="10324"/>
                  </a:lnTo>
                  <a:cubicBezTo>
                    <a:pt x="25874" y="10324"/>
                    <a:pt x="26064" y="2660"/>
                    <a:pt x="16152" y="1489"/>
                  </a:cubicBezTo>
                  <a:lnTo>
                    <a:pt x="16152" y="32"/>
                  </a:lnTo>
                  <a:lnTo>
                    <a:pt x="9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5061;p124">
              <a:extLst>
                <a:ext uri="{FF2B5EF4-FFF2-40B4-BE49-F238E27FC236}">
                  <a16:creationId xmlns:a16="http://schemas.microsoft.com/office/drawing/2014/main" id="{D9C8CD63-447B-5972-82AD-40B00B087174}"/>
                </a:ext>
              </a:extLst>
            </p:cNvPr>
            <p:cNvSpPr/>
            <p:nvPr/>
          </p:nvSpPr>
          <p:spPr>
            <a:xfrm>
              <a:off x="1099175" y="3973800"/>
              <a:ext cx="640525" cy="121175"/>
            </a:xfrm>
            <a:custGeom>
              <a:avLst/>
              <a:gdLst/>
              <a:ahLst/>
              <a:cxnLst/>
              <a:rect l="l" t="t" r="r" b="b"/>
              <a:pathLst>
                <a:path w="25621" h="4847" extrusionOk="0">
                  <a:moveTo>
                    <a:pt x="1616" y="1"/>
                  </a:moveTo>
                  <a:cubicBezTo>
                    <a:pt x="634" y="1204"/>
                    <a:pt x="0" y="2788"/>
                    <a:pt x="127" y="4846"/>
                  </a:cubicBezTo>
                  <a:lnTo>
                    <a:pt x="25557" y="4846"/>
                  </a:lnTo>
                  <a:cubicBezTo>
                    <a:pt x="25557" y="4846"/>
                    <a:pt x="25621" y="2344"/>
                    <a:pt x="23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5062;p124">
              <a:extLst>
                <a:ext uri="{FF2B5EF4-FFF2-40B4-BE49-F238E27FC236}">
                  <a16:creationId xmlns:a16="http://schemas.microsoft.com/office/drawing/2014/main" id="{20BCBF55-E7A6-D3B7-B601-EA6E3867DC28}"/>
                </a:ext>
              </a:extLst>
            </p:cNvPr>
            <p:cNvSpPr/>
            <p:nvPr/>
          </p:nvSpPr>
          <p:spPr>
            <a:xfrm>
              <a:off x="978050" y="3978550"/>
              <a:ext cx="888325" cy="627875"/>
            </a:xfrm>
            <a:custGeom>
              <a:avLst/>
              <a:gdLst/>
              <a:ahLst/>
              <a:cxnLst/>
              <a:rect l="l" t="t" r="r" b="b"/>
              <a:pathLst>
                <a:path w="35533" h="25115" extrusionOk="0">
                  <a:moveTo>
                    <a:pt x="792" y="1"/>
                  </a:moveTo>
                  <a:lnTo>
                    <a:pt x="0" y="23974"/>
                  </a:lnTo>
                  <a:lnTo>
                    <a:pt x="34741" y="25114"/>
                  </a:lnTo>
                  <a:lnTo>
                    <a:pt x="35533" y="1109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FFFFFF"/>
            </a:solidFill>
            <a:ln w="10300" cap="rnd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GIRL POWER!</a:t>
              </a:r>
              <a:endParaRPr/>
            </a:p>
          </p:txBody>
        </p:sp>
        <p:sp>
          <p:nvSpPr>
            <p:cNvPr id="4423" name="Google Shape;5063;p124">
              <a:extLst>
                <a:ext uri="{FF2B5EF4-FFF2-40B4-BE49-F238E27FC236}">
                  <a16:creationId xmlns:a16="http://schemas.microsoft.com/office/drawing/2014/main" id="{F3A4CA8A-C09A-14CA-A21B-B8C2F77B59EE}"/>
                </a:ext>
              </a:extLst>
            </p:cNvPr>
            <p:cNvSpPr/>
            <p:nvPr/>
          </p:nvSpPr>
          <p:spPr>
            <a:xfrm>
              <a:off x="947950" y="4241300"/>
              <a:ext cx="171825" cy="97575"/>
            </a:xfrm>
            <a:custGeom>
              <a:avLst/>
              <a:gdLst/>
              <a:ahLst/>
              <a:cxnLst/>
              <a:rect l="l" t="t" r="r" b="b"/>
              <a:pathLst>
                <a:path w="6873" h="3903" extrusionOk="0">
                  <a:moveTo>
                    <a:pt x="2863" y="0"/>
                  </a:moveTo>
                  <a:cubicBezTo>
                    <a:pt x="2428" y="0"/>
                    <a:pt x="1914" y="55"/>
                    <a:pt x="1489" y="163"/>
                  </a:cubicBezTo>
                  <a:cubicBezTo>
                    <a:pt x="1" y="575"/>
                    <a:pt x="951" y="1145"/>
                    <a:pt x="951" y="1145"/>
                  </a:cubicBezTo>
                  <a:cubicBezTo>
                    <a:pt x="191" y="1557"/>
                    <a:pt x="824" y="2158"/>
                    <a:pt x="824" y="2158"/>
                  </a:cubicBezTo>
                  <a:cubicBezTo>
                    <a:pt x="254" y="2665"/>
                    <a:pt x="951" y="3077"/>
                    <a:pt x="951" y="3077"/>
                  </a:cubicBezTo>
                  <a:cubicBezTo>
                    <a:pt x="636" y="3838"/>
                    <a:pt x="1582" y="3903"/>
                    <a:pt x="1916" y="3903"/>
                  </a:cubicBezTo>
                  <a:cubicBezTo>
                    <a:pt x="1985" y="3903"/>
                    <a:pt x="2027" y="3900"/>
                    <a:pt x="2027" y="3900"/>
                  </a:cubicBezTo>
                  <a:cubicBezTo>
                    <a:pt x="6873" y="3045"/>
                    <a:pt x="2154" y="2950"/>
                    <a:pt x="2154" y="2950"/>
                  </a:cubicBezTo>
                  <a:cubicBezTo>
                    <a:pt x="2914" y="2855"/>
                    <a:pt x="3738" y="2633"/>
                    <a:pt x="4213" y="2538"/>
                  </a:cubicBezTo>
                  <a:cubicBezTo>
                    <a:pt x="5111" y="2329"/>
                    <a:pt x="4877" y="1837"/>
                    <a:pt x="4180" y="1837"/>
                  </a:cubicBezTo>
                  <a:cubicBezTo>
                    <a:pt x="4140" y="1837"/>
                    <a:pt x="4098" y="1838"/>
                    <a:pt x="4054" y="1842"/>
                  </a:cubicBezTo>
                  <a:cubicBezTo>
                    <a:pt x="3326" y="1873"/>
                    <a:pt x="2218" y="1968"/>
                    <a:pt x="2218" y="1968"/>
                  </a:cubicBezTo>
                  <a:cubicBezTo>
                    <a:pt x="4986" y="1100"/>
                    <a:pt x="4549" y="914"/>
                    <a:pt x="3666" y="914"/>
                  </a:cubicBezTo>
                  <a:cubicBezTo>
                    <a:pt x="3004" y="914"/>
                    <a:pt x="2091" y="1018"/>
                    <a:pt x="2091" y="1018"/>
                  </a:cubicBezTo>
                  <a:cubicBezTo>
                    <a:pt x="4556" y="340"/>
                    <a:pt x="3952" y="0"/>
                    <a:pt x="286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5064;p124">
              <a:extLst>
                <a:ext uri="{FF2B5EF4-FFF2-40B4-BE49-F238E27FC236}">
                  <a16:creationId xmlns:a16="http://schemas.microsoft.com/office/drawing/2014/main" id="{EF15D013-F291-1152-7D34-1A4517B31566}"/>
                </a:ext>
              </a:extLst>
            </p:cNvPr>
            <p:cNvSpPr/>
            <p:nvPr/>
          </p:nvSpPr>
          <p:spPr>
            <a:xfrm>
              <a:off x="1729400" y="4304300"/>
              <a:ext cx="171025" cy="97925"/>
            </a:xfrm>
            <a:custGeom>
              <a:avLst/>
              <a:gdLst/>
              <a:ahLst/>
              <a:cxnLst/>
              <a:rect l="l" t="t" r="r" b="b"/>
              <a:pathLst>
                <a:path w="6841" h="3917" extrusionOk="0">
                  <a:moveTo>
                    <a:pt x="3993" y="0"/>
                  </a:moveTo>
                  <a:cubicBezTo>
                    <a:pt x="2901" y="0"/>
                    <a:pt x="2293" y="355"/>
                    <a:pt x="4750" y="1032"/>
                  </a:cubicBezTo>
                  <a:cubicBezTo>
                    <a:pt x="4750" y="1032"/>
                    <a:pt x="3837" y="927"/>
                    <a:pt x="3177" y="927"/>
                  </a:cubicBezTo>
                  <a:cubicBezTo>
                    <a:pt x="2298" y="927"/>
                    <a:pt x="1869" y="1113"/>
                    <a:pt x="4655" y="1982"/>
                  </a:cubicBezTo>
                  <a:cubicBezTo>
                    <a:pt x="4655" y="1982"/>
                    <a:pt x="3547" y="1887"/>
                    <a:pt x="2819" y="1824"/>
                  </a:cubicBezTo>
                  <a:cubicBezTo>
                    <a:pt x="2775" y="1820"/>
                    <a:pt x="2733" y="1818"/>
                    <a:pt x="2693" y="1818"/>
                  </a:cubicBezTo>
                  <a:cubicBezTo>
                    <a:pt x="1996" y="1818"/>
                    <a:pt x="1761" y="2311"/>
                    <a:pt x="2629" y="2520"/>
                  </a:cubicBezTo>
                  <a:cubicBezTo>
                    <a:pt x="3135" y="2647"/>
                    <a:pt x="3959" y="2837"/>
                    <a:pt x="4719" y="2964"/>
                  </a:cubicBezTo>
                  <a:cubicBezTo>
                    <a:pt x="4719" y="2964"/>
                    <a:pt x="0" y="3027"/>
                    <a:pt x="4814" y="3914"/>
                  </a:cubicBezTo>
                  <a:cubicBezTo>
                    <a:pt x="4814" y="3914"/>
                    <a:pt x="4855" y="3916"/>
                    <a:pt x="4922" y="3916"/>
                  </a:cubicBezTo>
                  <a:cubicBezTo>
                    <a:pt x="5257" y="3916"/>
                    <a:pt x="6234" y="3850"/>
                    <a:pt x="5890" y="3059"/>
                  </a:cubicBezTo>
                  <a:cubicBezTo>
                    <a:pt x="5890" y="3059"/>
                    <a:pt x="6619" y="2679"/>
                    <a:pt x="6049" y="2140"/>
                  </a:cubicBezTo>
                  <a:cubicBezTo>
                    <a:pt x="6049" y="2140"/>
                    <a:pt x="6651" y="1570"/>
                    <a:pt x="5890" y="1127"/>
                  </a:cubicBezTo>
                  <a:cubicBezTo>
                    <a:pt x="5890" y="1127"/>
                    <a:pt x="6841" y="557"/>
                    <a:pt x="5384" y="177"/>
                  </a:cubicBezTo>
                  <a:cubicBezTo>
                    <a:pt x="4955" y="58"/>
                    <a:pt x="4434" y="0"/>
                    <a:pt x="399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5065;p124">
              <a:extLst>
                <a:ext uri="{FF2B5EF4-FFF2-40B4-BE49-F238E27FC236}">
                  <a16:creationId xmlns:a16="http://schemas.microsoft.com/office/drawing/2014/main" id="{EE684604-6FD7-45D5-624E-EDF3D7CB6B04}"/>
                </a:ext>
              </a:extLst>
            </p:cNvPr>
            <p:cNvSpPr/>
            <p:nvPr/>
          </p:nvSpPr>
          <p:spPr>
            <a:xfrm>
              <a:off x="1333525" y="3640400"/>
              <a:ext cx="38825" cy="24650"/>
            </a:xfrm>
            <a:custGeom>
              <a:avLst/>
              <a:gdLst/>
              <a:ahLst/>
              <a:cxnLst/>
              <a:rect l="l" t="t" r="r" b="b"/>
              <a:pathLst>
                <a:path w="1553" h="986" extrusionOk="0">
                  <a:moveTo>
                    <a:pt x="823" y="1"/>
                  </a:moveTo>
                  <a:cubicBezTo>
                    <a:pt x="803" y="1"/>
                    <a:pt x="782" y="2"/>
                    <a:pt x="761" y="4"/>
                  </a:cubicBezTo>
                  <a:cubicBezTo>
                    <a:pt x="476" y="36"/>
                    <a:pt x="317" y="226"/>
                    <a:pt x="191" y="384"/>
                  </a:cubicBezTo>
                  <a:cubicBezTo>
                    <a:pt x="96" y="574"/>
                    <a:pt x="32" y="796"/>
                    <a:pt x="1" y="986"/>
                  </a:cubicBezTo>
                  <a:cubicBezTo>
                    <a:pt x="127" y="828"/>
                    <a:pt x="254" y="669"/>
                    <a:pt x="381" y="543"/>
                  </a:cubicBezTo>
                  <a:cubicBezTo>
                    <a:pt x="507" y="416"/>
                    <a:pt x="666" y="289"/>
                    <a:pt x="792" y="289"/>
                  </a:cubicBezTo>
                  <a:cubicBezTo>
                    <a:pt x="809" y="285"/>
                    <a:pt x="826" y="283"/>
                    <a:pt x="842" y="283"/>
                  </a:cubicBezTo>
                  <a:cubicBezTo>
                    <a:pt x="952" y="283"/>
                    <a:pt x="1062" y="369"/>
                    <a:pt x="1172" y="479"/>
                  </a:cubicBezTo>
                  <a:cubicBezTo>
                    <a:pt x="1299" y="606"/>
                    <a:pt x="1426" y="764"/>
                    <a:pt x="1552" y="923"/>
                  </a:cubicBezTo>
                  <a:cubicBezTo>
                    <a:pt x="1521" y="733"/>
                    <a:pt x="1489" y="511"/>
                    <a:pt x="1362" y="321"/>
                  </a:cubicBezTo>
                  <a:cubicBezTo>
                    <a:pt x="1274" y="174"/>
                    <a:pt x="1078" y="1"/>
                    <a:pt x="823" y="1"/>
                  </a:cubicBezTo>
                  <a:close/>
                </a:path>
              </a:pathLst>
            </a:custGeom>
            <a:solidFill>
              <a:srgbClr val="19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5066;p124">
              <a:extLst>
                <a:ext uri="{FF2B5EF4-FFF2-40B4-BE49-F238E27FC236}">
                  <a16:creationId xmlns:a16="http://schemas.microsoft.com/office/drawing/2014/main" id="{0B7DBDE0-6093-065E-5944-E0999F627E69}"/>
                </a:ext>
              </a:extLst>
            </p:cNvPr>
            <p:cNvSpPr/>
            <p:nvPr/>
          </p:nvSpPr>
          <p:spPr>
            <a:xfrm>
              <a:off x="1455450" y="3640400"/>
              <a:ext cx="38025" cy="24650"/>
            </a:xfrm>
            <a:custGeom>
              <a:avLst/>
              <a:gdLst/>
              <a:ahLst/>
              <a:cxnLst/>
              <a:rect l="l" t="t" r="r" b="b"/>
              <a:pathLst>
                <a:path w="1521" h="986" extrusionOk="0">
                  <a:moveTo>
                    <a:pt x="792" y="1"/>
                  </a:moveTo>
                  <a:cubicBezTo>
                    <a:pt x="771" y="1"/>
                    <a:pt x="750" y="2"/>
                    <a:pt x="729" y="4"/>
                  </a:cubicBezTo>
                  <a:cubicBezTo>
                    <a:pt x="476" y="36"/>
                    <a:pt x="286" y="226"/>
                    <a:pt x="191" y="384"/>
                  </a:cubicBezTo>
                  <a:cubicBezTo>
                    <a:pt x="64" y="574"/>
                    <a:pt x="1" y="796"/>
                    <a:pt x="1" y="986"/>
                  </a:cubicBezTo>
                  <a:cubicBezTo>
                    <a:pt x="127" y="828"/>
                    <a:pt x="254" y="669"/>
                    <a:pt x="381" y="543"/>
                  </a:cubicBezTo>
                  <a:cubicBezTo>
                    <a:pt x="507" y="416"/>
                    <a:pt x="634" y="289"/>
                    <a:pt x="792" y="289"/>
                  </a:cubicBezTo>
                  <a:cubicBezTo>
                    <a:pt x="809" y="285"/>
                    <a:pt x="826" y="283"/>
                    <a:pt x="842" y="283"/>
                  </a:cubicBezTo>
                  <a:cubicBezTo>
                    <a:pt x="952" y="283"/>
                    <a:pt x="1062" y="369"/>
                    <a:pt x="1172" y="479"/>
                  </a:cubicBezTo>
                  <a:cubicBezTo>
                    <a:pt x="1299" y="606"/>
                    <a:pt x="1394" y="764"/>
                    <a:pt x="1521" y="923"/>
                  </a:cubicBezTo>
                  <a:cubicBezTo>
                    <a:pt x="1521" y="733"/>
                    <a:pt x="1457" y="511"/>
                    <a:pt x="1362" y="321"/>
                  </a:cubicBezTo>
                  <a:cubicBezTo>
                    <a:pt x="1274" y="174"/>
                    <a:pt x="1051" y="1"/>
                    <a:pt x="792" y="1"/>
                  </a:cubicBezTo>
                  <a:close/>
                </a:path>
              </a:pathLst>
            </a:custGeom>
            <a:solidFill>
              <a:srgbClr val="19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5067;p124">
              <a:extLst>
                <a:ext uri="{FF2B5EF4-FFF2-40B4-BE49-F238E27FC236}">
                  <a16:creationId xmlns:a16="http://schemas.microsoft.com/office/drawing/2014/main" id="{8DCC258A-BAA8-7129-F555-166EF460C4B6}"/>
                </a:ext>
              </a:extLst>
            </p:cNvPr>
            <p:cNvSpPr/>
            <p:nvPr/>
          </p:nvSpPr>
          <p:spPr>
            <a:xfrm>
              <a:off x="936875" y="4241300"/>
              <a:ext cx="171825" cy="97575"/>
            </a:xfrm>
            <a:custGeom>
              <a:avLst/>
              <a:gdLst/>
              <a:ahLst/>
              <a:cxnLst/>
              <a:rect l="l" t="t" r="r" b="b"/>
              <a:pathLst>
                <a:path w="6873" h="3903" extrusionOk="0">
                  <a:moveTo>
                    <a:pt x="2863" y="0"/>
                  </a:moveTo>
                  <a:cubicBezTo>
                    <a:pt x="2427" y="0"/>
                    <a:pt x="1914" y="55"/>
                    <a:pt x="1489" y="163"/>
                  </a:cubicBezTo>
                  <a:cubicBezTo>
                    <a:pt x="0" y="575"/>
                    <a:pt x="950" y="1145"/>
                    <a:pt x="950" y="1145"/>
                  </a:cubicBezTo>
                  <a:cubicBezTo>
                    <a:pt x="190" y="1557"/>
                    <a:pt x="824" y="2158"/>
                    <a:pt x="824" y="2158"/>
                  </a:cubicBezTo>
                  <a:cubicBezTo>
                    <a:pt x="254" y="2665"/>
                    <a:pt x="982" y="3077"/>
                    <a:pt x="982" y="3077"/>
                  </a:cubicBezTo>
                  <a:cubicBezTo>
                    <a:pt x="641" y="3838"/>
                    <a:pt x="1583" y="3903"/>
                    <a:pt x="1915" y="3903"/>
                  </a:cubicBezTo>
                  <a:cubicBezTo>
                    <a:pt x="1984" y="3903"/>
                    <a:pt x="2027" y="3900"/>
                    <a:pt x="2027" y="3900"/>
                  </a:cubicBezTo>
                  <a:cubicBezTo>
                    <a:pt x="6872" y="3045"/>
                    <a:pt x="2154" y="2950"/>
                    <a:pt x="2154" y="2950"/>
                  </a:cubicBezTo>
                  <a:cubicBezTo>
                    <a:pt x="2914" y="2855"/>
                    <a:pt x="3737" y="2633"/>
                    <a:pt x="4212" y="2538"/>
                  </a:cubicBezTo>
                  <a:cubicBezTo>
                    <a:pt x="5110" y="2329"/>
                    <a:pt x="4877" y="1837"/>
                    <a:pt x="4180" y="1837"/>
                  </a:cubicBezTo>
                  <a:cubicBezTo>
                    <a:pt x="4139" y="1837"/>
                    <a:pt x="4097" y="1838"/>
                    <a:pt x="4054" y="1842"/>
                  </a:cubicBezTo>
                  <a:cubicBezTo>
                    <a:pt x="3326" y="1873"/>
                    <a:pt x="2217" y="1968"/>
                    <a:pt x="2217" y="1968"/>
                  </a:cubicBezTo>
                  <a:cubicBezTo>
                    <a:pt x="4986" y="1100"/>
                    <a:pt x="4549" y="914"/>
                    <a:pt x="3666" y="914"/>
                  </a:cubicBezTo>
                  <a:cubicBezTo>
                    <a:pt x="3004" y="914"/>
                    <a:pt x="2090" y="1018"/>
                    <a:pt x="2090" y="1018"/>
                  </a:cubicBezTo>
                  <a:cubicBezTo>
                    <a:pt x="4556" y="340"/>
                    <a:pt x="3952" y="0"/>
                    <a:pt x="2863" y="0"/>
                  </a:cubicBezTo>
                  <a:close/>
                </a:path>
              </a:pathLst>
            </a:custGeom>
            <a:solidFill>
              <a:srgbClr val="FFD5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5068;p124">
              <a:extLst>
                <a:ext uri="{FF2B5EF4-FFF2-40B4-BE49-F238E27FC236}">
                  <a16:creationId xmlns:a16="http://schemas.microsoft.com/office/drawing/2014/main" id="{FDCF1D3A-6DB9-142C-95DA-63F73EF72020}"/>
                </a:ext>
              </a:extLst>
            </p:cNvPr>
            <p:cNvSpPr/>
            <p:nvPr/>
          </p:nvSpPr>
          <p:spPr>
            <a:xfrm>
              <a:off x="1745225" y="4304300"/>
              <a:ext cx="171025" cy="97925"/>
            </a:xfrm>
            <a:custGeom>
              <a:avLst/>
              <a:gdLst/>
              <a:ahLst/>
              <a:cxnLst/>
              <a:rect l="l" t="t" r="r" b="b"/>
              <a:pathLst>
                <a:path w="6841" h="3917" extrusionOk="0">
                  <a:moveTo>
                    <a:pt x="3982" y="0"/>
                  </a:moveTo>
                  <a:cubicBezTo>
                    <a:pt x="2902" y="0"/>
                    <a:pt x="2293" y="355"/>
                    <a:pt x="4751" y="1032"/>
                  </a:cubicBezTo>
                  <a:cubicBezTo>
                    <a:pt x="4751" y="1032"/>
                    <a:pt x="3838" y="927"/>
                    <a:pt x="3175" y="927"/>
                  </a:cubicBezTo>
                  <a:cubicBezTo>
                    <a:pt x="2292" y="927"/>
                    <a:pt x="1855" y="1113"/>
                    <a:pt x="4624" y="1982"/>
                  </a:cubicBezTo>
                  <a:cubicBezTo>
                    <a:pt x="4624" y="1982"/>
                    <a:pt x="3547" y="1887"/>
                    <a:pt x="2787" y="1824"/>
                  </a:cubicBezTo>
                  <a:cubicBezTo>
                    <a:pt x="2744" y="1820"/>
                    <a:pt x="2702" y="1818"/>
                    <a:pt x="2661" y="1818"/>
                  </a:cubicBezTo>
                  <a:cubicBezTo>
                    <a:pt x="1965" y="1818"/>
                    <a:pt x="1731" y="2311"/>
                    <a:pt x="2629" y="2520"/>
                  </a:cubicBezTo>
                  <a:cubicBezTo>
                    <a:pt x="3104" y="2647"/>
                    <a:pt x="3927" y="2837"/>
                    <a:pt x="4687" y="2964"/>
                  </a:cubicBezTo>
                  <a:cubicBezTo>
                    <a:pt x="4687" y="2964"/>
                    <a:pt x="0" y="3027"/>
                    <a:pt x="4814" y="3914"/>
                  </a:cubicBezTo>
                  <a:cubicBezTo>
                    <a:pt x="4814" y="3914"/>
                    <a:pt x="4855" y="3916"/>
                    <a:pt x="4920" y="3916"/>
                  </a:cubicBezTo>
                  <a:cubicBezTo>
                    <a:pt x="5249" y="3916"/>
                    <a:pt x="6208" y="3850"/>
                    <a:pt x="5891" y="3059"/>
                  </a:cubicBezTo>
                  <a:cubicBezTo>
                    <a:pt x="5891" y="3059"/>
                    <a:pt x="6619" y="2679"/>
                    <a:pt x="6018" y="2140"/>
                  </a:cubicBezTo>
                  <a:cubicBezTo>
                    <a:pt x="6018" y="2140"/>
                    <a:pt x="6651" y="1570"/>
                    <a:pt x="5891" y="1127"/>
                  </a:cubicBezTo>
                  <a:cubicBezTo>
                    <a:pt x="5891" y="1127"/>
                    <a:pt x="6841" y="557"/>
                    <a:pt x="5352" y="177"/>
                  </a:cubicBezTo>
                  <a:cubicBezTo>
                    <a:pt x="4933" y="58"/>
                    <a:pt x="4419" y="0"/>
                    <a:pt x="3982" y="0"/>
                  </a:cubicBezTo>
                  <a:close/>
                </a:path>
              </a:pathLst>
            </a:custGeom>
            <a:solidFill>
              <a:srgbClr val="FFD5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9" name="Google Shape;5069;p124">
            <a:extLst>
              <a:ext uri="{FF2B5EF4-FFF2-40B4-BE49-F238E27FC236}">
                <a16:creationId xmlns:a16="http://schemas.microsoft.com/office/drawing/2014/main" id="{93A67ED9-C670-52FF-7A4D-29371F6C398F}"/>
              </a:ext>
            </a:extLst>
          </p:cNvPr>
          <p:cNvGrpSpPr/>
          <p:nvPr/>
        </p:nvGrpSpPr>
        <p:grpSpPr>
          <a:xfrm>
            <a:off x="1365252" y="322284"/>
            <a:ext cx="998270" cy="1205798"/>
            <a:chOff x="1990650" y="3426475"/>
            <a:chExt cx="953275" cy="1151450"/>
          </a:xfrm>
        </p:grpSpPr>
        <p:sp>
          <p:nvSpPr>
            <p:cNvPr id="4430" name="Google Shape;5070;p124">
              <a:extLst>
                <a:ext uri="{FF2B5EF4-FFF2-40B4-BE49-F238E27FC236}">
                  <a16:creationId xmlns:a16="http://schemas.microsoft.com/office/drawing/2014/main" id="{8C362B83-781E-6FCC-BB3F-261750D4CFFB}"/>
                </a:ext>
              </a:extLst>
            </p:cNvPr>
            <p:cNvSpPr/>
            <p:nvPr/>
          </p:nvSpPr>
          <p:spPr>
            <a:xfrm>
              <a:off x="2460150" y="3547075"/>
              <a:ext cx="227250" cy="388300"/>
            </a:xfrm>
            <a:custGeom>
              <a:avLst/>
              <a:gdLst/>
              <a:ahLst/>
              <a:cxnLst/>
              <a:rect l="l" t="t" r="r" b="b"/>
              <a:pathLst>
                <a:path w="9090" h="15532" extrusionOk="0">
                  <a:moveTo>
                    <a:pt x="6239" y="0"/>
                  </a:moveTo>
                  <a:lnTo>
                    <a:pt x="1" y="729"/>
                  </a:lnTo>
                  <a:lnTo>
                    <a:pt x="1" y="14536"/>
                  </a:lnTo>
                  <a:cubicBezTo>
                    <a:pt x="1" y="14536"/>
                    <a:pt x="1730" y="15531"/>
                    <a:pt x="3614" y="15531"/>
                  </a:cubicBezTo>
                  <a:cubicBezTo>
                    <a:pt x="4441" y="15531"/>
                    <a:pt x="5296" y="15340"/>
                    <a:pt x="6049" y="14790"/>
                  </a:cubicBezTo>
                  <a:cubicBezTo>
                    <a:pt x="8520" y="12985"/>
                    <a:pt x="5954" y="14061"/>
                    <a:pt x="7538" y="11623"/>
                  </a:cubicBezTo>
                  <a:cubicBezTo>
                    <a:pt x="9090" y="9216"/>
                    <a:pt x="8330" y="8361"/>
                    <a:pt x="7379" y="6714"/>
                  </a:cubicBezTo>
                  <a:cubicBezTo>
                    <a:pt x="6429" y="5067"/>
                    <a:pt x="6239" y="0"/>
                    <a:pt x="6239" y="0"/>
                  </a:cubicBezTo>
                  <a:close/>
                </a:path>
              </a:pathLst>
            </a:custGeom>
            <a:solidFill>
              <a:srgbClr val="7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5071;p124">
              <a:extLst>
                <a:ext uri="{FF2B5EF4-FFF2-40B4-BE49-F238E27FC236}">
                  <a16:creationId xmlns:a16="http://schemas.microsoft.com/office/drawing/2014/main" id="{8D977A64-8C18-AC85-AECD-4A26C6F95E8A}"/>
                </a:ext>
              </a:extLst>
            </p:cNvPr>
            <p:cNvSpPr/>
            <p:nvPr/>
          </p:nvSpPr>
          <p:spPr>
            <a:xfrm>
              <a:off x="2262225" y="3560525"/>
              <a:ext cx="233575" cy="375425"/>
            </a:xfrm>
            <a:custGeom>
              <a:avLst/>
              <a:gdLst/>
              <a:ahLst/>
              <a:cxnLst/>
              <a:rect l="l" t="t" r="r" b="b"/>
              <a:pathLst>
                <a:path w="9343" h="15017" extrusionOk="0">
                  <a:moveTo>
                    <a:pt x="3167" y="1"/>
                  </a:moveTo>
                  <a:cubicBezTo>
                    <a:pt x="3167" y="1"/>
                    <a:pt x="2756" y="4466"/>
                    <a:pt x="1774" y="6081"/>
                  </a:cubicBezTo>
                  <a:cubicBezTo>
                    <a:pt x="760" y="7696"/>
                    <a:pt x="0" y="8520"/>
                    <a:pt x="1489" y="10990"/>
                  </a:cubicBezTo>
                  <a:cubicBezTo>
                    <a:pt x="2946" y="13460"/>
                    <a:pt x="444" y="12320"/>
                    <a:pt x="2851" y="14188"/>
                  </a:cubicBezTo>
                  <a:cubicBezTo>
                    <a:pt x="3635" y="14808"/>
                    <a:pt x="4552" y="15017"/>
                    <a:pt x="5430" y="15017"/>
                  </a:cubicBezTo>
                  <a:cubicBezTo>
                    <a:pt x="7245" y="15017"/>
                    <a:pt x="8899" y="14125"/>
                    <a:pt x="8899" y="14125"/>
                  </a:cubicBezTo>
                  <a:lnTo>
                    <a:pt x="9343" y="349"/>
                  </a:lnTo>
                  <a:lnTo>
                    <a:pt x="3167" y="1"/>
                  </a:lnTo>
                  <a:close/>
                </a:path>
              </a:pathLst>
            </a:custGeom>
            <a:solidFill>
              <a:srgbClr val="A0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5072;p124">
              <a:extLst>
                <a:ext uri="{FF2B5EF4-FFF2-40B4-BE49-F238E27FC236}">
                  <a16:creationId xmlns:a16="http://schemas.microsoft.com/office/drawing/2014/main" id="{15698A46-F873-EA00-9A79-6C1F1A2C65E0}"/>
                </a:ext>
              </a:extLst>
            </p:cNvPr>
            <p:cNvSpPr/>
            <p:nvPr/>
          </p:nvSpPr>
          <p:spPr>
            <a:xfrm>
              <a:off x="2285175" y="3751325"/>
              <a:ext cx="205100" cy="184625"/>
            </a:xfrm>
            <a:custGeom>
              <a:avLst/>
              <a:gdLst/>
              <a:ahLst/>
              <a:cxnLst/>
              <a:rect l="l" t="t" r="r" b="b"/>
              <a:pathLst>
                <a:path w="8204" h="7385" extrusionOk="0">
                  <a:moveTo>
                    <a:pt x="5099" y="1"/>
                  </a:moveTo>
                  <a:cubicBezTo>
                    <a:pt x="4498" y="2154"/>
                    <a:pt x="2914" y="3516"/>
                    <a:pt x="1046" y="4466"/>
                  </a:cubicBezTo>
                  <a:cubicBezTo>
                    <a:pt x="1236" y="5480"/>
                    <a:pt x="1" y="5036"/>
                    <a:pt x="1933" y="6556"/>
                  </a:cubicBezTo>
                  <a:cubicBezTo>
                    <a:pt x="2717" y="7176"/>
                    <a:pt x="3634" y="7385"/>
                    <a:pt x="4512" y="7385"/>
                  </a:cubicBezTo>
                  <a:cubicBezTo>
                    <a:pt x="6327" y="7385"/>
                    <a:pt x="7981" y="6493"/>
                    <a:pt x="7981" y="6493"/>
                  </a:cubicBezTo>
                  <a:lnTo>
                    <a:pt x="8203" y="286"/>
                  </a:lnTo>
                  <a:cubicBezTo>
                    <a:pt x="7126" y="286"/>
                    <a:pt x="6081" y="254"/>
                    <a:pt x="5099" y="1"/>
                  </a:cubicBezTo>
                  <a:close/>
                </a:path>
              </a:pathLst>
            </a:custGeom>
            <a:solidFill>
              <a:srgbClr val="7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5073;p124">
              <a:extLst>
                <a:ext uri="{FF2B5EF4-FFF2-40B4-BE49-F238E27FC236}">
                  <a16:creationId xmlns:a16="http://schemas.microsoft.com/office/drawing/2014/main" id="{EC9569B5-9A4D-75AD-FCDA-E69D44E88556}"/>
                </a:ext>
              </a:extLst>
            </p:cNvPr>
            <p:cNvSpPr/>
            <p:nvPr/>
          </p:nvSpPr>
          <p:spPr>
            <a:xfrm>
              <a:off x="2151375" y="3718075"/>
              <a:ext cx="637375" cy="361050"/>
            </a:xfrm>
            <a:custGeom>
              <a:avLst/>
              <a:gdLst/>
              <a:ahLst/>
              <a:cxnLst/>
              <a:rect l="l" t="t" r="r" b="b"/>
              <a:pathLst>
                <a:path w="25495" h="14442" extrusionOk="0">
                  <a:moveTo>
                    <a:pt x="12130" y="1"/>
                  </a:moveTo>
                  <a:lnTo>
                    <a:pt x="12130" y="159"/>
                  </a:lnTo>
                  <a:lnTo>
                    <a:pt x="10800" y="254"/>
                  </a:lnTo>
                  <a:lnTo>
                    <a:pt x="10641" y="5099"/>
                  </a:lnTo>
                  <a:cubicBezTo>
                    <a:pt x="10641" y="5099"/>
                    <a:pt x="5004" y="5891"/>
                    <a:pt x="2503" y="8393"/>
                  </a:cubicBezTo>
                  <a:cubicBezTo>
                    <a:pt x="1" y="10895"/>
                    <a:pt x="1014" y="14410"/>
                    <a:pt x="1014" y="14410"/>
                  </a:cubicBezTo>
                  <a:lnTo>
                    <a:pt x="12130" y="14378"/>
                  </a:lnTo>
                  <a:lnTo>
                    <a:pt x="12130" y="14442"/>
                  </a:lnTo>
                  <a:lnTo>
                    <a:pt x="13017" y="14410"/>
                  </a:lnTo>
                  <a:lnTo>
                    <a:pt x="13935" y="14442"/>
                  </a:lnTo>
                  <a:lnTo>
                    <a:pt x="13935" y="14378"/>
                  </a:lnTo>
                  <a:lnTo>
                    <a:pt x="24893" y="13935"/>
                  </a:lnTo>
                  <a:cubicBezTo>
                    <a:pt x="24893" y="13935"/>
                    <a:pt x="25494" y="10895"/>
                    <a:pt x="22992" y="8393"/>
                  </a:cubicBezTo>
                  <a:cubicBezTo>
                    <a:pt x="20491" y="5891"/>
                    <a:pt x="15423" y="5099"/>
                    <a:pt x="15423" y="5099"/>
                  </a:cubicBezTo>
                  <a:lnTo>
                    <a:pt x="15233" y="254"/>
                  </a:lnTo>
                  <a:lnTo>
                    <a:pt x="13935" y="159"/>
                  </a:lnTo>
                  <a:lnTo>
                    <a:pt x="13935" y="1"/>
                  </a:lnTo>
                  <a:lnTo>
                    <a:pt x="13017" y="96"/>
                  </a:lnTo>
                  <a:lnTo>
                    <a:pt x="12130" y="1"/>
                  </a:lnTo>
                  <a:close/>
                </a:path>
              </a:pathLst>
            </a:custGeom>
            <a:solidFill>
              <a:srgbClr val="FFD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5074;p124">
              <a:extLst>
                <a:ext uri="{FF2B5EF4-FFF2-40B4-BE49-F238E27FC236}">
                  <a16:creationId xmlns:a16="http://schemas.microsoft.com/office/drawing/2014/main" id="{42508885-D1F1-F6B8-28F7-BA73794346AB}"/>
                </a:ext>
              </a:extLst>
            </p:cNvPr>
            <p:cNvSpPr/>
            <p:nvPr/>
          </p:nvSpPr>
          <p:spPr>
            <a:xfrm>
              <a:off x="2151375" y="3847925"/>
              <a:ext cx="637375" cy="231200"/>
            </a:xfrm>
            <a:custGeom>
              <a:avLst/>
              <a:gdLst/>
              <a:ahLst/>
              <a:cxnLst/>
              <a:rect l="l" t="t" r="r" b="b"/>
              <a:pathLst>
                <a:path w="25495" h="9248" extrusionOk="0">
                  <a:moveTo>
                    <a:pt x="10008" y="0"/>
                  </a:moveTo>
                  <a:cubicBezTo>
                    <a:pt x="8456" y="286"/>
                    <a:pt x="4498" y="1204"/>
                    <a:pt x="2503" y="3199"/>
                  </a:cubicBezTo>
                  <a:cubicBezTo>
                    <a:pt x="1" y="5701"/>
                    <a:pt x="1014" y="9216"/>
                    <a:pt x="1014" y="9216"/>
                  </a:cubicBezTo>
                  <a:lnTo>
                    <a:pt x="12130" y="9184"/>
                  </a:lnTo>
                  <a:lnTo>
                    <a:pt x="12130" y="9248"/>
                  </a:lnTo>
                  <a:lnTo>
                    <a:pt x="13017" y="9216"/>
                  </a:lnTo>
                  <a:lnTo>
                    <a:pt x="13935" y="9248"/>
                  </a:lnTo>
                  <a:lnTo>
                    <a:pt x="13935" y="9184"/>
                  </a:lnTo>
                  <a:lnTo>
                    <a:pt x="24893" y="8741"/>
                  </a:lnTo>
                  <a:cubicBezTo>
                    <a:pt x="24893" y="8741"/>
                    <a:pt x="25494" y="5701"/>
                    <a:pt x="22992" y="3199"/>
                  </a:cubicBezTo>
                  <a:cubicBezTo>
                    <a:pt x="21124" y="1331"/>
                    <a:pt x="17862" y="444"/>
                    <a:pt x="16310" y="96"/>
                  </a:cubicBezTo>
                  <a:cubicBezTo>
                    <a:pt x="15804" y="476"/>
                    <a:pt x="14568" y="824"/>
                    <a:pt x="13333" y="824"/>
                  </a:cubicBezTo>
                  <a:cubicBezTo>
                    <a:pt x="11718" y="824"/>
                    <a:pt x="11180" y="444"/>
                    <a:pt x="10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5075;p124">
              <a:extLst>
                <a:ext uri="{FF2B5EF4-FFF2-40B4-BE49-F238E27FC236}">
                  <a16:creationId xmlns:a16="http://schemas.microsoft.com/office/drawing/2014/main" id="{FD5230CC-B237-1AB4-ECCF-D12E4018E6B3}"/>
                </a:ext>
              </a:extLst>
            </p:cNvPr>
            <p:cNvSpPr/>
            <p:nvPr/>
          </p:nvSpPr>
          <p:spPr>
            <a:xfrm>
              <a:off x="2417400" y="3710175"/>
              <a:ext cx="118000" cy="114825"/>
            </a:xfrm>
            <a:custGeom>
              <a:avLst/>
              <a:gdLst/>
              <a:ahLst/>
              <a:cxnLst/>
              <a:rect l="l" t="t" r="r" b="b"/>
              <a:pathLst>
                <a:path w="4720" h="4593" extrusionOk="0">
                  <a:moveTo>
                    <a:pt x="1489" y="0"/>
                  </a:moveTo>
                  <a:lnTo>
                    <a:pt x="1489" y="190"/>
                  </a:lnTo>
                  <a:lnTo>
                    <a:pt x="159" y="285"/>
                  </a:lnTo>
                  <a:lnTo>
                    <a:pt x="0" y="4592"/>
                  </a:lnTo>
                  <a:cubicBezTo>
                    <a:pt x="1584" y="4402"/>
                    <a:pt x="3167" y="4180"/>
                    <a:pt x="4719" y="3959"/>
                  </a:cubicBezTo>
                  <a:lnTo>
                    <a:pt x="4592" y="285"/>
                  </a:lnTo>
                  <a:lnTo>
                    <a:pt x="3294" y="190"/>
                  </a:lnTo>
                  <a:lnTo>
                    <a:pt x="3294" y="0"/>
                  </a:lnTo>
                  <a:lnTo>
                    <a:pt x="2376" y="95"/>
                  </a:lnTo>
                  <a:lnTo>
                    <a:pt x="1489" y="0"/>
                  </a:ln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5076;p124">
              <a:extLst>
                <a:ext uri="{FF2B5EF4-FFF2-40B4-BE49-F238E27FC236}">
                  <a16:creationId xmlns:a16="http://schemas.microsoft.com/office/drawing/2014/main" id="{61FB27DB-7E4E-8A27-DF5D-1E4C70079FCF}"/>
                </a:ext>
              </a:extLst>
            </p:cNvPr>
            <p:cNvSpPr/>
            <p:nvPr/>
          </p:nvSpPr>
          <p:spPr>
            <a:xfrm>
              <a:off x="2331900" y="3472575"/>
              <a:ext cx="290575" cy="318625"/>
            </a:xfrm>
            <a:custGeom>
              <a:avLst/>
              <a:gdLst/>
              <a:ahLst/>
              <a:cxnLst/>
              <a:rect l="l" t="t" r="r" b="b"/>
              <a:pathLst>
                <a:path w="11623" h="12745" extrusionOk="0">
                  <a:moveTo>
                    <a:pt x="5636" y="1"/>
                  </a:moveTo>
                  <a:cubicBezTo>
                    <a:pt x="4510" y="1"/>
                    <a:pt x="1142" y="365"/>
                    <a:pt x="570" y="4184"/>
                  </a:cubicBezTo>
                  <a:cubicBezTo>
                    <a:pt x="0" y="8111"/>
                    <a:pt x="1679" y="11816"/>
                    <a:pt x="4719" y="12608"/>
                  </a:cubicBezTo>
                  <a:cubicBezTo>
                    <a:pt x="5086" y="12709"/>
                    <a:pt x="5459" y="12744"/>
                    <a:pt x="5792" y="12744"/>
                  </a:cubicBezTo>
                  <a:cubicBezTo>
                    <a:pt x="6291" y="12744"/>
                    <a:pt x="6701" y="12665"/>
                    <a:pt x="6872" y="12608"/>
                  </a:cubicBezTo>
                  <a:cubicBezTo>
                    <a:pt x="9913" y="11816"/>
                    <a:pt x="11623" y="8111"/>
                    <a:pt x="11021" y="4184"/>
                  </a:cubicBezTo>
                  <a:cubicBezTo>
                    <a:pt x="10451" y="162"/>
                    <a:pt x="6714" y="3"/>
                    <a:pt x="5796" y="3"/>
                  </a:cubicBezTo>
                  <a:cubicBezTo>
                    <a:pt x="5749" y="2"/>
                    <a:pt x="5696" y="1"/>
                    <a:pt x="5636" y="1"/>
                  </a:cubicBezTo>
                  <a:close/>
                </a:path>
              </a:pathLst>
            </a:custGeom>
            <a:solidFill>
              <a:srgbClr val="FFD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5077;p124">
              <a:extLst>
                <a:ext uri="{FF2B5EF4-FFF2-40B4-BE49-F238E27FC236}">
                  <a16:creationId xmlns:a16="http://schemas.microsoft.com/office/drawing/2014/main" id="{2EA0DD35-D2C3-424C-8E53-1D475927F409}"/>
                </a:ext>
              </a:extLst>
            </p:cNvPr>
            <p:cNvSpPr/>
            <p:nvPr/>
          </p:nvSpPr>
          <p:spPr>
            <a:xfrm>
              <a:off x="2463325" y="3472650"/>
              <a:ext cx="159150" cy="319750"/>
            </a:xfrm>
            <a:custGeom>
              <a:avLst/>
              <a:gdLst/>
              <a:ahLst/>
              <a:cxnLst/>
              <a:rect l="l" t="t" r="r" b="b"/>
              <a:pathLst>
                <a:path w="6366" h="12790" extrusionOk="0">
                  <a:moveTo>
                    <a:pt x="127" y="0"/>
                  </a:moveTo>
                  <a:cubicBezTo>
                    <a:pt x="1425" y="64"/>
                    <a:pt x="4402" y="634"/>
                    <a:pt x="4909" y="4181"/>
                  </a:cubicBezTo>
                  <a:cubicBezTo>
                    <a:pt x="5479" y="8108"/>
                    <a:pt x="3801" y="11813"/>
                    <a:pt x="760" y="12605"/>
                  </a:cubicBezTo>
                  <a:cubicBezTo>
                    <a:pt x="634" y="12636"/>
                    <a:pt x="349" y="12700"/>
                    <a:pt x="0" y="12763"/>
                  </a:cubicBezTo>
                  <a:cubicBezTo>
                    <a:pt x="123" y="12781"/>
                    <a:pt x="251" y="12789"/>
                    <a:pt x="378" y="12789"/>
                  </a:cubicBezTo>
                  <a:cubicBezTo>
                    <a:pt x="908" y="12789"/>
                    <a:pt x="1437" y="12656"/>
                    <a:pt x="1615" y="12605"/>
                  </a:cubicBezTo>
                  <a:cubicBezTo>
                    <a:pt x="4656" y="11813"/>
                    <a:pt x="6366" y="8108"/>
                    <a:pt x="5764" y="4181"/>
                  </a:cubicBezTo>
                  <a:cubicBezTo>
                    <a:pt x="5194" y="159"/>
                    <a:pt x="1457" y="0"/>
                    <a:pt x="539" y="0"/>
                  </a:cubicBez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5078;p124">
              <a:extLst>
                <a:ext uri="{FF2B5EF4-FFF2-40B4-BE49-F238E27FC236}">
                  <a16:creationId xmlns:a16="http://schemas.microsoft.com/office/drawing/2014/main" id="{602BDB69-51E8-5AC4-2EFC-97C2732330FB}"/>
                </a:ext>
              </a:extLst>
            </p:cNvPr>
            <p:cNvSpPr/>
            <p:nvPr/>
          </p:nvSpPr>
          <p:spPr>
            <a:xfrm>
              <a:off x="2315275" y="3606725"/>
              <a:ext cx="41175" cy="84750"/>
            </a:xfrm>
            <a:custGeom>
              <a:avLst/>
              <a:gdLst/>
              <a:ahLst/>
              <a:cxnLst/>
              <a:rect l="l" t="t" r="r" b="b"/>
              <a:pathLst>
                <a:path w="1647" h="3390" extrusionOk="0">
                  <a:moveTo>
                    <a:pt x="1266" y="0"/>
                  </a:moveTo>
                  <a:cubicBezTo>
                    <a:pt x="1188" y="0"/>
                    <a:pt x="1106" y="16"/>
                    <a:pt x="1014" y="53"/>
                  </a:cubicBezTo>
                  <a:cubicBezTo>
                    <a:pt x="444" y="243"/>
                    <a:pt x="0" y="750"/>
                    <a:pt x="190" y="1668"/>
                  </a:cubicBezTo>
                  <a:cubicBezTo>
                    <a:pt x="369" y="2501"/>
                    <a:pt x="994" y="3389"/>
                    <a:pt x="1542" y="3389"/>
                  </a:cubicBezTo>
                  <a:cubicBezTo>
                    <a:pt x="1577" y="3389"/>
                    <a:pt x="1612" y="3386"/>
                    <a:pt x="1647" y="3378"/>
                  </a:cubicBezTo>
                  <a:cubicBezTo>
                    <a:pt x="1457" y="2365"/>
                    <a:pt x="1362" y="1193"/>
                    <a:pt x="1425" y="21"/>
                  </a:cubicBezTo>
                  <a:cubicBezTo>
                    <a:pt x="1373" y="8"/>
                    <a:pt x="1320" y="0"/>
                    <a:pt x="1266" y="0"/>
                  </a:cubicBezTo>
                  <a:close/>
                </a:path>
              </a:pathLst>
            </a:custGeom>
            <a:solidFill>
              <a:srgbClr val="FFD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5079;p124">
              <a:extLst>
                <a:ext uri="{FF2B5EF4-FFF2-40B4-BE49-F238E27FC236}">
                  <a16:creationId xmlns:a16="http://schemas.microsoft.com/office/drawing/2014/main" id="{7FDE51C3-E15F-9F69-0625-6FF69B9DEDAB}"/>
                </a:ext>
              </a:extLst>
            </p:cNvPr>
            <p:cNvSpPr/>
            <p:nvPr/>
          </p:nvSpPr>
          <p:spPr>
            <a:xfrm>
              <a:off x="2325550" y="3620900"/>
              <a:ext cx="26950" cy="55250"/>
            </a:xfrm>
            <a:custGeom>
              <a:avLst/>
              <a:gdLst/>
              <a:ahLst/>
              <a:cxnLst/>
              <a:rect l="l" t="t" r="r" b="b"/>
              <a:pathLst>
                <a:path w="1078" h="2210" extrusionOk="0">
                  <a:moveTo>
                    <a:pt x="872" y="0"/>
                  </a:moveTo>
                  <a:cubicBezTo>
                    <a:pt x="824" y="0"/>
                    <a:pt x="777" y="8"/>
                    <a:pt x="729" y="24"/>
                  </a:cubicBezTo>
                  <a:cubicBezTo>
                    <a:pt x="318" y="151"/>
                    <a:pt x="1" y="499"/>
                    <a:pt x="128" y="1101"/>
                  </a:cubicBezTo>
                  <a:cubicBezTo>
                    <a:pt x="254" y="1576"/>
                    <a:pt x="571" y="2083"/>
                    <a:pt x="919" y="2209"/>
                  </a:cubicBezTo>
                  <a:cubicBezTo>
                    <a:pt x="919" y="2019"/>
                    <a:pt x="951" y="1829"/>
                    <a:pt x="1078" y="1671"/>
                  </a:cubicBezTo>
                  <a:cubicBezTo>
                    <a:pt x="1078" y="1671"/>
                    <a:pt x="1078" y="1639"/>
                    <a:pt x="1078" y="1639"/>
                  </a:cubicBezTo>
                  <a:cubicBezTo>
                    <a:pt x="1014" y="1228"/>
                    <a:pt x="1014" y="816"/>
                    <a:pt x="1014" y="373"/>
                  </a:cubicBezTo>
                  <a:cubicBezTo>
                    <a:pt x="1014" y="278"/>
                    <a:pt x="1014" y="151"/>
                    <a:pt x="1014" y="24"/>
                  </a:cubicBezTo>
                  <a:cubicBezTo>
                    <a:pt x="967" y="8"/>
                    <a:pt x="919" y="0"/>
                    <a:pt x="872" y="0"/>
                  </a:cubicBez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5080;p124">
              <a:extLst>
                <a:ext uri="{FF2B5EF4-FFF2-40B4-BE49-F238E27FC236}">
                  <a16:creationId xmlns:a16="http://schemas.microsoft.com/office/drawing/2014/main" id="{461B9176-6095-8FE3-2BEF-26AAFCA6683A}"/>
                </a:ext>
              </a:extLst>
            </p:cNvPr>
            <p:cNvSpPr/>
            <p:nvPr/>
          </p:nvSpPr>
          <p:spPr>
            <a:xfrm>
              <a:off x="2598700" y="3610000"/>
              <a:ext cx="42775" cy="85425"/>
            </a:xfrm>
            <a:custGeom>
              <a:avLst/>
              <a:gdLst/>
              <a:ahLst/>
              <a:cxnLst/>
              <a:rect l="l" t="t" r="r" b="b"/>
              <a:pathLst>
                <a:path w="1711" h="3417" extrusionOk="0">
                  <a:moveTo>
                    <a:pt x="428" y="1"/>
                  </a:moveTo>
                  <a:cubicBezTo>
                    <a:pt x="357" y="1"/>
                    <a:pt x="286" y="17"/>
                    <a:pt x="222" y="48"/>
                  </a:cubicBezTo>
                  <a:cubicBezTo>
                    <a:pt x="254" y="1220"/>
                    <a:pt x="191" y="2360"/>
                    <a:pt x="1" y="3405"/>
                  </a:cubicBezTo>
                  <a:cubicBezTo>
                    <a:pt x="34" y="3413"/>
                    <a:pt x="69" y="3416"/>
                    <a:pt x="103" y="3416"/>
                  </a:cubicBezTo>
                  <a:cubicBezTo>
                    <a:pt x="658" y="3416"/>
                    <a:pt x="1342" y="2498"/>
                    <a:pt x="1521" y="1664"/>
                  </a:cubicBezTo>
                  <a:cubicBezTo>
                    <a:pt x="1711" y="745"/>
                    <a:pt x="1267" y="239"/>
                    <a:pt x="634" y="48"/>
                  </a:cubicBezTo>
                  <a:cubicBezTo>
                    <a:pt x="571" y="17"/>
                    <a:pt x="499" y="1"/>
                    <a:pt x="428" y="1"/>
                  </a:cubicBezTo>
                  <a:close/>
                </a:path>
              </a:pathLst>
            </a:custGeom>
            <a:solidFill>
              <a:srgbClr val="FFD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5081;p124">
              <a:extLst>
                <a:ext uri="{FF2B5EF4-FFF2-40B4-BE49-F238E27FC236}">
                  <a16:creationId xmlns:a16="http://schemas.microsoft.com/office/drawing/2014/main" id="{F32AC120-AE90-10B8-744A-F59A4410AFAB}"/>
                </a:ext>
              </a:extLst>
            </p:cNvPr>
            <p:cNvSpPr/>
            <p:nvPr/>
          </p:nvSpPr>
          <p:spPr>
            <a:xfrm>
              <a:off x="2598700" y="3610000"/>
              <a:ext cx="42775" cy="85425"/>
            </a:xfrm>
            <a:custGeom>
              <a:avLst/>
              <a:gdLst/>
              <a:ahLst/>
              <a:cxnLst/>
              <a:rect l="l" t="t" r="r" b="b"/>
              <a:pathLst>
                <a:path w="1711" h="3417" extrusionOk="0">
                  <a:moveTo>
                    <a:pt x="428" y="1"/>
                  </a:moveTo>
                  <a:cubicBezTo>
                    <a:pt x="357" y="1"/>
                    <a:pt x="286" y="17"/>
                    <a:pt x="222" y="48"/>
                  </a:cubicBezTo>
                  <a:cubicBezTo>
                    <a:pt x="254" y="1220"/>
                    <a:pt x="191" y="2360"/>
                    <a:pt x="1" y="3405"/>
                  </a:cubicBezTo>
                  <a:cubicBezTo>
                    <a:pt x="34" y="3413"/>
                    <a:pt x="69" y="3416"/>
                    <a:pt x="103" y="3416"/>
                  </a:cubicBezTo>
                  <a:cubicBezTo>
                    <a:pt x="658" y="3416"/>
                    <a:pt x="1342" y="2498"/>
                    <a:pt x="1521" y="1664"/>
                  </a:cubicBezTo>
                  <a:cubicBezTo>
                    <a:pt x="1711" y="745"/>
                    <a:pt x="1267" y="239"/>
                    <a:pt x="634" y="48"/>
                  </a:cubicBezTo>
                  <a:cubicBezTo>
                    <a:pt x="571" y="17"/>
                    <a:pt x="499" y="1"/>
                    <a:pt x="428" y="1"/>
                  </a:cubicBezTo>
                  <a:close/>
                </a:path>
              </a:pathLst>
            </a:custGeom>
            <a:solidFill>
              <a:srgbClr val="FFD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5082;p124">
              <a:extLst>
                <a:ext uri="{FF2B5EF4-FFF2-40B4-BE49-F238E27FC236}">
                  <a16:creationId xmlns:a16="http://schemas.microsoft.com/office/drawing/2014/main" id="{EFBB0698-50FD-B681-0AF1-1625A6C915F9}"/>
                </a:ext>
              </a:extLst>
            </p:cNvPr>
            <p:cNvSpPr/>
            <p:nvPr/>
          </p:nvSpPr>
          <p:spPr>
            <a:xfrm>
              <a:off x="2602675" y="3624075"/>
              <a:ext cx="31675" cy="56025"/>
            </a:xfrm>
            <a:custGeom>
              <a:avLst/>
              <a:gdLst/>
              <a:ahLst/>
              <a:cxnLst/>
              <a:rect l="l" t="t" r="r" b="b"/>
              <a:pathLst>
                <a:path w="1267" h="2241" extrusionOk="0">
                  <a:moveTo>
                    <a:pt x="238" y="0"/>
                  </a:moveTo>
                  <a:cubicBezTo>
                    <a:pt x="182" y="0"/>
                    <a:pt x="127" y="8"/>
                    <a:pt x="63" y="24"/>
                  </a:cubicBezTo>
                  <a:cubicBezTo>
                    <a:pt x="63" y="151"/>
                    <a:pt x="63" y="277"/>
                    <a:pt x="63" y="404"/>
                  </a:cubicBezTo>
                  <a:cubicBezTo>
                    <a:pt x="63" y="816"/>
                    <a:pt x="63" y="1259"/>
                    <a:pt x="0" y="1639"/>
                  </a:cubicBezTo>
                  <a:cubicBezTo>
                    <a:pt x="0" y="1671"/>
                    <a:pt x="0" y="1671"/>
                    <a:pt x="0" y="1702"/>
                  </a:cubicBezTo>
                  <a:cubicBezTo>
                    <a:pt x="127" y="1861"/>
                    <a:pt x="190" y="2051"/>
                    <a:pt x="190" y="2241"/>
                  </a:cubicBezTo>
                  <a:cubicBezTo>
                    <a:pt x="602" y="2082"/>
                    <a:pt x="982" y="1607"/>
                    <a:pt x="1108" y="1132"/>
                  </a:cubicBezTo>
                  <a:cubicBezTo>
                    <a:pt x="1267" y="499"/>
                    <a:pt x="887" y="182"/>
                    <a:pt x="412" y="24"/>
                  </a:cubicBezTo>
                  <a:cubicBezTo>
                    <a:pt x="348" y="8"/>
                    <a:pt x="293" y="0"/>
                    <a:pt x="238" y="0"/>
                  </a:cubicBez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5083;p124">
              <a:extLst>
                <a:ext uri="{FF2B5EF4-FFF2-40B4-BE49-F238E27FC236}">
                  <a16:creationId xmlns:a16="http://schemas.microsoft.com/office/drawing/2014/main" id="{9242F001-7D6E-BE66-56F4-CB8865B8A516}"/>
                </a:ext>
              </a:extLst>
            </p:cNvPr>
            <p:cNvSpPr/>
            <p:nvPr/>
          </p:nvSpPr>
          <p:spPr>
            <a:xfrm>
              <a:off x="2483900" y="3640500"/>
              <a:ext cx="25375" cy="56225"/>
            </a:xfrm>
            <a:custGeom>
              <a:avLst/>
              <a:gdLst/>
              <a:ahLst/>
              <a:cxnLst/>
              <a:rect l="l" t="t" r="r" b="b"/>
              <a:pathLst>
                <a:path w="1015" h="2249" extrusionOk="0">
                  <a:moveTo>
                    <a:pt x="1" y="0"/>
                  </a:moveTo>
                  <a:lnTo>
                    <a:pt x="1" y="2249"/>
                  </a:lnTo>
                  <a:lnTo>
                    <a:pt x="1014" y="1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B6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5084;p124">
              <a:extLst>
                <a:ext uri="{FF2B5EF4-FFF2-40B4-BE49-F238E27FC236}">
                  <a16:creationId xmlns:a16="http://schemas.microsoft.com/office/drawing/2014/main" id="{488E2CD8-27C1-0AB5-4E43-F1BE93A73255}"/>
                </a:ext>
              </a:extLst>
            </p:cNvPr>
            <p:cNvSpPr/>
            <p:nvPr/>
          </p:nvSpPr>
          <p:spPr>
            <a:xfrm>
              <a:off x="2374650" y="3583975"/>
              <a:ext cx="64150" cy="20125"/>
            </a:xfrm>
            <a:custGeom>
              <a:avLst/>
              <a:gdLst/>
              <a:ahLst/>
              <a:cxnLst/>
              <a:rect l="l" t="t" r="r" b="b"/>
              <a:pathLst>
                <a:path w="2566" h="805" extrusionOk="0">
                  <a:moveTo>
                    <a:pt x="1430" y="1"/>
                  </a:moveTo>
                  <a:cubicBezTo>
                    <a:pt x="1364" y="1"/>
                    <a:pt x="1299" y="5"/>
                    <a:pt x="1235" y="13"/>
                  </a:cubicBezTo>
                  <a:cubicBezTo>
                    <a:pt x="729" y="76"/>
                    <a:pt x="254" y="393"/>
                    <a:pt x="0" y="804"/>
                  </a:cubicBezTo>
                  <a:cubicBezTo>
                    <a:pt x="190" y="678"/>
                    <a:pt x="412" y="551"/>
                    <a:pt x="634" y="488"/>
                  </a:cubicBezTo>
                  <a:cubicBezTo>
                    <a:pt x="824" y="393"/>
                    <a:pt x="1045" y="329"/>
                    <a:pt x="1267" y="298"/>
                  </a:cubicBezTo>
                  <a:cubicBezTo>
                    <a:pt x="1359" y="285"/>
                    <a:pt x="1451" y="277"/>
                    <a:pt x="1543" y="277"/>
                  </a:cubicBezTo>
                  <a:cubicBezTo>
                    <a:pt x="1672" y="277"/>
                    <a:pt x="1802" y="292"/>
                    <a:pt x="1932" y="329"/>
                  </a:cubicBezTo>
                  <a:cubicBezTo>
                    <a:pt x="2122" y="361"/>
                    <a:pt x="2344" y="488"/>
                    <a:pt x="2566" y="583"/>
                  </a:cubicBezTo>
                  <a:cubicBezTo>
                    <a:pt x="2407" y="393"/>
                    <a:pt x="2217" y="203"/>
                    <a:pt x="1995" y="108"/>
                  </a:cubicBezTo>
                  <a:cubicBezTo>
                    <a:pt x="1829" y="37"/>
                    <a:pt x="1627" y="1"/>
                    <a:pt x="1430" y="1"/>
                  </a:cubicBezTo>
                  <a:close/>
                </a:path>
              </a:pathLst>
            </a:custGeom>
            <a:solidFill>
              <a:srgbClr val="7B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5085;p124">
              <a:extLst>
                <a:ext uri="{FF2B5EF4-FFF2-40B4-BE49-F238E27FC236}">
                  <a16:creationId xmlns:a16="http://schemas.microsoft.com/office/drawing/2014/main" id="{1526328D-ACAD-3E10-79BC-619206BBE446}"/>
                </a:ext>
              </a:extLst>
            </p:cNvPr>
            <p:cNvSpPr/>
            <p:nvPr/>
          </p:nvSpPr>
          <p:spPr>
            <a:xfrm>
              <a:off x="2508450" y="3584275"/>
              <a:ext cx="64950" cy="17450"/>
            </a:xfrm>
            <a:custGeom>
              <a:avLst/>
              <a:gdLst/>
              <a:ahLst/>
              <a:cxnLst/>
              <a:rect l="l" t="t" r="r" b="b"/>
              <a:pathLst>
                <a:path w="2598" h="698" extrusionOk="0">
                  <a:moveTo>
                    <a:pt x="1299" y="1"/>
                  </a:moveTo>
                  <a:cubicBezTo>
                    <a:pt x="1014" y="1"/>
                    <a:pt x="760" y="64"/>
                    <a:pt x="539" y="191"/>
                  </a:cubicBezTo>
                  <a:cubicBezTo>
                    <a:pt x="317" y="286"/>
                    <a:pt x="159" y="507"/>
                    <a:pt x="0" y="697"/>
                  </a:cubicBezTo>
                  <a:cubicBezTo>
                    <a:pt x="222" y="571"/>
                    <a:pt x="412" y="444"/>
                    <a:pt x="634" y="381"/>
                  </a:cubicBezTo>
                  <a:cubicBezTo>
                    <a:pt x="855" y="317"/>
                    <a:pt x="1077" y="286"/>
                    <a:pt x="1267" y="286"/>
                  </a:cubicBezTo>
                  <a:cubicBezTo>
                    <a:pt x="1489" y="286"/>
                    <a:pt x="1711" y="317"/>
                    <a:pt x="1932" y="381"/>
                  </a:cubicBezTo>
                  <a:cubicBezTo>
                    <a:pt x="2154" y="444"/>
                    <a:pt x="2376" y="539"/>
                    <a:pt x="2597" y="634"/>
                  </a:cubicBezTo>
                  <a:cubicBezTo>
                    <a:pt x="2281" y="254"/>
                    <a:pt x="1806" y="1"/>
                    <a:pt x="1299" y="1"/>
                  </a:cubicBezTo>
                  <a:close/>
                </a:path>
              </a:pathLst>
            </a:custGeom>
            <a:solidFill>
              <a:srgbClr val="7B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5086;p124">
              <a:extLst>
                <a:ext uri="{FF2B5EF4-FFF2-40B4-BE49-F238E27FC236}">
                  <a16:creationId xmlns:a16="http://schemas.microsoft.com/office/drawing/2014/main" id="{9A69A2C8-8C96-B903-D2C8-0AB244D6E9E5}"/>
                </a:ext>
              </a:extLst>
            </p:cNvPr>
            <p:cNvSpPr/>
            <p:nvPr/>
          </p:nvSpPr>
          <p:spPr>
            <a:xfrm>
              <a:off x="2136325" y="3867725"/>
              <a:ext cx="645300" cy="198750"/>
            </a:xfrm>
            <a:custGeom>
              <a:avLst/>
              <a:gdLst/>
              <a:ahLst/>
              <a:cxnLst/>
              <a:rect l="l" t="t" r="r" b="b"/>
              <a:pathLst>
                <a:path w="25812" h="7950" extrusionOk="0">
                  <a:moveTo>
                    <a:pt x="7475" y="0"/>
                  </a:moveTo>
                  <a:cubicBezTo>
                    <a:pt x="1" y="1805"/>
                    <a:pt x="1204" y="7949"/>
                    <a:pt x="1204" y="7949"/>
                  </a:cubicBezTo>
                  <a:lnTo>
                    <a:pt x="25716" y="7949"/>
                  </a:lnTo>
                  <a:cubicBezTo>
                    <a:pt x="25811" y="3895"/>
                    <a:pt x="23309" y="1742"/>
                    <a:pt x="20998" y="602"/>
                  </a:cubicBezTo>
                  <a:cubicBezTo>
                    <a:pt x="19002" y="1932"/>
                    <a:pt x="17134" y="2185"/>
                    <a:pt x="14695" y="2344"/>
                  </a:cubicBezTo>
                  <a:lnTo>
                    <a:pt x="13619" y="3262"/>
                  </a:lnTo>
                  <a:lnTo>
                    <a:pt x="12827" y="2312"/>
                  </a:lnTo>
                  <a:cubicBezTo>
                    <a:pt x="10452" y="2027"/>
                    <a:pt x="8203" y="887"/>
                    <a:pt x="7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5087;p124">
              <a:extLst>
                <a:ext uri="{FF2B5EF4-FFF2-40B4-BE49-F238E27FC236}">
                  <a16:creationId xmlns:a16="http://schemas.microsoft.com/office/drawing/2014/main" id="{4B1F7F08-C8B5-DDDC-4095-D8C652097C27}"/>
                </a:ext>
              </a:extLst>
            </p:cNvPr>
            <p:cNvSpPr/>
            <p:nvPr/>
          </p:nvSpPr>
          <p:spPr>
            <a:xfrm>
              <a:off x="2521125" y="3634150"/>
              <a:ext cx="38800" cy="24675"/>
            </a:xfrm>
            <a:custGeom>
              <a:avLst/>
              <a:gdLst/>
              <a:ahLst/>
              <a:cxnLst/>
              <a:rect l="l" t="t" r="r" b="b"/>
              <a:pathLst>
                <a:path w="1552" h="987" extrusionOk="0">
                  <a:moveTo>
                    <a:pt x="1552" y="1"/>
                  </a:moveTo>
                  <a:lnTo>
                    <a:pt x="1552" y="1"/>
                  </a:lnTo>
                  <a:cubicBezTo>
                    <a:pt x="1425" y="159"/>
                    <a:pt x="1299" y="318"/>
                    <a:pt x="1172" y="444"/>
                  </a:cubicBezTo>
                  <a:cubicBezTo>
                    <a:pt x="1045" y="571"/>
                    <a:pt x="887" y="698"/>
                    <a:pt x="760" y="698"/>
                  </a:cubicBezTo>
                  <a:cubicBezTo>
                    <a:pt x="744" y="702"/>
                    <a:pt x="727" y="704"/>
                    <a:pt x="710" y="704"/>
                  </a:cubicBezTo>
                  <a:cubicBezTo>
                    <a:pt x="600" y="704"/>
                    <a:pt x="490" y="618"/>
                    <a:pt x="380" y="508"/>
                  </a:cubicBezTo>
                  <a:cubicBezTo>
                    <a:pt x="253" y="381"/>
                    <a:pt x="127" y="223"/>
                    <a:pt x="0" y="64"/>
                  </a:cubicBezTo>
                  <a:lnTo>
                    <a:pt x="0" y="64"/>
                  </a:lnTo>
                  <a:cubicBezTo>
                    <a:pt x="32" y="254"/>
                    <a:pt x="63" y="476"/>
                    <a:pt x="190" y="666"/>
                  </a:cubicBezTo>
                  <a:cubicBezTo>
                    <a:pt x="277" y="840"/>
                    <a:pt x="469" y="987"/>
                    <a:pt x="719" y="987"/>
                  </a:cubicBezTo>
                  <a:cubicBezTo>
                    <a:pt x="743" y="987"/>
                    <a:pt x="767" y="985"/>
                    <a:pt x="792" y="983"/>
                  </a:cubicBezTo>
                  <a:cubicBezTo>
                    <a:pt x="1077" y="951"/>
                    <a:pt x="1235" y="761"/>
                    <a:pt x="1362" y="603"/>
                  </a:cubicBezTo>
                  <a:cubicBezTo>
                    <a:pt x="1457" y="413"/>
                    <a:pt x="1520" y="223"/>
                    <a:pt x="1552" y="1"/>
                  </a:cubicBezTo>
                  <a:close/>
                </a:path>
              </a:pathLst>
            </a:custGeom>
            <a:solidFill>
              <a:srgbClr val="19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5088;p124">
              <a:extLst>
                <a:ext uri="{FF2B5EF4-FFF2-40B4-BE49-F238E27FC236}">
                  <a16:creationId xmlns:a16="http://schemas.microsoft.com/office/drawing/2014/main" id="{85CB2BB5-270E-FD7E-2633-77DCA0BDFB24}"/>
                </a:ext>
              </a:extLst>
            </p:cNvPr>
            <p:cNvSpPr/>
            <p:nvPr/>
          </p:nvSpPr>
          <p:spPr>
            <a:xfrm>
              <a:off x="2399975" y="3634150"/>
              <a:ext cx="38025" cy="24675"/>
            </a:xfrm>
            <a:custGeom>
              <a:avLst/>
              <a:gdLst/>
              <a:ahLst/>
              <a:cxnLst/>
              <a:rect l="l" t="t" r="r" b="b"/>
              <a:pathLst>
                <a:path w="1521" h="987" extrusionOk="0">
                  <a:moveTo>
                    <a:pt x="1521" y="1"/>
                  </a:moveTo>
                  <a:cubicBezTo>
                    <a:pt x="1394" y="159"/>
                    <a:pt x="1268" y="318"/>
                    <a:pt x="1141" y="444"/>
                  </a:cubicBezTo>
                  <a:cubicBezTo>
                    <a:pt x="1014" y="571"/>
                    <a:pt x="887" y="698"/>
                    <a:pt x="729" y="698"/>
                  </a:cubicBezTo>
                  <a:cubicBezTo>
                    <a:pt x="712" y="702"/>
                    <a:pt x="696" y="704"/>
                    <a:pt x="679" y="704"/>
                  </a:cubicBezTo>
                  <a:cubicBezTo>
                    <a:pt x="569" y="704"/>
                    <a:pt x="459" y="618"/>
                    <a:pt x="349" y="508"/>
                  </a:cubicBezTo>
                  <a:cubicBezTo>
                    <a:pt x="222" y="381"/>
                    <a:pt x="127" y="223"/>
                    <a:pt x="1" y="64"/>
                  </a:cubicBezTo>
                  <a:lnTo>
                    <a:pt x="1" y="64"/>
                  </a:lnTo>
                  <a:cubicBezTo>
                    <a:pt x="1" y="254"/>
                    <a:pt x="64" y="476"/>
                    <a:pt x="159" y="666"/>
                  </a:cubicBezTo>
                  <a:cubicBezTo>
                    <a:pt x="246" y="840"/>
                    <a:pt x="465" y="987"/>
                    <a:pt x="719" y="987"/>
                  </a:cubicBezTo>
                  <a:cubicBezTo>
                    <a:pt x="743" y="987"/>
                    <a:pt x="768" y="985"/>
                    <a:pt x="792" y="983"/>
                  </a:cubicBezTo>
                  <a:cubicBezTo>
                    <a:pt x="1046" y="951"/>
                    <a:pt x="1236" y="761"/>
                    <a:pt x="1331" y="603"/>
                  </a:cubicBezTo>
                  <a:cubicBezTo>
                    <a:pt x="1458" y="413"/>
                    <a:pt x="1521" y="223"/>
                    <a:pt x="1521" y="1"/>
                  </a:cubicBezTo>
                  <a:close/>
                </a:path>
              </a:pathLst>
            </a:custGeom>
            <a:solidFill>
              <a:srgbClr val="19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5089;p124">
              <a:extLst>
                <a:ext uri="{FF2B5EF4-FFF2-40B4-BE49-F238E27FC236}">
                  <a16:creationId xmlns:a16="http://schemas.microsoft.com/office/drawing/2014/main" id="{8B465BF0-0141-3311-48F4-7B2649FF9F0F}"/>
                </a:ext>
              </a:extLst>
            </p:cNvPr>
            <p:cNvSpPr/>
            <p:nvPr/>
          </p:nvSpPr>
          <p:spPr>
            <a:xfrm>
              <a:off x="2437200" y="3710950"/>
              <a:ext cx="83150" cy="15400"/>
            </a:xfrm>
            <a:custGeom>
              <a:avLst/>
              <a:gdLst/>
              <a:ahLst/>
              <a:cxnLst/>
              <a:rect l="l" t="t" r="r" b="b"/>
              <a:pathLst>
                <a:path w="3326" h="616" extrusionOk="0">
                  <a:moveTo>
                    <a:pt x="0" y="1"/>
                  </a:moveTo>
                  <a:cubicBezTo>
                    <a:pt x="0" y="1"/>
                    <a:pt x="844" y="615"/>
                    <a:pt x="1839" y="615"/>
                  </a:cubicBezTo>
                  <a:cubicBezTo>
                    <a:pt x="2325" y="615"/>
                    <a:pt x="2847" y="469"/>
                    <a:pt x="3325" y="3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5090;p124">
              <a:extLst>
                <a:ext uri="{FF2B5EF4-FFF2-40B4-BE49-F238E27FC236}">
                  <a16:creationId xmlns:a16="http://schemas.microsoft.com/office/drawing/2014/main" id="{6753A2F9-0F35-9757-3F89-E7072CE511FC}"/>
                </a:ext>
              </a:extLst>
            </p:cNvPr>
            <p:cNvSpPr/>
            <p:nvPr/>
          </p:nvSpPr>
          <p:spPr>
            <a:xfrm>
              <a:off x="2338275" y="3426475"/>
              <a:ext cx="288925" cy="295600"/>
            </a:xfrm>
            <a:custGeom>
              <a:avLst/>
              <a:gdLst/>
              <a:ahLst/>
              <a:cxnLst/>
              <a:rect l="l" t="t" r="r" b="b"/>
              <a:pathLst>
                <a:path w="11557" h="11824" extrusionOk="0">
                  <a:moveTo>
                    <a:pt x="5428" y="1"/>
                  </a:moveTo>
                  <a:cubicBezTo>
                    <a:pt x="2213" y="1"/>
                    <a:pt x="0" y="3425"/>
                    <a:pt x="30" y="6344"/>
                  </a:cubicBezTo>
                  <a:cubicBezTo>
                    <a:pt x="62" y="10841"/>
                    <a:pt x="1012" y="11506"/>
                    <a:pt x="1012" y="11506"/>
                  </a:cubicBezTo>
                  <a:cubicBezTo>
                    <a:pt x="759" y="9385"/>
                    <a:pt x="1329" y="5869"/>
                    <a:pt x="1329" y="5869"/>
                  </a:cubicBezTo>
                  <a:cubicBezTo>
                    <a:pt x="1645" y="6045"/>
                    <a:pt x="2099" y="6084"/>
                    <a:pt x="2439" y="6084"/>
                  </a:cubicBezTo>
                  <a:cubicBezTo>
                    <a:pt x="2712" y="6084"/>
                    <a:pt x="2912" y="6059"/>
                    <a:pt x="2912" y="6059"/>
                  </a:cubicBezTo>
                  <a:lnTo>
                    <a:pt x="3134" y="3463"/>
                  </a:lnTo>
                  <a:cubicBezTo>
                    <a:pt x="3355" y="4381"/>
                    <a:pt x="3134" y="6059"/>
                    <a:pt x="3134" y="6059"/>
                  </a:cubicBezTo>
                  <a:cubicBezTo>
                    <a:pt x="3878" y="6186"/>
                    <a:pt x="4298" y="6218"/>
                    <a:pt x="4531" y="6218"/>
                  </a:cubicBezTo>
                  <a:cubicBezTo>
                    <a:pt x="4765" y="6218"/>
                    <a:pt x="4812" y="6186"/>
                    <a:pt x="4812" y="6186"/>
                  </a:cubicBezTo>
                  <a:cubicBezTo>
                    <a:pt x="5414" y="5363"/>
                    <a:pt x="5667" y="3304"/>
                    <a:pt x="5667" y="3304"/>
                  </a:cubicBezTo>
                  <a:lnTo>
                    <a:pt x="5667" y="3304"/>
                  </a:lnTo>
                  <a:cubicBezTo>
                    <a:pt x="5952" y="4729"/>
                    <a:pt x="5319" y="6281"/>
                    <a:pt x="5319" y="6281"/>
                  </a:cubicBezTo>
                  <a:cubicBezTo>
                    <a:pt x="5984" y="5616"/>
                    <a:pt x="6079" y="4096"/>
                    <a:pt x="6079" y="3431"/>
                  </a:cubicBezTo>
                  <a:lnTo>
                    <a:pt x="6079" y="3431"/>
                  </a:lnTo>
                  <a:cubicBezTo>
                    <a:pt x="6237" y="4033"/>
                    <a:pt x="6301" y="4983"/>
                    <a:pt x="5952" y="6186"/>
                  </a:cubicBezTo>
                  <a:cubicBezTo>
                    <a:pt x="5952" y="6186"/>
                    <a:pt x="6099" y="6199"/>
                    <a:pt x="6348" y="6199"/>
                  </a:cubicBezTo>
                  <a:cubicBezTo>
                    <a:pt x="6763" y="6199"/>
                    <a:pt x="7461" y="6162"/>
                    <a:pt x="8233" y="5964"/>
                  </a:cubicBezTo>
                  <a:lnTo>
                    <a:pt x="8359" y="4349"/>
                  </a:lnTo>
                  <a:lnTo>
                    <a:pt x="8391" y="4349"/>
                  </a:lnTo>
                  <a:cubicBezTo>
                    <a:pt x="8486" y="4603"/>
                    <a:pt x="8739" y="5458"/>
                    <a:pt x="8549" y="6028"/>
                  </a:cubicBezTo>
                  <a:cubicBezTo>
                    <a:pt x="8549" y="6028"/>
                    <a:pt x="8803" y="5616"/>
                    <a:pt x="8929" y="4666"/>
                  </a:cubicBezTo>
                  <a:lnTo>
                    <a:pt x="8929" y="4666"/>
                  </a:lnTo>
                  <a:lnTo>
                    <a:pt x="8866" y="6091"/>
                  </a:lnTo>
                  <a:lnTo>
                    <a:pt x="9879" y="6534"/>
                  </a:lnTo>
                  <a:cubicBezTo>
                    <a:pt x="9879" y="6534"/>
                    <a:pt x="10291" y="9479"/>
                    <a:pt x="10006" y="11823"/>
                  </a:cubicBezTo>
                  <a:lnTo>
                    <a:pt x="10006" y="11823"/>
                  </a:lnTo>
                  <a:cubicBezTo>
                    <a:pt x="10015" y="11776"/>
                    <a:pt x="11557" y="9246"/>
                    <a:pt x="11146" y="5299"/>
                  </a:cubicBezTo>
                  <a:cubicBezTo>
                    <a:pt x="11178" y="3019"/>
                    <a:pt x="9341" y="486"/>
                    <a:pt x="6047" y="42"/>
                  </a:cubicBezTo>
                  <a:cubicBezTo>
                    <a:pt x="5837" y="14"/>
                    <a:pt x="5631" y="1"/>
                    <a:pt x="5428" y="1"/>
                  </a:cubicBezTo>
                  <a:close/>
                  <a:moveTo>
                    <a:pt x="10006" y="11823"/>
                  </a:moveTo>
                  <a:cubicBezTo>
                    <a:pt x="10006" y="11823"/>
                    <a:pt x="10006" y="11823"/>
                    <a:pt x="10006" y="11823"/>
                  </a:cubicBezTo>
                  <a:cubicBezTo>
                    <a:pt x="10006" y="11823"/>
                    <a:pt x="10006" y="11823"/>
                    <a:pt x="10006" y="11823"/>
                  </a:cubicBezTo>
                  <a:close/>
                </a:path>
              </a:pathLst>
            </a:custGeom>
            <a:solidFill>
              <a:srgbClr val="A0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5091;p124">
              <a:extLst>
                <a:ext uri="{FF2B5EF4-FFF2-40B4-BE49-F238E27FC236}">
                  <a16:creationId xmlns:a16="http://schemas.microsoft.com/office/drawing/2014/main" id="{AA2745DA-5B18-AC96-A904-A78DAAA235C5}"/>
                </a:ext>
              </a:extLst>
            </p:cNvPr>
            <p:cNvSpPr/>
            <p:nvPr/>
          </p:nvSpPr>
          <p:spPr>
            <a:xfrm>
              <a:off x="2506875" y="3437025"/>
              <a:ext cx="120350" cy="286625"/>
            </a:xfrm>
            <a:custGeom>
              <a:avLst/>
              <a:gdLst/>
              <a:ahLst/>
              <a:cxnLst/>
              <a:rect l="l" t="t" r="r" b="b"/>
              <a:pathLst>
                <a:path w="4814" h="11465" extrusionOk="0">
                  <a:moveTo>
                    <a:pt x="792" y="0"/>
                  </a:moveTo>
                  <a:cubicBezTo>
                    <a:pt x="1235" y="1235"/>
                    <a:pt x="887" y="2977"/>
                    <a:pt x="633" y="4054"/>
                  </a:cubicBezTo>
                  <a:cubicBezTo>
                    <a:pt x="475" y="4561"/>
                    <a:pt x="285" y="5162"/>
                    <a:pt x="0" y="5764"/>
                  </a:cubicBezTo>
                  <a:cubicBezTo>
                    <a:pt x="380" y="5732"/>
                    <a:pt x="918" y="5669"/>
                    <a:pt x="1489" y="5542"/>
                  </a:cubicBezTo>
                  <a:lnTo>
                    <a:pt x="1615" y="3927"/>
                  </a:lnTo>
                  <a:lnTo>
                    <a:pt x="1647" y="3927"/>
                  </a:lnTo>
                  <a:cubicBezTo>
                    <a:pt x="1742" y="4181"/>
                    <a:pt x="1995" y="5036"/>
                    <a:pt x="1805" y="5574"/>
                  </a:cubicBezTo>
                  <a:cubicBezTo>
                    <a:pt x="1805" y="5574"/>
                    <a:pt x="2059" y="5194"/>
                    <a:pt x="2185" y="4244"/>
                  </a:cubicBezTo>
                  <a:lnTo>
                    <a:pt x="2185" y="4244"/>
                  </a:lnTo>
                  <a:lnTo>
                    <a:pt x="2090" y="5669"/>
                  </a:lnTo>
                  <a:lnTo>
                    <a:pt x="3135" y="6112"/>
                  </a:lnTo>
                  <a:cubicBezTo>
                    <a:pt x="3135" y="6112"/>
                    <a:pt x="3515" y="9121"/>
                    <a:pt x="3199" y="11464"/>
                  </a:cubicBezTo>
                  <a:cubicBezTo>
                    <a:pt x="3199" y="11464"/>
                    <a:pt x="4814" y="8836"/>
                    <a:pt x="4402" y="4877"/>
                  </a:cubicBezTo>
                  <a:cubicBezTo>
                    <a:pt x="4434" y="2977"/>
                    <a:pt x="3135" y="887"/>
                    <a:pt x="792" y="0"/>
                  </a:cubicBezTo>
                  <a:close/>
                </a:path>
              </a:pathLst>
            </a:custGeom>
            <a:solidFill>
              <a:srgbClr val="7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5092;p124">
              <a:extLst>
                <a:ext uri="{FF2B5EF4-FFF2-40B4-BE49-F238E27FC236}">
                  <a16:creationId xmlns:a16="http://schemas.microsoft.com/office/drawing/2014/main" id="{48DB02B3-296E-AE65-F43F-DAE7CA8C4154}"/>
                </a:ext>
              </a:extLst>
            </p:cNvPr>
            <p:cNvSpPr/>
            <p:nvPr/>
          </p:nvSpPr>
          <p:spPr>
            <a:xfrm>
              <a:off x="2156125" y="3923150"/>
              <a:ext cx="624700" cy="143325"/>
            </a:xfrm>
            <a:custGeom>
              <a:avLst/>
              <a:gdLst/>
              <a:ahLst/>
              <a:cxnLst/>
              <a:rect l="l" t="t" r="r" b="b"/>
              <a:pathLst>
                <a:path w="24988" h="5733" extrusionOk="0">
                  <a:moveTo>
                    <a:pt x="22581" y="0"/>
                  </a:moveTo>
                  <a:lnTo>
                    <a:pt x="13365" y="602"/>
                  </a:lnTo>
                  <a:lnTo>
                    <a:pt x="12827" y="1045"/>
                  </a:lnTo>
                  <a:lnTo>
                    <a:pt x="12510" y="665"/>
                  </a:lnTo>
                  <a:lnTo>
                    <a:pt x="1204" y="1425"/>
                  </a:lnTo>
                  <a:cubicBezTo>
                    <a:pt x="1" y="3547"/>
                    <a:pt x="412" y="5732"/>
                    <a:pt x="412" y="5732"/>
                  </a:cubicBezTo>
                  <a:lnTo>
                    <a:pt x="24924" y="5732"/>
                  </a:lnTo>
                  <a:cubicBezTo>
                    <a:pt x="24988" y="3104"/>
                    <a:pt x="23942" y="1267"/>
                    <a:pt x="22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5093;p124">
              <a:extLst>
                <a:ext uri="{FF2B5EF4-FFF2-40B4-BE49-F238E27FC236}">
                  <a16:creationId xmlns:a16="http://schemas.microsoft.com/office/drawing/2014/main" id="{CCBEEF11-BA53-2199-7FE6-38ECFBAA522E}"/>
                </a:ext>
              </a:extLst>
            </p:cNvPr>
            <p:cNvSpPr/>
            <p:nvPr/>
          </p:nvSpPr>
          <p:spPr>
            <a:xfrm>
              <a:off x="2024700" y="3950050"/>
              <a:ext cx="888350" cy="627875"/>
            </a:xfrm>
            <a:custGeom>
              <a:avLst/>
              <a:gdLst/>
              <a:ahLst/>
              <a:cxnLst/>
              <a:rect l="l" t="t" r="r" b="b"/>
              <a:pathLst>
                <a:path w="35534" h="25115" extrusionOk="0">
                  <a:moveTo>
                    <a:pt x="34742" y="1"/>
                  </a:moveTo>
                  <a:lnTo>
                    <a:pt x="1" y="1141"/>
                  </a:lnTo>
                  <a:lnTo>
                    <a:pt x="761" y="25114"/>
                  </a:lnTo>
                  <a:lnTo>
                    <a:pt x="35533" y="23974"/>
                  </a:lnTo>
                  <a:lnTo>
                    <a:pt x="34742" y="1"/>
                  </a:lnTo>
                  <a:close/>
                </a:path>
              </a:pathLst>
            </a:custGeom>
            <a:solidFill>
              <a:srgbClr val="FFFFFF"/>
            </a:solidFill>
            <a:ln w="10300" cap="rnd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YOU CAN!</a:t>
              </a:r>
              <a:endParaRPr/>
            </a:p>
          </p:txBody>
        </p:sp>
        <p:sp>
          <p:nvSpPr>
            <p:cNvPr id="4454" name="Google Shape;5094;p124">
              <a:extLst>
                <a:ext uri="{FF2B5EF4-FFF2-40B4-BE49-F238E27FC236}">
                  <a16:creationId xmlns:a16="http://schemas.microsoft.com/office/drawing/2014/main" id="{34D0A94A-3EB1-B459-91B5-5BD84E044A70}"/>
                </a:ext>
              </a:extLst>
            </p:cNvPr>
            <p:cNvSpPr/>
            <p:nvPr/>
          </p:nvSpPr>
          <p:spPr>
            <a:xfrm>
              <a:off x="2000950" y="4116325"/>
              <a:ext cx="199550" cy="88150"/>
            </a:xfrm>
            <a:custGeom>
              <a:avLst/>
              <a:gdLst/>
              <a:ahLst/>
              <a:cxnLst/>
              <a:rect l="l" t="t" r="r" b="b"/>
              <a:pathLst>
                <a:path w="7982" h="3526" extrusionOk="0">
                  <a:moveTo>
                    <a:pt x="1426" y="0"/>
                  </a:moveTo>
                  <a:cubicBezTo>
                    <a:pt x="1426" y="0"/>
                    <a:pt x="1" y="190"/>
                    <a:pt x="666" y="1077"/>
                  </a:cubicBezTo>
                  <a:cubicBezTo>
                    <a:pt x="666" y="1077"/>
                    <a:pt x="96" y="1552"/>
                    <a:pt x="697" y="1900"/>
                  </a:cubicBezTo>
                  <a:cubicBezTo>
                    <a:pt x="697" y="1900"/>
                    <a:pt x="254" y="2534"/>
                    <a:pt x="1014" y="2755"/>
                  </a:cubicBezTo>
                  <a:cubicBezTo>
                    <a:pt x="1014" y="2755"/>
                    <a:pt x="254" y="3452"/>
                    <a:pt x="1647" y="3515"/>
                  </a:cubicBezTo>
                  <a:cubicBezTo>
                    <a:pt x="1746" y="3522"/>
                    <a:pt x="1849" y="3526"/>
                    <a:pt x="1956" y="3526"/>
                  </a:cubicBezTo>
                  <a:cubicBezTo>
                    <a:pt x="3323" y="3526"/>
                    <a:pt x="5153" y="2993"/>
                    <a:pt x="2186" y="2787"/>
                  </a:cubicBezTo>
                  <a:cubicBezTo>
                    <a:pt x="2186" y="2787"/>
                    <a:pt x="6999" y="2597"/>
                    <a:pt x="2186" y="1869"/>
                  </a:cubicBezTo>
                  <a:cubicBezTo>
                    <a:pt x="2186" y="1869"/>
                    <a:pt x="7981" y="1457"/>
                    <a:pt x="1742" y="950"/>
                  </a:cubicBezTo>
                  <a:cubicBezTo>
                    <a:pt x="1742" y="950"/>
                    <a:pt x="7411" y="127"/>
                    <a:pt x="142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5095;p124">
              <a:extLst>
                <a:ext uri="{FF2B5EF4-FFF2-40B4-BE49-F238E27FC236}">
                  <a16:creationId xmlns:a16="http://schemas.microsoft.com/office/drawing/2014/main" id="{C662EF35-C214-A921-F5CA-1BE5331D1860}"/>
                </a:ext>
              </a:extLst>
            </p:cNvPr>
            <p:cNvSpPr/>
            <p:nvPr/>
          </p:nvSpPr>
          <p:spPr>
            <a:xfrm>
              <a:off x="2760225" y="4066450"/>
              <a:ext cx="170250" cy="86575"/>
            </a:xfrm>
            <a:custGeom>
              <a:avLst/>
              <a:gdLst/>
              <a:ahLst/>
              <a:cxnLst/>
              <a:rect l="l" t="t" r="r" b="b"/>
              <a:pathLst>
                <a:path w="6810" h="3463" extrusionOk="0">
                  <a:moveTo>
                    <a:pt x="5384" y="0"/>
                  </a:moveTo>
                  <a:cubicBezTo>
                    <a:pt x="349" y="222"/>
                    <a:pt x="5257" y="950"/>
                    <a:pt x="5257" y="950"/>
                  </a:cubicBezTo>
                  <a:cubicBezTo>
                    <a:pt x="0" y="1520"/>
                    <a:pt x="5004" y="1869"/>
                    <a:pt x="4972" y="1869"/>
                  </a:cubicBezTo>
                  <a:cubicBezTo>
                    <a:pt x="1014" y="2597"/>
                    <a:pt x="5099" y="2724"/>
                    <a:pt x="5099" y="2724"/>
                  </a:cubicBezTo>
                  <a:cubicBezTo>
                    <a:pt x="2611" y="2958"/>
                    <a:pt x="4208" y="3463"/>
                    <a:pt x="5365" y="3463"/>
                  </a:cubicBezTo>
                  <a:cubicBezTo>
                    <a:pt x="5459" y="3463"/>
                    <a:pt x="5551" y="3459"/>
                    <a:pt x="5637" y="3452"/>
                  </a:cubicBezTo>
                  <a:cubicBezTo>
                    <a:pt x="6809" y="3357"/>
                    <a:pt x="6081" y="2724"/>
                    <a:pt x="6081" y="2724"/>
                  </a:cubicBezTo>
                  <a:cubicBezTo>
                    <a:pt x="6682" y="2470"/>
                    <a:pt x="6239" y="1869"/>
                    <a:pt x="6239" y="1869"/>
                  </a:cubicBezTo>
                  <a:cubicBezTo>
                    <a:pt x="6714" y="1520"/>
                    <a:pt x="6176" y="1045"/>
                    <a:pt x="6176" y="1045"/>
                  </a:cubicBezTo>
                  <a:cubicBezTo>
                    <a:pt x="6619" y="190"/>
                    <a:pt x="5384" y="0"/>
                    <a:pt x="5384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5096;p124">
              <a:extLst>
                <a:ext uri="{FF2B5EF4-FFF2-40B4-BE49-F238E27FC236}">
                  <a16:creationId xmlns:a16="http://schemas.microsoft.com/office/drawing/2014/main" id="{451B3A36-D9AD-1D6D-C61D-04E9723BD607}"/>
                </a:ext>
              </a:extLst>
            </p:cNvPr>
            <p:cNvSpPr/>
            <p:nvPr/>
          </p:nvSpPr>
          <p:spPr>
            <a:xfrm>
              <a:off x="1990650" y="4116325"/>
              <a:ext cx="199550" cy="88150"/>
            </a:xfrm>
            <a:custGeom>
              <a:avLst/>
              <a:gdLst/>
              <a:ahLst/>
              <a:cxnLst/>
              <a:rect l="l" t="t" r="r" b="b"/>
              <a:pathLst>
                <a:path w="7982" h="3526" extrusionOk="0">
                  <a:moveTo>
                    <a:pt x="1394" y="0"/>
                  </a:moveTo>
                  <a:cubicBezTo>
                    <a:pt x="1394" y="0"/>
                    <a:pt x="1" y="190"/>
                    <a:pt x="666" y="1077"/>
                  </a:cubicBezTo>
                  <a:cubicBezTo>
                    <a:pt x="666" y="1077"/>
                    <a:pt x="96" y="1552"/>
                    <a:pt x="698" y="1900"/>
                  </a:cubicBezTo>
                  <a:cubicBezTo>
                    <a:pt x="698" y="1900"/>
                    <a:pt x="254" y="2534"/>
                    <a:pt x="983" y="2755"/>
                  </a:cubicBezTo>
                  <a:cubicBezTo>
                    <a:pt x="983" y="2755"/>
                    <a:pt x="254" y="3452"/>
                    <a:pt x="1616" y="3515"/>
                  </a:cubicBezTo>
                  <a:cubicBezTo>
                    <a:pt x="1717" y="3522"/>
                    <a:pt x="1822" y="3526"/>
                    <a:pt x="1930" y="3526"/>
                  </a:cubicBezTo>
                  <a:cubicBezTo>
                    <a:pt x="3319" y="3526"/>
                    <a:pt x="5124" y="2993"/>
                    <a:pt x="2186" y="2787"/>
                  </a:cubicBezTo>
                  <a:cubicBezTo>
                    <a:pt x="2186" y="2787"/>
                    <a:pt x="6968" y="2597"/>
                    <a:pt x="2154" y="1869"/>
                  </a:cubicBezTo>
                  <a:cubicBezTo>
                    <a:pt x="2154" y="1869"/>
                    <a:pt x="7981" y="1457"/>
                    <a:pt x="1711" y="950"/>
                  </a:cubicBezTo>
                  <a:cubicBezTo>
                    <a:pt x="1711" y="950"/>
                    <a:pt x="7380" y="127"/>
                    <a:pt x="1394" y="0"/>
                  </a:cubicBezTo>
                  <a:close/>
                </a:path>
              </a:pathLst>
            </a:custGeom>
            <a:solidFill>
              <a:srgbClr val="FFD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5097;p124">
              <a:extLst>
                <a:ext uri="{FF2B5EF4-FFF2-40B4-BE49-F238E27FC236}">
                  <a16:creationId xmlns:a16="http://schemas.microsoft.com/office/drawing/2014/main" id="{1465A52F-2C40-F010-88D3-7C1B9C164682}"/>
                </a:ext>
              </a:extLst>
            </p:cNvPr>
            <p:cNvSpPr/>
            <p:nvPr/>
          </p:nvSpPr>
          <p:spPr>
            <a:xfrm>
              <a:off x="2773675" y="4066450"/>
              <a:ext cx="170250" cy="86575"/>
            </a:xfrm>
            <a:custGeom>
              <a:avLst/>
              <a:gdLst/>
              <a:ahLst/>
              <a:cxnLst/>
              <a:rect l="l" t="t" r="r" b="b"/>
              <a:pathLst>
                <a:path w="6810" h="3463" extrusionOk="0">
                  <a:moveTo>
                    <a:pt x="5384" y="0"/>
                  </a:moveTo>
                  <a:cubicBezTo>
                    <a:pt x="349" y="222"/>
                    <a:pt x="5258" y="950"/>
                    <a:pt x="5258" y="950"/>
                  </a:cubicBezTo>
                  <a:cubicBezTo>
                    <a:pt x="1" y="1520"/>
                    <a:pt x="4973" y="1869"/>
                    <a:pt x="4973" y="1869"/>
                  </a:cubicBezTo>
                  <a:cubicBezTo>
                    <a:pt x="982" y="2597"/>
                    <a:pt x="5099" y="2724"/>
                    <a:pt x="5099" y="2724"/>
                  </a:cubicBezTo>
                  <a:cubicBezTo>
                    <a:pt x="2611" y="2958"/>
                    <a:pt x="4209" y="3463"/>
                    <a:pt x="5365" y="3463"/>
                  </a:cubicBezTo>
                  <a:cubicBezTo>
                    <a:pt x="5460" y="3463"/>
                    <a:pt x="5551" y="3459"/>
                    <a:pt x="5638" y="3452"/>
                  </a:cubicBezTo>
                  <a:cubicBezTo>
                    <a:pt x="6809" y="3357"/>
                    <a:pt x="6081" y="2724"/>
                    <a:pt x="6081" y="2724"/>
                  </a:cubicBezTo>
                  <a:cubicBezTo>
                    <a:pt x="6683" y="2470"/>
                    <a:pt x="6239" y="1869"/>
                    <a:pt x="6239" y="1869"/>
                  </a:cubicBezTo>
                  <a:cubicBezTo>
                    <a:pt x="6683" y="1520"/>
                    <a:pt x="6144" y="1045"/>
                    <a:pt x="6144" y="1045"/>
                  </a:cubicBezTo>
                  <a:cubicBezTo>
                    <a:pt x="6619" y="190"/>
                    <a:pt x="5384" y="0"/>
                    <a:pt x="5384" y="0"/>
                  </a:cubicBezTo>
                  <a:close/>
                </a:path>
              </a:pathLst>
            </a:custGeom>
            <a:solidFill>
              <a:srgbClr val="FFD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8" name="Google Shape;5098;p124">
            <a:extLst>
              <a:ext uri="{FF2B5EF4-FFF2-40B4-BE49-F238E27FC236}">
                <a16:creationId xmlns:a16="http://schemas.microsoft.com/office/drawing/2014/main" id="{60CD9BE9-A536-7A0C-DB31-78145184B774}"/>
              </a:ext>
            </a:extLst>
          </p:cNvPr>
          <p:cNvGrpSpPr/>
          <p:nvPr/>
        </p:nvGrpSpPr>
        <p:grpSpPr>
          <a:xfrm>
            <a:off x="2452193" y="290946"/>
            <a:ext cx="1012354" cy="1268630"/>
            <a:chOff x="3028600" y="3396550"/>
            <a:chExt cx="966725" cy="1211450"/>
          </a:xfrm>
        </p:grpSpPr>
        <p:sp>
          <p:nvSpPr>
            <p:cNvPr id="4459" name="Google Shape;5099;p124">
              <a:extLst>
                <a:ext uri="{FF2B5EF4-FFF2-40B4-BE49-F238E27FC236}">
                  <a16:creationId xmlns:a16="http://schemas.microsoft.com/office/drawing/2014/main" id="{47BEEA72-A6A9-27B8-F92F-F285BFBB6F75}"/>
                </a:ext>
              </a:extLst>
            </p:cNvPr>
            <p:cNvSpPr/>
            <p:nvPr/>
          </p:nvSpPr>
          <p:spPr>
            <a:xfrm>
              <a:off x="3612900" y="3613975"/>
              <a:ext cx="50700" cy="87100"/>
            </a:xfrm>
            <a:custGeom>
              <a:avLst/>
              <a:gdLst/>
              <a:ahLst/>
              <a:cxnLst/>
              <a:rect l="l" t="t" r="r" b="b"/>
              <a:pathLst>
                <a:path w="2028" h="3484" extrusionOk="0">
                  <a:moveTo>
                    <a:pt x="686" y="0"/>
                  </a:moveTo>
                  <a:cubicBezTo>
                    <a:pt x="610" y="0"/>
                    <a:pt x="539" y="16"/>
                    <a:pt x="476" y="48"/>
                  </a:cubicBezTo>
                  <a:cubicBezTo>
                    <a:pt x="539" y="1283"/>
                    <a:pt x="222" y="2201"/>
                    <a:pt x="1" y="3310"/>
                  </a:cubicBezTo>
                  <a:cubicBezTo>
                    <a:pt x="85" y="3430"/>
                    <a:pt x="196" y="3483"/>
                    <a:pt x="322" y="3483"/>
                  </a:cubicBezTo>
                  <a:cubicBezTo>
                    <a:pt x="856" y="3483"/>
                    <a:pt x="1658" y="2527"/>
                    <a:pt x="1838" y="1758"/>
                  </a:cubicBezTo>
                  <a:cubicBezTo>
                    <a:pt x="2028" y="776"/>
                    <a:pt x="1553" y="238"/>
                    <a:pt x="919" y="48"/>
                  </a:cubicBezTo>
                  <a:cubicBezTo>
                    <a:pt x="840" y="16"/>
                    <a:pt x="761" y="0"/>
                    <a:pt x="686" y="0"/>
                  </a:cubicBezTo>
                  <a:close/>
                </a:path>
              </a:pathLst>
            </a:custGeom>
            <a:solidFill>
              <a:srgbClr val="A0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5100;p124">
              <a:extLst>
                <a:ext uri="{FF2B5EF4-FFF2-40B4-BE49-F238E27FC236}">
                  <a16:creationId xmlns:a16="http://schemas.microsoft.com/office/drawing/2014/main" id="{EF8B69FA-665F-2BA0-1239-2F5FD1B95225}"/>
                </a:ext>
              </a:extLst>
            </p:cNvPr>
            <p:cNvSpPr/>
            <p:nvPr/>
          </p:nvSpPr>
          <p:spPr>
            <a:xfrm>
              <a:off x="3622400" y="3629400"/>
              <a:ext cx="30125" cy="57825"/>
            </a:xfrm>
            <a:custGeom>
              <a:avLst/>
              <a:gdLst/>
              <a:ahLst/>
              <a:cxnLst/>
              <a:rect l="l" t="t" r="r" b="b"/>
              <a:pathLst>
                <a:path w="1205" h="2313" extrusionOk="0">
                  <a:moveTo>
                    <a:pt x="96" y="1"/>
                  </a:moveTo>
                  <a:cubicBezTo>
                    <a:pt x="96" y="128"/>
                    <a:pt x="96" y="254"/>
                    <a:pt x="96" y="381"/>
                  </a:cubicBezTo>
                  <a:cubicBezTo>
                    <a:pt x="96" y="824"/>
                    <a:pt x="64" y="1268"/>
                    <a:pt x="32" y="1711"/>
                  </a:cubicBezTo>
                  <a:cubicBezTo>
                    <a:pt x="32" y="1711"/>
                    <a:pt x="1" y="1743"/>
                    <a:pt x="1" y="1743"/>
                  </a:cubicBezTo>
                  <a:cubicBezTo>
                    <a:pt x="159" y="1901"/>
                    <a:pt x="222" y="2123"/>
                    <a:pt x="191" y="2313"/>
                  </a:cubicBezTo>
                  <a:cubicBezTo>
                    <a:pt x="571" y="2186"/>
                    <a:pt x="919" y="1648"/>
                    <a:pt x="1046" y="1173"/>
                  </a:cubicBezTo>
                  <a:cubicBezTo>
                    <a:pt x="1204" y="508"/>
                    <a:pt x="856" y="159"/>
                    <a:pt x="412" y="33"/>
                  </a:cubicBezTo>
                  <a:cubicBezTo>
                    <a:pt x="286" y="1"/>
                    <a:pt x="191" y="1"/>
                    <a:pt x="96" y="1"/>
                  </a:cubicBezTo>
                  <a:close/>
                </a:path>
              </a:pathLst>
            </a:custGeom>
            <a:solidFill>
              <a:srgbClr val="7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5101;p124">
              <a:extLst>
                <a:ext uri="{FF2B5EF4-FFF2-40B4-BE49-F238E27FC236}">
                  <a16:creationId xmlns:a16="http://schemas.microsoft.com/office/drawing/2014/main" id="{798BAF62-8CDC-B002-1478-0B56BAE8E1DD}"/>
                </a:ext>
              </a:extLst>
            </p:cNvPr>
            <p:cNvSpPr/>
            <p:nvPr/>
          </p:nvSpPr>
          <p:spPr>
            <a:xfrm>
              <a:off x="3335800" y="3613975"/>
              <a:ext cx="50700" cy="87100"/>
            </a:xfrm>
            <a:custGeom>
              <a:avLst/>
              <a:gdLst/>
              <a:ahLst/>
              <a:cxnLst/>
              <a:rect l="l" t="t" r="r" b="b"/>
              <a:pathLst>
                <a:path w="2028" h="3484" extrusionOk="0">
                  <a:moveTo>
                    <a:pt x="1347" y="0"/>
                  </a:moveTo>
                  <a:cubicBezTo>
                    <a:pt x="1267" y="0"/>
                    <a:pt x="1188" y="16"/>
                    <a:pt x="1109" y="48"/>
                  </a:cubicBezTo>
                  <a:cubicBezTo>
                    <a:pt x="476" y="238"/>
                    <a:pt x="1" y="776"/>
                    <a:pt x="222" y="1758"/>
                  </a:cubicBezTo>
                  <a:cubicBezTo>
                    <a:pt x="376" y="2527"/>
                    <a:pt x="1194" y="3483"/>
                    <a:pt x="1719" y="3483"/>
                  </a:cubicBezTo>
                  <a:cubicBezTo>
                    <a:pt x="1842" y="3483"/>
                    <a:pt x="1949" y="3430"/>
                    <a:pt x="2027" y="3310"/>
                  </a:cubicBezTo>
                  <a:cubicBezTo>
                    <a:pt x="1806" y="2201"/>
                    <a:pt x="1521" y="1283"/>
                    <a:pt x="1584" y="48"/>
                  </a:cubicBezTo>
                  <a:cubicBezTo>
                    <a:pt x="1505" y="16"/>
                    <a:pt x="1426" y="0"/>
                    <a:pt x="1347" y="0"/>
                  </a:cubicBezTo>
                  <a:close/>
                </a:path>
              </a:pathLst>
            </a:custGeom>
            <a:solidFill>
              <a:srgbClr val="A0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5102;p124">
              <a:extLst>
                <a:ext uri="{FF2B5EF4-FFF2-40B4-BE49-F238E27FC236}">
                  <a16:creationId xmlns:a16="http://schemas.microsoft.com/office/drawing/2014/main" id="{54814563-7D2A-3FEF-D654-83253775CA34}"/>
                </a:ext>
              </a:extLst>
            </p:cNvPr>
            <p:cNvSpPr/>
            <p:nvPr/>
          </p:nvSpPr>
          <p:spPr>
            <a:xfrm>
              <a:off x="3347675" y="3629400"/>
              <a:ext cx="29325" cy="57825"/>
            </a:xfrm>
            <a:custGeom>
              <a:avLst/>
              <a:gdLst/>
              <a:ahLst/>
              <a:cxnLst/>
              <a:rect l="l" t="t" r="r" b="b"/>
              <a:pathLst>
                <a:path w="1173" h="2313" extrusionOk="0">
                  <a:moveTo>
                    <a:pt x="1109" y="1"/>
                  </a:moveTo>
                  <a:cubicBezTo>
                    <a:pt x="1014" y="1"/>
                    <a:pt x="887" y="1"/>
                    <a:pt x="792" y="33"/>
                  </a:cubicBezTo>
                  <a:cubicBezTo>
                    <a:pt x="349" y="159"/>
                    <a:pt x="1" y="508"/>
                    <a:pt x="127" y="1173"/>
                  </a:cubicBezTo>
                  <a:cubicBezTo>
                    <a:pt x="254" y="1648"/>
                    <a:pt x="634" y="2186"/>
                    <a:pt x="982" y="2313"/>
                  </a:cubicBezTo>
                  <a:cubicBezTo>
                    <a:pt x="982" y="2123"/>
                    <a:pt x="1046" y="1901"/>
                    <a:pt x="1172" y="1743"/>
                  </a:cubicBezTo>
                  <a:cubicBezTo>
                    <a:pt x="1172" y="1743"/>
                    <a:pt x="1172" y="1711"/>
                    <a:pt x="1172" y="1711"/>
                  </a:cubicBezTo>
                  <a:cubicBezTo>
                    <a:pt x="1109" y="1268"/>
                    <a:pt x="1109" y="824"/>
                    <a:pt x="1109" y="381"/>
                  </a:cubicBezTo>
                  <a:cubicBezTo>
                    <a:pt x="1109" y="254"/>
                    <a:pt x="1109" y="128"/>
                    <a:pt x="1109" y="1"/>
                  </a:cubicBezTo>
                  <a:close/>
                </a:path>
              </a:pathLst>
            </a:custGeom>
            <a:solidFill>
              <a:srgbClr val="7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5103;p124">
              <a:extLst>
                <a:ext uri="{FF2B5EF4-FFF2-40B4-BE49-F238E27FC236}">
                  <a16:creationId xmlns:a16="http://schemas.microsoft.com/office/drawing/2014/main" id="{A7190C8A-1A93-4671-2A74-1C9D2AF0EC05}"/>
                </a:ext>
              </a:extLst>
            </p:cNvPr>
            <p:cNvSpPr/>
            <p:nvPr/>
          </p:nvSpPr>
          <p:spPr>
            <a:xfrm>
              <a:off x="3187750" y="3748175"/>
              <a:ext cx="637375" cy="361050"/>
            </a:xfrm>
            <a:custGeom>
              <a:avLst/>
              <a:gdLst/>
              <a:ahLst/>
              <a:cxnLst/>
              <a:rect l="l" t="t" r="r" b="b"/>
              <a:pathLst>
                <a:path w="25495" h="14442" extrusionOk="0">
                  <a:moveTo>
                    <a:pt x="11560" y="0"/>
                  </a:moveTo>
                  <a:lnTo>
                    <a:pt x="11560" y="159"/>
                  </a:lnTo>
                  <a:lnTo>
                    <a:pt x="10261" y="254"/>
                  </a:lnTo>
                  <a:lnTo>
                    <a:pt x="10071" y="5099"/>
                  </a:lnTo>
                  <a:cubicBezTo>
                    <a:pt x="10071" y="5099"/>
                    <a:pt x="5004" y="5891"/>
                    <a:pt x="2502" y="8392"/>
                  </a:cubicBezTo>
                  <a:cubicBezTo>
                    <a:pt x="0" y="10894"/>
                    <a:pt x="602" y="13935"/>
                    <a:pt x="602" y="13935"/>
                  </a:cubicBezTo>
                  <a:lnTo>
                    <a:pt x="11560" y="14378"/>
                  </a:lnTo>
                  <a:lnTo>
                    <a:pt x="11560" y="14441"/>
                  </a:lnTo>
                  <a:lnTo>
                    <a:pt x="12478" y="14410"/>
                  </a:lnTo>
                  <a:lnTo>
                    <a:pt x="13365" y="14441"/>
                  </a:lnTo>
                  <a:lnTo>
                    <a:pt x="13365" y="14378"/>
                  </a:lnTo>
                  <a:lnTo>
                    <a:pt x="24481" y="14410"/>
                  </a:lnTo>
                  <a:cubicBezTo>
                    <a:pt x="24481" y="14410"/>
                    <a:pt x="25494" y="10894"/>
                    <a:pt x="22992" y="8392"/>
                  </a:cubicBezTo>
                  <a:cubicBezTo>
                    <a:pt x="20490" y="5891"/>
                    <a:pt x="14853" y="5099"/>
                    <a:pt x="14853" y="5099"/>
                  </a:cubicBezTo>
                  <a:lnTo>
                    <a:pt x="14695" y="254"/>
                  </a:lnTo>
                  <a:lnTo>
                    <a:pt x="13365" y="159"/>
                  </a:lnTo>
                  <a:lnTo>
                    <a:pt x="13365" y="0"/>
                  </a:lnTo>
                  <a:lnTo>
                    <a:pt x="12478" y="64"/>
                  </a:lnTo>
                  <a:lnTo>
                    <a:pt x="11560" y="0"/>
                  </a:lnTo>
                  <a:close/>
                </a:path>
              </a:pathLst>
            </a:custGeom>
            <a:solidFill>
              <a:srgbClr val="A0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5104;p124">
              <a:extLst>
                <a:ext uri="{FF2B5EF4-FFF2-40B4-BE49-F238E27FC236}">
                  <a16:creationId xmlns:a16="http://schemas.microsoft.com/office/drawing/2014/main" id="{7A094F0E-AE49-CDFE-D660-6635EF36C2A5}"/>
                </a:ext>
              </a:extLst>
            </p:cNvPr>
            <p:cNvSpPr/>
            <p:nvPr/>
          </p:nvSpPr>
          <p:spPr>
            <a:xfrm>
              <a:off x="3441100" y="3748175"/>
              <a:ext cx="117200" cy="122725"/>
            </a:xfrm>
            <a:custGeom>
              <a:avLst/>
              <a:gdLst/>
              <a:ahLst/>
              <a:cxnLst/>
              <a:rect l="l" t="t" r="r" b="b"/>
              <a:pathLst>
                <a:path w="4688" h="4909" extrusionOk="0">
                  <a:moveTo>
                    <a:pt x="1426" y="0"/>
                  </a:moveTo>
                  <a:lnTo>
                    <a:pt x="1426" y="159"/>
                  </a:lnTo>
                  <a:lnTo>
                    <a:pt x="127" y="285"/>
                  </a:lnTo>
                  <a:lnTo>
                    <a:pt x="1" y="4244"/>
                  </a:lnTo>
                  <a:cubicBezTo>
                    <a:pt x="1552" y="4466"/>
                    <a:pt x="3136" y="4687"/>
                    <a:pt x="4688" y="4909"/>
                  </a:cubicBezTo>
                  <a:lnTo>
                    <a:pt x="4561" y="285"/>
                  </a:lnTo>
                  <a:lnTo>
                    <a:pt x="3231" y="159"/>
                  </a:lnTo>
                  <a:lnTo>
                    <a:pt x="3231" y="0"/>
                  </a:lnTo>
                  <a:lnTo>
                    <a:pt x="2344" y="95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7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5105;p124">
              <a:extLst>
                <a:ext uri="{FF2B5EF4-FFF2-40B4-BE49-F238E27FC236}">
                  <a16:creationId xmlns:a16="http://schemas.microsoft.com/office/drawing/2014/main" id="{2CB82A7F-E903-2AC0-B9D4-4B7CCDF4D61F}"/>
                </a:ext>
              </a:extLst>
            </p:cNvPr>
            <p:cNvSpPr/>
            <p:nvPr/>
          </p:nvSpPr>
          <p:spPr>
            <a:xfrm>
              <a:off x="3362725" y="3499500"/>
              <a:ext cx="273175" cy="336050"/>
            </a:xfrm>
            <a:custGeom>
              <a:avLst/>
              <a:gdLst/>
              <a:ahLst/>
              <a:cxnLst/>
              <a:rect l="l" t="t" r="r" b="b"/>
              <a:pathLst>
                <a:path w="10927" h="13442" extrusionOk="0">
                  <a:moveTo>
                    <a:pt x="5332" y="1"/>
                  </a:moveTo>
                  <a:cubicBezTo>
                    <a:pt x="4280" y="1"/>
                    <a:pt x="1080" y="372"/>
                    <a:pt x="539" y="4373"/>
                  </a:cubicBezTo>
                  <a:cubicBezTo>
                    <a:pt x="0" y="8522"/>
                    <a:pt x="1615" y="12417"/>
                    <a:pt x="4466" y="13241"/>
                  </a:cubicBezTo>
                  <a:cubicBezTo>
                    <a:pt x="4639" y="13318"/>
                    <a:pt x="5104" y="13441"/>
                    <a:pt x="5592" y="13441"/>
                  </a:cubicBezTo>
                  <a:cubicBezTo>
                    <a:pt x="5907" y="13441"/>
                    <a:pt x="6232" y="13390"/>
                    <a:pt x="6492" y="13241"/>
                  </a:cubicBezTo>
                  <a:cubicBezTo>
                    <a:pt x="9343" y="12417"/>
                    <a:pt x="10926" y="8522"/>
                    <a:pt x="10388" y="4373"/>
                  </a:cubicBezTo>
                  <a:cubicBezTo>
                    <a:pt x="9846" y="372"/>
                    <a:pt x="6675" y="1"/>
                    <a:pt x="5626" y="1"/>
                  </a:cubicBezTo>
                  <a:cubicBezTo>
                    <a:pt x="5571" y="1"/>
                    <a:pt x="5522" y="2"/>
                    <a:pt x="5479" y="3"/>
                  </a:cubicBezTo>
                  <a:cubicBezTo>
                    <a:pt x="5436" y="2"/>
                    <a:pt x="5387" y="1"/>
                    <a:pt x="5332" y="1"/>
                  </a:cubicBezTo>
                  <a:close/>
                </a:path>
              </a:pathLst>
            </a:custGeom>
            <a:solidFill>
              <a:srgbClr val="A0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5106;p124">
              <a:extLst>
                <a:ext uri="{FF2B5EF4-FFF2-40B4-BE49-F238E27FC236}">
                  <a16:creationId xmlns:a16="http://schemas.microsoft.com/office/drawing/2014/main" id="{741A3CD2-5886-E009-848E-30178B49ACCF}"/>
                </a:ext>
              </a:extLst>
            </p:cNvPr>
            <p:cNvSpPr/>
            <p:nvPr/>
          </p:nvSpPr>
          <p:spPr>
            <a:xfrm>
              <a:off x="3362725" y="3499500"/>
              <a:ext cx="149650" cy="335725"/>
            </a:xfrm>
            <a:custGeom>
              <a:avLst/>
              <a:gdLst/>
              <a:ahLst/>
              <a:cxnLst/>
              <a:rect l="l" t="t" r="r" b="b"/>
              <a:pathLst>
                <a:path w="5986" h="13429" extrusionOk="0">
                  <a:moveTo>
                    <a:pt x="5332" y="1"/>
                  </a:moveTo>
                  <a:cubicBezTo>
                    <a:pt x="4280" y="1"/>
                    <a:pt x="1080" y="372"/>
                    <a:pt x="539" y="4373"/>
                  </a:cubicBezTo>
                  <a:cubicBezTo>
                    <a:pt x="0" y="8522"/>
                    <a:pt x="1615" y="12417"/>
                    <a:pt x="4434" y="13241"/>
                  </a:cubicBezTo>
                  <a:cubicBezTo>
                    <a:pt x="4632" y="13315"/>
                    <a:pt x="5103" y="13428"/>
                    <a:pt x="5586" y="13428"/>
                  </a:cubicBezTo>
                  <a:cubicBezTo>
                    <a:pt x="5720" y="13428"/>
                    <a:pt x="5855" y="13420"/>
                    <a:pt x="5986" y="13399"/>
                  </a:cubicBezTo>
                  <a:cubicBezTo>
                    <a:pt x="5669" y="13367"/>
                    <a:pt x="5384" y="13272"/>
                    <a:pt x="5257" y="13241"/>
                  </a:cubicBezTo>
                  <a:cubicBezTo>
                    <a:pt x="2407" y="12417"/>
                    <a:pt x="1267" y="8427"/>
                    <a:pt x="1805" y="4278"/>
                  </a:cubicBezTo>
                  <a:cubicBezTo>
                    <a:pt x="2312" y="573"/>
                    <a:pt x="4624" y="67"/>
                    <a:pt x="5859" y="3"/>
                  </a:cubicBezTo>
                  <a:lnTo>
                    <a:pt x="5479" y="3"/>
                  </a:lnTo>
                  <a:cubicBezTo>
                    <a:pt x="5436" y="2"/>
                    <a:pt x="5387" y="1"/>
                    <a:pt x="5332" y="1"/>
                  </a:cubicBezTo>
                  <a:close/>
                </a:path>
              </a:pathLst>
            </a:custGeom>
            <a:solidFill>
              <a:srgbClr val="7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5107;p124">
              <a:extLst>
                <a:ext uri="{FF2B5EF4-FFF2-40B4-BE49-F238E27FC236}">
                  <a16:creationId xmlns:a16="http://schemas.microsoft.com/office/drawing/2014/main" id="{FD708034-B2FD-B9C8-70D0-82B1A997C8B2}"/>
                </a:ext>
              </a:extLst>
            </p:cNvPr>
            <p:cNvSpPr/>
            <p:nvPr/>
          </p:nvSpPr>
          <p:spPr>
            <a:xfrm>
              <a:off x="3512350" y="3626250"/>
              <a:ext cx="30900" cy="94225"/>
            </a:xfrm>
            <a:custGeom>
              <a:avLst/>
              <a:gdLst/>
              <a:ahLst/>
              <a:cxnLst/>
              <a:rect l="l" t="t" r="r" b="b"/>
              <a:pathLst>
                <a:path w="1236" h="3769" extrusionOk="0">
                  <a:moveTo>
                    <a:pt x="159" y="0"/>
                  </a:moveTo>
                  <a:lnTo>
                    <a:pt x="1" y="3769"/>
                  </a:lnTo>
                  <a:lnTo>
                    <a:pt x="1236" y="307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7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5108;p124">
              <a:extLst>
                <a:ext uri="{FF2B5EF4-FFF2-40B4-BE49-F238E27FC236}">
                  <a16:creationId xmlns:a16="http://schemas.microsoft.com/office/drawing/2014/main" id="{7CF877D5-6EE1-8DD9-5075-D55241B4C668}"/>
                </a:ext>
              </a:extLst>
            </p:cNvPr>
            <p:cNvSpPr/>
            <p:nvPr/>
          </p:nvSpPr>
          <p:spPr>
            <a:xfrm>
              <a:off x="3531350" y="3588875"/>
              <a:ext cx="64950" cy="23925"/>
            </a:xfrm>
            <a:custGeom>
              <a:avLst/>
              <a:gdLst/>
              <a:ahLst/>
              <a:cxnLst/>
              <a:rect l="l" t="t" r="r" b="b"/>
              <a:pathLst>
                <a:path w="2598" h="957" extrusionOk="0">
                  <a:moveTo>
                    <a:pt x="1180" y="1"/>
                  </a:moveTo>
                  <a:cubicBezTo>
                    <a:pt x="911" y="1"/>
                    <a:pt x="665" y="94"/>
                    <a:pt x="444" y="260"/>
                  </a:cubicBezTo>
                  <a:cubicBezTo>
                    <a:pt x="223" y="418"/>
                    <a:pt x="64" y="672"/>
                    <a:pt x="1" y="957"/>
                  </a:cubicBezTo>
                  <a:cubicBezTo>
                    <a:pt x="286" y="893"/>
                    <a:pt x="508" y="830"/>
                    <a:pt x="698" y="830"/>
                  </a:cubicBezTo>
                  <a:cubicBezTo>
                    <a:pt x="888" y="798"/>
                    <a:pt x="1078" y="798"/>
                    <a:pt x="1268" y="798"/>
                  </a:cubicBezTo>
                  <a:cubicBezTo>
                    <a:pt x="1616" y="798"/>
                    <a:pt x="2028" y="862"/>
                    <a:pt x="2598" y="925"/>
                  </a:cubicBezTo>
                  <a:cubicBezTo>
                    <a:pt x="2503" y="640"/>
                    <a:pt x="2313" y="418"/>
                    <a:pt x="2091" y="260"/>
                  </a:cubicBezTo>
                  <a:cubicBezTo>
                    <a:pt x="1869" y="102"/>
                    <a:pt x="1584" y="7"/>
                    <a:pt x="1299" y="7"/>
                  </a:cubicBezTo>
                  <a:cubicBezTo>
                    <a:pt x="1259" y="3"/>
                    <a:pt x="1219" y="1"/>
                    <a:pt x="1180" y="1"/>
                  </a:cubicBezTo>
                  <a:close/>
                </a:path>
              </a:pathLst>
            </a:custGeom>
            <a:solidFill>
              <a:srgbClr val="1920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5109;p124">
              <a:extLst>
                <a:ext uri="{FF2B5EF4-FFF2-40B4-BE49-F238E27FC236}">
                  <a16:creationId xmlns:a16="http://schemas.microsoft.com/office/drawing/2014/main" id="{2CE60B44-6371-4274-C6BA-D777C39D62FA}"/>
                </a:ext>
              </a:extLst>
            </p:cNvPr>
            <p:cNvSpPr/>
            <p:nvPr/>
          </p:nvSpPr>
          <p:spPr>
            <a:xfrm>
              <a:off x="3404675" y="3587450"/>
              <a:ext cx="64950" cy="23775"/>
            </a:xfrm>
            <a:custGeom>
              <a:avLst/>
              <a:gdLst/>
              <a:ahLst/>
              <a:cxnLst/>
              <a:rect l="l" t="t" r="r" b="b"/>
              <a:pathLst>
                <a:path w="2598" h="951" extrusionOk="0">
                  <a:moveTo>
                    <a:pt x="1299" y="0"/>
                  </a:moveTo>
                  <a:cubicBezTo>
                    <a:pt x="1014" y="32"/>
                    <a:pt x="729" y="127"/>
                    <a:pt x="507" y="285"/>
                  </a:cubicBezTo>
                  <a:cubicBezTo>
                    <a:pt x="286" y="444"/>
                    <a:pt x="96" y="634"/>
                    <a:pt x="1" y="919"/>
                  </a:cubicBezTo>
                  <a:cubicBezTo>
                    <a:pt x="571" y="887"/>
                    <a:pt x="983" y="824"/>
                    <a:pt x="1331" y="792"/>
                  </a:cubicBezTo>
                  <a:cubicBezTo>
                    <a:pt x="1521" y="792"/>
                    <a:pt x="1711" y="792"/>
                    <a:pt x="1901" y="824"/>
                  </a:cubicBezTo>
                  <a:cubicBezTo>
                    <a:pt x="2123" y="855"/>
                    <a:pt x="2313" y="919"/>
                    <a:pt x="2598" y="950"/>
                  </a:cubicBezTo>
                  <a:cubicBezTo>
                    <a:pt x="2534" y="665"/>
                    <a:pt x="2376" y="444"/>
                    <a:pt x="2154" y="254"/>
                  </a:cubicBezTo>
                  <a:cubicBezTo>
                    <a:pt x="1901" y="95"/>
                    <a:pt x="1616" y="0"/>
                    <a:pt x="1299" y="0"/>
                  </a:cubicBezTo>
                  <a:close/>
                </a:path>
              </a:pathLst>
            </a:custGeom>
            <a:solidFill>
              <a:srgbClr val="1920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5110;p124">
              <a:extLst>
                <a:ext uri="{FF2B5EF4-FFF2-40B4-BE49-F238E27FC236}">
                  <a16:creationId xmlns:a16="http://schemas.microsoft.com/office/drawing/2014/main" id="{D11966AE-2B36-109B-7C9F-C06F34084C22}"/>
                </a:ext>
              </a:extLst>
            </p:cNvPr>
            <p:cNvSpPr/>
            <p:nvPr/>
          </p:nvSpPr>
          <p:spPr>
            <a:xfrm>
              <a:off x="3178250" y="3878800"/>
              <a:ext cx="647650" cy="217750"/>
            </a:xfrm>
            <a:custGeom>
              <a:avLst/>
              <a:gdLst/>
              <a:ahLst/>
              <a:cxnLst/>
              <a:rect l="l" t="t" r="r" b="b"/>
              <a:pathLst>
                <a:path w="25906" h="8710" extrusionOk="0">
                  <a:moveTo>
                    <a:pt x="17292" y="1"/>
                  </a:moveTo>
                  <a:cubicBezTo>
                    <a:pt x="16342" y="697"/>
                    <a:pt x="15740" y="1331"/>
                    <a:pt x="14600" y="1521"/>
                  </a:cubicBezTo>
                  <a:cubicBezTo>
                    <a:pt x="14131" y="1589"/>
                    <a:pt x="13645" y="1628"/>
                    <a:pt x="13156" y="1628"/>
                  </a:cubicBezTo>
                  <a:cubicBezTo>
                    <a:pt x="11597" y="1628"/>
                    <a:pt x="10016" y="1229"/>
                    <a:pt x="8931" y="96"/>
                  </a:cubicBezTo>
                  <a:cubicBezTo>
                    <a:pt x="6334" y="634"/>
                    <a:pt x="0" y="2566"/>
                    <a:pt x="380" y="8710"/>
                  </a:cubicBezTo>
                  <a:lnTo>
                    <a:pt x="25811" y="8710"/>
                  </a:lnTo>
                  <a:cubicBezTo>
                    <a:pt x="25811" y="8710"/>
                    <a:pt x="25906" y="1774"/>
                    <a:pt x="17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5111;p124">
              <a:extLst>
                <a:ext uri="{FF2B5EF4-FFF2-40B4-BE49-F238E27FC236}">
                  <a16:creationId xmlns:a16="http://schemas.microsoft.com/office/drawing/2014/main" id="{A23FB3F1-AA9E-663D-C03C-33F616EB7460}"/>
                </a:ext>
              </a:extLst>
            </p:cNvPr>
            <p:cNvSpPr/>
            <p:nvPr/>
          </p:nvSpPr>
          <p:spPr>
            <a:xfrm>
              <a:off x="3184575" y="3973800"/>
              <a:ext cx="640550" cy="122750"/>
            </a:xfrm>
            <a:custGeom>
              <a:avLst/>
              <a:gdLst/>
              <a:ahLst/>
              <a:cxnLst/>
              <a:rect l="l" t="t" r="r" b="b"/>
              <a:pathLst>
                <a:path w="25622" h="4910" extrusionOk="0">
                  <a:moveTo>
                    <a:pt x="23721" y="1"/>
                  </a:moveTo>
                  <a:lnTo>
                    <a:pt x="1616" y="64"/>
                  </a:lnTo>
                  <a:cubicBezTo>
                    <a:pt x="634" y="1268"/>
                    <a:pt x="1" y="2851"/>
                    <a:pt x="127" y="4910"/>
                  </a:cubicBezTo>
                  <a:lnTo>
                    <a:pt x="25558" y="4910"/>
                  </a:lnTo>
                  <a:cubicBezTo>
                    <a:pt x="25558" y="4910"/>
                    <a:pt x="25621" y="2408"/>
                    <a:pt x="23721" y="1"/>
                  </a:cubicBez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5112;p124">
              <a:extLst>
                <a:ext uri="{FF2B5EF4-FFF2-40B4-BE49-F238E27FC236}">
                  <a16:creationId xmlns:a16="http://schemas.microsoft.com/office/drawing/2014/main" id="{AFF954C6-DE5E-3CA2-1034-5688B9D7DD9C}"/>
                </a:ext>
              </a:extLst>
            </p:cNvPr>
            <p:cNvSpPr/>
            <p:nvPr/>
          </p:nvSpPr>
          <p:spPr>
            <a:xfrm>
              <a:off x="3063450" y="3979350"/>
              <a:ext cx="888350" cy="628650"/>
            </a:xfrm>
            <a:custGeom>
              <a:avLst/>
              <a:gdLst/>
              <a:ahLst/>
              <a:cxnLst/>
              <a:rect l="l" t="t" r="r" b="b"/>
              <a:pathLst>
                <a:path w="35534" h="25146" extrusionOk="0">
                  <a:moveTo>
                    <a:pt x="792" y="1"/>
                  </a:moveTo>
                  <a:lnTo>
                    <a:pt x="0" y="24006"/>
                  </a:lnTo>
                  <a:lnTo>
                    <a:pt x="34773" y="25146"/>
                  </a:lnTo>
                  <a:lnTo>
                    <a:pt x="35533" y="1141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FFFFFF"/>
            </a:solidFill>
            <a:ln w="10300" cap="rnd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/>
                <a:t>YOU ROCK!</a:t>
              </a:r>
              <a:endParaRPr/>
            </a:p>
          </p:txBody>
        </p:sp>
        <p:sp>
          <p:nvSpPr>
            <p:cNvPr id="4473" name="Google Shape;5113;p124">
              <a:extLst>
                <a:ext uri="{FF2B5EF4-FFF2-40B4-BE49-F238E27FC236}">
                  <a16:creationId xmlns:a16="http://schemas.microsoft.com/office/drawing/2014/main" id="{2812667C-C258-9845-E17A-4C2EAA3E4701}"/>
                </a:ext>
              </a:extLst>
            </p:cNvPr>
            <p:cNvSpPr/>
            <p:nvPr/>
          </p:nvSpPr>
          <p:spPr>
            <a:xfrm>
              <a:off x="3041275" y="4206450"/>
              <a:ext cx="171050" cy="97600"/>
            </a:xfrm>
            <a:custGeom>
              <a:avLst/>
              <a:gdLst/>
              <a:ahLst/>
              <a:cxnLst/>
              <a:rect l="l" t="t" r="r" b="b"/>
              <a:pathLst>
                <a:path w="6842" h="3904" extrusionOk="0">
                  <a:moveTo>
                    <a:pt x="2838" y="1"/>
                  </a:moveTo>
                  <a:cubicBezTo>
                    <a:pt x="2398" y="1"/>
                    <a:pt x="1883" y="55"/>
                    <a:pt x="1457" y="164"/>
                  </a:cubicBezTo>
                  <a:cubicBezTo>
                    <a:pt x="1" y="576"/>
                    <a:pt x="951" y="1146"/>
                    <a:pt x="951" y="1146"/>
                  </a:cubicBezTo>
                  <a:cubicBezTo>
                    <a:pt x="191" y="1557"/>
                    <a:pt x="792" y="2159"/>
                    <a:pt x="792" y="2159"/>
                  </a:cubicBezTo>
                  <a:cubicBezTo>
                    <a:pt x="222" y="2666"/>
                    <a:pt x="951" y="3077"/>
                    <a:pt x="951" y="3077"/>
                  </a:cubicBezTo>
                  <a:cubicBezTo>
                    <a:pt x="636" y="3838"/>
                    <a:pt x="1582" y="3904"/>
                    <a:pt x="1916" y="3904"/>
                  </a:cubicBezTo>
                  <a:cubicBezTo>
                    <a:pt x="1985" y="3904"/>
                    <a:pt x="2028" y="3901"/>
                    <a:pt x="2028" y="3901"/>
                  </a:cubicBezTo>
                  <a:cubicBezTo>
                    <a:pt x="6841" y="3046"/>
                    <a:pt x="2154" y="2982"/>
                    <a:pt x="2154" y="2982"/>
                  </a:cubicBezTo>
                  <a:cubicBezTo>
                    <a:pt x="2883" y="2856"/>
                    <a:pt x="3738" y="2634"/>
                    <a:pt x="4213" y="2539"/>
                  </a:cubicBezTo>
                  <a:cubicBezTo>
                    <a:pt x="5081" y="2330"/>
                    <a:pt x="4845" y="1837"/>
                    <a:pt x="4175" y="1837"/>
                  </a:cubicBezTo>
                  <a:cubicBezTo>
                    <a:pt x="4137" y="1837"/>
                    <a:pt x="4096" y="1839"/>
                    <a:pt x="4054" y="1842"/>
                  </a:cubicBezTo>
                  <a:cubicBezTo>
                    <a:pt x="3294" y="1906"/>
                    <a:pt x="2186" y="1969"/>
                    <a:pt x="2186" y="1969"/>
                  </a:cubicBezTo>
                  <a:cubicBezTo>
                    <a:pt x="4973" y="1100"/>
                    <a:pt x="4544" y="914"/>
                    <a:pt x="3664" y="914"/>
                  </a:cubicBezTo>
                  <a:cubicBezTo>
                    <a:pt x="3004" y="914"/>
                    <a:pt x="2091" y="1019"/>
                    <a:pt x="2091" y="1019"/>
                  </a:cubicBezTo>
                  <a:cubicBezTo>
                    <a:pt x="4557" y="340"/>
                    <a:pt x="3936" y="1"/>
                    <a:pt x="2838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5114;p124">
              <a:extLst>
                <a:ext uri="{FF2B5EF4-FFF2-40B4-BE49-F238E27FC236}">
                  <a16:creationId xmlns:a16="http://schemas.microsoft.com/office/drawing/2014/main" id="{644A2540-EE25-9816-5F55-FBE5D8583DE3}"/>
                </a:ext>
              </a:extLst>
            </p:cNvPr>
            <p:cNvSpPr/>
            <p:nvPr/>
          </p:nvSpPr>
          <p:spPr>
            <a:xfrm>
              <a:off x="3815600" y="4214825"/>
              <a:ext cx="171025" cy="97925"/>
            </a:xfrm>
            <a:custGeom>
              <a:avLst/>
              <a:gdLst/>
              <a:ahLst/>
              <a:cxnLst/>
              <a:rect l="l" t="t" r="r" b="b"/>
              <a:pathLst>
                <a:path w="6841" h="3917" extrusionOk="0">
                  <a:moveTo>
                    <a:pt x="3981" y="0"/>
                  </a:moveTo>
                  <a:cubicBezTo>
                    <a:pt x="2901" y="0"/>
                    <a:pt x="2293" y="356"/>
                    <a:pt x="4750" y="1032"/>
                  </a:cubicBezTo>
                  <a:cubicBezTo>
                    <a:pt x="4750" y="1032"/>
                    <a:pt x="3837" y="928"/>
                    <a:pt x="3175" y="928"/>
                  </a:cubicBezTo>
                  <a:cubicBezTo>
                    <a:pt x="2292" y="928"/>
                    <a:pt x="1855" y="1114"/>
                    <a:pt x="4624" y="1982"/>
                  </a:cubicBezTo>
                  <a:cubicBezTo>
                    <a:pt x="4624" y="1982"/>
                    <a:pt x="3547" y="1887"/>
                    <a:pt x="2787" y="1824"/>
                  </a:cubicBezTo>
                  <a:cubicBezTo>
                    <a:pt x="2764" y="1823"/>
                    <a:pt x="2742" y="1823"/>
                    <a:pt x="2719" y="1823"/>
                  </a:cubicBezTo>
                  <a:cubicBezTo>
                    <a:pt x="2007" y="1823"/>
                    <a:pt x="1707" y="2306"/>
                    <a:pt x="2629" y="2521"/>
                  </a:cubicBezTo>
                  <a:cubicBezTo>
                    <a:pt x="3104" y="2647"/>
                    <a:pt x="3927" y="2837"/>
                    <a:pt x="4687" y="2964"/>
                  </a:cubicBezTo>
                  <a:cubicBezTo>
                    <a:pt x="4687" y="2964"/>
                    <a:pt x="0" y="3027"/>
                    <a:pt x="4814" y="3914"/>
                  </a:cubicBezTo>
                  <a:cubicBezTo>
                    <a:pt x="4814" y="3914"/>
                    <a:pt x="4857" y="3917"/>
                    <a:pt x="4926" y="3917"/>
                  </a:cubicBezTo>
                  <a:cubicBezTo>
                    <a:pt x="5259" y="3917"/>
                    <a:pt x="6205" y="3852"/>
                    <a:pt x="5890" y="3091"/>
                  </a:cubicBezTo>
                  <a:cubicBezTo>
                    <a:pt x="5890" y="3091"/>
                    <a:pt x="6619" y="2679"/>
                    <a:pt x="6049" y="2172"/>
                  </a:cubicBezTo>
                  <a:cubicBezTo>
                    <a:pt x="6049" y="2172"/>
                    <a:pt x="6651" y="1571"/>
                    <a:pt x="5890" y="1159"/>
                  </a:cubicBezTo>
                  <a:cubicBezTo>
                    <a:pt x="5890" y="1159"/>
                    <a:pt x="6841" y="557"/>
                    <a:pt x="5352" y="177"/>
                  </a:cubicBezTo>
                  <a:cubicBezTo>
                    <a:pt x="4933" y="59"/>
                    <a:pt x="4418" y="0"/>
                    <a:pt x="398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5115;p124">
              <a:extLst>
                <a:ext uri="{FF2B5EF4-FFF2-40B4-BE49-F238E27FC236}">
                  <a16:creationId xmlns:a16="http://schemas.microsoft.com/office/drawing/2014/main" id="{E262267C-11C2-4A18-835A-DBD882D08AC3}"/>
                </a:ext>
              </a:extLst>
            </p:cNvPr>
            <p:cNvSpPr/>
            <p:nvPr/>
          </p:nvSpPr>
          <p:spPr>
            <a:xfrm>
              <a:off x="3433975" y="3626250"/>
              <a:ext cx="19825" cy="33275"/>
            </a:xfrm>
            <a:custGeom>
              <a:avLst/>
              <a:gdLst/>
              <a:ahLst/>
              <a:cxnLst/>
              <a:rect l="l" t="t" r="r" b="b"/>
              <a:pathLst>
                <a:path w="793" h="1331" extrusionOk="0">
                  <a:moveTo>
                    <a:pt x="412" y="0"/>
                  </a:moveTo>
                  <a:cubicBezTo>
                    <a:pt x="191" y="0"/>
                    <a:pt x="1" y="285"/>
                    <a:pt x="1" y="665"/>
                  </a:cubicBezTo>
                  <a:cubicBezTo>
                    <a:pt x="1" y="1014"/>
                    <a:pt x="191" y="1330"/>
                    <a:pt x="412" y="1330"/>
                  </a:cubicBezTo>
                  <a:cubicBezTo>
                    <a:pt x="634" y="1330"/>
                    <a:pt x="792" y="1014"/>
                    <a:pt x="792" y="665"/>
                  </a:cubicBezTo>
                  <a:cubicBezTo>
                    <a:pt x="792" y="285"/>
                    <a:pt x="634" y="0"/>
                    <a:pt x="412" y="0"/>
                  </a:cubicBezTo>
                  <a:close/>
                </a:path>
              </a:pathLst>
            </a:custGeom>
            <a:solidFill>
              <a:srgbClr val="001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5116;p124">
              <a:extLst>
                <a:ext uri="{FF2B5EF4-FFF2-40B4-BE49-F238E27FC236}">
                  <a16:creationId xmlns:a16="http://schemas.microsoft.com/office/drawing/2014/main" id="{9E9FFB5B-B1BD-6970-EDD3-5E2A3EC30495}"/>
                </a:ext>
              </a:extLst>
            </p:cNvPr>
            <p:cNvSpPr/>
            <p:nvPr/>
          </p:nvSpPr>
          <p:spPr>
            <a:xfrm>
              <a:off x="3550350" y="3626250"/>
              <a:ext cx="19825" cy="33275"/>
            </a:xfrm>
            <a:custGeom>
              <a:avLst/>
              <a:gdLst/>
              <a:ahLst/>
              <a:cxnLst/>
              <a:rect l="l" t="t" r="r" b="b"/>
              <a:pathLst>
                <a:path w="793" h="1331" extrusionOk="0">
                  <a:moveTo>
                    <a:pt x="381" y="0"/>
                  </a:moveTo>
                  <a:cubicBezTo>
                    <a:pt x="159" y="0"/>
                    <a:pt x="1" y="285"/>
                    <a:pt x="1" y="665"/>
                  </a:cubicBezTo>
                  <a:cubicBezTo>
                    <a:pt x="1" y="1014"/>
                    <a:pt x="159" y="1330"/>
                    <a:pt x="381" y="1330"/>
                  </a:cubicBezTo>
                  <a:cubicBezTo>
                    <a:pt x="603" y="1330"/>
                    <a:pt x="793" y="1014"/>
                    <a:pt x="793" y="665"/>
                  </a:cubicBezTo>
                  <a:cubicBezTo>
                    <a:pt x="793" y="285"/>
                    <a:pt x="603" y="0"/>
                    <a:pt x="381" y="0"/>
                  </a:cubicBezTo>
                  <a:close/>
                </a:path>
              </a:pathLst>
            </a:custGeom>
            <a:solidFill>
              <a:srgbClr val="001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5117;p124">
              <a:extLst>
                <a:ext uri="{FF2B5EF4-FFF2-40B4-BE49-F238E27FC236}">
                  <a16:creationId xmlns:a16="http://schemas.microsoft.com/office/drawing/2014/main" id="{6A525936-E52F-0BD6-4EC8-47E2E9F30CC5}"/>
                </a:ext>
              </a:extLst>
            </p:cNvPr>
            <p:cNvSpPr/>
            <p:nvPr/>
          </p:nvSpPr>
          <p:spPr>
            <a:xfrm>
              <a:off x="3376175" y="3878800"/>
              <a:ext cx="255750" cy="66500"/>
            </a:xfrm>
            <a:custGeom>
              <a:avLst/>
              <a:gdLst/>
              <a:ahLst/>
              <a:cxnLst/>
              <a:rect l="l" t="t" r="r" b="b"/>
              <a:pathLst>
                <a:path w="10230" h="2660" extrusionOk="0">
                  <a:moveTo>
                    <a:pt x="9375" y="1"/>
                  </a:moveTo>
                  <a:cubicBezTo>
                    <a:pt x="8425" y="697"/>
                    <a:pt x="7823" y="1331"/>
                    <a:pt x="6683" y="1521"/>
                  </a:cubicBezTo>
                  <a:cubicBezTo>
                    <a:pt x="6214" y="1589"/>
                    <a:pt x="5728" y="1628"/>
                    <a:pt x="5239" y="1628"/>
                  </a:cubicBezTo>
                  <a:cubicBezTo>
                    <a:pt x="3680" y="1628"/>
                    <a:pt x="2099" y="1229"/>
                    <a:pt x="1014" y="96"/>
                  </a:cubicBezTo>
                  <a:cubicBezTo>
                    <a:pt x="729" y="159"/>
                    <a:pt x="381" y="254"/>
                    <a:pt x="1" y="349"/>
                  </a:cubicBezTo>
                  <a:cubicBezTo>
                    <a:pt x="873" y="1424"/>
                    <a:pt x="2438" y="2660"/>
                    <a:pt x="4893" y="2660"/>
                  </a:cubicBezTo>
                  <a:cubicBezTo>
                    <a:pt x="5113" y="2660"/>
                    <a:pt x="5340" y="2650"/>
                    <a:pt x="5574" y="2629"/>
                  </a:cubicBezTo>
                  <a:cubicBezTo>
                    <a:pt x="8266" y="2407"/>
                    <a:pt x="9375" y="1172"/>
                    <a:pt x="10230" y="222"/>
                  </a:cubicBezTo>
                  <a:cubicBezTo>
                    <a:pt x="9945" y="159"/>
                    <a:pt x="9660" y="64"/>
                    <a:pt x="9375" y="1"/>
                  </a:cubicBez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5118;p124">
              <a:extLst>
                <a:ext uri="{FF2B5EF4-FFF2-40B4-BE49-F238E27FC236}">
                  <a16:creationId xmlns:a16="http://schemas.microsoft.com/office/drawing/2014/main" id="{7997BDD6-BF49-9BB3-2BE5-2C8428E45CB6}"/>
                </a:ext>
              </a:extLst>
            </p:cNvPr>
            <p:cNvSpPr/>
            <p:nvPr/>
          </p:nvSpPr>
          <p:spPr>
            <a:xfrm>
              <a:off x="3452175" y="3731550"/>
              <a:ext cx="109300" cy="23850"/>
            </a:xfrm>
            <a:custGeom>
              <a:avLst/>
              <a:gdLst/>
              <a:ahLst/>
              <a:cxnLst/>
              <a:rect l="l" t="t" r="r" b="b"/>
              <a:pathLst>
                <a:path w="4372" h="954" extrusionOk="0">
                  <a:moveTo>
                    <a:pt x="1" y="0"/>
                  </a:moveTo>
                  <a:cubicBezTo>
                    <a:pt x="1" y="0"/>
                    <a:pt x="923" y="953"/>
                    <a:pt x="2318" y="953"/>
                  </a:cubicBezTo>
                  <a:cubicBezTo>
                    <a:pt x="2925" y="953"/>
                    <a:pt x="3622" y="772"/>
                    <a:pt x="4371" y="2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5119;p124">
              <a:extLst>
                <a:ext uri="{FF2B5EF4-FFF2-40B4-BE49-F238E27FC236}">
                  <a16:creationId xmlns:a16="http://schemas.microsoft.com/office/drawing/2014/main" id="{D849275E-EC7A-10AB-6B0E-3EF3F34415D3}"/>
                </a:ext>
              </a:extLst>
            </p:cNvPr>
            <p:cNvSpPr/>
            <p:nvPr/>
          </p:nvSpPr>
          <p:spPr>
            <a:xfrm>
              <a:off x="3471175" y="3885125"/>
              <a:ext cx="65750" cy="35350"/>
            </a:xfrm>
            <a:custGeom>
              <a:avLst/>
              <a:gdLst/>
              <a:ahLst/>
              <a:cxnLst/>
              <a:rect l="l" t="t" r="r" b="b"/>
              <a:pathLst>
                <a:path w="2630" h="1414" extrusionOk="0">
                  <a:moveTo>
                    <a:pt x="444" y="1"/>
                  </a:moveTo>
                  <a:lnTo>
                    <a:pt x="1" y="1268"/>
                  </a:lnTo>
                  <a:cubicBezTo>
                    <a:pt x="497" y="1379"/>
                    <a:pt x="1007" y="1413"/>
                    <a:pt x="1444" y="1413"/>
                  </a:cubicBezTo>
                  <a:cubicBezTo>
                    <a:pt x="2125" y="1413"/>
                    <a:pt x="2630" y="1331"/>
                    <a:pt x="2630" y="1331"/>
                  </a:cubicBezTo>
                  <a:lnTo>
                    <a:pt x="2154" y="1"/>
                  </a:lnTo>
                  <a:lnTo>
                    <a:pt x="1236" y="1394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5120;p124">
              <a:extLst>
                <a:ext uri="{FF2B5EF4-FFF2-40B4-BE49-F238E27FC236}">
                  <a16:creationId xmlns:a16="http://schemas.microsoft.com/office/drawing/2014/main" id="{BFE3EDF5-D54F-66EF-A302-C36F86FEAA5F}"/>
                </a:ext>
              </a:extLst>
            </p:cNvPr>
            <p:cNvSpPr/>
            <p:nvPr/>
          </p:nvSpPr>
          <p:spPr>
            <a:xfrm>
              <a:off x="3392025" y="3851875"/>
              <a:ext cx="90275" cy="89500"/>
            </a:xfrm>
            <a:custGeom>
              <a:avLst/>
              <a:gdLst/>
              <a:ahLst/>
              <a:cxnLst/>
              <a:rect l="l" t="t" r="r" b="b"/>
              <a:pathLst>
                <a:path w="3611" h="3580" extrusionOk="0">
                  <a:moveTo>
                    <a:pt x="507" y="1"/>
                  </a:moveTo>
                  <a:lnTo>
                    <a:pt x="0" y="1109"/>
                  </a:lnTo>
                  <a:lnTo>
                    <a:pt x="2914" y="3579"/>
                  </a:lnTo>
                  <a:lnTo>
                    <a:pt x="3610" y="1331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5121;p124">
              <a:extLst>
                <a:ext uri="{FF2B5EF4-FFF2-40B4-BE49-F238E27FC236}">
                  <a16:creationId xmlns:a16="http://schemas.microsoft.com/office/drawing/2014/main" id="{39641218-8B8B-06A2-2FC4-73C8AD602A54}"/>
                </a:ext>
              </a:extLst>
            </p:cNvPr>
            <p:cNvSpPr/>
            <p:nvPr/>
          </p:nvSpPr>
          <p:spPr>
            <a:xfrm>
              <a:off x="3525025" y="3851875"/>
              <a:ext cx="89500" cy="89500"/>
            </a:xfrm>
            <a:custGeom>
              <a:avLst/>
              <a:gdLst/>
              <a:ahLst/>
              <a:cxnLst/>
              <a:rect l="l" t="t" r="r" b="b"/>
              <a:pathLst>
                <a:path w="3580" h="3580" extrusionOk="0">
                  <a:moveTo>
                    <a:pt x="3072" y="1"/>
                  </a:moveTo>
                  <a:lnTo>
                    <a:pt x="0" y="1331"/>
                  </a:lnTo>
                  <a:lnTo>
                    <a:pt x="697" y="3579"/>
                  </a:lnTo>
                  <a:lnTo>
                    <a:pt x="3579" y="1109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5122;p124">
              <a:extLst>
                <a:ext uri="{FF2B5EF4-FFF2-40B4-BE49-F238E27FC236}">
                  <a16:creationId xmlns:a16="http://schemas.microsoft.com/office/drawing/2014/main" id="{2F8EDE15-6865-457A-F644-F31DE1D52C64}"/>
                </a:ext>
              </a:extLst>
            </p:cNvPr>
            <p:cNvSpPr/>
            <p:nvPr/>
          </p:nvSpPr>
          <p:spPr>
            <a:xfrm>
              <a:off x="3331050" y="3396550"/>
              <a:ext cx="335725" cy="269300"/>
            </a:xfrm>
            <a:custGeom>
              <a:avLst/>
              <a:gdLst/>
              <a:ahLst/>
              <a:cxnLst/>
              <a:rect l="l" t="t" r="r" b="b"/>
              <a:pathLst>
                <a:path w="13429" h="10772" extrusionOk="0">
                  <a:moveTo>
                    <a:pt x="8546" y="0"/>
                  </a:moveTo>
                  <a:cubicBezTo>
                    <a:pt x="8517" y="0"/>
                    <a:pt x="8487" y="2"/>
                    <a:pt x="8456" y="4"/>
                  </a:cubicBezTo>
                  <a:cubicBezTo>
                    <a:pt x="7506" y="99"/>
                    <a:pt x="7443" y="764"/>
                    <a:pt x="7411" y="923"/>
                  </a:cubicBezTo>
                  <a:cubicBezTo>
                    <a:pt x="7411" y="768"/>
                    <a:pt x="7381" y="130"/>
                    <a:pt x="6642" y="130"/>
                  </a:cubicBezTo>
                  <a:cubicBezTo>
                    <a:pt x="6624" y="130"/>
                    <a:pt x="6606" y="130"/>
                    <a:pt x="6588" y="131"/>
                  </a:cubicBezTo>
                  <a:cubicBezTo>
                    <a:pt x="5733" y="194"/>
                    <a:pt x="5511" y="891"/>
                    <a:pt x="5511" y="891"/>
                  </a:cubicBezTo>
                  <a:cubicBezTo>
                    <a:pt x="5511" y="891"/>
                    <a:pt x="5291" y="12"/>
                    <a:pt x="4444" y="12"/>
                  </a:cubicBezTo>
                  <a:cubicBezTo>
                    <a:pt x="4327" y="12"/>
                    <a:pt x="4197" y="29"/>
                    <a:pt x="4054" y="68"/>
                  </a:cubicBezTo>
                  <a:cubicBezTo>
                    <a:pt x="2882" y="353"/>
                    <a:pt x="3009" y="1271"/>
                    <a:pt x="3009" y="1271"/>
                  </a:cubicBezTo>
                  <a:cubicBezTo>
                    <a:pt x="2905" y="1241"/>
                    <a:pt x="2817" y="1228"/>
                    <a:pt x="2744" y="1228"/>
                  </a:cubicBezTo>
                  <a:cubicBezTo>
                    <a:pt x="2193" y="1228"/>
                    <a:pt x="2439" y="1968"/>
                    <a:pt x="2439" y="1968"/>
                  </a:cubicBezTo>
                  <a:cubicBezTo>
                    <a:pt x="2307" y="1774"/>
                    <a:pt x="2087" y="1688"/>
                    <a:pt x="1835" y="1688"/>
                  </a:cubicBezTo>
                  <a:cubicBezTo>
                    <a:pt x="1183" y="1688"/>
                    <a:pt x="323" y="2267"/>
                    <a:pt x="254" y="3044"/>
                  </a:cubicBezTo>
                  <a:cubicBezTo>
                    <a:pt x="159" y="4121"/>
                    <a:pt x="887" y="4216"/>
                    <a:pt x="887" y="4216"/>
                  </a:cubicBezTo>
                  <a:cubicBezTo>
                    <a:pt x="887" y="4216"/>
                    <a:pt x="1" y="4438"/>
                    <a:pt x="127" y="5578"/>
                  </a:cubicBezTo>
                  <a:cubicBezTo>
                    <a:pt x="222" y="6433"/>
                    <a:pt x="887" y="6686"/>
                    <a:pt x="1267" y="6750"/>
                  </a:cubicBezTo>
                  <a:cubicBezTo>
                    <a:pt x="1362" y="7826"/>
                    <a:pt x="1521" y="8713"/>
                    <a:pt x="1521" y="8713"/>
                  </a:cubicBezTo>
                  <a:lnTo>
                    <a:pt x="1552" y="8682"/>
                  </a:lnTo>
                  <a:cubicBezTo>
                    <a:pt x="1552" y="8682"/>
                    <a:pt x="1742" y="10455"/>
                    <a:pt x="1742" y="10740"/>
                  </a:cubicBezTo>
                  <a:cubicBezTo>
                    <a:pt x="1996" y="10708"/>
                    <a:pt x="2122" y="10772"/>
                    <a:pt x="2281" y="10582"/>
                  </a:cubicBezTo>
                  <a:cubicBezTo>
                    <a:pt x="2217" y="9948"/>
                    <a:pt x="2534" y="7130"/>
                    <a:pt x="2534" y="7130"/>
                  </a:cubicBezTo>
                  <a:lnTo>
                    <a:pt x="2692" y="6560"/>
                  </a:lnTo>
                  <a:cubicBezTo>
                    <a:pt x="2725" y="6563"/>
                    <a:pt x="2757" y="6565"/>
                    <a:pt x="2787" y="6565"/>
                  </a:cubicBezTo>
                  <a:cubicBezTo>
                    <a:pt x="3314" y="6565"/>
                    <a:pt x="3486" y="6067"/>
                    <a:pt x="3516" y="5768"/>
                  </a:cubicBezTo>
                  <a:cubicBezTo>
                    <a:pt x="3548" y="5736"/>
                    <a:pt x="3548" y="5736"/>
                    <a:pt x="3579" y="5736"/>
                  </a:cubicBezTo>
                  <a:cubicBezTo>
                    <a:pt x="3674" y="6053"/>
                    <a:pt x="3928" y="6591"/>
                    <a:pt x="4656" y="6591"/>
                  </a:cubicBezTo>
                  <a:cubicBezTo>
                    <a:pt x="5701" y="6591"/>
                    <a:pt x="5954" y="5610"/>
                    <a:pt x="5954" y="5610"/>
                  </a:cubicBezTo>
                  <a:cubicBezTo>
                    <a:pt x="5954" y="5610"/>
                    <a:pt x="6049" y="6116"/>
                    <a:pt x="6398" y="6116"/>
                  </a:cubicBezTo>
                  <a:cubicBezTo>
                    <a:pt x="6746" y="6116"/>
                    <a:pt x="6809" y="5546"/>
                    <a:pt x="6809" y="5546"/>
                  </a:cubicBezTo>
                  <a:cubicBezTo>
                    <a:pt x="6809" y="5546"/>
                    <a:pt x="7210" y="6377"/>
                    <a:pt x="7876" y="6377"/>
                  </a:cubicBezTo>
                  <a:cubicBezTo>
                    <a:pt x="7910" y="6377"/>
                    <a:pt x="7945" y="6374"/>
                    <a:pt x="7981" y="6370"/>
                  </a:cubicBezTo>
                  <a:cubicBezTo>
                    <a:pt x="8741" y="6275"/>
                    <a:pt x="8773" y="5736"/>
                    <a:pt x="8773" y="5736"/>
                  </a:cubicBezTo>
                  <a:cubicBezTo>
                    <a:pt x="8773" y="5736"/>
                    <a:pt x="9121" y="6338"/>
                    <a:pt x="9976" y="6496"/>
                  </a:cubicBezTo>
                  <a:cubicBezTo>
                    <a:pt x="10084" y="6523"/>
                    <a:pt x="10182" y="6535"/>
                    <a:pt x="10269" y="6535"/>
                  </a:cubicBezTo>
                  <a:cubicBezTo>
                    <a:pt x="10490" y="6535"/>
                    <a:pt x="10646" y="6460"/>
                    <a:pt x="10736" y="6370"/>
                  </a:cubicBezTo>
                  <a:cubicBezTo>
                    <a:pt x="10831" y="6940"/>
                    <a:pt x="10958" y="7826"/>
                    <a:pt x="11085" y="8808"/>
                  </a:cubicBezTo>
                  <a:cubicBezTo>
                    <a:pt x="11116" y="9378"/>
                    <a:pt x="11275" y="9948"/>
                    <a:pt x="11211" y="10550"/>
                  </a:cubicBezTo>
                  <a:cubicBezTo>
                    <a:pt x="11496" y="10550"/>
                    <a:pt x="11686" y="10423"/>
                    <a:pt x="11813" y="10328"/>
                  </a:cubicBezTo>
                  <a:cubicBezTo>
                    <a:pt x="11845" y="9600"/>
                    <a:pt x="11940" y="8048"/>
                    <a:pt x="11845" y="6338"/>
                  </a:cubicBezTo>
                  <a:lnTo>
                    <a:pt x="11845" y="6338"/>
                  </a:lnTo>
                  <a:cubicBezTo>
                    <a:pt x="11909" y="6347"/>
                    <a:pt x="11970" y="6351"/>
                    <a:pt x="12029" y="6351"/>
                  </a:cubicBezTo>
                  <a:cubicBezTo>
                    <a:pt x="12844" y="6351"/>
                    <a:pt x="13173" y="5569"/>
                    <a:pt x="13143" y="5008"/>
                  </a:cubicBezTo>
                  <a:cubicBezTo>
                    <a:pt x="13095" y="4408"/>
                    <a:pt x="12557" y="4335"/>
                    <a:pt x="12298" y="4335"/>
                  </a:cubicBezTo>
                  <a:cubicBezTo>
                    <a:pt x="12215" y="4335"/>
                    <a:pt x="12161" y="4343"/>
                    <a:pt x="12161" y="4343"/>
                  </a:cubicBezTo>
                  <a:cubicBezTo>
                    <a:pt x="12161" y="4343"/>
                    <a:pt x="13428" y="4026"/>
                    <a:pt x="13270" y="3393"/>
                  </a:cubicBezTo>
                  <a:cubicBezTo>
                    <a:pt x="13162" y="3015"/>
                    <a:pt x="12881" y="2934"/>
                    <a:pt x="12658" y="2934"/>
                  </a:cubicBezTo>
                  <a:cubicBezTo>
                    <a:pt x="12488" y="2934"/>
                    <a:pt x="12352" y="2981"/>
                    <a:pt x="12352" y="2981"/>
                  </a:cubicBezTo>
                  <a:cubicBezTo>
                    <a:pt x="12732" y="2474"/>
                    <a:pt x="12985" y="1746"/>
                    <a:pt x="12035" y="1208"/>
                  </a:cubicBezTo>
                  <a:cubicBezTo>
                    <a:pt x="11870" y="1120"/>
                    <a:pt x="11711" y="1083"/>
                    <a:pt x="11562" y="1083"/>
                  </a:cubicBezTo>
                  <a:cubicBezTo>
                    <a:pt x="10853" y="1083"/>
                    <a:pt x="10356" y="1904"/>
                    <a:pt x="10356" y="1904"/>
                  </a:cubicBezTo>
                  <a:cubicBezTo>
                    <a:pt x="10356" y="1904"/>
                    <a:pt x="10610" y="1176"/>
                    <a:pt x="10071" y="1081"/>
                  </a:cubicBezTo>
                  <a:cubicBezTo>
                    <a:pt x="10038" y="1077"/>
                    <a:pt x="10006" y="1075"/>
                    <a:pt x="9977" y="1075"/>
                  </a:cubicBezTo>
                  <a:cubicBezTo>
                    <a:pt x="9521" y="1075"/>
                    <a:pt x="9502" y="1488"/>
                    <a:pt x="9501" y="1522"/>
                  </a:cubicBezTo>
                  <a:lnTo>
                    <a:pt x="9501" y="1522"/>
                  </a:lnTo>
                  <a:cubicBezTo>
                    <a:pt x="9502" y="1458"/>
                    <a:pt x="9510" y="0"/>
                    <a:pt x="8546" y="0"/>
                  </a:cubicBezTo>
                  <a:close/>
                </a:path>
              </a:pathLst>
            </a:custGeom>
            <a:solidFill>
              <a:srgbClr val="202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5123;p124">
              <a:extLst>
                <a:ext uri="{FF2B5EF4-FFF2-40B4-BE49-F238E27FC236}">
                  <a16:creationId xmlns:a16="http://schemas.microsoft.com/office/drawing/2014/main" id="{82434ABD-3162-ED67-FDAE-464E71B499DB}"/>
                </a:ext>
              </a:extLst>
            </p:cNvPr>
            <p:cNvSpPr/>
            <p:nvPr/>
          </p:nvSpPr>
          <p:spPr>
            <a:xfrm>
              <a:off x="3330250" y="3396650"/>
              <a:ext cx="137000" cy="269200"/>
            </a:xfrm>
            <a:custGeom>
              <a:avLst/>
              <a:gdLst/>
              <a:ahLst/>
              <a:cxnLst/>
              <a:rect l="l" t="t" r="r" b="b"/>
              <a:pathLst>
                <a:path w="5480" h="10768" extrusionOk="0">
                  <a:moveTo>
                    <a:pt x="4276" y="0"/>
                  </a:moveTo>
                  <a:cubicBezTo>
                    <a:pt x="4213" y="32"/>
                    <a:pt x="4150" y="32"/>
                    <a:pt x="4086" y="64"/>
                  </a:cubicBezTo>
                  <a:cubicBezTo>
                    <a:pt x="2914" y="349"/>
                    <a:pt x="3041" y="1267"/>
                    <a:pt x="3041" y="1267"/>
                  </a:cubicBezTo>
                  <a:cubicBezTo>
                    <a:pt x="2933" y="1237"/>
                    <a:pt x="2843" y="1224"/>
                    <a:pt x="2767" y="1224"/>
                  </a:cubicBezTo>
                  <a:cubicBezTo>
                    <a:pt x="2200" y="1224"/>
                    <a:pt x="2471" y="1964"/>
                    <a:pt x="2471" y="1964"/>
                  </a:cubicBezTo>
                  <a:cubicBezTo>
                    <a:pt x="2339" y="1770"/>
                    <a:pt x="2116" y="1684"/>
                    <a:pt x="1861" y="1684"/>
                  </a:cubicBezTo>
                  <a:cubicBezTo>
                    <a:pt x="1200" y="1684"/>
                    <a:pt x="323" y="2263"/>
                    <a:pt x="254" y="3040"/>
                  </a:cubicBezTo>
                  <a:cubicBezTo>
                    <a:pt x="191" y="4117"/>
                    <a:pt x="919" y="4212"/>
                    <a:pt x="919" y="4212"/>
                  </a:cubicBezTo>
                  <a:cubicBezTo>
                    <a:pt x="919" y="4212"/>
                    <a:pt x="1" y="4434"/>
                    <a:pt x="128" y="5574"/>
                  </a:cubicBezTo>
                  <a:cubicBezTo>
                    <a:pt x="223" y="6429"/>
                    <a:pt x="888" y="6682"/>
                    <a:pt x="1299" y="6746"/>
                  </a:cubicBezTo>
                  <a:cubicBezTo>
                    <a:pt x="1394" y="7822"/>
                    <a:pt x="1521" y="8709"/>
                    <a:pt x="1521" y="8709"/>
                  </a:cubicBezTo>
                  <a:lnTo>
                    <a:pt x="1553" y="8678"/>
                  </a:lnTo>
                  <a:cubicBezTo>
                    <a:pt x="1553" y="8678"/>
                    <a:pt x="1743" y="10451"/>
                    <a:pt x="1774" y="10736"/>
                  </a:cubicBezTo>
                  <a:cubicBezTo>
                    <a:pt x="2028" y="10704"/>
                    <a:pt x="2123" y="10768"/>
                    <a:pt x="2313" y="10578"/>
                  </a:cubicBezTo>
                  <a:cubicBezTo>
                    <a:pt x="2249" y="9944"/>
                    <a:pt x="2566" y="7126"/>
                    <a:pt x="2566" y="7126"/>
                  </a:cubicBezTo>
                  <a:lnTo>
                    <a:pt x="2693" y="6556"/>
                  </a:lnTo>
                  <a:cubicBezTo>
                    <a:pt x="2727" y="6559"/>
                    <a:pt x="2761" y="6561"/>
                    <a:pt x="2792" y="6561"/>
                  </a:cubicBezTo>
                  <a:cubicBezTo>
                    <a:pt x="3343" y="6561"/>
                    <a:pt x="3488" y="6063"/>
                    <a:pt x="3548" y="5764"/>
                  </a:cubicBezTo>
                  <a:cubicBezTo>
                    <a:pt x="3548" y="5732"/>
                    <a:pt x="3580" y="5732"/>
                    <a:pt x="3611" y="5732"/>
                  </a:cubicBezTo>
                  <a:cubicBezTo>
                    <a:pt x="3706" y="6049"/>
                    <a:pt x="3960" y="6587"/>
                    <a:pt x="4688" y="6587"/>
                  </a:cubicBezTo>
                  <a:cubicBezTo>
                    <a:pt x="5036" y="6587"/>
                    <a:pt x="5290" y="6461"/>
                    <a:pt x="5480" y="6334"/>
                  </a:cubicBezTo>
                  <a:cubicBezTo>
                    <a:pt x="5226" y="6207"/>
                    <a:pt x="5005" y="6049"/>
                    <a:pt x="4846" y="5827"/>
                  </a:cubicBezTo>
                  <a:cubicBezTo>
                    <a:pt x="4593" y="5511"/>
                    <a:pt x="4498" y="5162"/>
                    <a:pt x="4498" y="4782"/>
                  </a:cubicBezTo>
                  <a:cubicBezTo>
                    <a:pt x="4435" y="4782"/>
                    <a:pt x="4371" y="4814"/>
                    <a:pt x="4308" y="4814"/>
                  </a:cubicBezTo>
                  <a:cubicBezTo>
                    <a:pt x="3136" y="4814"/>
                    <a:pt x="3358" y="3009"/>
                    <a:pt x="4498" y="3009"/>
                  </a:cubicBezTo>
                  <a:cubicBezTo>
                    <a:pt x="4466" y="2787"/>
                    <a:pt x="4435" y="2597"/>
                    <a:pt x="4498" y="2407"/>
                  </a:cubicBezTo>
                  <a:cubicBezTo>
                    <a:pt x="4530" y="2185"/>
                    <a:pt x="4625" y="1964"/>
                    <a:pt x="4783" y="1805"/>
                  </a:cubicBezTo>
                  <a:cubicBezTo>
                    <a:pt x="4688" y="1742"/>
                    <a:pt x="4593" y="1647"/>
                    <a:pt x="4530" y="1552"/>
                  </a:cubicBezTo>
                  <a:cubicBezTo>
                    <a:pt x="4340" y="1330"/>
                    <a:pt x="4181" y="982"/>
                    <a:pt x="4181" y="697"/>
                  </a:cubicBezTo>
                  <a:cubicBezTo>
                    <a:pt x="4181" y="475"/>
                    <a:pt x="4213" y="222"/>
                    <a:pt x="4276" y="0"/>
                  </a:cubicBezTo>
                  <a:close/>
                </a:path>
              </a:pathLst>
            </a:custGeom>
            <a:solidFill>
              <a:srgbClr val="1A1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5124;p124">
              <a:extLst>
                <a:ext uri="{FF2B5EF4-FFF2-40B4-BE49-F238E27FC236}">
                  <a16:creationId xmlns:a16="http://schemas.microsoft.com/office/drawing/2014/main" id="{9E45237B-D7E1-2712-31A1-3E238CC1A37E}"/>
                </a:ext>
              </a:extLst>
            </p:cNvPr>
            <p:cNvSpPr/>
            <p:nvPr/>
          </p:nvSpPr>
          <p:spPr>
            <a:xfrm>
              <a:off x="3491775" y="3399775"/>
              <a:ext cx="24575" cy="19050"/>
            </a:xfrm>
            <a:custGeom>
              <a:avLst/>
              <a:gdLst/>
              <a:ahLst/>
              <a:cxnLst/>
              <a:rect l="l" t="t" r="r" b="b"/>
              <a:pathLst>
                <a:path w="983" h="762" extrusionOk="0">
                  <a:moveTo>
                    <a:pt x="213" y="1"/>
                  </a:moveTo>
                  <a:cubicBezTo>
                    <a:pt x="196" y="1"/>
                    <a:pt x="177" y="1"/>
                    <a:pt x="159" y="2"/>
                  </a:cubicBezTo>
                  <a:lnTo>
                    <a:pt x="95" y="2"/>
                  </a:lnTo>
                  <a:cubicBezTo>
                    <a:pt x="95" y="160"/>
                    <a:pt x="64" y="287"/>
                    <a:pt x="0" y="382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32" y="414"/>
                    <a:pt x="64" y="445"/>
                    <a:pt x="95" y="445"/>
                  </a:cubicBezTo>
                  <a:cubicBezTo>
                    <a:pt x="222" y="477"/>
                    <a:pt x="317" y="477"/>
                    <a:pt x="444" y="477"/>
                  </a:cubicBezTo>
                  <a:cubicBezTo>
                    <a:pt x="665" y="509"/>
                    <a:pt x="855" y="604"/>
                    <a:pt x="982" y="762"/>
                  </a:cubicBezTo>
                  <a:cubicBezTo>
                    <a:pt x="982" y="577"/>
                    <a:pt x="892" y="1"/>
                    <a:pt x="213" y="1"/>
                  </a:cubicBezTo>
                  <a:close/>
                </a:path>
              </a:pathLst>
            </a:custGeom>
            <a:solidFill>
              <a:srgbClr val="0A0D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5125;p124">
              <a:extLst>
                <a:ext uri="{FF2B5EF4-FFF2-40B4-BE49-F238E27FC236}">
                  <a16:creationId xmlns:a16="http://schemas.microsoft.com/office/drawing/2014/main" id="{A8E4AB62-ADFE-A6FB-CA0A-69E71CFB8F2D}"/>
                </a:ext>
              </a:extLst>
            </p:cNvPr>
            <p:cNvSpPr/>
            <p:nvPr/>
          </p:nvSpPr>
          <p:spPr>
            <a:xfrm>
              <a:off x="3028600" y="4202150"/>
              <a:ext cx="171850" cy="97950"/>
            </a:xfrm>
            <a:custGeom>
              <a:avLst/>
              <a:gdLst/>
              <a:ahLst/>
              <a:cxnLst/>
              <a:rect l="l" t="t" r="r" b="b"/>
              <a:pathLst>
                <a:path w="6874" h="3918" extrusionOk="0">
                  <a:moveTo>
                    <a:pt x="2874" y="1"/>
                  </a:moveTo>
                  <a:cubicBezTo>
                    <a:pt x="2436" y="1"/>
                    <a:pt x="1918" y="59"/>
                    <a:pt x="1489" y="178"/>
                  </a:cubicBezTo>
                  <a:cubicBezTo>
                    <a:pt x="1" y="558"/>
                    <a:pt x="951" y="1128"/>
                    <a:pt x="951" y="1128"/>
                  </a:cubicBezTo>
                  <a:cubicBezTo>
                    <a:pt x="191" y="1571"/>
                    <a:pt x="824" y="2141"/>
                    <a:pt x="824" y="2141"/>
                  </a:cubicBezTo>
                  <a:cubicBezTo>
                    <a:pt x="254" y="2679"/>
                    <a:pt x="951" y="3091"/>
                    <a:pt x="951" y="3091"/>
                  </a:cubicBezTo>
                  <a:cubicBezTo>
                    <a:pt x="636" y="3852"/>
                    <a:pt x="1582" y="3917"/>
                    <a:pt x="1916" y="3917"/>
                  </a:cubicBezTo>
                  <a:cubicBezTo>
                    <a:pt x="1985" y="3917"/>
                    <a:pt x="2028" y="3914"/>
                    <a:pt x="2028" y="3914"/>
                  </a:cubicBezTo>
                  <a:cubicBezTo>
                    <a:pt x="6873" y="3028"/>
                    <a:pt x="2154" y="2964"/>
                    <a:pt x="2154" y="2964"/>
                  </a:cubicBezTo>
                  <a:cubicBezTo>
                    <a:pt x="2915" y="2838"/>
                    <a:pt x="3738" y="2648"/>
                    <a:pt x="4213" y="2521"/>
                  </a:cubicBezTo>
                  <a:cubicBezTo>
                    <a:pt x="5134" y="2306"/>
                    <a:pt x="4864" y="1823"/>
                    <a:pt x="4125" y="1823"/>
                  </a:cubicBezTo>
                  <a:cubicBezTo>
                    <a:pt x="4102" y="1823"/>
                    <a:pt x="4078" y="1823"/>
                    <a:pt x="4055" y="1824"/>
                  </a:cubicBezTo>
                  <a:cubicBezTo>
                    <a:pt x="3326" y="1888"/>
                    <a:pt x="2218" y="1983"/>
                    <a:pt x="2218" y="1983"/>
                  </a:cubicBezTo>
                  <a:cubicBezTo>
                    <a:pt x="4987" y="1114"/>
                    <a:pt x="4550" y="928"/>
                    <a:pt x="3667" y="928"/>
                  </a:cubicBezTo>
                  <a:cubicBezTo>
                    <a:pt x="3004" y="928"/>
                    <a:pt x="2091" y="1033"/>
                    <a:pt x="2091" y="1033"/>
                  </a:cubicBezTo>
                  <a:cubicBezTo>
                    <a:pt x="4549" y="356"/>
                    <a:pt x="3956" y="1"/>
                    <a:pt x="2874" y="1"/>
                  </a:cubicBezTo>
                  <a:close/>
                </a:path>
              </a:pathLst>
            </a:custGeom>
            <a:solidFill>
              <a:srgbClr val="A0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5126;p124">
              <a:extLst>
                <a:ext uri="{FF2B5EF4-FFF2-40B4-BE49-F238E27FC236}">
                  <a16:creationId xmlns:a16="http://schemas.microsoft.com/office/drawing/2014/main" id="{A50790FB-BCE9-4257-52FD-4BCA6511FA46}"/>
                </a:ext>
              </a:extLst>
            </p:cNvPr>
            <p:cNvSpPr/>
            <p:nvPr/>
          </p:nvSpPr>
          <p:spPr>
            <a:xfrm>
              <a:off x="3824300" y="4213225"/>
              <a:ext cx="171025" cy="97900"/>
            </a:xfrm>
            <a:custGeom>
              <a:avLst/>
              <a:gdLst/>
              <a:ahLst/>
              <a:cxnLst/>
              <a:rect l="l" t="t" r="r" b="b"/>
              <a:pathLst>
                <a:path w="6841" h="3916" extrusionOk="0">
                  <a:moveTo>
                    <a:pt x="3973" y="0"/>
                  </a:moveTo>
                  <a:cubicBezTo>
                    <a:pt x="2898" y="0"/>
                    <a:pt x="2300" y="349"/>
                    <a:pt x="4751" y="1001"/>
                  </a:cubicBezTo>
                  <a:cubicBezTo>
                    <a:pt x="4751" y="1001"/>
                    <a:pt x="3896" y="909"/>
                    <a:pt x="3241" y="909"/>
                  </a:cubicBezTo>
                  <a:cubicBezTo>
                    <a:pt x="2315" y="909"/>
                    <a:pt x="1788" y="1093"/>
                    <a:pt x="4624" y="1983"/>
                  </a:cubicBezTo>
                  <a:cubicBezTo>
                    <a:pt x="4624" y="1983"/>
                    <a:pt x="3547" y="1888"/>
                    <a:pt x="2787" y="1825"/>
                  </a:cubicBezTo>
                  <a:cubicBezTo>
                    <a:pt x="2746" y="1821"/>
                    <a:pt x="2705" y="1820"/>
                    <a:pt x="2666" y="1820"/>
                  </a:cubicBezTo>
                  <a:cubicBezTo>
                    <a:pt x="1993" y="1820"/>
                    <a:pt x="1731" y="2312"/>
                    <a:pt x="2629" y="2521"/>
                  </a:cubicBezTo>
                  <a:cubicBezTo>
                    <a:pt x="3104" y="2648"/>
                    <a:pt x="3959" y="2838"/>
                    <a:pt x="4687" y="2965"/>
                  </a:cubicBezTo>
                  <a:cubicBezTo>
                    <a:pt x="4687" y="2965"/>
                    <a:pt x="0" y="3028"/>
                    <a:pt x="4814" y="3915"/>
                  </a:cubicBezTo>
                  <a:cubicBezTo>
                    <a:pt x="4814" y="3915"/>
                    <a:pt x="4836" y="3916"/>
                    <a:pt x="4872" y="3916"/>
                  </a:cubicBezTo>
                  <a:cubicBezTo>
                    <a:pt x="5140" y="3916"/>
                    <a:pt x="6225" y="3867"/>
                    <a:pt x="5891" y="3060"/>
                  </a:cubicBezTo>
                  <a:cubicBezTo>
                    <a:pt x="5891" y="3060"/>
                    <a:pt x="6619" y="2680"/>
                    <a:pt x="6049" y="2141"/>
                  </a:cubicBezTo>
                  <a:cubicBezTo>
                    <a:pt x="6049" y="2141"/>
                    <a:pt x="6651" y="1540"/>
                    <a:pt x="5891" y="1128"/>
                  </a:cubicBezTo>
                  <a:cubicBezTo>
                    <a:pt x="5891" y="1128"/>
                    <a:pt x="6841" y="558"/>
                    <a:pt x="5352" y="178"/>
                  </a:cubicBezTo>
                  <a:cubicBezTo>
                    <a:pt x="4930" y="59"/>
                    <a:pt x="4412" y="0"/>
                    <a:pt x="3973" y="0"/>
                  </a:cubicBezTo>
                  <a:close/>
                </a:path>
              </a:pathLst>
            </a:custGeom>
            <a:solidFill>
              <a:srgbClr val="A0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7" name="Google Shape;4567;p120">
            <a:extLst>
              <a:ext uri="{FF2B5EF4-FFF2-40B4-BE49-F238E27FC236}">
                <a16:creationId xmlns:a16="http://schemas.microsoft.com/office/drawing/2014/main" id="{F0A2C670-7445-39D5-D503-C5EBA4D616F6}"/>
              </a:ext>
            </a:extLst>
          </p:cNvPr>
          <p:cNvGrpSpPr/>
          <p:nvPr/>
        </p:nvGrpSpPr>
        <p:grpSpPr>
          <a:xfrm>
            <a:off x="8604177" y="1731365"/>
            <a:ext cx="398548" cy="355710"/>
            <a:chOff x="4024339" y="2781203"/>
            <a:chExt cx="398548" cy="355710"/>
          </a:xfrm>
        </p:grpSpPr>
        <p:sp>
          <p:nvSpPr>
            <p:cNvPr id="4488" name="Google Shape;4568;p120">
              <a:extLst>
                <a:ext uri="{FF2B5EF4-FFF2-40B4-BE49-F238E27FC236}">
                  <a16:creationId xmlns:a16="http://schemas.microsoft.com/office/drawing/2014/main" id="{86E26621-B889-A5A2-5F5E-8C89E697817C}"/>
                </a:ext>
              </a:extLst>
            </p:cNvPr>
            <p:cNvSpPr/>
            <p:nvPr/>
          </p:nvSpPr>
          <p:spPr>
            <a:xfrm>
              <a:off x="4024339" y="2781203"/>
              <a:ext cx="398548" cy="355710"/>
            </a:xfrm>
            <a:custGeom>
              <a:avLst/>
              <a:gdLst/>
              <a:ahLst/>
              <a:cxnLst/>
              <a:rect l="l" t="t" r="r" b="b"/>
              <a:pathLst>
                <a:path w="11741" h="10479" extrusionOk="0">
                  <a:moveTo>
                    <a:pt x="5882" y="1"/>
                  </a:moveTo>
                  <a:cubicBezTo>
                    <a:pt x="5811" y="1"/>
                    <a:pt x="5739" y="24"/>
                    <a:pt x="5692" y="96"/>
                  </a:cubicBezTo>
                  <a:lnTo>
                    <a:pt x="4215" y="2215"/>
                  </a:lnTo>
                  <a:lnTo>
                    <a:pt x="2382" y="1096"/>
                  </a:lnTo>
                  <a:cubicBezTo>
                    <a:pt x="2340" y="1068"/>
                    <a:pt x="2290" y="1057"/>
                    <a:pt x="2241" y="1057"/>
                  </a:cubicBezTo>
                  <a:cubicBezTo>
                    <a:pt x="2207" y="1057"/>
                    <a:pt x="2173" y="1062"/>
                    <a:pt x="2143" y="1072"/>
                  </a:cubicBezTo>
                  <a:cubicBezTo>
                    <a:pt x="2072" y="1120"/>
                    <a:pt x="2024" y="1191"/>
                    <a:pt x="2024" y="1287"/>
                  </a:cubicBezTo>
                  <a:lnTo>
                    <a:pt x="2024" y="2930"/>
                  </a:lnTo>
                  <a:lnTo>
                    <a:pt x="334" y="2358"/>
                  </a:lnTo>
                  <a:cubicBezTo>
                    <a:pt x="310" y="2352"/>
                    <a:pt x="286" y="2349"/>
                    <a:pt x="262" y="2349"/>
                  </a:cubicBezTo>
                  <a:cubicBezTo>
                    <a:pt x="192" y="2349"/>
                    <a:pt x="125" y="2376"/>
                    <a:pt x="72" y="2430"/>
                  </a:cubicBezTo>
                  <a:cubicBezTo>
                    <a:pt x="24" y="2501"/>
                    <a:pt x="0" y="2596"/>
                    <a:pt x="48" y="2668"/>
                  </a:cubicBezTo>
                  <a:lnTo>
                    <a:pt x="1358" y="5407"/>
                  </a:lnTo>
                  <a:lnTo>
                    <a:pt x="48" y="7788"/>
                  </a:lnTo>
                  <a:cubicBezTo>
                    <a:pt x="24" y="7859"/>
                    <a:pt x="24" y="7955"/>
                    <a:pt x="48" y="8026"/>
                  </a:cubicBezTo>
                  <a:cubicBezTo>
                    <a:pt x="95" y="8074"/>
                    <a:pt x="167" y="8121"/>
                    <a:pt x="262" y="8121"/>
                  </a:cubicBezTo>
                  <a:lnTo>
                    <a:pt x="2024" y="8121"/>
                  </a:lnTo>
                  <a:lnTo>
                    <a:pt x="2024" y="10122"/>
                  </a:lnTo>
                  <a:cubicBezTo>
                    <a:pt x="2024" y="10193"/>
                    <a:pt x="2072" y="10288"/>
                    <a:pt x="2143" y="10312"/>
                  </a:cubicBezTo>
                  <a:cubicBezTo>
                    <a:pt x="2176" y="10334"/>
                    <a:pt x="2212" y="10345"/>
                    <a:pt x="2250" y="10345"/>
                  </a:cubicBezTo>
                  <a:cubicBezTo>
                    <a:pt x="2296" y="10345"/>
                    <a:pt x="2342" y="10328"/>
                    <a:pt x="2382" y="10288"/>
                  </a:cubicBezTo>
                  <a:lnTo>
                    <a:pt x="4406" y="8741"/>
                  </a:lnTo>
                  <a:lnTo>
                    <a:pt x="6073" y="10408"/>
                  </a:lnTo>
                  <a:cubicBezTo>
                    <a:pt x="6120" y="10455"/>
                    <a:pt x="6192" y="10479"/>
                    <a:pt x="6240" y="10479"/>
                  </a:cubicBezTo>
                  <a:cubicBezTo>
                    <a:pt x="6263" y="10479"/>
                    <a:pt x="6311" y="10479"/>
                    <a:pt x="6335" y="10455"/>
                  </a:cubicBezTo>
                  <a:cubicBezTo>
                    <a:pt x="6406" y="10431"/>
                    <a:pt x="6478" y="10336"/>
                    <a:pt x="6478" y="10241"/>
                  </a:cubicBezTo>
                  <a:lnTo>
                    <a:pt x="6478" y="8741"/>
                  </a:lnTo>
                  <a:lnTo>
                    <a:pt x="6835" y="8955"/>
                  </a:lnTo>
                  <a:cubicBezTo>
                    <a:pt x="6871" y="8982"/>
                    <a:pt x="6913" y="8995"/>
                    <a:pt x="6956" y="8995"/>
                  </a:cubicBezTo>
                  <a:cubicBezTo>
                    <a:pt x="7027" y="8995"/>
                    <a:pt x="7100" y="8958"/>
                    <a:pt x="7144" y="8883"/>
                  </a:cubicBezTo>
                  <a:cubicBezTo>
                    <a:pt x="7216" y="8788"/>
                    <a:pt x="7168" y="8645"/>
                    <a:pt x="7073" y="8574"/>
                  </a:cubicBezTo>
                  <a:lnTo>
                    <a:pt x="6359" y="8145"/>
                  </a:lnTo>
                  <a:cubicBezTo>
                    <a:pt x="6323" y="8121"/>
                    <a:pt x="6287" y="8109"/>
                    <a:pt x="6251" y="8109"/>
                  </a:cubicBezTo>
                  <a:cubicBezTo>
                    <a:pt x="6216" y="8109"/>
                    <a:pt x="6180" y="8121"/>
                    <a:pt x="6144" y="8145"/>
                  </a:cubicBezTo>
                  <a:cubicBezTo>
                    <a:pt x="6049" y="8169"/>
                    <a:pt x="6025" y="8240"/>
                    <a:pt x="6025" y="8336"/>
                  </a:cubicBezTo>
                  <a:lnTo>
                    <a:pt x="6025" y="9693"/>
                  </a:lnTo>
                  <a:lnTo>
                    <a:pt x="4573" y="8264"/>
                  </a:lnTo>
                  <a:cubicBezTo>
                    <a:pt x="4531" y="8223"/>
                    <a:pt x="4465" y="8197"/>
                    <a:pt x="4404" y="8197"/>
                  </a:cubicBezTo>
                  <a:cubicBezTo>
                    <a:pt x="4359" y="8197"/>
                    <a:pt x="4317" y="8210"/>
                    <a:pt x="4287" y="8240"/>
                  </a:cubicBezTo>
                  <a:lnTo>
                    <a:pt x="2477" y="9645"/>
                  </a:lnTo>
                  <a:lnTo>
                    <a:pt x="2477" y="7907"/>
                  </a:lnTo>
                  <a:cubicBezTo>
                    <a:pt x="2477" y="7764"/>
                    <a:pt x="2382" y="7669"/>
                    <a:pt x="2239" y="7669"/>
                  </a:cubicBezTo>
                  <a:lnTo>
                    <a:pt x="643" y="7669"/>
                  </a:lnTo>
                  <a:lnTo>
                    <a:pt x="1834" y="5526"/>
                  </a:lnTo>
                  <a:cubicBezTo>
                    <a:pt x="1858" y="5454"/>
                    <a:pt x="1858" y="5383"/>
                    <a:pt x="1834" y="5311"/>
                  </a:cubicBezTo>
                  <a:lnTo>
                    <a:pt x="691" y="2954"/>
                  </a:lnTo>
                  <a:lnTo>
                    <a:pt x="2191" y="3454"/>
                  </a:lnTo>
                  <a:cubicBezTo>
                    <a:pt x="2212" y="3461"/>
                    <a:pt x="2233" y="3464"/>
                    <a:pt x="2253" y="3464"/>
                  </a:cubicBezTo>
                  <a:cubicBezTo>
                    <a:pt x="2302" y="3464"/>
                    <a:pt x="2348" y="3447"/>
                    <a:pt x="2382" y="3430"/>
                  </a:cubicBezTo>
                  <a:cubicBezTo>
                    <a:pt x="2453" y="3382"/>
                    <a:pt x="2477" y="3311"/>
                    <a:pt x="2477" y="3239"/>
                  </a:cubicBezTo>
                  <a:lnTo>
                    <a:pt x="2477" y="1691"/>
                  </a:lnTo>
                  <a:lnTo>
                    <a:pt x="4168" y="2715"/>
                  </a:lnTo>
                  <a:cubicBezTo>
                    <a:pt x="4205" y="2744"/>
                    <a:pt x="4250" y="2757"/>
                    <a:pt x="4295" y="2757"/>
                  </a:cubicBezTo>
                  <a:cubicBezTo>
                    <a:pt x="4365" y="2757"/>
                    <a:pt x="4434" y="2726"/>
                    <a:pt x="4477" y="2668"/>
                  </a:cubicBezTo>
                  <a:lnTo>
                    <a:pt x="5835" y="667"/>
                  </a:lnTo>
                  <a:lnTo>
                    <a:pt x="6859" y="2715"/>
                  </a:lnTo>
                  <a:cubicBezTo>
                    <a:pt x="6883" y="2787"/>
                    <a:pt x="6954" y="2835"/>
                    <a:pt x="7025" y="2835"/>
                  </a:cubicBezTo>
                  <a:cubicBezTo>
                    <a:pt x="7045" y="2841"/>
                    <a:pt x="7064" y="2844"/>
                    <a:pt x="7082" y="2844"/>
                  </a:cubicBezTo>
                  <a:cubicBezTo>
                    <a:pt x="7133" y="2844"/>
                    <a:pt x="7181" y="2822"/>
                    <a:pt x="7216" y="2787"/>
                  </a:cubicBezTo>
                  <a:lnTo>
                    <a:pt x="8692" y="1310"/>
                  </a:lnTo>
                  <a:lnTo>
                    <a:pt x="8692" y="2930"/>
                  </a:lnTo>
                  <a:cubicBezTo>
                    <a:pt x="8692" y="3073"/>
                    <a:pt x="8788" y="3168"/>
                    <a:pt x="8931" y="3168"/>
                  </a:cubicBezTo>
                  <a:lnTo>
                    <a:pt x="11098" y="3168"/>
                  </a:lnTo>
                  <a:lnTo>
                    <a:pt x="10050" y="4954"/>
                  </a:lnTo>
                  <a:cubicBezTo>
                    <a:pt x="10026" y="5025"/>
                    <a:pt x="10026" y="5097"/>
                    <a:pt x="10050" y="5168"/>
                  </a:cubicBezTo>
                  <a:lnTo>
                    <a:pt x="11121" y="7597"/>
                  </a:lnTo>
                  <a:lnTo>
                    <a:pt x="9359" y="7335"/>
                  </a:lnTo>
                  <a:cubicBezTo>
                    <a:pt x="9340" y="7329"/>
                    <a:pt x="9323" y="7326"/>
                    <a:pt x="9306" y="7326"/>
                  </a:cubicBezTo>
                  <a:cubicBezTo>
                    <a:pt x="9261" y="7326"/>
                    <a:pt x="9221" y="7348"/>
                    <a:pt x="9169" y="7383"/>
                  </a:cubicBezTo>
                  <a:cubicBezTo>
                    <a:pt x="9121" y="7431"/>
                    <a:pt x="9097" y="7502"/>
                    <a:pt x="9097" y="7550"/>
                  </a:cubicBezTo>
                  <a:lnTo>
                    <a:pt x="9097" y="9836"/>
                  </a:lnTo>
                  <a:lnTo>
                    <a:pt x="8811" y="9645"/>
                  </a:lnTo>
                  <a:cubicBezTo>
                    <a:pt x="8780" y="9630"/>
                    <a:pt x="8743" y="9622"/>
                    <a:pt x="8705" y="9622"/>
                  </a:cubicBezTo>
                  <a:cubicBezTo>
                    <a:pt x="8629" y="9622"/>
                    <a:pt x="8550" y="9653"/>
                    <a:pt x="8502" y="9717"/>
                  </a:cubicBezTo>
                  <a:cubicBezTo>
                    <a:pt x="8430" y="9836"/>
                    <a:pt x="8454" y="9979"/>
                    <a:pt x="8573" y="10050"/>
                  </a:cubicBezTo>
                  <a:lnTo>
                    <a:pt x="9216" y="10431"/>
                  </a:lnTo>
                  <a:cubicBezTo>
                    <a:pt x="9252" y="10455"/>
                    <a:pt x="9288" y="10467"/>
                    <a:pt x="9324" y="10467"/>
                  </a:cubicBezTo>
                  <a:cubicBezTo>
                    <a:pt x="9359" y="10467"/>
                    <a:pt x="9395" y="10455"/>
                    <a:pt x="9431" y="10431"/>
                  </a:cubicBezTo>
                  <a:cubicBezTo>
                    <a:pt x="9502" y="10408"/>
                    <a:pt x="9550" y="10336"/>
                    <a:pt x="9550" y="10241"/>
                  </a:cubicBezTo>
                  <a:lnTo>
                    <a:pt x="9550" y="7812"/>
                  </a:lnTo>
                  <a:lnTo>
                    <a:pt x="11455" y="8098"/>
                  </a:lnTo>
                  <a:cubicBezTo>
                    <a:pt x="11473" y="8103"/>
                    <a:pt x="11492" y="8106"/>
                    <a:pt x="11512" y="8106"/>
                  </a:cubicBezTo>
                  <a:cubicBezTo>
                    <a:pt x="11571" y="8106"/>
                    <a:pt x="11634" y="8080"/>
                    <a:pt x="11669" y="8026"/>
                  </a:cubicBezTo>
                  <a:cubicBezTo>
                    <a:pt x="11717" y="7955"/>
                    <a:pt x="11741" y="7859"/>
                    <a:pt x="11693" y="7788"/>
                  </a:cubicBezTo>
                  <a:lnTo>
                    <a:pt x="10502" y="5073"/>
                  </a:lnTo>
                  <a:lnTo>
                    <a:pt x="11693" y="3049"/>
                  </a:lnTo>
                  <a:cubicBezTo>
                    <a:pt x="11717" y="2977"/>
                    <a:pt x="11717" y="2906"/>
                    <a:pt x="11693" y="2835"/>
                  </a:cubicBezTo>
                  <a:cubicBezTo>
                    <a:pt x="11645" y="2763"/>
                    <a:pt x="11574" y="2715"/>
                    <a:pt x="11479" y="2715"/>
                  </a:cubicBezTo>
                  <a:lnTo>
                    <a:pt x="9145" y="2715"/>
                  </a:lnTo>
                  <a:lnTo>
                    <a:pt x="9145" y="763"/>
                  </a:lnTo>
                  <a:cubicBezTo>
                    <a:pt x="9145" y="667"/>
                    <a:pt x="9097" y="572"/>
                    <a:pt x="9002" y="548"/>
                  </a:cubicBezTo>
                  <a:cubicBezTo>
                    <a:pt x="8977" y="532"/>
                    <a:pt x="8948" y="524"/>
                    <a:pt x="8919" y="524"/>
                  </a:cubicBezTo>
                  <a:cubicBezTo>
                    <a:pt x="8866" y="524"/>
                    <a:pt x="8810" y="550"/>
                    <a:pt x="8764" y="596"/>
                  </a:cubicBezTo>
                  <a:lnTo>
                    <a:pt x="7121" y="2239"/>
                  </a:lnTo>
                  <a:lnTo>
                    <a:pt x="6073" y="120"/>
                  </a:lnTo>
                  <a:cubicBezTo>
                    <a:pt x="6049" y="48"/>
                    <a:pt x="5978" y="1"/>
                    <a:pt x="5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569;p120">
              <a:extLst>
                <a:ext uri="{FF2B5EF4-FFF2-40B4-BE49-F238E27FC236}">
                  <a16:creationId xmlns:a16="http://schemas.microsoft.com/office/drawing/2014/main" id="{312F9B93-B935-DAA3-A0FA-AB0472185212}"/>
                </a:ext>
              </a:extLst>
            </p:cNvPr>
            <p:cNvSpPr/>
            <p:nvPr/>
          </p:nvSpPr>
          <p:spPr>
            <a:xfrm>
              <a:off x="4186804" y="2922690"/>
              <a:ext cx="42906" cy="80042"/>
            </a:xfrm>
            <a:custGeom>
              <a:avLst/>
              <a:gdLst/>
              <a:ahLst/>
              <a:cxnLst/>
              <a:rect l="l" t="t" r="r" b="b"/>
              <a:pathLst>
                <a:path w="1264" h="2358" extrusionOk="0">
                  <a:moveTo>
                    <a:pt x="239" y="0"/>
                  </a:moveTo>
                  <a:cubicBezTo>
                    <a:pt x="120" y="0"/>
                    <a:pt x="1" y="119"/>
                    <a:pt x="1" y="238"/>
                  </a:cubicBezTo>
                  <a:lnTo>
                    <a:pt x="1" y="2120"/>
                  </a:lnTo>
                  <a:cubicBezTo>
                    <a:pt x="1" y="2239"/>
                    <a:pt x="120" y="2358"/>
                    <a:pt x="239" y="2358"/>
                  </a:cubicBezTo>
                  <a:lnTo>
                    <a:pt x="1025" y="2358"/>
                  </a:lnTo>
                  <a:cubicBezTo>
                    <a:pt x="1168" y="2358"/>
                    <a:pt x="1263" y="2239"/>
                    <a:pt x="1263" y="2120"/>
                  </a:cubicBezTo>
                  <a:cubicBezTo>
                    <a:pt x="1263" y="2001"/>
                    <a:pt x="1168" y="1881"/>
                    <a:pt x="1025" y="1881"/>
                  </a:cubicBezTo>
                  <a:lnTo>
                    <a:pt x="477" y="1881"/>
                  </a:lnTo>
                  <a:lnTo>
                    <a:pt x="477" y="1405"/>
                  </a:lnTo>
                  <a:lnTo>
                    <a:pt x="977" y="1405"/>
                  </a:lnTo>
                  <a:cubicBezTo>
                    <a:pt x="1096" y="1405"/>
                    <a:pt x="1192" y="1310"/>
                    <a:pt x="1192" y="1191"/>
                  </a:cubicBezTo>
                  <a:cubicBezTo>
                    <a:pt x="1192" y="1048"/>
                    <a:pt x="1096" y="953"/>
                    <a:pt x="977" y="953"/>
                  </a:cubicBezTo>
                  <a:lnTo>
                    <a:pt x="477" y="953"/>
                  </a:lnTo>
                  <a:lnTo>
                    <a:pt x="477" y="476"/>
                  </a:lnTo>
                  <a:lnTo>
                    <a:pt x="1025" y="476"/>
                  </a:lnTo>
                  <a:cubicBezTo>
                    <a:pt x="1168" y="476"/>
                    <a:pt x="1263" y="357"/>
                    <a:pt x="1263" y="238"/>
                  </a:cubicBezTo>
                  <a:cubicBezTo>
                    <a:pt x="1263" y="119"/>
                    <a:pt x="1168" y="0"/>
                    <a:pt x="1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570;p120">
              <a:extLst>
                <a:ext uri="{FF2B5EF4-FFF2-40B4-BE49-F238E27FC236}">
                  <a16:creationId xmlns:a16="http://schemas.microsoft.com/office/drawing/2014/main" id="{7226741A-CA61-6C60-9FC7-915F7091636F}"/>
                </a:ext>
              </a:extLst>
            </p:cNvPr>
            <p:cNvSpPr/>
            <p:nvPr/>
          </p:nvSpPr>
          <p:spPr>
            <a:xfrm>
              <a:off x="4242611" y="2923098"/>
              <a:ext cx="59030" cy="79635"/>
            </a:xfrm>
            <a:custGeom>
              <a:avLst/>
              <a:gdLst/>
              <a:ahLst/>
              <a:cxnLst/>
              <a:rect l="l" t="t" r="r" b="b"/>
              <a:pathLst>
                <a:path w="1739" h="2346" extrusionOk="0">
                  <a:moveTo>
                    <a:pt x="861" y="0"/>
                  </a:moveTo>
                  <a:cubicBezTo>
                    <a:pt x="776" y="0"/>
                    <a:pt x="687" y="11"/>
                    <a:pt x="595" y="36"/>
                  </a:cubicBezTo>
                  <a:cubicBezTo>
                    <a:pt x="357" y="107"/>
                    <a:pt x="167" y="322"/>
                    <a:pt x="119" y="560"/>
                  </a:cubicBezTo>
                  <a:cubicBezTo>
                    <a:pt x="95" y="798"/>
                    <a:pt x="191" y="1036"/>
                    <a:pt x="381" y="1155"/>
                  </a:cubicBezTo>
                  <a:cubicBezTo>
                    <a:pt x="405" y="1155"/>
                    <a:pt x="405" y="1179"/>
                    <a:pt x="429" y="1179"/>
                  </a:cubicBezTo>
                  <a:cubicBezTo>
                    <a:pt x="429" y="1179"/>
                    <a:pt x="691" y="1298"/>
                    <a:pt x="1000" y="1417"/>
                  </a:cubicBezTo>
                  <a:cubicBezTo>
                    <a:pt x="1072" y="1441"/>
                    <a:pt x="1262" y="1536"/>
                    <a:pt x="1238" y="1679"/>
                  </a:cubicBezTo>
                  <a:cubicBezTo>
                    <a:pt x="1215" y="1774"/>
                    <a:pt x="1096" y="1893"/>
                    <a:pt x="905" y="1893"/>
                  </a:cubicBezTo>
                  <a:cubicBezTo>
                    <a:pt x="714" y="1893"/>
                    <a:pt x="524" y="1822"/>
                    <a:pt x="405" y="1703"/>
                  </a:cubicBezTo>
                  <a:cubicBezTo>
                    <a:pt x="365" y="1649"/>
                    <a:pt x="302" y="1618"/>
                    <a:pt x="238" y="1618"/>
                  </a:cubicBezTo>
                  <a:cubicBezTo>
                    <a:pt x="188" y="1618"/>
                    <a:pt x="137" y="1637"/>
                    <a:pt x="95" y="1679"/>
                  </a:cubicBezTo>
                  <a:cubicBezTo>
                    <a:pt x="0" y="1750"/>
                    <a:pt x="0" y="1893"/>
                    <a:pt x="71" y="1989"/>
                  </a:cubicBezTo>
                  <a:cubicBezTo>
                    <a:pt x="286" y="2227"/>
                    <a:pt x="595" y="2346"/>
                    <a:pt x="905" y="2346"/>
                  </a:cubicBezTo>
                  <a:cubicBezTo>
                    <a:pt x="1310" y="2346"/>
                    <a:pt x="1643" y="2108"/>
                    <a:pt x="1691" y="1750"/>
                  </a:cubicBezTo>
                  <a:cubicBezTo>
                    <a:pt x="1738" y="1488"/>
                    <a:pt x="1619" y="1155"/>
                    <a:pt x="1143" y="988"/>
                  </a:cubicBezTo>
                  <a:cubicBezTo>
                    <a:pt x="905" y="893"/>
                    <a:pt x="691" y="798"/>
                    <a:pt x="619" y="774"/>
                  </a:cubicBezTo>
                  <a:cubicBezTo>
                    <a:pt x="572" y="726"/>
                    <a:pt x="572" y="655"/>
                    <a:pt x="572" y="631"/>
                  </a:cubicBezTo>
                  <a:cubicBezTo>
                    <a:pt x="595" y="607"/>
                    <a:pt x="619" y="512"/>
                    <a:pt x="738" y="464"/>
                  </a:cubicBezTo>
                  <a:cubicBezTo>
                    <a:pt x="779" y="453"/>
                    <a:pt x="820" y="449"/>
                    <a:pt x="860" y="449"/>
                  </a:cubicBezTo>
                  <a:cubicBezTo>
                    <a:pt x="1076" y="449"/>
                    <a:pt x="1262" y="587"/>
                    <a:pt x="1262" y="607"/>
                  </a:cubicBezTo>
                  <a:cubicBezTo>
                    <a:pt x="1300" y="636"/>
                    <a:pt x="1345" y="649"/>
                    <a:pt x="1391" y="649"/>
                  </a:cubicBezTo>
                  <a:cubicBezTo>
                    <a:pt x="1463" y="649"/>
                    <a:pt x="1538" y="617"/>
                    <a:pt x="1596" y="560"/>
                  </a:cubicBezTo>
                  <a:cubicBezTo>
                    <a:pt x="1667" y="464"/>
                    <a:pt x="1667" y="322"/>
                    <a:pt x="1572" y="250"/>
                  </a:cubicBezTo>
                  <a:cubicBezTo>
                    <a:pt x="1552" y="230"/>
                    <a:pt x="1257" y="0"/>
                    <a:pt x="8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571;p120">
              <a:extLst>
                <a:ext uri="{FF2B5EF4-FFF2-40B4-BE49-F238E27FC236}">
                  <a16:creationId xmlns:a16="http://schemas.microsoft.com/office/drawing/2014/main" id="{4343799F-47AD-C111-071B-3E9062DF8642}"/>
                </a:ext>
              </a:extLst>
            </p:cNvPr>
            <p:cNvSpPr/>
            <p:nvPr/>
          </p:nvSpPr>
          <p:spPr>
            <a:xfrm>
              <a:off x="4114872" y="2923471"/>
              <a:ext cx="58216" cy="80076"/>
            </a:xfrm>
            <a:custGeom>
              <a:avLst/>
              <a:gdLst/>
              <a:ahLst/>
              <a:cxnLst/>
              <a:rect l="l" t="t" r="r" b="b"/>
              <a:pathLst>
                <a:path w="1715" h="2359" extrusionOk="0">
                  <a:moveTo>
                    <a:pt x="243" y="1"/>
                  </a:moveTo>
                  <a:cubicBezTo>
                    <a:pt x="201" y="1"/>
                    <a:pt x="159" y="9"/>
                    <a:pt x="119" y="25"/>
                  </a:cubicBezTo>
                  <a:cubicBezTo>
                    <a:pt x="24" y="96"/>
                    <a:pt x="0" y="239"/>
                    <a:pt x="72" y="358"/>
                  </a:cubicBezTo>
                  <a:lnTo>
                    <a:pt x="643" y="1216"/>
                  </a:lnTo>
                  <a:lnTo>
                    <a:pt x="620" y="2120"/>
                  </a:lnTo>
                  <a:cubicBezTo>
                    <a:pt x="620" y="2263"/>
                    <a:pt x="739" y="2359"/>
                    <a:pt x="858" y="2359"/>
                  </a:cubicBezTo>
                  <a:cubicBezTo>
                    <a:pt x="977" y="2359"/>
                    <a:pt x="1096" y="2263"/>
                    <a:pt x="1096" y="2120"/>
                  </a:cubicBezTo>
                  <a:lnTo>
                    <a:pt x="1096" y="1216"/>
                  </a:lnTo>
                  <a:lnTo>
                    <a:pt x="1644" y="358"/>
                  </a:lnTo>
                  <a:cubicBezTo>
                    <a:pt x="1715" y="263"/>
                    <a:pt x="1691" y="120"/>
                    <a:pt x="1596" y="49"/>
                  </a:cubicBezTo>
                  <a:cubicBezTo>
                    <a:pt x="1549" y="20"/>
                    <a:pt x="1498" y="7"/>
                    <a:pt x="1450" y="7"/>
                  </a:cubicBezTo>
                  <a:cubicBezTo>
                    <a:pt x="1375" y="7"/>
                    <a:pt x="1306" y="39"/>
                    <a:pt x="1263" y="96"/>
                  </a:cubicBezTo>
                  <a:lnTo>
                    <a:pt x="858" y="739"/>
                  </a:lnTo>
                  <a:lnTo>
                    <a:pt x="453" y="96"/>
                  </a:lnTo>
                  <a:cubicBezTo>
                    <a:pt x="405" y="33"/>
                    <a:pt x="32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572;p120">
              <a:extLst>
                <a:ext uri="{FF2B5EF4-FFF2-40B4-BE49-F238E27FC236}">
                  <a16:creationId xmlns:a16="http://schemas.microsoft.com/office/drawing/2014/main" id="{FB19FB48-5082-BDEE-D4D5-FCD9841EB619}"/>
                </a:ext>
              </a:extLst>
            </p:cNvPr>
            <p:cNvSpPr/>
            <p:nvPr/>
          </p:nvSpPr>
          <p:spPr>
            <a:xfrm>
              <a:off x="4316172" y="2922690"/>
              <a:ext cx="15377" cy="49322"/>
            </a:xfrm>
            <a:custGeom>
              <a:avLst/>
              <a:gdLst/>
              <a:ahLst/>
              <a:cxnLst/>
              <a:rect l="l" t="t" r="r" b="b"/>
              <a:pathLst>
                <a:path w="453" h="1453" extrusionOk="0">
                  <a:moveTo>
                    <a:pt x="214" y="0"/>
                  </a:moveTo>
                  <a:cubicBezTo>
                    <a:pt x="95" y="0"/>
                    <a:pt x="0" y="119"/>
                    <a:pt x="0" y="238"/>
                  </a:cubicBezTo>
                  <a:lnTo>
                    <a:pt x="0" y="1215"/>
                  </a:lnTo>
                  <a:cubicBezTo>
                    <a:pt x="0" y="1358"/>
                    <a:pt x="95" y="1453"/>
                    <a:pt x="214" y="1453"/>
                  </a:cubicBezTo>
                  <a:cubicBezTo>
                    <a:pt x="357" y="1453"/>
                    <a:pt x="453" y="1358"/>
                    <a:pt x="453" y="1215"/>
                  </a:cubicBezTo>
                  <a:lnTo>
                    <a:pt x="453" y="238"/>
                  </a:lnTo>
                  <a:cubicBezTo>
                    <a:pt x="453" y="119"/>
                    <a:pt x="357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573;p120">
              <a:extLst>
                <a:ext uri="{FF2B5EF4-FFF2-40B4-BE49-F238E27FC236}">
                  <a16:creationId xmlns:a16="http://schemas.microsoft.com/office/drawing/2014/main" id="{B387F9CB-C967-BEF0-7EF4-2118D3CEFC1B}"/>
                </a:ext>
              </a:extLst>
            </p:cNvPr>
            <p:cNvSpPr/>
            <p:nvPr/>
          </p:nvSpPr>
          <p:spPr>
            <a:xfrm>
              <a:off x="4316172" y="2991397"/>
              <a:ext cx="15377" cy="15377"/>
            </a:xfrm>
            <a:custGeom>
              <a:avLst/>
              <a:gdLst/>
              <a:ahLst/>
              <a:cxnLst/>
              <a:rect l="l" t="t" r="r" b="b"/>
              <a:pathLst>
                <a:path w="453" h="453" extrusionOk="0">
                  <a:moveTo>
                    <a:pt x="214" y="0"/>
                  </a:moveTo>
                  <a:cubicBezTo>
                    <a:pt x="167" y="0"/>
                    <a:pt x="95" y="24"/>
                    <a:pt x="72" y="72"/>
                  </a:cubicBezTo>
                  <a:cubicBezTo>
                    <a:pt x="24" y="96"/>
                    <a:pt x="0" y="167"/>
                    <a:pt x="0" y="215"/>
                  </a:cubicBezTo>
                  <a:cubicBezTo>
                    <a:pt x="0" y="286"/>
                    <a:pt x="24" y="334"/>
                    <a:pt x="72" y="381"/>
                  </a:cubicBezTo>
                  <a:cubicBezTo>
                    <a:pt x="95" y="429"/>
                    <a:pt x="167" y="453"/>
                    <a:pt x="214" y="453"/>
                  </a:cubicBezTo>
                  <a:cubicBezTo>
                    <a:pt x="286" y="453"/>
                    <a:pt x="334" y="429"/>
                    <a:pt x="381" y="381"/>
                  </a:cubicBezTo>
                  <a:cubicBezTo>
                    <a:pt x="429" y="334"/>
                    <a:pt x="453" y="286"/>
                    <a:pt x="453" y="215"/>
                  </a:cubicBezTo>
                  <a:cubicBezTo>
                    <a:pt x="453" y="167"/>
                    <a:pt x="429" y="96"/>
                    <a:pt x="381" y="72"/>
                  </a:cubicBezTo>
                  <a:cubicBezTo>
                    <a:pt x="334" y="24"/>
                    <a:pt x="286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574;p120">
              <a:extLst>
                <a:ext uri="{FF2B5EF4-FFF2-40B4-BE49-F238E27FC236}">
                  <a16:creationId xmlns:a16="http://schemas.microsoft.com/office/drawing/2014/main" id="{777A490E-E8D0-0F71-CFA5-69761E252567}"/>
                </a:ext>
              </a:extLst>
            </p:cNvPr>
            <p:cNvSpPr/>
            <p:nvPr/>
          </p:nvSpPr>
          <p:spPr>
            <a:xfrm>
              <a:off x="4282192" y="3089195"/>
              <a:ext cx="15411" cy="15411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15" y="1"/>
                  </a:moveTo>
                  <a:cubicBezTo>
                    <a:pt x="168" y="1"/>
                    <a:pt x="96" y="25"/>
                    <a:pt x="72" y="72"/>
                  </a:cubicBezTo>
                  <a:cubicBezTo>
                    <a:pt x="25" y="120"/>
                    <a:pt x="1" y="168"/>
                    <a:pt x="1" y="239"/>
                  </a:cubicBezTo>
                  <a:cubicBezTo>
                    <a:pt x="1" y="287"/>
                    <a:pt x="25" y="358"/>
                    <a:pt x="72" y="406"/>
                  </a:cubicBezTo>
                  <a:cubicBezTo>
                    <a:pt x="96" y="430"/>
                    <a:pt x="168" y="453"/>
                    <a:pt x="215" y="453"/>
                  </a:cubicBezTo>
                  <a:cubicBezTo>
                    <a:pt x="287" y="453"/>
                    <a:pt x="334" y="430"/>
                    <a:pt x="382" y="406"/>
                  </a:cubicBezTo>
                  <a:cubicBezTo>
                    <a:pt x="430" y="358"/>
                    <a:pt x="453" y="287"/>
                    <a:pt x="453" y="239"/>
                  </a:cubicBezTo>
                  <a:cubicBezTo>
                    <a:pt x="453" y="168"/>
                    <a:pt x="430" y="120"/>
                    <a:pt x="382" y="72"/>
                  </a:cubicBezTo>
                  <a:cubicBezTo>
                    <a:pt x="334" y="25"/>
                    <a:pt x="287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8" grpId="0"/>
      <p:bldP spid="42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p97"/>
          <p:cNvSpPr txBox="1">
            <a:spLocks noGrp="1"/>
          </p:cNvSpPr>
          <p:nvPr>
            <p:ph type="title"/>
          </p:nvPr>
        </p:nvSpPr>
        <p:spPr>
          <a:xfrm>
            <a:off x="713125" y="544313"/>
            <a:ext cx="7717800" cy="5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#WomenIsTheNewPower!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786" name="Google Shape;2786;p97"/>
          <p:cNvGrpSpPr/>
          <p:nvPr/>
        </p:nvGrpSpPr>
        <p:grpSpPr>
          <a:xfrm>
            <a:off x="3113750" y="1235036"/>
            <a:ext cx="2917253" cy="219437"/>
            <a:chOff x="3113750" y="1235036"/>
            <a:chExt cx="2917253" cy="219437"/>
          </a:xfrm>
        </p:grpSpPr>
        <p:sp>
          <p:nvSpPr>
            <p:cNvPr id="2787" name="Google Shape;2787;p97"/>
            <p:cNvSpPr/>
            <p:nvPr/>
          </p:nvSpPr>
          <p:spPr>
            <a:xfrm>
              <a:off x="4347037" y="1241408"/>
              <a:ext cx="433242" cy="213065"/>
            </a:xfrm>
            <a:custGeom>
              <a:avLst/>
              <a:gdLst/>
              <a:ahLst/>
              <a:cxnLst/>
              <a:rect l="l" t="t" r="r" b="b"/>
              <a:pathLst>
                <a:path w="13461" h="6620" extrusionOk="0">
                  <a:moveTo>
                    <a:pt x="1" y="0"/>
                  </a:moveTo>
                  <a:lnTo>
                    <a:pt x="6810" y="6619"/>
                  </a:lnTo>
                  <a:lnTo>
                    <a:pt x="13460" y="0"/>
                  </a:lnTo>
                  <a:lnTo>
                    <a:pt x="9660" y="0"/>
                  </a:lnTo>
                  <a:lnTo>
                    <a:pt x="6810" y="2692"/>
                  </a:ln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7"/>
            <p:cNvSpPr/>
            <p:nvPr/>
          </p:nvSpPr>
          <p:spPr>
            <a:xfrm>
              <a:off x="4471400" y="1235036"/>
              <a:ext cx="199804" cy="106790"/>
            </a:xfrm>
            <a:custGeom>
              <a:avLst/>
              <a:gdLst/>
              <a:ahLst/>
              <a:cxnLst/>
              <a:rect l="l" t="t" r="r" b="b"/>
              <a:pathLst>
                <a:path w="6208" h="3318" extrusionOk="0">
                  <a:moveTo>
                    <a:pt x="222" y="0"/>
                  </a:moveTo>
                  <a:cubicBezTo>
                    <a:pt x="167" y="0"/>
                    <a:pt x="111" y="24"/>
                    <a:pt x="64" y="72"/>
                  </a:cubicBezTo>
                  <a:cubicBezTo>
                    <a:pt x="32" y="103"/>
                    <a:pt x="0" y="167"/>
                    <a:pt x="0" y="230"/>
                  </a:cubicBezTo>
                  <a:cubicBezTo>
                    <a:pt x="0" y="293"/>
                    <a:pt x="0" y="325"/>
                    <a:pt x="64" y="388"/>
                  </a:cubicBezTo>
                  <a:lnTo>
                    <a:pt x="2914" y="3270"/>
                  </a:lnTo>
                  <a:cubicBezTo>
                    <a:pt x="2961" y="3302"/>
                    <a:pt x="3025" y="3318"/>
                    <a:pt x="3088" y="3318"/>
                  </a:cubicBezTo>
                  <a:cubicBezTo>
                    <a:pt x="3151" y="3318"/>
                    <a:pt x="3215" y="3302"/>
                    <a:pt x="3262" y="3270"/>
                  </a:cubicBezTo>
                  <a:lnTo>
                    <a:pt x="6113" y="388"/>
                  </a:lnTo>
                  <a:cubicBezTo>
                    <a:pt x="6208" y="293"/>
                    <a:pt x="6208" y="167"/>
                    <a:pt x="6113" y="72"/>
                  </a:cubicBezTo>
                  <a:cubicBezTo>
                    <a:pt x="6065" y="24"/>
                    <a:pt x="6010" y="0"/>
                    <a:pt x="5954" y="0"/>
                  </a:cubicBezTo>
                  <a:cubicBezTo>
                    <a:pt x="5899" y="0"/>
                    <a:pt x="5843" y="24"/>
                    <a:pt x="5796" y="72"/>
                  </a:cubicBezTo>
                  <a:lnTo>
                    <a:pt x="3072" y="2763"/>
                  </a:lnTo>
                  <a:lnTo>
                    <a:pt x="380" y="72"/>
                  </a:lnTo>
                  <a:cubicBezTo>
                    <a:pt x="333" y="24"/>
                    <a:pt x="277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7"/>
            <p:cNvSpPr/>
            <p:nvPr/>
          </p:nvSpPr>
          <p:spPr>
            <a:xfrm>
              <a:off x="4659100" y="1235300"/>
              <a:ext cx="1371903" cy="14275"/>
            </a:xfrm>
            <a:custGeom>
              <a:avLst/>
              <a:gdLst/>
              <a:ahLst/>
              <a:cxnLst/>
              <a:rect l="l" t="t" r="r" b="b"/>
              <a:pathLst>
                <a:path w="52730" h="444" extrusionOk="0">
                  <a:moveTo>
                    <a:pt x="223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3" y="444"/>
                  </a:cubicBezTo>
                  <a:lnTo>
                    <a:pt x="52508" y="444"/>
                  </a:lnTo>
                  <a:cubicBezTo>
                    <a:pt x="52603" y="444"/>
                    <a:pt x="52730" y="349"/>
                    <a:pt x="52730" y="222"/>
                  </a:cubicBezTo>
                  <a:cubicBezTo>
                    <a:pt x="52730" y="95"/>
                    <a:pt x="52635" y="0"/>
                    <a:pt x="52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7"/>
            <p:cNvSpPr/>
            <p:nvPr/>
          </p:nvSpPr>
          <p:spPr>
            <a:xfrm>
              <a:off x="3113750" y="1235300"/>
              <a:ext cx="1371903" cy="14275"/>
            </a:xfrm>
            <a:custGeom>
              <a:avLst/>
              <a:gdLst/>
              <a:ahLst/>
              <a:cxnLst/>
              <a:rect l="l" t="t" r="r" b="b"/>
              <a:pathLst>
                <a:path w="52730" h="444" extrusionOk="0">
                  <a:moveTo>
                    <a:pt x="223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9"/>
                    <a:pt x="96" y="444"/>
                    <a:pt x="223" y="444"/>
                  </a:cubicBezTo>
                  <a:lnTo>
                    <a:pt x="52508" y="444"/>
                  </a:lnTo>
                  <a:cubicBezTo>
                    <a:pt x="52603" y="444"/>
                    <a:pt x="52730" y="349"/>
                    <a:pt x="52730" y="222"/>
                  </a:cubicBezTo>
                  <a:cubicBezTo>
                    <a:pt x="52730" y="95"/>
                    <a:pt x="52635" y="0"/>
                    <a:pt x="52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1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3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/>
              <a:t>Contents of this Presentation:</a:t>
            </a:r>
          </a:p>
        </p:txBody>
      </p:sp>
      <p:graphicFrame>
        <p:nvGraphicFramePr>
          <p:cNvPr id="829" name="Google Shape;829;p61"/>
          <p:cNvGraphicFramePr/>
          <p:nvPr>
            <p:extLst>
              <p:ext uri="{D42A27DB-BD31-4B8C-83A1-F6EECF244321}">
                <p14:modId xmlns:p14="http://schemas.microsoft.com/office/powerpoint/2010/main" val="3770090298"/>
              </p:ext>
            </p:extLst>
          </p:nvPr>
        </p:nvGraphicFramePr>
        <p:xfrm>
          <a:off x="404723" y="1197986"/>
          <a:ext cx="7788914" cy="3561291"/>
        </p:xfrm>
        <a:graphic>
          <a:graphicData uri="http://schemas.openxmlformats.org/drawingml/2006/table">
            <a:tbl>
              <a:tblPr>
                <a:noFill/>
                <a:tableStyleId>{07CFFB11-03BE-4F55-A303-4B8C2BB9B88B}</a:tableStyleId>
              </a:tblPr>
              <a:tblGrid>
                <a:gridCol w="2246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Team  Members</a:t>
                      </a:r>
                      <a:endParaRPr sz="1000" b="1" u="sng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Introduction to the team and roles.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Problem  Statement</a:t>
                      </a:r>
                      <a:endParaRPr sz="1000" b="1" u="sng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Key challenges faced by women in safety, legal rights, and empowerment.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Solution Overview</a:t>
                      </a:r>
                      <a:endParaRPr sz="1000" b="1" u="sng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Summary of the proposed platform and its impact.</a:t>
                      </a:r>
                      <a:endParaRPr sz="100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Frameworks or Technologies</a:t>
                      </a:r>
                      <a:endParaRPr sz="1000" b="1" u="sng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Tech stack and tools used for implementation.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8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>
                          <a:solidFill>
                            <a:schemeClr val="hlink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Feasibility &amp; Implementation</a:t>
                      </a:r>
                      <a:endParaRPr sz="1000" b="1" u="sng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Development approach and deployment feasibility.</a:t>
                      </a:r>
                      <a:endParaRPr sz="100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Business Scope and Use Case</a:t>
                      </a:r>
                      <a:endParaRPr sz="1000" b="1" u="sng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Real-world applications and market demand.</a:t>
                      </a:r>
                      <a:endParaRPr sz="100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73958"/>
                  </a:ext>
                </a:extLst>
              </a:tr>
              <a:tr h="381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System  Design &amp; Architecture</a:t>
                      </a: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Technical overview and system workflow.</a:t>
                      </a:r>
                      <a:endParaRPr sz="1000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740458"/>
                  </a:ext>
                </a:extLst>
              </a:tr>
              <a:tr h="381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Coding Approach</a:t>
                      </a:r>
                      <a:endParaRPr sz="1000" b="1" u="sng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Development methodology, best practices, and standards.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533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Summary</a:t>
                      </a:r>
                      <a:endParaRPr lang="en-IN" sz="1000" b="1" u="sng">
                        <a:solidFill>
                          <a:schemeClr val="accent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accent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Empowering women through AI-driven safety, anonymous reporting, and community-based security solutions.</a:t>
                      </a: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019610"/>
                  </a:ext>
                </a:extLst>
              </a:tr>
            </a:tbl>
          </a:graphicData>
        </a:graphic>
      </p:graphicFrame>
      <p:grpSp>
        <p:nvGrpSpPr>
          <p:cNvPr id="832" name="Google Shape;832;p61"/>
          <p:cNvGrpSpPr/>
          <p:nvPr/>
        </p:nvGrpSpPr>
        <p:grpSpPr>
          <a:xfrm>
            <a:off x="8582425" y="2361600"/>
            <a:ext cx="420300" cy="420300"/>
            <a:chOff x="4361850" y="4394300"/>
            <a:chExt cx="420300" cy="420300"/>
          </a:xfrm>
        </p:grpSpPr>
        <p:sp>
          <p:nvSpPr>
            <p:cNvPr id="833" name="Google Shape;833;p61"/>
            <p:cNvSpPr/>
            <p:nvPr/>
          </p:nvSpPr>
          <p:spPr>
            <a:xfrm>
              <a:off x="4361850" y="4394300"/>
              <a:ext cx="420300" cy="42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61"/>
            <p:cNvGrpSpPr/>
            <p:nvPr/>
          </p:nvGrpSpPr>
          <p:grpSpPr>
            <a:xfrm>
              <a:off x="4448505" y="4491176"/>
              <a:ext cx="246591" cy="226253"/>
              <a:chOff x="6319908" y="3696721"/>
              <a:chExt cx="373963" cy="343119"/>
            </a:xfrm>
          </p:grpSpPr>
          <p:sp>
            <p:nvSpPr>
              <p:cNvPr id="835" name="Google Shape;835;p61"/>
              <p:cNvSpPr/>
              <p:nvPr/>
            </p:nvSpPr>
            <p:spPr>
              <a:xfrm>
                <a:off x="6378049" y="3745325"/>
                <a:ext cx="48315" cy="66180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61"/>
              <p:cNvSpPr/>
              <p:nvPr/>
            </p:nvSpPr>
            <p:spPr>
              <a:xfrm>
                <a:off x="6401195" y="3745325"/>
                <a:ext cx="25169" cy="4613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756" extrusionOk="0">
                    <a:moveTo>
                      <a:pt x="0" y="1"/>
                    </a:moveTo>
                    <a:lnTo>
                      <a:pt x="0" y="1756"/>
                    </a:lnTo>
                    <a:lnTo>
                      <a:pt x="957" y="923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61"/>
              <p:cNvSpPr/>
              <p:nvPr/>
            </p:nvSpPr>
            <p:spPr>
              <a:xfrm>
                <a:off x="6366016" y="3736813"/>
                <a:ext cx="281562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61"/>
              <p:cNvSpPr/>
              <p:nvPr/>
            </p:nvSpPr>
            <p:spPr>
              <a:xfrm>
                <a:off x="6493753" y="3736813"/>
                <a:ext cx="153825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4" extrusionOk="0">
                    <a:moveTo>
                      <a:pt x="497" y="1"/>
                    </a:moveTo>
                    <a:cubicBezTo>
                      <a:pt x="471" y="1"/>
                      <a:pt x="445" y="9"/>
                      <a:pt x="424" y="27"/>
                    </a:cubicBezTo>
                    <a:lnTo>
                      <a:pt x="1" y="394"/>
                    </a:lnTo>
                    <a:cubicBezTo>
                      <a:pt x="1901" y="2010"/>
                      <a:pt x="4918" y="4625"/>
                      <a:pt x="4918" y="4625"/>
                    </a:cubicBezTo>
                    <a:lnTo>
                      <a:pt x="4918" y="11222"/>
                    </a:lnTo>
                    <a:cubicBezTo>
                      <a:pt x="4918" y="11395"/>
                      <a:pt x="4773" y="11534"/>
                      <a:pt x="4599" y="11534"/>
                    </a:cubicBezTo>
                    <a:lnTo>
                      <a:pt x="5543" y="11534"/>
                    </a:lnTo>
                    <a:cubicBezTo>
                      <a:pt x="5716" y="11534"/>
                      <a:pt x="5855" y="11395"/>
                      <a:pt x="5855" y="11222"/>
                    </a:cubicBezTo>
                    <a:lnTo>
                      <a:pt x="5855" y="4625"/>
                    </a:lnTo>
                    <a:lnTo>
                      <a:pt x="569" y="27"/>
                    </a:lnTo>
                    <a:cubicBezTo>
                      <a:pt x="549" y="9"/>
                      <a:pt x="523" y="1"/>
                      <a:pt x="4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61"/>
              <p:cNvSpPr/>
              <p:nvPr/>
            </p:nvSpPr>
            <p:spPr>
              <a:xfrm>
                <a:off x="6366200" y="3726750"/>
                <a:ext cx="70174" cy="22069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61"/>
              <p:cNvSpPr/>
              <p:nvPr/>
            </p:nvSpPr>
            <p:spPr>
              <a:xfrm>
                <a:off x="6467691" y="3889298"/>
                <a:ext cx="85123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61"/>
              <p:cNvSpPr/>
              <p:nvPr/>
            </p:nvSpPr>
            <p:spPr>
              <a:xfrm>
                <a:off x="6519632" y="3889298"/>
                <a:ext cx="33182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5730" extrusionOk="0">
                    <a:moveTo>
                      <a:pt x="1" y="0"/>
                    </a:moveTo>
                    <a:cubicBezTo>
                      <a:pt x="167" y="0"/>
                      <a:pt x="299" y="132"/>
                      <a:pt x="299" y="292"/>
                    </a:cubicBezTo>
                    <a:lnTo>
                      <a:pt x="299" y="5730"/>
                    </a:lnTo>
                    <a:lnTo>
                      <a:pt x="1263" y="5730"/>
                    </a:lnTo>
                    <a:lnTo>
                      <a:pt x="1263" y="292"/>
                    </a:lnTo>
                    <a:cubicBezTo>
                      <a:pt x="1263" y="132"/>
                      <a:pt x="1131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61"/>
              <p:cNvSpPr/>
              <p:nvPr/>
            </p:nvSpPr>
            <p:spPr>
              <a:xfrm>
                <a:off x="6319908" y="3696721"/>
                <a:ext cx="373963" cy="165096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61"/>
              <p:cNvSpPr/>
              <p:nvPr/>
            </p:nvSpPr>
            <p:spPr>
              <a:xfrm>
                <a:off x="6411021" y="3726750"/>
                <a:ext cx="25353" cy="2225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47" extrusionOk="0">
                    <a:moveTo>
                      <a:pt x="1" y="0"/>
                    </a:moveTo>
                    <a:lnTo>
                      <a:pt x="1" y="847"/>
                    </a:lnTo>
                    <a:lnTo>
                      <a:pt x="847" y="847"/>
                    </a:lnTo>
                    <a:cubicBezTo>
                      <a:pt x="909" y="847"/>
                      <a:pt x="965" y="791"/>
                      <a:pt x="965" y="729"/>
                    </a:cubicBezTo>
                    <a:lnTo>
                      <a:pt x="965" y="118"/>
                    </a:lnTo>
                    <a:cubicBezTo>
                      <a:pt x="965" y="56"/>
                      <a:pt x="909" y="0"/>
                      <a:pt x="8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44" name="Google Shape;844;p61">
            <a:hlinkClick r:id="rId3" action="ppaction://hlinksldjump"/>
          </p:cNvPr>
          <p:cNvSpPr/>
          <p:nvPr/>
        </p:nvSpPr>
        <p:spPr>
          <a:xfrm>
            <a:off x="8582425" y="2361600"/>
            <a:ext cx="420300" cy="420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61">
            <a:hlinkClick r:id="" action="ppaction://hlinkshowjump?jump=previousslide"/>
          </p:cNvPr>
          <p:cNvSpPr/>
          <p:nvPr/>
        </p:nvSpPr>
        <p:spPr>
          <a:xfrm>
            <a:off x="8726875" y="220974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61">
            <a:hlinkClick r:id="" action="ppaction://hlinkshowjump?jump=nextslide"/>
          </p:cNvPr>
          <p:cNvSpPr/>
          <p:nvPr/>
        </p:nvSpPr>
        <p:spPr>
          <a:xfrm rot="10800000">
            <a:off x="8726875" y="282599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2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Team Members:</a:t>
            </a:r>
            <a:endParaRPr u="sng"/>
          </a:p>
        </p:txBody>
      </p:sp>
      <p:sp>
        <p:nvSpPr>
          <p:cNvPr id="852" name="Google Shape;852;p62"/>
          <p:cNvSpPr txBox="1">
            <a:spLocks noGrp="1"/>
          </p:cNvSpPr>
          <p:nvPr>
            <p:ph type="subTitle" idx="1"/>
          </p:nvPr>
        </p:nvSpPr>
        <p:spPr>
          <a:xfrm>
            <a:off x="818021" y="2096686"/>
            <a:ext cx="3046702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Backend Developer (API Development, Security, Server Management)</a:t>
            </a:r>
          </a:p>
        </p:txBody>
      </p:sp>
      <p:sp>
        <p:nvSpPr>
          <p:cNvPr id="854" name="Google Shape;854;p62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685513" y="1543660"/>
            <a:ext cx="2499300" cy="30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6" name="Google Shape;856;p62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21876" y="1715253"/>
            <a:ext cx="2499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Sanju Kumar</a:t>
            </a:r>
            <a:endParaRPr/>
          </a:p>
        </p:txBody>
      </p:sp>
      <p:sp>
        <p:nvSpPr>
          <p:cNvPr id="858" name="Google Shape;858;p62"/>
          <p:cNvSpPr txBox="1">
            <a:spLocks noGrp="1"/>
          </p:cNvSpPr>
          <p:nvPr>
            <p:ph type="subTitle" idx="7"/>
          </p:nvPr>
        </p:nvSpPr>
        <p:spPr>
          <a:xfrm>
            <a:off x="689369" y="3905323"/>
            <a:ext cx="3131807" cy="729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Backend Database Engineer – Manages database design, optimization, security, and API integration.</a:t>
            </a:r>
            <a:endParaRPr lang="en-IN"/>
          </a:p>
          <a:p>
            <a:endParaRPr lang="en-IN"/>
          </a:p>
        </p:txBody>
      </p:sp>
      <p:sp>
        <p:nvSpPr>
          <p:cNvPr id="859" name="Google Shape;859;p62"/>
          <p:cNvSpPr txBox="1">
            <a:spLocks noGrp="1"/>
          </p:cNvSpPr>
          <p:nvPr>
            <p:ph type="subTitle" idx="8"/>
          </p:nvPr>
        </p:nvSpPr>
        <p:spPr>
          <a:xfrm>
            <a:off x="4806359" y="3955769"/>
            <a:ext cx="3713579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/>
              <a:t>Frontend Developer &amp; UI/UX Designer (Prototyping, Responsive Design, User Experience)</a:t>
            </a:r>
          </a:p>
        </p:txBody>
      </p:sp>
      <p:sp>
        <p:nvSpPr>
          <p:cNvPr id="860" name="Google Shape;860;p62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1545168" y="3356318"/>
            <a:ext cx="2499300" cy="30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61" name="Google Shape;861;p62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739563" y="3429200"/>
            <a:ext cx="2499300" cy="30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62" name="Google Shape;862;p62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1049169" y="3527911"/>
            <a:ext cx="24993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Manasvi Mahajan</a:t>
            </a:r>
            <a:endParaRPr/>
          </a:p>
        </p:txBody>
      </p:sp>
      <p:sp>
        <p:nvSpPr>
          <p:cNvPr id="863" name="Google Shape;863;p62">
            <a:hlinkClick r:id="" action="ppaction://noaction"/>
          </p:cNvPr>
          <p:cNvSpPr txBox="1">
            <a:spLocks noGrp="1"/>
          </p:cNvSpPr>
          <p:nvPr>
            <p:ph type="subTitle" idx="15"/>
          </p:nvPr>
        </p:nvSpPr>
        <p:spPr>
          <a:xfrm>
            <a:off x="5162829" y="3604723"/>
            <a:ext cx="2974284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Khushveer Singh Deora</a:t>
            </a:r>
            <a:endParaRPr/>
          </a:p>
        </p:txBody>
      </p:sp>
      <p:grpSp>
        <p:nvGrpSpPr>
          <p:cNvPr id="864" name="Google Shape;864;p62"/>
          <p:cNvGrpSpPr/>
          <p:nvPr/>
        </p:nvGrpSpPr>
        <p:grpSpPr>
          <a:xfrm>
            <a:off x="4411550" y="1314450"/>
            <a:ext cx="209045" cy="3338506"/>
            <a:chOff x="4411550" y="1314450"/>
            <a:chExt cx="209045" cy="3338506"/>
          </a:xfrm>
        </p:grpSpPr>
        <p:sp>
          <p:nvSpPr>
            <p:cNvPr id="865" name="Google Shape;865;p62"/>
            <p:cNvSpPr/>
            <p:nvPr/>
          </p:nvSpPr>
          <p:spPr>
            <a:xfrm>
              <a:off x="4417360" y="2797418"/>
              <a:ext cx="203235" cy="411267"/>
            </a:xfrm>
            <a:custGeom>
              <a:avLst/>
              <a:gdLst/>
              <a:ahLst/>
              <a:cxnLst/>
              <a:rect l="l" t="t" r="r" b="b"/>
              <a:pathLst>
                <a:path w="6652" h="13461" extrusionOk="0">
                  <a:moveTo>
                    <a:pt x="1" y="1"/>
                  </a:moveTo>
                  <a:lnTo>
                    <a:pt x="1" y="603"/>
                  </a:lnTo>
                  <a:lnTo>
                    <a:pt x="1" y="3801"/>
                  </a:lnTo>
                  <a:lnTo>
                    <a:pt x="2724" y="6651"/>
                  </a:lnTo>
                  <a:lnTo>
                    <a:pt x="1" y="9692"/>
                  </a:lnTo>
                  <a:lnTo>
                    <a:pt x="1" y="12700"/>
                  </a:lnTo>
                  <a:lnTo>
                    <a:pt x="1" y="13460"/>
                  </a:lnTo>
                  <a:lnTo>
                    <a:pt x="6651" y="66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62"/>
            <p:cNvSpPr/>
            <p:nvPr/>
          </p:nvSpPr>
          <p:spPr>
            <a:xfrm>
              <a:off x="4411550" y="3077075"/>
              <a:ext cx="14550" cy="1575881"/>
            </a:xfrm>
            <a:custGeom>
              <a:avLst/>
              <a:gdLst/>
              <a:ahLst/>
              <a:cxnLst/>
              <a:rect l="l" t="t" r="r" b="b"/>
              <a:pathLst>
                <a:path w="476" h="34361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34139"/>
                  </a:lnTo>
                  <a:cubicBezTo>
                    <a:pt x="1" y="34266"/>
                    <a:pt x="96" y="34361"/>
                    <a:pt x="222" y="34361"/>
                  </a:cubicBezTo>
                  <a:cubicBezTo>
                    <a:pt x="349" y="34361"/>
                    <a:pt x="476" y="34266"/>
                    <a:pt x="444" y="34139"/>
                  </a:cubicBezTo>
                  <a:lnTo>
                    <a:pt x="444" y="222"/>
                  </a:ln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62"/>
            <p:cNvSpPr/>
            <p:nvPr/>
          </p:nvSpPr>
          <p:spPr>
            <a:xfrm>
              <a:off x="4411551" y="1314450"/>
              <a:ext cx="14550" cy="1601011"/>
            </a:xfrm>
            <a:custGeom>
              <a:avLst/>
              <a:gdLst/>
              <a:ahLst/>
              <a:cxnLst/>
              <a:rect l="l" t="t" r="r" b="b"/>
              <a:pathLst>
                <a:path w="476" h="34362" extrusionOk="0">
                  <a:moveTo>
                    <a:pt x="222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34140"/>
                  </a:lnTo>
                  <a:cubicBezTo>
                    <a:pt x="1" y="34266"/>
                    <a:pt x="96" y="34361"/>
                    <a:pt x="222" y="34361"/>
                  </a:cubicBezTo>
                  <a:cubicBezTo>
                    <a:pt x="349" y="34361"/>
                    <a:pt x="476" y="34266"/>
                    <a:pt x="444" y="34140"/>
                  </a:cubicBezTo>
                  <a:lnTo>
                    <a:pt x="444" y="222"/>
                  </a:lnTo>
                  <a:cubicBezTo>
                    <a:pt x="444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62"/>
            <p:cNvSpPr/>
            <p:nvPr/>
          </p:nvSpPr>
          <p:spPr>
            <a:xfrm>
              <a:off x="4411555" y="2901694"/>
              <a:ext cx="102595" cy="188937"/>
            </a:xfrm>
            <a:custGeom>
              <a:avLst/>
              <a:gdLst/>
              <a:ahLst/>
              <a:cxnLst/>
              <a:rect l="l" t="t" r="r" b="b"/>
              <a:pathLst>
                <a:path w="3358" h="6184" extrusionOk="0">
                  <a:moveTo>
                    <a:pt x="234" y="0"/>
                  </a:moveTo>
                  <a:cubicBezTo>
                    <a:pt x="175" y="0"/>
                    <a:pt x="111" y="24"/>
                    <a:pt x="64" y="71"/>
                  </a:cubicBezTo>
                  <a:cubicBezTo>
                    <a:pt x="1" y="166"/>
                    <a:pt x="1" y="293"/>
                    <a:pt x="64" y="388"/>
                  </a:cubicBezTo>
                  <a:lnTo>
                    <a:pt x="2787" y="3080"/>
                  </a:lnTo>
                  <a:lnTo>
                    <a:pt x="64" y="5803"/>
                  </a:lnTo>
                  <a:cubicBezTo>
                    <a:pt x="1" y="5898"/>
                    <a:pt x="1" y="6025"/>
                    <a:pt x="64" y="6120"/>
                  </a:cubicBezTo>
                  <a:cubicBezTo>
                    <a:pt x="127" y="6152"/>
                    <a:pt x="159" y="6184"/>
                    <a:pt x="222" y="6184"/>
                  </a:cubicBezTo>
                  <a:cubicBezTo>
                    <a:pt x="286" y="6184"/>
                    <a:pt x="349" y="6152"/>
                    <a:pt x="381" y="6120"/>
                  </a:cubicBezTo>
                  <a:lnTo>
                    <a:pt x="3262" y="3270"/>
                  </a:lnTo>
                  <a:cubicBezTo>
                    <a:pt x="3357" y="3175"/>
                    <a:pt x="3357" y="3017"/>
                    <a:pt x="3262" y="2922"/>
                  </a:cubicBezTo>
                  <a:lnTo>
                    <a:pt x="381" y="71"/>
                  </a:lnTo>
                  <a:cubicBezTo>
                    <a:pt x="349" y="24"/>
                    <a:pt x="293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62"/>
          <p:cNvGrpSpPr/>
          <p:nvPr/>
        </p:nvGrpSpPr>
        <p:grpSpPr>
          <a:xfrm>
            <a:off x="8582425" y="2361600"/>
            <a:ext cx="420300" cy="420300"/>
            <a:chOff x="4361850" y="4394300"/>
            <a:chExt cx="420300" cy="420300"/>
          </a:xfrm>
        </p:grpSpPr>
        <p:sp>
          <p:nvSpPr>
            <p:cNvPr id="870" name="Google Shape;870;p62"/>
            <p:cNvSpPr/>
            <p:nvPr/>
          </p:nvSpPr>
          <p:spPr>
            <a:xfrm>
              <a:off x="4361850" y="4394300"/>
              <a:ext cx="420300" cy="42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1" name="Google Shape;871;p62"/>
            <p:cNvGrpSpPr/>
            <p:nvPr/>
          </p:nvGrpSpPr>
          <p:grpSpPr>
            <a:xfrm>
              <a:off x="4448505" y="4491176"/>
              <a:ext cx="246591" cy="226253"/>
              <a:chOff x="6319908" y="3696721"/>
              <a:chExt cx="373963" cy="343119"/>
            </a:xfrm>
          </p:grpSpPr>
          <p:sp>
            <p:nvSpPr>
              <p:cNvPr id="872" name="Google Shape;872;p62"/>
              <p:cNvSpPr/>
              <p:nvPr/>
            </p:nvSpPr>
            <p:spPr>
              <a:xfrm>
                <a:off x="6378049" y="3745325"/>
                <a:ext cx="48315" cy="66180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62"/>
              <p:cNvSpPr/>
              <p:nvPr/>
            </p:nvSpPr>
            <p:spPr>
              <a:xfrm>
                <a:off x="6401195" y="3745325"/>
                <a:ext cx="25169" cy="4613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756" extrusionOk="0">
                    <a:moveTo>
                      <a:pt x="0" y="1"/>
                    </a:moveTo>
                    <a:lnTo>
                      <a:pt x="0" y="1756"/>
                    </a:lnTo>
                    <a:lnTo>
                      <a:pt x="957" y="923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62"/>
              <p:cNvSpPr/>
              <p:nvPr/>
            </p:nvSpPr>
            <p:spPr>
              <a:xfrm>
                <a:off x="6366016" y="3736813"/>
                <a:ext cx="281562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62"/>
              <p:cNvSpPr/>
              <p:nvPr/>
            </p:nvSpPr>
            <p:spPr>
              <a:xfrm>
                <a:off x="6493753" y="3736813"/>
                <a:ext cx="153825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4" extrusionOk="0">
                    <a:moveTo>
                      <a:pt x="497" y="1"/>
                    </a:moveTo>
                    <a:cubicBezTo>
                      <a:pt x="471" y="1"/>
                      <a:pt x="445" y="9"/>
                      <a:pt x="424" y="27"/>
                    </a:cubicBezTo>
                    <a:lnTo>
                      <a:pt x="1" y="394"/>
                    </a:lnTo>
                    <a:cubicBezTo>
                      <a:pt x="1901" y="2010"/>
                      <a:pt x="4918" y="4625"/>
                      <a:pt x="4918" y="4625"/>
                    </a:cubicBezTo>
                    <a:lnTo>
                      <a:pt x="4918" y="11222"/>
                    </a:lnTo>
                    <a:cubicBezTo>
                      <a:pt x="4918" y="11395"/>
                      <a:pt x="4773" y="11534"/>
                      <a:pt x="4599" y="11534"/>
                    </a:cubicBezTo>
                    <a:lnTo>
                      <a:pt x="5543" y="11534"/>
                    </a:lnTo>
                    <a:cubicBezTo>
                      <a:pt x="5716" y="11534"/>
                      <a:pt x="5855" y="11395"/>
                      <a:pt x="5855" y="11222"/>
                    </a:cubicBezTo>
                    <a:lnTo>
                      <a:pt x="5855" y="4625"/>
                    </a:lnTo>
                    <a:lnTo>
                      <a:pt x="569" y="27"/>
                    </a:lnTo>
                    <a:cubicBezTo>
                      <a:pt x="549" y="9"/>
                      <a:pt x="523" y="1"/>
                      <a:pt x="4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62"/>
              <p:cNvSpPr/>
              <p:nvPr/>
            </p:nvSpPr>
            <p:spPr>
              <a:xfrm>
                <a:off x="6366200" y="3726750"/>
                <a:ext cx="70174" cy="22069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62"/>
              <p:cNvSpPr/>
              <p:nvPr/>
            </p:nvSpPr>
            <p:spPr>
              <a:xfrm>
                <a:off x="6467691" y="3889298"/>
                <a:ext cx="85123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62"/>
              <p:cNvSpPr/>
              <p:nvPr/>
            </p:nvSpPr>
            <p:spPr>
              <a:xfrm>
                <a:off x="6519632" y="3889298"/>
                <a:ext cx="33182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5730" extrusionOk="0">
                    <a:moveTo>
                      <a:pt x="1" y="0"/>
                    </a:moveTo>
                    <a:cubicBezTo>
                      <a:pt x="167" y="0"/>
                      <a:pt x="299" y="132"/>
                      <a:pt x="299" y="292"/>
                    </a:cubicBezTo>
                    <a:lnTo>
                      <a:pt x="299" y="5730"/>
                    </a:lnTo>
                    <a:lnTo>
                      <a:pt x="1263" y="5730"/>
                    </a:lnTo>
                    <a:lnTo>
                      <a:pt x="1263" y="292"/>
                    </a:lnTo>
                    <a:cubicBezTo>
                      <a:pt x="1263" y="132"/>
                      <a:pt x="1131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62"/>
              <p:cNvSpPr/>
              <p:nvPr/>
            </p:nvSpPr>
            <p:spPr>
              <a:xfrm>
                <a:off x="6319908" y="3696721"/>
                <a:ext cx="373963" cy="165096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62"/>
              <p:cNvSpPr/>
              <p:nvPr/>
            </p:nvSpPr>
            <p:spPr>
              <a:xfrm>
                <a:off x="6411021" y="3726750"/>
                <a:ext cx="25353" cy="2225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47" extrusionOk="0">
                    <a:moveTo>
                      <a:pt x="1" y="0"/>
                    </a:moveTo>
                    <a:lnTo>
                      <a:pt x="1" y="847"/>
                    </a:lnTo>
                    <a:lnTo>
                      <a:pt x="847" y="847"/>
                    </a:lnTo>
                    <a:cubicBezTo>
                      <a:pt x="909" y="847"/>
                      <a:pt x="965" y="791"/>
                      <a:pt x="965" y="729"/>
                    </a:cubicBezTo>
                    <a:lnTo>
                      <a:pt x="965" y="118"/>
                    </a:lnTo>
                    <a:cubicBezTo>
                      <a:pt x="965" y="56"/>
                      <a:pt x="909" y="0"/>
                      <a:pt x="8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81" name="Google Shape;881;p62">
            <a:hlinkClick r:id="rId4" action="ppaction://hlinksldjump"/>
          </p:cNvPr>
          <p:cNvSpPr/>
          <p:nvPr/>
        </p:nvSpPr>
        <p:spPr>
          <a:xfrm>
            <a:off x="8582425" y="2361600"/>
            <a:ext cx="420300" cy="420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62">
            <a:hlinkClick r:id="" action="ppaction://hlinkshowjump?jump=previousslide"/>
          </p:cNvPr>
          <p:cNvSpPr/>
          <p:nvPr/>
        </p:nvSpPr>
        <p:spPr>
          <a:xfrm>
            <a:off x="8726875" y="220974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62">
            <a:hlinkClick r:id="" action="ppaction://hlinkshowjump?jump=nextslide"/>
          </p:cNvPr>
          <p:cNvSpPr/>
          <p:nvPr/>
        </p:nvSpPr>
        <p:spPr>
          <a:xfrm rot="10800000">
            <a:off x="8726875" y="282599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AFEE8-4676-E878-4256-D2CF649387C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241871" y="2096686"/>
            <a:ext cx="4278067" cy="818100"/>
          </a:xfrm>
        </p:spPr>
        <p:txBody>
          <a:bodyPr/>
          <a:lstStyle/>
          <a:p>
            <a:pPr algn="ctr"/>
            <a:r>
              <a:rPr lang="en-IN"/>
              <a:t>	Frontend Developer &amp; UI/UX Designer (Wireframing, UI Components, Accessibility)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7A8C5C-55AF-034F-ED82-8C085343BA8B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866420" y="1505102"/>
            <a:ext cx="2499300" cy="300600"/>
          </a:xfrm>
        </p:spPr>
        <p:txBody>
          <a:bodyPr/>
          <a:lstStyle/>
          <a:p>
            <a:r>
              <a:rPr lang="en-US"/>
              <a:t>03</a:t>
            </a:r>
            <a:endParaRPr lang="en-IN"/>
          </a:p>
        </p:txBody>
      </p:sp>
      <p:sp>
        <p:nvSpPr>
          <p:cNvPr id="2" name="Google Shape;856;p62">
            <a:hlinkClick r:id="rId3" action="ppaction://hlinksldjump"/>
            <a:extLst>
              <a:ext uri="{FF2B5EF4-FFF2-40B4-BE49-F238E27FC236}">
                <a16:creationId xmlns:a16="http://schemas.microsoft.com/office/drawing/2014/main" id="{3B494E95-5B28-4620-52C1-5CAAE8977E5F}"/>
              </a:ext>
            </a:extLst>
          </p:cNvPr>
          <p:cNvSpPr txBox="1">
            <a:spLocks/>
          </p:cNvSpPr>
          <p:nvPr/>
        </p:nvSpPr>
        <p:spPr>
          <a:xfrm>
            <a:off x="5152616" y="1693960"/>
            <a:ext cx="24993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N"/>
              <a:t>Pranay Kumar Singh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/>
                                        <p:tgtEl>
                                          <p:spTgt spid="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6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600"/>
                                        <p:tgtEl>
                                          <p:spTgt spid="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6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6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" name="Google Shape;970;p65"/>
          <p:cNvPicPr preferRelativeResize="0"/>
          <p:nvPr/>
        </p:nvPicPr>
        <p:blipFill rotWithShape="1">
          <a:blip r:embed="rId3">
            <a:alphaModFix/>
          </a:blip>
          <a:srcRect l="5539" r="5548"/>
          <a:stretch/>
        </p:blipFill>
        <p:spPr>
          <a:xfrm>
            <a:off x="5730900" y="0"/>
            <a:ext cx="34131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65"/>
          <p:cNvSpPr txBox="1">
            <a:spLocks noGrp="1"/>
          </p:cNvSpPr>
          <p:nvPr>
            <p:ph type="subTitle" idx="1"/>
          </p:nvPr>
        </p:nvSpPr>
        <p:spPr>
          <a:xfrm>
            <a:off x="684181" y="1581337"/>
            <a:ext cx="4309836" cy="32885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Safety Concerns:</a:t>
            </a:r>
            <a:r>
              <a:rPr lang="en-US" sz="1200"/>
              <a:t> Lack of real-time emergency response solutions and personal safety tools.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Legal Barriers:</a:t>
            </a:r>
            <a:r>
              <a:rPr lang="en-US" sz="1200"/>
              <a:t> Difficulty in reporting workplace harassment securely and anonymously.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Mental Health Challenges:</a:t>
            </a:r>
            <a:r>
              <a:rPr lang="en-US" sz="1200"/>
              <a:t> Limited access to emotional support and personalized mental health resources.</a:t>
            </a:r>
          </a:p>
          <a:p>
            <a:pPr marL="114300" indent="0"/>
            <a:endParaRPr lang="en-US" sz="120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Limited Access to Self-Defense Training &amp; Awareness:</a:t>
            </a:r>
            <a:r>
              <a:rPr lang="en-US" sz="1200"/>
              <a:t> Lack of structured learning for self-defense and legal rights.</a:t>
            </a:r>
          </a:p>
        </p:txBody>
      </p:sp>
      <p:grpSp>
        <p:nvGrpSpPr>
          <p:cNvPr id="974" name="Google Shape;974;p65"/>
          <p:cNvGrpSpPr/>
          <p:nvPr/>
        </p:nvGrpSpPr>
        <p:grpSpPr>
          <a:xfrm>
            <a:off x="18" y="469609"/>
            <a:ext cx="5229241" cy="510976"/>
            <a:chOff x="3764475" y="1292625"/>
            <a:chExt cx="3273800" cy="319900"/>
          </a:xfrm>
        </p:grpSpPr>
        <p:sp>
          <p:nvSpPr>
            <p:cNvPr id="975" name="Google Shape;975;p65"/>
            <p:cNvSpPr/>
            <p:nvPr/>
          </p:nvSpPr>
          <p:spPr>
            <a:xfrm>
              <a:off x="3938650" y="1407975"/>
              <a:ext cx="79975" cy="35900"/>
            </a:xfrm>
            <a:custGeom>
              <a:avLst/>
              <a:gdLst/>
              <a:ahLst/>
              <a:cxnLst/>
              <a:rect l="l" t="t" r="r" b="b"/>
              <a:pathLst>
                <a:path w="3199" h="1436" extrusionOk="0">
                  <a:moveTo>
                    <a:pt x="2600" y="1"/>
                  </a:moveTo>
                  <a:cubicBezTo>
                    <a:pt x="2568" y="1"/>
                    <a:pt x="2535" y="4"/>
                    <a:pt x="2502" y="11"/>
                  </a:cubicBezTo>
                  <a:lnTo>
                    <a:pt x="570" y="232"/>
                  </a:lnTo>
                  <a:cubicBezTo>
                    <a:pt x="222" y="264"/>
                    <a:pt x="0" y="581"/>
                    <a:pt x="32" y="897"/>
                  </a:cubicBezTo>
                  <a:cubicBezTo>
                    <a:pt x="95" y="1214"/>
                    <a:pt x="349" y="1436"/>
                    <a:pt x="634" y="1436"/>
                  </a:cubicBezTo>
                  <a:cubicBezTo>
                    <a:pt x="665" y="1436"/>
                    <a:pt x="697" y="1436"/>
                    <a:pt x="697" y="1404"/>
                  </a:cubicBezTo>
                  <a:lnTo>
                    <a:pt x="2629" y="1182"/>
                  </a:lnTo>
                  <a:cubicBezTo>
                    <a:pt x="2977" y="1151"/>
                    <a:pt x="3199" y="834"/>
                    <a:pt x="3167" y="517"/>
                  </a:cubicBezTo>
                  <a:cubicBezTo>
                    <a:pt x="3110" y="234"/>
                    <a:pt x="2876" y="1"/>
                    <a:pt x="2600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76" name="Google Shape;976;p65"/>
            <p:cNvSpPr/>
            <p:nvPr/>
          </p:nvSpPr>
          <p:spPr>
            <a:xfrm>
              <a:off x="5446100" y="1292625"/>
              <a:ext cx="87900" cy="30925"/>
            </a:xfrm>
            <a:custGeom>
              <a:avLst/>
              <a:gdLst/>
              <a:ahLst/>
              <a:cxnLst/>
              <a:rect l="l" t="t" r="r" b="b"/>
              <a:pathLst>
                <a:path w="3516" h="1237" extrusionOk="0">
                  <a:moveTo>
                    <a:pt x="2914" y="1"/>
                  </a:moveTo>
                  <a:cubicBezTo>
                    <a:pt x="2154" y="33"/>
                    <a:pt x="1362" y="33"/>
                    <a:pt x="570" y="33"/>
                  </a:cubicBezTo>
                  <a:cubicBezTo>
                    <a:pt x="253" y="33"/>
                    <a:pt x="0" y="318"/>
                    <a:pt x="0" y="634"/>
                  </a:cubicBezTo>
                  <a:cubicBezTo>
                    <a:pt x="0" y="951"/>
                    <a:pt x="253" y="1236"/>
                    <a:pt x="602" y="1236"/>
                  </a:cubicBezTo>
                  <a:cubicBezTo>
                    <a:pt x="1362" y="1204"/>
                    <a:pt x="2154" y="1204"/>
                    <a:pt x="2945" y="1204"/>
                  </a:cubicBezTo>
                  <a:cubicBezTo>
                    <a:pt x="3262" y="1204"/>
                    <a:pt x="3515" y="919"/>
                    <a:pt x="3515" y="603"/>
                  </a:cubicBezTo>
                  <a:cubicBezTo>
                    <a:pt x="3515" y="286"/>
                    <a:pt x="3262" y="1"/>
                    <a:pt x="291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77" name="Google Shape;977;p65"/>
            <p:cNvSpPr/>
            <p:nvPr/>
          </p:nvSpPr>
          <p:spPr>
            <a:xfrm>
              <a:off x="5552975" y="1292625"/>
              <a:ext cx="147275" cy="30125"/>
            </a:xfrm>
            <a:custGeom>
              <a:avLst/>
              <a:gdLst/>
              <a:ahLst/>
              <a:cxnLst/>
              <a:rect l="l" t="t" r="r" b="b"/>
              <a:pathLst>
                <a:path w="5891" h="1205" extrusionOk="0">
                  <a:moveTo>
                    <a:pt x="602" y="1"/>
                  </a:moveTo>
                  <a:cubicBezTo>
                    <a:pt x="285" y="1"/>
                    <a:pt x="0" y="254"/>
                    <a:pt x="0" y="603"/>
                  </a:cubicBezTo>
                  <a:cubicBezTo>
                    <a:pt x="0" y="919"/>
                    <a:pt x="285" y="1173"/>
                    <a:pt x="602" y="1173"/>
                  </a:cubicBezTo>
                  <a:lnTo>
                    <a:pt x="1552" y="1173"/>
                  </a:lnTo>
                  <a:cubicBezTo>
                    <a:pt x="2787" y="1173"/>
                    <a:pt x="4022" y="1204"/>
                    <a:pt x="5289" y="1204"/>
                  </a:cubicBezTo>
                  <a:cubicBezTo>
                    <a:pt x="5606" y="1204"/>
                    <a:pt x="5859" y="951"/>
                    <a:pt x="5891" y="634"/>
                  </a:cubicBezTo>
                  <a:cubicBezTo>
                    <a:pt x="5891" y="286"/>
                    <a:pt x="5606" y="33"/>
                    <a:pt x="5289" y="33"/>
                  </a:cubicBezTo>
                  <a:cubicBezTo>
                    <a:pt x="4054" y="1"/>
                    <a:pt x="2819" y="1"/>
                    <a:pt x="155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78" name="Google Shape;978;p65"/>
            <p:cNvSpPr/>
            <p:nvPr/>
          </p:nvSpPr>
          <p:spPr>
            <a:xfrm>
              <a:off x="5894200" y="1298175"/>
              <a:ext cx="88700" cy="32500"/>
            </a:xfrm>
            <a:custGeom>
              <a:avLst/>
              <a:gdLst/>
              <a:ahLst/>
              <a:cxnLst/>
              <a:rect l="l" t="t" r="r" b="b"/>
              <a:pathLst>
                <a:path w="3548" h="1300" extrusionOk="0">
                  <a:moveTo>
                    <a:pt x="634" y="1"/>
                  </a:moveTo>
                  <a:cubicBezTo>
                    <a:pt x="286" y="1"/>
                    <a:pt x="32" y="254"/>
                    <a:pt x="1" y="571"/>
                  </a:cubicBezTo>
                  <a:cubicBezTo>
                    <a:pt x="1" y="919"/>
                    <a:pt x="254" y="1172"/>
                    <a:pt x="571" y="1204"/>
                  </a:cubicBezTo>
                  <a:cubicBezTo>
                    <a:pt x="1363" y="1236"/>
                    <a:pt x="2123" y="1267"/>
                    <a:pt x="2914" y="1299"/>
                  </a:cubicBezTo>
                  <a:lnTo>
                    <a:pt x="2946" y="1299"/>
                  </a:lnTo>
                  <a:cubicBezTo>
                    <a:pt x="3263" y="1299"/>
                    <a:pt x="3516" y="1046"/>
                    <a:pt x="3516" y="729"/>
                  </a:cubicBezTo>
                  <a:cubicBezTo>
                    <a:pt x="3548" y="412"/>
                    <a:pt x="3294" y="127"/>
                    <a:pt x="2946" y="96"/>
                  </a:cubicBezTo>
                  <a:cubicBezTo>
                    <a:pt x="2186" y="64"/>
                    <a:pt x="1394" y="32"/>
                    <a:pt x="63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79" name="Google Shape;979;p65"/>
            <p:cNvSpPr/>
            <p:nvPr/>
          </p:nvSpPr>
          <p:spPr>
            <a:xfrm>
              <a:off x="3764475" y="1420825"/>
              <a:ext cx="148075" cy="45225"/>
            </a:xfrm>
            <a:custGeom>
              <a:avLst/>
              <a:gdLst/>
              <a:ahLst/>
              <a:cxnLst/>
              <a:rect l="l" t="t" r="r" b="b"/>
              <a:pathLst>
                <a:path w="5923" h="1809" extrusionOk="0">
                  <a:moveTo>
                    <a:pt x="5259" y="0"/>
                  </a:moveTo>
                  <a:cubicBezTo>
                    <a:pt x="5238" y="0"/>
                    <a:pt x="5216" y="1"/>
                    <a:pt x="5194" y="3"/>
                  </a:cubicBezTo>
                  <a:cubicBezTo>
                    <a:pt x="3674" y="225"/>
                    <a:pt x="2122" y="415"/>
                    <a:pt x="570" y="605"/>
                  </a:cubicBezTo>
                  <a:cubicBezTo>
                    <a:pt x="253" y="668"/>
                    <a:pt x="0" y="953"/>
                    <a:pt x="63" y="1270"/>
                  </a:cubicBezTo>
                  <a:cubicBezTo>
                    <a:pt x="95" y="1587"/>
                    <a:pt x="348" y="1808"/>
                    <a:pt x="633" y="1808"/>
                  </a:cubicBezTo>
                  <a:lnTo>
                    <a:pt x="728" y="1808"/>
                  </a:lnTo>
                  <a:cubicBezTo>
                    <a:pt x="2280" y="1587"/>
                    <a:pt x="3832" y="1397"/>
                    <a:pt x="5352" y="1207"/>
                  </a:cubicBezTo>
                  <a:cubicBezTo>
                    <a:pt x="5669" y="1143"/>
                    <a:pt x="5922" y="858"/>
                    <a:pt x="5859" y="542"/>
                  </a:cubicBezTo>
                  <a:cubicBezTo>
                    <a:pt x="5829" y="215"/>
                    <a:pt x="5577" y="0"/>
                    <a:pt x="5259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80" name="Google Shape;980;p65"/>
            <p:cNvSpPr/>
            <p:nvPr/>
          </p:nvSpPr>
          <p:spPr>
            <a:xfrm>
              <a:off x="6001100" y="1302925"/>
              <a:ext cx="147275" cy="36450"/>
            </a:xfrm>
            <a:custGeom>
              <a:avLst/>
              <a:gdLst/>
              <a:ahLst/>
              <a:cxnLst/>
              <a:rect l="l" t="t" r="r" b="b"/>
              <a:pathLst>
                <a:path w="5891" h="1458" extrusionOk="0">
                  <a:moveTo>
                    <a:pt x="634" y="1"/>
                  </a:moveTo>
                  <a:cubicBezTo>
                    <a:pt x="317" y="1"/>
                    <a:pt x="32" y="254"/>
                    <a:pt x="0" y="571"/>
                  </a:cubicBezTo>
                  <a:cubicBezTo>
                    <a:pt x="0" y="887"/>
                    <a:pt x="254" y="1172"/>
                    <a:pt x="570" y="1204"/>
                  </a:cubicBezTo>
                  <a:cubicBezTo>
                    <a:pt x="2122" y="1267"/>
                    <a:pt x="3705" y="1362"/>
                    <a:pt x="5226" y="1457"/>
                  </a:cubicBezTo>
                  <a:lnTo>
                    <a:pt x="5289" y="1457"/>
                  </a:lnTo>
                  <a:cubicBezTo>
                    <a:pt x="5574" y="1457"/>
                    <a:pt x="5859" y="1236"/>
                    <a:pt x="5859" y="919"/>
                  </a:cubicBezTo>
                  <a:cubicBezTo>
                    <a:pt x="5891" y="571"/>
                    <a:pt x="5637" y="317"/>
                    <a:pt x="5321" y="286"/>
                  </a:cubicBezTo>
                  <a:cubicBezTo>
                    <a:pt x="3769" y="191"/>
                    <a:pt x="2185" y="96"/>
                    <a:pt x="63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81" name="Google Shape;981;p65"/>
            <p:cNvSpPr/>
            <p:nvPr/>
          </p:nvSpPr>
          <p:spPr>
            <a:xfrm>
              <a:off x="5728725" y="1294225"/>
              <a:ext cx="78425" cy="30100"/>
            </a:xfrm>
            <a:custGeom>
              <a:avLst/>
              <a:gdLst/>
              <a:ahLst/>
              <a:cxnLst/>
              <a:rect l="l" t="t" r="r" b="b"/>
              <a:pathLst>
                <a:path w="3137" h="1204" extrusionOk="0">
                  <a:moveTo>
                    <a:pt x="603" y="0"/>
                  </a:moveTo>
                  <a:cubicBezTo>
                    <a:pt x="254" y="0"/>
                    <a:pt x="1" y="254"/>
                    <a:pt x="1" y="570"/>
                  </a:cubicBezTo>
                  <a:cubicBezTo>
                    <a:pt x="1" y="887"/>
                    <a:pt x="254" y="1172"/>
                    <a:pt x="571" y="1172"/>
                  </a:cubicBezTo>
                  <a:cubicBezTo>
                    <a:pt x="1236" y="1172"/>
                    <a:pt x="1869" y="1204"/>
                    <a:pt x="2535" y="1204"/>
                  </a:cubicBezTo>
                  <a:cubicBezTo>
                    <a:pt x="2851" y="1204"/>
                    <a:pt x="3136" y="950"/>
                    <a:pt x="3136" y="634"/>
                  </a:cubicBezTo>
                  <a:cubicBezTo>
                    <a:pt x="3136" y="317"/>
                    <a:pt x="2883" y="32"/>
                    <a:pt x="2566" y="32"/>
                  </a:cubicBezTo>
                  <a:cubicBezTo>
                    <a:pt x="1901" y="0"/>
                    <a:pt x="1236" y="0"/>
                    <a:pt x="60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82" name="Google Shape;982;p65"/>
            <p:cNvSpPr/>
            <p:nvPr/>
          </p:nvSpPr>
          <p:spPr>
            <a:xfrm>
              <a:off x="4210200" y="1368400"/>
              <a:ext cx="147300" cy="42225"/>
            </a:xfrm>
            <a:custGeom>
              <a:avLst/>
              <a:gdLst/>
              <a:ahLst/>
              <a:cxnLst/>
              <a:rect l="l" t="t" r="r" b="b"/>
              <a:pathLst>
                <a:path w="5892" h="1689" extrusionOk="0">
                  <a:moveTo>
                    <a:pt x="5293" y="0"/>
                  </a:moveTo>
                  <a:cubicBezTo>
                    <a:pt x="5261" y="0"/>
                    <a:pt x="5227" y="4"/>
                    <a:pt x="5194" y="10"/>
                  </a:cubicBezTo>
                  <a:cubicBezTo>
                    <a:pt x="3643" y="169"/>
                    <a:pt x="2091" y="327"/>
                    <a:pt x="539" y="517"/>
                  </a:cubicBezTo>
                  <a:cubicBezTo>
                    <a:pt x="222" y="549"/>
                    <a:pt x="1" y="834"/>
                    <a:pt x="32" y="1182"/>
                  </a:cubicBezTo>
                  <a:cubicBezTo>
                    <a:pt x="64" y="1467"/>
                    <a:pt x="317" y="1689"/>
                    <a:pt x="602" y="1689"/>
                  </a:cubicBezTo>
                  <a:lnTo>
                    <a:pt x="666" y="1689"/>
                  </a:lnTo>
                  <a:cubicBezTo>
                    <a:pt x="2249" y="1530"/>
                    <a:pt x="3769" y="1340"/>
                    <a:pt x="5321" y="1182"/>
                  </a:cubicBezTo>
                  <a:cubicBezTo>
                    <a:pt x="5638" y="1150"/>
                    <a:pt x="5891" y="834"/>
                    <a:pt x="5859" y="517"/>
                  </a:cubicBezTo>
                  <a:cubicBezTo>
                    <a:pt x="5831" y="233"/>
                    <a:pt x="5574" y="0"/>
                    <a:pt x="529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83" name="Google Shape;983;p65"/>
            <p:cNvSpPr/>
            <p:nvPr/>
          </p:nvSpPr>
          <p:spPr>
            <a:xfrm>
              <a:off x="4384375" y="1356700"/>
              <a:ext cx="80000" cy="34925"/>
            </a:xfrm>
            <a:custGeom>
              <a:avLst/>
              <a:gdLst/>
              <a:ahLst/>
              <a:cxnLst/>
              <a:rect l="l" t="t" r="r" b="b"/>
              <a:pathLst>
                <a:path w="3200" h="1397" extrusionOk="0">
                  <a:moveTo>
                    <a:pt x="2556" y="0"/>
                  </a:moveTo>
                  <a:cubicBezTo>
                    <a:pt x="2539" y="0"/>
                    <a:pt x="2521" y="1"/>
                    <a:pt x="2503" y="3"/>
                  </a:cubicBezTo>
                  <a:cubicBezTo>
                    <a:pt x="1869" y="66"/>
                    <a:pt x="1204" y="161"/>
                    <a:pt x="571" y="225"/>
                  </a:cubicBezTo>
                  <a:cubicBezTo>
                    <a:pt x="223" y="256"/>
                    <a:pt x="1" y="541"/>
                    <a:pt x="33" y="858"/>
                  </a:cubicBezTo>
                  <a:cubicBezTo>
                    <a:pt x="64" y="1175"/>
                    <a:pt x="318" y="1397"/>
                    <a:pt x="634" y="1397"/>
                  </a:cubicBezTo>
                  <a:lnTo>
                    <a:pt x="698" y="1397"/>
                  </a:lnTo>
                  <a:cubicBezTo>
                    <a:pt x="1331" y="1333"/>
                    <a:pt x="1996" y="1270"/>
                    <a:pt x="2629" y="1207"/>
                  </a:cubicBezTo>
                  <a:cubicBezTo>
                    <a:pt x="2946" y="1175"/>
                    <a:pt x="3199" y="858"/>
                    <a:pt x="3168" y="541"/>
                  </a:cubicBezTo>
                  <a:cubicBezTo>
                    <a:pt x="3108" y="243"/>
                    <a:pt x="2851" y="0"/>
                    <a:pt x="255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84" name="Google Shape;984;p65"/>
            <p:cNvSpPr/>
            <p:nvPr/>
          </p:nvSpPr>
          <p:spPr>
            <a:xfrm>
              <a:off x="4549075" y="1340075"/>
              <a:ext cx="89475" cy="34925"/>
            </a:xfrm>
            <a:custGeom>
              <a:avLst/>
              <a:gdLst/>
              <a:ahLst/>
              <a:cxnLst/>
              <a:rect l="l" t="t" r="r" b="b"/>
              <a:pathLst>
                <a:path w="3579" h="1397" extrusionOk="0">
                  <a:moveTo>
                    <a:pt x="2968" y="0"/>
                  </a:moveTo>
                  <a:cubicBezTo>
                    <a:pt x="2950" y="0"/>
                    <a:pt x="2932" y="1"/>
                    <a:pt x="2914" y="3"/>
                  </a:cubicBezTo>
                  <a:cubicBezTo>
                    <a:pt x="2122" y="66"/>
                    <a:pt x="1362" y="130"/>
                    <a:pt x="570" y="225"/>
                  </a:cubicBezTo>
                  <a:cubicBezTo>
                    <a:pt x="253" y="256"/>
                    <a:pt x="0" y="541"/>
                    <a:pt x="32" y="858"/>
                  </a:cubicBezTo>
                  <a:cubicBezTo>
                    <a:pt x="63" y="1175"/>
                    <a:pt x="317" y="1397"/>
                    <a:pt x="633" y="1397"/>
                  </a:cubicBezTo>
                  <a:lnTo>
                    <a:pt x="697" y="1397"/>
                  </a:lnTo>
                  <a:cubicBezTo>
                    <a:pt x="1457" y="1333"/>
                    <a:pt x="2249" y="1238"/>
                    <a:pt x="3009" y="1175"/>
                  </a:cubicBezTo>
                  <a:cubicBezTo>
                    <a:pt x="3325" y="1143"/>
                    <a:pt x="3579" y="858"/>
                    <a:pt x="3547" y="541"/>
                  </a:cubicBezTo>
                  <a:cubicBezTo>
                    <a:pt x="3547" y="243"/>
                    <a:pt x="3265" y="0"/>
                    <a:pt x="2968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85" name="Google Shape;985;p65"/>
            <p:cNvSpPr/>
            <p:nvPr/>
          </p:nvSpPr>
          <p:spPr>
            <a:xfrm>
              <a:off x="4831700" y="1317900"/>
              <a:ext cx="79200" cy="33350"/>
            </a:xfrm>
            <a:custGeom>
              <a:avLst/>
              <a:gdLst/>
              <a:ahLst/>
              <a:cxnLst/>
              <a:rect l="l" t="t" r="r" b="b"/>
              <a:pathLst>
                <a:path w="3168" h="1334" extrusionOk="0">
                  <a:moveTo>
                    <a:pt x="2588" y="1"/>
                  </a:moveTo>
                  <a:cubicBezTo>
                    <a:pt x="2570" y="1"/>
                    <a:pt x="2552" y="2"/>
                    <a:pt x="2534" y="3"/>
                  </a:cubicBezTo>
                  <a:cubicBezTo>
                    <a:pt x="1869" y="67"/>
                    <a:pt x="1236" y="98"/>
                    <a:pt x="571" y="162"/>
                  </a:cubicBezTo>
                  <a:cubicBezTo>
                    <a:pt x="254" y="162"/>
                    <a:pt x="1" y="447"/>
                    <a:pt x="33" y="795"/>
                  </a:cubicBezTo>
                  <a:cubicBezTo>
                    <a:pt x="33" y="1112"/>
                    <a:pt x="318" y="1333"/>
                    <a:pt x="603" y="1333"/>
                  </a:cubicBezTo>
                  <a:lnTo>
                    <a:pt x="666" y="1333"/>
                  </a:lnTo>
                  <a:cubicBezTo>
                    <a:pt x="1299" y="1302"/>
                    <a:pt x="1964" y="1238"/>
                    <a:pt x="2598" y="1207"/>
                  </a:cubicBezTo>
                  <a:cubicBezTo>
                    <a:pt x="2914" y="1175"/>
                    <a:pt x="3168" y="890"/>
                    <a:pt x="3136" y="573"/>
                  </a:cubicBezTo>
                  <a:cubicBezTo>
                    <a:pt x="3136" y="245"/>
                    <a:pt x="2883" y="1"/>
                    <a:pt x="2588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86" name="Google Shape;986;p65"/>
            <p:cNvSpPr/>
            <p:nvPr/>
          </p:nvSpPr>
          <p:spPr>
            <a:xfrm>
              <a:off x="5104850" y="1299700"/>
              <a:ext cx="147300" cy="34925"/>
            </a:xfrm>
            <a:custGeom>
              <a:avLst/>
              <a:gdLst/>
              <a:ahLst/>
              <a:cxnLst/>
              <a:rect l="l" t="t" r="r" b="b"/>
              <a:pathLst>
                <a:path w="5892" h="1397" extrusionOk="0">
                  <a:moveTo>
                    <a:pt x="5311" y="0"/>
                  </a:moveTo>
                  <a:cubicBezTo>
                    <a:pt x="5294" y="0"/>
                    <a:pt x="5276" y="1"/>
                    <a:pt x="5258" y="3"/>
                  </a:cubicBezTo>
                  <a:cubicBezTo>
                    <a:pt x="3706" y="66"/>
                    <a:pt x="2123" y="130"/>
                    <a:pt x="571" y="193"/>
                  </a:cubicBezTo>
                  <a:cubicBezTo>
                    <a:pt x="254" y="225"/>
                    <a:pt x="1" y="510"/>
                    <a:pt x="1" y="826"/>
                  </a:cubicBezTo>
                  <a:cubicBezTo>
                    <a:pt x="32" y="1143"/>
                    <a:pt x="286" y="1396"/>
                    <a:pt x="602" y="1396"/>
                  </a:cubicBezTo>
                  <a:lnTo>
                    <a:pt x="634" y="1396"/>
                  </a:lnTo>
                  <a:cubicBezTo>
                    <a:pt x="2186" y="1301"/>
                    <a:pt x="3769" y="1238"/>
                    <a:pt x="5290" y="1175"/>
                  </a:cubicBezTo>
                  <a:cubicBezTo>
                    <a:pt x="5638" y="1175"/>
                    <a:pt x="5891" y="890"/>
                    <a:pt x="5860" y="573"/>
                  </a:cubicBezTo>
                  <a:cubicBezTo>
                    <a:pt x="5860" y="244"/>
                    <a:pt x="5606" y="0"/>
                    <a:pt x="5311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87" name="Google Shape;987;p65"/>
            <p:cNvSpPr/>
            <p:nvPr/>
          </p:nvSpPr>
          <p:spPr>
            <a:xfrm>
              <a:off x="4997175" y="1306875"/>
              <a:ext cx="88700" cy="33300"/>
            </a:xfrm>
            <a:custGeom>
              <a:avLst/>
              <a:gdLst/>
              <a:ahLst/>
              <a:cxnLst/>
              <a:rect l="l" t="t" r="r" b="b"/>
              <a:pathLst>
                <a:path w="3548" h="1332" extrusionOk="0">
                  <a:moveTo>
                    <a:pt x="2914" y="1"/>
                  </a:moveTo>
                  <a:cubicBezTo>
                    <a:pt x="2154" y="64"/>
                    <a:pt x="1363" y="96"/>
                    <a:pt x="571" y="159"/>
                  </a:cubicBezTo>
                  <a:cubicBezTo>
                    <a:pt x="254" y="159"/>
                    <a:pt x="1" y="444"/>
                    <a:pt x="32" y="793"/>
                  </a:cubicBezTo>
                  <a:cubicBezTo>
                    <a:pt x="32" y="1109"/>
                    <a:pt x="286" y="1331"/>
                    <a:pt x="602" y="1331"/>
                  </a:cubicBezTo>
                  <a:lnTo>
                    <a:pt x="634" y="1331"/>
                  </a:lnTo>
                  <a:cubicBezTo>
                    <a:pt x="1426" y="1299"/>
                    <a:pt x="2218" y="1236"/>
                    <a:pt x="2978" y="1204"/>
                  </a:cubicBezTo>
                  <a:cubicBezTo>
                    <a:pt x="3326" y="1173"/>
                    <a:pt x="3548" y="919"/>
                    <a:pt x="3548" y="571"/>
                  </a:cubicBezTo>
                  <a:cubicBezTo>
                    <a:pt x="3516" y="254"/>
                    <a:pt x="3263" y="1"/>
                    <a:pt x="291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88" name="Google Shape;988;p65"/>
            <p:cNvSpPr/>
            <p:nvPr/>
          </p:nvSpPr>
          <p:spPr>
            <a:xfrm>
              <a:off x="4103325" y="1386775"/>
              <a:ext cx="89475" cy="36525"/>
            </a:xfrm>
            <a:custGeom>
              <a:avLst/>
              <a:gdLst/>
              <a:ahLst/>
              <a:cxnLst/>
              <a:rect l="l" t="t" r="r" b="b"/>
              <a:pathLst>
                <a:path w="3579" h="1461" extrusionOk="0">
                  <a:moveTo>
                    <a:pt x="2943" y="1"/>
                  </a:moveTo>
                  <a:cubicBezTo>
                    <a:pt x="2923" y="1"/>
                    <a:pt x="2902" y="2"/>
                    <a:pt x="2882" y="4"/>
                  </a:cubicBezTo>
                  <a:cubicBezTo>
                    <a:pt x="2122" y="99"/>
                    <a:pt x="1330" y="194"/>
                    <a:pt x="570" y="289"/>
                  </a:cubicBezTo>
                  <a:cubicBezTo>
                    <a:pt x="222" y="320"/>
                    <a:pt x="0" y="605"/>
                    <a:pt x="32" y="954"/>
                  </a:cubicBezTo>
                  <a:cubicBezTo>
                    <a:pt x="64" y="1239"/>
                    <a:pt x="317" y="1460"/>
                    <a:pt x="634" y="1460"/>
                  </a:cubicBezTo>
                  <a:lnTo>
                    <a:pt x="697" y="1460"/>
                  </a:lnTo>
                  <a:cubicBezTo>
                    <a:pt x="1457" y="1365"/>
                    <a:pt x="2249" y="1270"/>
                    <a:pt x="3009" y="1175"/>
                  </a:cubicBezTo>
                  <a:cubicBezTo>
                    <a:pt x="3357" y="1144"/>
                    <a:pt x="3579" y="859"/>
                    <a:pt x="3547" y="542"/>
                  </a:cubicBezTo>
                  <a:cubicBezTo>
                    <a:pt x="3518" y="216"/>
                    <a:pt x="3238" y="1"/>
                    <a:pt x="2943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89" name="Google Shape;989;p65"/>
            <p:cNvSpPr/>
            <p:nvPr/>
          </p:nvSpPr>
          <p:spPr>
            <a:xfrm>
              <a:off x="5279825" y="1295800"/>
              <a:ext cx="79200" cy="31700"/>
            </a:xfrm>
            <a:custGeom>
              <a:avLst/>
              <a:gdLst/>
              <a:ahLst/>
              <a:cxnLst/>
              <a:rect l="l" t="t" r="r" b="b"/>
              <a:pathLst>
                <a:path w="3168" h="1268" extrusionOk="0">
                  <a:moveTo>
                    <a:pt x="2534" y="1"/>
                  </a:moveTo>
                  <a:cubicBezTo>
                    <a:pt x="1901" y="32"/>
                    <a:pt x="1236" y="32"/>
                    <a:pt x="602" y="64"/>
                  </a:cubicBezTo>
                  <a:cubicBezTo>
                    <a:pt x="254" y="64"/>
                    <a:pt x="1" y="349"/>
                    <a:pt x="32" y="666"/>
                  </a:cubicBezTo>
                  <a:cubicBezTo>
                    <a:pt x="32" y="1014"/>
                    <a:pt x="286" y="1267"/>
                    <a:pt x="602" y="1267"/>
                  </a:cubicBezTo>
                  <a:lnTo>
                    <a:pt x="634" y="1267"/>
                  </a:lnTo>
                  <a:lnTo>
                    <a:pt x="2597" y="1204"/>
                  </a:lnTo>
                  <a:cubicBezTo>
                    <a:pt x="2914" y="1172"/>
                    <a:pt x="3168" y="919"/>
                    <a:pt x="3168" y="571"/>
                  </a:cubicBezTo>
                  <a:cubicBezTo>
                    <a:pt x="3136" y="254"/>
                    <a:pt x="2883" y="1"/>
                    <a:pt x="253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90" name="Google Shape;990;p65"/>
            <p:cNvSpPr/>
            <p:nvPr/>
          </p:nvSpPr>
          <p:spPr>
            <a:xfrm>
              <a:off x="4656750" y="1325900"/>
              <a:ext cx="147275" cy="39600"/>
            </a:xfrm>
            <a:custGeom>
              <a:avLst/>
              <a:gdLst/>
              <a:ahLst/>
              <a:cxnLst/>
              <a:rect l="l" t="t" r="r" b="b"/>
              <a:pathLst>
                <a:path w="5891" h="1584" extrusionOk="0">
                  <a:moveTo>
                    <a:pt x="5225" y="0"/>
                  </a:moveTo>
                  <a:cubicBezTo>
                    <a:pt x="3674" y="127"/>
                    <a:pt x="2122" y="253"/>
                    <a:pt x="570" y="380"/>
                  </a:cubicBezTo>
                  <a:cubicBezTo>
                    <a:pt x="222" y="412"/>
                    <a:pt x="0" y="697"/>
                    <a:pt x="32" y="1045"/>
                  </a:cubicBezTo>
                  <a:cubicBezTo>
                    <a:pt x="63" y="1330"/>
                    <a:pt x="317" y="1583"/>
                    <a:pt x="602" y="1583"/>
                  </a:cubicBezTo>
                  <a:lnTo>
                    <a:pt x="665" y="1583"/>
                  </a:lnTo>
                  <a:cubicBezTo>
                    <a:pt x="2217" y="1425"/>
                    <a:pt x="3769" y="1298"/>
                    <a:pt x="5320" y="1172"/>
                  </a:cubicBezTo>
                  <a:cubicBezTo>
                    <a:pt x="5637" y="1172"/>
                    <a:pt x="5891" y="887"/>
                    <a:pt x="5859" y="538"/>
                  </a:cubicBezTo>
                  <a:cubicBezTo>
                    <a:pt x="5827" y="222"/>
                    <a:pt x="5574" y="0"/>
                    <a:pt x="5225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91" name="Google Shape;991;p65"/>
            <p:cNvSpPr/>
            <p:nvPr/>
          </p:nvSpPr>
          <p:spPr>
            <a:xfrm>
              <a:off x="6891000" y="1397675"/>
              <a:ext cx="147275" cy="49375"/>
            </a:xfrm>
            <a:custGeom>
              <a:avLst/>
              <a:gdLst/>
              <a:ahLst/>
              <a:cxnLst/>
              <a:rect l="l" t="t" r="r" b="b"/>
              <a:pathLst>
                <a:path w="5891" h="1975" extrusionOk="0">
                  <a:moveTo>
                    <a:pt x="620" y="0"/>
                  </a:moveTo>
                  <a:cubicBezTo>
                    <a:pt x="343" y="0"/>
                    <a:pt x="92" y="209"/>
                    <a:pt x="64" y="518"/>
                  </a:cubicBezTo>
                  <a:cubicBezTo>
                    <a:pt x="0" y="834"/>
                    <a:pt x="222" y="1119"/>
                    <a:pt x="539" y="1183"/>
                  </a:cubicBezTo>
                  <a:cubicBezTo>
                    <a:pt x="2059" y="1436"/>
                    <a:pt x="3610" y="1689"/>
                    <a:pt x="5162" y="1974"/>
                  </a:cubicBezTo>
                  <a:lnTo>
                    <a:pt x="5257" y="1974"/>
                  </a:lnTo>
                  <a:cubicBezTo>
                    <a:pt x="5542" y="1974"/>
                    <a:pt x="5796" y="1753"/>
                    <a:pt x="5859" y="1468"/>
                  </a:cubicBezTo>
                  <a:cubicBezTo>
                    <a:pt x="5891" y="1151"/>
                    <a:pt x="5669" y="834"/>
                    <a:pt x="5352" y="803"/>
                  </a:cubicBezTo>
                  <a:cubicBezTo>
                    <a:pt x="3832" y="518"/>
                    <a:pt x="2249" y="264"/>
                    <a:pt x="729" y="11"/>
                  </a:cubicBezTo>
                  <a:cubicBezTo>
                    <a:pt x="692" y="4"/>
                    <a:pt x="656" y="0"/>
                    <a:pt x="620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92" name="Google Shape;992;p65"/>
            <p:cNvSpPr/>
            <p:nvPr/>
          </p:nvSpPr>
          <p:spPr>
            <a:xfrm>
              <a:off x="6785700" y="1381225"/>
              <a:ext cx="89475" cy="38900"/>
            </a:xfrm>
            <a:custGeom>
              <a:avLst/>
              <a:gdLst/>
              <a:ahLst/>
              <a:cxnLst/>
              <a:rect l="l" t="t" r="r" b="b"/>
              <a:pathLst>
                <a:path w="3579" h="1556" extrusionOk="0">
                  <a:moveTo>
                    <a:pt x="637" y="1"/>
                  </a:moveTo>
                  <a:cubicBezTo>
                    <a:pt x="345" y="1"/>
                    <a:pt x="91" y="214"/>
                    <a:pt x="32" y="511"/>
                  </a:cubicBezTo>
                  <a:cubicBezTo>
                    <a:pt x="0" y="827"/>
                    <a:pt x="222" y="1144"/>
                    <a:pt x="539" y="1176"/>
                  </a:cubicBezTo>
                  <a:cubicBezTo>
                    <a:pt x="1299" y="1302"/>
                    <a:pt x="2059" y="1397"/>
                    <a:pt x="2850" y="1524"/>
                  </a:cubicBezTo>
                  <a:cubicBezTo>
                    <a:pt x="2882" y="1524"/>
                    <a:pt x="2914" y="1556"/>
                    <a:pt x="2945" y="1556"/>
                  </a:cubicBezTo>
                  <a:cubicBezTo>
                    <a:pt x="3230" y="1556"/>
                    <a:pt x="3484" y="1334"/>
                    <a:pt x="3515" y="1049"/>
                  </a:cubicBezTo>
                  <a:cubicBezTo>
                    <a:pt x="3579" y="732"/>
                    <a:pt x="3357" y="416"/>
                    <a:pt x="3009" y="352"/>
                  </a:cubicBezTo>
                  <a:cubicBezTo>
                    <a:pt x="2249" y="257"/>
                    <a:pt x="1489" y="131"/>
                    <a:pt x="697" y="4"/>
                  </a:cubicBezTo>
                  <a:cubicBezTo>
                    <a:pt x="677" y="2"/>
                    <a:pt x="657" y="1"/>
                    <a:pt x="637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93" name="Google Shape;993;p65"/>
            <p:cNvSpPr/>
            <p:nvPr/>
          </p:nvSpPr>
          <p:spPr>
            <a:xfrm>
              <a:off x="6621025" y="1358900"/>
              <a:ext cx="79975" cy="35900"/>
            </a:xfrm>
            <a:custGeom>
              <a:avLst/>
              <a:gdLst/>
              <a:ahLst/>
              <a:cxnLst/>
              <a:rect l="l" t="t" r="r" b="b"/>
              <a:pathLst>
                <a:path w="3199" h="1436" extrusionOk="0">
                  <a:moveTo>
                    <a:pt x="622" y="0"/>
                  </a:moveTo>
                  <a:cubicBezTo>
                    <a:pt x="323" y="0"/>
                    <a:pt x="92" y="233"/>
                    <a:pt x="63" y="517"/>
                  </a:cubicBezTo>
                  <a:cubicBezTo>
                    <a:pt x="0" y="834"/>
                    <a:pt x="253" y="1119"/>
                    <a:pt x="570" y="1182"/>
                  </a:cubicBezTo>
                  <a:cubicBezTo>
                    <a:pt x="1203" y="1245"/>
                    <a:pt x="1837" y="1340"/>
                    <a:pt x="2502" y="1435"/>
                  </a:cubicBezTo>
                  <a:lnTo>
                    <a:pt x="2565" y="1435"/>
                  </a:lnTo>
                  <a:cubicBezTo>
                    <a:pt x="2882" y="1435"/>
                    <a:pt x="3135" y="1214"/>
                    <a:pt x="3167" y="929"/>
                  </a:cubicBezTo>
                  <a:cubicBezTo>
                    <a:pt x="3199" y="580"/>
                    <a:pt x="2977" y="295"/>
                    <a:pt x="2660" y="263"/>
                  </a:cubicBezTo>
                  <a:cubicBezTo>
                    <a:pt x="1995" y="168"/>
                    <a:pt x="1362" y="73"/>
                    <a:pt x="728" y="10"/>
                  </a:cubicBezTo>
                  <a:cubicBezTo>
                    <a:pt x="692" y="4"/>
                    <a:pt x="656" y="0"/>
                    <a:pt x="622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94" name="Google Shape;994;p65"/>
            <p:cNvSpPr/>
            <p:nvPr/>
          </p:nvSpPr>
          <p:spPr>
            <a:xfrm>
              <a:off x="6446825" y="1337700"/>
              <a:ext cx="148075" cy="43625"/>
            </a:xfrm>
            <a:custGeom>
              <a:avLst/>
              <a:gdLst/>
              <a:ahLst/>
              <a:cxnLst/>
              <a:rect l="l" t="t" r="r" b="b"/>
              <a:pathLst>
                <a:path w="5923" h="1745" extrusionOk="0">
                  <a:moveTo>
                    <a:pt x="644" y="0"/>
                  </a:moveTo>
                  <a:cubicBezTo>
                    <a:pt x="346" y="0"/>
                    <a:pt x="62" y="243"/>
                    <a:pt x="33" y="541"/>
                  </a:cubicBezTo>
                  <a:cubicBezTo>
                    <a:pt x="1" y="890"/>
                    <a:pt x="254" y="1175"/>
                    <a:pt x="571" y="1206"/>
                  </a:cubicBezTo>
                  <a:cubicBezTo>
                    <a:pt x="2123" y="1365"/>
                    <a:pt x="3674" y="1555"/>
                    <a:pt x="5195" y="1745"/>
                  </a:cubicBezTo>
                  <a:lnTo>
                    <a:pt x="5290" y="1745"/>
                  </a:lnTo>
                  <a:cubicBezTo>
                    <a:pt x="5575" y="1745"/>
                    <a:pt x="5828" y="1523"/>
                    <a:pt x="5860" y="1206"/>
                  </a:cubicBezTo>
                  <a:cubicBezTo>
                    <a:pt x="5923" y="890"/>
                    <a:pt x="5670" y="573"/>
                    <a:pt x="5353" y="541"/>
                  </a:cubicBezTo>
                  <a:cubicBezTo>
                    <a:pt x="3801" y="351"/>
                    <a:pt x="2249" y="193"/>
                    <a:pt x="698" y="3"/>
                  </a:cubicBezTo>
                  <a:cubicBezTo>
                    <a:pt x="680" y="1"/>
                    <a:pt x="662" y="0"/>
                    <a:pt x="64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95" name="Google Shape;995;p65"/>
            <p:cNvSpPr/>
            <p:nvPr/>
          </p:nvSpPr>
          <p:spPr>
            <a:xfrm>
              <a:off x="6176075" y="1313950"/>
              <a:ext cx="79175" cy="33350"/>
            </a:xfrm>
            <a:custGeom>
              <a:avLst/>
              <a:gdLst/>
              <a:ahLst/>
              <a:cxnLst/>
              <a:rect l="l" t="t" r="r" b="b"/>
              <a:pathLst>
                <a:path w="3167" h="1334" extrusionOk="0">
                  <a:moveTo>
                    <a:pt x="580" y="0"/>
                  </a:moveTo>
                  <a:cubicBezTo>
                    <a:pt x="285" y="0"/>
                    <a:pt x="30" y="243"/>
                    <a:pt x="0" y="541"/>
                  </a:cubicBezTo>
                  <a:cubicBezTo>
                    <a:pt x="0" y="890"/>
                    <a:pt x="222" y="1175"/>
                    <a:pt x="570" y="1175"/>
                  </a:cubicBezTo>
                  <a:cubicBezTo>
                    <a:pt x="1203" y="1238"/>
                    <a:pt x="1837" y="1270"/>
                    <a:pt x="2502" y="1333"/>
                  </a:cubicBezTo>
                  <a:lnTo>
                    <a:pt x="2534" y="1333"/>
                  </a:lnTo>
                  <a:cubicBezTo>
                    <a:pt x="2850" y="1333"/>
                    <a:pt x="3104" y="1080"/>
                    <a:pt x="3135" y="795"/>
                  </a:cubicBezTo>
                  <a:cubicBezTo>
                    <a:pt x="3167" y="446"/>
                    <a:pt x="2914" y="161"/>
                    <a:pt x="2597" y="161"/>
                  </a:cubicBezTo>
                  <a:cubicBezTo>
                    <a:pt x="1932" y="98"/>
                    <a:pt x="1298" y="35"/>
                    <a:pt x="633" y="3"/>
                  </a:cubicBezTo>
                  <a:cubicBezTo>
                    <a:pt x="615" y="1"/>
                    <a:pt x="598" y="0"/>
                    <a:pt x="580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96" name="Google Shape;996;p65"/>
            <p:cNvSpPr/>
            <p:nvPr/>
          </p:nvSpPr>
          <p:spPr>
            <a:xfrm>
              <a:off x="6340750" y="1327400"/>
              <a:ext cx="89475" cy="35725"/>
            </a:xfrm>
            <a:custGeom>
              <a:avLst/>
              <a:gdLst/>
              <a:ahLst/>
              <a:cxnLst/>
              <a:rect l="l" t="t" r="r" b="b"/>
              <a:pathLst>
                <a:path w="3579" h="1429" extrusionOk="0">
                  <a:moveTo>
                    <a:pt x="612" y="1"/>
                  </a:moveTo>
                  <a:cubicBezTo>
                    <a:pt x="317" y="1"/>
                    <a:pt x="62" y="243"/>
                    <a:pt x="32" y="542"/>
                  </a:cubicBezTo>
                  <a:cubicBezTo>
                    <a:pt x="0" y="858"/>
                    <a:pt x="222" y="1175"/>
                    <a:pt x="570" y="1207"/>
                  </a:cubicBezTo>
                  <a:cubicBezTo>
                    <a:pt x="1330" y="1270"/>
                    <a:pt x="2090" y="1333"/>
                    <a:pt x="2882" y="1428"/>
                  </a:cubicBezTo>
                  <a:lnTo>
                    <a:pt x="2945" y="1428"/>
                  </a:lnTo>
                  <a:cubicBezTo>
                    <a:pt x="3230" y="1428"/>
                    <a:pt x="3484" y="1207"/>
                    <a:pt x="3515" y="890"/>
                  </a:cubicBezTo>
                  <a:cubicBezTo>
                    <a:pt x="3579" y="573"/>
                    <a:pt x="3325" y="257"/>
                    <a:pt x="3009" y="225"/>
                  </a:cubicBezTo>
                  <a:cubicBezTo>
                    <a:pt x="2217" y="162"/>
                    <a:pt x="1457" y="67"/>
                    <a:pt x="665" y="3"/>
                  </a:cubicBezTo>
                  <a:cubicBezTo>
                    <a:pt x="647" y="2"/>
                    <a:pt x="629" y="1"/>
                    <a:pt x="61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97" name="Google Shape;997;p65"/>
            <p:cNvSpPr/>
            <p:nvPr/>
          </p:nvSpPr>
          <p:spPr>
            <a:xfrm>
              <a:off x="3938650" y="1554450"/>
              <a:ext cx="79975" cy="35900"/>
            </a:xfrm>
            <a:custGeom>
              <a:avLst/>
              <a:gdLst/>
              <a:ahLst/>
              <a:cxnLst/>
              <a:rect l="l" t="t" r="r" b="b"/>
              <a:pathLst>
                <a:path w="3199" h="1436" extrusionOk="0">
                  <a:moveTo>
                    <a:pt x="2600" y="1"/>
                  </a:moveTo>
                  <a:cubicBezTo>
                    <a:pt x="2568" y="1"/>
                    <a:pt x="2535" y="4"/>
                    <a:pt x="2502" y="10"/>
                  </a:cubicBezTo>
                  <a:lnTo>
                    <a:pt x="570" y="232"/>
                  </a:lnTo>
                  <a:cubicBezTo>
                    <a:pt x="222" y="264"/>
                    <a:pt x="0" y="580"/>
                    <a:pt x="32" y="897"/>
                  </a:cubicBezTo>
                  <a:cubicBezTo>
                    <a:pt x="95" y="1214"/>
                    <a:pt x="349" y="1435"/>
                    <a:pt x="634" y="1435"/>
                  </a:cubicBezTo>
                  <a:cubicBezTo>
                    <a:pt x="665" y="1435"/>
                    <a:pt x="697" y="1435"/>
                    <a:pt x="697" y="1404"/>
                  </a:cubicBezTo>
                  <a:lnTo>
                    <a:pt x="2629" y="1182"/>
                  </a:lnTo>
                  <a:cubicBezTo>
                    <a:pt x="2977" y="1150"/>
                    <a:pt x="3199" y="834"/>
                    <a:pt x="3167" y="517"/>
                  </a:cubicBezTo>
                  <a:cubicBezTo>
                    <a:pt x="3110" y="233"/>
                    <a:pt x="2876" y="1"/>
                    <a:pt x="2600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98" name="Google Shape;998;p65"/>
            <p:cNvSpPr/>
            <p:nvPr/>
          </p:nvSpPr>
          <p:spPr>
            <a:xfrm>
              <a:off x="4384375" y="1503175"/>
              <a:ext cx="80000" cy="34925"/>
            </a:xfrm>
            <a:custGeom>
              <a:avLst/>
              <a:gdLst/>
              <a:ahLst/>
              <a:cxnLst/>
              <a:rect l="l" t="t" r="r" b="b"/>
              <a:pathLst>
                <a:path w="3200" h="1397" extrusionOk="0">
                  <a:moveTo>
                    <a:pt x="2556" y="0"/>
                  </a:moveTo>
                  <a:cubicBezTo>
                    <a:pt x="2539" y="0"/>
                    <a:pt x="2521" y="1"/>
                    <a:pt x="2503" y="3"/>
                  </a:cubicBezTo>
                  <a:cubicBezTo>
                    <a:pt x="1869" y="98"/>
                    <a:pt x="1204" y="161"/>
                    <a:pt x="571" y="225"/>
                  </a:cubicBezTo>
                  <a:cubicBezTo>
                    <a:pt x="223" y="256"/>
                    <a:pt x="1" y="541"/>
                    <a:pt x="33" y="858"/>
                  </a:cubicBezTo>
                  <a:cubicBezTo>
                    <a:pt x="64" y="1175"/>
                    <a:pt x="318" y="1396"/>
                    <a:pt x="634" y="1396"/>
                  </a:cubicBezTo>
                  <a:lnTo>
                    <a:pt x="698" y="1396"/>
                  </a:lnTo>
                  <a:cubicBezTo>
                    <a:pt x="1331" y="1333"/>
                    <a:pt x="1996" y="1270"/>
                    <a:pt x="2629" y="1206"/>
                  </a:cubicBezTo>
                  <a:cubicBezTo>
                    <a:pt x="2946" y="1175"/>
                    <a:pt x="3199" y="858"/>
                    <a:pt x="3168" y="541"/>
                  </a:cubicBezTo>
                  <a:cubicBezTo>
                    <a:pt x="3108" y="243"/>
                    <a:pt x="2851" y="0"/>
                    <a:pt x="2556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999" name="Google Shape;999;p65"/>
            <p:cNvSpPr/>
            <p:nvPr/>
          </p:nvSpPr>
          <p:spPr>
            <a:xfrm>
              <a:off x="4210200" y="1514875"/>
              <a:ext cx="147300" cy="42225"/>
            </a:xfrm>
            <a:custGeom>
              <a:avLst/>
              <a:gdLst/>
              <a:ahLst/>
              <a:cxnLst/>
              <a:rect l="l" t="t" r="r" b="b"/>
              <a:pathLst>
                <a:path w="5892" h="1689" extrusionOk="0">
                  <a:moveTo>
                    <a:pt x="5293" y="0"/>
                  </a:moveTo>
                  <a:cubicBezTo>
                    <a:pt x="5261" y="0"/>
                    <a:pt x="5227" y="3"/>
                    <a:pt x="5194" y="10"/>
                  </a:cubicBezTo>
                  <a:cubicBezTo>
                    <a:pt x="3643" y="168"/>
                    <a:pt x="2091" y="327"/>
                    <a:pt x="539" y="517"/>
                  </a:cubicBezTo>
                  <a:cubicBezTo>
                    <a:pt x="222" y="548"/>
                    <a:pt x="1" y="833"/>
                    <a:pt x="32" y="1182"/>
                  </a:cubicBezTo>
                  <a:cubicBezTo>
                    <a:pt x="64" y="1467"/>
                    <a:pt x="317" y="1688"/>
                    <a:pt x="602" y="1688"/>
                  </a:cubicBezTo>
                  <a:lnTo>
                    <a:pt x="666" y="1688"/>
                  </a:lnTo>
                  <a:cubicBezTo>
                    <a:pt x="2249" y="1498"/>
                    <a:pt x="3769" y="1340"/>
                    <a:pt x="5321" y="1182"/>
                  </a:cubicBezTo>
                  <a:cubicBezTo>
                    <a:pt x="5638" y="1150"/>
                    <a:pt x="5891" y="833"/>
                    <a:pt x="5859" y="517"/>
                  </a:cubicBezTo>
                  <a:cubicBezTo>
                    <a:pt x="5831" y="233"/>
                    <a:pt x="5574" y="0"/>
                    <a:pt x="529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00" name="Google Shape;1000;p65"/>
            <p:cNvSpPr/>
            <p:nvPr/>
          </p:nvSpPr>
          <p:spPr>
            <a:xfrm>
              <a:off x="4103325" y="1533250"/>
              <a:ext cx="89475" cy="36525"/>
            </a:xfrm>
            <a:custGeom>
              <a:avLst/>
              <a:gdLst/>
              <a:ahLst/>
              <a:cxnLst/>
              <a:rect l="l" t="t" r="r" b="b"/>
              <a:pathLst>
                <a:path w="3579" h="1461" extrusionOk="0">
                  <a:moveTo>
                    <a:pt x="2943" y="0"/>
                  </a:moveTo>
                  <a:cubicBezTo>
                    <a:pt x="2923" y="0"/>
                    <a:pt x="2902" y="1"/>
                    <a:pt x="2882" y="3"/>
                  </a:cubicBezTo>
                  <a:cubicBezTo>
                    <a:pt x="2122" y="98"/>
                    <a:pt x="1330" y="193"/>
                    <a:pt x="570" y="288"/>
                  </a:cubicBezTo>
                  <a:cubicBezTo>
                    <a:pt x="222" y="320"/>
                    <a:pt x="0" y="605"/>
                    <a:pt x="32" y="922"/>
                  </a:cubicBezTo>
                  <a:cubicBezTo>
                    <a:pt x="64" y="1238"/>
                    <a:pt x="317" y="1460"/>
                    <a:pt x="634" y="1460"/>
                  </a:cubicBezTo>
                  <a:lnTo>
                    <a:pt x="697" y="1460"/>
                  </a:lnTo>
                  <a:cubicBezTo>
                    <a:pt x="1489" y="1365"/>
                    <a:pt x="2249" y="1270"/>
                    <a:pt x="3009" y="1175"/>
                  </a:cubicBezTo>
                  <a:cubicBezTo>
                    <a:pt x="3357" y="1143"/>
                    <a:pt x="3579" y="858"/>
                    <a:pt x="3547" y="510"/>
                  </a:cubicBezTo>
                  <a:cubicBezTo>
                    <a:pt x="3518" y="213"/>
                    <a:pt x="3238" y="0"/>
                    <a:pt x="294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01" name="Google Shape;1001;p65"/>
            <p:cNvSpPr/>
            <p:nvPr/>
          </p:nvSpPr>
          <p:spPr>
            <a:xfrm>
              <a:off x="3764475" y="1567900"/>
              <a:ext cx="148075" cy="44625"/>
            </a:xfrm>
            <a:custGeom>
              <a:avLst/>
              <a:gdLst/>
              <a:ahLst/>
              <a:cxnLst/>
              <a:rect l="l" t="t" r="r" b="b"/>
              <a:pathLst>
                <a:path w="5923" h="1785" extrusionOk="0">
                  <a:moveTo>
                    <a:pt x="5301" y="1"/>
                  </a:moveTo>
                  <a:cubicBezTo>
                    <a:pt x="5266" y="1"/>
                    <a:pt x="5230" y="4"/>
                    <a:pt x="5194" y="11"/>
                  </a:cubicBezTo>
                  <a:cubicBezTo>
                    <a:pt x="3674" y="201"/>
                    <a:pt x="2122" y="391"/>
                    <a:pt x="570" y="581"/>
                  </a:cubicBezTo>
                  <a:cubicBezTo>
                    <a:pt x="222" y="644"/>
                    <a:pt x="0" y="929"/>
                    <a:pt x="32" y="1277"/>
                  </a:cubicBezTo>
                  <a:cubicBezTo>
                    <a:pt x="95" y="1562"/>
                    <a:pt x="348" y="1784"/>
                    <a:pt x="633" y="1784"/>
                  </a:cubicBezTo>
                  <a:lnTo>
                    <a:pt x="728" y="1784"/>
                  </a:lnTo>
                  <a:cubicBezTo>
                    <a:pt x="2280" y="1562"/>
                    <a:pt x="3800" y="1372"/>
                    <a:pt x="5352" y="1182"/>
                  </a:cubicBezTo>
                  <a:cubicBezTo>
                    <a:pt x="5669" y="1119"/>
                    <a:pt x="5922" y="834"/>
                    <a:pt x="5859" y="517"/>
                  </a:cubicBezTo>
                  <a:cubicBezTo>
                    <a:pt x="5830" y="234"/>
                    <a:pt x="5599" y="1"/>
                    <a:pt x="5301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02" name="Google Shape;1002;p65"/>
            <p:cNvSpPr/>
            <p:nvPr/>
          </p:nvSpPr>
          <p:spPr>
            <a:xfrm>
              <a:off x="6176075" y="1460425"/>
              <a:ext cx="79175" cy="33325"/>
            </a:xfrm>
            <a:custGeom>
              <a:avLst/>
              <a:gdLst/>
              <a:ahLst/>
              <a:cxnLst/>
              <a:rect l="l" t="t" r="r" b="b"/>
              <a:pathLst>
                <a:path w="3167" h="1333" extrusionOk="0">
                  <a:moveTo>
                    <a:pt x="580" y="0"/>
                  </a:moveTo>
                  <a:cubicBezTo>
                    <a:pt x="285" y="0"/>
                    <a:pt x="30" y="242"/>
                    <a:pt x="0" y="541"/>
                  </a:cubicBezTo>
                  <a:cubicBezTo>
                    <a:pt x="0" y="889"/>
                    <a:pt x="222" y="1174"/>
                    <a:pt x="570" y="1174"/>
                  </a:cubicBezTo>
                  <a:cubicBezTo>
                    <a:pt x="1203" y="1238"/>
                    <a:pt x="1837" y="1270"/>
                    <a:pt x="2502" y="1333"/>
                  </a:cubicBezTo>
                  <a:lnTo>
                    <a:pt x="2534" y="1333"/>
                  </a:lnTo>
                  <a:cubicBezTo>
                    <a:pt x="2850" y="1333"/>
                    <a:pt x="3104" y="1079"/>
                    <a:pt x="3135" y="794"/>
                  </a:cubicBezTo>
                  <a:cubicBezTo>
                    <a:pt x="3167" y="446"/>
                    <a:pt x="2914" y="161"/>
                    <a:pt x="2597" y="161"/>
                  </a:cubicBezTo>
                  <a:cubicBezTo>
                    <a:pt x="1932" y="98"/>
                    <a:pt x="1298" y="34"/>
                    <a:pt x="633" y="3"/>
                  </a:cubicBezTo>
                  <a:cubicBezTo>
                    <a:pt x="615" y="1"/>
                    <a:pt x="598" y="0"/>
                    <a:pt x="580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03" name="Google Shape;1003;p65"/>
            <p:cNvSpPr/>
            <p:nvPr/>
          </p:nvSpPr>
          <p:spPr>
            <a:xfrm>
              <a:off x="6785700" y="1527700"/>
              <a:ext cx="89475" cy="38900"/>
            </a:xfrm>
            <a:custGeom>
              <a:avLst/>
              <a:gdLst/>
              <a:ahLst/>
              <a:cxnLst/>
              <a:rect l="l" t="t" r="r" b="b"/>
              <a:pathLst>
                <a:path w="3579" h="1556" extrusionOk="0">
                  <a:moveTo>
                    <a:pt x="637" y="1"/>
                  </a:moveTo>
                  <a:cubicBezTo>
                    <a:pt x="345" y="1"/>
                    <a:pt x="91" y="214"/>
                    <a:pt x="32" y="510"/>
                  </a:cubicBezTo>
                  <a:cubicBezTo>
                    <a:pt x="0" y="827"/>
                    <a:pt x="222" y="1144"/>
                    <a:pt x="539" y="1175"/>
                  </a:cubicBezTo>
                  <a:cubicBezTo>
                    <a:pt x="1299" y="1302"/>
                    <a:pt x="2059" y="1429"/>
                    <a:pt x="2850" y="1524"/>
                  </a:cubicBezTo>
                  <a:cubicBezTo>
                    <a:pt x="2882" y="1555"/>
                    <a:pt x="2914" y="1555"/>
                    <a:pt x="2945" y="1555"/>
                  </a:cubicBezTo>
                  <a:cubicBezTo>
                    <a:pt x="3230" y="1555"/>
                    <a:pt x="3484" y="1334"/>
                    <a:pt x="3515" y="1049"/>
                  </a:cubicBezTo>
                  <a:cubicBezTo>
                    <a:pt x="3579" y="732"/>
                    <a:pt x="3357" y="415"/>
                    <a:pt x="3009" y="352"/>
                  </a:cubicBezTo>
                  <a:cubicBezTo>
                    <a:pt x="2249" y="257"/>
                    <a:pt x="1489" y="130"/>
                    <a:pt x="697" y="4"/>
                  </a:cubicBezTo>
                  <a:cubicBezTo>
                    <a:pt x="677" y="2"/>
                    <a:pt x="657" y="1"/>
                    <a:pt x="637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04" name="Google Shape;1004;p65"/>
            <p:cNvSpPr/>
            <p:nvPr/>
          </p:nvSpPr>
          <p:spPr>
            <a:xfrm>
              <a:off x="6891000" y="1544325"/>
              <a:ext cx="147275" cy="49200"/>
            </a:xfrm>
            <a:custGeom>
              <a:avLst/>
              <a:gdLst/>
              <a:ahLst/>
              <a:cxnLst/>
              <a:rect l="l" t="t" r="r" b="b"/>
              <a:pathLst>
                <a:path w="5891" h="1968" extrusionOk="0">
                  <a:moveTo>
                    <a:pt x="660" y="0"/>
                  </a:moveTo>
                  <a:cubicBezTo>
                    <a:pt x="368" y="0"/>
                    <a:pt x="93" y="187"/>
                    <a:pt x="64" y="510"/>
                  </a:cubicBezTo>
                  <a:cubicBezTo>
                    <a:pt x="0" y="827"/>
                    <a:pt x="222" y="1144"/>
                    <a:pt x="539" y="1175"/>
                  </a:cubicBezTo>
                  <a:cubicBezTo>
                    <a:pt x="2059" y="1429"/>
                    <a:pt x="3610" y="1682"/>
                    <a:pt x="5162" y="1967"/>
                  </a:cubicBezTo>
                  <a:lnTo>
                    <a:pt x="5257" y="1967"/>
                  </a:lnTo>
                  <a:cubicBezTo>
                    <a:pt x="5542" y="1967"/>
                    <a:pt x="5796" y="1745"/>
                    <a:pt x="5859" y="1460"/>
                  </a:cubicBezTo>
                  <a:cubicBezTo>
                    <a:pt x="5891" y="1144"/>
                    <a:pt x="5669" y="827"/>
                    <a:pt x="5352" y="795"/>
                  </a:cubicBezTo>
                  <a:cubicBezTo>
                    <a:pt x="3832" y="510"/>
                    <a:pt x="2249" y="257"/>
                    <a:pt x="729" y="4"/>
                  </a:cubicBezTo>
                  <a:cubicBezTo>
                    <a:pt x="706" y="1"/>
                    <a:pt x="683" y="0"/>
                    <a:pt x="660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05" name="Google Shape;1005;p65"/>
            <p:cNvSpPr/>
            <p:nvPr/>
          </p:nvSpPr>
          <p:spPr>
            <a:xfrm>
              <a:off x="4549075" y="1486550"/>
              <a:ext cx="89475" cy="34925"/>
            </a:xfrm>
            <a:custGeom>
              <a:avLst/>
              <a:gdLst/>
              <a:ahLst/>
              <a:cxnLst/>
              <a:rect l="l" t="t" r="r" b="b"/>
              <a:pathLst>
                <a:path w="3579" h="1397" extrusionOk="0">
                  <a:moveTo>
                    <a:pt x="2968" y="0"/>
                  </a:moveTo>
                  <a:cubicBezTo>
                    <a:pt x="2950" y="0"/>
                    <a:pt x="2932" y="1"/>
                    <a:pt x="2914" y="3"/>
                  </a:cubicBezTo>
                  <a:cubicBezTo>
                    <a:pt x="2122" y="66"/>
                    <a:pt x="1362" y="161"/>
                    <a:pt x="570" y="225"/>
                  </a:cubicBezTo>
                  <a:cubicBezTo>
                    <a:pt x="253" y="256"/>
                    <a:pt x="0" y="541"/>
                    <a:pt x="32" y="858"/>
                  </a:cubicBezTo>
                  <a:cubicBezTo>
                    <a:pt x="63" y="1175"/>
                    <a:pt x="317" y="1396"/>
                    <a:pt x="633" y="1396"/>
                  </a:cubicBezTo>
                  <a:lnTo>
                    <a:pt x="697" y="1396"/>
                  </a:lnTo>
                  <a:cubicBezTo>
                    <a:pt x="1457" y="1333"/>
                    <a:pt x="2249" y="1238"/>
                    <a:pt x="3009" y="1175"/>
                  </a:cubicBezTo>
                  <a:cubicBezTo>
                    <a:pt x="3325" y="1143"/>
                    <a:pt x="3579" y="858"/>
                    <a:pt x="3547" y="541"/>
                  </a:cubicBezTo>
                  <a:cubicBezTo>
                    <a:pt x="3547" y="242"/>
                    <a:pt x="3265" y="0"/>
                    <a:pt x="2968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06" name="Google Shape;1006;p65"/>
            <p:cNvSpPr/>
            <p:nvPr/>
          </p:nvSpPr>
          <p:spPr>
            <a:xfrm>
              <a:off x="6621025" y="1505375"/>
              <a:ext cx="79975" cy="35875"/>
            </a:xfrm>
            <a:custGeom>
              <a:avLst/>
              <a:gdLst/>
              <a:ahLst/>
              <a:cxnLst/>
              <a:rect l="l" t="t" r="r" b="b"/>
              <a:pathLst>
                <a:path w="3199" h="1435" extrusionOk="0">
                  <a:moveTo>
                    <a:pt x="622" y="0"/>
                  </a:moveTo>
                  <a:cubicBezTo>
                    <a:pt x="323" y="0"/>
                    <a:pt x="92" y="233"/>
                    <a:pt x="63" y="517"/>
                  </a:cubicBezTo>
                  <a:cubicBezTo>
                    <a:pt x="0" y="833"/>
                    <a:pt x="253" y="1118"/>
                    <a:pt x="570" y="1182"/>
                  </a:cubicBezTo>
                  <a:cubicBezTo>
                    <a:pt x="1203" y="1245"/>
                    <a:pt x="1837" y="1340"/>
                    <a:pt x="2502" y="1435"/>
                  </a:cubicBezTo>
                  <a:lnTo>
                    <a:pt x="2565" y="1435"/>
                  </a:lnTo>
                  <a:cubicBezTo>
                    <a:pt x="2882" y="1435"/>
                    <a:pt x="3135" y="1213"/>
                    <a:pt x="3167" y="928"/>
                  </a:cubicBezTo>
                  <a:cubicBezTo>
                    <a:pt x="3199" y="580"/>
                    <a:pt x="2977" y="295"/>
                    <a:pt x="2660" y="263"/>
                  </a:cubicBezTo>
                  <a:cubicBezTo>
                    <a:pt x="1995" y="168"/>
                    <a:pt x="1362" y="73"/>
                    <a:pt x="728" y="10"/>
                  </a:cubicBezTo>
                  <a:cubicBezTo>
                    <a:pt x="692" y="3"/>
                    <a:pt x="656" y="0"/>
                    <a:pt x="622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07" name="Google Shape;1007;p65"/>
            <p:cNvSpPr/>
            <p:nvPr/>
          </p:nvSpPr>
          <p:spPr>
            <a:xfrm>
              <a:off x="6001100" y="1449400"/>
              <a:ext cx="147275" cy="36450"/>
            </a:xfrm>
            <a:custGeom>
              <a:avLst/>
              <a:gdLst/>
              <a:ahLst/>
              <a:cxnLst/>
              <a:rect l="l" t="t" r="r" b="b"/>
              <a:pathLst>
                <a:path w="5891" h="1458" extrusionOk="0">
                  <a:moveTo>
                    <a:pt x="634" y="0"/>
                  </a:moveTo>
                  <a:cubicBezTo>
                    <a:pt x="317" y="0"/>
                    <a:pt x="32" y="254"/>
                    <a:pt x="0" y="570"/>
                  </a:cubicBezTo>
                  <a:cubicBezTo>
                    <a:pt x="0" y="919"/>
                    <a:pt x="254" y="1172"/>
                    <a:pt x="570" y="1204"/>
                  </a:cubicBezTo>
                  <a:cubicBezTo>
                    <a:pt x="2122" y="1267"/>
                    <a:pt x="3674" y="1362"/>
                    <a:pt x="5226" y="1457"/>
                  </a:cubicBezTo>
                  <a:lnTo>
                    <a:pt x="5257" y="1457"/>
                  </a:lnTo>
                  <a:cubicBezTo>
                    <a:pt x="5574" y="1457"/>
                    <a:pt x="5827" y="1235"/>
                    <a:pt x="5859" y="919"/>
                  </a:cubicBezTo>
                  <a:cubicBezTo>
                    <a:pt x="5891" y="602"/>
                    <a:pt x="5637" y="317"/>
                    <a:pt x="5321" y="285"/>
                  </a:cubicBezTo>
                  <a:cubicBezTo>
                    <a:pt x="3769" y="190"/>
                    <a:pt x="2185" y="95"/>
                    <a:pt x="63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08" name="Google Shape;1008;p65"/>
            <p:cNvSpPr/>
            <p:nvPr/>
          </p:nvSpPr>
          <p:spPr>
            <a:xfrm>
              <a:off x="6340750" y="1473875"/>
              <a:ext cx="89475" cy="35725"/>
            </a:xfrm>
            <a:custGeom>
              <a:avLst/>
              <a:gdLst/>
              <a:ahLst/>
              <a:cxnLst/>
              <a:rect l="l" t="t" r="r" b="b"/>
              <a:pathLst>
                <a:path w="3579" h="1429" extrusionOk="0">
                  <a:moveTo>
                    <a:pt x="612" y="0"/>
                  </a:moveTo>
                  <a:cubicBezTo>
                    <a:pt x="317" y="0"/>
                    <a:pt x="62" y="243"/>
                    <a:pt x="32" y="541"/>
                  </a:cubicBezTo>
                  <a:cubicBezTo>
                    <a:pt x="0" y="858"/>
                    <a:pt x="254" y="1175"/>
                    <a:pt x="570" y="1175"/>
                  </a:cubicBezTo>
                  <a:cubicBezTo>
                    <a:pt x="1330" y="1270"/>
                    <a:pt x="2122" y="1333"/>
                    <a:pt x="2882" y="1397"/>
                  </a:cubicBezTo>
                  <a:cubicBezTo>
                    <a:pt x="2914" y="1397"/>
                    <a:pt x="2914" y="1428"/>
                    <a:pt x="2945" y="1428"/>
                  </a:cubicBezTo>
                  <a:cubicBezTo>
                    <a:pt x="3230" y="1428"/>
                    <a:pt x="3515" y="1175"/>
                    <a:pt x="3547" y="890"/>
                  </a:cubicBezTo>
                  <a:cubicBezTo>
                    <a:pt x="3579" y="573"/>
                    <a:pt x="3325" y="256"/>
                    <a:pt x="3009" y="225"/>
                  </a:cubicBezTo>
                  <a:cubicBezTo>
                    <a:pt x="2217" y="161"/>
                    <a:pt x="1457" y="66"/>
                    <a:pt x="665" y="3"/>
                  </a:cubicBezTo>
                  <a:cubicBezTo>
                    <a:pt x="647" y="1"/>
                    <a:pt x="629" y="0"/>
                    <a:pt x="612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09" name="Google Shape;1009;p65"/>
            <p:cNvSpPr/>
            <p:nvPr/>
          </p:nvSpPr>
          <p:spPr>
            <a:xfrm>
              <a:off x="6446825" y="1484775"/>
              <a:ext cx="148075" cy="43025"/>
            </a:xfrm>
            <a:custGeom>
              <a:avLst/>
              <a:gdLst/>
              <a:ahLst/>
              <a:cxnLst/>
              <a:rect l="l" t="t" r="r" b="b"/>
              <a:pathLst>
                <a:path w="5923" h="1721" extrusionOk="0">
                  <a:moveTo>
                    <a:pt x="599" y="1"/>
                  </a:moveTo>
                  <a:cubicBezTo>
                    <a:pt x="318" y="1"/>
                    <a:pt x="61" y="234"/>
                    <a:pt x="33" y="517"/>
                  </a:cubicBezTo>
                  <a:cubicBezTo>
                    <a:pt x="1" y="834"/>
                    <a:pt x="254" y="1151"/>
                    <a:pt x="571" y="1182"/>
                  </a:cubicBezTo>
                  <a:cubicBezTo>
                    <a:pt x="2123" y="1341"/>
                    <a:pt x="3674" y="1531"/>
                    <a:pt x="5195" y="1721"/>
                  </a:cubicBezTo>
                  <a:lnTo>
                    <a:pt x="5290" y="1721"/>
                  </a:lnTo>
                  <a:cubicBezTo>
                    <a:pt x="5575" y="1721"/>
                    <a:pt x="5828" y="1499"/>
                    <a:pt x="5860" y="1182"/>
                  </a:cubicBezTo>
                  <a:cubicBezTo>
                    <a:pt x="5923" y="866"/>
                    <a:pt x="5670" y="581"/>
                    <a:pt x="5353" y="517"/>
                  </a:cubicBezTo>
                  <a:cubicBezTo>
                    <a:pt x="3801" y="359"/>
                    <a:pt x="2249" y="169"/>
                    <a:pt x="698" y="10"/>
                  </a:cubicBezTo>
                  <a:cubicBezTo>
                    <a:pt x="665" y="4"/>
                    <a:pt x="631" y="1"/>
                    <a:pt x="599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10" name="Google Shape;1010;p65"/>
            <p:cNvSpPr/>
            <p:nvPr/>
          </p:nvSpPr>
          <p:spPr>
            <a:xfrm>
              <a:off x="5552975" y="1439100"/>
              <a:ext cx="147275" cy="30125"/>
            </a:xfrm>
            <a:custGeom>
              <a:avLst/>
              <a:gdLst/>
              <a:ahLst/>
              <a:cxnLst/>
              <a:rect l="l" t="t" r="r" b="b"/>
              <a:pathLst>
                <a:path w="5891" h="1205" extrusionOk="0">
                  <a:moveTo>
                    <a:pt x="602" y="1"/>
                  </a:moveTo>
                  <a:cubicBezTo>
                    <a:pt x="285" y="1"/>
                    <a:pt x="0" y="254"/>
                    <a:pt x="0" y="602"/>
                  </a:cubicBezTo>
                  <a:cubicBezTo>
                    <a:pt x="0" y="919"/>
                    <a:pt x="285" y="1172"/>
                    <a:pt x="602" y="1172"/>
                  </a:cubicBezTo>
                  <a:lnTo>
                    <a:pt x="1552" y="1172"/>
                  </a:lnTo>
                  <a:cubicBezTo>
                    <a:pt x="2787" y="1172"/>
                    <a:pt x="4022" y="1204"/>
                    <a:pt x="5289" y="1204"/>
                  </a:cubicBezTo>
                  <a:cubicBezTo>
                    <a:pt x="5606" y="1204"/>
                    <a:pt x="5859" y="951"/>
                    <a:pt x="5891" y="634"/>
                  </a:cubicBezTo>
                  <a:cubicBezTo>
                    <a:pt x="5891" y="286"/>
                    <a:pt x="5606" y="32"/>
                    <a:pt x="5289" y="32"/>
                  </a:cubicBezTo>
                  <a:cubicBezTo>
                    <a:pt x="4054" y="1"/>
                    <a:pt x="2819" y="1"/>
                    <a:pt x="155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11" name="Google Shape;1011;p65"/>
            <p:cNvSpPr/>
            <p:nvPr/>
          </p:nvSpPr>
          <p:spPr>
            <a:xfrm>
              <a:off x="5104850" y="1446175"/>
              <a:ext cx="147300" cy="34925"/>
            </a:xfrm>
            <a:custGeom>
              <a:avLst/>
              <a:gdLst/>
              <a:ahLst/>
              <a:cxnLst/>
              <a:rect l="l" t="t" r="r" b="b"/>
              <a:pathLst>
                <a:path w="5892" h="1397" extrusionOk="0">
                  <a:moveTo>
                    <a:pt x="5311" y="0"/>
                  </a:moveTo>
                  <a:cubicBezTo>
                    <a:pt x="5294" y="0"/>
                    <a:pt x="5276" y="1"/>
                    <a:pt x="5258" y="3"/>
                  </a:cubicBezTo>
                  <a:cubicBezTo>
                    <a:pt x="3706" y="66"/>
                    <a:pt x="2123" y="129"/>
                    <a:pt x="571" y="193"/>
                  </a:cubicBezTo>
                  <a:cubicBezTo>
                    <a:pt x="254" y="224"/>
                    <a:pt x="1" y="509"/>
                    <a:pt x="1" y="826"/>
                  </a:cubicBezTo>
                  <a:cubicBezTo>
                    <a:pt x="32" y="1143"/>
                    <a:pt x="286" y="1396"/>
                    <a:pt x="602" y="1396"/>
                  </a:cubicBezTo>
                  <a:lnTo>
                    <a:pt x="634" y="1396"/>
                  </a:lnTo>
                  <a:cubicBezTo>
                    <a:pt x="2186" y="1301"/>
                    <a:pt x="3769" y="1238"/>
                    <a:pt x="5290" y="1174"/>
                  </a:cubicBezTo>
                  <a:cubicBezTo>
                    <a:pt x="5638" y="1174"/>
                    <a:pt x="5891" y="889"/>
                    <a:pt x="5860" y="573"/>
                  </a:cubicBezTo>
                  <a:cubicBezTo>
                    <a:pt x="5860" y="244"/>
                    <a:pt x="5606" y="0"/>
                    <a:pt x="5311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12" name="Google Shape;1012;p65"/>
            <p:cNvSpPr/>
            <p:nvPr/>
          </p:nvSpPr>
          <p:spPr>
            <a:xfrm>
              <a:off x="5446100" y="1439100"/>
              <a:ext cx="87900" cy="30900"/>
            </a:xfrm>
            <a:custGeom>
              <a:avLst/>
              <a:gdLst/>
              <a:ahLst/>
              <a:cxnLst/>
              <a:rect l="l" t="t" r="r" b="b"/>
              <a:pathLst>
                <a:path w="3516" h="1236" extrusionOk="0">
                  <a:moveTo>
                    <a:pt x="2914" y="1"/>
                  </a:moveTo>
                  <a:cubicBezTo>
                    <a:pt x="2154" y="32"/>
                    <a:pt x="1362" y="32"/>
                    <a:pt x="570" y="32"/>
                  </a:cubicBezTo>
                  <a:cubicBezTo>
                    <a:pt x="253" y="32"/>
                    <a:pt x="0" y="317"/>
                    <a:pt x="0" y="634"/>
                  </a:cubicBezTo>
                  <a:cubicBezTo>
                    <a:pt x="0" y="951"/>
                    <a:pt x="253" y="1236"/>
                    <a:pt x="602" y="1236"/>
                  </a:cubicBezTo>
                  <a:cubicBezTo>
                    <a:pt x="1394" y="1204"/>
                    <a:pt x="2154" y="1204"/>
                    <a:pt x="2945" y="1204"/>
                  </a:cubicBezTo>
                  <a:cubicBezTo>
                    <a:pt x="3262" y="1204"/>
                    <a:pt x="3515" y="919"/>
                    <a:pt x="3515" y="602"/>
                  </a:cubicBezTo>
                  <a:cubicBezTo>
                    <a:pt x="3515" y="286"/>
                    <a:pt x="3262" y="1"/>
                    <a:pt x="2945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13" name="Google Shape;1013;p65"/>
            <p:cNvSpPr/>
            <p:nvPr/>
          </p:nvSpPr>
          <p:spPr>
            <a:xfrm>
              <a:off x="5279825" y="1442275"/>
              <a:ext cx="79200" cy="31700"/>
            </a:xfrm>
            <a:custGeom>
              <a:avLst/>
              <a:gdLst/>
              <a:ahLst/>
              <a:cxnLst/>
              <a:rect l="l" t="t" r="r" b="b"/>
              <a:pathLst>
                <a:path w="3168" h="1268" extrusionOk="0">
                  <a:moveTo>
                    <a:pt x="2534" y="0"/>
                  </a:moveTo>
                  <a:cubicBezTo>
                    <a:pt x="1901" y="32"/>
                    <a:pt x="1236" y="32"/>
                    <a:pt x="602" y="64"/>
                  </a:cubicBezTo>
                  <a:cubicBezTo>
                    <a:pt x="254" y="95"/>
                    <a:pt x="1" y="349"/>
                    <a:pt x="32" y="697"/>
                  </a:cubicBezTo>
                  <a:cubicBezTo>
                    <a:pt x="32" y="1014"/>
                    <a:pt x="286" y="1267"/>
                    <a:pt x="602" y="1267"/>
                  </a:cubicBezTo>
                  <a:lnTo>
                    <a:pt x="634" y="1267"/>
                  </a:lnTo>
                  <a:lnTo>
                    <a:pt x="2597" y="1204"/>
                  </a:lnTo>
                  <a:cubicBezTo>
                    <a:pt x="2914" y="1172"/>
                    <a:pt x="3168" y="919"/>
                    <a:pt x="3168" y="570"/>
                  </a:cubicBezTo>
                  <a:cubicBezTo>
                    <a:pt x="3136" y="254"/>
                    <a:pt x="2883" y="0"/>
                    <a:pt x="253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14" name="Google Shape;1014;p65"/>
            <p:cNvSpPr/>
            <p:nvPr/>
          </p:nvSpPr>
          <p:spPr>
            <a:xfrm>
              <a:off x="4656750" y="1472350"/>
              <a:ext cx="147275" cy="39625"/>
            </a:xfrm>
            <a:custGeom>
              <a:avLst/>
              <a:gdLst/>
              <a:ahLst/>
              <a:cxnLst/>
              <a:rect l="l" t="t" r="r" b="b"/>
              <a:pathLst>
                <a:path w="5891" h="1585" extrusionOk="0">
                  <a:moveTo>
                    <a:pt x="5225" y="1"/>
                  </a:moveTo>
                  <a:cubicBezTo>
                    <a:pt x="3674" y="127"/>
                    <a:pt x="2122" y="254"/>
                    <a:pt x="570" y="412"/>
                  </a:cubicBezTo>
                  <a:cubicBezTo>
                    <a:pt x="222" y="412"/>
                    <a:pt x="0" y="729"/>
                    <a:pt x="32" y="1046"/>
                  </a:cubicBezTo>
                  <a:cubicBezTo>
                    <a:pt x="63" y="1363"/>
                    <a:pt x="317" y="1584"/>
                    <a:pt x="602" y="1584"/>
                  </a:cubicBezTo>
                  <a:lnTo>
                    <a:pt x="665" y="1584"/>
                  </a:lnTo>
                  <a:cubicBezTo>
                    <a:pt x="2217" y="1458"/>
                    <a:pt x="3769" y="1299"/>
                    <a:pt x="5320" y="1204"/>
                  </a:cubicBezTo>
                  <a:cubicBezTo>
                    <a:pt x="5637" y="1173"/>
                    <a:pt x="5891" y="888"/>
                    <a:pt x="5859" y="539"/>
                  </a:cubicBezTo>
                  <a:cubicBezTo>
                    <a:pt x="5827" y="222"/>
                    <a:pt x="5574" y="1"/>
                    <a:pt x="5225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15" name="Google Shape;1015;p65"/>
            <p:cNvSpPr/>
            <p:nvPr/>
          </p:nvSpPr>
          <p:spPr>
            <a:xfrm>
              <a:off x="4997175" y="1453350"/>
              <a:ext cx="88700" cy="33275"/>
            </a:xfrm>
            <a:custGeom>
              <a:avLst/>
              <a:gdLst/>
              <a:ahLst/>
              <a:cxnLst/>
              <a:rect l="l" t="t" r="r" b="b"/>
              <a:pathLst>
                <a:path w="3548" h="1331" extrusionOk="0">
                  <a:moveTo>
                    <a:pt x="2914" y="1"/>
                  </a:moveTo>
                  <a:cubicBezTo>
                    <a:pt x="2154" y="64"/>
                    <a:pt x="1363" y="96"/>
                    <a:pt x="571" y="159"/>
                  </a:cubicBezTo>
                  <a:cubicBezTo>
                    <a:pt x="254" y="159"/>
                    <a:pt x="1" y="444"/>
                    <a:pt x="32" y="792"/>
                  </a:cubicBezTo>
                  <a:cubicBezTo>
                    <a:pt x="32" y="1109"/>
                    <a:pt x="286" y="1331"/>
                    <a:pt x="602" y="1331"/>
                  </a:cubicBezTo>
                  <a:lnTo>
                    <a:pt x="634" y="1331"/>
                  </a:lnTo>
                  <a:cubicBezTo>
                    <a:pt x="1426" y="1299"/>
                    <a:pt x="2218" y="1236"/>
                    <a:pt x="2978" y="1204"/>
                  </a:cubicBezTo>
                  <a:cubicBezTo>
                    <a:pt x="3326" y="1172"/>
                    <a:pt x="3548" y="919"/>
                    <a:pt x="3548" y="571"/>
                  </a:cubicBezTo>
                  <a:cubicBezTo>
                    <a:pt x="3516" y="254"/>
                    <a:pt x="3263" y="1"/>
                    <a:pt x="291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16" name="Google Shape;1016;p65"/>
            <p:cNvSpPr/>
            <p:nvPr/>
          </p:nvSpPr>
          <p:spPr>
            <a:xfrm>
              <a:off x="4831700" y="1464450"/>
              <a:ext cx="79200" cy="33275"/>
            </a:xfrm>
            <a:custGeom>
              <a:avLst/>
              <a:gdLst/>
              <a:ahLst/>
              <a:cxnLst/>
              <a:rect l="l" t="t" r="r" b="b"/>
              <a:pathLst>
                <a:path w="3168" h="1331" extrusionOk="0">
                  <a:moveTo>
                    <a:pt x="2534" y="0"/>
                  </a:moveTo>
                  <a:cubicBezTo>
                    <a:pt x="1869" y="63"/>
                    <a:pt x="1236" y="95"/>
                    <a:pt x="571" y="158"/>
                  </a:cubicBezTo>
                  <a:cubicBezTo>
                    <a:pt x="254" y="158"/>
                    <a:pt x="1" y="443"/>
                    <a:pt x="33" y="792"/>
                  </a:cubicBezTo>
                  <a:cubicBezTo>
                    <a:pt x="33" y="1109"/>
                    <a:pt x="318" y="1330"/>
                    <a:pt x="603" y="1330"/>
                  </a:cubicBezTo>
                  <a:lnTo>
                    <a:pt x="666" y="1330"/>
                  </a:lnTo>
                  <a:cubicBezTo>
                    <a:pt x="1299" y="1299"/>
                    <a:pt x="1964" y="1235"/>
                    <a:pt x="2598" y="1204"/>
                  </a:cubicBezTo>
                  <a:cubicBezTo>
                    <a:pt x="2914" y="1172"/>
                    <a:pt x="3168" y="887"/>
                    <a:pt x="3136" y="570"/>
                  </a:cubicBezTo>
                  <a:cubicBezTo>
                    <a:pt x="3136" y="222"/>
                    <a:pt x="2851" y="0"/>
                    <a:pt x="253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17" name="Google Shape;1017;p65"/>
            <p:cNvSpPr/>
            <p:nvPr/>
          </p:nvSpPr>
          <p:spPr>
            <a:xfrm>
              <a:off x="5894200" y="1444650"/>
              <a:ext cx="88700" cy="32475"/>
            </a:xfrm>
            <a:custGeom>
              <a:avLst/>
              <a:gdLst/>
              <a:ahLst/>
              <a:cxnLst/>
              <a:rect l="l" t="t" r="r" b="b"/>
              <a:pathLst>
                <a:path w="3548" h="1299" extrusionOk="0">
                  <a:moveTo>
                    <a:pt x="634" y="0"/>
                  </a:moveTo>
                  <a:cubicBezTo>
                    <a:pt x="286" y="0"/>
                    <a:pt x="32" y="254"/>
                    <a:pt x="1" y="570"/>
                  </a:cubicBezTo>
                  <a:cubicBezTo>
                    <a:pt x="1" y="919"/>
                    <a:pt x="254" y="1172"/>
                    <a:pt x="571" y="1204"/>
                  </a:cubicBezTo>
                  <a:cubicBezTo>
                    <a:pt x="1363" y="1235"/>
                    <a:pt x="2123" y="1267"/>
                    <a:pt x="2914" y="1299"/>
                  </a:cubicBezTo>
                  <a:lnTo>
                    <a:pt x="2946" y="1299"/>
                  </a:lnTo>
                  <a:cubicBezTo>
                    <a:pt x="3263" y="1299"/>
                    <a:pt x="3516" y="1045"/>
                    <a:pt x="3516" y="729"/>
                  </a:cubicBezTo>
                  <a:cubicBezTo>
                    <a:pt x="3548" y="412"/>
                    <a:pt x="3294" y="127"/>
                    <a:pt x="2946" y="95"/>
                  </a:cubicBezTo>
                  <a:cubicBezTo>
                    <a:pt x="2186" y="64"/>
                    <a:pt x="1394" y="32"/>
                    <a:pt x="63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1018" name="Google Shape;1018;p65"/>
            <p:cNvSpPr/>
            <p:nvPr/>
          </p:nvSpPr>
          <p:spPr>
            <a:xfrm>
              <a:off x="5728725" y="1440700"/>
              <a:ext cx="78425" cy="30100"/>
            </a:xfrm>
            <a:custGeom>
              <a:avLst/>
              <a:gdLst/>
              <a:ahLst/>
              <a:cxnLst/>
              <a:rect l="l" t="t" r="r" b="b"/>
              <a:pathLst>
                <a:path w="3137" h="1204" extrusionOk="0">
                  <a:moveTo>
                    <a:pt x="603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72"/>
                    <a:pt x="571" y="1172"/>
                  </a:cubicBezTo>
                  <a:cubicBezTo>
                    <a:pt x="1236" y="1203"/>
                    <a:pt x="1869" y="1203"/>
                    <a:pt x="2535" y="1203"/>
                  </a:cubicBezTo>
                  <a:cubicBezTo>
                    <a:pt x="2851" y="1203"/>
                    <a:pt x="3136" y="950"/>
                    <a:pt x="3136" y="633"/>
                  </a:cubicBezTo>
                  <a:cubicBezTo>
                    <a:pt x="3136" y="317"/>
                    <a:pt x="2883" y="32"/>
                    <a:pt x="2566" y="32"/>
                  </a:cubicBezTo>
                  <a:cubicBezTo>
                    <a:pt x="1901" y="0"/>
                    <a:pt x="1236" y="0"/>
                    <a:pt x="60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</p:grpSp>
      <p:grpSp>
        <p:nvGrpSpPr>
          <p:cNvPr id="1019" name="Google Shape;1019;p65"/>
          <p:cNvGrpSpPr/>
          <p:nvPr/>
        </p:nvGrpSpPr>
        <p:grpSpPr>
          <a:xfrm>
            <a:off x="8582425" y="2361600"/>
            <a:ext cx="420300" cy="420300"/>
            <a:chOff x="4361850" y="4394300"/>
            <a:chExt cx="420300" cy="420300"/>
          </a:xfrm>
        </p:grpSpPr>
        <p:sp>
          <p:nvSpPr>
            <p:cNvPr id="1020" name="Google Shape;1020;p65"/>
            <p:cNvSpPr/>
            <p:nvPr/>
          </p:nvSpPr>
          <p:spPr>
            <a:xfrm>
              <a:off x="4361850" y="4394300"/>
              <a:ext cx="420300" cy="42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65"/>
            <p:cNvGrpSpPr/>
            <p:nvPr/>
          </p:nvGrpSpPr>
          <p:grpSpPr>
            <a:xfrm>
              <a:off x="4448505" y="4491176"/>
              <a:ext cx="246591" cy="226253"/>
              <a:chOff x="6319908" y="3696721"/>
              <a:chExt cx="373963" cy="343119"/>
            </a:xfrm>
          </p:grpSpPr>
          <p:sp>
            <p:nvSpPr>
              <p:cNvPr id="1022" name="Google Shape;1022;p65"/>
              <p:cNvSpPr/>
              <p:nvPr/>
            </p:nvSpPr>
            <p:spPr>
              <a:xfrm>
                <a:off x="6378049" y="3745325"/>
                <a:ext cx="48315" cy="66180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65"/>
              <p:cNvSpPr/>
              <p:nvPr/>
            </p:nvSpPr>
            <p:spPr>
              <a:xfrm>
                <a:off x="6401195" y="3745325"/>
                <a:ext cx="25169" cy="4613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756" extrusionOk="0">
                    <a:moveTo>
                      <a:pt x="0" y="1"/>
                    </a:moveTo>
                    <a:lnTo>
                      <a:pt x="0" y="1756"/>
                    </a:lnTo>
                    <a:lnTo>
                      <a:pt x="957" y="923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65"/>
              <p:cNvSpPr/>
              <p:nvPr/>
            </p:nvSpPr>
            <p:spPr>
              <a:xfrm>
                <a:off x="6366016" y="3736813"/>
                <a:ext cx="281562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65"/>
              <p:cNvSpPr/>
              <p:nvPr/>
            </p:nvSpPr>
            <p:spPr>
              <a:xfrm>
                <a:off x="6493753" y="3736813"/>
                <a:ext cx="153825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4" extrusionOk="0">
                    <a:moveTo>
                      <a:pt x="497" y="1"/>
                    </a:moveTo>
                    <a:cubicBezTo>
                      <a:pt x="471" y="1"/>
                      <a:pt x="445" y="9"/>
                      <a:pt x="424" y="27"/>
                    </a:cubicBezTo>
                    <a:lnTo>
                      <a:pt x="1" y="394"/>
                    </a:lnTo>
                    <a:cubicBezTo>
                      <a:pt x="1901" y="2010"/>
                      <a:pt x="4918" y="4625"/>
                      <a:pt x="4918" y="4625"/>
                    </a:cubicBezTo>
                    <a:lnTo>
                      <a:pt x="4918" y="11222"/>
                    </a:lnTo>
                    <a:cubicBezTo>
                      <a:pt x="4918" y="11395"/>
                      <a:pt x="4773" y="11534"/>
                      <a:pt x="4599" y="11534"/>
                    </a:cubicBezTo>
                    <a:lnTo>
                      <a:pt x="5543" y="11534"/>
                    </a:lnTo>
                    <a:cubicBezTo>
                      <a:pt x="5716" y="11534"/>
                      <a:pt x="5855" y="11395"/>
                      <a:pt x="5855" y="11222"/>
                    </a:cubicBezTo>
                    <a:lnTo>
                      <a:pt x="5855" y="4625"/>
                    </a:lnTo>
                    <a:lnTo>
                      <a:pt x="569" y="27"/>
                    </a:lnTo>
                    <a:cubicBezTo>
                      <a:pt x="549" y="9"/>
                      <a:pt x="523" y="1"/>
                      <a:pt x="4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65"/>
              <p:cNvSpPr/>
              <p:nvPr/>
            </p:nvSpPr>
            <p:spPr>
              <a:xfrm>
                <a:off x="6366200" y="3726750"/>
                <a:ext cx="70174" cy="22069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65"/>
              <p:cNvSpPr/>
              <p:nvPr/>
            </p:nvSpPr>
            <p:spPr>
              <a:xfrm>
                <a:off x="6467691" y="3889298"/>
                <a:ext cx="85123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65"/>
              <p:cNvSpPr/>
              <p:nvPr/>
            </p:nvSpPr>
            <p:spPr>
              <a:xfrm>
                <a:off x="6519632" y="3889298"/>
                <a:ext cx="33182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5730" extrusionOk="0">
                    <a:moveTo>
                      <a:pt x="1" y="0"/>
                    </a:moveTo>
                    <a:cubicBezTo>
                      <a:pt x="167" y="0"/>
                      <a:pt x="299" y="132"/>
                      <a:pt x="299" y="292"/>
                    </a:cubicBezTo>
                    <a:lnTo>
                      <a:pt x="299" y="5730"/>
                    </a:lnTo>
                    <a:lnTo>
                      <a:pt x="1263" y="5730"/>
                    </a:lnTo>
                    <a:lnTo>
                      <a:pt x="1263" y="292"/>
                    </a:lnTo>
                    <a:cubicBezTo>
                      <a:pt x="1263" y="132"/>
                      <a:pt x="1131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65"/>
              <p:cNvSpPr/>
              <p:nvPr/>
            </p:nvSpPr>
            <p:spPr>
              <a:xfrm>
                <a:off x="6319908" y="3696721"/>
                <a:ext cx="373963" cy="165096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65"/>
              <p:cNvSpPr/>
              <p:nvPr/>
            </p:nvSpPr>
            <p:spPr>
              <a:xfrm>
                <a:off x="6411021" y="3726750"/>
                <a:ext cx="25353" cy="2225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47" extrusionOk="0">
                    <a:moveTo>
                      <a:pt x="1" y="0"/>
                    </a:moveTo>
                    <a:lnTo>
                      <a:pt x="1" y="847"/>
                    </a:lnTo>
                    <a:lnTo>
                      <a:pt x="847" y="847"/>
                    </a:lnTo>
                    <a:cubicBezTo>
                      <a:pt x="909" y="847"/>
                      <a:pt x="965" y="791"/>
                      <a:pt x="965" y="729"/>
                    </a:cubicBezTo>
                    <a:lnTo>
                      <a:pt x="965" y="118"/>
                    </a:lnTo>
                    <a:cubicBezTo>
                      <a:pt x="965" y="56"/>
                      <a:pt x="909" y="0"/>
                      <a:pt x="8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1" name="Google Shape;1031;p65">
            <a:hlinkClick r:id="rId4" action="ppaction://hlinksldjump"/>
          </p:cNvPr>
          <p:cNvSpPr/>
          <p:nvPr/>
        </p:nvSpPr>
        <p:spPr>
          <a:xfrm>
            <a:off x="8582425" y="2361600"/>
            <a:ext cx="420300" cy="420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65">
            <a:hlinkClick r:id="" action="ppaction://hlinkshowjump?jump=previousslide"/>
          </p:cNvPr>
          <p:cNvSpPr/>
          <p:nvPr/>
        </p:nvSpPr>
        <p:spPr>
          <a:xfrm>
            <a:off x="8726875" y="220974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65">
            <a:hlinkClick r:id="" action="ppaction://hlinkshowjump?jump=nextslide"/>
          </p:cNvPr>
          <p:cNvSpPr/>
          <p:nvPr/>
        </p:nvSpPr>
        <p:spPr>
          <a:xfrm rot="10800000">
            <a:off x="8726875" y="282599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1F915A-319D-8303-FFBC-1610980C6DFA}"/>
              </a:ext>
            </a:extLst>
          </p:cNvPr>
          <p:cNvSpPr txBox="1"/>
          <p:nvPr/>
        </p:nvSpPr>
        <p:spPr>
          <a:xfrm>
            <a:off x="603610" y="833641"/>
            <a:ext cx="4933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4200" b="1" i="0" u="sng" strike="noStrike" kern="0" cap="none" spc="0" normalizeH="0" baseline="0" noProof="0">
                <a:ln>
                  <a:noFill/>
                </a:ln>
                <a:solidFill>
                  <a:srgbClr val="FFBD69"/>
                </a:solidFill>
                <a:effectLst/>
                <a:uLnTx/>
                <a:uFillTx/>
                <a:latin typeface="Leckerli One"/>
                <a:sym typeface="Leckerli One"/>
              </a:rPr>
              <a:t>Problem Statement</a:t>
            </a:r>
            <a:endParaRPr lang="en-IN" b="1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84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/>
              <a:t>Solution Overview:</a:t>
            </a:r>
          </a:p>
        </p:txBody>
      </p:sp>
      <p:sp>
        <p:nvSpPr>
          <p:cNvPr id="2161" name="Google Shape;2161;p84"/>
          <p:cNvSpPr txBox="1">
            <a:spLocks noGrp="1"/>
          </p:cNvSpPr>
          <p:nvPr>
            <p:ph type="subTitle" idx="1"/>
          </p:nvPr>
        </p:nvSpPr>
        <p:spPr>
          <a:xfrm>
            <a:off x="760751" y="2800469"/>
            <a:ext cx="18033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Instant SOS triggers, AI-powered distress detection, and emergency response.</a:t>
            </a:r>
            <a:endParaRPr/>
          </a:p>
        </p:txBody>
      </p:sp>
      <p:sp>
        <p:nvSpPr>
          <p:cNvPr id="2162" name="Google Shape;2162;p84"/>
          <p:cNvSpPr txBox="1">
            <a:spLocks noGrp="1"/>
          </p:cNvSpPr>
          <p:nvPr>
            <p:ph type="subTitle" idx="2"/>
          </p:nvPr>
        </p:nvSpPr>
        <p:spPr>
          <a:xfrm>
            <a:off x="773736" y="1980790"/>
            <a:ext cx="1313400" cy="9020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Real-time Safety Alerts</a:t>
            </a:r>
            <a:endParaRPr/>
          </a:p>
        </p:txBody>
      </p:sp>
      <p:sp>
        <p:nvSpPr>
          <p:cNvPr id="2163" name="Google Shape;2163;p84"/>
          <p:cNvSpPr txBox="1">
            <a:spLocks noGrp="1"/>
          </p:cNvSpPr>
          <p:nvPr>
            <p:ph type="subTitle" idx="3"/>
          </p:nvPr>
        </p:nvSpPr>
        <p:spPr>
          <a:xfrm>
            <a:off x="2668015" y="2781091"/>
            <a:ext cx="18033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Blockchain-based secure and anonymous workplace harassment reporting system.</a:t>
            </a:r>
            <a:endParaRPr/>
          </a:p>
        </p:txBody>
      </p:sp>
      <p:sp>
        <p:nvSpPr>
          <p:cNvPr id="2164" name="Google Shape;2164;p84"/>
          <p:cNvSpPr txBox="1">
            <a:spLocks noGrp="1"/>
          </p:cNvSpPr>
          <p:nvPr>
            <p:ph type="subTitle" idx="4"/>
          </p:nvPr>
        </p:nvSpPr>
        <p:spPr>
          <a:xfrm>
            <a:off x="2654454" y="1902546"/>
            <a:ext cx="1511529" cy="10661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Anonymous Harassment Reporting</a:t>
            </a:r>
            <a:endParaRPr/>
          </a:p>
        </p:txBody>
      </p:sp>
      <p:sp>
        <p:nvSpPr>
          <p:cNvPr id="2165" name="Google Shape;2165;p84"/>
          <p:cNvSpPr txBox="1">
            <a:spLocks noGrp="1"/>
          </p:cNvSpPr>
          <p:nvPr>
            <p:ph type="subTitle" idx="5"/>
          </p:nvPr>
        </p:nvSpPr>
        <p:spPr>
          <a:xfrm>
            <a:off x="4619175" y="2954262"/>
            <a:ext cx="18033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24/7 chatbot for emotional support, legal aid, and self-help resources.</a:t>
            </a:r>
            <a:endParaRPr/>
          </a:p>
        </p:txBody>
      </p:sp>
      <p:sp>
        <p:nvSpPr>
          <p:cNvPr id="2166" name="Google Shape;2166;p84"/>
          <p:cNvSpPr txBox="1">
            <a:spLocks noGrp="1"/>
          </p:cNvSpPr>
          <p:nvPr>
            <p:ph type="subTitle" idx="6"/>
          </p:nvPr>
        </p:nvSpPr>
        <p:spPr>
          <a:xfrm>
            <a:off x="4572000" y="2323445"/>
            <a:ext cx="1313400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 Mental Health &amp; Legal Support</a:t>
            </a:r>
            <a:endParaRPr/>
          </a:p>
        </p:txBody>
      </p:sp>
      <p:sp>
        <p:nvSpPr>
          <p:cNvPr id="2167" name="Google Shape;2167;p84"/>
          <p:cNvSpPr txBox="1">
            <a:spLocks noGrp="1"/>
          </p:cNvSpPr>
          <p:nvPr>
            <p:ph type="subTitle" idx="7"/>
          </p:nvPr>
        </p:nvSpPr>
        <p:spPr>
          <a:xfrm>
            <a:off x="6545168" y="2707376"/>
            <a:ext cx="18033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Crowdsourced real-time safety mapping for secure travel routes.</a:t>
            </a:r>
            <a:endParaRPr/>
          </a:p>
        </p:txBody>
      </p:sp>
      <p:sp>
        <p:nvSpPr>
          <p:cNvPr id="2168" name="Google Shape;2168;p84"/>
          <p:cNvSpPr txBox="1">
            <a:spLocks noGrp="1"/>
          </p:cNvSpPr>
          <p:nvPr>
            <p:ph type="subTitle" idx="8"/>
          </p:nvPr>
        </p:nvSpPr>
        <p:spPr>
          <a:xfrm>
            <a:off x="6508553" y="2184313"/>
            <a:ext cx="1602168" cy="30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Community Safe Route Finder</a:t>
            </a:r>
            <a:endParaRPr/>
          </a:p>
        </p:txBody>
      </p:sp>
      <p:grpSp>
        <p:nvGrpSpPr>
          <p:cNvPr id="2169" name="Google Shape;2169;p84"/>
          <p:cNvGrpSpPr/>
          <p:nvPr/>
        </p:nvGrpSpPr>
        <p:grpSpPr>
          <a:xfrm>
            <a:off x="6575177" y="571915"/>
            <a:ext cx="2607097" cy="384340"/>
            <a:chOff x="6575177" y="571915"/>
            <a:chExt cx="2607097" cy="384340"/>
          </a:xfrm>
        </p:grpSpPr>
        <p:sp>
          <p:nvSpPr>
            <p:cNvPr id="2170" name="Google Shape;2170;p84"/>
            <p:cNvSpPr/>
            <p:nvPr/>
          </p:nvSpPr>
          <p:spPr>
            <a:xfrm>
              <a:off x="7148589" y="571915"/>
              <a:ext cx="112275" cy="39501"/>
            </a:xfrm>
            <a:custGeom>
              <a:avLst/>
              <a:gdLst/>
              <a:ahLst/>
              <a:cxnLst/>
              <a:rect l="l" t="t" r="r" b="b"/>
              <a:pathLst>
                <a:path w="3516" h="1237" extrusionOk="0">
                  <a:moveTo>
                    <a:pt x="2914" y="1"/>
                  </a:moveTo>
                  <a:cubicBezTo>
                    <a:pt x="2154" y="33"/>
                    <a:pt x="1362" y="33"/>
                    <a:pt x="570" y="33"/>
                  </a:cubicBezTo>
                  <a:cubicBezTo>
                    <a:pt x="253" y="33"/>
                    <a:pt x="0" y="318"/>
                    <a:pt x="0" y="634"/>
                  </a:cubicBezTo>
                  <a:cubicBezTo>
                    <a:pt x="0" y="951"/>
                    <a:pt x="253" y="1236"/>
                    <a:pt x="602" y="1236"/>
                  </a:cubicBezTo>
                  <a:cubicBezTo>
                    <a:pt x="1362" y="1204"/>
                    <a:pt x="2154" y="1204"/>
                    <a:pt x="2945" y="1204"/>
                  </a:cubicBezTo>
                  <a:cubicBezTo>
                    <a:pt x="3262" y="1204"/>
                    <a:pt x="3515" y="919"/>
                    <a:pt x="3515" y="603"/>
                  </a:cubicBezTo>
                  <a:cubicBezTo>
                    <a:pt x="3515" y="286"/>
                    <a:pt x="3262" y="1"/>
                    <a:pt x="291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71" name="Google Shape;2171;p84"/>
            <p:cNvSpPr/>
            <p:nvPr/>
          </p:nvSpPr>
          <p:spPr>
            <a:xfrm>
              <a:off x="7285100" y="571915"/>
              <a:ext cx="188114" cy="38479"/>
            </a:xfrm>
            <a:custGeom>
              <a:avLst/>
              <a:gdLst/>
              <a:ahLst/>
              <a:cxnLst/>
              <a:rect l="l" t="t" r="r" b="b"/>
              <a:pathLst>
                <a:path w="5891" h="1205" extrusionOk="0">
                  <a:moveTo>
                    <a:pt x="602" y="1"/>
                  </a:moveTo>
                  <a:cubicBezTo>
                    <a:pt x="285" y="1"/>
                    <a:pt x="0" y="254"/>
                    <a:pt x="0" y="603"/>
                  </a:cubicBezTo>
                  <a:cubicBezTo>
                    <a:pt x="0" y="919"/>
                    <a:pt x="285" y="1173"/>
                    <a:pt x="602" y="1173"/>
                  </a:cubicBezTo>
                  <a:lnTo>
                    <a:pt x="1552" y="1173"/>
                  </a:lnTo>
                  <a:cubicBezTo>
                    <a:pt x="2787" y="1173"/>
                    <a:pt x="4022" y="1204"/>
                    <a:pt x="5289" y="1204"/>
                  </a:cubicBezTo>
                  <a:cubicBezTo>
                    <a:pt x="5606" y="1204"/>
                    <a:pt x="5859" y="951"/>
                    <a:pt x="5891" y="634"/>
                  </a:cubicBezTo>
                  <a:cubicBezTo>
                    <a:pt x="5891" y="286"/>
                    <a:pt x="5606" y="33"/>
                    <a:pt x="5289" y="33"/>
                  </a:cubicBezTo>
                  <a:cubicBezTo>
                    <a:pt x="4054" y="1"/>
                    <a:pt x="2819" y="1"/>
                    <a:pt x="155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72" name="Google Shape;2172;p84"/>
            <p:cNvSpPr/>
            <p:nvPr/>
          </p:nvSpPr>
          <p:spPr>
            <a:xfrm>
              <a:off x="7720947" y="579004"/>
              <a:ext cx="113297" cy="41512"/>
            </a:xfrm>
            <a:custGeom>
              <a:avLst/>
              <a:gdLst/>
              <a:ahLst/>
              <a:cxnLst/>
              <a:rect l="l" t="t" r="r" b="b"/>
              <a:pathLst>
                <a:path w="3548" h="1300" extrusionOk="0">
                  <a:moveTo>
                    <a:pt x="634" y="1"/>
                  </a:moveTo>
                  <a:cubicBezTo>
                    <a:pt x="286" y="1"/>
                    <a:pt x="32" y="254"/>
                    <a:pt x="1" y="571"/>
                  </a:cubicBezTo>
                  <a:cubicBezTo>
                    <a:pt x="1" y="919"/>
                    <a:pt x="254" y="1172"/>
                    <a:pt x="571" y="1204"/>
                  </a:cubicBezTo>
                  <a:cubicBezTo>
                    <a:pt x="1363" y="1236"/>
                    <a:pt x="2123" y="1267"/>
                    <a:pt x="2914" y="1299"/>
                  </a:cubicBezTo>
                  <a:lnTo>
                    <a:pt x="2946" y="1299"/>
                  </a:lnTo>
                  <a:cubicBezTo>
                    <a:pt x="3263" y="1299"/>
                    <a:pt x="3516" y="1046"/>
                    <a:pt x="3516" y="729"/>
                  </a:cubicBezTo>
                  <a:cubicBezTo>
                    <a:pt x="3548" y="412"/>
                    <a:pt x="3294" y="127"/>
                    <a:pt x="2946" y="96"/>
                  </a:cubicBezTo>
                  <a:cubicBezTo>
                    <a:pt x="2186" y="64"/>
                    <a:pt x="1394" y="32"/>
                    <a:pt x="63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73" name="Google Shape;2173;p84"/>
            <p:cNvSpPr/>
            <p:nvPr/>
          </p:nvSpPr>
          <p:spPr>
            <a:xfrm>
              <a:off x="7857490" y="585071"/>
              <a:ext cx="188114" cy="46558"/>
            </a:xfrm>
            <a:custGeom>
              <a:avLst/>
              <a:gdLst/>
              <a:ahLst/>
              <a:cxnLst/>
              <a:rect l="l" t="t" r="r" b="b"/>
              <a:pathLst>
                <a:path w="5891" h="1458" extrusionOk="0">
                  <a:moveTo>
                    <a:pt x="634" y="1"/>
                  </a:moveTo>
                  <a:cubicBezTo>
                    <a:pt x="317" y="1"/>
                    <a:pt x="32" y="254"/>
                    <a:pt x="0" y="571"/>
                  </a:cubicBezTo>
                  <a:cubicBezTo>
                    <a:pt x="0" y="887"/>
                    <a:pt x="254" y="1172"/>
                    <a:pt x="570" y="1204"/>
                  </a:cubicBezTo>
                  <a:cubicBezTo>
                    <a:pt x="2122" y="1267"/>
                    <a:pt x="3705" y="1362"/>
                    <a:pt x="5226" y="1457"/>
                  </a:cubicBezTo>
                  <a:lnTo>
                    <a:pt x="5289" y="1457"/>
                  </a:lnTo>
                  <a:cubicBezTo>
                    <a:pt x="5574" y="1457"/>
                    <a:pt x="5859" y="1236"/>
                    <a:pt x="5859" y="919"/>
                  </a:cubicBezTo>
                  <a:cubicBezTo>
                    <a:pt x="5891" y="571"/>
                    <a:pt x="5637" y="317"/>
                    <a:pt x="5321" y="286"/>
                  </a:cubicBezTo>
                  <a:cubicBezTo>
                    <a:pt x="3769" y="191"/>
                    <a:pt x="2185" y="96"/>
                    <a:pt x="63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74" name="Google Shape;2174;p84"/>
            <p:cNvSpPr/>
            <p:nvPr/>
          </p:nvSpPr>
          <p:spPr>
            <a:xfrm>
              <a:off x="7509586" y="573958"/>
              <a:ext cx="100172" cy="38447"/>
            </a:xfrm>
            <a:custGeom>
              <a:avLst/>
              <a:gdLst/>
              <a:ahLst/>
              <a:cxnLst/>
              <a:rect l="l" t="t" r="r" b="b"/>
              <a:pathLst>
                <a:path w="3137" h="1204" extrusionOk="0">
                  <a:moveTo>
                    <a:pt x="603" y="0"/>
                  </a:moveTo>
                  <a:cubicBezTo>
                    <a:pt x="254" y="0"/>
                    <a:pt x="1" y="254"/>
                    <a:pt x="1" y="570"/>
                  </a:cubicBezTo>
                  <a:cubicBezTo>
                    <a:pt x="1" y="887"/>
                    <a:pt x="254" y="1172"/>
                    <a:pt x="571" y="1172"/>
                  </a:cubicBezTo>
                  <a:cubicBezTo>
                    <a:pt x="1236" y="1172"/>
                    <a:pt x="1869" y="1204"/>
                    <a:pt x="2535" y="1204"/>
                  </a:cubicBezTo>
                  <a:cubicBezTo>
                    <a:pt x="2851" y="1204"/>
                    <a:pt x="3136" y="950"/>
                    <a:pt x="3136" y="634"/>
                  </a:cubicBezTo>
                  <a:cubicBezTo>
                    <a:pt x="3136" y="317"/>
                    <a:pt x="2883" y="32"/>
                    <a:pt x="2566" y="32"/>
                  </a:cubicBezTo>
                  <a:cubicBezTo>
                    <a:pt x="1901" y="0"/>
                    <a:pt x="1236" y="0"/>
                    <a:pt x="60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75" name="Google Shape;2175;p84"/>
            <p:cNvSpPr/>
            <p:nvPr/>
          </p:nvSpPr>
          <p:spPr>
            <a:xfrm>
              <a:off x="6712710" y="580952"/>
              <a:ext cx="188146" cy="44610"/>
            </a:xfrm>
            <a:custGeom>
              <a:avLst/>
              <a:gdLst/>
              <a:ahLst/>
              <a:cxnLst/>
              <a:rect l="l" t="t" r="r" b="b"/>
              <a:pathLst>
                <a:path w="5892" h="1397" extrusionOk="0">
                  <a:moveTo>
                    <a:pt x="5311" y="0"/>
                  </a:moveTo>
                  <a:cubicBezTo>
                    <a:pt x="5294" y="0"/>
                    <a:pt x="5276" y="1"/>
                    <a:pt x="5258" y="3"/>
                  </a:cubicBezTo>
                  <a:cubicBezTo>
                    <a:pt x="3706" y="66"/>
                    <a:pt x="2123" y="130"/>
                    <a:pt x="571" y="193"/>
                  </a:cubicBezTo>
                  <a:cubicBezTo>
                    <a:pt x="254" y="225"/>
                    <a:pt x="1" y="510"/>
                    <a:pt x="1" y="826"/>
                  </a:cubicBezTo>
                  <a:cubicBezTo>
                    <a:pt x="32" y="1143"/>
                    <a:pt x="286" y="1396"/>
                    <a:pt x="602" y="1396"/>
                  </a:cubicBezTo>
                  <a:lnTo>
                    <a:pt x="634" y="1396"/>
                  </a:lnTo>
                  <a:cubicBezTo>
                    <a:pt x="2186" y="1301"/>
                    <a:pt x="3769" y="1238"/>
                    <a:pt x="5290" y="1175"/>
                  </a:cubicBezTo>
                  <a:cubicBezTo>
                    <a:pt x="5638" y="1175"/>
                    <a:pt x="5891" y="890"/>
                    <a:pt x="5860" y="573"/>
                  </a:cubicBezTo>
                  <a:cubicBezTo>
                    <a:pt x="5860" y="244"/>
                    <a:pt x="5606" y="0"/>
                    <a:pt x="5311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76" name="Google Shape;2176;p84"/>
            <p:cNvSpPr/>
            <p:nvPr/>
          </p:nvSpPr>
          <p:spPr>
            <a:xfrm>
              <a:off x="6575177" y="590116"/>
              <a:ext cx="113297" cy="42534"/>
            </a:xfrm>
            <a:custGeom>
              <a:avLst/>
              <a:gdLst/>
              <a:ahLst/>
              <a:cxnLst/>
              <a:rect l="l" t="t" r="r" b="b"/>
              <a:pathLst>
                <a:path w="3548" h="1332" extrusionOk="0">
                  <a:moveTo>
                    <a:pt x="2914" y="1"/>
                  </a:moveTo>
                  <a:cubicBezTo>
                    <a:pt x="2154" y="64"/>
                    <a:pt x="1363" y="96"/>
                    <a:pt x="571" y="159"/>
                  </a:cubicBezTo>
                  <a:cubicBezTo>
                    <a:pt x="254" y="159"/>
                    <a:pt x="1" y="444"/>
                    <a:pt x="32" y="793"/>
                  </a:cubicBezTo>
                  <a:cubicBezTo>
                    <a:pt x="32" y="1109"/>
                    <a:pt x="286" y="1331"/>
                    <a:pt x="602" y="1331"/>
                  </a:cubicBezTo>
                  <a:lnTo>
                    <a:pt x="634" y="1331"/>
                  </a:lnTo>
                  <a:cubicBezTo>
                    <a:pt x="1426" y="1299"/>
                    <a:pt x="2218" y="1236"/>
                    <a:pt x="2978" y="1204"/>
                  </a:cubicBezTo>
                  <a:cubicBezTo>
                    <a:pt x="3326" y="1173"/>
                    <a:pt x="3548" y="919"/>
                    <a:pt x="3548" y="571"/>
                  </a:cubicBezTo>
                  <a:cubicBezTo>
                    <a:pt x="3516" y="254"/>
                    <a:pt x="3263" y="1"/>
                    <a:pt x="291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77" name="Google Shape;2177;p84"/>
            <p:cNvSpPr/>
            <p:nvPr/>
          </p:nvSpPr>
          <p:spPr>
            <a:xfrm>
              <a:off x="6936206" y="575970"/>
              <a:ext cx="101162" cy="40490"/>
            </a:xfrm>
            <a:custGeom>
              <a:avLst/>
              <a:gdLst/>
              <a:ahLst/>
              <a:cxnLst/>
              <a:rect l="l" t="t" r="r" b="b"/>
              <a:pathLst>
                <a:path w="3168" h="1268" extrusionOk="0">
                  <a:moveTo>
                    <a:pt x="2534" y="1"/>
                  </a:moveTo>
                  <a:cubicBezTo>
                    <a:pt x="1901" y="32"/>
                    <a:pt x="1236" y="32"/>
                    <a:pt x="602" y="64"/>
                  </a:cubicBezTo>
                  <a:cubicBezTo>
                    <a:pt x="254" y="64"/>
                    <a:pt x="1" y="349"/>
                    <a:pt x="32" y="666"/>
                  </a:cubicBezTo>
                  <a:cubicBezTo>
                    <a:pt x="32" y="1014"/>
                    <a:pt x="286" y="1267"/>
                    <a:pt x="602" y="1267"/>
                  </a:cubicBezTo>
                  <a:lnTo>
                    <a:pt x="634" y="1267"/>
                  </a:lnTo>
                  <a:lnTo>
                    <a:pt x="2597" y="1204"/>
                  </a:lnTo>
                  <a:cubicBezTo>
                    <a:pt x="2914" y="1172"/>
                    <a:pt x="3168" y="919"/>
                    <a:pt x="3168" y="571"/>
                  </a:cubicBezTo>
                  <a:cubicBezTo>
                    <a:pt x="3136" y="254"/>
                    <a:pt x="2883" y="1"/>
                    <a:pt x="253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78" name="Google Shape;2178;p84"/>
            <p:cNvSpPr/>
            <p:nvPr/>
          </p:nvSpPr>
          <p:spPr>
            <a:xfrm>
              <a:off x="8994160" y="706095"/>
              <a:ext cx="188114" cy="63067"/>
            </a:xfrm>
            <a:custGeom>
              <a:avLst/>
              <a:gdLst/>
              <a:ahLst/>
              <a:cxnLst/>
              <a:rect l="l" t="t" r="r" b="b"/>
              <a:pathLst>
                <a:path w="5891" h="1975" extrusionOk="0">
                  <a:moveTo>
                    <a:pt x="620" y="0"/>
                  </a:moveTo>
                  <a:cubicBezTo>
                    <a:pt x="343" y="0"/>
                    <a:pt x="92" y="209"/>
                    <a:pt x="64" y="518"/>
                  </a:cubicBezTo>
                  <a:cubicBezTo>
                    <a:pt x="0" y="834"/>
                    <a:pt x="222" y="1119"/>
                    <a:pt x="539" y="1183"/>
                  </a:cubicBezTo>
                  <a:cubicBezTo>
                    <a:pt x="2059" y="1436"/>
                    <a:pt x="3610" y="1689"/>
                    <a:pt x="5162" y="1974"/>
                  </a:cubicBezTo>
                  <a:lnTo>
                    <a:pt x="5257" y="1974"/>
                  </a:lnTo>
                  <a:cubicBezTo>
                    <a:pt x="5542" y="1974"/>
                    <a:pt x="5796" y="1753"/>
                    <a:pt x="5859" y="1468"/>
                  </a:cubicBezTo>
                  <a:cubicBezTo>
                    <a:pt x="5891" y="1151"/>
                    <a:pt x="5669" y="834"/>
                    <a:pt x="5352" y="803"/>
                  </a:cubicBezTo>
                  <a:cubicBezTo>
                    <a:pt x="3832" y="518"/>
                    <a:pt x="2249" y="264"/>
                    <a:pt x="729" y="11"/>
                  </a:cubicBezTo>
                  <a:cubicBezTo>
                    <a:pt x="692" y="4"/>
                    <a:pt x="656" y="0"/>
                    <a:pt x="620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79" name="Google Shape;2179;p84"/>
            <p:cNvSpPr/>
            <p:nvPr/>
          </p:nvSpPr>
          <p:spPr>
            <a:xfrm>
              <a:off x="8859660" y="685083"/>
              <a:ext cx="114286" cy="49687"/>
            </a:xfrm>
            <a:custGeom>
              <a:avLst/>
              <a:gdLst/>
              <a:ahLst/>
              <a:cxnLst/>
              <a:rect l="l" t="t" r="r" b="b"/>
              <a:pathLst>
                <a:path w="3579" h="1556" extrusionOk="0">
                  <a:moveTo>
                    <a:pt x="637" y="1"/>
                  </a:moveTo>
                  <a:cubicBezTo>
                    <a:pt x="345" y="1"/>
                    <a:pt x="91" y="214"/>
                    <a:pt x="32" y="511"/>
                  </a:cubicBezTo>
                  <a:cubicBezTo>
                    <a:pt x="0" y="827"/>
                    <a:pt x="222" y="1144"/>
                    <a:pt x="539" y="1176"/>
                  </a:cubicBezTo>
                  <a:cubicBezTo>
                    <a:pt x="1299" y="1302"/>
                    <a:pt x="2059" y="1397"/>
                    <a:pt x="2850" y="1524"/>
                  </a:cubicBezTo>
                  <a:cubicBezTo>
                    <a:pt x="2882" y="1524"/>
                    <a:pt x="2914" y="1556"/>
                    <a:pt x="2945" y="1556"/>
                  </a:cubicBezTo>
                  <a:cubicBezTo>
                    <a:pt x="3230" y="1556"/>
                    <a:pt x="3484" y="1334"/>
                    <a:pt x="3515" y="1049"/>
                  </a:cubicBezTo>
                  <a:cubicBezTo>
                    <a:pt x="3579" y="732"/>
                    <a:pt x="3357" y="416"/>
                    <a:pt x="3009" y="352"/>
                  </a:cubicBezTo>
                  <a:cubicBezTo>
                    <a:pt x="2249" y="257"/>
                    <a:pt x="1489" y="131"/>
                    <a:pt x="697" y="4"/>
                  </a:cubicBezTo>
                  <a:cubicBezTo>
                    <a:pt x="677" y="2"/>
                    <a:pt x="657" y="1"/>
                    <a:pt x="637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80" name="Google Shape;2180;p84"/>
            <p:cNvSpPr/>
            <p:nvPr/>
          </p:nvSpPr>
          <p:spPr>
            <a:xfrm>
              <a:off x="8649321" y="656568"/>
              <a:ext cx="102152" cy="45855"/>
            </a:xfrm>
            <a:custGeom>
              <a:avLst/>
              <a:gdLst/>
              <a:ahLst/>
              <a:cxnLst/>
              <a:rect l="l" t="t" r="r" b="b"/>
              <a:pathLst>
                <a:path w="3199" h="1436" extrusionOk="0">
                  <a:moveTo>
                    <a:pt x="622" y="0"/>
                  </a:moveTo>
                  <a:cubicBezTo>
                    <a:pt x="323" y="0"/>
                    <a:pt x="92" y="233"/>
                    <a:pt x="63" y="517"/>
                  </a:cubicBezTo>
                  <a:cubicBezTo>
                    <a:pt x="0" y="834"/>
                    <a:pt x="253" y="1119"/>
                    <a:pt x="570" y="1182"/>
                  </a:cubicBezTo>
                  <a:cubicBezTo>
                    <a:pt x="1203" y="1245"/>
                    <a:pt x="1837" y="1340"/>
                    <a:pt x="2502" y="1435"/>
                  </a:cubicBezTo>
                  <a:lnTo>
                    <a:pt x="2565" y="1435"/>
                  </a:lnTo>
                  <a:cubicBezTo>
                    <a:pt x="2882" y="1435"/>
                    <a:pt x="3135" y="1214"/>
                    <a:pt x="3167" y="929"/>
                  </a:cubicBezTo>
                  <a:cubicBezTo>
                    <a:pt x="3199" y="580"/>
                    <a:pt x="2977" y="295"/>
                    <a:pt x="2660" y="263"/>
                  </a:cubicBezTo>
                  <a:cubicBezTo>
                    <a:pt x="1995" y="168"/>
                    <a:pt x="1362" y="73"/>
                    <a:pt x="728" y="10"/>
                  </a:cubicBezTo>
                  <a:cubicBezTo>
                    <a:pt x="692" y="4"/>
                    <a:pt x="656" y="0"/>
                    <a:pt x="622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81" name="Google Shape;2181;p84"/>
            <p:cNvSpPr/>
            <p:nvPr/>
          </p:nvSpPr>
          <p:spPr>
            <a:xfrm>
              <a:off x="8426815" y="629489"/>
              <a:ext cx="189136" cy="55722"/>
            </a:xfrm>
            <a:custGeom>
              <a:avLst/>
              <a:gdLst/>
              <a:ahLst/>
              <a:cxnLst/>
              <a:rect l="l" t="t" r="r" b="b"/>
              <a:pathLst>
                <a:path w="5923" h="1745" extrusionOk="0">
                  <a:moveTo>
                    <a:pt x="644" y="0"/>
                  </a:moveTo>
                  <a:cubicBezTo>
                    <a:pt x="346" y="0"/>
                    <a:pt x="62" y="243"/>
                    <a:pt x="33" y="541"/>
                  </a:cubicBezTo>
                  <a:cubicBezTo>
                    <a:pt x="1" y="890"/>
                    <a:pt x="254" y="1175"/>
                    <a:pt x="571" y="1206"/>
                  </a:cubicBezTo>
                  <a:cubicBezTo>
                    <a:pt x="2123" y="1365"/>
                    <a:pt x="3674" y="1555"/>
                    <a:pt x="5195" y="1745"/>
                  </a:cubicBezTo>
                  <a:lnTo>
                    <a:pt x="5290" y="1745"/>
                  </a:lnTo>
                  <a:cubicBezTo>
                    <a:pt x="5575" y="1745"/>
                    <a:pt x="5828" y="1523"/>
                    <a:pt x="5860" y="1206"/>
                  </a:cubicBezTo>
                  <a:cubicBezTo>
                    <a:pt x="5923" y="890"/>
                    <a:pt x="5670" y="573"/>
                    <a:pt x="5353" y="541"/>
                  </a:cubicBezTo>
                  <a:cubicBezTo>
                    <a:pt x="3801" y="351"/>
                    <a:pt x="2249" y="193"/>
                    <a:pt x="698" y="3"/>
                  </a:cubicBezTo>
                  <a:cubicBezTo>
                    <a:pt x="680" y="1"/>
                    <a:pt x="662" y="0"/>
                    <a:pt x="64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82" name="Google Shape;2182;p84"/>
            <p:cNvSpPr/>
            <p:nvPr/>
          </p:nvSpPr>
          <p:spPr>
            <a:xfrm>
              <a:off x="8080986" y="599153"/>
              <a:ext cx="101130" cy="42598"/>
            </a:xfrm>
            <a:custGeom>
              <a:avLst/>
              <a:gdLst/>
              <a:ahLst/>
              <a:cxnLst/>
              <a:rect l="l" t="t" r="r" b="b"/>
              <a:pathLst>
                <a:path w="3167" h="1334" extrusionOk="0">
                  <a:moveTo>
                    <a:pt x="580" y="0"/>
                  </a:moveTo>
                  <a:cubicBezTo>
                    <a:pt x="285" y="0"/>
                    <a:pt x="30" y="243"/>
                    <a:pt x="0" y="541"/>
                  </a:cubicBezTo>
                  <a:cubicBezTo>
                    <a:pt x="0" y="890"/>
                    <a:pt x="222" y="1175"/>
                    <a:pt x="570" y="1175"/>
                  </a:cubicBezTo>
                  <a:cubicBezTo>
                    <a:pt x="1203" y="1238"/>
                    <a:pt x="1837" y="1270"/>
                    <a:pt x="2502" y="1333"/>
                  </a:cubicBezTo>
                  <a:lnTo>
                    <a:pt x="2534" y="1333"/>
                  </a:lnTo>
                  <a:cubicBezTo>
                    <a:pt x="2850" y="1333"/>
                    <a:pt x="3104" y="1080"/>
                    <a:pt x="3135" y="795"/>
                  </a:cubicBezTo>
                  <a:cubicBezTo>
                    <a:pt x="3167" y="446"/>
                    <a:pt x="2914" y="161"/>
                    <a:pt x="2597" y="161"/>
                  </a:cubicBezTo>
                  <a:cubicBezTo>
                    <a:pt x="1932" y="98"/>
                    <a:pt x="1298" y="35"/>
                    <a:pt x="633" y="3"/>
                  </a:cubicBezTo>
                  <a:cubicBezTo>
                    <a:pt x="615" y="1"/>
                    <a:pt x="598" y="0"/>
                    <a:pt x="580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83" name="Google Shape;2183;p84"/>
            <p:cNvSpPr/>
            <p:nvPr/>
          </p:nvSpPr>
          <p:spPr>
            <a:xfrm>
              <a:off x="8291325" y="616333"/>
              <a:ext cx="114286" cy="45632"/>
            </a:xfrm>
            <a:custGeom>
              <a:avLst/>
              <a:gdLst/>
              <a:ahLst/>
              <a:cxnLst/>
              <a:rect l="l" t="t" r="r" b="b"/>
              <a:pathLst>
                <a:path w="3579" h="1429" extrusionOk="0">
                  <a:moveTo>
                    <a:pt x="612" y="1"/>
                  </a:moveTo>
                  <a:cubicBezTo>
                    <a:pt x="317" y="1"/>
                    <a:pt x="62" y="243"/>
                    <a:pt x="32" y="542"/>
                  </a:cubicBezTo>
                  <a:cubicBezTo>
                    <a:pt x="0" y="858"/>
                    <a:pt x="222" y="1175"/>
                    <a:pt x="570" y="1207"/>
                  </a:cubicBezTo>
                  <a:cubicBezTo>
                    <a:pt x="1330" y="1270"/>
                    <a:pt x="2090" y="1333"/>
                    <a:pt x="2882" y="1428"/>
                  </a:cubicBezTo>
                  <a:lnTo>
                    <a:pt x="2945" y="1428"/>
                  </a:lnTo>
                  <a:cubicBezTo>
                    <a:pt x="3230" y="1428"/>
                    <a:pt x="3484" y="1207"/>
                    <a:pt x="3515" y="890"/>
                  </a:cubicBezTo>
                  <a:cubicBezTo>
                    <a:pt x="3579" y="573"/>
                    <a:pt x="3325" y="257"/>
                    <a:pt x="3009" y="225"/>
                  </a:cubicBezTo>
                  <a:cubicBezTo>
                    <a:pt x="2217" y="162"/>
                    <a:pt x="1457" y="67"/>
                    <a:pt x="665" y="3"/>
                  </a:cubicBezTo>
                  <a:cubicBezTo>
                    <a:pt x="647" y="2"/>
                    <a:pt x="629" y="1"/>
                    <a:pt x="61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84" name="Google Shape;2184;p84"/>
            <p:cNvSpPr/>
            <p:nvPr/>
          </p:nvSpPr>
          <p:spPr>
            <a:xfrm>
              <a:off x="8080986" y="786246"/>
              <a:ext cx="101130" cy="42566"/>
            </a:xfrm>
            <a:custGeom>
              <a:avLst/>
              <a:gdLst/>
              <a:ahLst/>
              <a:cxnLst/>
              <a:rect l="l" t="t" r="r" b="b"/>
              <a:pathLst>
                <a:path w="3167" h="1333" extrusionOk="0">
                  <a:moveTo>
                    <a:pt x="580" y="0"/>
                  </a:moveTo>
                  <a:cubicBezTo>
                    <a:pt x="285" y="0"/>
                    <a:pt x="30" y="242"/>
                    <a:pt x="0" y="541"/>
                  </a:cubicBezTo>
                  <a:cubicBezTo>
                    <a:pt x="0" y="889"/>
                    <a:pt x="222" y="1174"/>
                    <a:pt x="570" y="1174"/>
                  </a:cubicBezTo>
                  <a:cubicBezTo>
                    <a:pt x="1203" y="1238"/>
                    <a:pt x="1837" y="1270"/>
                    <a:pt x="2502" y="1333"/>
                  </a:cubicBezTo>
                  <a:lnTo>
                    <a:pt x="2534" y="1333"/>
                  </a:lnTo>
                  <a:cubicBezTo>
                    <a:pt x="2850" y="1333"/>
                    <a:pt x="3104" y="1079"/>
                    <a:pt x="3135" y="794"/>
                  </a:cubicBezTo>
                  <a:cubicBezTo>
                    <a:pt x="3167" y="446"/>
                    <a:pt x="2914" y="161"/>
                    <a:pt x="2597" y="161"/>
                  </a:cubicBezTo>
                  <a:cubicBezTo>
                    <a:pt x="1932" y="98"/>
                    <a:pt x="1298" y="34"/>
                    <a:pt x="633" y="3"/>
                  </a:cubicBezTo>
                  <a:cubicBezTo>
                    <a:pt x="615" y="1"/>
                    <a:pt x="598" y="0"/>
                    <a:pt x="580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85" name="Google Shape;2185;p84"/>
            <p:cNvSpPr/>
            <p:nvPr/>
          </p:nvSpPr>
          <p:spPr>
            <a:xfrm>
              <a:off x="8859660" y="872176"/>
              <a:ext cx="114286" cy="49687"/>
            </a:xfrm>
            <a:custGeom>
              <a:avLst/>
              <a:gdLst/>
              <a:ahLst/>
              <a:cxnLst/>
              <a:rect l="l" t="t" r="r" b="b"/>
              <a:pathLst>
                <a:path w="3579" h="1556" extrusionOk="0">
                  <a:moveTo>
                    <a:pt x="637" y="1"/>
                  </a:moveTo>
                  <a:cubicBezTo>
                    <a:pt x="345" y="1"/>
                    <a:pt x="91" y="214"/>
                    <a:pt x="32" y="510"/>
                  </a:cubicBezTo>
                  <a:cubicBezTo>
                    <a:pt x="0" y="827"/>
                    <a:pt x="222" y="1144"/>
                    <a:pt x="539" y="1175"/>
                  </a:cubicBezTo>
                  <a:cubicBezTo>
                    <a:pt x="1299" y="1302"/>
                    <a:pt x="2059" y="1429"/>
                    <a:pt x="2850" y="1524"/>
                  </a:cubicBezTo>
                  <a:cubicBezTo>
                    <a:pt x="2882" y="1555"/>
                    <a:pt x="2914" y="1555"/>
                    <a:pt x="2945" y="1555"/>
                  </a:cubicBezTo>
                  <a:cubicBezTo>
                    <a:pt x="3230" y="1555"/>
                    <a:pt x="3484" y="1334"/>
                    <a:pt x="3515" y="1049"/>
                  </a:cubicBezTo>
                  <a:cubicBezTo>
                    <a:pt x="3579" y="732"/>
                    <a:pt x="3357" y="415"/>
                    <a:pt x="3009" y="352"/>
                  </a:cubicBezTo>
                  <a:cubicBezTo>
                    <a:pt x="2249" y="257"/>
                    <a:pt x="1489" y="130"/>
                    <a:pt x="697" y="4"/>
                  </a:cubicBezTo>
                  <a:cubicBezTo>
                    <a:pt x="677" y="2"/>
                    <a:pt x="657" y="1"/>
                    <a:pt x="637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86" name="Google Shape;2186;p84"/>
            <p:cNvSpPr/>
            <p:nvPr/>
          </p:nvSpPr>
          <p:spPr>
            <a:xfrm>
              <a:off x="8994160" y="893411"/>
              <a:ext cx="188114" cy="62843"/>
            </a:xfrm>
            <a:custGeom>
              <a:avLst/>
              <a:gdLst/>
              <a:ahLst/>
              <a:cxnLst/>
              <a:rect l="l" t="t" r="r" b="b"/>
              <a:pathLst>
                <a:path w="5891" h="1968" extrusionOk="0">
                  <a:moveTo>
                    <a:pt x="660" y="0"/>
                  </a:moveTo>
                  <a:cubicBezTo>
                    <a:pt x="368" y="0"/>
                    <a:pt x="93" y="187"/>
                    <a:pt x="64" y="510"/>
                  </a:cubicBezTo>
                  <a:cubicBezTo>
                    <a:pt x="0" y="827"/>
                    <a:pt x="222" y="1144"/>
                    <a:pt x="539" y="1175"/>
                  </a:cubicBezTo>
                  <a:cubicBezTo>
                    <a:pt x="2059" y="1429"/>
                    <a:pt x="3610" y="1682"/>
                    <a:pt x="5162" y="1967"/>
                  </a:cubicBezTo>
                  <a:lnTo>
                    <a:pt x="5257" y="1967"/>
                  </a:lnTo>
                  <a:cubicBezTo>
                    <a:pt x="5542" y="1967"/>
                    <a:pt x="5796" y="1745"/>
                    <a:pt x="5859" y="1460"/>
                  </a:cubicBezTo>
                  <a:cubicBezTo>
                    <a:pt x="5891" y="1144"/>
                    <a:pt x="5669" y="827"/>
                    <a:pt x="5352" y="795"/>
                  </a:cubicBezTo>
                  <a:cubicBezTo>
                    <a:pt x="3832" y="510"/>
                    <a:pt x="2249" y="257"/>
                    <a:pt x="729" y="4"/>
                  </a:cubicBezTo>
                  <a:cubicBezTo>
                    <a:pt x="706" y="1"/>
                    <a:pt x="683" y="0"/>
                    <a:pt x="660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87" name="Google Shape;2187;p84"/>
            <p:cNvSpPr/>
            <p:nvPr/>
          </p:nvSpPr>
          <p:spPr>
            <a:xfrm>
              <a:off x="8649321" y="843660"/>
              <a:ext cx="102152" cy="45823"/>
            </a:xfrm>
            <a:custGeom>
              <a:avLst/>
              <a:gdLst/>
              <a:ahLst/>
              <a:cxnLst/>
              <a:rect l="l" t="t" r="r" b="b"/>
              <a:pathLst>
                <a:path w="3199" h="1435" extrusionOk="0">
                  <a:moveTo>
                    <a:pt x="622" y="0"/>
                  </a:moveTo>
                  <a:cubicBezTo>
                    <a:pt x="323" y="0"/>
                    <a:pt x="92" y="233"/>
                    <a:pt x="63" y="517"/>
                  </a:cubicBezTo>
                  <a:cubicBezTo>
                    <a:pt x="0" y="833"/>
                    <a:pt x="253" y="1118"/>
                    <a:pt x="570" y="1182"/>
                  </a:cubicBezTo>
                  <a:cubicBezTo>
                    <a:pt x="1203" y="1245"/>
                    <a:pt x="1837" y="1340"/>
                    <a:pt x="2502" y="1435"/>
                  </a:cubicBezTo>
                  <a:lnTo>
                    <a:pt x="2565" y="1435"/>
                  </a:lnTo>
                  <a:cubicBezTo>
                    <a:pt x="2882" y="1435"/>
                    <a:pt x="3135" y="1213"/>
                    <a:pt x="3167" y="928"/>
                  </a:cubicBezTo>
                  <a:cubicBezTo>
                    <a:pt x="3199" y="580"/>
                    <a:pt x="2977" y="295"/>
                    <a:pt x="2660" y="263"/>
                  </a:cubicBezTo>
                  <a:cubicBezTo>
                    <a:pt x="1995" y="168"/>
                    <a:pt x="1362" y="73"/>
                    <a:pt x="728" y="10"/>
                  </a:cubicBezTo>
                  <a:cubicBezTo>
                    <a:pt x="692" y="3"/>
                    <a:pt x="656" y="0"/>
                    <a:pt x="622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88" name="Google Shape;2188;p84"/>
            <p:cNvSpPr/>
            <p:nvPr/>
          </p:nvSpPr>
          <p:spPr>
            <a:xfrm>
              <a:off x="7857490" y="772163"/>
              <a:ext cx="188114" cy="46558"/>
            </a:xfrm>
            <a:custGeom>
              <a:avLst/>
              <a:gdLst/>
              <a:ahLst/>
              <a:cxnLst/>
              <a:rect l="l" t="t" r="r" b="b"/>
              <a:pathLst>
                <a:path w="5891" h="1458" extrusionOk="0">
                  <a:moveTo>
                    <a:pt x="634" y="0"/>
                  </a:moveTo>
                  <a:cubicBezTo>
                    <a:pt x="317" y="0"/>
                    <a:pt x="32" y="254"/>
                    <a:pt x="0" y="570"/>
                  </a:cubicBezTo>
                  <a:cubicBezTo>
                    <a:pt x="0" y="919"/>
                    <a:pt x="254" y="1172"/>
                    <a:pt x="570" y="1204"/>
                  </a:cubicBezTo>
                  <a:cubicBezTo>
                    <a:pt x="2122" y="1267"/>
                    <a:pt x="3674" y="1362"/>
                    <a:pt x="5226" y="1457"/>
                  </a:cubicBezTo>
                  <a:lnTo>
                    <a:pt x="5257" y="1457"/>
                  </a:lnTo>
                  <a:cubicBezTo>
                    <a:pt x="5574" y="1457"/>
                    <a:pt x="5827" y="1235"/>
                    <a:pt x="5859" y="919"/>
                  </a:cubicBezTo>
                  <a:cubicBezTo>
                    <a:pt x="5891" y="602"/>
                    <a:pt x="5637" y="317"/>
                    <a:pt x="5321" y="285"/>
                  </a:cubicBezTo>
                  <a:cubicBezTo>
                    <a:pt x="3769" y="190"/>
                    <a:pt x="2185" y="95"/>
                    <a:pt x="63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89" name="Google Shape;2189;p84"/>
            <p:cNvSpPr/>
            <p:nvPr/>
          </p:nvSpPr>
          <p:spPr>
            <a:xfrm>
              <a:off x="8291325" y="803425"/>
              <a:ext cx="114286" cy="45632"/>
            </a:xfrm>
            <a:custGeom>
              <a:avLst/>
              <a:gdLst/>
              <a:ahLst/>
              <a:cxnLst/>
              <a:rect l="l" t="t" r="r" b="b"/>
              <a:pathLst>
                <a:path w="3579" h="1429" extrusionOk="0">
                  <a:moveTo>
                    <a:pt x="612" y="0"/>
                  </a:moveTo>
                  <a:cubicBezTo>
                    <a:pt x="317" y="0"/>
                    <a:pt x="62" y="243"/>
                    <a:pt x="32" y="541"/>
                  </a:cubicBezTo>
                  <a:cubicBezTo>
                    <a:pt x="0" y="858"/>
                    <a:pt x="254" y="1175"/>
                    <a:pt x="570" y="1175"/>
                  </a:cubicBezTo>
                  <a:cubicBezTo>
                    <a:pt x="1330" y="1270"/>
                    <a:pt x="2122" y="1333"/>
                    <a:pt x="2882" y="1397"/>
                  </a:cubicBezTo>
                  <a:cubicBezTo>
                    <a:pt x="2914" y="1397"/>
                    <a:pt x="2914" y="1428"/>
                    <a:pt x="2945" y="1428"/>
                  </a:cubicBezTo>
                  <a:cubicBezTo>
                    <a:pt x="3230" y="1428"/>
                    <a:pt x="3515" y="1175"/>
                    <a:pt x="3547" y="890"/>
                  </a:cubicBezTo>
                  <a:cubicBezTo>
                    <a:pt x="3579" y="573"/>
                    <a:pt x="3325" y="256"/>
                    <a:pt x="3009" y="225"/>
                  </a:cubicBezTo>
                  <a:cubicBezTo>
                    <a:pt x="2217" y="161"/>
                    <a:pt x="1457" y="66"/>
                    <a:pt x="665" y="3"/>
                  </a:cubicBezTo>
                  <a:cubicBezTo>
                    <a:pt x="647" y="1"/>
                    <a:pt x="629" y="0"/>
                    <a:pt x="612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90" name="Google Shape;2190;p84"/>
            <p:cNvSpPr/>
            <p:nvPr/>
          </p:nvSpPr>
          <p:spPr>
            <a:xfrm>
              <a:off x="8426815" y="817348"/>
              <a:ext cx="189136" cy="54956"/>
            </a:xfrm>
            <a:custGeom>
              <a:avLst/>
              <a:gdLst/>
              <a:ahLst/>
              <a:cxnLst/>
              <a:rect l="l" t="t" r="r" b="b"/>
              <a:pathLst>
                <a:path w="5923" h="1721" extrusionOk="0">
                  <a:moveTo>
                    <a:pt x="599" y="1"/>
                  </a:moveTo>
                  <a:cubicBezTo>
                    <a:pt x="318" y="1"/>
                    <a:pt x="61" y="234"/>
                    <a:pt x="33" y="517"/>
                  </a:cubicBezTo>
                  <a:cubicBezTo>
                    <a:pt x="1" y="834"/>
                    <a:pt x="254" y="1151"/>
                    <a:pt x="571" y="1182"/>
                  </a:cubicBezTo>
                  <a:cubicBezTo>
                    <a:pt x="2123" y="1341"/>
                    <a:pt x="3674" y="1531"/>
                    <a:pt x="5195" y="1721"/>
                  </a:cubicBezTo>
                  <a:lnTo>
                    <a:pt x="5290" y="1721"/>
                  </a:lnTo>
                  <a:cubicBezTo>
                    <a:pt x="5575" y="1721"/>
                    <a:pt x="5828" y="1499"/>
                    <a:pt x="5860" y="1182"/>
                  </a:cubicBezTo>
                  <a:cubicBezTo>
                    <a:pt x="5923" y="866"/>
                    <a:pt x="5670" y="581"/>
                    <a:pt x="5353" y="517"/>
                  </a:cubicBezTo>
                  <a:cubicBezTo>
                    <a:pt x="3801" y="359"/>
                    <a:pt x="2249" y="169"/>
                    <a:pt x="698" y="10"/>
                  </a:cubicBezTo>
                  <a:cubicBezTo>
                    <a:pt x="665" y="4"/>
                    <a:pt x="631" y="1"/>
                    <a:pt x="599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91" name="Google Shape;2191;p84"/>
            <p:cNvSpPr/>
            <p:nvPr/>
          </p:nvSpPr>
          <p:spPr>
            <a:xfrm>
              <a:off x="7285100" y="759007"/>
              <a:ext cx="188114" cy="38479"/>
            </a:xfrm>
            <a:custGeom>
              <a:avLst/>
              <a:gdLst/>
              <a:ahLst/>
              <a:cxnLst/>
              <a:rect l="l" t="t" r="r" b="b"/>
              <a:pathLst>
                <a:path w="5891" h="1205" extrusionOk="0">
                  <a:moveTo>
                    <a:pt x="602" y="1"/>
                  </a:moveTo>
                  <a:cubicBezTo>
                    <a:pt x="285" y="1"/>
                    <a:pt x="0" y="254"/>
                    <a:pt x="0" y="602"/>
                  </a:cubicBezTo>
                  <a:cubicBezTo>
                    <a:pt x="0" y="919"/>
                    <a:pt x="285" y="1172"/>
                    <a:pt x="602" y="1172"/>
                  </a:cubicBezTo>
                  <a:lnTo>
                    <a:pt x="1552" y="1172"/>
                  </a:lnTo>
                  <a:cubicBezTo>
                    <a:pt x="2787" y="1172"/>
                    <a:pt x="4022" y="1204"/>
                    <a:pt x="5289" y="1204"/>
                  </a:cubicBezTo>
                  <a:cubicBezTo>
                    <a:pt x="5606" y="1204"/>
                    <a:pt x="5859" y="951"/>
                    <a:pt x="5891" y="634"/>
                  </a:cubicBezTo>
                  <a:cubicBezTo>
                    <a:pt x="5891" y="286"/>
                    <a:pt x="5606" y="32"/>
                    <a:pt x="5289" y="32"/>
                  </a:cubicBezTo>
                  <a:cubicBezTo>
                    <a:pt x="4054" y="1"/>
                    <a:pt x="2819" y="1"/>
                    <a:pt x="1552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92" name="Google Shape;2192;p84"/>
            <p:cNvSpPr/>
            <p:nvPr/>
          </p:nvSpPr>
          <p:spPr>
            <a:xfrm>
              <a:off x="6712710" y="768044"/>
              <a:ext cx="188146" cy="44610"/>
            </a:xfrm>
            <a:custGeom>
              <a:avLst/>
              <a:gdLst/>
              <a:ahLst/>
              <a:cxnLst/>
              <a:rect l="l" t="t" r="r" b="b"/>
              <a:pathLst>
                <a:path w="5892" h="1397" extrusionOk="0">
                  <a:moveTo>
                    <a:pt x="5311" y="0"/>
                  </a:moveTo>
                  <a:cubicBezTo>
                    <a:pt x="5294" y="0"/>
                    <a:pt x="5276" y="1"/>
                    <a:pt x="5258" y="3"/>
                  </a:cubicBezTo>
                  <a:cubicBezTo>
                    <a:pt x="3706" y="66"/>
                    <a:pt x="2123" y="129"/>
                    <a:pt x="571" y="193"/>
                  </a:cubicBezTo>
                  <a:cubicBezTo>
                    <a:pt x="254" y="224"/>
                    <a:pt x="1" y="509"/>
                    <a:pt x="1" y="826"/>
                  </a:cubicBezTo>
                  <a:cubicBezTo>
                    <a:pt x="32" y="1143"/>
                    <a:pt x="286" y="1396"/>
                    <a:pt x="602" y="1396"/>
                  </a:cubicBezTo>
                  <a:lnTo>
                    <a:pt x="634" y="1396"/>
                  </a:lnTo>
                  <a:cubicBezTo>
                    <a:pt x="2186" y="1301"/>
                    <a:pt x="3769" y="1238"/>
                    <a:pt x="5290" y="1174"/>
                  </a:cubicBezTo>
                  <a:cubicBezTo>
                    <a:pt x="5638" y="1174"/>
                    <a:pt x="5891" y="889"/>
                    <a:pt x="5860" y="573"/>
                  </a:cubicBezTo>
                  <a:cubicBezTo>
                    <a:pt x="5860" y="244"/>
                    <a:pt x="5606" y="0"/>
                    <a:pt x="5311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93" name="Google Shape;2193;p84"/>
            <p:cNvSpPr/>
            <p:nvPr/>
          </p:nvSpPr>
          <p:spPr>
            <a:xfrm>
              <a:off x="7148589" y="759007"/>
              <a:ext cx="112275" cy="39469"/>
            </a:xfrm>
            <a:custGeom>
              <a:avLst/>
              <a:gdLst/>
              <a:ahLst/>
              <a:cxnLst/>
              <a:rect l="l" t="t" r="r" b="b"/>
              <a:pathLst>
                <a:path w="3516" h="1236" extrusionOk="0">
                  <a:moveTo>
                    <a:pt x="2914" y="1"/>
                  </a:moveTo>
                  <a:cubicBezTo>
                    <a:pt x="2154" y="32"/>
                    <a:pt x="1362" y="32"/>
                    <a:pt x="570" y="32"/>
                  </a:cubicBezTo>
                  <a:cubicBezTo>
                    <a:pt x="253" y="32"/>
                    <a:pt x="0" y="317"/>
                    <a:pt x="0" y="634"/>
                  </a:cubicBezTo>
                  <a:cubicBezTo>
                    <a:pt x="0" y="951"/>
                    <a:pt x="253" y="1236"/>
                    <a:pt x="602" y="1236"/>
                  </a:cubicBezTo>
                  <a:cubicBezTo>
                    <a:pt x="1394" y="1204"/>
                    <a:pt x="2154" y="1204"/>
                    <a:pt x="2945" y="1204"/>
                  </a:cubicBezTo>
                  <a:cubicBezTo>
                    <a:pt x="3262" y="1204"/>
                    <a:pt x="3515" y="919"/>
                    <a:pt x="3515" y="602"/>
                  </a:cubicBezTo>
                  <a:cubicBezTo>
                    <a:pt x="3515" y="286"/>
                    <a:pt x="3262" y="1"/>
                    <a:pt x="2945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94" name="Google Shape;2194;p84"/>
            <p:cNvSpPr/>
            <p:nvPr/>
          </p:nvSpPr>
          <p:spPr>
            <a:xfrm>
              <a:off x="6936206" y="763063"/>
              <a:ext cx="101162" cy="40490"/>
            </a:xfrm>
            <a:custGeom>
              <a:avLst/>
              <a:gdLst/>
              <a:ahLst/>
              <a:cxnLst/>
              <a:rect l="l" t="t" r="r" b="b"/>
              <a:pathLst>
                <a:path w="3168" h="1268" extrusionOk="0">
                  <a:moveTo>
                    <a:pt x="2534" y="0"/>
                  </a:moveTo>
                  <a:cubicBezTo>
                    <a:pt x="1901" y="32"/>
                    <a:pt x="1236" y="32"/>
                    <a:pt x="602" y="64"/>
                  </a:cubicBezTo>
                  <a:cubicBezTo>
                    <a:pt x="254" y="95"/>
                    <a:pt x="1" y="349"/>
                    <a:pt x="32" y="697"/>
                  </a:cubicBezTo>
                  <a:cubicBezTo>
                    <a:pt x="32" y="1014"/>
                    <a:pt x="286" y="1267"/>
                    <a:pt x="602" y="1267"/>
                  </a:cubicBezTo>
                  <a:lnTo>
                    <a:pt x="634" y="1267"/>
                  </a:lnTo>
                  <a:lnTo>
                    <a:pt x="2597" y="1204"/>
                  </a:lnTo>
                  <a:cubicBezTo>
                    <a:pt x="2914" y="1172"/>
                    <a:pt x="3168" y="919"/>
                    <a:pt x="3168" y="570"/>
                  </a:cubicBezTo>
                  <a:cubicBezTo>
                    <a:pt x="3136" y="254"/>
                    <a:pt x="2883" y="0"/>
                    <a:pt x="253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95" name="Google Shape;2195;p84"/>
            <p:cNvSpPr/>
            <p:nvPr/>
          </p:nvSpPr>
          <p:spPr>
            <a:xfrm>
              <a:off x="6575177" y="777209"/>
              <a:ext cx="113297" cy="42502"/>
            </a:xfrm>
            <a:custGeom>
              <a:avLst/>
              <a:gdLst/>
              <a:ahLst/>
              <a:cxnLst/>
              <a:rect l="l" t="t" r="r" b="b"/>
              <a:pathLst>
                <a:path w="3548" h="1331" extrusionOk="0">
                  <a:moveTo>
                    <a:pt x="2914" y="1"/>
                  </a:moveTo>
                  <a:cubicBezTo>
                    <a:pt x="2154" y="64"/>
                    <a:pt x="1363" y="96"/>
                    <a:pt x="571" y="159"/>
                  </a:cubicBezTo>
                  <a:cubicBezTo>
                    <a:pt x="254" y="159"/>
                    <a:pt x="1" y="444"/>
                    <a:pt x="32" y="792"/>
                  </a:cubicBezTo>
                  <a:cubicBezTo>
                    <a:pt x="32" y="1109"/>
                    <a:pt x="286" y="1331"/>
                    <a:pt x="602" y="1331"/>
                  </a:cubicBezTo>
                  <a:lnTo>
                    <a:pt x="634" y="1331"/>
                  </a:lnTo>
                  <a:cubicBezTo>
                    <a:pt x="1426" y="1299"/>
                    <a:pt x="2218" y="1236"/>
                    <a:pt x="2978" y="1204"/>
                  </a:cubicBezTo>
                  <a:cubicBezTo>
                    <a:pt x="3326" y="1172"/>
                    <a:pt x="3548" y="919"/>
                    <a:pt x="3548" y="571"/>
                  </a:cubicBezTo>
                  <a:cubicBezTo>
                    <a:pt x="3516" y="254"/>
                    <a:pt x="3263" y="1"/>
                    <a:pt x="2914" y="1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96" name="Google Shape;2196;p84"/>
            <p:cNvSpPr/>
            <p:nvPr/>
          </p:nvSpPr>
          <p:spPr>
            <a:xfrm>
              <a:off x="7720947" y="766096"/>
              <a:ext cx="113297" cy="41480"/>
            </a:xfrm>
            <a:custGeom>
              <a:avLst/>
              <a:gdLst/>
              <a:ahLst/>
              <a:cxnLst/>
              <a:rect l="l" t="t" r="r" b="b"/>
              <a:pathLst>
                <a:path w="3548" h="1299" extrusionOk="0">
                  <a:moveTo>
                    <a:pt x="634" y="0"/>
                  </a:moveTo>
                  <a:cubicBezTo>
                    <a:pt x="286" y="0"/>
                    <a:pt x="32" y="254"/>
                    <a:pt x="1" y="570"/>
                  </a:cubicBezTo>
                  <a:cubicBezTo>
                    <a:pt x="1" y="919"/>
                    <a:pt x="254" y="1172"/>
                    <a:pt x="571" y="1204"/>
                  </a:cubicBezTo>
                  <a:cubicBezTo>
                    <a:pt x="1363" y="1235"/>
                    <a:pt x="2123" y="1267"/>
                    <a:pt x="2914" y="1299"/>
                  </a:cubicBezTo>
                  <a:lnTo>
                    <a:pt x="2946" y="1299"/>
                  </a:lnTo>
                  <a:cubicBezTo>
                    <a:pt x="3263" y="1299"/>
                    <a:pt x="3516" y="1045"/>
                    <a:pt x="3516" y="729"/>
                  </a:cubicBezTo>
                  <a:cubicBezTo>
                    <a:pt x="3548" y="412"/>
                    <a:pt x="3294" y="127"/>
                    <a:pt x="2946" y="95"/>
                  </a:cubicBezTo>
                  <a:cubicBezTo>
                    <a:pt x="2186" y="64"/>
                    <a:pt x="1394" y="32"/>
                    <a:pt x="634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  <p:sp>
          <p:nvSpPr>
            <p:cNvPr id="2197" name="Google Shape;2197;p84"/>
            <p:cNvSpPr/>
            <p:nvPr/>
          </p:nvSpPr>
          <p:spPr>
            <a:xfrm>
              <a:off x="7509586" y="761051"/>
              <a:ext cx="100172" cy="38447"/>
            </a:xfrm>
            <a:custGeom>
              <a:avLst/>
              <a:gdLst/>
              <a:ahLst/>
              <a:cxnLst/>
              <a:rect l="l" t="t" r="r" b="b"/>
              <a:pathLst>
                <a:path w="3137" h="1204" extrusionOk="0">
                  <a:moveTo>
                    <a:pt x="603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72"/>
                    <a:pt x="571" y="1172"/>
                  </a:cubicBezTo>
                  <a:cubicBezTo>
                    <a:pt x="1236" y="1203"/>
                    <a:pt x="1869" y="1203"/>
                    <a:pt x="2535" y="1203"/>
                  </a:cubicBezTo>
                  <a:cubicBezTo>
                    <a:pt x="2851" y="1203"/>
                    <a:pt x="3136" y="950"/>
                    <a:pt x="3136" y="633"/>
                  </a:cubicBezTo>
                  <a:cubicBezTo>
                    <a:pt x="3136" y="317"/>
                    <a:pt x="2883" y="32"/>
                    <a:pt x="2566" y="32"/>
                  </a:cubicBezTo>
                  <a:cubicBezTo>
                    <a:pt x="1901" y="0"/>
                    <a:pt x="1236" y="0"/>
                    <a:pt x="603" y="0"/>
                  </a:cubicBezTo>
                  <a:close/>
                </a:path>
              </a:pathLst>
            </a:custGeom>
            <a:solidFill>
              <a:srgbClr val="202040">
                <a:alpha val="223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7A489B"/>
                </a:solidFill>
              </a:endParaRPr>
            </a:p>
          </p:txBody>
        </p:sp>
      </p:grpSp>
      <p:grpSp>
        <p:nvGrpSpPr>
          <p:cNvPr id="2198" name="Google Shape;2198;p84"/>
          <p:cNvGrpSpPr/>
          <p:nvPr/>
        </p:nvGrpSpPr>
        <p:grpSpPr>
          <a:xfrm>
            <a:off x="713736" y="4229275"/>
            <a:ext cx="7721389" cy="209051"/>
            <a:chOff x="713736" y="4153075"/>
            <a:chExt cx="7721389" cy="209051"/>
          </a:xfrm>
        </p:grpSpPr>
        <p:sp>
          <p:nvSpPr>
            <p:cNvPr id="2199" name="Google Shape;2199;p84"/>
            <p:cNvSpPr/>
            <p:nvPr/>
          </p:nvSpPr>
          <p:spPr>
            <a:xfrm rot="5400000">
              <a:off x="4463619" y="4054875"/>
              <a:ext cx="203235" cy="411267"/>
            </a:xfrm>
            <a:custGeom>
              <a:avLst/>
              <a:gdLst/>
              <a:ahLst/>
              <a:cxnLst/>
              <a:rect l="l" t="t" r="r" b="b"/>
              <a:pathLst>
                <a:path w="6652" h="13461" extrusionOk="0">
                  <a:moveTo>
                    <a:pt x="1" y="1"/>
                  </a:moveTo>
                  <a:lnTo>
                    <a:pt x="1" y="603"/>
                  </a:lnTo>
                  <a:lnTo>
                    <a:pt x="1" y="3801"/>
                  </a:lnTo>
                  <a:lnTo>
                    <a:pt x="2724" y="6651"/>
                  </a:lnTo>
                  <a:lnTo>
                    <a:pt x="1" y="9692"/>
                  </a:lnTo>
                  <a:lnTo>
                    <a:pt x="1" y="12700"/>
                  </a:lnTo>
                  <a:lnTo>
                    <a:pt x="1" y="13460"/>
                  </a:lnTo>
                  <a:lnTo>
                    <a:pt x="6651" y="66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84"/>
            <p:cNvSpPr/>
            <p:nvPr/>
          </p:nvSpPr>
          <p:spPr>
            <a:xfrm rot="5400000">
              <a:off x="4520829" y="4109915"/>
              <a:ext cx="102595" cy="188937"/>
            </a:xfrm>
            <a:custGeom>
              <a:avLst/>
              <a:gdLst/>
              <a:ahLst/>
              <a:cxnLst/>
              <a:rect l="l" t="t" r="r" b="b"/>
              <a:pathLst>
                <a:path w="3358" h="6184" extrusionOk="0">
                  <a:moveTo>
                    <a:pt x="234" y="0"/>
                  </a:moveTo>
                  <a:cubicBezTo>
                    <a:pt x="175" y="0"/>
                    <a:pt x="111" y="24"/>
                    <a:pt x="64" y="71"/>
                  </a:cubicBezTo>
                  <a:cubicBezTo>
                    <a:pt x="1" y="166"/>
                    <a:pt x="1" y="293"/>
                    <a:pt x="64" y="388"/>
                  </a:cubicBezTo>
                  <a:lnTo>
                    <a:pt x="2787" y="3080"/>
                  </a:lnTo>
                  <a:lnTo>
                    <a:pt x="64" y="5803"/>
                  </a:lnTo>
                  <a:cubicBezTo>
                    <a:pt x="1" y="5898"/>
                    <a:pt x="1" y="6025"/>
                    <a:pt x="64" y="6120"/>
                  </a:cubicBezTo>
                  <a:cubicBezTo>
                    <a:pt x="127" y="6152"/>
                    <a:pt x="159" y="6184"/>
                    <a:pt x="222" y="6184"/>
                  </a:cubicBezTo>
                  <a:cubicBezTo>
                    <a:pt x="286" y="6184"/>
                    <a:pt x="349" y="6152"/>
                    <a:pt x="381" y="6120"/>
                  </a:cubicBezTo>
                  <a:lnTo>
                    <a:pt x="3262" y="3270"/>
                  </a:lnTo>
                  <a:cubicBezTo>
                    <a:pt x="3357" y="3175"/>
                    <a:pt x="3357" y="3017"/>
                    <a:pt x="3262" y="2922"/>
                  </a:cubicBezTo>
                  <a:lnTo>
                    <a:pt x="381" y="71"/>
                  </a:lnTo>
                  <a:cubicBezTo>
                    <a:pt x="349" y="24"/>
                    <a:pt x="293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84"/>
            <p:cNvSpPr/>
            <p:nvPr/>
          </p:nvSpPr>
          <p:spPr>
            <a:xfrm rot="5400000">
              <a:off x="2595856" y="2270955"/>
              <a:ext cx="14550" cy="3778789"/>
            </a:xfrm>
            <a:custGeom>
              <a:avLst/>
              <a:gdLst/>
              <a:ahLst/>
              <a:cxnLst/>
              <a:rect l="l" t="t" r="r" b="b"/>
              <a:pathLst>
                <a:path w="476" h="34362" extrusionOk="0">
                  <a:moveTo>
                    <a:pt x="222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34140"/>
                  </a:lnTo>
                  <a:cubicBezTo>
                    <a:pt x="1" y="34266"/>
                    <a:pt x="96" y="34361"/>
                    <a:pt x="222" y="34361"/>
                  </a:cubicBezTo>
                  <a:cubicBezTo>
                    <a:pt x="349" y="34361"/>
                    <a:pt x="476" y="34266"/>
                    <a:pt x="444" y="34140"/>
                  </a:cubicBezTo>
                  <a:lnTo>
                    <a:pt x="444" y="222"/>
                  </a:lnTo>
                  <a:cubicBezTo>
                    <a:pt x="444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84"/>
            <p:cNvSpPr/>
            <p:nvPr/>
          </p:nvSpPr>
          <p:spPr>
            <a:xfrm rot="5400000">
              <a:off x="6536179" y="2268679"/>
              <a:ext cx="14550" cy="3783342"/>
            </a:xfrm>
            <a:custGeom>
              <a:avLst/>
              <a:gdLst/>
              <a:ahLst/>
              <a:cxnLst/>
              <a:rect l="l" t="t" r="r" b="b"/>
              <a:pathLst>
                <a:path w="476" h="34362" extrusionOk="0">
                  <a:moveTo>
                    <a:pt x="222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34140"/>
                  </a:lnTo>
                  <a:cubicBezTo>
                    <a:pt x="1" y="34266"/>
                    <a:pt x="96" y="34361"/>
                    <a:pt x="222" y="34361"/>
                  </a:cubicBezTo>
                  <a:cubicBezTo>
                    <a:pt x="349" y="34361"/>
                    <a:pt x="476" y="34266"/>
                    <a:pt x="444" y="34140"/>
                  </a:cubicBezTo>
                  <a:lnTo>
                    <a:pt x="444" y="222"/>
                  </a:lnTo>
                  <a:cubicBezTo>
                    <a:pt x="444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3" name="Google Shape;2203;p84"/>
          <p:cNvGrpSpPr/>
          <p:nvPr/>
        </p:nvGrpSpPr>
        <p:grpSpPr>
          <a:xfrm>
            <a:off x="960292" y="1258145"/>
            <a:ext cx="580833" cy="577032"/>
            <a:chOff x="3391348" y="3397425"/>
            <a:chExt cx="399363" cy="396749"/>
          </a:xfrm>
        </p:grpSpPr>
        <p:sp>
          <p:nvSpPr>
            <p:cNvPr id="2204" name="Google Shape;2204;p84"/>
            <p:cNvSpPr/>
            <p:nvPr/>
          </p:nvSpPr>
          <p:spPr>
            <a:xfrm>
              <a:off x="3391348" y="3397425"/>
              <a:ext cx="399363" cy="396749"/>
            </a:xfrm>
            <a:custGeom>
              <a:avLst/>
              <a:gdLst/>
              <a:ahLst/>
              <a:cxnLst/>
              <a:rect l="l" t="t" r="r" b="b"/>
              <a:pathLst>
                <a:path w="11765" h="11688" extrusionOk="0">
                  <a:moveTo>
                    <a:pt x="8186" y="3278"/>
                  </a:moveTo>
                  <a:cubicBezTo>
                    <a:pt x="8275" y="3278"/>
                    <a:pt x="8365" y="3286"/>
                    <a:pt x="8455" y="3304"/>
                  </a:cubicBezTo>
                  <a:cubicBezTo>
                    <a:pt x="8550" y="3757"/>
                    <a:pt x="8383" y="4257"/>
                    <a:pt x="8050" y="4614"/>
                  </a:cubicBezTo>
                  <a:cubicBezTo>
                    <a:pt x="7919" y="4733"/>
                    <a:pt x="7752" y="4793"/>
                    <a:pt x="7588" y="4793"/>
                  </a:cubicBezTo>
                  <a:cubicBezTo>
                    <a:pt x="7425" y="4793"/>
                    <a:pt x="7264" y="4733"/>
                    <a:pt x="7145" y="4614"/>
                  </a:cubicBezTo>
                  <a:cubicBezTo>
                    <a:pt x="6907" y="4352"/>
                    <a:pt x="6907" y="3947"/>
                    <a:pt x="7145" y="3709"/>
                  </a:cubicBezTo>
                  <a:cubicBezTo>
                    <a:pt x="7435" y="3439"/>
                    <a:pt x="7803" y="3278"/>
                    <a:pt x="8186" y="3278"/>
                  </a:cubicBezTo>
                  <a:close/>
                  <a:moveTo>
                    <a:pt x="6526" y="4328"/>
                  </a:moveTo>
                  <a:cubicBezTo>
                    <a:pt x="6549" y="4543"/>
                    <a:pt x="6668" y="4757"/>
                    <a:pt x="6835" y="4924"/>
                  </a:cubicBezTo>
                  <a:cubicBezTo>
                    <a:pt x="7002" y="5090"/>
                    <a:pt x="7192" y="5186"/>
                    <a:pt x="7407" y="5233"/>
                  </a:cubicBezTo>
                  <a:lnTo>
                    <a:pt x="6764" y="5876"/>
                  </a:lnTo>
                  <a:lnTo>
                    <a:pt x="5859" y="4995"/>
                  </a:lnTo>
                  <a:lnTo>
                    <a:pt x="6526" y="4328"/>
                  </a:lnTo>
                  <a:close/>
                  <a:moveTo>
                    <a:pt x="5478" y="5233"/>
                  </a:moveTo>
                  <a:lnTo>
                    <a:pt x="6502" y="6281"/>
                  </a:lnTo>
                  <a:lnTo>
                    <a:pt x="5763" y="7019"/>
                  </a:lnTo>
                  <a:lnTo>
                    <a:pt x="4716" y="5972"/>
                  </a:lnTo>
                  <a:lnTo>
                    <a:pt x="5478" y="5233"/>
                  </a:lnTo>
                  <a:close/>
                  <a:moveTo>
                    <a:pt x="4120" y="6019"/>
                  </a:moveTo>
                  <a:lnTo>
                    <a:pt x="5716" y="7639"/>
                  </a:lnTo>
                  <a:lnTo>
                    <a:pt x="5287" y="8067"/>
                  </a:lnTo>
                  <a:lnTo>
                    <a:pt x="3692" y="6472"/>
                  </a:lnTo>
                  <a:lnTo>
                    <a:pt x="4120" y="6019"/>
                  </a:lnTo>
                  <a:close/>
                  <a:moveTo>
                    <a:pt x="3120" y="6543"/>
                  </a:moveTo>
                  <a:lnTo>
                    <a:pt x="5216" y="8639"/>
                  </a:lnTo>
                  <a:lnTo>
                    <a:pt x="2715" y="11139"/>
                  </a:lnTo>
                  <a:cubicBezTo>
                    <a:pt x="2656" y="11199"/>
                    <a:pt x="2578" y="11229"/>
                    <a:pt x="2501" y="11229"/>
                  </a:cubicBezTo>
                  <a:cubicBezTo>
                    <a:pt x="2424" y="11229"/>
                    <a:pt x="2346" y="11199"/>
                    <a:pt x="2287" y="11139"/>
                  </a:cubicBezTo>
                  <a:lnTo>
                    <a:pt x="620" y="9472"/>
                  </a:lnTo>
                  <a:cubicBezTo>
                    <a:pt x="500" y="9353"/>
                    <a:pt x="500" y="9163"/>
                    <a:pt x="620" y="9020"/>
                  </a:cubicBezTo>
                  <a:lnTo>
                    <a:pt x="3120" y="6543"/>
                  </a:lnTo>
                  <a:close/>
                  <a:moveTo>
                    <a:pt x="5299" y="0"/>
                  </a:moveTo>
                  <a:cubicBezTo>
                    <a:pt x="5263" y="0"/>
                    <a:pt x="5228" y="6"/>
                    <a:pt x="5192" y="18"/>
                  </a:cubicBezTo>
                  <a:cubicBezTo>
                    <a:pt x="5121" y="66"/>
                    <a:pt x="5073" y="113"/>
                    <a:pt x="5073" y="185"/>
                  </a:cubicBezTo>
                  <a:lnTo>
                    <a:pt x="4716" y="2971"/>
                  </a:lnTo>
                  <a:lnTo>
                    <a:pt x="2668" y="4900"/>
                  </a:lnTo>
                  <a:cubicBezTo>
                    <a:pt x="2620" y="4971"/>
                    <a:pt x="2596" y="5043"/>
                    <a:pt x="2596" y="5114"/>
                  </a:cubicBezTo>
                  <a:cubicBezTo>
                    <a:pt x="2620" y="5162"/>
                    <a:pt x="2644" y="5210"/>
                    <a:pt x="2668" y="5233"/>
                  </a:cubicBezTo>
                  <a:cubicBezTo>
                    <a:pt x="2691" y="5257"/>
                    <a:pt x="2715" y="5257"/>
                    <a:pt x="2739" y="5281"/>
                  </a:cubicBezTo>
                  <a:lnTo>
                    <a:pt x="3739" y="5757"/>
                  </a:lnTo>
                  <a:lnTo>
                    <a:pt x="3358" y="6138"/>
                  </a:lnTo>
                  <a:lnTo>
                    <a:pt x="3263" y="6043"/>
                  </a:lnTo>
                  <a:cubicBezTo>
                    <a:pt x="3227" y="5995"/>
                    <a:pt x="3174" y="5972"/>
                    <a:pt x="3117" y="5972"/>
                  </a:cubicBezTo>
                  <a:cubicBezTo>
                    <a:pt x="3061" y="5972"/>
                    <a:pt x="3001" y="5995"/>
                    <a:pt x="2953" y="6043"/>
                  </a:cubicBezTo>
                  <a:lnTo>
                    <a:pt x="286" y="8710"/>
                  </a:lnTo>
                  <a:cubicBezTo>
                    <a:pt x="0" y="8996"/>
                    <a:pt x="0" y="9496"/>
                    <a:pt x="286" y="9782"/>
                  </a:cubicBezTo>
                  <a:lnTo>
                    <a:pt x="1953" y="11473"/>
                  </a:lnTo>
                  <a:cubicBezTo>
                    <a:pt x="2108" y="11616"/>
                    <a:pt x="2304" y="11687"/>
                    <a:pt x="2501" y="11687"/>
                  </a:cubicBezTo>
                  <a:cubicBezTo>
                    <a:pt x="2697" y="11687"/>
                    <a:pt x="2894" y="11616"/>
                    <a:pt x="3049" y="11473"/>
                  </a:cubicBezTo>
                  <a:lnTo>
                    <a:pt x="5716" y="8806"/>
                  </a:lnTo>
                  <a:cubicBezTo>
                    <a:pt x="5787" y="8710"/>
                    <a:pt x="5787" y="8567"/>
                    <a:pt x="5716" y="8472"/>
                  </a:cubicBezTo>
                  <a:lnTo>
                    <a:pt x="5621" y="8377"/>
                  </a:lnTo>
                  <a:lnTo>
                    <a:pt x="6002" y="7996"/>
                  </a:lnTo>
                  <a:lnTo>
                    <a:pt x="6478" y="9020"/>
                  </a:lnTo>
                  <a:cubicBezTo>
                    <a:pt x="6478" y="9044"/>
                    <a:pt x="6502" y="9067"/>
                    <a:pt x="6526" y="9091"/>
                  </a:cubicBezTo>
                  <a:cubicBezTo>
                    <a:pt x="6549" y="9115"/>
                    <a:pt x="6597" y="9139"/>
                    <a:pt x="6645" y="9139"/>
                  </a:cubicBezTo>
                  <a:cubicBezTo>
                    <a:pt x="6664" y="9145"/>
                    <a:pt x="6683" y="9148"/>
                    <a:pt x="6702" y="9148"/>
                  </a:cubicBezTo>
                  <a:cubicBezTo>
                    <a:pt x="6753" y="9148"/>
                    <a:pt x="6800" y="9126"/>
                    <a:pt x="6835" y="9091"/>
                  </a:cubicBezTo>
                  <a:lnTo>
                    <a:pt x="8121" y="7734"/>
                  </a:lnTo>
                  <a:cubicBezTo>
                    <a:pt x="8216" y="7639"/>
                    <a:pt x="8216" y="7496"/>
                    <a:pt x="8121" y="7400"/>
                  </a:cubicBezTo>
                  <a:cubicBezTo>
                    <a:pt x="8077" y="7367"/>
                    <a:pt x="8022" y="7350"/>
                    <a:pt x="7967" y="7350"/>
                  </a:cubicBezTo>
                  <a:cubicBezTo>
                    <a:pt x="7904" y="7350"/>
                    <a:pt x="7839" y="7373"/>
                    <a:pt x="7788" y="7424"/>
                  </a:cubicBezTo>
                  <a:lnTo>
                    <a:pt x="6740" y="8520"/>
                  </a:lnTo>
                  <a:lnTo>
                    <a:pt x="6145" y="7281"/>
                  </a:lnTo>
                  <a:lnTo>
                    <a:pt x="7002" y="6448"/>
                  </a:lnTo>
                  <a:cubicBezTo>
                    <a:pt x="7049" y="6400"/>
                    <a:pt x="7073" y="6305"/>
                    <a:pt x="7049" y="6234"/>
                  </a:cubicBezTo>
                  <a:lnTo>
                    <a:pt x="8359" y="4924"/>
                  </a:lnTo>
                  <a:cubicBezTo>
                    <a:pt x="8859" y="4447"/>
                    <a:pt x="9050" y="3709"/>
                    <a:pt x="8883" y="3042"/>
                  </a:cubicBezTo>
                  <a:cubicBezTo>
                    <a:pt x="8859" y="2971"/>
                    <a:pt x="8788" y="2900"/>
                    <a:pt x="8716" y="2876"/>
                  </a:cubicBezTo>
                  <a:cubicBezTo>
                    <a:pt x="8558" y="2836"/>
                    <a:pt x="8396" y="2817"/>
                    <a:pt x="8235" y="2817"/>
                  </a:cubicBezTo>
                  <a:cubicBezTo>
                    <a:pt x="7714" y="2817"/>
                    <a:pt x="7199" y="3018"/>
                    <a:pt x="6835" y="3400"/>
                  </a:cubicBezTo>
                  <a:lnTo>
                    <a:pt x="5525" y="4686"/>
                  </a:lnTo>
                  <a:cubicBezTo>
                    <a:pt x="5454" y="4686"/>
                    <a:pt x="5359" y="4709"/>
                    <a:pt x="5311" y="4757"/>
                  </a:cubicBezTo>
                  <a:lnTo>
                    <a:pt x="4454" y="5591"/>
                  </a:lnTo>
                  <a:lnTo>
                    <a:pt x="3239" y="5019"/>
                  </a:lnTo>
                  <a:lnTo>
                    <a:pt x="5073" y="3257"/>
                  </a:lnTo>
                  <a:cubicBezTo>
                    <a:pt x="5121" y="3209"/>
                    <a:pt x="5144" y="3161"/>
                    <a:pt x="5144" y="3114"/>
                  </a:cubicBezTo>
                  <a:lnTo>
                    <a:pt x="5478" y="590"/>
                  </a:lnTo>
                  <a:lnTo>
                    <a:pt x="7716" y="1804"/>
                  </a:lnTo>
                  <a:cubicBezTo>
                    <a:pt x="7764" y="1828"/>
                    <a:pt x="7835" y="1828"/>
                    <a:pt x="7883" y="1828"/>
                  </a:cubicBezTo>
                  <a:lnTo>
                    <a:pt x="10384" y="1352"/>
                  </a:lnTo>
                  <a:lnTo>
                    <a:pt x="9931" y="3876"/>
                  </a:lnTo>
                  <a:cubicBezTo>
                    <a:pt x="9907" y="3924"/>
                    <a:pt x="9931" y="3971"/>
                    <a:pt x="9955" y="4019"/>
                  </a:cubicBezTo>
                  <a:lnTo>
                    <a:pt x="11169" y="6257"/>
                  </a:lnTo>
                  <a:lnTo>
                    <a:pt x="9645" y="6472"/>
                  </a:lnTo>
                  <a:cubicBezTo>
                    <a:pt x="9526" y="6472"/>
                    <a:pt x="9431" y="6591"/>
                    <a:pt x="9455" y="6710"/>
                  </a:cubicBezTo>
                  <a:cubicBezTo>
                    <a:pt x="9479" y="6853"/>
                    <a:pt x="9598" y="6924"/>
                    <a:pt x="9717" y="6924"/>
                  </a:cubicBezTo>
                  <a:lnTo>
                    <a:pt x="11550" y="6686"/>
                  </a:lnTo>
                  <a:cubicBezTo>
                    <a:pt x="11622" y="6662"/>
                    <a:pt x="11693" y="6615"/>
                    <a:pt x="11741" y="6567"/>
                  </a:cubicBezTo>
                  <a:cubicBezTo>
                    <a:pt x="11765" y="6496"/>
                    <a:pt x="11765" y="6400"/>
                    <a:pt x="11741" y="6353"/>
                  </a:cubicBezTo>
                  <a:lnTo>
                    <a:pt x="10384" y="3876"/>
                  </a:lnTo>
                  <a:lnTo>
                    <a:pt x="10907" y="1113"/>
                  </a:lnTo>
                  <a:cubicBezTo>
                    <a:pt x="10907" y="1042"/>
                    <a:pt x="10884" y="971"/>
                    <a:pt x="10836" y="923"/>
                  </a:cubicBezTo>
                  <a:cubicBezTo>
                    <a:pt x="10800" y="869"/>
                    <a:pt x="10751" y="843"/>
                    <a:pt x="10699" y="843"/>
                  </a:cubicBezTo>
                  <a:cubicBezTo>
                    <a:pt x="10681" y="843"/>
                    <a:pt x="10663" y="846"/>
                    <a:pt x="10645" y="852"/>
                  </a:cubicBezTo>
                  <a:lnTo>
                    <a:pt x="7883" y="1375"/>
                  </a:lnTo>
                  <a:lnTo>
                    <a:pt x="5406" y="18"/>
                  </a:lnTo>
                  <a:cubicBezTo>
                    <a:pt x="5371" y="6"/>
                    <a:pt x="5335" y="0"/>
                    <a:pt x="5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84"/>
            <p:cNvSpPr/>
            <p:nvPr/>
          </p:nvSpPr>
          <p:spPr>
            <a:xfrm>
              <a:off x="3677513" y="3621129"/>
              <a:ext cx="15411" cy="15411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39" y="1"/>
                  </a:moveTo>
                  <a:cubicBezTo>
                    <a:pt x="167" y="1"/>
                    <a:pt x="120" y="25"/>
                    <a:pt x="72" y="72"/>
                  </a:cubicBezTo>
                  <a:cubicBezTo>
                    <a:pt x="25" y="120"/>
                    <a:pt x="1" y="167"/>
                    <a:pt x="1" y="239"/>
                  </a:cubicBezTo>
                  <a:cubicBezTo>
                    <a:pt x="1" y="287"/>
                    <a:pt x="25" y="358"/>
                    <a:pt x="72" y="406"/>
                  </a:cubicBezTo>
                  <a:cubicBezTo>
                    <a:pt x="120" y="429"/>
                    <a:pt x="167" y="453"/>
                    <a:pt x="239" y="453"/>
                  </a:cubicBezTo>
                  <a:cubicBezTo>
                    <a:pt x="286" y="453"/>
                    <a:pt x="358" y="429"/>
                    <a:pt x="406" y="406"/>
                  </a:cubicBezTo>
                  <a:cubicBezTo>
                    <a:pt x="429" y="358"/>
                    <a:pt x="453" y="287"/>
                    <a:pt x="453" y="239"/>
                  </a:cubicBezTo>
                  <a:cubicBezTo>
                    <a:pt x="453" y="167"/>
                    <a:pt x="429" y="120"/>
                    <a:pt x="406" y="72"/>
                  </a:cubicBezTo>
                  <a:cubicBezTo>
                    <a:pt x="358" y="25"/>
                    <a:pt x="286" y="1"/>
                    <a:pt x="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6" name="Google Shape;2206;p84"/>
          <p:cNvGrpSpPr/>
          <p:nvPr/>
        </p:nvGrpSpPr>
        <p:grpSpPr>
          <a:xfrm>
            <a:off x="4661767" y="1256536"/>
            <a:ext cx="578513" cy="576983"/>
            <a:chOff x="5389713" y="2133922"/>
            <a:chExt cx="397768" cy="396715"/>
          </a:xfrm>
        </p:grpSpPr>
        <p:sp>
          <p:nvSpPr>
            <p:cNvPr id="2207" name="Google Shape;2207;p84"/>
            <p:cNvSpPr/>
            <p:nvPr/>
          </p:nvSpPr>
          <p:spPr>
            <a:xfrm>
              <a:off x="5389713" y="2133922"/>
              <a:ext cx="397768" cy="396715"/>
            </a:xfrm>
            <a:custGeom>
              <a:avLst/>
              <a:gdLst/>
              <a:ahLst/>
              <a:cxnLst/>
              <a:rect l="l" t="t" r="r" b="b"/>
              <a:pathLst>
                <a:path w="11718" h="11687" extrusionOk="0">
                  <a:moveTo>
                    <a:pt x="8193" y="1303"/>
                  </a:moveTo>
                  <a:lnTo>
                    <a:pt x="9812" y="2303"/>
                  </a:lnTo>
                  <a:lnTo>
                    <a:pt x="9455" y="2851"/>
                  </a:lnTo>
                  <a:lnTo>
                    <a:pt x="8860" y="3780"/>
                  </a:lnTo>
                  <a:cubicBezTo>
                    <a:pt x="8669" y="4066"/>
                    <a:pt x="8431" y="4328"/>
                    <a:pt x="8145" y="4542"/>
                  </a:cubicBezTo>
                  <a:lnTo>
                    <a:pt x="6907" y="5566"/>
                  </a:lnTo>
                  <a:cubicBezTo>
                    <a:pt x="6852" y="5599"/>
                    <a:pt x="6786" y="5617"/>
                    <a:pt x="6722" y="5617"/>
                  </a:cubicBezTo>
                  <a:cubicBezTo>
                    <a:pt x="6649" y="5617"/>
                    <a:pt x="6577" y="5593"/>
                    <a:pt x="6526" y="5542"/>
                  </a:cubicBezTo>
                  <a:cubicBezTo>
                    <a:pt x="6431" y="5447"/>
                    <a:pt x="6407" y="5280"/>
                    <a:pt x="6502" y="5161"/>
                  </a:cubicBezTo>
                  <a:lnTo>
                    <a:pt x="7455" y="3875"/>
                  </a:lnTo>
                  <a:cubicBezTo>
                    <a:pt x="7526" y="3780"/>
                    <a:pt x="7502" y="3637"/>
                    <a:pt x="7407" y="3565"/>
                  </a:cubicBezTo>
                  <a:cubicBezTo>
                    <a:pt x="7357" y="3526"/>
                    <a:pt x="7304" y="3507"/>
                    <a:pt x="7252" y="3507"/>
                  </a:cubicBezTo>
                  <a:cubicBezTo>
                    <a:pt x="7181" y="3507"/>
                    <a:pt x="7115" y="3544"/>
                    <a:pt x="7074" y="3613"/>
                  </a:cubicBezTo>
                  <a:lnTo>
                    <a:pt x="6907" y="3851"/>
                  </a:lnTo>
                  <a:lnTo>
                    <a:pt x="6073" y="3851"/>
                  </a:lnTo>
                  <a:lnTo>
                    <a:pt x="6169" y="3351"/>
                  </a:lnTo>
                  <a:cubicBezTo>
                    <a:pt x="6240" y="3065"/>
                    <a:pt x="6407" y="2827"/>
                    <a:pt x="6645" y="2661"/>
                  </a:cubicBezTo>
                  <a:lnTo>
                    <a:pt x="7026" y="2399"/>
                  </a:lnTo>
                  <a:cubicBezTo>
                    <a:pt x="7479" y="2113"/>
                    <a:pt x="7860" y="1732"/>
                    <a:pt x="8193" y="1303"/>
                  </a:cubicBezTo>
                  <a:close/>
                  <a:moveTo>
                    <a:pt x="6574" y="4304"/>
                  </a:moveTo>
                  <a:lnTo>
                    <a:pt x="6121" y="4899"/>
                  </a:lnTo>
                  <a:cubicBezTo>
                    <a:pt x="5907" y="5185"/>
                    <a:pt x="5954" y="5614"/>
                    <a:pt x="6216" y="5875"/>
                  </a:cubicBezTo>
                  <a:cubicBezTo>
                    <a:pt x="6359" y="5995"/>
                    <a:pt x="6550" y="6066"/>
                    <a:pt x="6716" y="6066"/>
                  </a:cubicBezTo>
                  <a:cubicBezTo>
                    <a:pt x="6883" y="6066"/>
                    <a:pt x="7050" y="6018"/>
                    <a:pt x="7193" y="5923"/>
                  </a:cubicBezTo>
                  <a:lnTo>
                    <a:pt x="7383" y="5756"/>
                  </a:lnTo>
                  <a:lnTo>
                    <a:pt x="7383" y="9829"/>
                  </a:lnTo>
                  <a:lnTo>
                    <a:pt x="5621" y="9829"/>
                  </a:lnTo>
                  <a:cubicBezTo>
                    <a:pt x="5502" y="9829"/>
                    <a:pt x="5407" y="9924"/>
                    <a:pt x="5407" y="10043"/>
                  </a:cubicBezTo>
                  <a:cubicBezTo>
                    <a:pt x="5407" y="10186"/>
                    <a:pt x="5502" y="10281"/>
                    <a:pt x="5621" y="10281"/>
                  </a:cubicBezTo>
                  <a:lnTo>
                    <a:pt x="8765" y="10281"/>
                  </a:lnTo>
                  <a:lnTo>
                    <a:pt x="8765" y="11234"/>
                  </a:lnTo>
                  <a:lnTo>
                    <a:pt x="453" y="11234"/>
                  </a:lnTo>
                  <a:lnTo>
                    <a:pt x="453" y="10281"/>
                  </a:lnTo>
                  <a:lnTo>
                    <a:pt x="3573" y="10281"/>
                  </a:lnTo>
                  <a:cubicBezTo>
                    <a:pt x="3692" y="10281"/>
                    <a:pt x="3811" y="10186"/>
                    <a:pt x="3811" y="10043"/>
                  </a:cubicBezTo>
                  <a:cubicBezTo>
                    <a:pt x="3811" y="9924"/>
                    <a:pt x="3692" y="9829"/>
                    <a:pt x="3573" y="9829"/>
                  </a:cubicBezTo>
                  <a:lnTo>
                    <a:pt x="1811" y="9829"/>
                  </a:lnTo>
                  <a:lnTo>
                    <a:pt x="1811" y="4304"/>
                  </a:lnTo>
                  <a:close/>
                  <a:moveTo>
                    <a:pt x="11454" y="1"/>
                  </a:moveTo>
                  <a:cubicBezTo>
                    <a:pt x="11382" y="1"/>
                    <a:pt x="11310" y="38"/>
                    <a:pt x="11265" y="112"/>
                  </a:cubicBezTo>
                  <a:lnTo>
                    <a:pt x="10074" y="1922"/>
                  </a:lnTo>
                  <a:lnTo>
                    <a:pt x="8455" y="922"/>
                  </a:lnTo>
                  <a:lnTo>
                    <a:pt x="8812" y="351"/>
                  </a:lnTo>
                  <a:cubicBezTo>
                    <a:pt x="8884" y="255"/>
                    <a:pt x="8860" y="112"/>
                    <a:pt x="8741" y="41"/>
                  </a:cubicBezTo>
                  <a:cubicBezTo>
                    <a:pt x="8709" y="17"/>
                    <a:pt x="8672" y="7"/>
                    <a:pt x="8634" y="7"/>
                  </a:cubicBezTo>
                  <a:cubicBezTo>
                    <a:pt x="8558" y="7"/>
                    <a:pt x="8479" y="49"/>
                    <a:pt x="8431" y="112"/>
                  </a:cubicBezTo>
                  <a:lnTo>
                    <a:pt x="7931" y="874"/>
                  </a:lnTo>
                  <a:cubicBezTo>
                    <a:pt x="7621" y="1327"/>
                    <a:pt x="7240" y="1708"/>
                    <a:pt x="6764" y="2018"/>
                  </a:cubicBezTo>
                  <a:lnTo>
                    <a:pt x="6383" y="2280"/>
                  </a:lnTo>
                  <a:cubicBezTo>
                    <a:pt x="6050" y="2518"/>
                    <a:pt x="5812" y="2851"/>
                    <a:pt x="5716" y="3256"/>
                  </a:cubicBezTo>
                  <a:lnTo>
                    <a:pt x="5597" y="3851"/>
                  </a:lnTo>
                  <a:lnTo>
                    <a:pt x="1596" y="3851"/>
                  </a:lnTo>
                  <a:cubicBezTo>
                    <a:pt x="1453" y="3851"/>
                    <a:pt x="1358" y="3947"/>
                    <a:pt x="1358" y="4066"/>
                  </a:cubicBezTo>
                  <a:lnTo>
                    <a:pt x="1358" y="9829"/>
                  </a:lnTo>
                  <a:lnTo>
                    <a:pt x="215" y="9829"/>
                  </a:lnTo>
                  <a:cubicBezTo>
                    <a:pt x="96" y="9829"/>
                    <a:pt x="1" y="9924"/>
                    <a:pt x="1" y="10043"/>
                  </a:cubicBezTo>
                  <a:lnTo>
                    <a:pt x="1" y="11472"/>
                  </a:lnTo>
                  <a:cubicBezTo>
                    <a:pt x="1" y="11591"/>
                    <a:pt x="96" y="11686"/>
                    <a:pt x="215" y="11686"/>
                  </a:cubicBezTo>
                  <a:lnTo>
                    <a:pt x="8979" y="11686"/>
                  </a:lnTo>
                  <a:cubicBezTo>
                    <a:pt x="9122" y="11686"/>
                    <a:pt x="9217" y="11591"/>
                    <a:pt x="9217" y="11472"/>
                  </a:cubicBezTo>
                  <a:lnTo>
                    <a:pt x="9217" y="10043"/>
                  </a:lnTo>
                  <a:cubicBezTo>
                    <a:pt x="9217" y="9924"/>
                    <a:pt x="9122" y="9829"/>
                    <a:pt x="8979" y="9829"/>
                  </a:cubicBezTo>
                  <a:lnTo>
                    <a:pt x="7836" y="9829"/>
                  </a:lnTo>
                  <a:lnTo>
                    <a:pt x="7836" y="5375"/>
                  </a:lnTo>
                  <a:lnTo>
                    <a:pt x="8431" y="4899"/>
                  </a:lnTo>
                  <a:cubicBezTo>
                    <a:pt x="8741" y="4661"/>
                    <a:pt x="9026" y="4351"/>
                    <a:pt x="9241" y="4018"/>
                  </a:cubicBezTo>
                  <a:lnTo>
                    <a:pt x="11646" y="351"/>
                  </a:lnTo>
                  <a:cubicBezTo>
                    <a:pt x="11718" y="255"/>
                    <a:pt x="11694" y="112"/>
                    <a:pt x="11575" y="41"/>
                  </a:cubicBezTo>
                  <a:cubicBezTo>
                    <a:pt x="11539" y="14"/>
                    <a:pt x="11496" y="1"/>
                    <a:pt x="11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84"/>
            <p:cNvSpPr/>
            <p:nvPr/>
          </p:nvSpPr>
          <p:spPr>
            <a:xfrm>
              <a:off x="5503703" y="2313937"/>
              <a:ext cx="84930" cy="132623"/>
            </a:xfrm>
            <a:custGeom>
              <a:avLst/>
              <a:gdLst/>
              <a:ahLst/>
              <a:cxnLst/>
              <a:rect l="l" t="t" r="r" b="b"/>
              <a:pathLst>
                <a:path w="2502" h="3907" extrusionOk="0">
                  <a:moveTo>
                    <a:pt x="1239" y="453"/>
                  </a:moveTo>
                  <a:cubicBezTo>
                    <a:pt x="1691" y="453"/>
                    <a:pt x="2049" y="811"/>
                    <a:pt x="2049" y="1239"/>
                  </a:cubicBezTo>
                  <a:cubicBezTo>
                    <a:pt x="2049" y="1668"/>
                    <a:pt x="1691" y="2025"/>
                    <a:pt x="1239" y="2025"/>
                  </a:cubicBezTo>
                  <a:cubicBezTo>
                    <a:pt x="810" y="2025"/>
                    <a:pt x="453" y="1668"/>
                    <a:pt x="453" y="1239"/>
                  </a:cubicBezTo>
                  <a:cubicBezTo>
                    <a:pt x="453" y="811"/>
                    <a:pt x="810" y="453"/>
                    <a:pt x="1239" y="453"/>
                  </a:cubicBezTo>
                  <a:close/>
                  <a:moveTo>
                    <a:pt x="1239" y="1"/>
                  </a:moveTo>
                  <a:cubicBezTo>
                    <a:pt x="548" y="1"/>
                    <a:pt x="1" y="549"/>
                    <a:pt x="1" y="1239"/>
                  </a:cubicBezTo>
                  <a:cubicBezTo>
                    <a:pt x="1" y="1858"/>
                    <a:pt x="429" y="2359"/>
                    <a:pt x="1025" y="2478"/>
                  </a:cubicBezTo>
                  <a:lnTo>
                    <a:pt x="1025" y="2954"/>
                  </a:lnTo>
                  <a:lnTo>
                    <a:pt x="858" y="2954"/>
                  </a:lnTo>
                  <a:cubicBezTo>
                    <a:pt x="739" y="2954"/>
                    <a:pt x="620" y="3073"/>
                    <a:pt x="620" y="3192"/>
                  </a:cubicBezTo>
                  <a:cubicBezTo>
                    <a:pt x="620" y="3311"/>
                    <a:pt x="739" y="3406"/>
                    <a:pt x="858" y="3406"/>
                  </a:cubicBezTo>
                  <a:lnTo>
                    <a:pt x="1025" y="3406"/>
                  </a:lnTo>
                  <a:lnTo>
                    <a:pt x="1025" y="3692"/>
                  </a:lnTo>
                  <a:cubicBezTo>
                    <a:pt x="1025" y="3811"/>
                    <a:pt x="1120" y="3906"/>
                    <a:pt x="1239" y="3906"/>
                  </a:cubicBezTo>
                  <a:cubicBezTo>
                    <a:pt x="1382" y="3906"/>
                    <a:pt x="1477" y="3811"/>
                    <a:pt x="1477" y="3692"/>
                  </a:cubicBezTo>
                  <a:lnTo>
                    <a:pt x="1477" y="3406"/>
                  </a:lnTo>
                  <a:lnTo>
                    <a:pt x="1620" y="3406"/>
                  </a:lnTo>
                  <a:cubicBezTo>
                    <a:pt x="1763" y="3406"/>
                    <a:pt x="1858" y="3311"/>
                    <a:pt x="1858" y="3192"/>
                  </a:cubicBezTo>
                  <a:cubicBezTo>
                    <a:pt x="1858" y="3073"/>
                    <a:pt x="1763" y="2954"/>
                    <a:pt x="1620" y="2954"/>
                  </a:cubicBezTo>
                  <a:lnTo>
                    <a:pt x="1477" y="2954"/>
                  </a:lnTo>
                  <a:lnTo>
                    <a:pt x="1477" y="2478"/>
                  </a:lnTo>
                  <a:cubicBezTo>
                    <a:pt x="2049" y="2359"/>
                    <a:pt x="2501" y="1858"/>
                    <a:pt x="2501" y="1239"/>
                  </a:cubicBezTo>
                  <a:cubicBezTo>
                    <a:pt x="2501" y="549"/>
                    <a:pt x="1930" y="1"/>
                    <a:pt x="12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84"/>
            <p:cNvSpPr/>
            <p:nvPr/>
          </p:nvSpPr>
          <p:spPr>
            <a:xfrm>
              <a:off x="5538464" y="2467543"/>
              <a:ext cx="15411" cy="15411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15" y="1"/>
                  </a:moveTo>
                  <a:cubicBezTo>
                    <a:pt x="167" y="1"/>
                    <a:pt x="96" y="24"/>
                    <a:pt x="48" y="72"/>
                  </a:cubicBezTo>
                  <a:cubicBezTo>
                    <a:pt x="24" y="96"/>
                    <a:pt x="1" y="167"/>
                    <a:pt x="1" y="215"/>
                  </a:cubicBezTo>
                  <a:cubicBezTo>
                    <a:pt x="1" y="286"/>
                    <a:pt x="24" y="334"/>
                    <a:pt x="48" y="382"/>
                  </a:cubicBezTo>
                  <a:cubicBezTo>
                    <a:pt x="96" y="429"/>
                    <a:pt x="167" y="453"/>
                    <a:pt x="215" y="453"/>
                  </a:cubicBezTo>
                  <a:cubicBezTo>
                    <a:pt x="286" y="453"/>
                    <a:pt x="334" y="429"/>
                    <a:pt x="382" y="382"/>
                  </a:cubicBezTo>
                  <a:cubicBezTo>
                    <a:pt x="429" y="334"/>
                    <a:pt x="453" y="286"/>
                    <a:pt x="453" y="215"/>
                  </a:cubicBezTo>
                  <a:cubicBezTo>
                    <a:pt x="453" y="167"/>
                    <a:pt x="429" y="96"/>
                    <a:pt x="382" y="72"/>
                  </a:cubicBezTo>
                  <a:cubicBezTo>
                    <a:pt x="334" y="24"/>
                    <a:pt x="286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0" name="Google Shape;2210;p84"/>
          <p:cNvGrpSpPr/>
          <p:nvPr/>
        </p:nvGrpSpPr>
        <p:grpSpPr>
          <a:xfrm>
            <a:off x="2785215" y="1255947"/>
            <a:ext cx="577333" cy="576148"/>
            <a:chOff x="3385200" y="3097125"/>
            <a:chExt cx="292350" cy="291750"/>
          </a:xfrm>
        </p:grpSpPr>
        <p:sp>
          <p:nvSpPr>
            <p:cNvPr id="2211" name="Google Shape;2211;p84"/>
            <p:cNvSpPr/>
            <p:nvPr/>
          </p:nvSpPr>
          <p:spPr>
            <a:xfrm>
              <a:off x="3409000" y="3140450"/>
              <a:ext cx="244125" cy="204950"/>
            </a:xfrm>
            <a:custGeom>
              <a:avLst/>
              <a:gdLst/>
              <a:ahLst/>
              <a:cxnLst/>
              <a:rect l="l" t="t" r="r" b="b"/>
              <a:pathLst>
                <a:path w="9765" h="8198" extrusionOk="0">
                  <a:moveTo>
                    <a:pt x="3082" y="1"/>
                  </a:moveTo>
                  <a:cubicBezTo>
                    <a:pt x="2366" y="1"/>
                    <a:pt x="1649" y="276"/>
                    <a:pt x="1096" y="815"/>
                  </a:cubicBezTo>
                  <a:cubicBezTo>
                    <a:pt x="1" y="1911"/>
                    <a:pt x="1" y="3673"/>
                    <a:pt x="1096" y="4769"/>
                  </a:cubicBezTo>
                  <a:lnTo>
                    <a:pt x="4264" y="7960"/>
                  </a:lnTo>
                  <a:cubicBezTo>
                    <a:pt x="4454" y="8126"/>
                    <a:pt x="4669" y="8198"/>
                    <a:pt x="4883" y="8198"/>
                  </a:cubicBezTo>
                  <a:cubicBezTo>
                    <a:pt x="5121" y="8198"/>
                    <a:pt x="5335" y="8126"/>
                    <a:pt x="5502" y="7960"/>
                  </a:cubicBezTo>
                  <a:lnTo>
                    <a:pt x="6383" y="7055"/>
                  </a:lnTo>
                  <a:cubicBezTo>
                    <a:pt x="6478" y="6960"/>
                    <a:pt x="6478" y="6817"/>
                    <a:pt x="6383" y="6745"/>
                  </a:cubicBezTo>
                  <a:cubicBezTo>
                    <a:pt x="6348" y="6698"/>
                    <a:pt x="6294" y="6674"/>
                    <a:pt x="6237" y="6674"/>
                  </a:cubicBezTo>
                  <a:cubicBezTo>
                    <a:pt x="6181" y="6674"/>
                    <a:pt x="6121" y="6698"/>
                    <a:pt x="6074" y="6745"/>
                  </a:cubicBezTo>
                  <a:lnTo>
                    <a:pt x="5193" y="7626"/>
                  </a:lnTo>
                  <a:cubicBezTo>
                    <a:pt x="5097" y="7698"/>
                    <a:pt x="5002" y="7745"/>
                    <a:pt x="4883" y="7745"/>
                  </a:cubicBezTo>
                  <a:cubicBezTo>
                    <a:pt x="4788" y="7745"/>
                    <a:pt x="4669" y="7698"/>
                    <a:pt x="4597" y="7626"/>
                  </a:cubicBezTo>
                  <a:lnTo>
                    <a:pt x="1430" y="4459"/>
                  </a:lnTo>
                  <a:cubicBezTo>
                    <a:pt x="501" y="3530"/>
                    <a:pt x="501" y="2054"/>
                    <a:pt x="1430" y="1149"/>
                  </a:cubicBezTo>
                  <a:cubicBezTo>
                    <a:pt x="1882" y="684"/>
                    <a:pt x="2478" y="452"/>
                    <a:pt x="3073" y="452"/>
                  </a:cubicBezTo>
                  <a:cubicBezTo>
                    <a:pt x="3668" y="452"/>
                    <a:pt x="4264" y="684"/>
                    <a:pt x="4716" y="1149"/>
                  </a:cubicBezTo>
                  <a:cubicBezTo>
                    <a:pt x="4764" y="1185"/>
                    <a:pt x="4823" y="1202"/>
                    <a:pt x="4883" y="1202"/>
                  </a:cubicBezTo>
                  <a:cubicBezTo>
                    <a:pt x="4942" y="1202"/>
                    <a:pt x="5002" y="1185"/>
                    <a:pt x="5050" y="1149"/>
                  </a:cubicBezTo>
                  <a:cubicBezTo>
                    <a:pt x="5502" y="684"/>
                    <a:pt x="6103" y="452"/>
                    <a:pt x="6705" y="452"/>
                  </a:cubicBezTo>
                  <a:cubicBezTo>
                    <a:pt x="7306" y="452"/>
                    <a:pt x="7907" y="684"/>
                    <a:pt x="8360" y="1149"/>
                  </a:cubicBezTo>
                  <a:cubicBezTo>
                    <a:pt x="9265" y="2054"/>
                    <a:pt x="9265" y="3530"/>
                    <a:pt x="8360" y="4459"/>
                  </a:cubicBezTo>
                  <a:lnTo>
                    <a:pt x="7526" y="5293"/>
                  </a:lnTo>
                  <a:cubicBezTo>
                    <a:pt x="7431" y="5364"/>
                    <a:pt x="7431" y="5507"/>
                    <a:pt x="7526" y="5602"/>
                  </a:cubicBezTo>
                  <a:cubicBezTo>
                    <a:pt x="7574" y="5650"/>
                    <a:pt x="7633" y="5674"/>
                    <a:pt x="7690" y="5674"/>
                  </a:cubicBezTo>
                  <a:cubicBezTo>
                    <a:pt x="7747" y="5674"/>
                    <a:pt x="7800" y="5650"/>
                    <a:pt x="7836" y="5602"/>
                  </a:cubicBezTo>
                  <a:lnTo>
                    <a:pt x="8693" y="4769"/>
                  </a:lnTo>
                  <a:cubicBezTo>
                    <a:pt x="9765" y="3673"/>
                    <a:pt x="9765" y="1911"/>
                    <a:pt x="8693" y="815"/>
                  </a:cubicBezTo>
                  <a:cubicBezTo>
                    <a:pt x="8141" y="276"/>
                    <a:pt x="7417" y="1"/>
                    <a:pt x="6695" y="1"/>
                  </a:cubicBezTo>
                  <a:cubicBezTo>
                    <a:pt x="6047" y="1"/>
                    <a:pt x="5401" y="222"/>
                    <a:pt x="4883" y="673"/>
                  </a:cubicBezTo>
                  <a:cubicBezTo>
                    <a:pt x="4365" y="222"/>
                    <a:pt x="3724" y="1"/>
                    <a:pt x="3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84"/>
            <p:cNvSpPr/>
            <p:nvPr/>
          </p:nvSpPr>
          <p:spPr>
            <a:xfrm>
              <a:off x="3525700" y="3097125"/>
              <a:ext cx="11350" cy="33950"/>
            </a:xfrm>
            <a:custGeom>
              <a:avLst/>
              <a:gdLst/>
              <a:ahLst/>
              <a:cxnLst/>
              <a:rect l="l" t="t" r="r" b="b"/>
              <a:pathLst>
                <a:path w="454" h="135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1143"/>
                  </a:lnTo>
                  <a:cubicBezTo>
                    <a:pt x="1" y="1262"/>
                    <a:pt x="96" y="1358"/>
                    <a:pt x="215" y="1358"/>
                  </a:cubicBezTo>
                  <a:cubicBezTo>
                    <a:pt x="358" y="1358"/>
                    <a:pt x="453" y="1262"/>
                    <a:pt x="453" y="1143"/>
                  </a:cubicBezTo>
                  <a:lnTo>
                    <a:pt x="453" y="215"/>
                  </a:lnTo>
                  <a:cubicBezTo>
                    <a:pt x="453" y="96"/>
                    <a:pt x="35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84"/>
            <p:cNvSpPr/>
            <p:nvPr/>
          </p:nvSpPr>
          <p:spPr>
            <a:xfrm>
              <a:off x="3525700" y="3359675"/>
              <a:ext cx="11350" cy="29200"/>
            </a:xfrm>
            <a:custGeom>
              <a:avLst/>
              <a:gdLst/>
              <a:ahLst/>
              <a:cxnLst/>
              <a:rect l="l" t="t" r="r" b="b"/>
              <a:pathLst>
                <a:path w="454" h="116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953"/>
                  </a:lnTo>
                  <a:cubicBezTo>
                    <a:pt x="1" y="1072"/>
                    <a:pt x="96" y="1167"/>
                    <a:pt x="215" y="1167"/>
                  </a:cubicBezTo>
                  <a:cubicBezTo>
                    <a:pt x="358" y="1167"/>
                    <a:pt x="453" y="1072"/>
                    <a:pt x="453" y="953"/>
                  </a:cubicBezTo>
                  <a:lnTo>
                    <a:pt x="453" y="215"/>
                  </a:lnTo>
                  <a:cubicBezTo>
                    <a:pt x="453" y="96"/>
                    <a:pt x="358" y="0"/>
                    <a:pt x="2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84"/>
            <p:cNvSpPr/>
            <p:nvPr/>
          </p:nvSpPr>
          <p:spPr>
            <a:xfrm>
              <a:off x="3385200" y="3237025"/>
              <a:ext cx="27400" cy="11925"/>
            </a:xfrm>
            <a:custGeom>
              <a:avLst/>
              <a:gdLst/>
              <a:ahLst/>
              <a:cxnLst/>
              <a:rect l="l" t="t" r="r" b="b"/>
              <a:pathLst>
                <a:path w="1096" h="477" extrusionOk="0">
                  <a:moveTo>
                    <a:pt x="215" y="1"/>
                  </a:moveTo>
                  <a:cubicBezTo>
                    <a:pt x="96" y="1"/>
                    <a:pt x="0" y="120"/>
                    <a:pt x="0" y="239"/>
                  </a:cubicBezTo>
                  <a:cubicBezTo>
                    <a:pt x="0" y="358"/>
                    <a:pt x="96" y="477"/>
                    <a:pt x="215" y="477"/>
                  </a:cubicBezTo>
                  <a:lnTo>
                    <a:pt x="858" y="477"/>
                  </a:lnTo>
                  <a:cubicBezTo>
                    <a:pt x="1001" y="477"/>
                    <a:pt x="1096" y="358"/>
                    <a:pt x="1096" y="239"/>
                  </a:cubicBezTo>
                  <a:cubicBezTo>
                    <a:pt x="1096" y="120"/>
                    <a:pt x="1001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84"/>
            <p:cNvSpPr/>
            <p:nvPr/>
          </p:nvSpPr>
          <p:spPr>
            <a:xfrm>
              <a:off x="3404850" y="3116775"/>
              <a:ext cx="28600" cy="28000"/>
            </a:xfrm>
            <a:custGeom>
              <a:avLst/>
              <a:gdLst/>
              <a:ahLst/>
              <a:cxnLst/>
              <a:rect l="l" t="t" r="r" b="b"/>
              <a:pathLst>
                <a:path w="1144" h="1120" extrusionOk="0">
                  <a:moveTo>
                    <a:pt x="238" y="0"/>
                  </a:moveTo>
                  <a:cubicBezTo>
                    <a:pt x="179" y="0"/>
                    <a:pt x="119" y="24"/>
                    <a:pt x="72" y="72"/>
                  </a:cubicBezTo>
                  <a:cubicBezTo>
                    <a:pt x="0" y="167"/>
                    <a:pt x="0" y="310"/>
                    <a:pt x="72" y="405"/>
                  </a:cubicBezTo>
                  <a:lnTo>
                    <a:pt x="715" y="1048"/>
                  </a:lnTo>
                  <a:cubicBezTo>
                    <a:pt x="762" y="1096"/>
                    <a:pt x="834" y="1119"/>
                    <a:pt x="881" y="1119"/>
                  </a:cubicBezTo>
                  <a:cubicBezTo>
                    <a:pt x="953" y="1119"/>
                    <a:pt x="1000" y="1096"/>
                    <a:pt x="1048" y="1048"/>
                  </a:cubicBezTo>
                  <a:cubicBezTo>
                    <a:pt x="1143" y="953"/>
                    <a:pt x="1143" y="810"/>
                    <a:pt x="1048" y="715"/>
                  </a:cubicBezTo>
                  <a:lnTo>
                    <a:pt x="405" y="72"/>
                  </a:lnTo>
                  <a:cubicBezTo>
                    <a:pt x="357" y="24"/>
                    <a:pt x="298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84"/>
            <p:cNvSpPr/>
            <p:nvPr/>
          </p:nvSpPr>
          <p:spPr>
            <a:xfrm>
              <a:off x="3607850" y="3320375"/>
              <a:ext cx="29200" cy="27425"/>
            </a:xfrm>
            <a:custGeom>
              <a:avLst/>
              <a:gdLst/>
              <a:ahLst/>
              <a:cxnLst/>
              <a:rect l="l" t="t" r="r" b="b"/>
              <a:pathLst>
                <a:path w="1168" h="1097" extrusionOk="0">
                  <a:moveTo>
                    <a:pt x="263" y="1"/>
                  </a:moveTo>
                  <a:cubicBezTo>
                    <a:pt x="203" y="1"/>
                    <a:pt x="144" y="24"/>
                    <a:pt x="96" y="72"/>
                  </a:cubicBezTo>
                  <a:cubicBezTo>
                    <a:pt x="1" y="167"/>
                    <a:pt x="1" y="310"/>
                    <a:pt x="96" y="382"/>
                  </a:cubicBezTo>
                  <a:lnTo>
                    <a:pt x="739" y="1049"/>
                  </a:lnTo>
                  <a:cubicBezTo>
                    <a:pt x="787" y="1072"/>
                    <a:pt x="858" y="1096"/>
                    <a:pt x="906" y="1096"/>
                  </a:cubicBezTo>
                  <a:cubicBezTo>
                    <a:pt x="954" y="1096"/>
                    <a:pt x="1025" y="1072"/>
                    <a:pt x="1073" y="1049"/>
                  </a:cubicBezTo>
                  <a:cubicBezTo>
                    <a:pt x="1168" y="953"/>
                    <a:pt x="1168" y="810"/>
                    <a:pt x="1073" y="715"/>
                  </a:cubicBezTo>
                  <a:lnTo>
                    <a:pt x="430" y="72"/>
                  </a:lnTo>
                  <a:cubicBezTo>
                    <a:pt x="382" y="24"/>
                    <a:pt x="322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84"/>
            <p:cNvSpPr/>
            <p:nvPr/>
          </p:nvSpPr>
          <p:spPr>
            <a:xfrm>
              <a:off x="3629300" y="3116775"/>
              <a:ext cx="28600" cy="28000"/>
            </a:xfrm>
            <a:custGeom>
              <a:avLst/>
              <a:gdLst/>
              <a:ahLst/>
              <a:cxnLst/>
              <a:rect l="l" t="t" r="r" b="b"/>
              <a:pathLst>
                <a:path w="1144" h="1120" extrusionOk="0">
                  <a:moveTo>
                    <a:pt x="884" y="0"/>
                  </a:moveTo>
                  <a:cubicBezTo>
                    <a:pt x="828" y="0"/>
                    <a:pt x="774" y="24"/>
                    <a:pt x="739" y="72"/>
                  </a:cubicBezTo>
                  <a:lnTo>
                    <a:pt x="72" y="715"/>
                  </a:lnTo>
                  <a:cubicBezTo>
                    <a:pt x="0" y="810"/>
                    <a:pt x="0" y="953"/>
                    <a:pt x="72" y="1048"/>
                  </a:cubicBezTo>
                  <a:cubicBezTo>
                    <a:pt x="119" y="1096"/>
                    <a:pt x="191" y="1119"/>
                    <a:pt x="238" y="1119"/>
                  </a:cubicBezTo>
                  <a:cubicBezTo>
                    <a:pt x="310" y="1119"/>
                    <a:pt x="358" y="1096"/>
                    <a:pt x="405" y="1048"/>
                  </a:cubicBezTo>
                  <a:lnTo>
                    <a:pt x="1048" y="405"/>
                  </a:lnTo>
                  <a:cubicBezTo>
                    <a:pt x="1143" y="310"/>
                    <a:pt x="1143" y="167"/>
                    <a:pt x="1048" y="72"/>
                  </a:cubicBezTo>
                  <a:cubicBezTo>
                    <a:pt x="1001" y="24"/>
                    <a:pt x="941" y="0"/>
                    <a:pt x="8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84"/>
            <p:cNvSpPr/>
            <p:nvPr/>
          </p:nvSpPr>
          <p:spPr>
            <a:xfrm>
              <a:off x="3425675" y="3320375"/>
              <a:ext cx="28600" cy="27425"/>
            </a:xfrm>
            <a:custGeom>
              <a:avLst/>
              <a:gdLst/>
              <a:ahLst/>
              <a:cxnLst/>
              <a:rect l="l" t="t" r="r" b="b"/>
              <a:pathLst>
                <a:path w="1144" h="1097" extrusionOk="0">
                  <a:moveTo>
                    <a:pt x="903" y="1"/>
                  </a:moveTo>
                  <a:cubicBezTo>
                    <a:pt x="846" y="1"/>
                    <a:pt x="787" y="24"/>
                    <a:pt x="739" y="72"/>
                  </a:cubicBezTo>
                  <a:lnTo>
                    <a:pt x="96" y="715"/>
                  </a:lnTo>
                  <a:cubicBezTo>
                    <a:pt x="1" y="810"/>
                    <a:pt x="1" y="953"/>
                    <a:pt x="96" y="1049"/>
                  </a:cubicBezTo>
                  <a:cubicBezTo>
                    <a:pt x="144" y="1072"/>
                    <a:pt x="191" y="1096"/>
                    <a:pt x="239" y="1096"/>
                  </a:cubicBezTo>
                  <a:cubicBezTo>
                    <a:pt x="310" y="1096"/>
                    <a:pt x="358" y="1072"/>
                    <a:pt x="406" y="1049"/>
                  </a:cubicBezTo>
                  <a:lnTo>
                    <a:pt x="1049" y="382"/>
                  </a:lnTo>
                  <a:cubicBezTo>
                    <a:pt x="1144" y="310"/>
                    <a:pt x="1144" y="167"/>
                    <a:pt x="1049" y="72"/>
                  </a:cubicBezTo>
                  <a:cubicBezTo>
                    <a:pt x="1013" y="24"/>
                    <a:pt x="95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84"/>
            <p:cNvSpPr/>
            <p:nvPr/>
          </p:nvSpPr>
          <p:spPr>
            <a:xfrm>
              <a:off x="3500100" y="3187025"/>
              <a:ext cx="62550" cy="98250"/>
            </a:xfrm>
            <a:custGeom>
              <a:avLst/>
              <a:gdLst/>
              <a:ahLst/>
              <a:cxnLst/>
              <a:rect l="l" t="t" r="r" b="b"/>
              <a:pathLst>
                <a:path w="2502" h="3930" extrusionOk="0">
                  <a:moveTo>
                    <a:pt x="1239" y="453"/>
                  </a:moveTo>
                  <a:cubicBezTo>
                    <a:pt x="1691" y="453"/>
                    <a:pt x="2049" y="810"/>
                    <a:pt x="2049" y="1262"/>
                  </a:cubicBezTo>
                  <a:cubicBezTo>
                    <a:pt x="2049" y="1691"/>
                    <a:pt x="1691" y="2048"/>
                    <a:pt x="1239" y="2048"/>
                  </a:cubicBezTo>
                  <a:cubicBezTo>
                    <a:pt x="810" y="2048"/>
                    <a:pt x="453" y="1691"/>
                    <a:pt x="453" y="1262"/>
                  </a:cubicBezTo>
                  <a:cubicBezTo>
                    <a:pt x="453" y="810"/>
                    <a:pt x="810" y="453"/>
                    <a:pt x="1239" y="453"/>
                  </a:cubicBezTo>
                  <a:close/>
                  <a:moveTo>
                    <a:pt x="1239" y="0"/>
                  </a:moveTo>
                  <a:cubicBezTo>
                    <a:pt x="548" y="0"/>
                    <a:pt x="1" y="572"/>
                    <a:pt x="1" y="1262"/>
                  </a:cubicBezTo>
                  <a:cubicBezTo>
                    <a:pt x="1" y="1858"/>
                    <a:pt x="429" y="2382"/>
                    <a:pt x="1025" y="2477"/>
                  </a:cubicBezTo>
                  <a:lnTo>
                    <a:pt x="1025" y="2977"/>
                  </a:lnTo>
                  <a:lnTo>
                    <a:pt x="858" y="2977"/>
                  </a:lnTo>
                  <a:cubicBezTo>
                    <a:pt x="739" y="2977"/>
                    <a:pt x="644" y="3072"/>
                    <a:pt x="644" y="3191"/>
                  </a:cubicBezTo>
                  <a:cubicBezTo>
                    <a:pt x="644" y="3334"/>
                    <a:pt x="739" y="3430"/>
                    <a:pt x="858" y="3430"/>
                  </a:cubicBezTo>
                  <a:lnTo>
                    <a:pt x="1025" y="3430"/>
                  </a:lnTo>
                  <a:lnTo>
                    <a:pt x="1025" y="3691"/>
                  </a:lnTo>
                  <a:cubicBezTo>
                    <a:pt x="1025" y="3811"/>
                    <a:pt x="1120" y="3930"/>
                    <a:pt x="1239" y="3930"/>
                  </a:cubicBezTo>
                  <a:cubicBezTo>
                    <a:pt x="1382" y="3930"/>
                    <a:pt x="1477" y="3811"/>
                    <a:pt x="1477" y="3691"/>
                  </a:cubicBezTo>
                  <a:lnTo>
                    <a:pt x="1477" y="3430"/>
                  </a:lnTo>
                  <a:lnTo>
                    <a:pt x="1620" y="3430"/>
                  </a:lnTo>
                  <a:cubicBezTo>
                    <a:pt x="1763" y="3430"/>
                    <a:pt x="1858" y="3334"/>
                    <a:pt x="1858" y="3191"/>
                  </a:cubicBezTo>
                  <a:cubicBezTo>
                    <a:pt x="1858" y="3072"/>
                    <a:pt x="1763" y="2977"/>
                    <a:pt x="1620" y="2977"/>
                  </a:cubicBezTo>
                  <a:lnTo>
                    <a:pt x="1477" y="2977"/>
                  </a:lnTo>
                  <a:lnTo>
                    <a:pt x="1477" y="2477"/>
                  </a:lnTo>
                  <a:cubicBezTo>
                    <a:pt x="2049" y="2382"/>
                    <a:pt x="2501" y="1858"/>
                    <a:pt x="2501" y="1262"/>
                  </a:cubicBezTo>
                  <a:cubicBezTo>
                    <a:pt x="2501" y="572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84"/>
            <p:cNvSpPr/>
            <p:nvPr/>
          </p:nvSpPr>
          <p:spPr>
            <a:xfrm>
              <a:off x="3577500" y="3288825"/>
              <a:ext cx="11325" cy="11925"/>
            </a:xfrm>
            <a:custGeom>
              <a:avLst/>
              <a:gdLst/>
              <a:ahLst/>
              <a:cxnLst/>
              <a:rect l="l" t="t" r="r" b="b"/>
              <a:pathLst>
                <a:path w="453" h="477" extrusionOk="0">
                  <a:moveTo>
                    <a:pt x="215" y="1"/>
                  </a:moveTo>
                  <a:cubicBezTo>
                    <a:pt x="167" y="1"/>
                    <a:pt x="96" y="24"/>
                    <a:pt x="48" y="72"/>
                  </a:cubicBezTo>
                  <a:cubicBezTo>
                    <a:pt x="24" y="120"/>
                    <a:pt x="0" y="167"/>
                    <a:pt x="0" y="239"/>
                  </a:cubicBezTo>
                  <a:cubicBezTo>
                    <a:pt x="0" y="286"/>
                    <a:pt x="24" y="358"/>
                    <a:pt x="48" y="405"/>
                  </a:cubicBezTo>
                  <a:cubicBezTo>
                    <a:pt x="96" y="429"/>
                    <a:pt x="167" y="477"/>
                    <a:pt x="215" y="477"/>
                  </a:cubicBezTo>
                  <a:cubicBezTo>
                    <a:pt x="286" y="477"/>
                    <a:pt x="334" y="453"/>
                    <a:pt x="381" y="405"/>
                  </a:cubicBezTo>
                  <a:cubicBezTo>
                    <a:pt x="429" y="358"/>
                    <a:pt x="453" y="286"/>
                    <a:pt x="453" y="239"/>
                  </a:cubicBezTo>
                  <a:cubicBezTo>
                    <a:pt x="453" y="167"/>
                    <a:pt x="429" y="120"/>
                    <a:pt x="381" y="72"/>
                  </a:cubicBezTo>
                  <a:cubicBezTo>
                    <a:pt x="334" y="24"/>
                    <a:pt x="286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84"/>
            <p:cNvSpPr/>
            <p:nvPr/>
          </p:nvSpPr>
          <p:spPr>
            <a:xfrm>
              <a:off x="3650125" y="3237025"/>
              <a:ext cx="27425" cy="11925"/>
            </a:xfrm>
            <a:custGeom>
              <a:avLst/>
              <a:gdLst/>
              <a:ahLst/>
              <a:cxnLst/>
              <a:rect l="l" t="t" r="r" b="b"/>
              <a:pathLst>
                <a:path w="1097" h="477" extrusionOk="0">
                  <a:moveTo>
                    <a:pt x="215" y="1"/>
                  </a:moveTo>
                  <a:cubicBezTo>
                    <a:pt x="96" y="1"/>
                    <a:pt x="1" y="120"/>
                    <a:pt x="1" y="239"/>
                  </a:cubicBezTo>
                  <a:cubicBezTo>
                    <a:pt x="1" y="358"/>
                    <a:pt x="96" y="477"/>
                    <a:pt x="215" y="477"/>
                  </a:cubicBezTo>
                  <a:lnTo>
                    <a:pt x="858" y="477"/>
                  </a:lnTo>
                  <a:cubicBezTo>
                    <a:pt x="977" y="477"/>
                    <a:pt x="1096" y="358"/>
                    <a:pt x="1096" y="239"/>
                  </a:cubicBezTo>
                  <a:cubicBezTo>
                    <a:pt x="1096" y="120"/>
                    <a:pt x="977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7" name="Google Shape;2227;p84"/>
          <p:cNvGrpSpPr/>
          <p:nvPr/>
        </p:nvGrpSpPr>
        <p:grpSpPr>
          <a:xfrm>
            <a:off x="8582425" y="2361600"/>
            <a:ext cx="420300" cy="420300"/>
            <a:chOff x="4361850" y="4394300"/>
            <a:chExt cx="420300" cy="420300"/>
          </a:xfrm>
        </p:grpSpPr>
        <p:sp>
          <p:nvSpPr>
            <p:cNvPr id="2228" name="Google Shape;2228;p84"/>
            <p:cNvSpPr/>
            <p:nvPr/>
          </p:nvSpPr>
          <p:spPr>
            <a:xfrm>
              <a:off x="4361850" y="4394300"/>
              <a:ext cx="420300" cy="42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9" name="Google Shape;2229;p84"/>
            <p:cNvGrpSpPr/>
            <p:nvPr/>
          </p:nvGrpSpPr>
          <p:grpSpPr>
            <a:xfrm>
              <a:off x="4448505" y="4491176"/>
              <a:ext cx="246591" cy="226253"/>
              <a:chOff x="6319908" y="3696721"/>
              <a:chExt cx="373963" cy="343119"/>
            </a:xfrm>
          </p:grpSpPr>
          <p:sp>
            <p:nvSpPr>
              <p:cNvPr id="2230" name="Google Shape;2230;p84"/>
              <p:cNvSpPr/>
              <p:nvPr/>
            </p:nvSpPr>
            <p:spPr>
              <a:xfrm>
                <a:off x="6378049" y="3745325"/>
                <a:ext cx="48315" cy="66180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84"/>
              <p:cNvSpPr/>
              <p:nvPr/>
            </p:nvSpPr>
            <p:spPr>
              <a:xfrm>
                <a:off x="6401195" y="3745325"/>
                <a:ext cx="25169" cy="4613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756" extrusionOk="0">
                    <a:moveTo>
                      <a:pt x="0" y="1"/>
                    </a:moveTo>
                    <a:lnTo>
                      <a:pt x="0" y="1756"/>
                    </a:lnTo>
                    <a:lnTo>
                      <a:pt x="957" y="923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84"/>
              <p:cNvSpPr/>
              <p:nvPr/>
            </p:nvSpPr>
            <p:spPr>
              <a:xfrm>
                <a:off x="6366016" y="3736813"/>
                <a:ext cx="281562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84"/>
              <p:cNvSpPr/>
              <p:nvPr/>
            </p:nvSpPr>
            <p:spPr>
              <a:xfrm>
                <a:off x="6493753" y="3736813"/>
                <a:ext cx="153825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4" extrusionOk="0">
                    <a:moveTo>
                      <a:pt x="497" y="1"/>
                    </a:moveTo>
                    <a:cubicBezTo>
                      <a:pt x="471" y="1"/>
                      <a:pt x="445" y="9"/>
                      <a:pt x="424" y="27"/>
                    </a:cubicBezTo>
                    <a:lnTo>
                      <a:pt x="1" y="394"/>
                    </a:lnTo>
                    <a:cubicBezTo>
                      <a:pt x="1901" y="2010"/>
                      <a:pt x="4918" y="4625"/>
                      <a:pt x="4918" y="4625"/>
                    </a:cubicBezTo>
                    <a:lnTo>
                      <a:pt x="4918" y="11222"/>
                    </a:lnTo>
                    <a:cubicBezTo>
                      <a:pt x="4918" y="11395"/>
                      <a:pt x="4773" y="11534"/>
                      <a:pt x="4599" y="11534"/>
                    </a:cubicBezTo>
                    <a:lnTo>
                      <a:pt x="5543" y="11534"/>
                    </a:lnTo>
                    <a:cubicBezTo>
                      <a:pt x="5716" y="11534"/>
                      <a:pt x="5855" y="11395"/>
                      <a:pt x="5855" y="11222"/>
                    </a:cubicBezTo>
                    <a:lnTo>
                      <a:pt x="5855" y="4625"/>
                    </a:lnTo>
                    <a:lnTo>
                      <a:pt x="569" y="27"/>
                    </a:lnTo>
                    <a:cubicBezTo>
                      <a:pt x="549" y="9"/>
                      <a:pt x="523" y="1"/>
                      <a:pt x="4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84"/>
              <p:cNvSpPr/>
              <p:nvPr/>
            </p:nvSpPr>
            <p:spPr>
              <a:xfrm>
                <a:off x="6366200" y="3726750"/>
                <a:ext cx="70174" cy="22069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84"/>
              <p:cNvSpPr/>
              <p:nvPr/>
            </p:nvSpPr>
            <p:spPr>
              <a:xfrm>
                <a:off x="6467691" y="3889298"/>
                <a:ext cx="85123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84"/>
              <p:cNvSpPr/>
              <p:nvPr/>
            </p:nvSpPr>
            <p:spPr>
              <a:xfrm>
                <a:off x="6519632" y="3889298"/>
                <a:ext cx="33182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5730" extrusionOk="0">
                    <a:moveTo>
                      <a:pt x="1" y="0"/>
                    </a:moveTo>
                    <a:cubicBezTo>
                      <a:pt x="167" y="0"/>
                      <a:pt x="299" y="132"/>
                      <a:pt x="299" y="292"/>
                    </a:cubicBezTo>
                    <a:lnTo>
                      <a:pt x="299" y="5730"/>
                    </a:lnTo>
                    <a:lnTo>
                      <a:pt x="1263" y="5730"/>
                    </a:lnTo>
                    <a:lnTo>
                      <a:pt x="1263" y="292"/>
                    </a:lnTo>
                    <a:cubicBezTo>
                      <a:pt x="1263" y="132"/>
                      <a:pt x="1131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84"/>
              <p:cNvSpPr/>
              <p:nvPr/>
            </p:nvSpPr>
            <p:spPr>
              <a:xfrm>
                <a:off x="6319908" y="3696721"/>
                <a:ext cx="373963" cy="165096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84"/>
              <p:cNvSpPr/>
              <p:nvPr/>
            </p:nvSpPr>
            <p:spPr>
              <a:xfrm>
                <a:off x="6411021" y="3726750"/>
                <a:ext cx="25353" cy="2225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47" extrusionOk="0">
                    <a:moveTo>
                      <a:pt x="1" y="0"/>
                    </a:moveTo>
                    <a:lnTo>
                      <a:pt x="1" y="847"/>
                    </a:lnTo>
                    <a:lnTo>
                      <a:pt x="847" y="847"/>
                    </a:lnTo>
                    <a:cubicBezTo>
                      <a:pt x="909" y="847"/>
                      <a:pt x="965" y="791"/>
                      <a:pt x="965" y="729"/>
                    </a:cubicBezTo>
                    <a:lnTo>
                      <a:pt x="965" y="118"/>
                    </a:lnTo>
                    <a:cubicBezTo>
                      <a:pt x="965" y="56"/>
                      <a:pt x="909" y="0"/>
                      <a:pt x="8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39" name="Google Shape;2239;p84">
            <a:hlinkClick r:id="rId3" action="ppaction://hlinksldjump"/>
          </p:cNvPr>
          <p:cNvSpPr/>
          <p:nvPr/>
        </p:nvSpPr>
        <p:spPr>
          <a:xfrm>
            <a:off x="8582425" y="2361600"/>
            <a:ext cx="420300" cy="420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84">
            <a:hlinkClick r:id="" action="ppaction://hlinkshowjump?jump=previousslide"/>
          </p:cNvPr>
          <p:cNvSpPr/>
          <p:nvPr/>
        </p:nvSpPr>
        <p:spPr>
          <a:xfrm>
            <a:off x="8726875" y="220974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84">
            <a:hlinkClick r:id="" action="ppaction://hlinkshowjump?jump=nextslide"/>
          </p:cNvPr>
          <p:cNvSpPr/>
          <p:nvPr/>
        </p:nvSpPr>
        <p:spPr>
          <a:xfrm rot="10800000">
            <a:off x="8726875" y="282599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224;p84"/>
          <p:cNvSpPr/>
          <p:nvPr/>
        </p:nvSpPr>
        <p:spPr>
          <a:xfrm>
            <a:off x="6627398" y="1255208"/>
            <a:ext cx="577328" cy="577328"/>
          </a:xfrm>
          <a:custGeom>
            <a:avLst/>
            <a:gdLst/>
            <a:ahLst/>
            <a:cxnLst/>
            <a:rect l="l" t="t" r="r" b="b"/>
            <a:pathLst>
              <a:path w="11694" h="11694" extrusionOk="0">
                <a:moveTo>
                  <a:pt x="2310" y="453"/>
                </a:moveTo>
                <a:cubicBezTo>
                  <a:pt x="2811" y="453"/>
                  <a:pt x="3311" y="643"/>
                  <a:pt x="3668" y="1000"/>
                </a:cubicBezTo>
                <a:cubicBezTo>
                  <a:pt x="4025" y="1358"/>
                  <a:pt x="4216" y="1834"/>
                  <a:pt x="4216" y="2334"/>
                </a:cubicBezTo>
                <a:cubicBezTo>
                  <a:pt x="4216" y="2858"/>
                  <a:pt x="4001" y="3382"/>
                  <a:pt x="3596" y="3739"/>
                </a:cubicBezTo>
                <a:cubicBezTo>
                  <a:pt x="3549" y="3763"/>
                  <a:pt x="3525" y="3834"/>
                  <a:pt x="3525" y="3906"/>
                </a:cubicBezTo>
                <a:lnTo>
                  <a:pt x="3525" y="4549"/>
                </a:lnTo>
                <a:lnTo>
                  <a:pt x="3144" y="4192"/>
                </a:lnTo>
                <a:cubicBezTo>
                  <a:pt x="3096" y="4144"/>
                  <a:pt x="3049" y="4120"/>
                  <a:pt x="2977" y="4120"/>
                </a:cubicBezTo>
                <a:lnTo>
                  <a:pt x="2930" y="4120"/>
                </a:lnTo>
                <a:cubicBezTo>
                  <a:pt x="2739" y="4192"/>
                  <a:pt x="2549" y="4215"/>
                  <a:pt x="2334" y="4215"/>
                </a:cubicBezTo>
                <a:cubicBezTo>
                  <a:pt x="1834" y="4215"/>
                  <a:pt x="1358" y="4025"/>
                  <a:pt x="1001" y="3668"/>
                </a:cubicBezTo>
                <a:cubicBezTo>
                  <a:pt x="643" y="3287"/>
                  <a:pt x="453" y="2810"/>
                  <a:pt x="453" y="2310"/>
                </a:cubicBezTo>
                <a:cubicBezTo>
                  <a:pt x="477" y="1310"/>
                  <a:pt x="1310" y="476"/>
                  <a:pt x="2310" y="453"/>
                </a:cubicBezTo>
                <a:close/>
                <a:moveTo>
                  <a:pt x="9383" y="453"/>
                </a:moveTo>
                <a:cubicBezTo>
                  <a:pt x="10384" y="476"/>
                  <a:pt x="11217" y="1310"/>
                  <a:pt x="11241" y="2310"/>
                </a:cubicBezTo>
                <a:cubicBezTo>
                  <a:pt x="11241" y="2810"/>
                  <a:pt x="11050" y="3287"/>
                  <a:pt x="10693" y="3668"/>
                </a:cubicBezTo>
                <a:cubicBezTo>
                  <a:pt x="10336" y="4025"/>
                  <a:pt x="9860" y="4215"/>
                  <a:pt x="9360" y="4215"/>
                </a:cubicBezTo>
                <a:cubicBezTo>
                  <a:pt x="9145" y="4215"/>
                  <a:pt x="8955" y="4192"/>
                  <a:pt x="8764" y="4120"/>
                </a:cubicBezTo>
                <a:cubicBezTo>
                  <a:pt x="8746" y="4114"/>
                  <a:pt x="8727" y="4111"/>
                  <a:pt x="8707" y="4111"/>
                </a:cubicBezTo>
                <a:cubicBezTo>
                  <a:pt x="8648" y="4111"/>
                  <a:pt x="8586" y="4138"/>
                  <a:pt x="8550" y="4192"/>
                </a:cubicBezTo>
                <a:lnTo>
                  <a:pt x="8169" y="4549"/>
                </a:lnTo>
                <a:lnTo>
                  <a:pt x="8169" y="3906"/>
                </a:lnTo>
                <a:cubicBezTo>
                  <a:pt x="8169" y="3834"/>
                  <a:pt x="8145" y="3763"/>
                  <a:pt x="8097" y="3739"/>
                </a:cubicBezTo>
                <a:cubicBezTo>
                  <a:pt x="7693" y="3382"/>
                  <a:pt x="7478" y="2858"/>
                  <a:pt x="7478" y="2334"/>
                </a:cubicBezTo>
                <a:cubicBezTo>
                  <a:pt x="7478" y="1834"/>
                  <a:pt x="7669" y="1358"/>
                  <a:pt x="8026" y="1000"/>
                </a:cubicBezTo>
                <a:cubicBezTo>
                  <a:pt x="8383" y="643"/>
                  <a:pt x="8859" y="453"/>
                  <a:pt x="9360" y="453"/>
                </a:cubicBezTo>
                <a:close/>
                <a:moveTo>
                  <a:pt x="5645" y="5335"/>
                </a:moveTo>
                <a:cubicBezTo>
                  <a:pt x="5835" y="5501"/>
                  <a:pt x="6097" y="5620"/>
                  <a:pt x="6383" y="5620"/>
                </a:cubicBezTo>
                <a:lnTo>
                  <a:pt x="7026" y="5620"/>
                </a:lnTo>
                <a:lnTo>
                  <a:pt x="7026" y="6168"/>
                </a:lnTo>
                <a:cubicBezTo>
                  <a:pt x="7026" y="6835"/>
                  <a:pt x="6502" y="7359"/>
                  <a:pt x="5859" y="7359"/>
                </a:cubicBezTo>
                <a:cubicBezTo>
                  <a:pt x="5192" y="7359"/>
                  <a:pt x="4668" y="6835"/>
                  <a:pt x="4668" y="6168"/>
                </a:cubicBezTo>
                <a:lnTo>
                  <a:pt x="4668" y="5620"/>
                </a:lnTo>
                <a:lnTo>
                  <a:pt x="4906" y="5620"/>
                </a:lnTo>
                <a:cubicBezTo>
                  <a:pt x="5192" y="5620"/>
                  <a:pt x="5430" y="5525"/>
                  <a:pt x="5645" y="5335"/>
                </a:cubicBezTo>
                <a:close/>
                <a:moveTo>
                  <a:pt x="5835" y="3215"/>
                </a:moveTo>
                <a:cubicBezTo>
                  <a:pt x="6597" y="3215"/>
                  <a:pt x="7288" y="3596"/>
                  <a:pt x="7716" y="4215"/>
                </a:cubicBezTo>
                <a:lnTo>
                  <a:pt x="7716" y="4644"/>
                </a:lnTo>
                <a:cubicBezTo>
                  <a:pt x="7716" y="4811"/>
                  <a:pt x="7812" y="4954"/>
                  <a:pt x="7978" y="5025"/>
                </a:cubicBezTo>
                <a:cubicBezTo>
                  <a:pt x="8002" y="5025"/>
                  <a:pt x="8026" y="5049"/>
                  <a:pt x="8050" y="5049"/>
                </a:cubicBezTo>
                <a:cubicBezTo>
                  <a:pt x="8074" y="5168"/>
                  <a:pt x="8074" y="5311"/>
                  <a:pt x="8074" y="5454"/>
                </a:cubicBezTo>
                <a:lnTo>
                  <a:pt x="8074" y="7930"/>
                </a:lnTo>
                <a:lnTo>
                  <a:pt x="6764" y="7930"/>
                </a:lnTo>
                <a:lnTo>
                  <a:pt x="6764" y="7526"/>
                </a:lnTo>
                <a:cubicBezTo>
                  <a:pt x="7192" y="7216"/>
                  <a:pt x="7478" y="6740"/>
                  <a:pt x="7478" y="6168"/>
                </a:cubicBezTo>
                <a:lnTo>
                  <a:pt x="7478" y="5382"/>
                </a:lnTo>
                <a:cubicBezTo>
                  <a:pt x="7478" y="5263"/>
                  <a:pt x="7383" y="5168"/>
                  <a:pt x="7240" y="5168"/>
                </a:cubicBezTo>
                <a:lnTo>
                  <a:pt x="6383" y="5168"/>
                </a:lnTo>
                <a:cubicBezTo>
                  <a:pt x="6026" y="5168"/>
                  <a:pt x="5716" y="4858"/>
                  <a:pt x="5716" y="4477"/>
                </a:cubicBezTo>
                <a:cubicBezTo>
                  <a:pt x="5716" y="4358"/>
                  <a:pt x="5597" y="4263"/>
                  <a:pt x="5478" y="4263"/>
                </a:cubicBezTo>
                <a:cubicBezTo>
                  <a:pt x="5359" y="4263"/>
                  <a:pt x="5240" y="4358"/>
                  <a:pt x="5240" y="4477"/>
                </a:cubicBezTo>
                <a:cubicBezTo>
                  <a:pt x="5240" y="4644"/>
                  <a:pt x="5287" y="4811"/>
                  <a:pt x="5359" y="4954"/>
                </a:cubicBezTo>
                <a:cubicBezTo>
                  <a:pt x="5240" y="5096"/>
                  <a:pt x="5097" y="5168"/>
                  <a:pt x="4906" y="5168"/>
                </a:cubicBezTo>
                <a:lnTo>
                  <a:pt x="4454" y="5168"/>
                </a:lnTo>
                <a:cubicBezTo>
                  <a:pt x="4311" y="5168"/>
                  <a:pt x="4216" y="5263"/>
                  <a:pt x="4216" y="5382"/>
                </a:cubicBezTo>
                <a:lnTo>
                  <a:pt x="4216" y="6168"/>
                </a:lnTo>
                <a:cubicBezTo>
                  <a:pt x="4216" y="6740"/>
                  <a:pt x="4501" y="7216"/>
                  <a:pt x="4930" y="7526"/>
                </a:cubicBezTo>
                <a:lnTo>
                  <a:pt x="4930" y="7930"/>
                </a:lnTo>
                <a:lnTo>
                  <a:pt x="3620" y="7930"/>
                </a:lnTo>
                <a:lnTo>
                  <a:pt x="3620" y="5454"/>
                </a:lnTo>
                <a:cubicBezTo>
                  <a:pt x="3620" y="5311"/>
                  <a:pt x="3620" y="5168"/>
                  <a:pt x="3644" y="5049"/>
                </a:cubicBezTo>
                <a:cubicBezTo>
                  <a:pt x="3668" y="5049"/>
                  <a:pt x="3692" y="5025"/>
                  <a:pt x="3716" y="5025"/>
                </a:cubicBezTo>
                <a:cubicBezTo>
                  <a:pt x="3882" y="4954"/>
                  <a:pt x="3977" y="4811"/>
                  <a:pt x="3977" y="4644"/>
                </a:cubicBezTo>
                <a:lnTo>
                  <a:pt x="3977" y="4215"/>
                </a:lnTo>
                <a:cubicBezTo>
                  <a:pt x="4406" y="3596"/>
                  <a:pt x="5097" y="3215"/>
                  <a:pt x="5835" y="3215"/>
                </a:cubicBezTo>
                <a:close/>
                <a:moveTo>
                  <a:pt x="6311" y="7740"/>
                </a:moveTo>
                <a:lnTo>
                  <a:pt x="6311" y="8192"/>
                </a:lnTo>
                <a:cubicBezTo>
                  <a:pt x="6311" y="8454"/>
                  <a:pt x="6097" y="8669"/>
                  <a:pt x="5859" y="8669"/>
                </a:cubicBezTo>
                <a:cubicBezTo>
                  <a:pt x="5597" y="8669"/>
                  <a:pt x="5383" y="8454"/>
                  <a:pt x="5383" y="8192"/>
                </a:cubicBezTo>
                <a:lnTo>
                  <a:pt x="5383" y="7740"/>
                </a:lnTo>
                <a:cubicBezTo>
                  <a:pt x="5525" y="7787"/>
                  <a:pt x="5692" y="7811"/>
                  <a:pt x="5859" y="7811"/>
                </a:cubicBezTo>
                <a:cubicBezTo>
                  <a:pt x="6002" y="7811"/>
                  <a:pt x="6168" y="7787"/>
                  <a:pt x="6311" y="7740"/>
                </a:cubicBezTo>
                <a:close/>
                <a:moveTo>
                  <a:pt x="2310" y="0"/>
                </a:moveTo>
                <a:cubicBezTo>
                  <a:pt x="1691" y="0"/>
                  <a:pt x="1120" y="262"/>
                  <a:pt x="691" y="691"/>
                </a:cubicBezTo>
                <a:cubicBezTo>
                  <a:pt x="262" y="1119"/>
                  <a:pt x="24" y="1691"/>
                  <a:pt x="0" y="2310"/>
                </a:cubicBezTo>
                <a:cubicBezTo>
                  <a:pt x="0" y="2929"/>
                  <a:pt x="239" y="3525"/>
                  <a:pt x="667" y="3977"/>
                </a:cubicBezTo>
                <a:cubicBezTo>
                  <a:pt x="1120" y="4430"/>
                  <a:pt x="1715" y="4668"/>
                  <a:pt x="2334" y="4668"/>
                </a:cubicBezTo>
                <a:cubicBezTo>
                  <a:pt x="2549" y="4668"/>
                  <a:pt x="2739" y="4644"/>
                  <a:pt x="2930" y="4596"/>
                </a:cubicBezTo>
                <a:lnTo>
                  <a:pt x="3215" y="4882"/>
                </a:lnTo>
                <a:cubicBezTo>
                  <a:pt x="3168" y="5073"/>
                  <a:pt x="3168" y="5263"/>
                  <a:pt x="3168" y="5454"/>
                </a:cubicBezTo>
                <a:lnTo>
                  <a:pt x="3168" y="8121"/>
                </a:lnTo>
                <a:cubicBezTo>
                  <a:pt x="2430" y="8430"/>
                  <a:pt x="1906" y="9193"/>
                  <a:pt x="1906" y="10050"/>
                </a:cubicBezTo>
                <a:lnTo>
                  <a:pt x="1906" y="11455"/>
                </a:lnTo>
                <a:cubicBezTo>
                  <a:pt x="1906" y="11598"/>
                  <a:pt x="2001" y="11693"/>
                  <a:pt x="2144" y="11693"/>
                </a:cubicBezTo>
                <a:lnTo>
                  <a:pt x="4811" y="11693"/>
                </a:lnTo>
                <a:cubicBezTo>
                  <a:pt x="4954" y="11693"/>
                  <a:pt x="5049" y="11598"/>
                  <a:pt x="5049" y="11455"/>
                </a:cubicBezTo>
                <a:cubicBezTo>
                  <a:pt x="5049" y="11336"/>
                  <a:pt x="4954" y="11241"/>
                  <a:pt x="4811" y="11241"/>
                </a:cubicBezTo>
                <a:lnTo>
                  <a:pt x="2358" y="11241"/>
                </a:lnTo>
                <a:lnTo>
                  <a:pt x="2358" y="10050"/>
                </a:lnTo>
                <a:cubicBezTo>
                  <a:pt x="2358" y="9121"/>
                  <a:pt x="3120" y="8383"/>
                  <a:pt x="4025" y="8383"/>
                </a:cubicBezTo>
                <a:lnTo>
                  <a:pt x="4930" y="8383"/>
                </a:lnTo>
                <a:cubicBezTo>
                  <a:pt x="5025" y="8812"/>
                  <a:pt x="5406" y="9121"/>
                  <a:pt x="5835" y="9121"/>
                </a:cubicBezTo>
                <a:cubicBezTo>
                  <a:pt x="6287" y="9121"/>
                  <a:pt x="6669" y="8812"/>
                  <a:pt x="6764" y="8383"/>
                </a:cubicBezTo>
                <a:lnTo>
                  <a:pt x="7669" y="8383"/>
                </a:lnTo>
                <a:cubicBezTo>
                  <a:pt x="8574" y="8383"/>
                  <a:pt x="9336" y="9121"/>
                  <a:pt x="9336" y="10050"/>
                </a:cubicBezTo>
                <a:lnTo>
                  <a:pt x="9336" y="11241"/>
                </a:lnTo>
                <a:lnTo>
                  <a:pt x="6883" y="11241"/>
                </a:lnTo>
                <a:cubicBezTo>
                  <a:pt x="6740" y="11241"/>
                  <a:pt x="6645" y="11336"/>
                  <a:pt x="6645" y="11455"/>
                </a:cubicBezTo>
                <a:cubicBezTo>
                  <a:pt x="6645" y="11598"/>
                  <a:pt x="6740" y="11693"/>
                  <a:pt x="6883" y="11693"/>
                </a:cubicBezTo>
                <a:lnTo>
                  <a:pt x="9550" y="11693"/>
                </a:lnTo>
                <a:cubicBezTo>
                  <a:pt x="9669" y="11693"/>
                  <a:pt x="9788" y="11598"/>
                  <a:pt x="9788" y="11455"/>
                </a:cubicBezTo>
                <a:lnTo>
                  <a:pt x="9788" y="10050"/>
                </a:lnTo>
                <a:cubicBezTo>
                  <a:pt x="9788" y="9193"/>
                  <a:pt x="9264" y="8430"/>
                  <a:pt x="8526" y="8121"/>
                </a:cubicBezTo>
                <a:lnTo>
                  <a:pt x="8526" y="5454"/>
                </a:lnTo>
                <a:cubicBezTo>
                  <a:pt x="8526" y="5263"/>
                  <a:pt x="8526" y="5073"/>
                  <a:pt x="8478" y="4882"/>
                </a:cubicBezTo>
                <a:lnTo>
                  <a:pt x="8764" y="4596"/>
                </a:lnTo>
                <a:cubicBezTo>
                  <a:pt x="8955" y="4644"/>
                  <a:pt x="9145" y="4668"/>
                  <a:pt x="9360" y="4668"/>
                </a:cubicBezTo>
                <a:cubicBezTo>
                  <a:pt x="9979" y="4668"/>
                  <a:pt x="10574" y="4430"/>
                  <a:pt x="11027" y="3977"/>
                </a:cubicBezTo>
                <a:cubicBezTo>
                  <a:pt x="11455" y="3525"/>
                  <a:pt x="11693" y="2929"/>
                  <a:pt x="11693" y="2310"/>
                </a:cubicBezTo>
                <a:cubicBezTo>
                  <a:pt x="11670" y="1691"/>
                  <a:pt x="11431" y="1119"/>
                  <a:pt x="11003" y="691"/>
                </a:cubicBezTo>
                <a:cubicBezTo>
                  <a:pt x="10574" y="262"/>
                  <a:pt x="10003" y="0"/>
                  <a:pt x="9383" y="0"/>
                </a:cubicBezTo>
                <a:cubicBezTo>
                  <a:pt x="8764" y="0"/>
                  <a:pt x="8169" y="238"/>
                  <a:pt x="7716" y="667"/>
                </a:cubicBezTo>
                <a:cubicBezTo>
                  <a:pt x="7264" y="1119"/>
                  <a:pt x="7026" y="1715"/>
                  <a:pt x="7026" y="2334"/>
                </a:cubicBezTo>
                <a:cubicBezTo>
                  <a:pt x="7026" y="2596"/>
                  <a:pt x="7050" y="2858"/>
                  <a:pt x="7145" y="3096"/>
                </a:cubicBezTo>
                <a:cubicBezTo>
                  <a:pt x="6764" y="2882"/>
                  <a:pt x="6311" y="2763"/>
                  <a:pt x="5859" y="2763"/>
                </a:cubicBezTo>
                <a:cubicBezTo>
                  <a:pt x="5383" y="2763"/>
                  <a:pt x="4930" y="2882"/>
                  <a:pt x="4549" y="3096"/>
                </a:cubicBezTo>
                <a:cubicBezTo>
                  <a:pt x="4644" y="2858"/>
                  <a:pt x="4668" y="2596"/>
                  <a:pt x="4668" y="2334"/>
                </a:cubicBezTo>
                <a:cubicBezTo>
                  <a:pt x="4668" y="1715"/>
                  <a:pt x="4430" y="1119"/>
                  <a:pt x="3977" y="667"/>
                </a:cubicBezTo>
                <a:cubicBezTo>
                  <a:pt x="3549" y="238"/>
                  <a:pt x="2953" y="0"/>
                  <a:pt x="23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" grpId="0"/>
      <p:bldP spid="2161" grpId="0" build="p"/>
      <p:bldP spid="2162" grpId="0" build="p"/>
      <p:bldP spid="2163" grpId="0" build="p"/>
      <p:bldP spid="2164" grpId="0" build="p"/>
      <p:bldP spid="2165" grpId="0" build="p"/>
      <p:bldP spid="2166" grpId="0" build="p"/>
      <p:bldP spid="2167" grpId="0" build="p"/>
      <p:bldP spid="2168" grpId="0" build="p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71"/>
          <p:cNvSpPr txBox="1">
            <a:spLocks noGrp="1"/>
          </p:cNvSpPr>
          <p:nvPr>
            <p:ph type="subTitle" idx="4"/>
          </p:nvPr>
        </p:nvSpPr>
        <p:spPr>
          <a:xfrm>
            <a:off x="564926" y="1536262"/>
            <a:ext cx="2156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N"/>
              <a:t>Frontend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5" name="Google Shape;1265;p71"/>
          <p:cNvSpPr txBox="1">
            <a:spLocks noGrp="1"/>
          </p:cNvSpPr>
          <p:nvPr>
            <p:ph type="subTitle" idx="5"/>
          </p:nvPr>
        </p:nvSpPr>
        <p:spPr>
          <a:xfrm>
            <a:off x="3308418" y="1533608"/>
            <a:ext cx="2156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N"/>
              <a:t>Backend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6" name="Google Shape;1266;p71"/>
          <p:cNvSpPr txBox="1">
            <a:spLocks noGrp="1"/>
          </p:cNvSpPr>
          <p:nvPr>
            <p:ph type="subTitle" idx="1"/>
          </p:nvPr>
        </p:nvSpPr>
        <p:spPr>
          <a:xfrm>
            <a:off x="2994238" y="1824416"/>
            <a:ext cx="3241951" cy="796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/>
              <a:t>Python (Django/Flask) for API development 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/>
              <a:t>Secure authentication and real-time processing.</a:t>
            </a:r>
          </a:p>
        </p:txBody>
      </p:sp>
      <p:sp>
        <p:nvSpPr>
          <p:cNvPr id="1267" name="Google Shape;1267;p71"/>
          <p:cNvSpPr txBox="1">
            <a:spLocks noGrp="1"/>
          </p:cNvSpPr>
          <p:nvPr>
            <p:ph type="subTitle" idx="2"/>
          </p:nvPr>
        </p:nvSpPr>
        <p:spPr>
          <a:xfrm>
            <a:off x="6181272" y="2000633"/>
            <a:ext cx="2439091" cy="754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/>
              <a:t>AI chatbot using OpenAI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/>
              <a:t>Safety alerts with TensorFlow-based threat detection.</a:t>
            </a:r>
            <a:endParaRPr lang="en-IN" sz="1200"/>
          </a:p>
        </p:txBody>
      </p:sp>
      <p:sp>
        <p:nvSpPr>
          <p:cNvPr id="1268" name="Google Shape;1268;p71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/>
              <a:t>Tech Stack &amp; Integration:</a:t>
            </a:r>
          </a:p>
        </p:txBody>
      </p:sp>
      <p:sp>
        <p:nvSpPr>
          <p:cNvPr id="1269" name="Google Shape;1269;p71"/>
          <p:cNvSpPr txBox="1">
            <a:spLocks noGrp="1"/>
          </p:cNvSpPr>
          <p:nvPr>
            <p:ph type="subTitle" idx="6"/>
          </p:nvPr>
        </p:nvSpPr>
        <p:spPr>
          <a:xfrm>
            <a:off x="6181273" y="1536262"/>
            <a:ext cx="2156400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N" b="1"/>
              <a:t>AI/ML</a:t>
            </a:r>
            <a:endParaRPr lang="en-IN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0" name="Google Shape;1270;p71"/>
          <p:cNvSpPr txBox="1">
            <a:spLocks noGrp="1"/>
          </p:cNvSpPr>
          <p:nvPr>
            <p:ph type="subTitle" idx="3"/>
          </p:nvPr>
        </p:nvSpPr>
        <p:spPr>
          <a:xfrm>
            <a:off x="258854" y="1967767"/>
            <a:ext cx="3091783" cy="787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/>
              <a:t>HTML, CSS, JavaScript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/>
              <a:t>Responsive UI/UX using modern frameworks.</a:t>
            </a:r>
            <a:endParaRPr lang="en-IN"/>
          </a:p>
        </p:txBody>
      </p:sp>
      <p:grpSp>
        <p:nvGrpSpPr>
          <p:cNvPr id="1271" name="Google Shape;1271;p71"/>
          <p:cNvGrpSpPr/>
          <p:nvPr/>
        </p:nvGrpSpPr>
        <p:grpSpPr>
          <a:xfrm>
            <a:off x="4924609" y="529005"/>
            <a:ext cx="469525" cy="390325"/>
            <a:chOff x="1153350" y="3470675"/>
            <a:chExt cx="469525" cy="390325"/>
          </a:xfrm>
        </p:grpSpPr>
        <p:sp>
          <p:nvSpPr>
            <p:cNvPr id="1272" name="Google Shape;1272;p71"/>
            <p:cNvSpPr/>
            <p:nvPr/>
          </p:nvSpPr>
          <p:spPr>
            <a:xfrm>
              <a:off x="1219850" y="347067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475"/>
                    <a:pt x="127" y="633"/>
                    <a:pt x="317" y="633"/>
                  </a:cubicBezTo>
                  <a:cubicBezTo>
                    <a:pt x="476" y="633"/>
                    <a:pt x="634" y="475"/>
                    <a:pt x="634" y="317"/>
                  </a:cubicBezTo>
                  <a:cubicBezTo>
                    <a:pt x="634" y="127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71"/>
            <p:cNvSpPr/>
            <p:nvPr/>
          </p:nvSpPr>
          <p:spPr>
            <a:xfrm>
              <a:off x="1257075" y="3470675"/>
              <a:ext cx="365800" cy="390325"/>
            </a:xfrm>
            <a:custGeom>
              <a:avLst/>
              <a:gdLst/>
              <a:ahLst/>
              <a:cxnLst/>
              <a:rect l="l" t="t" r="r" b="b"/>
              <a:pathLst>
                <a:path w="14632" h="15613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33"/>
                    <a:pt x="317" y="633"/>
                  </a:cubicBezTo>
                  <a:lnTo>
                    <a:pt x="12288" y="633"/>
                  </a:lnTo>
                  <a:cubicBezTo>
                    <a:pt x="12351" y="633"/>
                    <a:pt x="12414" y="697"/>
                    <a:pt x="12414" y="760"/>
                  </a:cubicBezTo>
                  <a:lnTo>
                    <a:pt x="12414" y="13713"/>
                  </a:lnTo>
                  <a:cubicBezTo>
                    <a:pt x="12414" y="13903"/>
                    <a:pt x="12541" y="14029"/>
                    <a:pt x="12731" y="14029"/>
                  </a:cubicBezTo>
                  <a:cubicBezTo>
                    <a:pt x="12921" y="14029"/>
                    <a:pt x="13048" y="13903"/>
                    <a:pt x="13048" y="13713"/>
                  </a:cubicBezTo>
                  <a:lnTo>
                    <a:pt x="13048" y="2217"/>
                  </a:lnTo>
                  <a:lnTo>
                    <a:pt x="13871" y="2217"/>
                  </a:lnTo>
                  <a:cubicBezTo>
                    <a:pt x="13934" y="2217"/>
                    <a:pt x="13998" y="2280"/>
                    <a:pt x="13998" y="2344"/>
                  </a:cubicBezTo>
                  <a:lnTo>
                    <a:pt x="13998" y="13713"/>
                  </a:lnTo>
                  <a:cubicBezTo>
                    <a:pt x="13998" y="14409"/>
                    <a:pt x="13428" y="14979"/>
                    <a:pt x="12731" y="14979"/>
                  </a:cubicBezTo>
                  <a:lnTo>
                    <a:pt x="11591" y="14979"/>
                  </a:lnTo>
                  <a:cubicBezTo>
                    <a:pt x="11401" y="14979"/>
                    <a:pt x="11274" y="15106"/>
                    <a:pt x="11274" y="15296"/>
                  </a:cubicBezTo>
                  <a:cubicBezTo>
                    <a:pt x="11274" y="15486"/>
                    <a:pt x="11401" y="15613"/>
                    <a:pt x="11591" y="15613"/>
                  </a:cubicBezTo>
                  <a:lnTo>
                    <a:pt x="12731" y="15613"/>
                  </a:lnTo>
                  <a:cubicBezTo>
                    <a:pt x="13776" y="15613"/>
                    <a:pt x="14631" y="14758"/>
                    <a:pt x="14631" y="13713"/>
                  </a:cubicBezTo>
                  <a:lnTo>
                    <a:pt x="14631" y="2344"/>
                  </a:lnTo>
                  <a:cubicBezTo>
                    <a:pt x="14631" y="1900"/>
                    <a:pt x="14283" y="1552"/>
                    <a:pt x="13871" y="1552"/>
                  </a:cubicBezTo>
                  <a:lnTo>
                    <a:pt x="13048" y="1552"/>
                  </a:lnTo>
                  <a:lnTo>
                    <a:pt x="13048" y="760"/>
                  </a:lnTo>
                  <a:cubicBezTo>
                    <a:pt x="13048" y="317"/>
                    <a:pt x="12699" y="0"/>
                    <a:pt x="12288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71"/>
            <p:cNvSpPr/>
            <p:nvPr/>
          </p:nvSpPr>
          <p:spPr>
            <a:xfrm>
              <a:off x="1512000" y="3845150"/>
              <a:ext cx="15850" cy="15850"/>
            </a:xfrm>
            <a:custGeom>
              <a:avLst/>
              <a:gdLst/>
              <a:ahLst/>
              <a:cxnLst/>
              <a:rect l="l" t="t" r="r" b="b"/>
              <a:pathLst>
                <a:path w="634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27" y="634"/>
                    <a:pt x="317" y="634"/>
                  </a:cubicBezTo>
                  <a:cubicBezTo>
                    <a:pt x="507" y="634"/>
                    <a:pt x="634" y="475"/>
                    <a:pt x="634" y="317"/>
                  </a:cubicBezTo>
                  <a:cubicBezTo>
                    <a:pt x="634" y="127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71"/>
            <p:cNvSpPr/>
            <p:nvPr/>
          </p:nvSpPr>
          <p:spPr>
            <a:xfrm>
              <a:off x="1153350" y="3470675"/>
              <a:ext cx="338100" cy="390325"/>
            </a:xfrm>
            <a:custGeom>
              <a:avLst/>
              <a:gdLst/>
              <a:ahLst/>
              <a:cxnLst/>
              <a:rect l="l" t="t" r="r" b="b"/>
              <a:pathLst>
                <a:path w="13524" h="15613" extrusionOk="0">
                  <a:moveTo>
                    <a:pt x="761" y="0"/>
                  </a:moveTo>
                  <a:cubicBezTo>
                    <a:pt x="349" y="0"/>
                    <a:pt x="0" y="317"/>
                    <a:pt x="0" y="760"/>
                  </a:cubicBezTo>
                  <a:lnTo>
                    <a:pt x="0" y="13713"/>
                  </a:lnTo>
                  <a:cubicBezTo>
                    <a:pt x="0" y="14758"/>
                    <a:pt x="856" y="15613"/>
                    <a:pt x="1901" y="15613"/>
                  </a:cubicBezTo>
                  <a:lnTo>
                    <a:pt x="13206" y="15613"/>
                  </a:lnTo>
                  <a:cubicBezTo>
                    <a:pt x="13365" y="15613"/>
                    <a:pt x="13523" y="15454"/>
                    <a:pt x="13523" y="15296"/>
                  </a:cubicBezTo>
                  <a:cubicBezTo>
                    <a:pt x="13523" y="15106"/>
                    <a:pt x="13365" y="14979"/>
                    <a:pt x="13206" y="14979"/>
                  </a:cubicBezTo>
                  <a:lnTo>
                    <a:pt x="1901" y="14979"/>
                  </a:lnTo>
                  <a:cubicBezTo>
                    <a:pt x="1204" y="14979"/>
                    <a:pt x="634" y="14409"/>
                    <a:pt x="634" y="13713"/>
                  </a:cubicBezTo>
                  <a:lnTo>
                    <a:pt x="634" y="760"/>
                  </a:lnTo>
                  <a:cubicBezTo>
                    <a:pt x="634" y="697"/>
                    <a:pt x="697" y="633"/>
                    <a:pt x="761" y="633"/>
                  </a:cubicBezTo>
                  <a:lnTo>
                    <a:pt x="1901" y="633"/>
                  </a:lnTo>
                  <a:cubicBezTo>
                    <a:pt x="2091" y="633"/>
                    <a:pt x="2249" y="475"/>
                    <a:pt x="2249" y="317"/>
                  </a:cubicBez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71"/>
            <p:cNvSpPr/>
            <p:nvPr/>
          </p:nvSpPr>
          <p:spPr>
            <a:xfrm>
              <a:off x="1350500" y="3667000"/>
              <a:ext cx="193200" cy="15875"/>
            </a:xfrm>
            <a:custGeom>
              <a:avLst/>
              <a:gdLst/>
              <a:ahLst/>
              <a:cxnLst/>
              <a:rect l="l" t="t" r="r" b="b"/>
              <a:pathLst>
                <a:path w="7728" h="635" extrusionOk="0">
                  <a:moveTo>
                    <a:pt x="317" y="1"/>
                  </a:moveTo>
                  <a:cubicBezTo>
                    <a:pt x="158" y="1"/>
                    <a:pt x="0" y="128"/>
                    <a:pt x="0" y="318"/>
                  </a:cubicBezTo>
                  <a:cubicBezTo>
                    <a:pt x="0" y="508"/>
                    <a:pt x="158" y="634"/>
                    <a:pt x="317" y="634"/>
                  </a:cubicBezTo>
                  <a:lnTo>
                    <a:pt x="7411" y="634"/>
                  </a:lnTo>
                  <a:cubicBezTo>
                    <a:pt x="7601" y="634"/>
                    <a:pt x="7727" y="508"/>
                    <a:pt x="7727" y="318"/>
                  </a:cubicBezTo>
                  <a:cubicBezTo>
                    <a:pt x="7727" y="128"/>
                    <a:pt x="7601" y="1"/>
                    <a:pt x="7411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71"/>
            <p:cNvSpPr/>
            <p:nvPr/>
          </p:nvSpPr>
          <p:spPr>
            <a:xfrm>
              <a:off x="1350500" y="3713725"/>
              <a:ext cx="104525" cy="15850"/>
            </a:xfrm>
            <a:custGeom>
              <a:avLst/>
              <a:gdLst/>
              <a:ahLst/>
              <a:cxnLst/>
              <a:rect l="l" t="t" r="r" b="b"/>
              <a:pathLst>
                <a:path w="4181" h="634" extrusionOk="0">
                  <a:moveTo>
                    <a:pt x="317" y="0"/>
                  </a:moveTo>
                  <a:cubicBezTo>
                    <a:pt x="158" y="0"/>
                    <a:pt x="0" y="159"/>
                    <a:pt x="0" y="317"/>
                  </a:cubicBezTo>
                  <a:cubicBezTo>
                    <a:pt x="0" y="507"/>
                    <a:pt x="158" y="634"/>
                    <a:pt x="317" y="634"/>
                  </a:cubicBezTo>
                  <a:lnTo>
                    <a:pt x="3864" y="634"/>
                  </a:lnTo>
                  <a:cubicBezTo>
                    <a:pt x="4054" y="634"/>
                    <a:pt x="4180" y="507"/>
                    <a:pt x="4180" y="317"/>
                  </a:cubicBezTo>
                  <a:cubicBezTo>
                    <a:pt x="4180" y="159"/>
                    <a:pt x="4054" y="0"/>
                    <a:pt x="3864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71"/>
            <p:cNvSpPr/>
            <p:nvPr/>
          </p:nvSpPr>
          <p:spPr>
            <a:xfrm>
              <a:off x="1350500" y="3760425"/>
              <a:ext cx="193200" cy="15875"/>
            </a:xfrm>
            <a:custGeom>
              <a:avLst/>
              <a:gdLst/>
              <a:ahLst/>
              <a:cxnLst/>
              <a:rect l="l" t="t" r="r" b="b"/>
              <a:pathLst>
                <a:path w="7728" h="635" extrusionOk="0">
                  <a:moveTo>
                    <a:pt x="317" y="1"/>
                  </a:moveTo>
                  <a:cubicBezTo>
                    <a:pt x="158" y="1"/>
                    <a:pt x="0" y="159"/>
                    <a:pt x="0" y="318"/>
                  </a:cubicBezTo>
                  <a:cubicBezTo>
                    <a:pt x="0" y="508"/>
                    <a:pt x="158" y="634"/>
                    <a:pt x="317" y="634"/>
                  </a:cubicBezTo>
                  <a:lnTo>
                    <a:pt x="7411" y="634"/>
                  </a:lnTo>
                  <a:cubicBezTo>
                    <a:pt x="7601" y="634"/>
                    <a:pt x="7727" y="508"/>
                    <a:pt x="7727" y="318"/>
                  </a:cubicBezTo>
                  <a:cubicBezTo>
                    <a:pt x="7727" y="159"/>
                    <a:pt x="7601" y="1"/>
                    <a:pt x="7411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71"/>
            <p:cNvSpPr/>
            <p:nvPr/>
          </p:nvSpPr>
          <p:spPr>
            <a:xfrm>
              <a:off x="1192925" y="3509450"/>
              <a:ext cx="65750" cy="75550"/>
            </a:xfrm>
            <a:custGeom>
              <a:avLst/>
              <a:gdLst/>
              <a:ahLst/>
              <a:cxnLst/>
              <a:rect l="l" t="t" r="r" b="b"/>
              <a:pathLst>
                <a:path w="2630" h="3022" extrusionOk="0">
                  <a:moveTo>
                    <a:pt x="2313" y="1"/>
                  </a:moveTo>
                  <a:cubicBezTo>
                    <a:pt x="2154" y="1"/>
                    <a:pt x="1996" y="159"/>
                    <a:pt x="1996" y="349"/>
                  </a:cubicBezTo>
                  <a:lnTo>
                    <a:pt x="1996" y="1838"/>
                  </a:lnTo>
                  <a:lnTo>
                    <a:pt x="571" y="128"/>
                  </a:lnTo>
                  <a:cubicBezTo>
                    <a:pt x="500" y="56"/>
                    <a:pt x="411" y="21"/>
                    <a:pt x="317" y="21"/>
                  </a:cubicBezTo>
                  <a:cubicBezTo>
                    <a:pt x="286" y="21"/>
                    <a:pt x="254" y="25"/>
                    <a:pt x="223" y="33"/>
                  </a:cubicBezTo>
                  <a:cubicBezTo>
                    <a:pt x="96" y="96"/>
                    <a:pt x="1" y="191"/>
                    <a:pt x="1" y="349"/>
                  </a:cubicBezTo>
                  <a:lnTo>
                    <a:pt x="1" y="2693"/>
                  </a:lnTo>
                  <a:cubicBezTo>
                    <a:pt x="1" y="2883"/>
                    <a:pt x="159" y="3009"/>
                    <a:pt x="318" y="3009"/>
                  </a:cubicBezTo>
                  <a:cubicBezTo>
                    <a:pt x="508" y="3009"/>
                    <a:pt x="634" y="2883"/>
                    <a:pt x="634" y="2693"/>
                  </a:cubicBezTo>
                  <a:lnTo>
                    <a:pt x="634" y="1204"/>
                  </a:lnTo>
                  <a:lnTo>
                    <a:pt x="2091" y="2914"/>
                  </a:lnTo>
                  <a:cubicBezTo>
                    <a:pt x="2139" y="2986"/>
                    <a:pt x="2240" y="3021"/>
                    <a:pt x="2340" y="3021"/>
                  </a:cubicBezTo>
                  <a:cubicBezTo>
                    <a:pt x="2374" y="3021"/>
                    <a:pt x="2408" y="3017"/>
                    <a:pt x="2439" y="3009"/>
                  </a:cubicBezTo>
                  <a:cubicBezTo>
                    <a:pt x="2566" y="2946"/>
                    <a:pt x="2629" y="2851"/>
                    <a:pt x="2629" y="2693"/>
                  </a:cubicBezTo>
                  <a:lnTo>
                    <a:pt x="2629" y="349"/>
                  </a:lnTo>
                  <a:cubicBezTo>
                    <a:pt x="2629" y="159"/>
                    <a:pt x="2503" y="1"/>
                    <a:pt x="2313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71"/>
            <p:cNvSpPr/>
            <p:nvPr/>
          </p:nvSpPr>
          <p:spPr>
            <a:xfrm>
              <a:off x="1272900" y="3509450"/>
              <a:ext cx="50700" cy="75250"/>
            </a:xfrm>
            <a:custGeom>
              <a:avLst/>
              <a:gdLst/>
              <a:ahLst/>
              <a:cxnLst/>
              <a:rect l="l" t="t" r="r" b="b"/>
              <a:pathLst>
                <a:path w="2028" h="3010" extrusionOk="0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693"/>
                  </a:lnTo>
                  <a:cubicBezTo>
                    <a:pt x="0" y="2883"/>
                    <a:pt x="127" y="3009"/>
                    <a:pt x="317" y="3009"/>
                  </a:cubicBezTo>
                  <a:lnTo>
                    <a:pt x="1711" y="3009"/>
                  </a:lnTo>
                  <a:cubicBezTo>
                    <a:pt x="1901" y="3009"/>
                    <a:pt x="2027" y="2883"/>
                    <a:pt x="2027" y="2693"/>
                  </a:cubicBezTo>
                  <a:cubicBezTo>
                    <a:pt x="2027" y="2534"/>
                    <a:pt x="1901" y="2376"/>
                    <a:pt x="1711" y="2376"/>
                  </a:cubicBezTo>
                  <a:lnTo>
                    <a:pt x="634" y="2376"/>
                  </a:lnTo>
                  <a:lnTo>
                    <a:pt x="634" y="1838"/>
                  </a:lnTo>
                  <a:lnTo>
                    <a:pt x="1109" y="1838"/>
                  </a:lnTo>
                  <a:cubicBezTo>
                    <a:pt x="1299" y="1838"/>
                    <a:pt x="1457" y="1679"/>
                    <a:pt x="1457" y="1521"/>
                  </a:cubicBezTo>
                  <a:cubicBezTo>
                    <a:pt x="1457" y="1331"/>
                    <a:pt x="1299" y="1204"/>
                    <a:pt x="1109" y="1204"/>
                  </a:cubicBezTo>
                  <a:lnTo>
                    <a:pt x="634" y="1204"/>
                  </a:lnTo>
                  <a:lnTo>
                    <a:pt x="634" y="634"/>
                  </a:lnTo>
                  <a:lnTo>
                    <a:pt x="1711" y="634"/>
                  </a:lnTo>
                  <a:lnTo>
                    <a:pt x="1711" y="666"/>
                  </a:lnTo>
                  <a:cubicBezTo>
                    <a:pt x="1901" y="666"/>
                    <a:pt x="2027" y="508"/>
                    <a:pt x="2027" y="349"/>
                  </a:cubicBezTo>
                  <a:cubicBezTo>
                    <a:pt x="2027" y="159"/>
                    <a:pt x="1901" y="1"/>
                    <a:pt x="1711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71"/>
            <p:cNvSpPr/>
            <p:nvPr/>
          </p:nvSpPr>
          <p:spPr>
            <a:xfrm>
              <a:off x="1337025" y="3509450"/>
              <a:ext cx="72075" cy="75550"/>
            </a:xfrm>
            <a:custGeom>
              <a:avLst/>
              <a:gdLst/>
              <a:ahLst/>
              <a:cxnLst/>
              <a:rect l="l" t="t" r="r" b="b"/>
              <a:pathLst>
                <a:path w="2883" h="3022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2693"/>
                  </a:lnTo>
                  <a:cubicBezTo>
                    <a:pt x="1" y="2819"/>
                    <a:pt x="96" y="2946"/>
                    <a:pt x="191" y="2978"/>
                  </a:cubicBezTo>
                  <a:cubicBezTo>
                    <a:pt x="248" y="3006"/>
                    <a:pt x="305" y="3022"/>
                    <a:pt x="359" y="3022"/>
                  </a:cubicBezTo>
                  <a:cubicBezTo>
                    <a:pt x="425" y="3022"/>
                    <a:pt x="487" y="2998"/>
                    <a:pt x="539" y="2946"/>
                  </a:cubicBezTo>
                  <a:lnTo>
                    <a:pt x="1457" y="2218"/>
                  </a:lnTo>
                  <a:lnTo>
                    <a:pt x="2344" y="2946"/>
                  </a:lnTo>
                  <a:cubicBezTo>
                    <a:pt x="2396" y="2998"/>
                    <a:pt x="2468" y="3022"/>
                    <a:pt x="2538" y="3022"/>
                  </a:cubicBezTo>
                  <a:cubicBezTo>
                    <a:pt x="2594" y="3022"/>
                    <a:pt x="2650" y="3006"/>
                    <a:pt x="2693" y="2978"/>
                  </a:cubicBezTo>
                  <a:cubicBezTo>
                    <a:pt x="2819" y="2946"/>
                    <a:pt x="2883" y="2819"/>
                    <a:pt x="2883" y="2693"/>
                  </a:cubicBezTo>
                  <a:lnTo>
                    <a:pt x="2883" y="349"/>
                  </a:lnTo>
                  <a:cubicBezTo>
                    <a:pt x="2883" y="159"/>
                    <a:pt x="2724" y="1"/>
                    <a:pt x="2566" y="1"/>
                  </a:cubicBezTo>
                  <a:cubicBezTo>
                    <a:pt x="2376" y="1"/>
                    <a:pt x="2249" y="159"/>
                    <a:pt x="2249" y="349"/>
                  </a:cubicBezTo>
                  <a:lnTo>
                    <a:pt x="2249" y="2028"/>
                  </a:lnTo>
                  <a:lnTo>
                    <a:pt x="1647" y="1553"/>
                  </a:lnTo>
                  <a:cubicBezTo>
                    <a:pt x="1584" y="1505"/>
                    <a:pt x="1513" y="1481"/>
                    <a:pt x="1442" y="1481"/>
                  </a:cubicBezTo>
                  <a:cubicBezTo>
                    <a:pt x="1370" y="1481"/>
                    <a:pt x="1299" y="1505"/>
                    <a:pt x="1236" y="1553"/>
                  </a:cubicBezTo>
                  <a:lnTo>
                    <a:pt x="666" y="2028"/>
                  </a:lnTo>
                  <a:lnTo>
                    <a:pt x="666" y="349"/>
                  </a:lnTo>
                  <a:cubicBezTo>
                    <a:pt x="666" y="159"/>
                    <a:pt x="507" y="1"/>
                    <a:pt x="349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71"/>
            <p:cNvSpPr/>
            <p:nvPr/>
          </p:nvSpPr>
          <p:spPr>
            <a:xfrm>
              <a:off x="1422525" y="3509450"/>
              <a:ext cx="53875" cy="76050"/>
            </a:xfrm>
            <a:custGeom>
              <a:avLst/>
              <a:gdLst/>
              <a:ahLst/>
              <a:cxnLst/>
              <a:rect l="l" t="t" r="r" b="b"/>
              <a:pathLst>
                <a:path w="2155" h="3042" extrusionOk="0">
                  <a:moveTo>
                    <a:pt x="919" y="1"/>
                  </a:moveTo>
                  <a:cubicBezTo>
                    <a:pt x="413" y="1"/>
                    <a:pt x="1" y="413"/>
                    <a:pt x="1" y="919"/>
                  </a:cubicBezTo>
                  <a:cubicBezTo>
                    <a:pt x="1" y="1426"/>
                    <a:pt x="413" y="1838"/>
                    <a:pt x="919" y="1838"/>
                  </a:cubicBezTo>
                  <a:lnTo>
                    <a:pt x="1236" y="1838"/>
                  </a:lnTo>
                  <a:cubicBezTo>
                    <a:pt x="1363" y="1838"/>
                    <a:pt x="1489" y="1964"/>
                    <a:pt x="1489" y="2123"/>
                  </a:cubicBezTo>
                  <a:cubicBezTo>
                    <a:pt x="1489" y="2249"/>
                    <a:pt x="1363" y="2376"/>
                    <a:pt x="1236" y="2376"/>
                  </a:cubicBezTo>
                  <a:lnTo>
                    <a:pt x="318" y="2376"/>
                  </a:lnTo>
                  <a:cubicBezTo>
                    <a:pt x="128" y="2376"/>
                    <a:pt x="1" y="2534"/>
                    <a:pt x="1" y="2693"/>
                  </a:cubicBezTo>
                  <a:cubicBezTo>
                    <a:pt x="1" y="2883"/>
                    <a:pt x="128" y="3041"/>
                    <a:pt x="318" y="3041"/>
                  </a:cubicBezTo>
                  <a:lnTo>
                    <a:pt x="1236" y="3041"/>
                  </a:lnTo>
                  <a:cubicBezTo>
                    <a:pt x="1743" y="3041"/>
                    <a:pt x="2123" y="2629"/>
                    <a:pt x="2123" y="2123"/>
                  </a:cubicBezTo>
                  <a:cubicBezTo>
                    <a:pt x="2123" y="1616"/>
                    <a:pt x="1743" y="1204"/>
                    <a:pt x="1236" y="1204"/>
                  </a:cubicBezTo>
                  <a:lnTo>
                    <a:pt x="919" y="1204"/>
                  </a:lnTo>
                  <a:cubicBezTo>
                    <a:pt x="761" y="1204"/>
                    <a:pt x="634" y="1078"/>
                    <a:pt x="634" y="919"/>
                  </a:cubicBezTo>
                  <a:cubicBezTo>
                    <a:pt x="634" y="793"/>
                    <a:pt x="761" y="666"/>
                    <a:pt x="919" y="666"/>
                  </a:cubicBezTo>
                  <a:lnTo>
                    <a:pt x="1806" y="666"/>
                  </a:lnTo>
                  <a:cubicBezTo>
                    <a:pt x="1996" y="666"/>
                    <a:pt x="2154" y="508"/>
                    <a:pt x="2154" y="349"/>
                  </a:cubicBezTo>
                  <a:cubicBezTo>
                    <a:pt x="2154" y="159"/>
                    <a:pt x="1996" y="1"/>
                    <a:pt x="1806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71"/>
            <p:cNvSpPr/>
            <p:nvPr/>
          </p:nvSpPr>
          <p:spPr>
            <a:xfrm>
              <a:off x="1500925" y="3509450"/>
              <a:ext cx="42775" cy="16650"/>
            </a:xfrm>
            <a:custGeom>
              <a:avLst/>
              <a:gdLst/>
              <a:ahLst/>
              <a:cxnLst/>
              <a:rect l="l" t="t" r="r" b="b"/>
              <a:pathLst>
                <a:path w="1711" h="666" extrusionOk="0">
                  <a:moveTo>
                    <a:pt x="317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08"/>
                    <a:pt x="159" y="666"/>
                    <a:pt x="317" y="666"/>
                  </a:cubicBezTo>
                  <a:lnTo>
                    <a:pt x="1394" y="666"/>
                  </a:lnTo>
                  <a:cubicBezTo>
                    <a:pt x="1584" y="666"/>
                    <a:pt x="1710" y="508"/>
                    <a:pt x="1710" y="349"/>
                  </a:cubicBezTo>
                  <a:cubicBezTo>
                    <a:pt x="1710" y="159"/>
                    <a:pt x="1584" y="1"/>
                    <a:pt x="1394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71"/>
            <p:cNvSpPr/>
            <p:nvPr/>
          </p:nvSpPr>
          <p:spPr>
            <a:xfrm>
              <a:off x="1500925" y="3539550"/>
              <a:ext cx="42775" cy="15850"/>
            </a:xfrm>
            <a:custGeom>
              <a:avLst/>
              <a:gdLst/>
              <a:ahLst/>
              <a:cxnLst/>
              <a:rect l="l" t="t" r="r" b="b"/>
              <a:pathLst>
                <a:path w="1711" h="634" extrusionOk="0">
                  <a:moveTo>
                    <a:pt x="317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4"/>
                    <a:pt x="317" y="634"/>
                  </a:cubicBezTo>
                  <a:lnTo>
                    <a:pt x="1394" y="634"/>
                  </a:lnTo>
                  <a:cubicBezTo>
                    <a:pt x="1584" y="634"/>
                    <a:pt x="1710" y="507"/>
                    <a:pt x="1710" y="317"/>
                  </a:cubicBezTo>
                  <a:cubicBezTo>
                    <a:pt x="1710" y="127"/>
                    <a:pt x="1584" y="0"/>
                    <a:pt x="1394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1"/>
            <p:cNvSpPr/>
            <p:nvPr/>
          </p:nvSpPr>
          <p:spPr>
            <a:xfrm>
              <a:off x="1500925" y="3568850"/>
              <a:ext cx="42775" cy="15850"/>
            </a:xfrm>
            <a:custGeom>
              <a:avLst/>
              <a:gdLst/>
              <a:ahLst/>
              <a:cxnLst/>
              <a:rect l="l" t="t" r="r" b="b"/>
              <a:pathLst>
                <a:path w="1711" h="634" extrusionOk="0">
                  <a:moveTo>
                    <a:pt x="317" y="0"/>
                  </a:moveTo>
                  <a:cubicBezTo>
                    <a:pt x="159" y="0"/>
                    <a:pt x="0" y="158"/>
                    <a:pt x="0" y="317"/>
                  </a:cubicBezTo>
                  <a:cubicBezTo>
                    <a:pt x="0" y="507"/>
                    <a:pt x="159" y="633"/>
                    <a:pt x="317" y="633"/>
                  </a:cubicBezTo>
                  <a:lnTo>
                    <a:pt x="1394" y="633"/>
                  </a:lnTo>
                  <a:cubicBezTo>
                    <a:pt x="1584" y="633"/>
                    <a:pt x="1710" y="507"/>
                    <a:pt x="1710" y="317"/>
                  </a:cubicBezTo>
                  <a:cubicBezTo>
                    <a:pt x="1710" y="158"/>
                    <a:pt x="1584" y="0"/>
                    <a:pt x="1394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1"/>
            <p:cNvSpPr/>
            <p:nvPr/>
          </p:nvSpPr>
          <p:spPr>
            <a:xfrm>
              <a:off x="1350500" y="3620300"/>
              <a:ext cx="16650" cy="15850"/>
            </a:xfrm>
            <a:custGeom>
              <a:avLst/>
              <a:gdLst/>
              <a:ahLst/>
              <a:cxnLst/>
              <a:rect l="l" t="t" r="r" b="b"/>
              <a:pathLst>
                <a:path w="666" h="634" extrusionOk="0">
                  <a:moveTo>
                    <a:pt x="348" y="0"/>
                  </a:moveTo>
                  <a:cubicBezTo>
                    <a:pt x="158" y="0"/>
                    <a:pt x="0" y="127"/>
                    <a:pt x="0" y="317"/>
                  </a:cubicBezTo>
                  <a:cubicBezTo>
                    <a:pt x="0" y="476"/>
                    <a:pt x="158" y="634"/>
                    <a:pt x="317" y="634"/>
                  </a:cubicBezTo>
                  <a:lnTo>
                    <a:pt x="348" y="634"/>
                  </a:lnTo>
                  <a:cubicBezTo>
                    <a:pt x="507" y="634"/>
                    <a:pt x="665" y="476"/>
                    <a:pt x="665" y="317"/>
                  </a:cubicBezTo>
                  <a:cubicBezTo>
                    <a:pt x="665" y="127"/>
                    <a:pt x="507" y="0"/>
                    <a:pt x="348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1"/>
            <p:cNvSpPr/>
            <p:nvPr/>
          </p:nvSpPr>
          <p:spPr>
            <a:xfrm>
              <a:off x="1377400" y="3620300"/>
              <a:ext cx="44375" cy="15850"/>
            </a:xfrm>
            <a:custGeom>
              <a:avLst/>
              <a:gdLst/>
              <a:ahLst/>
              <a:cxnLst/>
              <a:rect l="l" t="t" r="r" b="b"/>
              <a:pathLst>
                <a:path w="1775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476"/>
                    <a:pt x="127" y="634"/>
                    <a:pt x="317" y="634"/>
                  </a:cubicBezTo>
                  <a:lnTo>
                    <a:pt x="1458" y="634"/>
                  </a:lnTo>
                  <a:cubicBezTo>
                    <a:pt x="1648" y="634"/>
                    <a:pt x="1774" y="476"/>
                    <a:pt x="1774" y="317"/>
                  </a:cubicBezTo>
                  <a:cubicBezTo>
                    <a:pt x="1774" y="127"/>
                    <a:pt x="1648" y="0"/>
                    <a:pt x="1458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1"/>
            <p:cNvSpPr/>
            <p:nvPr/>
          </p:nvSpPr>
          <p:spPr>
            <a:xfrm>
              <a:off x="1350500" y="3803975"/>
              <a:ext cx="16650" cy="16650"/>
            </a:xfrm>
            <a:custGeom>
              <a:avLst/>
              <a:gdLst/>
              <a:ahLst/>
              <a:cxnLst/>
              <a:rect l="l" t="t" r="r" b="b"/>
              <a:pathLst>
                <a:path w="666" h="666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07"/>
                    <a:pt x="158" y="666"/>
                    <a:pt x="317" y="666"/>
                  </a:cubicBezTo>
                  <a:lnTo>
                    <a:pt x="348" y="666"/>
                  </a:lnTo>
                  <a:cubicBezTo>
                    <a:pt x="507" y="666"/>
                    <a:pt x="665" y="507"/>
                    <a:pt x="665" y="349"/>
                  </a:cubicBezTo>
                  <a:cubicBezTo>
                    <a:pt x="665" y="159"/>
                    <a:pt x="507" y="1"/>
                    <a:pt x="348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1"/>
            <p:cNvSpPr/>
            <p:nvPr/>
          </p:nvSpPr>
          <p:spPr>
            <a:xfrm>
              <a:off x="1377400" y="3803975"/>
              <a:ext cx="44375" cy="16650"/>
            </a:xfrm>
            <a:custGeom>
              <a:avLst/>
              <a:gdLst/>
              <a:ahLst/>
              <a:cxnLst/>
              <a:rect l="l" t="t" r="r" b="b"/>
              <a:pathLst>
                <a:path w="1775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49"/>
                  </a:cubicBezTo>
                  <a:cubicBezTo>
                    <a:pt x="1" y="507"/>
                    <a:pt x="127" y="666"/>
                    <a:pt x="317" y="666"/>
                  </a:cubicBezTo>
                  <a:lnTo>
                    <a:pt x="1458" y="666"/>
                  </a:lnTo>
                  <a:cubicBezTo>
                    <a:pt x="1648" y="666"/>
                    <a:pt x="1774" y="507"/>
                    <a:pt x="1774" y="349"/>
                  </a:cubicBezTo>
                  <a:cubicBezTo>
                    <a:pt x="1774" y="159"/>
                    <a:pt x="1648" y="1"/>
                    <a:pt x="1458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1"/>
            <p:cNvSpPr/>
            <p:nvPr/>
          </p:nvSpPr>
          <p:spPr>
            <a:xfrm>
              <a:off x="1219050" y="3645625"/>
              <a:ext cx="87125" cy="87925"/>
            </a:xfrm>
            <a:custGeom>
              <a:avLst/>
              <a:gdLst/>
              <a:ahLst/>
              <a:cxnLst/>
              <a:rect l="l" t="t" r="r" b="b"/>
              <a:pathLst>
                <a:path w="3485" h="3517" extrusionOk="0">
                  <a:moveTo>
                    <a:pt x="1743" y="666"/>
                  </a:moveTo>
                  <a:cubicBezTo>
                    <a:pt x="2376" y="666"/>
                    <a:pt x="2851" y="1141"/>
                    <a:pt x="2851" y="1774"/>
                  </a:cubicBezTo>
                  <a:cubicBezTo>
                    <a:pt x="2851" y="2376"/>
                    <a:pt x="2376" y="2883"/>
                    <a:pt x="1743" y="2883"/>
                  </a:cubicBezTo>
                  <a:cubicBezTo>
                    <a:pt x="1141" y="2883"/>
                    <a:pt x="634" y="2376"/>
                    <a:pt x="634" y="1774"/>
                  </a:cubicBezTo>
                  <a:cubicBezTo>
                    <a:pt x="634" y="1173"/>
                    <a:pt x="1141" y="666"/>
                    <a:pt x="1743" y="666"/>
                  </a:cubicBezTo>
                  <a:close/>
                  <a:moveTo>
                    <a:pt x="1743" y="1"/>
                  </a:moveTo>
                  <a:cubicBezTo>
                    <a:pt x="793" y="1"/>
                    <a:pt x="1" y="793"/>
                    <a:pt x="1" y="1774"/>
                  </a:cubicBezTo>
                  <a:cubicBezTo>
                    <a:pt x="1" y="2724"/>
                    <a:pt x="793" y="3516"/>
                    <a:pt x="1743" y="3516"/>
                  </a:cubicBezTo>
                  <a:cubicBezTo>
                    <a:pt x="2725" y="3516"/>
                    <a:pt x="3485" y="2724"/>
                    <a:pt x="3485" y="1774"/>
                  </a:cubicBezTo>
                  <a:cubicBezTo>
                    <a:pt x="3485" y="793"/>
                    <a:pt x="2725" y="1"/>
                    <a:pt x="1743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1"/>
            <p:cNvSpPr/>
            <p:nvPr/>
          </p:nvSpPr>
          <p:spPr>
            <a:xfrm>
              <a:off x="1192925" y="3620300"/>
              <a:ext cx="139375" cy="199550"/>
            </a:xfrm>
            <a:custGeom>
              <a:avLst/>
              <a:gdLst/>
              <a:ahLst/>
              <a:cxnLst/>
              <a:rect l="l" t="t" r="r" b="b"/>
              <a:pathLst>
                <a:path w="5575" h="7982" extrusionOk="0">
                  <a:moveTo>
                    <a:pt x="2788" y="634"/>
                  </a:moveTo>
                  <a:cubicBezTo>
                    <a:pt x="3991" y="634"/>
                    <a:pt x="4941" y="1584"/>
                    <a:pt x="4941" y="2787"/>
                  </a:cubicBezTo>
                  <a:cubicBezTo>
                    <a:pt x="4941" y="3801"/>
                    <a:pt x="4245" y="4656"/>
                    <a:pt x="3231" y="4877"/>
                  </a:cubicBezTo>
                  <a:cubicBezTo>
                    <a:pt x="3104" y="4909"/>
                    <a:pt x="2978" y="5036"/>
                    <a:pt x="2978" y="5194"/>
                  </a:cubicBezTo>
                  <a:lnTo>
                    <a:pt x="2978" y="5606"/>
                  </a:lnTo>
                  <a:cubicBezTo>
                    <a:pt x="2978" y="5796"/>
                    <a:pt x="3136" y="5954"/>
                    <a:pt x="3326" y="5954"/>
                  </a:cubicBezTo>
                  <a:lnTo>
                    <a:pt x="3801" y="5954"/>
                  </a:lnTo>
                  <a:cubicBezTo>
                    <a:pt x="3928" y="5954"/>
                    <a:pt x="4023" y="6018"/>
                    <a:pt x="4023" y="6144"/>
                  </a:cubicBezTo>
                  <a:cubicBezTo>
                    <a:pt x="4023" y="6239"/>
                    <a:pt x="3928" y="6334"/>
                    <a:pt x="3801" y="6334"/>
                  </a:cubicBezTo>
                  <a:lnTo>
                    <a:pt x="3326" y="6334"/>
                  </a:lnTo>
                  <a:cubicBezTo>
                    <a:pt x="3136" y="6334"/>
                    <a:pt x="2978" y="6493"/>
                    <a:pt x="2978" y="6651"/>
                  </a:cubicBezTo>
                  <a:lnTo>
                    <a:pt x="2978" y="7158"/>
                  </a:lnTo>
                  <a:cubicBezTo>
                    <a:pt x="2978" y="7284"/>
                    <a:pt x="2914" y="7379"/>
                    <a:pt x="2788" y="7379"/>
                  </a:cubicBezTo>
                  <a:cubicBezTo>
                    <a:pt x="2693" y="7379"/>
                    <a:pt x="2598" y="7284"/>
                    <a:pt x="2598" y="7158"/>
                  </a:cubicBezTo>
                  <a:lnTo>
                    <a:pt x="2598" y="6651"/>
                  </a:lnTo>
                  <a:cubicBezTo>
                    <a:pt x="2598" y="6493"/>
                    <a:pt x="2439" y="6334"/>
                    <a:pt x="2249" y="6334"/>
                  </a:cubicBezTo>
                  <a:lnTo>
                    <a:pt x="1774" y="6334"/>
                  </a:lnTo>
                  <a:cubicBezTo>
                    <a:pt x="1648" y="6334"/>
                    <a:pt x="1553" y="6239"/>
                    <a:pt x="1553" y="6144"/>
                  </a:cubicBezTo>
                  <a:cubicBezTo>
                    <a:pt x="1553" y="6018"/>
                    <a:pt x="1648" y="5954"/>
                    <a:pt x="1774" y="5954"/>
                  </a:cubicBezTo>
                  <a:lnTo>
                    <a:pt x="2249" y="5954"/>
                  </a:lnTo>
                  <a:cubicBezTo>
                    <a:pt x="2439" y="5954"/>
                    <a:pt x="2598" y="5796"/>
                    <a:pt x="2598" y="5606"/>
                  </a:cubicBezTo>
                  <a:lnTo>
                    <a:pt x="2598" y="5194"/>
                  </a:lnTo>
                  <a:cubicBezTo>
                    <a:pt x="2598" y="5036"/>
                    <a:pt x="2471" y="4909"/>
                    <a:pt x="2344" y="4877"/>
                  </a:cubicBezTo>
                  <a:cubicBezTo>
                    <a:pt x="1363" y="4687"/>
                    <a:pt x="634" y="3801"/>
                    <a:pt x="634" y="2787"/>
                  </a:cubicBezTo>
                  <a:cubicBezTo>
                    <a:pt x="634" y="1584"/>
                    <a:pt x="1616" y="634"/>
                    <a:pt x="2788" y="634"/>
                  </a:cubicBezTo>
                  <a:close/>
                  <a:moveTo>
                    <a:pt x="2788" y="0"/>
                  </a:moveTo>
                  <a:cubicBezTo>
                    <a:pt x="1268" y="0"/>
                    <a:pt x="1" y="1236"/>
                    <a:pt x="1" y="2787"/>
                  </a:cubicBezTo>
                  <a:cubicBezTo>
                    <a:pt x="1" y="3801"/>
                    <a:pt x="603" y="4782"/>
                    <a:pt x="1521" y="5258"/>
                  </a:cubicBezTo>
                  <a:lnTo>
                    <a:pt x="1616" y="5321"/>
                  </a:lnTo>
                  <a:lnTo>
                    <a:pt x="1489" y="5353"/>
                  </a:lnTo>
                  <a:cubicBezTo>
                    <a:pt x="1173" y="5448"/>
                    <a:pt x="951" y="5764"/>
                    <a:pt x="951" y="6144"/>
                  </a:cubicBezTo>
                  <a:cubicBezTo>
                    <a:pt x="951" y="6588"/>
                    <a:pt x="1299" y="6968"/>
                    <a:pt x="1774" y="6968"/>
                  </a:cubicBezTo>
                  <a:lnTo>
                    <a:pt x="1964" y="6968"/>
                  </a:lnTo>
                  <a:lnTo>
                    <a:pt x="1964" y="7158"/>
                  </a:lnTo>
                  <a:cubicBezTo>
                    <a:pt x="1964" y="7601"/>
                    <a:pt x="2344" y="7981"/>
                    <a:pt x="2788" y="7981"/>
                  </a:cubicBezTo>
                  <a:cubicBezTo>
                    <a:pt x="3263" y="7981"/>
                    <a:pt x="3643" y="7601"/>
                    <a:pt x="3643" y="7158"/>
                  </a:cubicBezTo>
                  <a:lnTo>
                    <a:pt x="3643" y="6968"/>
                  </a:lnTo>
                  <a:lnTo>
                    <a:pt x="3833" y="6968"/>
                  </a:lnTo>
                  <a:cubicBezTo>
                    <a:pt x="4276" y="6968"/>
                    <a:pt x="4656" y="6588"/>
                    <a:pt x="4656" y="6144"/>
                  </a:cubicBezTo>
                  <a:cubicBezTo>
                    <a:pt x="4656" y="5764"/>
                    <a:pt x="4435" y="5448"/>
                    <a:pt x="4086" y="5353"/>
                  </a:cubicBezTo>
                  <a:lnTo>
                    <a:pt x="3991" y="5321"/>
                  </a:lnTo>
                  <a:lnTo>
                    <a:pt x="4086" y="5258"/>
                  </a:lnTo>
                  <a:cubicBezTo>
                    <a:pt x="5005" y="4782"/>
                    <a:pt x="5575" y="3801"/>
                    <a:pt x="5575" y="2787"/>
                  </a:cubicBezTo>
                  <a:cubicBezTo>
                    <a:pt x="5575" y="1236"/>
                    <a:pt x="4340" y="0"/>
                    <a:pt x="2788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71"/>
          <p:cNvGrpSpPr/>
          <p:nvPr/>
        </p:nvGrpSpPr>
        <p:grpSpPr>
          <a:xfrm>
            <a:off x="6597537" y="532782"/>
            <a:ext cx="366570" cy="446322"/>
            <a:chOff x="6425375" y="2025625"/>
            <a:chExt cx="412525" cy="502275"/>
          </a:xfrm>
        </p:grpSpPr>
        <p:sp>
          <p:nvSpPr>
            <p:cNvPr id="1293" name="Google Shape;1293;p71"/>
            <p:cNvSpPr/>
            <p:nvPr/>
          </p:nvSpPr>
          <p:spPr>
            <a:xfrm>
              <a:off x="6619350" y="2103225"/>
              <a:ext cx="103750" cy="103725"/>
            </a:xfrm>
            <a:custGeom>
              <a:avLst/>
              <a:gdLst/>
              <a:ahLst/>
              <a:cxnLst/>
              <a:rect l="l" t="t" r="r" b="b"/>
              <a:pathLst>
                <a:path w="4150" h="4149" extrusionOk="0">
                  <a:moveTo>
                    <a:pt x="2059" y="697"/>
                  </a:moveTo>
                  <a:cubicBezTo>
                    <a:pt x="2439" y="697"/>
                    <a:pt x="2787" y="824"/>
                    <a:pt x="3041" y="1077"/>
                  </a:cubicBezTo>
                  <a:cubicBezTo>
                    <a:pt x="3294" y="1362"/>
                    <a:pt x="3452" y="1710"/>
                    <a:pt x="3452" y="2059"/>
                  </a:cubicBezTo>
                  <a:cubicBezTo>
                    <a:pt x="3452" y="2439"/>
                    <a:pt x="3326" y="2787"/>
                    <a:pt x="3041" y="3072"/>
                  </a:cubicBezTo>
                  <a:cubicBezTo>
                    <a:pt x="2787" y="3325"/>
                    <a:pt x="2439" y="3452"/>
                    <a:pt x="2059" y="3452"/>
                  </a:cubicBezTo>
                  <a:cubicBezTo>
                    <a:pt x="1679" y="3452"/>
                    <a:pt x="1331" y="3325"/>
                    <a:pt x="1077" y="3072"/>
                  </a:cubicBezTo>
                  <a:cubicBezTo>
                    <a:pt x="824" y="2787"/>
                    <a:pt x="665" y="2439"/>
                    <a:pt x="665" y="2059"/>
                  </a:cubicBezTo>
                  <a:cubicBezTo>
                    <a:pt x="665" y="1710"/>
                    <a:pt x="824" y="1362"/>
                    <a:pt x="1077" y="1077"/>
                  </a:cubicBezTo>
                  <a:cubicBezTo>
                    <a:pt x="1331" y="824"/>
                    <a:pt x="1711" y="697"/>
                    <a:pt x="2059" y="697"/>
                  </a:cubicBezTo>
                  <a:close/>
                  <a:moveTo>
                    <a:pt x="2059" y="0"/>
                  </a:moveTo>
                  <a:cubicBezTo>
                    <a:pt x="1521" y="0"/>
                    <a:pt x="982" y="222"/>
                    <a:pt x="602" y="602"/>
                  </a:cubicBezTo>
                  <a:cubicBezTo>
                    <a:pt x="190" y="982"/>
                    <a:pt x="0" y="1520"/>
                    <a:pt x="0" y="2090"/>
                  </a:cubicBezTo>
                  <a:cubicBezTo>
                    <a:pt x="0" y="2629"/>
                    <a:pt x="190" y="3167"/>
                    <a:pt x="602" y="3547"/>
                  </a:cubicBezTo>
                  <a:cubicBezTo>
                    <a:pt x="982" y="3927"/>
                    <a:pt x="1521" y="4149"/>
                    <a:pt x="2059" y="4149"/>
                  </a:cubicBezTo>
                  <a:cubicBezTo>
                    <a:pt x="2629" y="4149"/>
                    <a:pt x="3136" y="3927"/>
                    <a:pt x="3547" y="3547"/>
                  </a:cubicBezTo>
                  <a:cubicBezTo>
                    <a:pt x="3927" y="3167"/>
                    <a:pt x="4149" y="2629"/>
                    <a:pt x="4149" y="2090"/>
                  </a:cubicBezTo>
                  <a:cubicBezTo>
                    <a:pt x="4149" y="1520"/>
                    <a:pt x="3927" y="982"/>
                    <a:pt x="3547" y="602"/>
                  </a:cubicBezTo>
                  <a:cubicBezTo>
                    <a:pt x="3136" y="222"/>
                    <a:pt x="2629" y="0"/>
                    <a:pt x="2059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1"/>
            <p:cNvSpPr/>
            <p:nvPr/>
          </p:nvSpPr>
          <p:spPr>
            <a:xfrm>
              <a:off x="6587675" y="2071550"/>
              <a:ext cx="167075" cy="240700"/>
            </a:xfrm>
            <a:custGeom>
              <a:avLst/>
              <a:gdLst/>
              <a:ahLst/>
              <a:cxnLst/>
              <a:rect l="l" t="t" r="r" b="b"/>
              <a:pathLst>
                <a:path w="6683" h="9628" extrusionOk="0">
                  <a:moveTo>
                    <a:pt x="3326" y="697"/>
                  </a:moveTo>
                  <a:cubicBezTo>
                    <a:pt x="4054" y="697"/>
                    <a:pt x="4719" y="950"/>
                    <a:pt x="5194" y="1457"/>
                  </a:cubicBezTo>
                  <a:cubicBezTo>
                    <a:pt x="5701" y="1964"/>
                    <a:pt x="5986" y="2629"/>
                    <a:pt x="5986" y="3326"/>
                  </a:cubicBezTo>
                  <a:cubicBezTo>
                    <a:pt x="5986" y="4054"/>
                    <a:pt x="5701" y="4719"/>
                    <a:pt x="5226" y="5226"/>
                  </a:cubicBezTo>
                  <a:cubicBezTo>
                    <a:pt x="4846" y="5574"/>
                    <a:pt x="4403" y="5827"/>
                    <a:pt x="3896" y="5922"/>
                  </a:cubicBezTo>
                  <a:cubicBezTo>
                    <a:pt x="3738" y="5954"/>
                    <a:pt x="3611" y="6112"/>
                    <a:pt x="3611" y="6271"/>
                  </a:cubicBezTo>
                  <a:lnTo>
                    <a:pt x="3611" y="6778"/>
                  </a:lnTo>
                  <a:cubicBezTo>
                    <a:pt x="3611" y="6968"/>
                    <a:pt x="3769" y="7126"/>
                    <a:pt x="3959" y="7126"/>
                  </a:cubicBezTo>
                  <a:lnTo>
                    <a:pt x="4561" y="7126"/>
                  </a:lnTo>
                  <a:cubicBezTo>
                    <a:pt x="4719" y="7126"/>
                    <a:pt x="4846" y="7253"/>
                    <a:pt x="4846" y="7411"/>
                  </a:cubicBezTo>
                  <a:cubicBezTo>
                    <a:pt x="4846" y="7569"/>
                    <a:pt x="4719" y="7696"/>
                    <a:pt x="4561" y="7696"/>
                  </a:cubicBezTo>
                  <a:lnTo>
                    <a:pt x="3959" y="7696"/>
                  </a:lnTo>
                  <a:cubicBezTo>
                    <a:pt x="3769" y="7696"/>
                    <a:pt x="3611" y="7854"/>
                    <a:pt x="3611" y="8044"/>
                  </a:cubicBezTo>
                  <a:lnTo>
                    <a:pt x="3611" y="8646"/>
                  </a:lnTo>
                  <a:cubicBezTo>
                    <a:pt x="3611" y="8804"/>
                    <a:pt x="3484" y="8931"/>
                    <a:pt x="3326" y="8931"/>
                  </a:cubicBezTo>
                  <a:cubicBezTo>
                    <a:pt x="3168" y="8931"/>
                    <a:pt x="3041" y="8804"/>
                    <a:pt x="3041" y="8646"/>
                  </a:cubicBezTo>
                  <a:lnTo>
                    <a:pt x="3041" y="8044"/>
                  </a:lnTo>
                  <a:cubicBezTo>
                    <a:pt x="3041" y="7854"/>
                    <a:pt x="2883" y="7696"/>
                    <a:pt x="2693" y="7696"/>
                  </a:cubicBezTo>
                  <a:lnTo>
                    <a:pt x="2091" y="7696"/>
                  </a:lnTo>
                  <a:cubicBezTo>
                    <a:pt x="1932" y="7696"/>
                    <a:pt x="1806" y="7569"/>
                    <a:pt x="1806" y="7411"/>
                  </a:cubicBezTo>
                  <a:cubicBezTo>
                    <a:pt x="1806" y="7253"/>
                    <a:pt x="1932" y="7126"/>
                    <a:pt x="2091" y="7126"/>
                  </a:cubicBezTo>
                  <a:lnTo>
                    <a:pt x="2693" y="7126"/>
                  </a:lnTo>
                  <a:cubicBezTo>
                    <a:pt x="2883" y="7126"/>
                    <a:pt x="3041" y="6968"/>
                    <a:pt x="3041" y="6778"/>
                  </a:cubicBezTo>
                  <a:lnTo>
                    <a:pt x="3041" y="6271"/>
                  </a:lnTo>
                  <a:cubicBezTo>
                    <a:pt x="3041" y="6112"/>
                    <a:pt x="2946" y="5954"/>
                    <a:pt x="2788" y="5922"/>
                  </a:cubicBezTo>
                  <a:cubicBezTo>
                    <a:pt x="2281" y="5827"/>
                    <a:pt x="1806" y="5574"/>
                    <a:pt x="1457" y="5226"/>
                  </a:cubicBezTo>
                  <a:cubicBezTo>
                    <a:pt x="951" y="4719"/>
                    <a:pt x="666" y="4054"/>
                    <a:pt x="666" y="3326"/>
                  </a:cubicBezTo>
                  <a:cubicBezTo>
                    <a:pt x="666" y="2629"/>
                    <a:pt x="951" y="1964"/>
                    <a:pt x="1457" y="1457"/>
                  </a:cubicBezTo>
                  <a:cubicBezTo>
                    <a:pt x="1964" y="950"/>
                    <a:pt x="2629" y="697"/>
                    <a:pt x="3326" y="697"/>
                  </a:cubicBezTo>
                  <a:close/>
                  <a:moveTo>
                    <a:pt x="3326" y="0"/>
                  </a:moveTo>
                  <a:cubicBezTo>
                    <a:pt x="2439" y="0"/>
                    <a:pt x="1616" y="349"/>
                    <a:pt x="982" y="982"/>
                  </a:cubicBezTo>
                  <a:cubicBezTo>
                    <a:pt x="349" y="1615"/>
                    <a:pt x="1" y="2439"/>
                    <a:pt x="1" y="3357"/>
                  </a:cubicBezTo>
                  <a:cubicBezTo>
                    <a:pt x="1" y="4244"/>
                    <a:pt x="349" y="5067"/>
                    <a:pt x="982" y="5701"/>
                  </a:cubicBezTo>
                  <a:cubicBezTo>
                    <a:pt x="1236" y="5986"/>
                    <a:pt x="1552" y="6207"/>
                    <a:pt x="1901" y="6366"/>
                  </a:cubicBezTo>
                  <a:lnTo>
                    <a:pt x="2059" y="6429"/>
                  </a:lnTo>
                  <a:lnTo>
                    <a:pt x="1901" y="6461"/>
                  </a:lnTo>
                  <a:cubicBezTo>
                    <a:pt x="1457" y="6556"/>
                    <a:pt x="1109" y="6968"/>
                    <a:pt x="1109" y="7411"/>
                  </a:cubicBezTo>
                  <a:cubicBezTo>
                    <a:pt x="1109" y="7949"/>
                    <a:pt x="1552" y="8393"/>
                    <a:pt x="2091" y="8393"/>
                  </a:cubicBezTo>
                  <a:lnTo>
                    <a:pt x="2344" y="8393"/>
                  </a:lnTo>
                  <a:lnTo>
                    <a:pt x="2344" y="8646"/>
                  </a:lnTo>
                  <a:cubicBezTo>
                    <a:pt x="2344" y="9184"/>
                    <a:pt x="2788" y="9628"/>
                    <a:pt x="3326" y="9628"/>
                  </a:cubicBezTo>
                  <a:cubicBezTo>
                    <a:pt x="3864" y="9628"/>
                    <a:pt x="4308" y="9184"/>
                    <a:pt x="4308" y="8646"/>
                  </a:cubicBezTo>
                  <a:lnTo>
                    <a:pt x="4308" y="8393"/>
                  </a:lnTo>
                  <a:lnTo>
                    <a:pt x="4593" y="8393"/>
                  </a:lnTo>
                  <a:cubicBezTo>
                    <a:pt x="5131" y="8393"/>
                    <a:pt x="5574" y="7949"/>
                    <a:pt x="5574" y="7411"/>
                  </a:cubicBezTo>
                  <a:cubicBezTo>
                    <a:pt x="5574" y="6968"/>
                    <a:pt x="5226" y="6556"/>
                    <a:pt x="4783" y="6461"/>
                  </a:cubicBezTo>
                  <a:lnTo>
                    <a:pt x="4624" y="6429"/>
                  </a:lnTo>
                  <a:lnTo>
                    <a:pt x="4751" y="6366"/>
                  </a:lnTo>
                  <a:cubicBezTo>
                    <a:pt x="5099" y="6207"/>
                    <a:pt x="5416" y="5986"/>
                    <a:pt x="5701" y="5701"/>
                  </a:cubicBezTo>
                  <a:cubicBezTo>
                    <a:pt x="6334" y="5067"/>
                    <a:pt x="6683" y="4244"/>
                    <a:pt x="6683" y="3357"/>
                  </a:cubicBezTo>
                  <a:cubicBezTo>
                    <a:pt x="6683" y="2439"/>
                    <a:pt x="6334" y="1615"/>
                    <a:pt x="5701" y="982"/>
                  </a:cubicBezTo>
                  <a:cubicBezTo>
                    <a:pt x="5068" y="349"/>
                    <a:pt x="4244" y="0"/>
                    <a:pt x="3326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1"/>
            <p:cNvSpPr/>
            <p:nvPr/>
          </p:nvSpPr>
          <p:spPr>
            <a:xfrm>
              <a:off x="6425375" y="2025625"/>
              <a:ext cx="412525" cy="502275"/>
            </a:xfrm>
            <a:custGeom>
              <a:avLst/>
              <a:gdLst/>
              <a:ahLst/>
              <a:cxnLst/>
              <a:rect l="l" t="t" r="r" b="b"/>
              <a:pathLst>
                <a:path w="16501" h="20091" extrusionOk="0">
                  <a:moveTo>
                    <a:pt x="9818" y="1"/>
                  </a:moveTo>
                  <a:cubicBezTo>
                    <a:pt x="8963" y="1"/>
                    <a:pt x="8108" y="159"/>
                    <a:pt x="7316" y="476"/>
                  </a:cubicBezTo>
                  <a:cubicBezTo>
                    <a:pt x="7284" y="507"/>
                    <a:pt x="7221" y="507"/>
                    <a:pt x="7189" y="539"/>
                  </a:cubicBezTo>
                  <a:cubicBezTo>
                    <a:pt x="7031" y="602"/>
                    <a:pt x="6936" y="824"/>
                    <a:pt x="6999" y="982"/>
                  </a:cubicBezTo>
                  <a:cubicBezTo>
                    <a:pt x="7031" y="1077"/>
                    <a:pt x="7126" y="1141"/>
                    <a:pt x="7189" y="1172"/>
                  </a:cubicBezTo>
                  <a:cubicBezTo>
                    <a:pt x="7237" y="1188"/>
                    <a:pt x="7284" y="1196"/>
                    <a:pt x="7332" y="1196"/>
                  </a:cubicBezTo>
                  <a:cubicBezTo>
                    <a:pt x="7379" y="1196"/>
                    <a:pt x="7427" y="1188"/>
                    <a:pt x="7474" y="1172"/>
                  </a:cubicBezTo>
                  <a:lnTo>
                    <a:pt x="7506" y="1141"/>
                  </a:lnTo>
                  <a:lnTo>
                    <a:pt x="7569" y="1109"/>
                  </a:lnTo>
                  <a:cubicBezTo>
                    <a:pt x="8298" y="824"/>
                    <a:pt x="9058" y="666"/>
                    <a:pt x="9818" y="666"/>
                  </a:cubicBezTo>
                  <a:cubicBezTo>
                    <a:pt x="13111" y="666"/>
                    <a:pt x="15803" y="3357"/>
                    <a:pt x="15803" y="6651"/>
                  </a:cubicBezTo>
                  <a:cubicBezTo>
                    <a:pt x="15803" y="7759"/>
                    <a:pt x="15487" y="8836"/>
                    <a:pt x="14917" y="9786"/>
                  </a:cubicBezTo>
                  <a:cubicBezTo>
                    <a:pt x="14853" y="9881"/>
                    <a:pt x="14853" y="9976"/>
                    <a:pt x="14885" y="10071"/>
                  </a:cubicBezTo>
                  <a:lnTo>
                    <a:pt x="15613" y="12415"/>
                  </a:lnTo>
                  <a:lnTo>
                    <a:pt x="13238" y="11686"/>
                  </a:lnTo>
                  <a:cubicBezTo>
                    <a:pt x="13199" y="11673"/>
                    <a:pt x="13159" y="11666"/>
                    <a:pt x="13120" y="11666"/>
                  </a:cubicBezTo>
                  <a:cubicBezTo>
                    <a:pt x="13064" y="11666"/>
                    <a:pt x="13009" y="11681"/>
                    <a:pt x="12953" y="11718"/>
                  </a:cubicBezTo>
                  <a:cubicBezTo>
                    <a:pt x="12035" y="12288"/>
                    <a:pt x="10926" y="12605"/>
                    <a:pt x="9818" y="12605"/>
                  </a:cubicBezTo>
                  <a:cubicBezTo>
                    <a:pt x="6556" y="12605"/>
                    <a:pt x="3864" y="9945"/>
                    <a:pt x="3864" y="6651"/>
                  </a:cubicBezTo>
                  <a:cubicBezTo>
                    <a:pt x="3864" y="5163"/>
                    <a:pt x="4403" y="3706"/>
                    <a:pt x="5416" y="2629"/>
                  </a:cubicBezTo>
                  <a:cubicBezTo>
                    <a:pt x="5479" y="2534"/>
                    <a:pt x="5511" y="2471"/>
                    <a:pt x="5511" y="2376"/>
                  </a:cubicBezTo>
                  <a:cubicBezTo>
                    <a:pt x="5511" y="2281"/>
                    <a:pt x="5479" y="2186"/>
                    <a:pt x="5416" y="2122"/>
                  </a:cubicBezTo>
                  <a:cubicBezTo>
                    <a:pt x="5353" y="2059"/>
                    <a:pt x="5258" y="2027"/>
                    <a:pt x="5163" y="2027"/>
                  </a:cubicBezTo>
                  <a:cubicBezTo>
                    <a:pt x="5068" y="2027"/>
                    <a:pt x="4973" y="2091"/>
                    <a:pt x="4909" y="2154"/>
                  </a:cubicBezTo>
                  <a:cubicBezTo>
                    <a:pt x="3801" y="3389"/>
                    <a:pt x="3167" y="4973"/>
                    <a:pt x="3167" y="6651"/>
                  </a:cubicBezTo>
                  <a:cubicBezTo>
                    <a:pt x="3167" y="7791"/>
                    <a:pt x="3484" y="8963"/>
                    <a:pt x="4054" y="9976"/>
                  </a:cubicBezTo>
                  <a:lnTo>
                    <a:pt x="4086" y="10008"/>
                  </a:lnTo>
                  <a:lnTo>
                    <a:pt x="4022" y="10040"/>
                  </a:lnTo>
                  <a:cubicBezTo>
                    <a:pt x="3009" y="10261"/>
                    <a:pt x="2091" y="10800"/>
                    <a:pt x="1362" y="11560"/>
                  </a:cubicBezTo>
                  <a:cubicBezTo>
                    <a:pt x="507" y="12510"/>
                    <a:pt x="32" y="13713"/>
                    <a:pt x="32" y="15012"/>
                  </a:cubicBezTo>
                  <a:cubicBezTo>
                    <a:pt x="32" y="15898"/>
                    <a:pt x="254" y="16753"/>
                    <a:pt x="697" y="17513"/>
                  </a:cubicBezTo>
                  <a:lnTo>
                    <a:pt x="697" y="17545"/>
                  </a:lnTo>
                  <a:lnTo>
                    <a:pt x="32" y="19635"/>
                  </a:lnTo>
                  <a:cubicBezTo>
                    <a:pt x="1" y="19762"/>
                    <a:pt x="32" y="19889"/>
                    <a:pt x="127" y="19984"/>
                  </a:cubicBezTo>
                  <a:cubicBezTo>
                    <a:pt x="198" y="20055"/>
                    <a:pt x="288" y="20091"/>
                    <a:pt x="381" y="20091"/>
                  </a:cubicBezTo>
                  <a:cubicBezTo>
                    <a:pt x="412" y="20091"/>
                    <a:pt x="444" y="20087"/>
                    <a:pt x="476" y="20079"/>
                  </a:cubicBezTo>
                  <a:lnTo>
                    <a:pt x="2566" y="19414"/>
                  </a:lnTo>
                  <a:cubicBezTo>
                    <a:pt x="3357" y="19857"/>
                    <a:pt x="4212" y="20079"/>
                    <a:pt x="5099" y="20079"/>
                  </a:cubicBezTo>
                  <a:cubicBezTo>
                    <a:pt x="5986" y="20079"/>
                    <a:pt x="6873" y="19857"/>
                    <a:pt x="7633" y="19414"/>
                  </a:cubicBezTo>
                  <a:cubicBezTo>
                    <a:pt x="8361" y="19002"/>
                    <a:pt x="8995" y="18369"/>
                    <a:pt x="9438" y="17640"/>
                  </a:cubicBezTo>
                  <a:cubicBezTo>
                    <a:pt x="9533" y="17482"/>
                    <a:pt x="9470" y="17260"/>
                    <a:pt x="9311" y="17165"/>
                  </a:cubicBezTo>
                  <a:cubicBezTo>
                    <a:pt x="9266" y="17143"/>
                    <a:pt x="9206" y="17120"/>
                    <a:pt x="9141" y="17120"/>
                  </a:cubicBezTo>
                  <a:cubicBezTo>
                    <a:pt x="9114" y="17120"/>
                    <a:pt x="9086" y="17124"/>
                    <a:pt x="9058" y="17133"/>
                  </a:cubicBezTo>
                  <a:cubicBezTo>
                    <a:pt x="8963" y="17165"/>
                    <a:pt x="8900" y="17197"/>
                    <a:pt x="8836" y="17292"/>
                  </a:cubicBezTo>
                  <a:cubicBezTo>
                    <a:pt x="8044" y="18590"/>
                    <a:pt x="6651" y="19382"/>
                    <a:pt x="5099" y="19382"/>
                  </a:cubicBezTo>
                  <a:cubicBezTo>
                    <a:pt x="4276" y="19382"/>
                    <a:pt x="3484" y="19160"/>
                    <a:pt x="2787" y="18749"/>
                  </a:cubicBezTo>
                  <a:cubicBezTo>
                    <a:pt x="2718" y="18702"/>
                    <a:pt x="2648" y="18673"/>
                    <a:pt x="2579" y="18673"/>
                  </a:cubicBezTo>
                  <a:cubicBezTo>
                    <a:pt x="2553" y="18673"/>
                    <a:pt x="2528" y="18677"/>
                    <a:pt x="2502" y="18685"/>
                  </a:cubicBezTo>
                  <a:lnTo>
                    <a:pt x="887" y="19192"/>
                  </a:lnTo>
                  <a:lnTo>
                    <a:pt x="1394" y="17608"/>
                  </a:lnTo>
                  <a:cubicBezTo>
                    <a:pt x="1426" y="17513"/>
                    <a:pt x="1426" y="17387"/>
                    <a:pt x="1362" y="17323"/>
                  </a:cubicBezTo>
                  <a:cubicBezTo>
                    <a:pt x="919" y="16627"/>
                    <a:pt x="697" y="15803"/>
                    <a:pt x="697" y="15012"/>
                  </a:cubicBezTo>
                  <a:cubicBezTo>
                    <a:pt x="697" y="12826"/>
                    <a:pt x="2344" y="10958"/>
                    <a:pt x="4498" y="10641"/>
                  </a:cubicBezTo>
                  <a:lnTo>
                    <a:pt x="4529" y="10641"/>
                  </a:lnTo>
                  <a:lnTo>
                    <a:pt x="4529" y="10673"/>
                  </a:lnTo>
                  <a:cubicBezTo>
                    <a:pt x="5638" y="12130"/>
                    <a:pt x="7284" y="13048"/>
                    <a:pt x="9090" y="13270"/>
                  </a:cubicBezTo>
                  <a:lnTo>
                    <a:pt x="9121" y="13270"/>
                  </a:lnTo>
                  <a:lnTo>
                    <a:pt x="9121" y="13302"/>
                  </a:lnTo>
                  <a:cubicBezTo>
                    <a:pt x="9343" y="13840"/>
                    <a:pt x="9470" y="14410"/>
                    <a:pt x="9470" y="15012"/>
                  </a:cubicBezTo>
                  <a:cubicBezTo>
                    <a:pt x="9470" y="15202"/>
                    <a:pt x="9628" y="15360"/>
                    <a:pt x="9818" y="15360"/>
                  </a:cubicBezTo>
                  <a:cubicBezTo>
                    <a:pt x="10008" y="15360"/>
                    <a:pt x="10166" y="15202"/>
                    <a:pt x="10166" y="15012"/>
                  </a:cubicBezTo>
                  <a:cubicBezTo>
                    <a:pt x="10166" y="14442"/>
                    <a:pt x="10071" y="13903"/>
                    <a:pt x="9881" y="13365"/>
                  </a:cubicBezTo>
                  <a:lnTo>
                    <a:pt x="9881" y="13302"/>
                  </a:lnTo>
                  <a:lnTo>
                    <a:pt x="9945" y="13302"/>
                  </a:lnTo>
                  <a:cubicBezTo>
                    <a:pt x="11053" y="13270"/>
                    <a:pt x="12193" y="12953"/>
                    <a:pt x="13175" y="12415"/>
                  </a:cubicBezTo>
                  <a:lnTo>
                    <a:pt x="13175" y="12383"/>
                  </a:lnTo>
                  <a:lnTo>
                    <a:pt x="16025" y="13302"/>
                  </a:lnTo>
                  <a:cubicBezTo>
                    <a:pt x="16057" y="13309"/>
                    <a:pt x="16088" y="13313"/>
                    <a:pt x="16120" y="13313"/>
                  </a:cubicBezTo>
                  <a:cubicBezTo>
                    <a:pt x="16213" y="13313"/>
                    <a:pt x="16302" y="13278"/>
                    <a:pt x="16373" y="13206"/>
                  </a:cubicBezTo>
                  <a:cubicBezTo>
                    <a:pt x="16468" y="13111"/>
                    <a:pt x="16500" y="12985"/>
                    <a:pt x="16468" y="12858"/>
                  </a:cubicBezTo>
                  <a:lnTo>
                    <a:pt x="15582" y="10008"/>
                  </a:lnTo>
                  <a:cubicBezTo>
                    <a:pt x="16183" y="8995"/>
                    <a:pt x="16468" y="7823"/>
                    <a:pt x="16468" y="6651"/>
                  </a:cubicBezTo>
                  <a:cubicBezTo>
                    <a:pt x="16468" y="2977"/>
                    <a:pt x="13492" y="1"/>
                    <a:pt x="9818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1"/>
            <p:cNvSpPr/>
            <p:nvPr/>
          </p:nvSpPr>
          <p:spPr>
            <a:xfrm>
              <a:off x="6565500" y="2058075"/>
              <a:ext cx="19025" cy="17200"/>
            </a:xfrm>
            <a:custGeom>
              <a:avLst/>
              <a:gdLst/>
              <a:ahLst/>
              <a:cxnLst/>
              <a:rect l="l" t="t" r="r" b="b"/>
              <a:pathLst>
                <a:path w="761" h="688" extrusionOk="0">
                  <a:moveTo>
                    <a:pt x="381" y="1"/>
                  </a:moveTo>
                  <a:cubicBezTo>
                    <a:pt x="318" y="1"/>
                    <a:pt x="223" y="33"/>
                    <a:pt x="191" y="64"/>
                  </a:cubicBezTo>
                  <a:cubicBezTo>
                    <a:pt x="33" y="191"/>
                    <a:pt x="1" y="413"/>
                    <a:pt x="96" y="539"/>
                  </a:cubicBezTo>
                  <a:cubicBezTo>
                    <a:pt x="175" y="638"/>
                    <a:pt x="291" y="688"/>
                    <a:pt x="398" y="688"/>
                  </a:cubicBezTo>
                  <a:cubicBezTo>
                    <a:pt x="463" y="688"/>
                    <a:pt x="523" y="670"/>
                    <a:pt x="571" y="634"/>
                  </a:cubicBezTo>
                  <a:lnTo>
                    <a:pt x="603" y="603"/>
                  </a:lnTo>
                  <a:cubicBezTo>
                    <a:pt x="729" y="508"/>
                    <a:pt x="761" y="286"/>
                    <a:pt x="666" y="128"/>
                  </a:cubicBezTo>
                  <a:cubicBezTo>
                    <a:pt x="603" y="64"/>
                    <a:pt x="539" y="33"/>
                    <a:pt x="444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1"/>
            <p:cNvSpPr/>
            <p:nvPr/>
          </p:nvSpPr>
          <p:spPr>
            <a:xfrm>
              <a:off x="6487925" y="2344425"/>
              <a:ext cx="129875" cy="113500"/>
            </a:xfrm>
            <a:custGeom>
              <a:avLst/>
              <a:gdLst/>
              <a:ahLst/>
              <a:cxnLst/>
              <a:rect l="l" t="t" r="r" b="b"/>
              <a:pathLst>
                <a:path w="5195" h="4540" extrusionOk="0">
                  <a:moveTo>
                    <a:pt x="1710" y="676"/>
                  </a:moveTo>
                  <a:cubicBezTo>
                    <a:pt x="1964" y="676"/>
                    <a:pt x="2186" y="771"/>
                    <a:pt x="2344" y="961"/>
                  </a:cubicBezTo>
                  <a:cubicBezTo>
                    <a:pt x="2407" y="1025"/>
                    <a:pt x="2502" y="1056"/>
                    <a:pt x="2597" y="1056"/>
                  </a:cubicBezTo>
                  <a:cubicBezTo>
                    <a:pt x="2692" y="1056"/>
                    <a:pt x="2787" y="1025"/>
                    <a:pt x="2851" y="961"/>
                  </a:cubicBezTo>
                  <a:cubicBezTo>
                    <a:pt x="3025" y="787"/>
                    <a:pt x="3246" y="700"/>
                    <a:pt x="3468" y="700"/>
                  </a:cubicBezTo>
                  <a:cubicBezTo>
                    <a:pt x="3690" y="700"/>
                    <a:pt x="3911" y="787"/>
                    <a:pt x="4086" y="961"/>
                  </a:cubicBezTo>
                  <a:cubicBezTo>
                    <a:pt x="4276" y="1120"/>
                    <a:pt x="4371" y="1341"/>
                    <a:pt x="4371" y="1595"/>
                  </a:cubicBezTo>
                  <a:cubicBezTo>
                    <a:pt x="4371" y="1816"/>
                    <a:pt x="4276" y="2038"/>
                    <a:pt x="4086" y="2196"/>
                  </a:cubicBezTo>
                  <a:lnTo>
                    <a:pt x="2597" y="3716"/>
                  </a:lnTo>
                  <a:lnTo>
                    <a:pt x="1109" y="2196"/>
                  </a:lnTo>
                  <a:cubicBezTo>
                    <a:pt x="919" y="2038"/>
                    <a:pt x="824" y="1816"/>
                    <a:pt x="824" y="1595"/>
                  </a:cubicBezTo>
                  <a:cubicBezTo>
                    <a:pt x="824" y="1341"/>
                    <a:pt x="919" y="1120"/>
                    <a:pt x="1109" y="961"/>
                  </a:cubicBezTo>
                  <a:cubicBezTo>
                    <a:pt x="1267" y="803"/>
                    <a:pt x="1489" y="676"/>
                    <a:pt x="1710" y="676"/>
                  </a:cubicBezTo>
                  <a:close/>
                  <a:moveTo>
                    <a:pt x="3440" y="1"/>
                  </a:moveTo>
                  <a:cubicBezTo>
                    <a:pt x="3150" y="1"/>
                    <a:pt x="2858" y="77"/>
                    <a:pt x="2597" y="233"/>
                  </a:cubicBezTo>
                  <a:lnTo>
                    <a:pt x="2597" y="264"/>
                  </a:lnTo>
                  <a:lnTo>
                    <a:pt x="2566" y="233"/>
                  </a:lnTo>
                  <a:cubicBezTo>
                    <a:pt x="2312" y="74"/>
                    <a:pt x="2027" y="11"/>
                    <a:pt x="1710" y="11"/>
                  </a:cubicBezTo>
                  <a:cubicBezTo>
                    <a:pt x="1299" y="11"/>
                    <a:pt x="887" y="169"/>
                    <a:pt x="602" y="454"/>
                  </a:cubicBezTo>
                  <a:cubicBezTo>
                    <a:pt x="0" y="1088"/>
                    <a:pt x="0" y="2070"/>
                    <a:pt x="602" y="2703"/>
                  </a:cubicBezTo>
                  <a:lnTo>
                    <a:pt x="2344" y="4445"/>
                  </a:lnTo>
                  <a:cubicBezTo>
                    <a:pt x="2407" y="4508"/>
                    <a:pt x="2494" y="4540"/>
                    <a:pt x="2581" y="4540"/>
                  </a:cubicBezTo>
                  <a:cubicBezTo>
                    <a:pt x="2668" y="4540"/>
                    <a:pt x="2756" y="4508"/>
                    <a:pt x="2819" y="4445"/>
                  </a:cubicBezTo>
                  <a:lnTo>
                    <a:pt x="4561" y="2703"/>
                  </a:lnTo>
                  <a:cubicBezTo>
                    <a:pt x="5194" y="2070"/>
                    <a:pt x="5194" y="1088"/>
                    <a:pt x="4561" y="454"/>
                  </a:cubicBezTo>
                  <a:cubicBezTo>
                    <a:pt x="4262" y="156"/>
                    <a:pt x="3854" y="1"/>
                    <a:pt x="3440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1"/>
            <p:cNvSpPr/>
            <p:nvPr/>
          </p:nvSpPr>
          <p:spPr>
            <a:xfrm>
              <a:off x="6659725" y="2419900"/>
              <a:ext cx="16650" cy="17450"/>
            </a:xfrm>
            <a:custGeom>
              <a:avLst/>
              <a:gdLst/>
              <a:ahLst/>
              <a:cxnLst/>
              <a:rect l="l" t="t" r="r" b="b"/>
              <a:pathLst>
                <a:path w="666" h="698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39"/>
                    <a:pt x="159" y="697"/>
                    <a:pt x="349" y="697"/>
                  </a:cubicBezTo>
                  <a:cubicBezTo>
                    <a:pt x="539" y="697"/>
                    <a:pt x="666" y="539"/>
                    <a:pt x="666" y="349"/>
                  </a:cubicBezTo>
                  <a:cubicBezTo>
                    <a:pt x="666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71"/>
          <p:cNvGrpSpPr/>
          <p:nvPr/>
        </p:nvGrpSpPr>
        <p:grpSpPr>
          <a:xfrm>
            <a:off x="5737754" y="543631"/>
            <a:ext cx="420730" cy="446344"/>
            <a:chOff x="744425" y="1311200"/>
            <a:chExt cx="473475" cy="502300"/>
          </a:xfrm>
        </p:grpSpPr>
        <p:sp>
          <p:nvSpPr>
            <p:cNvPr id="1300" name="Google Shape;1300;p71"/>
            <p:cNvSpPr/>
            <p:nvPr/>
          </p:nvSpPr>
          <p:spPr>
            <a:xfrm>
              <a:off x="744425" y="1311200"/>
              <a:ext cx="473475" cy="502300"/>
            </a:xfrm>
            <a:custGeom>
              <a:avLst/>
              <a:gdLst/>
              <a:ahLst/>
              <a:cxnLst/>
              <a:rect l="l" t="t" r="r" b="b"/>
              <a:pathLst>
                <a:path w="18939" h="20092" extrusionOk="0">
                  <a:moveTo>
                    <a:pt x="15989" y="4749"/>
                  </a:moveTo>
                  <a:cubicBezTo>
                    <a:pt x="16268" y="4749"/>
                    <a:pt x="16542" y="4890"/>
                    <a:pt x="16690" y="5143"/>
                  </a:cubicBezTo>
                  <a:cubicBezTo>
                    <a:pt x="16912" y="5523"/>
                    <a:pt x="16785" y="6030"/>
                    <a:pt x="16405" y="6252"/>
                  </a:cubicBezTo>
                  <a:lnTo>
                    <a:pt x="16215" y="6347"/>
                  </a:lnTo>
                  <a:lnTo>
                    <a:pt x="15423" y="4985"/>
                  </a:lnTo>
                  <a:lnTo>
                    <a:pt x="15423" y="4953"/>
                  </a:lnTo>
                  <a:lnTo>
                    <a:pt x="15582" y="4858"/>
                  </a:lnTo>
                  <a:cubicBezTo>
                    <a:pt x="15708" y="4784"/>
                    <a:pt x="15849" y="4749"/>
                    <a:pt x="15989" y="4749"/>
                  </a:cubicBezTo>
                  <a:close/>
                  <a:moveTo>
                    <a:pt x="11940" y="805"/>
                  </a:moveTo>
                  <a:cubicBezTo>
                    <a:pt x="12067" y="836"/>
                    <a:pt x="12193" y="931"/>
                    <a:pt x="12257" y="1026"/>
                  </a:cubicBezTo>
                  <a:lnTo>
                    <a:pt x="18020" y="11034"/>
                  </a:lnTo>
                  <a:cubicBezTo>
                    <a:pt x="18084" y="11160"/>
                    <a:pt x="18115" y="11287"/>
                    <a:pt x="18084" y="11414"/>
                  </a:cubicBezTo>
                  <a:cubicBezTo>
                    <a:pt x="18052" y="11540"/>
                    <a:pt x="17957" y="11667"/>
                    <a:pt x="17862" y="11730"/>
                  </a:cubicBezTo>
                  <a:cubicBezTo>
                    <a:pt x="17788" y="11768"/>
                    <a:pt x="17714" y="11783"/>
                    <a:pt x="17639" y="11783"/>
                  </a:cubicBezTo>
                  <a:cubicBezTo>
                    <a:pt x="17587" y="11783"/>
                    <a:pt x="17534" y="11775"/>
                    <a:pt x="17482" y="11762"/>
                  </a:cubicBezTo>
                  <a:cubicBezTo>
                    <a:pt x="17355" y="11730"/>
                    <a:pt x="17229" y="11667"/>
                    <a:pt x="17165" y="11540"/>
                  </a:cubicBezTo>
                  <a:lnTo>
                    <a:pt x="11401" y="1533"/>
                  </a:lnTo>
                  <a:cubicBezTo>
                    <a:pt x="11338" y="1406"/>
                    <a:pt x="11306" y="1280"/>
                    <a:pt x="11338" y="1153"/>
                  </a:cubicBezTo>
                  <a:cubicBezTo>
                    <a:pt x="11370" y="1026"/>
                    <a:pt x="11465" y="931"/>
                    <a:pt x="11591" y="868"/>
                  </a:cubicBezTo>
                  <a:cubicBezTo>
                    <a:pt x="11655" y="805"/>
                    <a:pt x="11750" y="805"/>
                    <a:pt x="11813" y="805"/>
                  </a:cubicBezTo>
                  <a:close/>
                  <a:moveTo>
                    <a:pt x="9121" y="13821"/>
                  </a:moveTo>
                  <a:lnTo>
                    <a:pt x="10008" y="14612"/>
                  </a:lnTo>
                  <a:cubicBezTo>
                    <a:pt x="10071" y="14676"/>
                    <a:pt x="10103" y="14771"/>
                    <a:pt x="10103" y="14866"/>
                  </a:cubicBezTo>
                  <a:cubicBezTo>
                    <a:pt x="10103" y="14929"/>
                    <a:pt x="10040" y="15024"/>
                    <a:pt x="9976" y="15056"/>
                  </a:cubicBezTo>
                  <a:lnTo>
                    <a:pt x="9406" y="15404"/>
                  </a:lnTo>
                  <a:lnTo>
                    <a:pt x="8045" y="14042"/>
                  </a:lnTo>
                  <a:lnTo>
                    <a:pt x="9121" y="13821"/>
                  </a:lnTo>
                  <a:close/>
                  <a:moveTo>
                    <a:pt x="4371" y="9609"/>
                  </a:moveTo>
                  <a:lnTo>
                    <a:pt x="6714" y="13662"/>
                  </a:lnTo>
                  <a:lnTo>
                    <a:pt x="3738" y="15404"/>
                  </a:lnTo>
                  <a:cubicBezTo>
                    <a:pt x="3560" y="15498"/>
                    <a:pt x="3369" y="15544"/>
                    <a:pt x="3183" y="15544"/>
                  </a:cubicBezTo>
                  <a:cubicBezTo>
                    <a:pt x="2803" y="15544"/>
                    <a:pt x="2440" y="15354"/>
                    <a:pt x="2249" y="14992"/>
                  </a:cubicBezTo>
                  <a:lnTo>
                    <a:pt x="982" y="12807"/>
                  </a:lnTo>
                  <a:cubicBezTo>
                    <a:pt x="824" y="12554"/>
                    <a:pt x="792" y="12269"/>
                    <a:pt x="856" y="11984"/>
                  </a:cubicBezTo>
                  <a:cubicBezTo>
                    <a:pt x="951" y="11699"/>
                    <a:pt x="1109" y="11477"/>
                    <a:pt x="1362" y="11319"/>
                  </a:cubicBezTo>
                  <a:lnTo>
                    <a:pt x="4371" y="9609"/>
                  </a:lnTo>
                  <a:close/>
                  <a:moveTo>
                    <a:pt x="7189" y="14296"/>
                  </a:moveTo>
                  <a:lnTo>
                    <a:pt x="10831" y="17938"/>
                  </a:lnTo>
                  <a:cubicBezTo>
                    <a:pt x="11021" y="18128"/>
                    <a:pt x="11085" y="18349"/>
                    <a:pt x="11053" y="18603"/>
                  </a:cubicBezTo>
                  <a:cubicBezTo>
                    <a:pt x="11021" y="18856"/>
                    <a:pt x="10895" y="19078"/>
                    <a:pt x="10673" y="19204"/>
                  </a:cubicBezTo>
                  <a:cubicBezTo>
                    <a:pt x="10548" y="19279"/>
                    <a:pt x="10408" y="19315"/>
                    <a:pt x="10270" y="19315"/>
                  </a:cubicBezTo>
                  <a:cubicBezTo>
                    <a:pt x="10056" y="19315"/>
                    <a:pt x="9845" y="19231"/>
                    <a:pt x="9691" y="19078"/>
                  </a:cubicBezTo>
                  <a:lnTo>
                    <a:pt x="5764" y="15119"/>
                  </a:lnTo>
                  <a:lnTo>
                    <a:pt x="7189" y="14296"/>
                  </a:lnTo>
                  <a:close/>
                  <a:moveTo>
                    <a:pt x="11849" y="0"/>
                  </a:moveTo>
                  <a:cubicBezTo>
                    <a:pt x="11625" y="0"/>
                    <a:pt x="11395" y="64"/>
                    <a:pt x="11180" y="171"/>
                  </a:cubicBezTo>
                  <a:cubicBezTo>
                    <a:pt x="10895" y="361"/>
                    <a:pt x="10673" y="615"/>
                    <a:pt x="10578" y="963"/>
                  </a:cubicBezTo>
                  <a:cubicBezTo>
                    <a:pt x="10546" y="1185"/>
                    <a:pt x="10546" y="1406"/>
                    <a:pt x="10610" y="1628"/>
                  </a:cubicBezTo>
                  <a:lnTo>
                    <a:pt x="8583" y="3908"/>
                  </a:lnTo>
                  <a:cubicBezTo>
                    <a:pt x="8456" y="4067"/>
                    <a:pt x="8456" y="4320"/>
                    <a:pt x="8615" y="4447"/>
                  </a:cubicBezTo>
                  <a:cubicBezTo>
                    <a:pt x="8686" y="4518"/>
                    <a:pt x="8777" y="4551"/>
                    <a:pt x="8869" y="4551"/>
                  </a:cubicBezTo>
                  <a:cubicBezTo>
                    <a:pt x="8982" y="4551"/>
                    <a:pt x="9098" y="4502"/>
                    <a:pt x="9185" y="4415"/>
                  </a:cubicBezTo>
                  <a:lnTo>
                    <a:pt x="10990" y="2388"/>
                  </a:lnTo>
                  <a:lnTo>
                    <a:pt x="16247" y="11477"/>
                  </a:lnTo>
                  <a:lnTo>
                    <a:pt x="7443" y="13377"/>
                  </a:lnTo>
                  <a:lnTo>
                    <a:pt x="5004" y="9102"/>
                  </a:lnTo>
                  <a:lnTo>
                    <a:pt x="6841" y="7043"/>
                  </a:lnTo>
                  <a:cubicBezTo>
                    <a:pt x="6968" y="6885"/>
                    <a:pt x="6968" y="6632"/>
                    <a:pt x="6809" y="6505"/>
                  </a:cubicBezTo>
                  <a:cubicBezTo>
                    <a:pt x="6724" y="6434"/>
                    <a:pt x="6632" y="6401"/>
                    <a:pt x="6542" y="6401"/>
                  </a:cubicBezTo>
                  <a:cubicBezTo>
                    <a:pt x="6433" y="6401"/>
                    <a:pt x="6326" y="6450"/>
                    <a:pt x="6239" y="6537"/>
                  </a:cubicBezTo>
                  <a:lnTo>
                    <a:pt x="4276" y="8754"/>
                  </a:lnTo>
                  <a:lnTo>
                    <a:pt x="982" y="10654"/>
                  </a:lnTo>
                  <a:cubicBezTo>
                    <a:pt x="571" y="10907"/>
                    <a:pt x="254" y="11319"/>
                    <a:pt x="127" y="11794"/>
                  </a:cubicBezTo>
                  <a:cubicBezTo>
                    <a:pt x="1" y="12269"/>
                    <a:pt x="64" y="12776"/>
                    <a:pt x="317" y="13219"/>
                  </a:cubicBezTo>
                  <a:lnTo>
                    <a:pt x="1552" y="15404"/>
                  </a:lnTo>
                  <a:cubicBezTo>
                    <a:pt x="1901" y="15974"/>
                    <a:pt x="2534" y="16322"/>
                    <a:pt x="3199" y="16322"/>
                  </a:cubicBezTo>
                  <a:cubicBezTo>
                    <a:pt x="3516" y="16322"/>
                    <a:pt x="3833" y="16259"/>
                    <a:pt x="4118" y="16069"/>
                  </a:cubicBezTo>
                  <a:lnTo>
                    <a:pt x="5068" y="15531"/>
                  </a:lnTo>
                  <a:lnTo>
                    <a:pt x="9153" y="19616"/>
                  </a:lnTo>
                  <a:cubicBezTo>
                    <a:pt x="9438" y="19933"/>
                    <a:pt x="9850" y="20091"/>
                    <a:pt x="10261" y="20091"/>
                  </a:cubicBezTo>
                  <a:cubicBezTo>
                    <a:pt x="10546" y="20091"/>
                    <a:pt x="10831" y="20028"/>
                    <a:pt x="11053" y="19869"/>
                  </a:cubicBezTo>
                  <a:cubicBezTo>
                    <a:pt x="11496" y="19616"/>
                    <a:pt x="11781" y="19204"/>
                    <a:pt x="11845" y="18698"/>
                  </a:cubicBezTo>
                  <a:cubicBezTo>
                    <a:pt x="11908" y="18223"/>
                    <a:pt x="11750" y="17748"/>
                    <a:pt x="11401" y="17368"/>
                  </a:cubicBezTo>
                  <a:lnTo>
                    <a:pt x="9976" y="15974"/>
                  </a:lnTo>
                  <a:lnTo>
                    <a:pt x="10356" y="15752"/>
                  </a:lnTo>
                  <a:cubicBezTo>
                    <a:pt x="10673" y="15562"/>
                    <a:pt x="10863" y="15277"/>
                    <a:pt x="10895" y="14929"/>
                  </a:cubicBezTo>
                  <a:cubicBezTo>
                    <a:pt x="10926" y="14612"/>
                    <a:pt x="10800" y="14264"/>
                    <a:pt x="10546" y="14042"/>
                  </a:cubicBezTo>
                  <a:lnTo>
                    <a:pt x="10071" y="13599"/>
                  </a:lnTo>
                  <a:lnTo>
                    <a:pt x="16690" y="12174"/>
                  </a:lnTo>
                  <a:cubicBezTo>
                    <a:pt x="16849" y="12364"/>
                    <a:pt x="17039" y="12459"/>
                    <a:pt x="17292" y="12522"/>
                  </a:cubicBezTo>
                  <a:cubicBezTo>
                    <a:pt x="17387" y="12554"/>
                    <a:pt x="17514" y="12586"/>
                    <a:pt x="17609" y="12586"/>
                  </a:cubicBezTo>
                  <a:cubicBezTo>
                    <a:pt x="17830" y="12586"/>
                    <a:pt x="18052" y="12522"/>
                    <a:pt x="18242" y="12396"/>
                  </a:cubicBezTo>
                  <a:cubicBezTo>
                    <a:pt x="18559" y="12237"/>
                    <a:pt x="18749" y="11952"/>
                    <a:pt x="18844" y="11635"/>
                  </a:cubicBezTo>
                  <a:cubicBezTo>
                    <a:pt x="18939" y="11287"/>
                    <a:pt x="18875" y="10939"/>
                    <a:pt x="18717" y="10654"/>
                  </a:cubicBezTo>
                  <a:lnTo>
                    <a:pt x="16627" y="7012"/>
                  </a:lnTo>
                  <a:lnTo>
                    <a:pt x="16785" y="6917"/>
                  </a:lnTo>
                  <a:cubicBezTo>
                    <a:pt x="17134" y="6695"/>
                    <a:pt x="17419" y="6378"/>
                    <a:pt x="17514" y="5967"/>
                  </a:cubicBezTo>
                  <a:cubicBezTo>
                    <a:pt x="17640" y="5555"/>
                    <a:pt x="17577" y="5112"/>
                    <a:pt x="17355" y="4763"/>
                  </a:cubicBezTo>
                  <a:cubicBezTo>
                    <a:pt x="17060" y="4257"/>
                    <a:pt x="16539" y="3975"/>
                    <a:pt x="15999" y="3975"/>
                  </a:cubicBezTo>
                  <a:cubicBezTo>
                    <a:pt x="15730" y="3975"/>
                    <a:pt x="15455" y="4045"/>
                    <a:pt x="15202" y="4193"/>
                  </a:cubicBezTo>
                  <a:lnTo>
                    <a:pt x="15043" y="4288"/>
                  </a:lnTo>
                  <a:lnTo>
                    <a:pt x="12922" y="646"/>
                  </a:lnTo>
                  <a:cubicBezTo>
                    <a:pt x="12763" y="361"/>
                    <a:pt x="12478" y="140"/>
                    <a:pt x="12162" y="45"/>
                  </a:cubicBezTo>
                  <a:cubicBezTo>
                    <a:pt x="12060" y="14"/>
                    <a:pt x="11955" y="0"/>
                    <a:pt x="11849" y="0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1"/>
            <p:cNvSpPr/>
            <p:nvPr/>
          </p:nvSpPr>
          <p:spPr>
            <a:xfrm>
              <a:off x="927325" y="1438175"/>
              <a:ext cx="19800" cy="19825"/>
            </a:xfrm>
            <a:custGeom>
              <a:avLst/>
              <a:gdLst/>
              <a:ahLst/>
              <a:cxnLst/>
              <a:rect l="l" t="t" r="r" b="b"/>
              <a:pathLst>
                <a:path w="792" h="793" extrusionOk="0">
                  <a:moveTo>
                    <a:pt x="380" y="1"/>
                  </a:moveTo>
                  <a:cubicBezTo>
                    <a:pt x="285" y="1"/>
                    <a:pt x="190" y="33"/>
                    <a:pt x="95" y="128"/>
                  </a:cubicBezTo>
                  <a:cubicBezTo>
                    <a:pt x="32" y="191"/>
                    <a:pt x="0" y="286"/>
                    <a:pt x="0" y="381"/>
                  </a:cubicBezTo>
                  <a:cubicBezTo>
                    <a:pt x="0" y="508"/>
                    <a:pt x="32" y="603"/>
                    <a:pt x="95" y="666"/>
                  </a:cubicBezTo>
                  <a:cubicBezTo>
                    <a:pt x="190" y="761"/>
                    <a:pt x="285" y="793"/>
                    <a:pt x="380" y="793"/>
                  </a:cubicBezTo>
                  <a:cubicBezTo>
                    <a:pt x="507" y="793"/>
                    <a:pt x="602" y="761"/>
                    <a:pt x="665" y="666"/>
                  </a:cubicBezTo>
                  <a:cubicBezTo>
                    <a:pt x="729" y="603"/>
                    <a:pt x="792" y="508"/>
                    <a:pt x="792" y="381"/>
                  </a:cubicBezTo>
                  <a:cubicBezTo>
                    <a:pt x="792" y="286"/>
                    <a:pt x="729" y="191"/>
                    <a:pt x="665" y="128"/>
                  </a:cubicBezTo>
                  <a:cubicBezTo>
                    <a:pt x="602" y="33"/>
                    <a:pt x="507" y="1"/>
                    <a:pt x="380" y="1"/>
                  </a:cubicBezTo>
                  <a:close/>
                </a:path>
              </a:pathLst>
            </a:custGeom>
            <a:solidFill>
              <a:srgbClr val="FF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71"/>
          <p:cNvGrpSpPr/>
          <p:nvPr/>
        </p:nvGrpSpPr>
        <p:grpSpPr>
          <a:xfrm>
            <a:off x="5893117" y="1281546"/>
            <a:ext cx="209040" cy="3422070"/>
            <a:chOff x="5893117" y="1823346"/>
            <a:chExt cx="209040" cy="2261221"/>
          </a:xfrm>
        </p:grpSpPr>
        <p:sp>
          <p:nvSpPr>
            <p:cNvPr id="1303" name="Google Shape;1303;p71"/>
            <p:cNvSpPr/>
            <p:nvPr/>
          </p:nvSpPr>
          <p:spPr>
            <a:xfrm>
              <a:off x="5898922" y="2755106"/>
              <a:ext cx="203235" cy="411267"/>
            </a:xfrm>
            <a:custGeom>
              <a:avLst/>
              <a:gdLst/>
              <a:ahLst/>
              <a:cxnLst/>
              <a:rect l="l" t="t" r="r" b="b"/>
              <a:pathLst>
                <a:path w="6652" h="13461" extrusionOk="0">
                  <a:moveTo>
                    <a:pt x="1" y="1"/>
                  </a:moveTo>
                  <a:lnTo>
                    <a:pt x="1" y="603"/>
                  </a:lnTo>
                  <a:lnTo>
                    <a:pt x="1" y="3801"/>
                  </a:lnTo>
                  <a:lnTo>
                    <a:pt x="2724" y="6651"/>
                  </a:lnTo>
                  <a:lnTo>
                    <a:pt x="1" y="9692"/>
                  </a:lnTo>
                  <a:lnTo>
                    <a:pt x="1" y="12700"/>
                  </a:lnTo>
                  <a:lnTo>
                    <a:pt x="1" y="13460"/>
                  </a:lnTo>
                  <a:lnTo>
                    <a:pt x="6651" y="66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1"/>
            <p:cNvSpPr/>
            <p:nvPr/>
          </p:nvSpPr>
          <p:spPr>
            <a:xfrm>
              <a:off x="5893117" y="3034753"/>
              <a:ext cx="14543" cy="1049814"/>
            </a:xfrm>
            <a:custGeom>
              <a:avLst/>
              <a:gdLst/>
              <a:ahLst/>
              <a:cxnLst/>
              <a:rect l="l" t="t" r="r" b="b"/>
              <a:pathLst>
                <a:path w="476" h="34361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34139"/>
                  </a:lnTo>
                  <a:cubicBezTo>
                    <a:pt x="1" y="34266"/>
                    <a:pt x="96" y="34361"/>
                    <a:pt x="222" y="34361"/>
                  </a:cubicBezTo>
                  <a:cubicBezTo>
                    <a:pt x="349" y="34361"/>
                    <a:pt x="476" y="34266"/>
                    <a:pt x="444" y="34139"/>
                  </a:cubicBezTo>
                  <a:lnTo>
                    <a:pt x="444" y="222"/>
                  </a:ln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1"/>
            <p:cNvSpPr/>
            <p:nvPr/>
          </p:nvSpPr>
          <p:spPr>
            <a:xfrm>
              <a:off x="5893117" y="1823346"/>
              <a:ext cx="14543" cy="1049845"/>
            </a:xfrm>
            <a:custGeom>
              <a:avLst/>
              <a:gdLst/>
              <a:ahLst/>
              <a:cxnLst/>
              <a:rect l="l" t="t" r="r" b="b"/>
              <a:pathLst>
                <a:path w="476" h="34362" extrusionOk="0">
                  <a:moveTo>
                    <a:pt x="222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34140"/>
                  </a:lnTo>
                  <a:cubicBezTo>
                    <a:pt x="1" y="34266"/>
                    <a:pt x="96" y="34361"/>
                    <a:pt x="222" y="34361"/>
                  </a:cubicBezTo>
                  <a:cubicBezTo>
                    <a:pt x="349" y="34361"/>
                    <a:pt x="476" y="34266"/>
                    <a:pt x="444" y="34140"/>
                  </a:cubicBezTo>
                  <a:lnTo>
                    <a:pt x="444" y="222"/>
                  </a:lnTo>
                  <a:cubicBezTo>
                    <a:pt x="444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1"/>
            <p:cNvSpPr/>
            <p:nvPr/>
          </p:nvSpPr>
          <p:spPr>
            <a:xfrm>
              <a:off x="5893117" y="2859381"/>
              <a:ext cx="102595" cy="188937"/>
            </a:xfrm>
            <a:custGeom>
              <a:avLst/>
              <a:gdLst/>
              <a:ahLst/>
              <a:cxnLst/>
              <a:rect l="l" t="t" r="r" b="b"/>
              <a:pathLst>
                <a:path w="3358" h="6184" extrusionOk="0">
                  <a:moveTo>
                    <a:pt x="234" y="0"/>
                  </a:moveTo>
                  <a:cubicBezTo>
                    <a:pt x="175" y="0"/>
                    <a:pt x="111" y="24"/>
                    <a:pt x="64" y="71"/>
                  </a:cubicBezTo>
                  <a:cubicBezTo>
                    <a:pt x="1" y="166"/>
                    <a:pt x="1" y="293"/>
                    <a:pt x="64" y="388"/>
                  </a:cubicBezTo>
                  <a:lnTo>
                    <a:pt x="2787" y="3080"/>
                  </a:lnTo>
                  <a:lnTo>
                    <a:pt x="64" y="5803"/>
                  </a:lnTo>
                  <a:cubicBezTo>
                    <a:pt x="1" y="5898"/>
                    <a:pt x="1" y="6025"/>
                    <a:pt x="64" y="6120"/>
                  </a:cubicBezTo>
                  <a:cubicBezTo>
                    <a:pt x="127" y="6152"/>
                    <a:pt x="159" y="6184"/>
                    <a:pt x="222" y="6184"/>
                  </a:cubicBezTo>
                  <a:cubicBezTo>
                    <a:pt x="286" y="6184"/>
                    <a:pt x="349" y="6152"/>
                    <a:pt x="381" y="6120"/>
                  </a:cubicBezTo>
                  <a:lnTo>
                    <a:pt x="3262" y="3270"/>
                  </a:lnTo>
                  <a:cubicBezTo>
                    <a:pt x="3357" y="3175"/>
                    <a:pt x="3357" y="3017"/>
                    <a:pt x="3262" y="2922"/>
                  </a:cubicBezTo>
                  <a:lnTo>
                    <a:pt x="381" y="71"/>
                  </a:lnTo>
                  <a:cubicBezTo>
                    <a:pt x="349" y="24"/>
                    <a:pt x="293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71"/>
          <p:cNvGrpSpPr/>
          <p:nvPr/>
        </p:nvGrpSpPr>
        <p:grpSpPr>
          <a:xfrm>
            <a:off x="3054942" y="1281545"/>
            <a:ext cx="209040" cy="3422071"/>
            <a:chOff x="3054942" y="1830133"/>
            <a:chExt cx="209040" cy="2261221"/>
          </a:xfrm>
        </p:grpSpPr>
        <p:sp>
          <p:nvSpPr>
            <p:cNvPr id="1308" name="Google Shape;1308;p71"/>
            <p:cNvSpPr/>
            <p:nvPr/>
          </p:nvSpPr>
          <p:spPr>
            <a:xfrm>
              <a:off x="3060747" y="2761893"/>
              <a:ext cx="203235" cy="411267"/>
            </a:xfrm>
            <a:custGeom>
              <a:avLst/>
              <a:gdLst/>
              <a:ahLst/>
              <a:cxnLst/>
              <a:rect l="l" t="t" r="r" b="b"/>
              <a:pathLst>
                <a:path w="6652" h="13461" extrusionOk="0">
                  <a:moveTo>
                    <a:pt x="1" y="1"/>
                  </a:moveTo>
                  <a:lnTo>
                    <a:pt x="1" y="603"/>
                  </a:lnTo>
                  <a:lnTo>
                    <a:pt x="1" y="3801"/>
                  </a:lnTo>
                  <a:lnTo>
                    <a:pt x="2724" y="6651"/>
                  </a:lnTo>
                  <a:lnTo>
                    <a:pt x="1" y="9692"/>
                  </a:lnTo>
                  <a:lnTo>
                    <a:pt x="1" y="12700"/>
                  </a:lnTo>
                  <a:lnTo>
                    <a:pt x="1" y="13460"/>
                  </a:lnTo>
                  <a:lnTo>
                    <a:pt x="6651" y="66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1"/>
            <p:cNvSpPr/>
            <p:nvPr/>
          </p:nvSpPr>
          <p:spPr>
            <a:xfrm>
              <a:off x="3054942" y="3041540"/>
              <a:ext cx="14543" cy="1049814"/>
            </a:xfrm>
            <a:custGeom>
              <a:avLst/>
              <a:gdLst/>
              <a:ahLst/>
              <a:cxnLst/>
              <a:rect l="l" t="t" r="r" b="b"/>
              <a:pathLst>
                <a:path w="476" h="34361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34139"/>
                  </a:lnTo>
                  <a:cubicBezTo>
                    <a:pt x="1" y="34266"/>
                    <a:pt x="96" y="34361"/>
                    <a:pt x="222" y="34361"/>
                  </a:cubicBezTo>
                  <a:cubicBezTo>
                    <a:pt x="349" y="34361"/>
                    <a:pt x="476" y="34266"/>
                    <a:pt x="444" y="34139"/>
                  </a:cubicBezTo>
                  <a:lnTo>
                    <a:pt x="444" y="222"/>
                  </a:lnTo>
                  <a:cubicBezTo>
                    <a:pt x="444" y="95"/>
                    <a:pt x="349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1"/>
            <p:cNvSpPr/>
            <p:nvPr/>
          </p:nvSpPr>
          <p:spPr>
            <a:xfrm>
              <a:off x="3054942" y="1830133"/>
              <a:ext cx="14543" cy="1049845"/>
            </a:xfrm>
            <a:custGeom>
              <a:avLst/>
              <a:gdLst/>
              <a:ahLst/>
              <a:cxnLst/>
              <a:rect l="l" t="t" r="r" b="b"/>
              <a:pathLst>
                <a:path w="476" h="34362" extrusionOk="0">
                  <a:moveTo>
                    <a:pt x="222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34140"/>
                  </a:lnTo>
                  <a:cubicBezTo>
                    <a:pt x="1" y="34266"/>
                    <a:pt x="96" y="34361"/>
                    <a:pt x="222" y="34361"/>
                  </a:cubicBezTo>
                  <a:cubicBezTo>
                    <a:pt x="349" y="34361"/>
                    <a:pt x="476" y="34266"/>
                    <a:pt x="444" y="34140"/>
                  </a:cubicBezTo>
                  <a:lnTo>
                    <a:pt x="444" y="222"/>
                  </a:lnTo>
                  <a:cubicBezTo>
                    <a:pt x="444" y="96"/>
                    <a:pt x="349" y="1"/>
                    <a:pt x="2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1"/>
            <p:cNvSpPr/>
            <p:nvPr/>
          </p:nvSpPr>
          <p:spPr>
            <a:xfrm>
              <a:off x="3054942" y="2866169"/>
              <a:ext cx="102595" cy="188937"/>
            </a:xfrm>
            <a:custGeom>
              <a:avLst/>
              <a:gdLst/>
              <a:ahLst/>
              <a:cxnLst/>
              <a:rect l="l" t="t" r="r" b="b"/>
              <a:pathLst>
                <a:path w="3358" h="6184" extrusionOk="0">
                  <a:moveTo>
                    <a:pt x="234" y="0"/>
                  </a:moveTo>
                  <a:cubicBezTo>
                    <a:pt x="175" y="0"/>
                    <a:pt x="111" y="24"/>
                    <a:pt x="64" y="71"/>
                  </a:cubicBezTo>
                  <a:cubicBezTo>
                    <a:pt x="1" y="166"/>
                    <a:pt x="1" y="293"/>
                    <a:pt x="64" y="388"/>
                  </a:cubicBezTo>
                  <a:lnTo>
                    <a:pt x="2787" y="3080"/>
                  </a:lnTo>
                  <a:lnTo>
                    <a:pt x="64" y="5803"/>
                  </a:lnTo>
                  <a:cubicBezTo>
                    <a:pt x="1" y="5898"/>
                    <a:pt x="1" y="6025"/>
                    <a:pt x="64" y="6120"/>
                  </a:cubicBezTo>
                  <a:cubicBezTo>
                    <a:pt x="127" y="6152"/>
                    <a:pt x="159" y="6184"/>
                    <a:pt x="222" y="6184"/>
                  </a:cubicBezTo>
                  <a:cubicBezTo>
                    <a:pt x="286" y="6184"/>
                    <a:pt x="349" y="6152"/>
                    <a:pt x="381" y="6120"/>
                  </a:cubicBezTo>
                  <a:lnTo>
                    <a:pt x="3262" y="3270"/>
                  </a:lnTo>
                  <a:cubicBezTo>
                    <a:pt x="3357" y="3175"/>
                    <a:pt x="3357" y="3017"/>
                    <a:pt x="3262" y="2922"/>
                  </a:cubicBezTo>
                  <a:lnTo>
                    <a:pt x="381" y="71"/>
                  </a:lnTo>
                  <a:cubicBezTo>
                    <a:pt x="349" y="24"/>
                    <a:pt x="293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2" name="Google Shape;1312;p71"/>
          <p:cNvGrpSpPr/>
          <p:nvPr/>
        </p:nvGrpSpPr>
        <p:grpSpPr>
          <a:xfrm>
            <a:off x="8582425" y="2361600"/>
            <a:ext cx="420300" cy="420300"/>
            <a:chOff x="4361850" y="4394300"/>
            <a:chExt cx="420300" cy="420300"/>
          </a:xfrm>
        </p:grpSpPr>
        <p:sp>
          <p:nvSpPr>
            <p:cNvPr id="1313" name="Google Shape;1313;p71"/>
            <p:cNvSpPr/>
            <p:nvPr/>
          </p:nvSpPr>
          <p:spPr>
            <a:xfrm>
              <a:off x="4361850" y="4394300"/>
              <a:ext cx="420300" cy="42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4" name="Google Shape;1314;p71"/>
            <p:cNvGrpSpPr/>
            <p:nvPr/>
          </p:nvGrpSpPr>
          <p:grpSpPr>
            <a:xfrm>
              <a:off x="4448505" y="4491176"/>
              <a:ext cx="246591" cy="226253"/>
              <a:chOff x="6319908" y="3696721"/>
              <a:chExt cx="373963" cy="343119"/>
            </a:xfrm>
          </p:grpSpPr>
          <p:sp>
            <p:nvSpPr>
              <p:cNvPr id="1315" name="Google Shape;1315;p71"/>
              <p:cNvSpPr/>
              <p:nvPr/>
            </p:nvSpPr>
            <p:spPr>
              <a:xfrm>
                <a:off x="6378049" y="3745325"/>
                <a:ext cx="48315" cy="66180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71"/>
              <p:cNvSpPr/>
              <p:nvPr/>
            </p:nvSpPr>
            <p:spPr>
              <a:xfrm>
                <a:off x="6401195" y="3745325"/>
                <a:ext cx="25169" cy="4613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756" extrusionOk="0">
                    <a:moveTo>
                      <a:pt x="0" y="1"/>
                    </a:moveTo>
                    <a:lnTo>
                      <a:pt x="0" y="1756"/>
                    </a:lnTo>
                    <a:lnTo>
                      <a:pt x="957" y="923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71"/>
              <p:cNvSpPr/>
              <p:nvPr/>
            </p:nvSpPr>
            <p:spPr>
              <a:xfrm>
                <a:off x="6366016" y="3736813"/>
                <a:ext cx="281562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71"/>
              <p:cNvSpPr/>
              <p:nvPr/>
            </p:nvSpPr>
            <p:spPr>
              <a:xfrm>
                <a:off x="6493753" y="3736813"/>
                <a:ext cx="153825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4" extrusionOk="0">
                    <a:moveTo>
                      <a:pt x="497" y="1"/>
                    </a:moveTo>
                    <a:cubicBezTo>
                      <a:pt x="471" y="1"/>
                      <a:pt x="445" y="9"/>
                      <a:pt x="424" y="27"/>
                    </a:cubicBezTo>
                    <a:lnTo>
                      <a:pt x="1" y="394"/>
                    </a:lnTo>
                    <a:cubicBezTo>
                      <a:pt x="1901" y="2010"/>
                      <a:pt x="4918" y="4625"/>
                      <a:pt x="4918" y="4625"/>
                    </a:cubicBezTo>
                    <a:lnTo>
                      <a:pt x="4918" y="11222"/>
                    </a:lnTo>
                    <a:cubicBezTo>
                      <a:pt x="4918" y="11395"/>
                      <a:pt x="4773" y="11534"/>
                      <a:pt x="4599" y="11534"/>
                    </a:cubicBezTo>
                    <a:lnTo>
                      <a:pt x="5543" y="11534"/>
                    </a:lnTo>
                    <a:cubicBezTo>
                      <a:pt x="5716" y="11534"/>
                      <a:pt x="5855" y="11395"/>
                      <a:pt x="5855" y="11222"/>
                    </a:cubicBezTo>
                    <a:lnTo>
                      <a:pt x="5855" y="4625"/>
                    </a:lnTo>
                    <a:lnTo>
                      <a:pt x="569" y="27"/>
                    </a:lnTo>
                    <a:cubicBezTo>
                      <a:pt x="549" y="9"/>
                      <a:pt x="523" y="1"/>
                      <a:pt x="4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71"/>
              <p:cNvSpPr/>
              <p:nvPr/>
            </p:nvSpPr>
            <p:spPr>
              <a:xfrm>
                <a:off x="6366200" y="3726750"/>
                <a:ext cx="70174" cy="22069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71"/>
              <p:cNvSpPr/>
              <p:nvPr/>
            </p:nvSpPr>
            <p:spPr>
              <a:xfrm>
                <a:off x="6467691" y="3889298"/>
                <a:ext cx="85123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71"/>
              <p:cNvSpPr/>
              <p:nvPr/>
            </p:nvSpPr>
            <p:spPr>
              <a:xfrm>
                <a:off x="6519632" y="3889298"/>
                <a:ext cx="33182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5730" extrusionOk="0">
                    <a:moveTo>
                      <a:pt x="1" y="0"/>
                    </a:moveTo>
                    <a:cubicBezTo>
                      <a:pt x="167" y="0"/>
                      <a:pt x="299" y="132"/>
                      <a:pt x="299" y="292"/>
                    </a:cubicBezTo>
                    <a:lnTo>
                      <a:pt x="299" y="5730"/>
                    </a:lnTo>
                    <a:lnTo>
                      <a:pt x="1263" y="5730"/>
                    </a:lnTo>
                    <a:lnTo>
                      <a:pt x="1263" y="292"/>
                    </a:lnTo>
                    <a:cubicBezTo>
                      <a:pt x="1263" y="132"/>
                      <a:pt x="1131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71"/>
              <p:cNvSpPr/>
              <p:nvPr/>
            </p:nvSpPr>
            <p:spPr>
              <a:xfrm>
                <a:off x="6319908" y="3696721"/>
                <a:ext cx="373963" cy="165096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71"/>
              <p:cNvSpPr/>
              <p:nvPr/>
            </p:nvSpPr>
            <p:spPr>
              <a:xfrm>
                <a:off x="6411021" y="3726750"/>
                <a:ext cx="25353" cy="2225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47" extrusionOk="0">
                    <a:moveTo>
                      <a:pt x="1" y="0"/>
                    </a:moveTo>
                    <a:lnTo>
                      <a:pt x="1" y="847"/>
                    </a:lnTo>
                    <a:lnTo>
                      <a:pt x="847" y="847"/>
                    </a:lnTo>
                    <a:cubicBezTo>
                      <a:pt x="909" y="847"/>
                      <a:pt x="965" y="791"/>
                      <a:pt x="965" y="729"/>
                    </a:cubicBezTo>
                    <a:lnTo>
                      <a:pt x="965" y="118"/>
                    </a:lnTo>
                    <a:cubicBezTo>
                      <a:pt x="965" y="56"/>
                      <a:pt x="909" y="0"/>
                      <a:pt x="8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4" name="Google Shape;1324;p71">
            <a:hlinkClick r:id="rId3" action="ppaction://hlinksldjump"/>
          </p:cNvPr>
          <p:cNvSpPr/>
          <p:nvPr/>
        </p:nvSpPr>
        <p:spPr>
          <a:xfrm>
            <a:off x="8582425" y="2361600"/>
            <a:ext cx="420300" cy="420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71">
            <a:hlinkClick r:id="" action="ppaction://hlinkshowjump?jump=previousslide"/>
          </p:cNvPr>
          <p:cNvSpPr/>
          <p:nvPr/>
        </p:nvSpPr>
        <p:spPr>
          <a:xfrm>
            <a:off x="8726875" y="220974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71">
            <a:hlinkClick r:id="" action="ppaction://hlinkshowjump?jump=nextslide"/>
          </p:cNvPr>
          <p:cNvSpPr/>
          <p:nvPr/>
        </p:nvSpPr>
        <p:spPr>
          <a:xfrm rot="10800000">
            <a:off x="8726875" y="282599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Google Shape;2119;p83">
            <a:extLst>
              <a:ext uri="{FF2B5EF4-FFF2-40B4-BE49-F238E27FC236}">
                <a16:creationId xmlns:a16="http://schemas.microsoft.com/office/drawing/2014/main" id="{BD405195-8E91-DD4C-9F1A-66C035F066E8}"/>
              </a:ext>
            </a:extLst>
          </p:cNvPr>
          <p:cNvCxnSpPr/>
          <p:nvPr/>
        </p:nvCxnSpPr>
        <p:spPr>
          <a:xfrm>
            <a:off x="441958" y="3013196"/>
            <a:ext cx="2541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02E9AFBE-2F71-E1C2-4190-5067FD3EF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5382" y="-10809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/ Django + Firebase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Google Shape;2119;p83">
            <a:extLst>
              <a:ext uri="{FF2B5EF4-FFF2-40B4-BE49-F238E27FC236}">
                <a16:creationId xmlns:a16="http://schemas.microsoft.com/office/drawing/2014/main" id="{BD16A4BA-D4BC-B5CA-F4BA-4519AC84CD4C}"/>
              </a:ext>
            </a:extLst>
          </p:cNvPr>
          <p:cNvCxnSpPr/>
          <p:nvPr/>
        </p:nvCxnSpPr>
        <p:spPr>
          <a:xfrm>
            <a:off x="3308418" y="2985324"/>
            <a:ext cx="2541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119;p83">
            <a:extLst>
              <a:ext uri="{FF2B5EF4-FFF2-40B4-BE49-F238E27FC236}">
                <a16:creationId xmlns:a16="http://schemas.microsoft.com/office/drawing/2014/main" id="{16733A67-A4E4-4A85-4086-3165CE5D1B70}"/>
              </a:ext>
            </a:extLst>
          </p:cNvPr>
          <p:cNvCxnSpPr/>
          <p:nvPr/>
        </p:nvCxnSpPr>
        <p:spPr>
          <a:xfrm>
            <a:off x="6158484" y="2992419"/>
            <a:ext cx="2541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264;p71">
            <a:extLst>
              <a:ext uri="{FF2B5EF4-FFF2-40B4-BE49-F238E27FC236}">
                <a16:creationId xmlns:a16="http://schemas.microsoft.com/office/drawing/2014/main" id="{0CCFFBC6-C8F0-7E89-FD0E-462262A0FAF7}"/>
              </a:ext>
            </a:extLst>
          </p:cNvPr>
          <p:cNvSpPr txBox="1">
            <a:spLocks/>
          </p:cNvSpPr>
          <p:nvPr/>
        </p:nvSpPr>
        <p:spPr>
          <a:xfrm>
            <a:off x="614175" y="3056624"/>
            <a:ext cx="21564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N"/>
              <a:t>IoT</a:t>
            </a:r>
            <a:endParaRPr lang="en-IN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1270;p71">
            <a:extLst>
              <a:ext uri="{FF2B5EF4-FFF2-40B4-BE49-F238E27FC236}">
                <a16:creationId xmlns:a16="http://schemas.microsoft.com/office/drawing/2014/main" id="{C386FC75-077F-98E2-BC86-8558097FBC27}"/>
              </a:ext>
            </a:extLst>
          </p:cNvPr>
          <p:cNvSpPr txBox="1">
            <a:spLocks/>
          </p:cNvSpPr>
          <p:nvPr/>
        </p:nvSpPr>
        <p:spPr>
          <a:xfrm>
            <a:off x="519985" y="3498493"/>
            <a:ext cx="2156400" cy="787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/>
              <a:t>Smart panic button integration for instant alerts.</a:t>
            </a:r>
          </a:p>
        </p:txBody>
      </p:sp>
      <p:sp>
        <p:nvSpPr>
          <p:cNvPr id="9" name="Google Shape;1264;p71">
            <a:extLst>
              <a:ext uri="{FF2B5EF4-FFF2-40B4-BE49-F238E27FC236}">
                <a16:creationId xmlns:a16="http://schemas.microsoft.com/office/drawing/2014/main" id="{CA4A56E0-9B3F-B7E0-10DC-637BBC04D265}"/>
              </a:ext>
            </a:extLst>
          </p:cNvPr>
          <p:cNvSpPr txBox="1">
            <a:spLocks/>
          </p:cNvSpPr>
          <p:nvPr/>
        </p:nvSpPr>
        <p:spPr>
          <a:xfrm>
            <a:off x="3274204" y="3142778"/>
            <a:ext cx="21564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N"/>
              <a:t>Blockchain</a:t>
            </a:r>
            <a:endParaRPr lang="en-IN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267;p71">
            <a:extLst>
              <a:ext uri="{FF2B5EF4-FFF2-40B4-BE49-F238E27FC236}">
                <a16:creationId xmlns:a16="http://schemas.microsoft.com/office/drawing/2014/main" id="{D0393167-C3A3-854A-4626-9522AEDAA9FD}"/>
              </a:ext>
            </a:extLst>
          </p:cNvPr>
          <p:cNvSpPr txBox="1">
            <a:spLocks/>
          </p:cNvSpPr>
          <p:nvPr/>
        </p:nvSpPr>
        <p:spPr>
          <a:xfrm>
            <a:off x="3274203" y="3531999"/>
            <a:ext cx="2618913" cy="75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Secure &amp; anonymous workplace harassment reporting.</a:t>
            </a:r>
          </a:p>
        </p:txBody>
      </p:sp>
      <p:sp>
        <p:nvSpPr>
          <p:cNvPr id="11" name="Google Shape;1264;p71">
            <a:extLst>
              <a:ext uri="{FF2B5EF4-FFF2-40B4-BE49-F238E27FC236}">
                <a16:creationId xmlns:a16="http://schemas.microsoft.com/office/drawing/2014/main" id="{0498AA4A-23BB-9F89-A4CA-33DFB938634C}"/>
              </a:ext>
            </a:extLst>
          </p:cNvPr>
          <p:cNvSpPr txBox="1">
            <a:spLocks/>
          </p:cNvSpPr>
          <p:nvPr/>
        </p:nvSpPr>
        <p:spPr>
          <a:xfrm>
            <a:off x="6141819" y="3114856"/>
            <a:ext cx="21564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N"/>
              <a:t>Geolocation</a:t>
            </a:r>
            <a:endParaRPr lang="en-IN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267;p71">
            <a:extLst>
              <a:ext uri="{FF2B5EF4-FFF2-40B4-BE49-F238E27FC236}">
                <a16:creationId xmlns:a16="http://schemas.microsoft.com/office/drawing/2014/main" id="{03F85FA9-17C3-A82F-1FEB-557A7AC1FFA1}"/>
              </a:ext>
            </a:extLst>
          </p:cNvPr>
          <p:cNvSpPr txBox="1">
            <a:spLocks/>
          </p:cNvSpPr>
          <p:nvPr/>
        </p:nvSpPr>
        <p:spPr>
          <a:xfrm>
            <a:off x="6055975" y="3622335"/>
            <a:ext cx="2156400" cy="75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Google Maps API for Safe Route Finder.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4" grpId="0" build="p"/>
      <p:bldP spid="1265" grpId="0" build="p"/>
      <p:bldP spid="1266" grpId="0" build="p"/>
      <p:bldP spid="1267" grpId="0" build="p"/>
      <p:bldP spid="1269" grpId="0" build="p"/>
      <p:bldP spid="1270" grpId="0" build="p"/>
      <p:bldP spid="3" grpId="0"/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1" name="Google Shape;2701;p94"/>
          <p:cNvSpPr txBox="1">
            <a:spLocks noGrp="1"/>
          </p:cNvSpPr>
          <p:nvPr>
            <p:ph type="subTitle" idx="4294967295"/>
          </p:nvPr>
        </p:nvSpPr>
        <p:spPr>
          <a:xfrm>
            <a:off x="199246" y="2823850"/>
            <a:ext cx="2599677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sz="1600" b="1">
                <a:solidFill>
                  <a:schemeClr val="tx1"/>
                </a:solidFill>
              </a:rPr>
              <a:t>Technical Feasibility</a:t>
            </a:r>
            <a:endParaRPr sz="1600" b="1">
              <a:solidFill>
                <a:schemeClr val="tx1"/>
              </a:solidFill>
            </a:endParaRPr>
          </a:p>
        </p:txBody>
      </p:sp>
      <p:sp>
        <p:nvSpPr>
          <p:cNvPr id="2702" name="Google Shape;2702;p94"/>
          <p:cNvSpPr txBox="1">
            <a:spLocks noGrp="1"/>
          </p:cNvSpPr>
          <p:nvPr>
            <p:ph type="subTitle" idx="4294967295"/>
          </p:nvPr>
        </p:nvSpPr>
        <p:spPr>
          <a:xfrm>
            <a:off x="2798923" y="2867833"/>
            <a:ext cx="3059688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sz="1600" b="1"/>
              <a:t>User Adoption Challenges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2703" name="Google Shape;2703;p94"/>
          <p:cNvSpPr txBox="1">
            <a:spLocks noGrp="1"/>
          </p:cNvSpPr>
          <p:nvPr>
            <p:ph type="subTitle" idx="4294967295"/>
          </p:nvPr>
        </p:nvSpPr>
        <p:spPr>
          <a:xfrm>
            <a:off x="2832781" y="3267122"/>
            <a:ext cx="215640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sz="1200" b="1"/>
              <a:t>Privacy concerns, awareness campaigns.</a:t>
            </a:r>
          </a:p>
        </p:txBody>
      </p:sp>
      <p:sp>
        <p:nvSpPr>
          <p:cNvPr id="2704" name="Google Shape;2704;p94"/>
          <p:cNvSpPr txBox="1">
            <a:spLocks noGrp="1"/>
          </p:cNvSpPr>
          <p:nvPr>
            <p:ph type="subTitle" idx="4294967295"/>
          </p:nvPr>
        </p:nvSpPr>
        <p:spPr>
          <a:xfrm>
            <a:off x="5976920" y="2885454"/>
            <a:ext cx="2467822" cy="3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sz="1600" b="1"/>
              <a:t>Scalability Issues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2705" name="Google Shape;2705;p94"/>
          <p:cNvSpPr/>
          <p:nvPr/>
        </p:nvSpPr>
        <p:spPr>
          <a:xfrm>
            <a:off x="875322" y="2022908"/>
            <a:ext cx="2825367" cy="414735"/>
          </a:xfrm>
          <a:custGeom>
            <a:avLst/>
            <a:gdLst/>
            <a:ahLst/>
            <a:cxnLst/>
            <a:rect l="l" t="t" r="r" b="b"/>
            <a:pathLst>
              <a:path w="89030" h="18968" extrusionOk="0">
                <a:moveTo>
                  <a:pt x="1" y="1"/>
                </a:moveTo>
                <a:lnTo>
                  <a:pt x="1" y="18967"/>
                </a:lnTo>
                <a:lnTo>
                  <a:pt x="89030" y="18967"/>
                </a:lnTo>
                <a:lnTo>
                  <a:pt x="8903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zzzzzz</a:t>
            </a:r>
            <a:endParaRPr/>
          </a:p>
        </p:txBody>
      </p:sp>
      <p:sp>
        <p:nvSpPr>
          <p:cNvPr id="2706" name="Google Shape;2706;p94"/>
          <p:cNvSpPr/>
          <p:nvPr/>
        </p:nvSpPr>
        <p:spPr>
          <a:xfrm>
            <a:off x="6333977" y="2022908"/>
            <a:ext cx="2126023" cy="414735"/>
          </a:xfrm>
          <a:custGeom>
            <a:avLst/>
            <a:gdLst/>
            <a:ahLst/>
            <a:cxnLst/>
            <a:rect l="l" t="t" r="r" b="b"/>
            <a:pathLst>
              <a:path w="66993" h="18968" extrusionOk="0">
                <a:moveTo>
                  <a:pt x="1" y="1"/>
                </a:moveTo>
                <a:lnTo>
                  <a:pt x="1" y="18967"/>
                </a:lnTo>
                <a:lnTo>
                  <a:pt x="60184" y="18967"/>
                </a:lnTo>
                <a:cubicBezTo>
                  <a:pt x="60975" y="18967"/>
                  <a:pt x="61735" y="18512"/>
                  <a:pt x="62130" y="17843"/>
                </a:cubicBezTo>
                <a:lnTo>
                  <a:pt x="66993" y="9484"/>
                </a:lnTo>
                <a:lnTo>
                  <a:pt x="62130" y="1125"/>
                </a:lnTo>
                <a:cubicBezTo>
                  <a:pt x="61735" y="426"/>
                  <a:pt x="60975" y="1"/>
                  <a:pt x="60184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</a:t>
            </a:r>
            <a:endParaRPr/>
          </a:p>
        </p:txBody>
      </p:sp>
      <p:sp>
        <p:nvSpPr>
          <p:cNvPr id="2707" name="Google Shape;2707;p94"/>
          <p:cNvSpPr/>
          <p:nvPr/>
        </p:nvSpPr>
        <p:spPr>
          <a:xfrm>
            <a:off x="3699675" y="2022900"/>
            <a:ext cx="2770285" cy="414735"/>
          </a:xfrm>
          <a:custGeom>
            <a:avLst/>
            <a:gdLst/>
            <a:ahLst/>
            <a:cxnLst/>
            <a:rect l="l" t="t" r="r" b="b"/>
            <a:pathLst>
              <a:path w="83011" h="18968" extrusionOk="0">
                <a:moveTo>
                  <a:pt x="0" y="1"/>
                </a:moveTo>
                <a:lnTo>
                  <a:pt x="0" y="18967"/>
                </a:lnTo>
                <a:lnTo>
                  <a:pt x="83011" y="18967"/>
                </a:lnTo>
                <a:lnTo>
                  <a:pt x="83011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endParaRPr/>
          </a:p>
        </p:txBody>
      </p:sp>
      <p:sp>
        <p:nvSpPr>
          <p:cNvPr id="2708" name="Google Shape;2708;p94"/>
          <p:cNvSpPr/>
          <p:nvPr/>
        </p:nvSpPr>
        <p:spPr>
          <a:xfrm>
            <a:off x="720000" y="1723842"/>
            <a:ext cx="1011902" cy="1012854"/>
          </a:xfrm>
          <a:custGeom>
            <a:avLst/>
            <a:gdLst/>
            <a:ahLst/>
            <a:cxnLst/>
            <a:rect l="l" t="t" r="r" b="b"/>
            <a:pathLst>
              <a:path w="31886" h="31916" extrusionOk="0">
                <a:moveTo>
                  <a:pt x="15959" y="0"/>
                </a:moveTo>
                <a:cubicBezTo>
                  <a:pt x="7144" y="0"/>
                  <a:pt x="1" y="7143"/>
                  <a:pt x="1" y="15958"/>
                </a:cubicBezTo>
                <a:cubicBezTo>
                  <a:pt x="1" y="24773"/>
                  <a:pt x="7144" y="31916"/>
                  <a:pt x="15959" y="31916"/>
                </a:cubicBezTo>
                <a:cubicBezTo>
                  <a:pt x="24773" y="31916"/>
                  <a:pt x="31886" y="24773"/>
                  <a:pt x="31886" y="15958"/>
                </a:cubicBezTo>
                <a:cubicBezTo>
                  <a:pt x="31886" y="7143"/>
                  <a:pt x="24773" y="0"/>
                  <a:pt x="1595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94"/>
          <p:cNvSpPr/>
          <p:nvPr/>
        </p:nvSpPr>
        <p:spPr>
          <a:xfrm>
            <a:off x="3526498" y="1723842"/>
            <a:ext cx="1012886" cy="1012854"/>
          </a:xfrm>
          <a:custGeom>
            <a:avLst/>
            <a:gdLst/>
            <a:ahLst/>
            <a:cxnLst/>
            <a:rect l="l" t="t" r="r" b="b"/>
            <a:pathLst>
              <a:path w="31917" h="31916" extrusionOk="0">
                <a:moveTo>
                  <a:pt x="15959" y="0"/>
                </a:moveTo>
                <a:cubicBezTo>
                  <a:pt x="7144" y="0"/>
                  <a:pt x="1" y="7143"/>
                  <a:pt x="1" y="15958"/>
                </a:cubicBezTo>
                <a:cubicBezTo>
                  <a:pt x="1" y="24773"/>
                  <a:pt x="7144" y="31916"/>
                  <a:pt x="15959" y="31916"/>
                </a:cubicBezTo>
                <a:cubicBezTo>
                  <a:pt x="24773" y="31916"/>
                  <a:pt x="31916" y="24773"/>
                  <a:pt x="31916" y="15958"/>
                </a:cubicBezTo>
                <a:cubicBezTo>
                  <a:pt x="31916" y="7143"/>
                  <a:pt x="24773" y="0"/>
                  <a:pt x="159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94"/>
          <p:cNvSpPr/>
          <p:nvPr/>
        </p:nvSpPr>
        <p:spPr>
          <a:xfrm>
            <a:off x="6333963" y="1723842"/>
            <a:ext cx="1012886" cy="1012854"/>
          </a:xfrm>
          <a:custGeom>
            <a:avLst/>
            <a:gdLst/>
            <a:ahLst/>
            <a:cxnLst/>
            <a:rect l="l" t="t" r="r" b="b"/>
            <a:pathLst>
              <a:path w="31917" h="31916" extrusionOk="0">
                <a:moveTo>
                  <a:pt x="15958" y="0"/>
                </a:moveTo>
                <a:cubicBezTo>
                  <a:pt x="7144" y="0"/>
                  <a:pt x="1" y="7143"/>
                  <a:pt x="1" y="15958"/>
                </a:cubicBezTo>
                <a:cubicBezTo>
                  <a:pt x="1" y="24773"/>
                  <a:pt x="7144" y="31916"/>
                  <a:pt x="15958" y="31916"/>
                </a:cubicBezTo>
                <a:cubicBezTo>
                  <a:pt x="24773" y="31916"/>
                  <a:pt x="31916" y="24773"/>
                  <a:pt x="31916" y="15958"/>
                </a:cubicBezTo>
                <a:cubicBezTo>
                  <a:pt x="31916" y="7143"/>
                  <a:pt x="24773" y="0"/>
                  <a:pt x="1595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94"/>
          <p:cNvSpPr/>
          <p:nvPr/>
        </p:nvSpPr>
        <p:spPr>
          <a:xfrm>
            <a:off x="6469978" y="1903620"/>
            <a:ext cx="740854" cy="653297"/>
          </a:xfrm>
          <a:custGeom>
            <a:avLst/>
            <a:gdLst/>
            <a:ahLst/>
            <a:cxnLst/>
            <a:rect l="l" t="t" r="r" b="b"/>
            <a:pathLst>
              <a:path w="23345" h="20586" extrusionOk="0">
                <a:moveTo>
                  <a:pt x="11693" y="1"/>
                </a:moveTo>
                <a:cubicBezTo>
                  <a:pt x="8507" y="1"/>
                  <a:pt x="5361" y="1475"/>
                  <a:pt x="3344" y="4244"/>
                </a:cubicBezTo>
                <a:cubicBezTo>
                  <a:pt x="0" y="8834"/>
                  <a:pt x="1034" y="15278"/>
                  <a:pt x="5624" y="18621"/>
                </a:cubicBezTo>
                <a:cubicBezTo>
                  <a:pt x="7444" y="19948"/>
                  <a:pt x="9557" y="20585"/>
                  <a:pt x="11652" y="20585"/>
                </a:cubicBezTo>
                <a:cubicBezTo>
                  <a:pt x="14838" y="20585"/>
                  <a:pt x="17984" y="19111"/>
                  <a:pt x="20001" y="16342"/>
                </a:cubicBezTo>
                <a:cubicBezTo>
                  <a:pt x="23344" y="11752"/>
                  <a:pt x="22311" y="5308"/>
                  <a:pt x="17721" y="1965"/>
                </a:cubicBezTo>
                <a:cubicBezTo>
                  <a:pt x="15900" y="638"/>
                  <a:pt x="13788" y="1"/>
                  <a:pt x="116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rPr>
              <a:t>03</a:t>
            </a:r>
            <a:endParaRPr sz="2200">
              <a:solidFill>
                <a:schemeClr val="dk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2712" name="Google Shape;2712;p94"/>
          <p:cNvSpPr/>
          <p:nvPr/>
        </p:nvSpPr>
        <p:spPr>
          <a:xfrm>
            <a:off x="3664449" y="1903715"/>
            <a:ext cx="736982" cy="653106"/>
          </a:xfrm>
          <a:custGeom>
            <a:avLst/>
            <a:gdLst/>
            <a:ahLst/>
            <a:cxnLst/>
            <a:rect l="l" t="t" r="r" b="b"/>
            <a:pathLst>
              <a:path w="23223" h="20580" extrusionOk="0">
                <a:moveTo>
                  <a:pt x="11613" y="1"/>
                </a:moveTo>
                <a:cubicBezTo>
                  <a:pt x="8533" y="1"/>
                  <a:pt x="5487" y="1374"/>
                  <a:pt x="3465" y="3998"/>
                </a:cubicBezTo>
                <a:cubicBezTo>
                  <a:pt x="0" y="8497"/>
                  <a:pt x="821" y="14971"/>
                  <a:pt x="5320" y="18436"/>
                </a:cubicBezTo>
                <a:cubicBezTo>
                  <a:pt x="7194" y="19879"/>
                  <a:pt x="9410" y="20579"/>
                  <a:pt x="11610" y="20579"/>
                </a:cubicBezTo>
                <a:cubicBezTo>
                  <a:pt x="14690" y="20579"/>
                  <a:pt x="17736" y="19207"/>
                  <a:pt x="19758" y="16582"/>
                </a:cubicBezTo>
                <a:cubicBezTo>
                  <a:pt x="23223" y="12083"/>
                  <a:pt x="22402" y="5609"/>
                  <a:pt x="17903" y="2144"/>
                </a:cubicBezTo>
                <a:cubicBezTo>
                  <a:pt x="16030" y="701"/>
                  <a:pt x="13813" y="1"/>
                  <a:pt x="1161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rPr>
              <a:t>02</a:t>
            </a:r>
            <a:endParaRPr sz="2200">
              <a:solidFill>
                <a:schemeClr val="dk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2713" name="Google Shape;2713;p94"/>
          <p:cNvSpPr/>
          <p:nvPr/>
        </p:nvSpPr>
        <p:spPr>
          <a:xfrm>
            <a:off x="859887" y="1903462"/>
            <a:ext cx="733110" cy="653170"/>
          </a:xfrm>
          <a:custGeom>
            <a:avLst/>
            <a:gdLst/>
            <a:ahLst/>
            <a:cxnLst/>
            <a:rect l="l" t="t" r="r" b="b"/>
            <a:pathLst>
              <a:path w="23101" h="20582" extrusionOk="0">
                <a:moveTo>
                  <a:pt x="11528" y="0"/>
                </a:moveTo>
                <a:cubicBezTo>
                  <a:pt x="7208" y="0"/>
                  <a:pt x="3180" y="2758"/>
                  <a:pt x="1763" y="7106"/>
                </a:cubicBezTo>
                <a:cubicBezTo>
                  <a:pt x="0" y="12517"/>
                  <a:pt x="2949" y="18322"/>
                  <a:pt x="8359" y="20085"/>
                </a:cubicBezTo>
                <a:cubicBezTo>
                  <a:pt x="9409" y="20421"/>
                  <a:pt x="10473" y="20581"/>
                  <a:pt x="11520" y="20581"/>
                </a:cubicBezTo>
                <a:cubicBezTo>
                  <a:pt x="15870" y="20581"/>
                  <a:pt x="19917" y="17820"/>
                  <a:pt x="21338" y="13459"/>
                </a:cubicBezTo>
                <a:cubicBezTo>
                  <a:pt x="23101" y="8079"/>
                  <a:pt x="20122" y="2274"/>
                  <a:pt x="14712" y="511"/>
                </a:cubicBezTo>
                <a:cubicBezTo>
                  <a:pt x="13656" y="165"/>
                  <a:pt x="12583" y="0"/>
                  <a:pt x="115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rPr>
              <a:t>01</a:t>
            </a:r>
            <a:endParaRPr sz="2200">
              <a:solidFill>
                <a:schemeClr val="dk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2714" name="Google Shape;2714;p94"/>
          <p:cNvSpPr txBox="1">
            <a:spLocks noGrp="1"/>
          </p:cNvSpPr>
          <p:nvPr>
            <p:ph type="title"/>
          </p:nvPr>
        </p:nvSpPr>
        <p:spPr>
          <a:xfrm>
            <a:off x="649911" y="545609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/>
              <a:t>Feasibility &amp; Challenges:</a:t>
            </a:r>
          </a:p>
        </p:txBody>
      </p:sp>
      <p:sp>
        <p:nvSpPr>
          <p:cNvPr id="2715" name="Google Shape;2715;p94"/>
          <p:cNvSpPr txBox="1">
            <a:spLocks noGrp="1"/>
          </p:cNvSpPr>
          <p:nvPr>
            <p:ph type="subTitle" idx="4294967295"/>
          </p:nvPr>
        </p:nvSpPr>
        <p:spPr>
          <a:xfrm>
            <a:off x="251072" y="3255682"/>
            <a:ext cx="2683850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sz="1200" b="1"/>
              <a:t>AI, IoT, and Blockchain integration.</a:t>
            </a:r>
            <a:endParaRPr sz="1200" b="1"/>
          </a:p>
        </p:txBody>
      </p:sp>
      <p:sp>
        <p:nvSpPr>
          <p:cNvPr id="2716" name="Google Shape;2716;p94"/>
          <p:cNvSpPr txBox="1">
            <a:spLocks noGrp="1"/>
          </p:cNvSpPr>
          <p:nvPr>
            <p:ph type="subTitle" idx="4294967295"/>
          </p:nvPr>
        </p:nvSpPr>
        <p:spPr>
          <a:xfrm>
            <a:off x="6064634" y="3267122"/>
            <a:ext cx="2292395" cy="14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IN" sz="1200" b="1"/>
              <a:t>Data storage, real-time processing.</a:t>
            </a:r>
            <a:endParaRPr sz="1200" b="1"/>
          </a:p>
        </p:txBody>
      </p:sp>
      <p:grpSp>
        <p:nvGrpSpPr>
          <p:cNvPr id="2717" name="Google Shape;2717;p94"/>
          <p:cNvGrpSpPr/>
          <p:nvPr/>
        </p:nvGrpSpPr>
        <p:grpSpPr>
          <a:xfrm>
            <a:off x="8582425" y="2361600"/>
            <a:ext cx="420300" cy="420300"/>
            <a:chOff x="4361850" y="4394300"/>
            <a:chExt cx="420300" cy="420300"/>
          </a:xfrm>
        </p:grpSpPr>
        <p:sp>
          <p:nvSpPr>
            <p:cNvPr id="2718" name="Google Shape;2718;p94"/>
            <p:cNvSpPr/>
            <p:nvPr/>
          </p:nvSpPr>
          <p:spPr>
            <a:xfrm>
              <a:off x="4361850" y="4394300"/>
              <a:ext cx="420300" cy="42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9" name="Google Shape;2719;p94"/>
            <p:cNvGrpSpPr/>
            <p:nvPr/>
          </p:nvGrpSpPr>
          <p:grpSpPr>
            <a:xfrm>
              <a:off x="4448505" y="4491176"/>
              <a:ext cx="246591" cy="226253"/>
              <a:chOff x="6319908" y="3696721"/>
              <a:chExt cx="373963" cy="343119"/>
            </a:xfrm>
          </p:grpSpPr>
          <p:sp>
            <p:nvSpPr>
              <p:cNvPr id="2720" name="Google Shape;2720;p94"/>
              <p:cNvSpPr/>
              <p:nvPr/>
            </p:nvSpPr>
            <p:spPr>
              <a:xfrm>
                <a:off x="6378049" y="3745325"/>
                <a:ext cx="48315" cy="66180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94"/>
              <p:cNvSpPr/>
              <p:nvPr/>
            </p:nvSpPr>
            <p:spPr>
              <a:xfrm>
                <a:off x="6401195" y="3745325"/>
                <a:ext cx="25169" cy="4613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756" extrusionOk="0">
                    <a:moveTo>
                      <a:pt x="0" y="1"/>
                    </a:moveTo>
                    <a:lnTo>
                      <a:pt x="0" y="1756"/>
                    </a:lnTo>
                    <a:lnTo>
                      <a:pt x="957" y="923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94"/>
              <p:cNvSpPr/>
              <p:nvPr/>
            </p:nvSpPr>
            <p:spPr>
              <a:xfrm>
                <a:off x="6366016" y="3736813"/>
                <a:ext cx="281562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94"/>
              <p:cNvSpPr/>
              <p:nvPr/>
            </p:nvSpPr>
            <p:spPr>
              <a:xfrm>
                <a:off x="6493753" y="3736813"/>
                <a:ext cx="153825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4" extrusionOk="0">
                    <a:moveTo>
                      <a:pt x="497" y="1"/>
                    </a:moveTo>
                    <a:cubicBezTo>
                      <a:pt x="471" y="1"/>
                      <a:pt x="445" y="9"/>
                      <a:pt x="424" y="27"/>
                    </a:cubicBezTo>
                    <a:lnTo>
                      <a:pt x="1" y="394"/>
                    </a:lnTo>
                    <a:cubicBezTo>
                      <a:pt x="1901" y="2010"/>
                      <a:pt x="4918" y="4625"/>
                      <a:pt x="4918" y="4625"/>
                    </a:cubicBezTo>
                    <a:lnTo>
                      <a:pt x="4918" y="11222"/>
                    </a:lnTo>
                    <a:cubicBezTo>
                      <a:pt x="4918" y="11395"/>
                      <a:pt x="4773" y="11534"/>
                      <a:pt x="4599" y="11534"/>
                    </a:cubicBezTo>
                    <a:lnTo>
                      <a:pt x="5543" y="11534"/>
                    </a:lnTo>
                    <a:cubicBezTo>
                      <a:pt x="5716" y="11534"/>
                      <a:pt x="5855" y="11395"/>
                      <a:pt x="5855" y="11222"/>
                    </a:cubicBezTo>
                    <a:lnTo>
                      <a:pt x="5855" y="4625"/>
                    </a:lnTo>
                    <a:lnTo>
                      <a:pt x="569" y="27"/>
                    </a:lnTo>
                    <a:cubicBezTo>
                      <a:pt x="549" y="9"/>
                      <a:pt x="523" y="1"/>
                      <a:pt x="4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94"/>
              <p:cNvSpPr/>
              <p:nvPr/>
            </p:nvSpPr>
            <p:spPr>
              <a:xfrm>
                <a:off x="6366200" y="3726750"/>
                <a:ext cx="70174" cy="22069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94"/>
              <p:cNvSpPr/>
              <p:nvPr/>
            </p:nvSpPr>
            <p:spPr>
              <a:xfrm>
                <a:off x="6467691" y="3889298"/>
                <a:ext cx="85123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94"/>
              <p:cNvSpPr/>
              <p:nvPr/>
            </p:nvSpPr>
            <p:spPr>
              <a:xfrm>
                <a:off x="6519632" y="3889298"/>
                <a:ext cx="33182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5730" extrusionOk="0">
                    <a:moveTo>
                      <a:pt x="1" y="0"/>
                    </a:moveTo>
                    <a:cubicBezTo>
                      <a:pt x="167" y="0"/>
                      <a:pt x="299" y="132"/>
                      <a:pt x="299" y="292"/>
                    </a:cubicBezTo>
                    <a:lnTo>
                      <a:pt x="299" y="5730"/>
                    </a:lnTo>
                    <a:lnTo>
                      <a:pt x="1263" y="5730"/>
                    </a:lnTo>
                    <a:lnTo>
                      <a:pt x="1263" y="292"/>
                    </a:lnTo>
                    <a:cubicBezTo>
                      <a:pt x="1263" y="132"/>
                      <a:pt x="1131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94"/>
              <p:cNvSpPr/>
              <p:nvPr/>
            </p:nvSpPr>
            <p:spPr>
              <a:xfrm>
                <a:off x="6319908" y="3696721"/>
                <a:ext cx="373963" cy="165096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94"/>
              <p:cNvSpPr/>
              <p:nvPr/>
            </p:nvSpPr>
            <p:spPr>
              <a:xfrm>
                <a:off x="6411021" y="3726750"/>
                <a:ext cx="25353" cy="2225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47" extrusionOk="0">
                    <a:moveTo>
                      <a:pt x="1" y="0"/>
                    </a:moveTo>
                    <a:lnTo>
                      <a:pt x="1" y="847"/>
                    </a:lnTo>
                    <a:lnTo>
                      <a:pt x="847" y="847"/>
                    </a:lnTo>
                    <a:cubicBezTo>
                      <a:pt x="909" y="847"/>
                      <a:pt x="965" y="791"/>
                      <a:pt x="965" y="729"/>
                    </a:cubicBezTo>
                    <a:lnTo>
                      <a:pt x="965" y="118"/>
                    </a:lnTo>
                    <a:cubicBezTo>
                      <a:pt x="965" y="56"/>
                      <a:pt x="909" y="0"/>
                      <a:pt x="8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29" name="Google Shape;2729;p94">
            <a:hlinkClick r:id="rId3" action="ppaction://hlinksldjump"/>
          </p:cNvPr>
          <p:cNvSpPr/>
          <p:nvPr/>
        </p:nvSpPr>
        <p:spPr>
          <a:xfrm>
            <a:off x="8582425" y="2361600"/>
            <a:ext cx="420300" cy="420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0" name="Google Shape;2730;p94">
            <a:hlinkClick r:id="" action="ppaction://hlinkshowjump?jump=previousslide"/>
          </p:cNvPr>
          <p:cNvSpPr/>
          <p:nvPr/>
        </p:nvSpPr>
        <p:spPr>
          <a:xfrm>
            <a:off x="8726875" y="220974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1" name="Google Shape;2731;p94">
            <a:hlinkClick r:id="" action="ppaction://hlinkshowjump?jump=nextslide"/>
          </p:cNvPr>
          <p:cNvSpPr/>
          <p:nvPr/>
        </p:nvSpPr>
        <p:spPr>
          <a:xfrm rot="10800000">
            <a:off x="8726875" y="282599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2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600"/>
                                        <p:tgtEl>
                                          <p:spTgt spid="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00"/>
                                        <p:tgtEl>
                                          <p:spTgt spid="2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600"/>
                                        <p:tgtEl>
                                          <p:spTgt spid="2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00"/>
                                        <p:tgtEl>
                                          <p:spTgt spid="2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600"/>
                                        <p:tgtEl>
                                          <p:spTgt spid="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600"/>
                                        <p:tgtEl>
                                          <p:spTgt spid="2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600"/>
                                        <p:tgtEl>
                                          <p:spTgt spid="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1" name="Google Shape;1831;p79"/>
          <p:cNvCxnSpPr>
            <a:stCxn id="1832" idx="6"/>
            <a:endCxn id="1833" idx="2"/>
          </p:cNvCxnSpPr>
          <p:nvPr/>
        </p:nvCxnSpPr>
        <p:spPr>
          <a:xfrm>
            <a:off x="2217413" y="2698271"/>
            <a:ext cx="979800" cy="49531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4" name="Google Shape;1834;p79"/>
          <p:cNvCxnSpPr>
            <a:stCxn id="1833" idx="6"/>
            <a:endCxn id="1835" idx="2"/>
          </p:cNvCxnSpPr>
          <p:nvPr/>
        </p:nvCxnSpPr>
        <p:spPr>
          <a:xfrm flipV="1">
            <a:off x="4081913" y="2698271"/>
            <a:ext cx="976672" cy="49531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6" name="Google Shape;1836;p79"/>
          <p:cNvCxnSpPr>
            <a:stCxn id="1835" idx="6"/>
            <a:endCxn id="1837" idx="2"/>
          </p:cNvCxnSpPr>
          <p:nvPr/>
        </p:nvCxnSpPr>
        <p:spPr>
          <a:xfrm>
            <a:off x="5943285" y="2698271"/>
            <a:ext cx="983100" cy="490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8" name="Google Shape;1838;p79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/>
              <a:t>How It Works :-</a:t>
            </a:r>
          </a:p>
        </p:txBody>
      </p:sp>
      <p:sp>
        <p:nvSpPr>
          <p:cNvPr id="1839" name="Google Shape;1839;p79"/>
          <p:cNvSpPr txBox="1"/>
          <p:nvPr/>
        </p:nvSpPr>
        <p:spPr>
          <a:xfrm>
            <a:off x="728837" y="3435402"/>
            <a:ext cx="20925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600">
                <a:ea typeface="Montserrat"/>
              </a:rPr>
              <a:t>User Registers &amp; customizes preferences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0" name="Google Shape;1840;p79"/>
          <p:cNvSpPr txBox="1"/>
          <p:nvPr/>
        </p:nvSpPr>
        <p:spPr>
          <a:xfrm>
            <a:off x="720569" y="3983591"/>
            <a:ext cx="20925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1" name="Google Shape;1841;p79"/>
          <p:cNvSpPr txBox="1"/>
          <p:nvPr/>
        </p:nvSpPr>
        <p:spPr>
          <a:xfrm>
            <a:off x="4457613" y="3459587"/>
            <a:ext cx="20925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160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AI Suggests legal help &amp; safe routes in real life</a:t>
            </a:r>
            <a:endParaRPr sz="160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842" name="Google Shape;1842;p79"/>
          <p:cNvSpPr txBox="1"/>
          <p:nvPr/>
        </p:nvSpPr>
        <p:spPr>
          <a:xfrm>
            <a:off x="6188079" y="4408942"/>
            <a:ext cx="20925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3" name="Google Shape;1843;p79"/>
          <p:cNvSpPr txBox="1"/>
          <p:nvPr/>
        </p:nvSpPr>
        <p:spPr>
          <a:xfrm>
            <a:off x="2595089" y="2204919"/>
            <a:ext cx="20925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>
                <a:ea typeface="Montserrat"/>
              </a:rPr>
              <a:t>AI monitors safety &amp; alerts emergency contacts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4" name="Google Shape;1844;p79"/>
          <p:cNvSpPr txBox="1"/>
          <p:nvPr/>
        </p:nvSpPr>
        <p:spPr>
          <a:xfrm>
            <a:off x="2593419" y="1138063"/>
            <a:ext cx="20925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5" name="Google Shape;1845;p79"/>
          <p:cNvSpPr txBox="1"/>
          <p:nvPr/>
        </p:nvSpPr>
        <p:spPr>
          <a:xfrm>
            <a:off x="6331753" y="1993745"/>
            <a:ext cx="20925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+mj-lt"/>
                <a:ea typeface="Montserrat"/>
                <a:cs typeface="Montserrat"/>
                <a:sym typeface="Montserrat"/>
              </a:rPr>
              <a:t>Community Shares safety reports &amp; self defence tips</a:t>
            </a:r>
            <a:endParaRPr sz="160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846" name="Google Shape;1846;p79"/>
          <p:cNvSpPr txBox="1"/>
          <p:nvPr/>
        </p:nvSpPr>
        <p:spPr>
          <a:xfrm>
            <a:off x="6317245" y="1602544"/>
            <a:ext cx="20925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2" name="Google Shape;1832;p79"/>
          <p:cNvSpPr/>
          <p:nvPr/>
        </p:nvSpPr>
        <p:spPr>
          <a:xfrm>
            <a:off x="1332713" y="2255771"/>
            <a:ext cx="884700" cy="88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5" name="Google Shape;1835;p79"/>
          <p:cNvSpPr/>
          <p:nvPr/>
        </p:nvSpPr>
        <p:spPr>
          <a:xfrm>
            <a:off x="5058585" y="2255771"/>
            <a:ext cx="884700" cy="885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3" name="Google Shape;1833;p79"/>
          <p:cNvSpPr/>
          <p:nvPr/>
        </p:nvSpPr>
        <p:spPr>
          <a:xfrm>
            <a:off x="3197213" y="2751090"/>
            <a:ext cx="884700" cy="88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7" name="Google Shape;1837;p79"/>
          <p:cNvSpPr/>
          <p:nvPr/>
        </p:nvSpPr>
        <p:spPr>
          <a:xfrm>
            <a:off x="6926483" y="2746271"/>
            <a:ext cx="884700" cy="88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2" name="Google Shape;1852;p79"/>
          <p:cNvGrpSpPr/>
          <p:nvPr/>
        </p:nvGrpSpPr>
        <p:grpSpPr>
          <a:xfrm>
            <a:off x="1551452" y="2474249"/>
            <a:ext cx="448041" cy="448045"/>
            <a:chOff x="3393759" y="2761006"/>
            <a:chExt cx="396953" cy="396149"/>
          </a:xfrm>
        </p:grpSpPr>
        <p:sp>
          <p:nvSpPr>
            <p:cNvPr id="1853" name="Google Shape;1853;p79"/>
            <p:cNvSpPr/>
            <p:nvPr/>
          </p:nvSpPr>
          <p:spPr>
            <a:xfrm>
              <a:off x="3584569" y="3141744"/>
              <a:ext cx="15377" cy="15411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14" y="1"/>
                  </a:moveTo>
                  <a:cubicBezTo>
                    <a:pt x="167" y="1"/>
                    <a:pt x="95" y="25"/>
                    <a:pt x="48" y="72"/>
                  </a:cubicBezTo>
                  <a:cubicBezTo>
                    <a:pt x="24" y="120"/>
                    <a:pt x="0" y="168"/>
                    <a:pt x="0" y="239"/>
                  </a:cubicBezTo>
                  <a:cubicBezTo>
                    <a:pt x="0" y="287"/>
                    <a:pt x="24" y="358"/>
                    <a:pt x="48" y="406"/>
                  </a:cubicBezTo>
                  <a:cubicBezTo>
                    <a:pt x="95" y="430"/>
                    <a:pt x="167" y="453"/>
                    <a:pt x="214" y="453"/>
                  </a:cubicBezTo>
                  <a:cubicBezTo>
                    <a:pt x="286" y="453"/>
                    <a:pt x="333" y="430"/>
                    <a:pt x="381" y="406"/>
                  </a:cubicBezTo>
                  <a:cubicBezTo>
                    <a:pt x="429" y="358"/>
                    <a:pt x="453" y="287"/>
                    <a:pt x="453" y="239"/>
                  </a:cubicBezTo>
                  <a:cubicBezTo>
                    <a:pt x="453" y="168"/>
                    <a:pt x="429" y="120"/>
                    <a:pt x="381" y="72"/>
                  </a:cubicBezTo>
                  <a:cubicBezTo>
                    <a:pt x="333" y="25"/>
                    <a:pt x="286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9"/>
            <p:cNvSpPr/>
            <p:nvPr/>
          </p:nvSpPr>
          <p:spPr>
            <a:xfrm>
              <a:off x="3393759" y="2761006"/>
              <a:ext cx="396953" cy="396138"/>
            </a:xfrm>
            <a:custGeom>
              <a:avLst/>
              <a:gdLst/>
              <a:ahLst/>
              <a:cxnLst/>
              <a:rect l="l" t="t" r="r" b="b"/>
              <a:pathLst>
                <a:path w="11694" h="11670" extrusionOk="0">
                  <a:moveTo>
                    <a:pt x="4764" y="2429"/>
                  </a:moveTo>
                  <a:lnTo>
                    <a:pt x="4764" y="3072"/>
                  </a:lnTo>
                  <a:cubicBezTo>
                    <a:pt x="4764" y="3668"/>
                    <a:pt x="4287" y="4144"/>
                    <a:pt x="3692" y="4144"/>
                  </a:cubicBezTo>
                  <a:cubicBezTo>
                    <a:pt x="3097" y="4144"/>
                    <a:pt x="2620" y="3668"/>
                    <a:pt x="2620" y="3072"/>
                  </a:cubicBezTo>
                  <a:lnTo>
                    <a:pt x="2620" y="2429"/>
                  </a:lnTo>
                  <a:close/>
                  <a:moveTo>
                    <a:pt x="8336" y="2429"/>
                  </a:moveTo>
                  <a:cubicBezTo>
                    <a:pt x="8526" y="2596"/>
                    <a:pt x="8741" y="2691"/>
                    <a:pt x="8979" y="2691"/>
                  </a:cubicBezTo>
                  <a:lnTo>
                    <a:pt x="9169" y="2691"/>
                  </a:lnTo>
                  <a:lnTo>
                    <a:pt x="9169" y="3144"/>
                  </a:lnTo>
                  <a:cubicBezTo>
                    <a:pt x="9169" y="3715"/>
                    <a:pt x="8717" y="4168"/>
                    <a:pt x="8145" y="4168"/>
                  </a:cubicBezTo>
                  <a:cubicBezTo>
                    <a:pt x="7598" y="4168"/>
                    <a:pt x="7145" y="3715"/>
                    <a:pt x="7145" y="3144"/>
                  </a:cubicBezTo>
                  <a:lnTo>
                    <a:pt x="7145" y="2691"/>
                  </a:lnTo>
                  <a:lnTo>
                    <a:pt x="7669" y="2691"/>
                  </a:lnTo>
                  <a:cubicBezTo>
                    <a:pt x="7931" y="2691"/>
                    <a:pt x="8169" y="2596"/>
                    <a:pt x="8336" y="2429"/>
                  </a:cubicBezTo>
                  <a:close/>
                  <a:moveTo>
                    <a:pt x="3692" y="453"/>
                  </a:moveTo>
                  <a:cubicBezTo>
                    <a:pt x="4764" y="453"/>
                    <a:pt x="5645" y="1334"/>
                    <a:pt x="5645" y="2406"/>
                  </a:cubicBezTo>
                  <a:lnTo>
                    <a:pt x="5645" y="4168"/>
                  </a:lnTo>
                  <a:cubicBezTo>
                    <a:pt x="5264" y="4215"/>
                    <a:pt x="4907" y="4334"/>
                    <a:pt x="4573" y="4525"/>
                  </a:cubicBezTo>
                  <a:lnTo>
                    <a:pt x="4573" y="4334"/>
                  </a:lnTo>
                  <a:cubicBezTo>
                    <a:pt x="4954" y="4049"/>
                    <a:pt x="5216" y="3596"/>
                    <a:pt x="5216" y="3072"/>
                  </a:cubicBezTo>
                  <a:lnTo>
                    <a:pt x="5216" y="2191"/>
                  </a:lnTo>
                  <a:cubicBezTo>
                    <a:pt x="5216" y="2072"/>
                    <a:pt x="5121" y="1977"/>
                    <a:pt x="5002" y="1977"/>
                  </a:cubicBezTo>
                  <a:lnTo>
                    <a:pt x="2382" y="1977"/>
                  </a:lnTo>
                  <a:cubicBezTo>
                    <a:pt x="2263" y="1977"/>
                    <a:pt x="2144" y="2072"/>
                    <a:pt x="2144" y="2191"/>
                  </a:cubicBezTo>
                  <a:lnTo>
                    <a:pt x="2144" y="3072"/>
                  </a:lnTo>
                  <a:cubicBezTo>
                    <a:pt x="2144" y="3596"/>
                    <a:pt x="2406" y="4049"/>
                    <a:pt x="2811" y="4311"/>
                  </a:cubicBezTo>
                  <a:lnTo>
                    <a:pt x="2811" y="4668"/>
                  </a:lnTo>
                  <a:lnTo>
                    <a:pt x="1715" y="4668"/>
                  </a:lnTo>
                  <a:lnTo>
                    <a:pt x="1715" y="2406"/>
                  </a:lnTo>
                  <a:cubicBezTo>
                    <a:pt x="1715" y="1334"/>
                    <a:pt x="2597" y="453"/>
                    <a:pt x="3692" y="453"/>
                  </a:cubicBezTo>
                  <a:close/>
                  <a:moveTo>
                    <a:pt x="8145" y="453"/>
                  </a:moveTo>
                  <a:cubicBezTo>
                    <a:pt x="9288" y="453"/>
                    <a:pt x="10193" y="1358"/>
                    <a:pt x="10193" y="2501"/>
                  </a:cubicBezTo>
                  <a:lnTo>
                    <a:pt x="10193" y="3787"/>
                  </a:lnTo>
                  <a:cubicBezTo>
                    <a:pt x="10193" y="4287"/>
                    <a:pt x="9812" y="4668"/>
                    <a:pt x="9312" y="4668"/>
                  </a:cubicBezTo>
                  <a:lnTo>
                    <a:pt x="9003" y="4668"/>
                  </a:lnTo>
                  <a:lnTo>
                    <a:pt x="9003" y="4358"/>
                  </a:lnTo>
                  <a:cubicBezTo>
                    <a:pt x="9384" y="4096"/>
                    <a:pt x="9622" y="3644"/>
                    <a:pt x="9622" y="3144"/>
                  </a:cubicBezTo>
                  <a:lnTo>
                    <a:pt x="9622" y="2453"/>
                  </a:lnTo>
                  <a:cubicBezTo>
                    <a:pt x="9622" y="2334"/>
                    <a:pt x="9527" y="2215"/>
                    <a:pt x="9408" y="2215"/>
                  </a:cubicBezTo>
                  <a:lnTo>
                    <a:pt x="8979" y="2215"/>
                  </a:lnTo>
                  <a:cubicBezTo>
                    <a:pt x="8836" y="2215"/>
                    <a:pt x="8717" y="2167"/>
                    <a:pt x="8622" y="2072"/>
                  </a:cubicBezTo>
                  <a:cubicBezTo>
                    <a:pt x="8669" y="1929"/>
                    <a:pt x="8717" y="1786"/>
                    <a:pt x="8717" y="1643"/>
                  </a:cubicBezTo>
                  <a:cubicBezTo>
                    <a:pt x="8717" y="1524"/>
                    <a:pt x="8598" y="1405"/>
                    <a:pt x="8479" y="1405"/>
                  </a:cubicBezTo>
                  <a:cubicBezTo>
                    <a:pt x="8360" y="1405"/>
                    <a:pt x="8264" y="1524"/>
                    <a:pt x="8264" y="1643"/>
                  </a:cubicBezTo>
                  <a:cubicBezTo>
                    <a:pt x="8264" y="1953"/>
                    <a:pt x="8002" y="2215"/>
                    <a:pt x="7669" y="2215"/>
                  </a:cubicBezTo>
                  <a:lnTo>
                    <a:pt x="6907" y="2215"/>
                  </a:lnTo>
                  <a:cubicBezTo>
                    <a:pt x="6788" y="2215"/>
                    <a:pt x="6693" y="2334"/>
                    <a:pt x="6693" y="2453"/>
                  </a:cubicBezTo>
                  <a:lnTo>
                    <a:pt x="6693" y="3144"/>
                  </a:lnTo>
                  <a:cubicBezTo>
                    <a:pt x="6693" y="3644"/>
                    <a:pt x="6931" y="4096"/>
                    <a:pt x="7312" y="4358"/>
                  </a:cubicBezTo>
                  <a:lnTo>
                    <a:pt x="7312" y="4644"/>
                  </a:lnTo>
                  <a:cubicBezTo>
                    <a:pt x="6978" y="4406"/>
                    <a:pt x="6597" y="4263"/>
                    <a:pt x="6216" y="4192"/>
                  </a:cubicBezTo>
                  <a:cubicBezTo>
                    <a:pt x="6145" y="4073"/>
                    <a:pt x="6097" y="3930"/>
                    <a:pt x="6097" y="3787"/>
                  </a:cubicBezTo>
                  <a:lnTo>
                    <a:pt x="6097" y="2501"/>
                  </a:lnTo>
                  <a:cubicBezTo>
                    <a:pt x="6097" y="1358"/>
                    <a:pt x="7026" y="453"/>
                    <a:pt x="8145" y="453"/>
                  </a:cubicBezTo>
                  <a:close/>
                  <a:moveTo>
                    <a:pt x="8550" y="4573"/>
                  </a:moveTo>
                  <a:lnTo>
                    <a:pt x="8550" y="4954"/>
                  </a:lnTo>
                  <a:cubicBezTo>
                    <a:pt x="8550" y="5168"/>
                    <a:pt x="8384" y="5335"/>
                    <a:pt x="8145" y="5335"/>
                  </a:cubicBezTo>
                  <a:cubicBezTo>
                    <a:pt x="7931" y="5335"/>
                    <a:pt x="7764" y="5168"/>
                    <a:pt x="7764" y="4954"/>
                  </a:cubicBezTo>
                  <a:lnTo>
                    <a:pt x="7764" y="4573"/>
                  </a:lnTo>
                  <a:cubicBezTo>
                    <a:pt x="7883" y="4596"/>
                    <a:pt x="8026" y="4620"/>
                    <a:pt x="8145" y="4620"/>
                  </a:cubicBezTo>
                  <a:cubicBezTo>
                    <a:pt x="8288" y="4620"/>
                    <a:pt x="8431" y="4596"/>
                    <a:pt x="8550" y="4573"/>
                  </a:cubicBezTo>
                  <a:close/>
                  <a:moveTo>
                    <a:pt x="4121" y="4549"/>
                  </a:moveTo>
                  <a:lnTo>
                    <a:pt x="4121" y="4858"/>
                  </a:lnTo>
                  <a:cubicBezTo>
                    <a:pt x="4073" y="4906"/>
                    <a:pt x="4049" y="4930"/>
                    <a:pt x="4025" y="4977"/>
                  </a:cubicBezTo>
                  <a:cubicBezTo>
                    <a:pt x="3740" y="5263"/>
                    <a:pt x="3549" y="5644"/>
                    <a:pt x="3430" y="6025"/>
                  </a:cubicBezTo>
                  <a:cubicBezTo>
                    <a:pt x="3001" y="5930"/>
                    <a:pt x="2668" y="5573"/>
                    <a:pt x="2573" y="5144"/>
                  </a:cubicBezTo>
                  <a:lnTo>
                    <a:pt x="3025" y="5144"/>
                  </a:lnTo>
                  <a:cubicBezTo>
                    <a:pt x="3168" y="5144"/>
                    <a:pt x="3263" y="5025"/>
                    <a:pt x="3263" y="4906"/>
                  </a:cubicBezTo>
                  <a:lnTo>
                    <a:pt x="3263" y="4549"/>
                  </a:lnTo>
                  <a:cubicBezTo>
                    <a:pt x="3406" y="4573"/>
                    <a:pt x="3549" y="4596"/>
                    <a:pt x="3692" y="4596"/>
                  </a:cubicBezTo>
                  <a:cubicBezTo>
                    <a:pt x="3835" y="4596"/>
                    <a:pt x="3978" y="4573"/>
                    <a:pt x="4121" y="4549"/>
                  </a:cubicBezTo>
                  <a:close/>
                  <a:moveTo>
                    <a:pt x="2097" y="5144"/>
                  </a:moveTo>
                  <a:cubicBezTo>
                    <a:pt x="2192" y="5811"/>
                    <a:pt x="2716" y="6335"/>
                    <a:pt x="3359" y="6478"/>
                  </a:cubicBezTo>
                  <a:cubicBezTo>
                    <a:pt x="3359" y="6597"/>
                    <a:pt x="3359" y="6716"/>
                    <a:pt x="3359" y="6859"/>
                  </a:cubicBezTo>
                  <a:cubicBezTo>
                    <a:pt x="3359" y="6906"/>
                    <a:pt x="3382" y="6978"/>
                    <a:pt x="3382" y="7049"/>
                  </a:cubicBezTo>
                  <a:lnTo>
                    <a:pt x="453" y="7049"/>
                  </a:lnTo>
                  <a:lnTo>
                    <a:pt x="453" y="6240"/>
                  </a:lnTo>
                  <a:cubicBezTo>
                    <a:pt x="453" y="5620"/>
                    <a:pt x="953" y="5144"/>
                    <a:pt x="1549" y="5144"/>
                  </a:cubicBezTo>
                  <a:close/>
                  <a:moveTo>
                    <a:pt x="9955" y="5144"/>
                  </a:moveTo>
                  <a:cubicBezTo>
                    <a:pt x="10646" y="5144"/>
                    <a:pt x="11241" y="5716"/>
                    <a:pt x="11241" y="6406"/>
                  </a:cubicBezTo>
                  <a:lnTo>
                    <a:pt x="11241" y="7049"/>
                  </a:lnTo>
                  <a:lnTo>
                    <a:pt x="8288" y="7049"/>
                  </a:lnTo>
                  <a:cubicBezTo>
                    <a:pt x="8312" y="6978"/>
                    <a:pt x="8312" y="6906"/>
                    <a:pt x="8312" y="6859"/>
                  </a:cubicBezTo>
                  <a:cubicBezTo>
                    <a:pt x="8336" y="6478"/>
                    <a:pt x="8288" y="6121"/>
                    <a:pt x="8169" y="5787"/>
                  </a:cubicBezTo>
                  <a:cubicBezTo>
                    <a:pt x="8574" y="5787"/>
                    <a:pt x="8907" y="5501"/>
                    <a:pt x="8979" y="5144"/>
                  </a:cubicBezTo>
                  <a:close/>
                  <a:moveTo>
                    <a:pt x="5835" y="4620"/>
                  </a:moveTo>
                  <a:cubicBezTo>
                    <a:pt x="6407" y="4620"/>
                    <a:pt x="6931" y="4858"/>
                    <a:pt x="7336" y="5287"/>
                  </a:cubicBezTo>
                  <a:cubicBezTo>
                    <a:pt x="7717" y="5692"/>
                    <a:pt x="7907" y="6240"/>
                    <a:pt x="7860" y="6811"/>
                  </a:cubicBezTo>
                  <a:cubicBezTo>
                    <a:pt x="7812" y="7335"/>
                    <a:pt x="7526" y="7811"/>
                    <a:pt x="7121" y="8073"/>
                  </a:cubicBezTo>
                  <a:cubicBezTo>
                    <a:pt x="7240" y="7859"/>
                    <a:pt x="7312" y="7621"/>
                    <a:pt x="7312" y="7335"/>
                  </a:cubicBezTo>
                  <a:lnTo>
                    <a:pt x="7312" y="6644"/>
                  </a:lnTo>
                  <a:cubicBezTo>
                    <a:pt x="7312" y="6502"/>
                    <a:pt x="7217" y="6406"/>
                    <a:pt x="7098" y="6406"/>
                  </a:cubicBezTo>
                  <a:lnTo>
                    <a:pt x="6335" y="6406"/>
                  </a:lnTo>
                  <a:cubicBezTo>
                    <a:pt x="6002" y="6406"/>
                    <a:pt x="5740" y="6144"/>
                    <a:pt x="5740" y="5835"/>
                  </a:cubicBezTo>
                  <a:cubicBezTo>
                    <a:pt x="5740" y="5692"/>
                    <a:pt x="5645" y="5597"/>
                    <a:pt x="5526" y="5597"/>
                  </a:cubicBezTo>
                  <a:cubicBezTo>
                    <a:pt x="5383" y="5597"/>
                    <a:pt x="5288" y="5692"/>
                    <a:pt x="5288" y="5835"/>
                  </a:cubicBezTo>
                  <a:cubicBezTo>
                    <a:pt x="5288" y="5978"/>
                    <a:pt x="5311" y="6121"/>
                    <a:pt x="5383" y="6240"/>
                  </a:cubicBezTo>
                  <a:cubicBezTo>
                    <a:pt x="5288" y="6359"/>
                    <a:pt x="5145" y="6406"/>
                    <a:pt x="5002" y="6406"/>
                  </a:cubicBezTo>
                  <a:lnTo>
                    <a:pt x="4597" y="6406"/>
                  </a:lnTo>
                  <a:cubicBezTo>
                    <a:pt x="4478" y="6406"/>
                    <a:pt x="4359" y="6502"/>
                    <a:pt x="4359" y="6644"/>
                  </a:cubicBezTo>
                  <a:lnTo>
                    <a:pt x="4359" y="7335"/>
                  </a:lnTo>
                  <a:cubicBezTo>
                    <a:pt x="4359" y="7621"/>
                    <a:pt x="4454" y="7859"/>
                    <a:pt x="4573" y="8097"/>
                  </a:cubicBezTo>
                  <a:cubicBezTo>
                    <a:pt x="4145" y="7811"/>
                    <a:pt x="3859" y="7359"/>
                    <a:pt x="3811" y="6811"/>
                  </a:cubicBezTo>
                  <a:cubicBezTo>
                    <a:pt x="3764" y="6240"/>
                    <a:pt x="3954" y="5692"/>
                    <a:pt x="4359" y="5287"/>
                  </a:cubicBezTo>
                  <a:cubicBezTo>
                    <a:pt x="4740" y="4858"/>
                    <a:pt x="5264" y="4620"/>
                    <a:pt x="5835" y="4620"/>
                  </a:cubicBezTo>
                  <a:close/>
                  <a:moveTo>
                    <a:pt x="5645" y="6621"/>
                  </a:moveTo>
                  <a:cubicBezTo>
                    <a:pt x="5835" y="6764"/>
                    <a:pt x="6074" y="6859"/>
                    <a:pt x="6335" y="6859"/>
                  </a:cubicBezTo>
                  <a:lnTo>
                    <a:pt x="6859" y="6859"/>
                  </a:lnTo>
                  <a:lnTo>
                    <a:pt x="6859" y="7335"/>
                  </a:lnTo>
                  <a:cubicBezTo>
                    <a:pt x="6859" y="7907"/>
                    <a:pt x="6407" y="8359"/>
                    <a:pt x="5835" y="8359"/>
                  </a:cubicBezTo>
                  <a:cubicBezTo>
                    <a:pt x="5288" y="8359"/>
                    <a:pt x="4835" y="7907"/>
                    <a:pt x="4835" y="7335"/>
                  </a:cubicBezTo>
                  <a:lnTo>
                    <a:pt x="4835" y="6859"/>
                  </a:lnTo>
                  <a:lnTo>
                    <a:pt x="5002" y="6859"/>
                  </a:lnTo>
                  <a:cubicBezTo>
                    <a:pt x="5240" y="6859"/>
                    <a:pt x="5478" y="6764"/>
                    <a:pt x="5645" y="6621"/>
                  </a:cubicBezTo>
                  <a:close/>
                  <a:moveTo>
                    <a:pt x="6240" y="8764"/>
                  </a:moveTo>
                  <a:lnTo>
                    <a:pt x="6240" y="9121"/>
                  </a:lnTo>
                  <a:cubicBezTo>
                    <a:pt x="6240" y="9359"/>
                    <a:pt x="6050" y="9526"/>
                    <a:pt x="5835" y="9526"/>
                  </a:cubicBezTo>
                  <a:cubicBezTo>
                    <a:pt x="5621" y="9526"/>
                    <a:pt x="5454" y="9359"/>
                    <a:pt x="5454" y="9121"/>
                  </a:cubicBezTo>
                  <a:lnTo>
                    <a:pt x="5454" y="8764"/>
                  </a:lnTo>
                  <a:cubicBezTo>
                    <a:pt x="5573" y="8788"/>
                    <a:pt x="5692" y="8812"/>
                    <a:pt x="5835" y="8812"/>
                  </a:cubicBezTo>
                  <a:cubicBezTo>
                    <a:pt x="5978" y="8812"/>
                    <a:pt x="6121" y="8788"/>
                    <a:pt x="6240" y="8764"/>
                  </a:cubicBezTo>
                  <a:close/>
                  <a:moveTo>
                    <a:pt x="3692" y="0"/>
                  </a:moveTo>
                  <a:cubicBezTo>
                    <a:pt x="2358" y="0"/>
                    <a:pt x="1263" y="1072"/>
                    <a:pt x="1263" y="2406"/>
                  </a:cubicBezTo>
                  <a:lnTo>
                    <a:pt x="1263" y="4716"/>
                  </a:lnTo>
                  <a:cubicBezTo>
                    <a:pt x="549" y="4835"/>
                    <a:pt x="1" y="5478"/>
                    <a:pt x="1" y="6240"/>
                  </a:cubicBezTo>
                  <a:lnTo>
                    <a:pt x="1" y="7264"/>
                  </a:lnTo>
                  <a:cubicBezTo>
                    <a:pt x="1" y="7407"/>
                    <a:pt x="96" y="7502"/>
                    <a:pt x="215" y="7502"/>
                  </a:cubicBezTo>
                  <a:lnTo>
                    <a:pt x="3525" y="7502"/>
                  </a:lnTo>
                  <a:cubicBezTo>
                    <a:pt x="3621" y="7740"/>
                    <a:pt x="3764" y="7954"/>
                    <a:pt x="3930" y="8145"/>
                  </a:cubicBezTo>
                  <a:cubicBezTo>
                    <a:pt x="4168" y="8383"/>
                    <a:pt x="4454" y="8573"/>
                    <a:pt x="4788" y="8693"/>
                  </a:cubicBezTo>
                  <a:lnTo>
                    <a:pt x="4049" y="8693"/>
                  </a:lnTo>
                  <a:cubicBezTo>
                    <a:pt x="3097" y="8693"/>
                    <a:pt x="2311" y="9478"/>
                    <a:pt x="2311" y="10431"/>
                  </a:cubicBezTo>
                  <a:lnTo>
                    <a:pt x="2311" y="11455"/>
                  </a:lnTo>
                  <a:cubicBezTo>
                    <a:pt x="2311" y="11574"/>
                    <a:pt x="2406" y="11669"/>
                    <a:pt x="2549" y="11669"/>
                  </a:cubicBezTo>
                  <a:lnTo>
                    <a:pt x="4811" y="11669"/>
                  </a:lnTo>
                  <a:cubicBezTo>
                    <a:pt x="4930" y="11669"/>
                    <a:pt x="5050" y="11574"/>
                    <a:pt x="5050" y="11455"/>
                  </a:cubicBezTo>
                  <a:cubicBezTo>
                    <a:pt x="5050" y="11336"/>
                    <a:pt x="4930" y="11217"/>
                    <a:pt x="4811" y="11217"/>
                  </a:cubicBezTo>
                  <a:lnTo>
                    <a:pt x="2763" y="11217"/>
                  </a:lnTo>
                  <a:lnTo>
                    <a:pt x="2763" y="10431"/>
                  </a:lnTo>
                  <a:cubicBezTo>
                    <a:pt x="2763" y="9717"/>
                    <a:pt x="3335" y="9145"/>
                    <a:pt x="4049" y="9145"/>
                  </a:cubicBezTo>
                  <a:lnTo>
                    <a:pt x="5002" y="9145"/>
                  </a:lnTo>
                  <a:cubicBezTo>
                    <a:pt x="5002" y="9621"/>
                    <a:pt x="5383" y="9979"/>
                    <a:pt x="5835" y="9979"/>
                  </a:cubicBezTo>
                  <a:cubicBezTo>
                    <a:pt x="6312" y="9979"/>
                    <a:pt x="6693" y="9621"/>
                    <a:pt x="6693" y="9145"/>
                  </a:cubicBezTo>
                  <a:lnTo>
                    <a:pt x="7645" y="9145"/>
                  </a:lnTo>
                  <a:cubicBezTo>
                    <a:pt x="8336" y="9145"/>
                    <a:pt x="8907" y="9717"/>
                    <a:pt x="8907" y="10431"/>
                  </a:cubicBezTo>
                  <a:lnTo>
                    <a:pt x="8907" y="11217"/>
                  </a:lnTo>
                  <a:lnTo>
                    <a:pt x="6859" y="11217"/>
                  </a:lnTo>
                  <a:cubicBezTo>
                    <a:pt x="6740" y="11217"/>
                    <a:pt x="6645" y="11336"/>
                    <a:pt x="6645" y="11455"/>
                  </a:cubicBezTo>
                  <a:cubicBezTo>
                    <a:pt x="6645" y="11574"/>
                    <a:pt x="6740" y="11669"/>
                    <a:pt x="6859" y="11669"/>
                  </a:cubicBezTo>
                  <a:lnTo>
                    <a:pt x="9146" y="11669"/>
                  </a:lnTo>
                  <a:cubicBezTo>
                    <a:pt x="9265" y="11669"/>
                    <a:pt x="9360" y="11574"/>
                    <a:pt x="9360" y="11455"/>
                  </a:cubicBezTo>
                  <a:lnTo>
                    <a:pt x="9360" y="10431"/>
                  </a:lnTo>
                  <a:cubicBezTo>
                    <a:pt x="9360" y="9478"/>
                    <a:pt x="8598" y="8693"/>
                    <a:pt x="7645" y="8693"/>
                  </a:cubicBezTo>
                  <a:lnTo>
                    <a:pt x="6907" y="8693"/>
                  </a:lnTo>
                  <a:cubicBezTo>
                    <a:pt x="7217" y="8573"/>
                    <a:pt x="7502" y="8383"/>
                    <a:pt x="7741" y="8145"/>
                  </a:cubicBezTo>
                  <a:cubicBezTo>
                    <a:pt x="7931" y="7954"/>
                    <a:pt x="8074" y="7740"/>
                    <a:pt x="8169" y="7502"/>
                  </a:cubicBezTo>
                  <a:lnTo>
                    <a:pt x="11456" y="7502"/>
                  </a:lnTo>
                  <a:cubicBezTo>
                    <a:pt x="11575" y="7502"/>
                    <a:pt x="11694" y="7407"/>
                    <a:pt x="11694" y="7264"/>
                  </a:cubicBezTo>
                  <a:lnTo>
                    <a:pt x="11694" y="6406"/>
                  </a:lnTo>
                  <a:cubicBezTo>
                    <a:pt x="11694" y="5573"/>
                    <a:pt x="11075" y="4882"/>
                    <a:pt x="10289" y="4716"/>
                  </a:cubicBezTo>
                  <a:cubicBezTo>
                    <a:pt x="10527" y="4477"/>
                    <a:pt x="10670" y="4144"/>
                    <a:pt x="10670" y="3787"/>
                  </a:cubicBezTo>
                  <a:lnTo>
                    <a:pt x="10670" y="2501"/>
                  </a:lnTo>
                  <a:cubicBezTo>
                    <a:pt x="10670" y="1120"/>
                    <a:pt x="9527" y="0"/>
                    <a:pt x="8145" y="0"/>
                  </a:cubicBezTo>
                  <a:cubicBezTo>
                    <a:pt x="7169" y="0"/>
                    <a:pt x="6288" y="572"/>
                    <a:pt x="5907" y="1429"/>
                  </a:cubicBezTo>
                  <a:cubicBezTo>
                    <a:pt x="5526" y="572"/>
                    <a:pt x="4668" y="0"/>
                    <a:pt x="3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1" name="Google Shape;1861;p79"/>
          <p:cNvGrpSpPr/>
          <p:nvPr/>
        </p:nvGrpSpPr>
        <p:grpSpPr>
          <a:xfrm>
            <a:off x="7144807" y="2964287"/>
            <a:ext cx="448040" cy="448991"/>
            <a:chOff x="4378850" y="3565675"/>
            <a:chExt cx="291750" cy="292350"/>
          </a:xfrm>
        </p:grpSpPr>
        <p:sp>
          <p:nvSpPr>
            <p:cNvPr id="1862" name="Google Shape;1862;p79"/>
            <p:cNvSpPr/>
            <p:nvPr/>
          </p:nvSpPr>
          <p:spPr>
            <a:xfrm>
              <a:off x="4518775" y="3565675"/>
              <a:ext cx="11925" cy="11325"/>
            </a:xfrm>
            <a:custGeom>
              <a:avLst/>
              <a:gdLst/>
              <a:ahLst/>
              <a:cxnLst/>
              <a:rect l="l" t="t" r="r" b="b"/>
              <a:pathLst>
                <a:path w="477" h="453" extrusionOk="0">
                  <a:moveTo>
                    <a:pt x="238" y="0"/>
                  </a:moveTo>
                  <a:cubicBezTo>
                    <a:pt x="167" y="0"/>
                    <a:pt x="119" y="24"/>
                    <a:pt x="72" y="72"/>
                  </a:cubicBezTo>
                  <a:cubicBezTo>
                    <a:pt x="24" y="119"/>
                    <a:pt x="0" y="167"/>
                    <a:pt x="0" y="238"/>
                  </a:cubicBezTo>
                  <a:cubicBezTo>
                    <a:pt x="0" y="286"/>
                    <a:pt x="24" y="357"/>
                    <a:pt x="72" y="381"/>
                  </a:cubicBezTo>
                  <a:cubicBezTo>
                    <a:pt x="119" y="429"/>
                    <a:pt x="167" y="453"/>
                    <a:pt x="238" y="453"/>
                  </a:cubicBezTo>
                  <a:cubicBezTo>
                    <a:pt x="310" y="453"/>
                    <a:pt x="357" y="429"/>
                    <a:pt x="405" y="381"/>
                  </a:cubicBezTo>
                  <a:cubicBezTo>
                    <a:pt x="453" y="357"/>
                    <a:pt x="476" y="286"/>
                    <a:pt x="476" y="238"/>
                  </a:cubicBezTo>
                  <a:cubicBezTo>
                    <a:pt x="476" y="167"/>
                    <a:pt x="453" y="119"/>
                    <a:pt x="405" y="72"/>
                  </a:cubicBezTo>
                  <a:cubicBezTo>
                    <a:pt x="357" y="24"/>
                    <a:pt x="310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9"/>
            <p:cNvSpPr/>
            <p:nvPr/>
          </p:nvSpPr>
          <p:spPr>
            <a:xfrm>
              <a:off x="4492575" y="3590075"/>
              <a:ext cx="64325" cy="99450"/>
            </a:xfrm>
            <a:custGeom>
              <a:avLst/>
              <a:gdLst/>
              <a:ahLst/>
              <a:cxnLst/>
              <a:rect l="l" t="t" r="r" b="b"/>
              <a:pathLst>
                <a:path w="2573" h="3978" extrusionOk="0">
                  <a:moveTo>
                    <a:pt x="1286" y="453"/>
                  </a:moveTo>
                  <a:cubicBezTo>
                    <a:pt x="1739" y="453"/>
                    <a:pt x="2120" y="834"/>
                    <a:pt x="2120" y="1287"/>
                  </a:cubicBezTo>
                  <a:cubicBezTo>
                    <a:pt x="2120" y="1739"/>
                    <a:pt x="1739" y="2120"/>
                    <a:pt x="1286" y="2120"/>
                  </a:cubicBezTo>
                  <a:cubicBezTo>
                    <a:pt x="834" y="2120"/>
                    <a:pt x="453" y="1739"/>
                    <a:pt x="453" y="1287"/>
                  </a:cubicBezTo>
                  <a:cubicBezTo>
                    <a:pt x="453" y="834"/>
                    <a:pt x="834" y="453"/>
                    <a:pt x="1286" y="453"/>
                  </a:cubicBezTo>
                  <a:close/>
                  <a:moveTo>
                    <a:pt x="1286" y="1"/>
                  </a:moveTo>
                  <a:cubicBezTo>
                    <a:pt x="572" y="1"/>
                    <a:pt x="0" y="572"/>
                    <a:pt x="0" y="1287"/>
                  </a:cubicBezTo>
                  <a:cubicBezTo>
                    <a:pt x="0" y="1906"/>
                    <a:pt x="453" y="2430"/>
                    <a:pt x="1048" y="2549"/>
                  </a:cubicBezTo>
                  <a:lnTo>
                    <a:pt x="1048" y="3025"/>
                  </a:lnTo>
                  <a:lnTo>
                    <a:pt x="905" y="3025"/>
                  </a:lnTo>
                  <a:cubicBezTo>
                    <a:pt x="786" y="3025"/>
                    <a:pt x="667" y="3144"/>
                    <a:pt x="667" y="3263"/>
                  </a:cubicBezTo>
                  <a:cubicBezTo>
                    <a:pt x="667" y="3382"/>
                    <a:pt x="786" y="3501"/>
                    <a:pt x="905" y="3501"/>
                  </a:cubicBezTo>
                  <a:lnTo>
                    <a:pt x="1048" y="3501"/>
                  </a:lnTo>
                  <a:lnTo>
                    <a:pt x="1048" y="3763"/>
                  </a:lnTo>
                  <a:cubicBezTo>
                    <a:pt x="1048" y="3882"/>
                    <a:pt x="1167" y="3978"/>
                    <a:pt x="1286" y="3978"/>
                  </a:cubicBezTo>
                  <a:cubicBezTo>
                    <a:pt x="1405" y="3978"/>
                    <a:pt x="1524" y="3882"/>
                    <a:pt x="1524" y="3763"/>
                  </a:cubicBezTo>
                  <a:lnTo>
                    <a:pt x="1524" y="3501"/>
                  </a:lnTo>
                  <a:lnTo>
                    <a:pt x="1667" y="3501"/>
                  </a:lnTo>
                  <a:cubicBezTo>
                    <a:pt x="1786" y="3501"/>
                    <a:pt x="1905" y="3382"/>
                    <a:pt x="1905" y="3263"/>
                  </a:cubicBezTo>
                  <a:cubicBezTo>
                    <a:pt x="1905" y="3144"/>
                    <a:pt x="1786" y="3025"/>
                    <a:pt x="1667" y="3025"/>
                  </a:cubicBezTo>
                  <a:lnTo>
                    <a:pt x="1524" y="3025"/>
                  </a:lnTo>
                  <a:lnTo>
                    <a:pt x="1524" y="2549"/>
                  </a:lnTo>
                  <a:cubicBezTo>
                    <a:pt x="2120" y="2430"/>
                    <a:pt x="2572" y="1906"/>
                    <a:pt x="2572" y="1287"/>
                  </a:cubicBezTo>
                  <a:cubicBezTo>
                    <a:pt x="2572" y="572"/>
                    <a:pt x="2001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9"/>
            <p:cNvSpPr/>
            <p:nvPr/>
          </p:nvSpPr>
          <p:spPr>
            <a:xfrm>
              <a:off x="4378850" y="3565675"/>
              <a:ext cx="291750" cy="292350"/>
            </a:xfrm>
            <a:custGeom>
              <a:avLst/>
              <a:gdLst/>
              <a:ahLst/>
              <a:cxnLst/>
              <a:rect l="l" t="t" r="r" b="b"/>
              <a:pathLst>
                <a:path w="11670" h="11694" extrusionOk="0">
                  <a:moveTo>
                    <a:pt x="3025" y="4787"/>
                  </a:moveTo>
                  <a:cubicBezTo>
                    <a:pt x="3240" y="4787"/>
                    <a:pt x="3406" y="4954"/>
                    <a:pt x="3406" y="5168"/>
                  </a:cubicBezTo>
                  <a:cubicBezTo>
                    <a:pt x="3406" y="5216"/>
                    <a:pt x="3406" y="5263"/>
                    <a:pt x="3382" y="5287"/>
                  </a:cubicBezTo>
                  <a:cubicBezTo>
                    <a:pt x="3263" y="5263"/>
                    <a:pt x="3144" y="5239"/>
                    <a:pt x="3025" y="5239"/>
                  </a:cubicBezTo>
                  <a:cubicBezTo>
                    <a:pt x="2906" y="5239"/>
                    <a:pt x="2787" y="5263"/>
                    <a:pt x="2668" y="5287"/>
                  </a:cubicBezTo>
                  <a:cubicBezTo>
                    <a:pt x="2644" y="5263"/>
                    <a:pt x="2644" y="5216"/>
                    <a:pt x="2644" y="5168"/>
                  </a:cubicBezTo>
                  <a:cubicBezTo>
                    <a:pt x="2644" y="4954"/>
                    <a:pt x="2811" y="4787"/>
                    <a:pt x="3025" y="4787"/>
                  </a:cubicBezTo>
                  <a:close/>
                  <a:moveTo>
                    <a:pt x="8645" y="5668"/>
                  </a:moveTo>
                  <a:cubicBezTo>
                    <a:pt x="9122" y="5668"/>
                    <a:pt x="9527" y="6049"/>
                    <a:pt x="9527" y="6549"/>
                  </a:cubicBezTo>
                  <a:lnTo>
                    <a:pt x="9527" y="6692"/>
                  </a:lnTo>
                  <a:lnTo>
                    <a:pt x="7764" y="6692"/>
                  </a:lnTo>
                  <a:lnTo>
                    <a:pt x="7764" y="6549"/>
                  </a:lnTo>
                  <a:cubicBezTo>
                    <a:pt x="7764" y="6049"/>
                    <a:pt x="8145" y="5668"/>
                    <a:pt x="8645" y="5668"/>
                  </a:cubicBezTo>
                  <a:close/>
                  <a:moveTo>
                    <a:pt x="3025" y="5692"/>
                  </a:moveTo>
                  <a:cubicBezTo>
                    <a:pt x="3525" y="5692"/>
                    <a:pt x="3906" y="6097"/>
                    <a:pt x="3906" y="6573"/>
                  </a:cubicBezTo>
                  <a:lnTo>
                    <a:pt x="3906" y="6716"/>
                  </a:lnTo>
                  <a:lnTo>
                    <a:pt x="2144" y="6716"/>
                  </a:lnTo>
                  <a:lnTo>
                    <a:pt x="2144" y="6573"/>
                  </a:lnTo>
                  <a:cubicBezTo>
                    <a:pt x="2144" y="6097"/>
                    <a:pt x="2549" y="5692"/>
                    <a:pt x="3025" y="5692"/>
                  </a:cubicBezTo>
                  <a:close/>
                  <a:moveTo>
                    <a:pt x="9622" y="4739"/>
                  </a:moveTo>
                  <a:cubicBezTo>
                    <a:pt x="9836" y="4739"/>
                    <a:pt x="10050" y="4811"/>
                    <a:pt x="10217" y="4954"/>
                  </a:cubicBezTo>
                  <a:cubicBezTo>
                    <a:pt x="10360" y="5096"/>
                    <a:pt x="10455" y="5311"/>
                    <a:pt x="10455" y="5525"/>
                  </a:cubicBezTo>
                  <a:lnTo>
                    <a:pt x="10455" y="6740"/>
                  </a:lnTo>
                  <a:cubicBezTo>
                    <a:pt x="10455" y="7025"/>
                    <a:pt x="10241" y="7264"/>
                    <a:pt x="9979" y="7335"/>
                  </a:cubicBezTo>
                  <a:lnTo>
                    <a:pt x="9979" y="6549"/>
                  </a:lnTo>
                  <a:cubicBezTo>
                    <a:pt x="9979" y="5906"/>
                    <a:pt x="9527" y="5358"/>
                    <a:pt x="8931" y="5239"/>
                  </a:cubicBezTo>
                  <a:cubicBezTo>
                    <a:pt x="9050" y="4954"/>
                    <a:pt x="9312" y="4739"/>
                    <a:pt x="9622" y="4739"/>
                  </a:cubicBezTo>
                  <a:close/>
                  <a:moveTo>
                    <a:pt x="3906" y="7168"/>
                  </a:moveTo>
                  <a:lnTo>
                    <a:pt x="3906" y="7359"/>
                  </a:lnTo>
                  <a:cubicBezTo>
                    <a:pt x="3906" y="7835"/>
                    <a:pt x="3525" y="8240"/>
                    <a:pt x="3025" y="8240"/>
                  </a:cubicBezTo>
                  <a:cubicBezTo>
                    <a:pt x="2549" y="8240"/>
                    <a:pt x="2144" y="7835"/>
                    <a:pt x="2144" y="7359"/>
                  </a:cubicBezTo>
                  <a:lnTo>
                    <a:pt x="2144" y="7168"/>
                  </a:lnTo>
                  <a:close/>
                  <a:moveTo>
                    <a:pt x="9527" y="7144"/>
                  </a:moveTo>
                  <a:lnTo>
                    <a:pt x="9527" y="7359"/>
                  </a:lnTo>
                  <a:cubicBezTo>
                    <a:pt x="9527" y="7835"/>
                    <a:pt x="9122" y="8240"/>
                    <a:pt x="8645" y="8240"/>
                  </a:cubicBezTo>
                  <a:cubicBezTo>
                    <a:pt x="8145" y="8240"/>
                    <a:pt x="7764" y="7835"/>
                    <a:pt x="7764" y="7359"/>
                  </a:cubicBezTo>
                  <a:lnTo>
                    <a:pt x="7764" y="7144"/>
                  </a:lnTo>
                  <a:close/>
                  <a:moveTo>
                    <a:pt x="5049" y="5930"/>
                  </a:moveTo>
                  <a:lnTo>
                    <a:pt x="5049" y="8859"/>
                  </a:lnTo>
                  <a:cubicBezTo>
                    <a:pt x="4835" y="8740"/>
                    <a:pt x="4597" y="8692"/>
                    <a:pt x="4335" y="8692"/>
                  </a:cubicBezTo>
                  <a:lnTo>
                    <a:pt x="3811" y="8692"/>
                  </a:lnTo>
                  <a:lnTo>
                    <a:pt x="3811" y="8430"/>
                  </a:lnTo>
                  <a:cubicBezTo>
                    <a:pt x="4144" y="8192"/>
                    <a:pt x="4359" y="7811"/>
                    <a:pt x="4359" y="7359"/>
                  </a:cubicBezTo>
                  <a:lnTo>
                    <a:pt x="4359" y="6573"/>
                  </a:lnTo>
                  <a:cubicBezTo>
                    <a:pt x="4359" y="6359"/>
                    <a:pt x="4311" y="6120"/>
                    <a:pt x="4192" y="5930"/>
                  </a:cubicBezTo>
                  <a:close/>
                  <a:moveTo>
                    <a:pt x="7455" y="5930"/>
                  </a:moveTo>
                  <a:cubicBezTo>
                    <a:pt x="7359" y="6120"/>
                    <a:pt x="7312" y="6335"/>
                    <a:pt x="7312" y="6549"/>
                  </a:cubicBezTo>
                  <a:lnTo>
                    <a:pt x="7312" y="7359"/>
                  </a:lnTo>
                  <a:cubicBezTo>
                    <a:pt x="7312" y="7811"/>
                    <a:pt x="7526" y="8192"/>
                    <a:pt x="7860" y="8430"/>
                  </a:cubicBezTo>
                  <a:lnTo>
                    <a:pt x="7860" y="8692"/>
                  </a:lnTo>
                  <a:lnTo>
                    <a:pt x="7336" y="8692"/>
                  </a:lnTo>
                  <a:cubicBezTo>
                    <a:pt x="7074" y="8692"/>
                    <a:pt x="6836" y="8740"/>
                    <a:pt x="6621" y="8859"/>
                  </a:cubicBezTo>
                  <a:lnTo>
                    <a:pt x="6621" y="5930"/>
                  </a:lnTo>
                  <a:close/>
                  <a:moveTo>
                    <a:pt x="3359" y="8645"/>
                  </a:moveTo>
                  <a:lnTo>
                    <a:pt x="3359" y="8954"/>
                  </a:lnTo>
                  <a:cubicBezTo>
                    <a:pt x="3359" y="9145"/>
                    <a:pt x="3216" y="9288"/>
                    <a:pt x="3025" y="9288"/>
                  </a:cubicBezTo>
                  <a:cubicBezTo>
                    <a:pt x="2835" y="9288"/>
                    <a:pt x="2692" y="9145"/>
                    <a:pt x="2692" y="8954"/>
                  </a:cubicBezTo>
                  <a:lnTo>
                    <a:pt x="2692" y="8645"/>
                  </a:lnTo>
                  <a:cubicBezTo>
                    <a:pt x="2811" y="8692"/>
                    <a:pt x="2906" y="8692"/>
                    <a:pt x="3025" y="8692"/>
                  </a:cubicBezTo>
                  <a:cubicBezTo>
                    <a:pt x="3144" y="8692"/>
                    <a:pt x="3240" y="8692"/>
                    <a:pt x="3359" y="8645"/>
                  </a:cubicBezTo>
                  <a:close/>
                  <a:moveTo>
                    <a:pt x="8979" y="8645"/>
                  </a:moveTo>
                  <a:lnTo>
                    <a:pt x="8979" y="8954"/>
                  </a:lnTo>
                  <a:cubicBezTo>
                    <a:pt x="8979" y="9145"/>
                    <a:pt x="8836" y="9288"/>
                    <a:pt x="8645" y="9288"/>
                  </a:cubicBezTo>
                  <a:cubicBezTo>
                    <a:pt x="8455" y="9288"/>
                    <a:pt x="8312" y="9145"/>
                    <a:pt x="8312" y="8954"/>
                  </a:cubicBezTo>
                  <a:lnTo>
                    <a:pt x="8312" y="8645"/>
                  </a:lnTo>
                  <a:cubicBezTo>
                    <a:pt x="8431" y="8692"/>
                    <a:pt x="8526" y="8692"/>
                    <a:pt x="8645" y="8692"/>
                  </a:cubicBezTo>
                  <a:cubicBezTo>
                    <a:pt x="8764" y="8692"/>
                    <a:pt x="8860" y="8692"/>
                    <a:pt x="8979" y="8645"/>
                  </a:cubicBezTo>
                  <a:close/>
                  <a:moveTo>
                    <a:pt x="6145" y="5930"/>
                  </a:moveTo>
                  <a:lnTo>
                    <a:pt x="6145" y="9169"/>
                  </a:lnTo>
                  <a:cubicBezTo>
                    <a:pt x="6026" y="9288"/>
                    <a:pt x="5931" y="9407"/>
                    <a:pt x="5835" y="9574"/>
                  </a:cubicBezTo>
                  <a:cubicBezTo>
                    <a:pt x="5740" y="9407"/>
                    <a:pt x="5645" y="9288"/>
                    <a:pt x="5526" y="9169"/>
                  </a:cubicBezTo>
                  <a:lnTo>
                    <a:pt x="5526" y="5930"/>
                  </a:lnTo>
                  <a:close/>
                  <a:moveTo>
                    <a:pt x="4335" y="9145"/>
                  </a:moveTo>
                  <a:cubicBezTo>
                    <a:pt x="5026" y="9145"/>
                    <a:pt x="5597" y="9716"/>
                    <a:pt x="5597" y="10431"/>
                  </a:cubicBezTo>
                  <a:lnTo>
                    <a:pt x="5597" y="11241"/>
                  </a:lnTo>
                  <a:lnTo>
                    <a:pt x="453" y="11241"/>
                  </a:lnTo>
                  <a:lnTo>
                    <a:pt x="453" y="10431"/>
                  </a:lnTo>
                  <a:cubicBezTo>
                    <a:pt x="453" y="9716"/>
                    <a:pt x="1025" y="9145"/>
                    <a:pt x="1715" y="9145"/>
                  </a:cubicBezTo>
                  <a:lnTo>
                    <a:pt x="2263" y="9145"/>
                  </a:lnTo>
                  <a:cubicBezTo>
                    <a:pt x="2358" y="9478"/>
                    <a:pt x="2668" y="9740"/>
                    <a:pt x="3025" y="9740"/>
                  </a:cubicBezTo>
                  <a:cubicBezTo>
                    <a:pt x="3382" y="9740"/>
                    <a:pt x="3692" y="9478"/>
                    <a:pt x="3787" y="9145"/>
                  </a:cubicBezTo>
                  <a:close/>
                  <a:moveTo>
                    <a:pt x="9955" y="9145"/>
                  </a:moveTo>
                  <a:cubicBezTo>
                    <a:pt x="10646" y="9145"/>
                    <a:pt x="11217" y="9716"/>
                    <a:pt x="11217" y="10431"/>
                  </a:cubicBezTo>
                  <a:lnTo>
                    <a:pt x="11217" y="11241"/>
                  </a:lnTo>
                  <a:lnTo>
                    <a:pt x="6073" y="11241"/>
                  </a:lnTo>
                  <a:lnTo>
                    <a:pt x="6073" y="10431"/>
                  </a:lnTo>
                  <a:cubicBezTo>
                    <a:pt x="6073" y="9716"/>
                    <a:pt x="6645" y="9145"/>
                    <a:pt x="7336" y="9145"/>
                  </a:cubicBezTo>
                  <a:lnTo>
                    <a:pt x="7883" y="9145"/>
                  </a:lnTo>
                  <a:cubicBezTo>
                    <a:pt x="7979" y="9478"/>
                    <a:pt x="8288" y="9740"/>
                    <a:pt x="8645" y="9740"/>
                  </a:cubicBezTo>
                  <a:cubicBezTo>
                    <a:pt x="9003" y="9740"/>
                    <a:pt x="9312" y="9478"/>
                    <a:pt x="9407" y="9145"/>
                  </a:cubicBezTo>
                  <a:close/>
                  <a:moveTo>
                    <a:pt x="1453" y="0"/>
                  </a:moveTo>
                  <a:cubicBezTo>
                    <a:pt x="1072" y="0"/>
                    <a:pt x="763" y="310"/>
                    <a:pt x="763" y="691"/>
                  </a:cubicBezTo>
                  <a:lnTo>
                    <a:pt x="763" y="5263"/>
                  </a:lnTo>
                  <a:cubicBezTo>
                    <a:pt x="763" y="5620"/>
                    <a:pt x="1072" y="5930"/>
                    <a:pt x="1453" y="5930"/>
                  </a:cubicBezTo>
                  <a:lnTo>
                    <a:pt x="1858" y="5930"/>
                  </a:lnTo>
                  <a:cubicBezTo>
                    <a:pt x="1739" y="6120"/>
                    <a:pt x="1692" y="6359"/>
                    <a:pt x="1692" y="6573"/>
                  </a:cubicBezTo>
                  <a:lnTo>
                    <a:pt x="1692" y="7359"/>
                  </a:lnTo>
                  <a:cubicBezTo>
                    <a:pt x="1692" y="7811"/>
                    <a:pt x="1906" y="8192"/>
                    <a:pt x="2239" y="8430"/>
                  </a:cubicBezTo>
                  <a:lnTo>
                    <a:pt x="2239" y="8692"/>
                  </a:lnTo>
                  <a:lnTo>
                    <a:pt x="1715" y="8692"/>
                  </a:lnTo>
                  <a:cubicBezTo>
                    <a:pt x="763" y="8692"/>
                    <a:pt x="1" y="9478"/>
                    <a:pt x="1" y="10431"/>
                  </a:cubicBezTo>
                  <a:lnTo>
                    <a:pt x="1" y="11455"/>
                  </a:lnTo>
                  <a:cubicBezTo>
                    <a:pt x="1" y="11598"/>
                    <a:pt x="96" y="11693"/>
                    <a:pt x="215" y="11693"/>
                  </a:cubicBezTo>
                  <a:lnTo>
                    <a:pt x="11456" y="11693"/>
                  </a:lnTo>
                  <a:cubicBezTo>
                    <a:pt x="11575" y="11693"/>
                    <a:pt x="11670" y="11598"/>
                    <a:pt x="11670" y="11455"/>
                  </a:cubicBezTo>
                  <a:lnTo>
                    <a:pt x="11670" y="10431"/>
                  </a:lnTo>
                  <a:cubicBezTo>
                    <a:pt x="11670" y="9478"/>
                    <a:pt x="10908" y="8692"/>
                    <a:pt x="9955" y="8692"/>
                  </a:cubicBezTo>
                  <a:lnTo>
                    <a:pt x="9431" y="8692"/>
                  </a:lnTo>
                  <a:lnTo>
                    <a:pt x="9431" y="8430"/>
                  </a:lnTo>
                  <a:cubicBezTo>
                    <a:pt x="9646" y="8288"/>
                    <a:pt x="9812" y="8073"/>
                    <a:pt x="9908" y="7811"/>
                  </a:cubicBezTo>
                  <a:cubicBezTo>
                    <a:pt x="10455" y="7764"/>
                    <a:pt x="10908" y="7287"/>
                    <a:pt x="10908" y="6740"/>
                  </a:cubicBezTo>
                  <a:lnTo>
                    <a:pt x="10908" y="691"/>
                  </a:lnTo>
                  <a:cubicBezTo>
                    <a:pt x="10908" y="310"/>
                    <a:pt x="10598" y="0"/>
                    <a:pt x="10217" y="0"/>
                  </a:cubicBezTo>
                  <a:lnTo>
                    <a:pt x="6859" y="0"/>
                  </a:lnTo>
                  <a:cubicBezTo>
                    <a:pt x="6740" y="0"/>
                    <a:pt x="6645" y="95"/>
                    <a:pt x="6645" y="238"/>
                  </a:cubicBezTo>
                  <a:cubicBezTo>
                    <a:pt x="6645" y="357"/>
                    <a:pt x="6740" y="453"/>
                    <a:pt x="6859" y="453"/>
                  </a:cubicBezTo>
                  <a:lnTo>
                    <a:pt x="10217" y="453"/>
                  </a:lnTo>
                  <a:cubicBezTo>
                    <a:pt x="10336" y="453"/>
                    <a:pt x="10455" y="572"/>
                    <a:pt x="10455" y="691"/>
                  </a:cubicBezTo>
                  <a:lnTo>
                    <a:pt x="10455" y="4573"/>
                  </a:lnTo>
                  <a:cubicBezTo>
                    <a:pt x="10241" y="4380"/>
                    <a:pt x="9988" y="4283"/>
                    <a:pt x="9714" y="4283"/>
                  </a:cubicBezTo>
                  <a:cubicBezTo>
                    <a:pt x="9683" y="4283"/>
                    <a:pt x="9653" y="4284"/>
                    <a:pt x="9622" y="4287"/>
                  </a:cubicBezTo>
                  <a:cubicBezTo>
                    <a:pt x="9074" y="4311"/>
                    <a:pt x="8598" y="4692"/>
                    <a:pt x="8455" y="5216"/>
                  </a:cubicBezTo>
                  <a:cubicBezTo>
                    <a:pt x="8217" y="5239"/>
                    <a:pt x="8002" y="5335"/>
                    <a:pt x="7836" y="5477"/>
                  </a:cubicBezTo>
                  <a:lnTo>
                    <a:pt x="3811" y="5477"/>
                  </a:lnTo>
                  <a:cubicBezTo>
                    <a:pt x="3835" y="5382"/>
                    <a:pt x="3859" y="5287"/>
                    <a:pt x="3859" y="5168"/>
                  </a:cubicBezTo>
                  <a:cubicBezTo>
                    <a:pt x="3859" y="4715"/>
                    <a:pt x="3478" y="4334"/>
                    <a:pt x="3025" y="4334"/>
                  </a:cubicBezTo>
                  <a:cubicBezTo>
                    <a:pt x="2573" y="4334"/>
                    <a:pt x="2192" y="4715"/>
                    <a:pt x="2192" y="5168"/>
                  </a:cubicBezTo>
                  <a:cubicBezTo>
                    <a:pt x="2192" y="5287"/>
                    <a:pt x="2215" y="5382"/>
                    <a:pt x="2263" y="5477"/>
                  </a:cubicBezTo>
                  <a:lnTo>
                    <a:pt x="1453" y="5477"/>
                  </a:lnTo>
                  <a:cubicBezTo>
                    <a:pt x="1334" y="5477"/>
                    <a:pt x="1215" y="5382"/>
                    <a:pt x="1215" y="5263"/>
                  </a:cubicBezTo>
                  <a:lnTo>
                    <a:pt x="1215" y="691"/>
                  </a:lnTo>
                  <a:cubicBezTo>
                    <a:pt x="1215" y="572"/>
                    <a:pt x="1334" y="453"/>
                    <a:pt x="1453" y="453"/>
                  </a:cubicBezTo>
                  <a:lnTo>
                    <a:pt x="4811" y="453"/>
                  </a:lnTo>
                  <a:cubicBezTo>
                    <a:pt x="4930" y="453"/>
                    <a:pt x="5026" y="357"/>
                    <a:pt x="5026" y="238"/>
                  </a:cubicBezTo>
                  <a:cubicBezTo>
                    <a:pt x="5026" y="95"/>
                    <a:pt x="4930" y="0"/>
                    <a:pt x="48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5" name="Google Shape;1865;p79"/>
          <p:cNvGrpSpPr/>
          <p:nvPr/>
        </p:nvGrpSpPr>
        <p:grpSpPr>
          <a:xfrm>
            <a:off x="8582425" y="2361600"/>
            <a:ext cx="420300" cy="420300"/>
            <a:chOff x="4361850" y="4394300"/>
            <a:chExt cx="420300" cy="420300"/>
          </a:xfrm>
        </p:grpSpPr>
        <p:sp>
          <p:nvSpPr>
            <p:cNvPr id="1866" name="Google Shape;1866;p79"/>
            <p:cNvSpPr/>
            <p:nvPr/>
          </p:nvSpPr>
          <p:spPr>
            <a:xfrm>
              <a:off x="4361850" y="4394300"/>
              <a:ext cx="420300" cy="42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7" name="Google Shape;1867;p79"/>
            <p:cNvGrpSpPr/>
            <p:nvPr/>
          </p:nvGrpSpPr>
          <p:grpSpPr>
            <a:xfrm>
              <a:off x="4448505" y="4491176"/>
              <a:ext cx="246591" cy="226253"/>
              <a:chOff x="6319908" y="3696721"/>
              <a:chExt cx="373963" cy="343119"/>
            </a:xfrm>
          </p:grpSpPr>
          <p:sp>
            <p:nvSpPr>
              <p:cNvPr id="1868" name="Google Shape;1868;p79"/>
              <p:cNvSpPr/>
              <p:nvPr/>
            </p:nvSpPr>
            <p:spPr>
              <a:xfrm>
                <a:off x="6378049" y="3745325"/>
                <a:ext cx="48315" cy="66180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519" extrusionOk="0">
                    <a:moveTo>
                      <a:pt x="0" y="1"/>
                    </a:moveTo>
                    <a:lnTo>
                      <a:pt x="0" y="2519"/>
                    </a:lnTo>
                    <a:lnTo>
                      <a:pt x="1838" y="923"/>
                    </a:lnTo>
                    <a:lnTo>
                      <a:pt x="18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79"/>
              <p:cNvSpPr/>
              <p:nvPr/>
            </p:nvSpPr>
            <p:spPr>
              <a:xfrm>
                <a:off x="6401195" y="3745325"/>
                <a:ext cx="25169" cy="4613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1756" extrusionOk="0">
                    <a:moveTo>
                      <a:pt x="0" y="1"/>
                    </a:moveTo>
                    <a:lnTo>
                      <a:pt x="0" y="1756"/>
                    </a:lnTo>
                    <a:lnTo>
                      <a:pt x="957" y="923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79"/>
              <p:cNvSpPr/>
              <p:nvPr/>
            </p:nvSpPr>
            <p:spPr>
              <a:xfrm>
                <a:off x="6366016" y="3736813"/>
                <a:ext cx="281562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10717" h="11534" extrusionOk="0">
                    <a:moveTo>
                      <a:pt x="5359" y="1"/>
                    </a:moveTo>
                    <a:cubicBezTo>
                      <a:pt x="5333" y="1"/>
                      <a:pt x="5307" y="9"/>
                      <a:pt x="5286" y="27"/>
                    </a:cubicBezTo>
                    <a:lnTo>
                      <a:pt x="0" y="4625"/>
                    </a:lnTo>
                    <a:lnTo>
                      <a:pt x="0" y="11222"/>
                    </a:lnTo>
                    <a:cubicBezTo>
                      <a:pt x="0" y="11395"/>
                      <a:pt x="146" y="11534"/>
                      <a:pt x="319" y="11534"/>
                    </a:cubicBezTo>
                    <a:lnTo>
                      <a:pt x="10405" y="11534"/>
                    </a:lnTo>
                    <a:cubicBezTo>
                      <a:pt x="10578" y="11534"/>
                      <a:pt x="10717" y="11395"/>
                      <a:pt x="10717" y="11222"/>
                    </a:cubicBezTo>
                    <a:lnTo>
                      <a:pt x="10717" y="4625"/>
                    </a:lnTo>
                    <a:lnTo>
                      <a:pt x="5431" y="27"/>
                    </a:lnTo>
                    <a:cubicBezTo>
                      <a:pt x="5411" y="9"/>
                      <a:pt x="5385" y="1"/>
                      <a:pt x="53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79"/>
              <p:cNvSpPr/>
              <p:nvPr/>
            </p:nvSpPr>
            <p:spPr>
              <a:xfrm>
                <a:off x="6493753" y="3736813"/>
                <a:ext cx="153825" cy="303027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4" extrusionOk="0">
                    <a:moveTo>
                      <a:pt x="497" y="1"/>
                    </a:moveTo>
                    <a:cubicBezTo>
                      <a:pt x="471" y="1"/>
                      <a:pt x="445" y="9"/>
                      <a:pt x="424" y="27"/>
                    </a:cubicBezTo>
                    <a:lnTo>
                      <a:pt x="1" y="394"/>
                    </a:lnTo>
                    <a:cubicBezTo>
                      <a:pt x="1901" y="2010"/>
                      <a:pt x="4918" y="4625"/>
                      <a:pt x="4918" y="4625"/>
                    </a:cubicBezTo>
                    <a:lnTo>
                      <a:pt x="4918" y="11222"/>
                    </a:lnTo>
                    <a:cubicBezTo>
                      <a:pt x="4918" y="11395"/>
                      <a:pt x="4773" y="11534"/>
                      <a:pt x="4599" y="11534"/>
                    </a:cubicBezTo>
                    <a:lnTo>
                      <a:pt x="5543" y="11534"/>
                    </a:lnTo>
                    <a:cubicBezTo>
                      <a:pt x="5716" y="11534"/>
                      <a:pt x="5855" y="11395"/>
                      <a:pt x="5855" y="11222"/>
                    </a:cubicBezTo>
                    <a:lnTo>
                      <a:pt x="5855" y="4625"/>
                    </a:lnTo>
                    <a:lnTo>
                      <a:pt x="569" y="27"/>
                    </a:lnTo>
                    <a:cubicBezTo>
                      <a:pt x="549" y="9"/>
                      <a:pt x="523" y="1"/>
                      <a:pt x="4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79"/>
              <p:cNvSpPr/>
              <p:nvPr/>
            </p:nvSpPr>
            <p:spPr>
              <a:xfrm>
                <a:off x="6366200" y="3726750"/>
                <a:ext cx="70174" cy="22069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840" extrusionOk="0">
                    <a:moveTo>
                      <a:pt x="118" y="0"/>
                    </a:moveTo>
                    <a:cubicBezTo>
                      <a:pt x="49" y="0"/>
                      <a:pt x="0" y="49"/>
                      <a:pt x="0" y="118"/>
                    </a:cubicBezTo>
                    <a:lnTo>
                      <a:pt x="0" y="722"/>
                    </a:lnTo>
                    <a:cubicBezTo>
                      <a:pt x="0" y="791"/>
                      <a:pt x="49" y="840"/>
                      <a:pt x="118" y="840"/>
                    </a:cubicBezTo>
                    <a:lnTo>
                      <a:pt x="2553" y="840"/>
                    </a:lnTo>
                    <a:cubicBezTo>
                      <a:pt x="2615" y="840"/>
                      <a:pt x="2671" y="791"/>
                      <a:pt x="2671" y="722"/>
                    </a:cubicBezTo>
                    <a:lnTo>
                      <a:pt x="2671" y="118"/>
                    </a:lnTo>
                    <a:cubicBezTo>
                      <a:pt x="2671" y="49"/>
                      <a:pt x="2615" y="0"/>
                      <a:pt x="25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79"/>
              <p:cNvSpPr/>
              <p:nvPr/>
            </p:nvSpPr>
            <p:spPr>
              <a:xfrm>
                <a:off x="6467691" y="3889298"/>
                <a:ext cx="85123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5730" extrusionOk="0">
                    <a:moveTo>
                      <a:pt x="292" y="0"/>
                    </a:moveTo>
                    <a:cubicBezTo>
                      <a:pt x="133" y="0"/>
                      <a:pt x="1" y="132"/>
                      <a:pt x="1" y="292"/>
                    </a:cubicBezTo>
                    <a:lnTo>
                      <a:pt x="1" y="5730"/>
                    </a:lnTo>
                    <a:lnTo>
                      <a:pt x="3240" y="5730"/>
                    </a:lnTo>
                    <a:lnTo>
                      <a:pt x="3240" y="292"/>
                    </a:lnTo>
                    <a:cubicBezTo>
                      <a:pt x="3240" y="132"/>
                      <a:pt x="3108" y="0"/>
                      <a:pt x="2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79"/>
              <p:cNvSpPr/>
              <p:nvPr/>
            </p:nvSpPr>
            <p:spPr>
              <a:xfrm>
                <a:off x="6519632" y="3889298"/>
                <a:ext cx="33182" cy="150541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5730" extrusionOk="0">
                    <a:moveTo>
                      <a:pt x="1" y="0"/>
                    </a:moveTo>
                    <a:cubicBezTo>
                      <a:pt x="167" y="0"/>
                      <a:pt x="299" y="132"/>
                      <a:pt x="299" y="292"/>
                    </a:cubicBezTo>
                    <a:lnTo>
                      <a:pt x="299" y="5730"/>
                    </a:lnTo>
                    <a:lnTo>
                      <a:pt x="1263" y="5730"/>
                    </a:lnTo>
                    <a:lnTo>
                      <a:pt x="1263" y="292"/>
                    </a:lnTo>
                    <a:cubicBezTo>
                      <a:pt x="1263" y="132"/>
                      <a:pt x="1131" y="0"/>
                      <a:pt x="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79"/>
              <p:cNvSpPr/>
              <p:nvPr/>
            </p:nvSpPr>
            <p:spPr>
              <a:xfrm>
                <a:off x="6319908" y="3696721"/>
                <a:ext cx="373963" cy="165096"/>
              </a:xfrm>
              <a:custGeom>
                <a:avLst/>
                <a:gdLst/>
                <a:ahLst/>
                <a:cxnLst/>
                <a:rect l="l" t="t" r="r" b="b"/>
                <a:pathLst>
                  <a:path w="14234" h="6284" extrusionOk="0">
                    <a:moveTo>
                      <a:pt x="7114" y="1"/>
                    </a:moveTo>
                    <a:cubicBezTo>
                      <a:pt x="7088" y="1"/>
                      <a:pt x="7062" y="9"/>
                      <a:pt x="7041" y="27"/>
                    </a:cubicBezTo>
                    <a:lnTo>
                      <a:pt x="77" y="6089"/>
                    </a:lnTo>
                    <a:cubicBezTo>
                      <a:pt x="1" y="6158"/>
                      <a:pt x="49" y="6283"/>
                      <a:pt x="153" y="6283"/>
                    </a:cubicBezTo>
                    <a:lnTo>
                      <a:pt x="1762" y="6283"/>
                    </a:lnTo>
                    <a:lnTo>
                      <a:pt x="7041" y="1691"/>
                    </a:lnTo>
                    <a:cubicBezTo>
                      <a:pt x="7062" y="1674"/>
                      <a:pt x="7088" y="1665"/>
                      <a:pt x="7114" y="1665"/>
                    </a:cubicBezTo>
                    <a:cubicBezTo>
                      <a:pt x="7140" y="1665"/>
                      <a:pt x="7166" y="1674"/>
                      <a:pt x="7186" y="1691"/>
                    </a:cubicBezTo>
                    <a:lnTo>
                      <a:pt x="12472" y="6283"/>
                    </a:lnTo>
                    <a:lnTo>
                      <a:pt x="14081" y="6283"/>
                    </a:lnTo>
                    <a:cubicBezTo>
                      <a:pt x="14185" y="6283"/>
                      <a:pt x="14234" y="6158"/>
                      <a:pt x="14150" y="6089"/>
                    </a:cubicBezTo>
                    <a:lnTo>
                      <a:pt x="7186" y="27"/>
                    </a:lnTo>
                    <a:cubicBezTo>
                      <a:pt x="7166" y="9"/>
                      <a:pt x="7140" y="1"/>
                      <a:pt x="7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79"/>
              <p:cNvSpPr/>
              <p:nvPr/>
            </p:nvSpPr>
            <p:spPr>
              <a:xfrm>
                <a:off x="6411021" y="3726750"/>
                <a:ext cx="25353" cy="22253"/>
              </a:xfrm>
              <a:custGeom>
                <a:avLst/>
                <a:gdLst/>
                <a:ahLst/>
                <a:cxnLst/>
                <a:rect l="l" t="t" r="r" b="b"/>
                <a:pathLst>
                  <a:path w="965" h="847" extrusionOk="0">
                    <a:moveTo>
                      <a:pt x="1" y="0"/>
                    </a:moveTo>
                    <a:lnTo>
                      <a:pt x="1" y="847"/>
                    </a:lnTo>
                    <a:lnTo>
                      <a:pt x="847" y="847"/>
                    </a:lnTo>
                    <a:cubicBezTo>
                      <a:pt x="909" y="847"/>
                      <a:pt x="965" y="791"/>
                      <a:pt x="965" y="729"/>
                    </a:cubicBezTo>
                    <a:lnTo>
                      <a:pt x="965" y="118"/>
                    </a:lnTo>
                    <a:cubicBezTo>
                      <a:pt x="965" y="56"/>
                      <a:pt x="909" y="0"/>
                      <a:pt x="8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77" name="Google Shape;1877;p79">
            <a:hlinkClick r:id="rId3" action="ppaction://hlinksldjump"/>
          </p:cNvPr>
          <p:cNvSpPr/>
          <p:nvPr/>
        </p:nvSpPr>
        <p:spPr>
          <a:xfrm>
            <a:off x="8582425" y="2361600"/>
            <a:ext cx="420300" cy="420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79">
            <a:hlinkClick r:id="" action="ppaction://hlinkshowjump?jump=previousslide"/>
          </p:cNvPr>
          <p:cNvSpPr/>
          <p:nvPr/>
        </p:nvSpPr>
        <p:spPr>
          <a:xfrm>
            <a:off x="8726875" y="220974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79">
            <a:hlinkClick r:id="" action="ppaction://hlinkshowjump?jump=nextslide"/>
          </p:cNvPr>
          <p:cNvSpPr/>
          <p:nvPr/>
        </p:nvSpPr>
        <p:spPr>
          <a:xfrm rot="10800000">
            <a:off x="8726875" y="2825995"/>
            <a:ext cx="131400" cy="1137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197;p139">
            <a:extLst>
              <a:ext uri="{FF2B5EF4-FFF2-40B4-BE49-F238E27FC236}">
                <a16:creationId xmlns:a16="http://schemas.microsoft.com/office/drawing/2014/main" id="{79EAC5F0-03A5-F9F1-F439-50731AE60322}"/>
              </a:ext>
            </a:extLst>
          </p:cNvPr>
          <p:cNvGrpSpPr/>
          <p:nvPr/>
        </p:nvGrpSpPr>
        <p:grpSpPr>
          <a:xfrm>
            <a:off x="3436910" y="3012167"/>
            <a:ext cx="387099" cy="353207"/>
            <a:chOff x="1989911" y="2306065"/>
            <a:chExt cx="387099" cy="353207"/>
          </a:xfrm>
        </p:grpSpPr>
        <p:sp>
          <p:nvSpPr>
            <p:cNvPr id="3" name="Google Shape;13198;p139">
              <a:extLst>
                <a:ext uri="{FF2B5EF4-FFF2-40B4-BE49-F238E27FC236}">
                  <a16:creationId xmlns:a16="http://schemas.microsoft.com/office/drawing/2014/main" id="{60E6172D-9921-C8E2-AA25-561CB78ACB30}"/>
                </a:ext>
              </a:extLst>
            </p:cNvPr>
            <p:cNvSpPr/>
            <p:nvPr/>
          </p:nvSpPr>
          <p:spPr>
            <a:xfrm>
              <a:off x="2110003" y="2555181"/>
              <a:ext cx="146916" cy="88775"/>
            </a:xfrm>
            <a:custGeom>
              <a:avLst/>
              <a:gdLst/>
              <a:ahLst/>
              <a:cxnLst/>
              <a:rect l="l" t="t" r="r" b="b"/>
              <a:pathLst>
                <a:path w="5592" h="3379" extrusionOk="0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199;p139">
              <a:extLst>
                <a:ext uri="{FF2B5EF4-FFF2-40B4-BE49-F238E27FC236}">
                  <a16:creationId xmlns:a16="http://schemas.microsoft.com/office/drawing/2014/main" id="{7418B690-B3C7-3516-97DC-966948A45A58}"/>
                </a:ext>
              </a:extLst>
            </p:cNvPr>
            <p:cNvSpPr/>
            <p:nvPr/>
          </p:nvSpPr>
          <p:spPr>
            <a:xfrm>
              <a:off x="2110003" y="2555181"/>
              <a:ext cx="137615" cy="81681"/>
            </a:xfrm>
            <a:custGeom>
              <a:avLst/>
              <a:gdLst/>
              <a:ahLst/>
              <a:cxnLst/>
              <a:rect l="l" t="t" r="r" b="b"/>
              <a:pathLst>
                <a:path w="5238" h="3109" extrusionOk="0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200;p139">
              <a:extLst>
                <a:ext uri="{FF2B5EF4-FFF2-40B4-BE49-F238E27FC236}">
                  <a16:creationId xmlns:a16="http://schemas.microsoft.com/office/drawing/2014/main" id="{432950CB-5597-628D-AAC7-79D08736D7BC}"/>
                </a:ext>
              </a:extLst>
            </p:cNvPr>
            <p:cNvSpPr/>
            <p:nvPr/>
          </p:nvSpPr>
          <p:spPr>
            <a:xfrm>
              <a:off x="1989911" y="2306065"/>
              <a:ext cx="387099" cy="275021"/>
            </a:xfrm>
            <a:custGeom>
              <a:avLst/>
              <a:gdLst/>
              <a:ahLst/>
              <a:cxnLst/>
              <a:rect l="l" t="t" r="r" b="b"/>
              <a:pathLst>
                <a:path w="14734" h="10468" extrusionOk="0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201;p139">
              <a:extLst>
                <a:ext uri="{FF2B5EF4-FFF2-40B4-BE49-F238E27FC236}">
                  <a16:creationId xmlns:a16="http://schemas.microsoft.com/office/drawing/2014/main" id="{0CAC7C34-0753-87E9-20EE-482B0FA72839}"/>
                </a:ext>
              </a:extLst>
            </p:cNvPr>
            <p:cNvSpPr/>
            <p:nvPr/>
          </p:nvSpPr>
          <p:spPr>
            <a:xfrm>
              <a:off x="2021438" y="2337723"/>
              <a:ext cx="324045" cy="193628"/>
            </a:xfrm>
            <a:custGeom>
              <a:avLst/>
              <a:gdLst/>
              <a:ahLst/>
              <a:cxnLst/>
              <a:rect l="l" t="t" r="r" b="b"/>
              <a:pathLst>
                <a:path w="12334" h="7370" extrusionOk="0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202;p139">
              <a:extLst>
                <a:ext uri="{FF2B5EF4-FFF2-40B4-BE49-F238E27FC236}">
                  <a16:creationId xmlns:a16="http://schemas.microsoft.com/office/drawing/2014/main" id="{52ED2A06-5505-326A-B059-84774BB15937}"/>
                </a:ext>
              </a:extLst>
            </p:cNvPr>
            <p:cNvSpPr/>
            <p:nvPr/>
          </p:nvSpPr>
          <p:spPr>
            <a:xfrm>
              <a:off x="2327224" y="2337776"/>
              <a:ext cx="18259" cy="193576"/>
            </a:xfrm>
            <a:custGeom>
              <a:avLst/>
              <a:gdLst/>
              <a:ahLst/>
              <a:cxnLst/>
              <a:rect l="l" t="t" r="r" b="b"/>
              <a:pathLst>
                <a:path w="695" h="7368" extrusionOk="0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03;p139">
              <a:extLst>
                <a:ext uri="{FF2B5EF4-FFF2-40B4-BE49-F238E27FC236}">
                  <a16:creationId xmlns:a16="http://schemas.microsoft.com/office/drawing/2014/main" id="{CE30E71F-75FE-D8E7-4468-F6ECB1F510B8}"/>
                </a:ext>
              </a:extLst>
            </p:cNvPr>
            <p:cNvSpPr/>
            <p:nvPr/>
          </p:nvSpPr>
          <p:spPr>
            <a:xfrm>
              <a:off x="2069543" y="2630819"/>
              <a:ext cx="227651" cy="28453"/>
            </a:xfrm>
            <a:custGeom>
              <a:avLst/>
              <a:gdLst/>
              <a:ahLst/>
              <a:cxnLst/>
              <a:rect l="l" t="t" r="r" b="b"/>
              <a:pathLst>
                <a:path w="8665" h="1083" extrusionOk="0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204;p139">
              <a:extLst>
                <a:ext uri="{FF2B5EF4-FFF2-40B4-BE49-F238E27FC236}">
                  <a16:creationId xmlns:a16="http://schemas.microsoft.com/office/drawing/2014/main" id="{6EBF5FBC-2B4C-6214-6798-D777A03572B1}"/>
                </a:ext>
              </a:extLst>
            </p:cNvPr>
            <p:cNvSpPr/>
            <p:nvPr/>
          </p:nvSpPr>
          <p:spPr>
            <a:xfrm>
              <a:off x="2175237" y="2549191"/>
              <a:ext cx="14975" cy="11849"/>
            </a:xfrm>
            <a:custGeom>
              <a:avLst/>
              <a:gdLst/>
              <a:ahLst/>
              <a:cxnLst/>
              <a:rect l="l" t="t" r="r" b="b"/>
              <a:pathLst>
                <a:path w="570" h="451" extrusionOk="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6304;p141">
            <a:extLst>
              <a:ext uri="{FF2B5EF4-FFF2-40B4-BE49-F238E27FC236}">
                <a16:creationId xmlns:a16="http://schemas.microsoft.com/office/drawing/2014/main" id="{58326031-FF70-9F95-D3CE-D9D53E48FFC8}"/>
              </a:ext>
            </a:extLst>
          </p:cNvPr>
          <p:cNvGrpSpPr/>
          <p:nvPr/>
        </p:nvGrpSpPr>
        <p:grpSpPr>
          <a:xfrm>
            <a:off x="5256878" y="2449842"/>
            <a:ext cx="488113" cy="489853"/>
            <a:chOff x="6229598" y="1518052"/>
            <a:chExt cx="343560" cy="343822"/>
          </a:xfrm>
        </p:grpSpPr>
        <p:sp>
          <p:nvSpPr>
            <p:cNvPr id="11" name="Google Shape;16305;p141">
              <a:extLst>
                <a:ext uri="{FF2B5EF4-FFF2-40B4-BE49-F238E27FC236}">
                  <a16:creationId xmlns:a16="http://schemas.microsoft.com/office/drawing/2014/main" id="{000E44EE-CC1C-0880-5B4D-265DD5C48276}"/>
                </a:ext>
              </a:extLst>
            </p:cNvPr>
            <p:cNvSpPr/>
            <p:nvPr/>
          </p:nvSpPr>
          <p:spPr>
            <a:xfrm>
              <a:off x="6229598" y="1518052"/>
              <a:ext cx="343560" cy="343822"/>
            </a:xfrm>
            <a:custGeom>
              <a:avLst/>
              <a:gdLst/>
              <a:ahLst/>
              <a:cxnLst/>
              <a:rect l="l" t="t" r="r" b="b"/>
              <a:pathLst>
                <a:path w="13083" h="13093" extrusionOk="0">
                  <a:moveTo>
                    <a:pt x="6537" y="0"/>
                  </a:moveTo>
                  <a:cubicBezTo>
                    <a:pt x="2929" y="0"/>
                    <a:pt x="0" y="2938"/>
                    <a:pt x="0" y="6546"/>
                  </a:cubicBezTo>
                  <a:cubicBezTo>
                    <a:pt x="0" y="10164"/>
                    <a:pt x="2929" y="13092"/>
                    <a:pt x="6537" y="13092"/>
                  </a:cubicBezTo>
                  <a:cubicBezTo>
                    <a:pt x="10154" y="13092"/>
                    <a:pt x="13083" y="10164"/>
                    <a:pt x="13083" y="6546"/>
                  </a:cubicBezTo>
                  <a:cubicBezTo>
                    <a:pt x="13083" y="2938"/>
                    <a:pt x="10154" y="0"/>
                    <a:pt x="6537" y="0"/>
                  </a:cubicBezTo>
                  <a:close/>
                </a:path>
              </a:pathLst>
            </a:custGeom>
            <a:solidFill>
              <a:srgbClr val="C5D1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306;p141">
              <a:extLst>
                <a:ext uri="{FF2B5EF4-FFF2-40B4-BE49-F238E27FC236}">
                  <a16:creationId xmlns:a16="http://schemas.microsoft.com/office/drawing/2014/main" id="{B8C66B97-BF61-C400-8DD5-EA549923C9D8}"/>
                </a:ext>
              </a:extLst>
            </p:cNvPr>
            <p:cNvSpPr/>
            <p:nvPr/>
          </p:nvSpPr>
          <p:spPr>
            <a:xfrm>
              <a:off x="6255228" y="1543918"/>
              <a:ext cx="292064" cy="292064"/>
            </a:xfrm>
            <a:custGeom>
              <a:avLst/>
              <a:gdLst/>
              <a:ahLst/>
              <a:cxnLst/>
              <a:rect l="l" t="t" r="r" b="b"/>
              <a:pathLst>
                <a:path w="11122" h="11122" extrusionOk="0">
                  <a:moveTo>
                    <a:pt x="5561" y="1"/>
                  </a:moveTo>
                  <a:cubicBezTo>
                    <a:pt x="2489" y="1"/>
                    <a:pt x="1" y="2489"/>
                    <a:pt x="1" y="5561"/>
                  </a:cubicBezTo>
                  <a:cubicBezTo>
                    <a:pt x="1" y="8633"/>
                    <a:pt x="2489" y="11121"/>
                    <a:pt x="5561" y="11121"/>
                  </a:cubicBezTo>
                  <a:cubicBezTo>
                    <a:pt x="8633" y="11121"/>
                    <a:pt x="11121" y="8633"/>
                    <a:pt x="11121" y="5561"/>
                  </a:cubicBezTo>
                  <a:cubicBezTo>
                    <a:pt x="11121" y="2489"/>
                    <a:pt x="8633" y="1"/>
                    <a:pt x="5561" y="1"/>
                  </a:cubicBezTo>
                  <a:close/>
                </a:path>
              </a:pathLst>
            </a:custGeom>
            <a:solidFill>
              <a:srgbClr val="F0F3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307;p141">
              <a:extLst>
                <a:ext uri="{FF2B5EF4-FFF2-40B4-BE49-F238E27FC236}">
                  <a16:creationId xmlns:a16="http://schemas.microsoft.com/office/drawing/2014/main" id="{CF4EBC3E-6565-4314-9676-8B4FD77271D0}"/>
                </a:ext>
              </a:extLst>
            </p:cNvPr>
            <p:cNvSpPr/>
            <p:nvPr/>
          </p:nvSpPr>
          <p:spPr>
            <a:xfrm>
              <a:off x="6396218" y="1564034"/>
              <a:ext cx="10320" cy="131221"/>
            </a:xfrm>
            <a:custGeom>
              <a:avLst/>
              <a:gdLst/>
              <a:ahLst/>
              <a:cxnLst/>
              <a:rect l="l" t="t" r="r" b="b"/>
              <a:pathLst>
                <a:path w="393" h="4997" extrusionOk="0">
                  <a:moveTo>
                    <a:pt x="197" y="0"/>
                  </a:moveTo>
                  <a:cubicBezTo>
                    <a:pt x="99" y="0"/>
                    <a:pt x="1" y="67"/>
                    <a:pt x="1" y="201"/>
                  </a:cubicBezTo>
                  <a:lnTo>
                    <a:pt x="1" y="4795"/>
                  </a:lnTo>
                  <a:cubicBezTo>
                    <a:pt x="1" y="4910"/>
                    <a:pt x="87" y="4996"/>
                    <a:pt x="192" y="4996"/>
                  </a:cubicBezTo>
                  <a:cubicBezTo>
                    <a:pt x="307" y="4996"/>
                    <a:pt x="393" y="4910"/>
                    <a:pt x="393" y="4795"/>
                  </a:cubicBezTo>
                  <a:lnTo>
                    <a:pt x="393" y="201"/>
                  </a:lnTo>
                  <a:cubicBezTo>
                    <a:pt x="393" y="67"/>
                    <a:pt x="295" y="0"/>
                    <a:pt x="19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308;p141">
              <a:extLst>
                <a:ext uri="{FF2B5EF4-FFF2-40B4-BE49-F238E27FC236}">
                  <a16:creationId xmlns:a16="http://schemas.microsoft.com/office/drawing/2014/main" id="{E8B2933D-0FA3-75ED-A5A2-27B40860717B}"/>
                </a:ext>
              </a:extLst>
            </p:cNvPr>
            <p:cNvSpPr/>
            <p:nvPr/>
          </p:nvSpPr>
          <p:spPr>
            <a:xfrm>
              <a:off x="6394459" y="1684908"/>
              <a:ext cx="134477" cy="10346"/>
            </a:xfrm>
            <a:custGeom>
              <a:avLst/>
              <a:gdLst/>
              <a:ahLst/>
              <a:cxnLst/>
              <a:rect l="l" t="t" r="r" b="b"/>
              <a:pathLst>
                <a:path w="5121" h="394" extrusionOk="0">
                  <a:moveTo>
                    <a:pt x="259" y="1"/>
                  </a:moveTo>
                  <a:cubicBezTo>
                    <a:pt x="1" y="1"/>
                    <a:pt x="1" y="393"/>
                    <a:pt x="259" y="393"/>
                  </a:cubicBezTo>
                  <a:lnTo>
                    <a:pt x="4862" y="393"/>
                  </a:lnTo>
                  <a:cubicBezTo>
                    <a:pt x="5121" y="393"/>
                    <a:pt x="5121" y="1"/>
                    <a:pt x="48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309;p141">
              <a:extLst>
                <a:ext uri="{FF2B5EF4-FFF2-40B4-BE49-F238E27FC236}">
                  <a16:creationId xmlns:a16="http://schemas.microsoft.com/office/drawing/2014/main" id="{C781FDEA-1685-2FE8-69B5-CAC2778C5BF8}"/>
                </a:ext>
              </a:extLst>
            </p:cNvPr>
            <p:cNvSpPr/>
            <p:nvPr/>
          </p:nvSpPr>
          <p:spPr>
            <a:xfrm>
              <a:off x="6291178" y="1579868"/>
              <a:ext cx="272946" cy="256009"/>
            </a:xfrm>
            <a:custGeom>
              <a:avLst/>
              <a:gdLst/>
              <a:ahLst/>
              <a:cxnLst/>
              <a:rect l="l" t="t" r="r" b="b"/>
              <a:pathLst>
                <a:path w="10394" h="9749" extrusionOk="0">
                  <a:moveTo>
                    <a:pt x="7848" y="0"/>
                  </a:moveTo>
                  <a:lnTo>
                    <a:pt x="7848" y="0"/>
                  </a:lnTo>
                  <a:cubicBezTo>
                    <a:pt x="9781" y="2211"/>
                    <a:pt x="9666" y="5522"/>
                    <a:pt x="7599" y="7599"/>
                  </a:cubicBezTo>
                  <a:cubicBezTo>
                    <a:pt x="6518" y="8680"/>
                    <a:pt x="5095" y="9227"/>
                    <a:pt x="3667" y="9227"/>
                  </a:cubicBezTo>
                  <a:cubicBezTo>
                    <a:pt x="2363" y="9227"/>
                    <a:pt x="1055" y="8771"/>
                    <a:pt x="0" y="7848"/>
                  </a:cubicBezTo>
                  <a:lnTo>
                    <a:pt x="0" y="7848"/>
                  </a:lnTo>
                  <a:cubicBezTo>
                    <a:pt x="1108" y="9110"/>
                    <a:pt x="2650" y="9748"/>
                    <a:pt x="4196" y="9748"/>
                  </a:cubicBezTo>
                  <a:cubicBezTo>
                    <a:pt x="5614" y="9748"/>
                    <a:pt x="7035" y="9211"/>
                    <a:pt x="8125" y="8125"/>
                  </a:cubicBezTo>
                  <a:cubicBezTo>
                    <a:pt x="10393" y="5848"/>
                    <a:pt x="10269" y="2125"/>
                    <a:pt x="7848" y="0"/>
                  </a:cubicBezTo>
                  <a:close/>
                </a:path>
              </a:pathLst>
            </a:custGeom>
            <a:solidFill>
              <a:srgbClr val="E2E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310;p141">
              <a:extLst>
                <a:ext uri="{FF2B5EF4-FFF2-40B4-BE49-F238E27FC236}">
                  <a16:creationId xmlns:a16="http://schemas.microsoft.com/office/drawing/2014/main" id="{578FA571-3F5A-EDE1-9FBB-2834841CEF4E}"/>
                </a:ext>
              </a:extLst>
            </p:cNvPr>
            <p:cNvSpPr/>
            <p:nvPr/>
          </p:nvSpPr>
          <p:spPr>
            <a:xfrm>
              <a:off x="6273584" y="1684908"/>
              <a:ext cx="21376" cy="10346"/>
            </a:xfrm>
            <a:custGeom>
              <a:avLst/>
              <a:gdLst/>
              <a:ahLst/>
              <a:cxnLst/>
              <a:rect l="l" t="t" r="r" b="b"/>
              <a:pathLst>
                <a:path w="814" h="394" extrusionOk="0">
                  <a:moveTo>
                    <a:pt x="268" y="1"/>
                  </a:moveTo>
                  <a:cubicBezTo>
                    <a:pt x="0" y="1"/>
                    <a:pt x="0" y="393"/>
                    <a:pt x="268" y="393"/>
                  </a:cubicBezTo>
                  <a:lnTo>
                    <a:pt x="555" y="393"/>
                  </a:lnTo>
                  <a:cubicBezTo>
                    <a:pt x="814" y="393"/>
                    <a:pt x="814" y="1"/>
                    <a:pt x="555" y="1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311;p141">
              <a:extLst>
                <a:ext uri="{FF2B5EF4-FFF2-40B4-BE49-F238E27FC236}">
                  <a16:creationId xmlns:a16="http://schemas.microsoft.com/office/drawing/2014/main" id="{4D831C29-3A13-1FF3-2991-C2198D90A0FB}"/>
                </a:ext>
              </a:extLst>
            </p:cNvPr>
            <p:cNvSpPr/>
            <p:nvPr/>
          </p:nvSpPr>
          <p:spPr>
            <a:xfrm>
              <a:off x="6396218" y="1798194"/>
              <a:ext cx="10320" cy="17673"/>
            </a:xfrm>
            <a:custGeom>
              <a:avLst/>
              <a:gdLst/>
              <a:ahLst/>
              <a:cxnLst/>
              <a:rect l="l" t="t" r="r" b="b"/>
              <a:pathLst>
                <a:path w="393" h="673" extrusionOk="0">
                  <a:moveTo>
                    <a:pt x="197" y="1"/>
                  </a:moveTo>
                  <a:cubicBezTo>
                    <a:pt x="99" y="1"/>
                    <a:pt x="1" y="65"/>
                    <a:pt x="1" y="194"/>
                  </a:cubicBezTo>
                  <a:lnTo>
                    <a:pt x="1" y="481"/>
                  </a:lnTo>
                  <a:cubicBezTo>
                    <a:pt x="1" y="587"/>
                    <a:pt x="87" y="673"/>
                    <a:pt x="192" y="673"/>
                  </a:cubicBezTo>
                  <a:cubicBezTo>
                    <a:pt x="307" y="673"/>
                    <a:pt x="393" y="587"/>
                    <a:pt x="393" y="481"/>
                  </a:cubicBezTo>
                  <a:lnTo>
                    <a:pt x="393" y="194"/>
                  </a:lnTo>
                  <a:cubicBezTo>
                    <a:pt x="393" y="65"/>
                    <a:pt x="295" y="1"/>
                    <a:pt x="197" y="1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312;p141">
              <a:extLst>
                <a:ext uri="{FF2B5EF4-FFF2-40B4-BE49-F238E27FC236}">
                  <a16:creationId xmlns:a16="http://schemas.microsoft.com/office/drawing/2014/main" id="{D1D627F0-E03C-DADC-B337-1C6175A8CD10}"/>
                </a:ext>
              </a:extLst>
            </p:cNvPr>
            <p:cNvSpPr/>
            <p:nvPr/>
          </p:nvSpPr>
          <p:spPr>
            <a:xfrm>
              <a:off x="6308063" y="1599117"/>
              <a:ext cx="20036" cy="15966"/>
            </a:xfrm>
            <a:custGeom>
              <a:avLst/>
              <a:gdLst/>
              <a:ahLst/>
              <a:cxnLst/>
              <a:rect l="l" t="t" r="r" b="b"/>
              <a:pathLst>
                <a:path w="763" h="608" extrusionOk="0">
                  <a:moveTo>
                    <a:pt x="296" y="0"/>
                  </a:moveTo>
                  <a:cubicBezTo>
                    <a:pt x="140" y="0"/>
                    <a:pt x="1" y="210"/>
                    <a:pt x="161" y="349"/>
                  </a:cubicBezTo>
                  <a:lnTo>
                    <a:pt x="362" y="550"/>
                  </a:lnTo>
                  <a:cubicBezTo>
                    <a:pt x="399" y="587"/>
                    <a:pt x="445" y="606"/>
                    <a:pt x="501" y="607"/>
                  </a:cubicBezTo>
                  <a:lnTo>
                    <a:pt x="501" y="607"/>
                  </a:lnTo>
                  <a:cubicBezTo>
                    <a:pt x="679" y="604"/>
                    <a:pt x="763" y="396"/>
                    <a:pt x="640" y="272"/>
                  </a:cubicBezTo>
                  <a:lnTo>
                    <a:pt x="439" y="71"/>
                  </a:lnTo>
                  <a:cubicBezTo>
                    <a:pt x="395" y="21"/>
                    <a:pt x="344" y="0"/>
                    <a:pt x="296" y="0"/>
                  </a:cubicBezTo>
                  <a:close/>
                  <a:moveTo>
                    <a:pt x="501" y="607"/>
                  </a:moveTo>
                  <a:cubicBezTo>
                    <a:pt x="499" y="607"/>
                    <a:pt x="498" y="607"/>
                    <a:pt x="496" y="607"/>
                  </a:cubicBezTo>
                  <a:lnTo>
                    <a:pt x="506" y="607"/>
                  </a:lnTo>
                  <a:cubicBezTo>
                    <a:pt x="504" y="607"/>
                    <a:pt x="502" y="607"/>
                    <a:pt x="501" y="607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313;p141">
              <a:extLst>
                <a:ext uri="{FF2B5EF4-FFF2-40B4-BE49-F238E27FC236}">
                  <a16:creationId xmlns:a16="http://schemas.microsoft.com/office/drawing/2014/main" id="{3A8B8DFD-36B3-026E-FC8E-BF9703A96B78}"/>
                </a:ext>
              </a:extLst>
            </p:cNvPr>
            <p:cNvSpPr/>
            <p:nvPr/>
          </p:nvSpPr>
          <p:spPr>
            <a:xfrm>
              <a:off x="6473606" y="1764581"/>
              <a:ext cx="20141" cy="16097"/>
            </a:xfrm>
            <a:custGeom>
              <a:avLst/>
              <a:gdLst/>
              <a:ahLst/>
              <a:cxnLst/>
              <a:rect l="l" t="t" r="r" b="b"/>
              <a:pathLst>
                <a:path w="767" h="613" extrusionOk="0">
                  <a:moveTo>
                    <a:pt x="297" y="0"/>
                  </a:moveTo>
                  <a:cubicBezTo>
                    <a:pt x="138" y="0"/>
                    <a:pt x="1" y="208"/>
                    <a:pt x="154" y="355"/>
                  </a:cubicBezTo>
                  <a:lnTo>
                    <a:pt x="355" y="556"/>
                  </a:lnTo>
                  <a:cubicBezTo>
                    <a:pt x="394" y="584"/>
                    <a:pt x="451" y="613"/>
                    <a:pt x="499" y="613"/>
                  </a:cubicBezTo>
                  <a:cubicBezTo>
                    <a:pt x="671" y="613"/>
                    <a:pt x="767" y="402"/>
                    <a:pt x="642" y="278"/>
                  </a:cubicBezTo>
                  <a:lnTo>
                    <a:pt x="441" y="67"/>
                  </a:lnTo>
                  <a:cubicBezTo>
                    <a:pt x="396" y="20"/>
                    <a:pt x="345" y="0"/>
                    <a:pt x="297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314;p141">
              <a:extLst>
                <a:ext uri="{FF2B5EF4-FFF2-40B4-BE49-F238E27FC236}">
                  <a16:creationId xmlns:a16="http://schemas.microsoft.com/office/drawing/2014/main" id="{28A72C93-C8F1-47FB-CCE0-FCA593731D33}"/>
                </a:ext>
              </a:extLst>
            </p:cNvPr>
            <p:cNvSpPr/>
            <p:nvPr/>
          </p:nvSpPr>
          <p:spPr>
            <a:xfrm>
              <a:off x="6474368" y="1599117"/>
              <a:ext cx="20141" cy="15966"/>
            </a:xfrm>
            <a:custGeom>
              <a:avLst/>
              <a:gdLst/>
              <a:ahLst/>
              <a:cxnLst/>
              <a:rect l="l" t="t" r="r" b="b"/>
              <a:pathLst>
                <a:path w="767" h="608" extrusionOk="0">
                  <a:moveTo>
                    <a:pt x="478" y="0"/>
                  </a:moveTo>
                  <a:cubicBezTo>
                    <a:pt x="429" y="0"/>
                    <a:pt x="379" y="21"/>
                    <a:pt x="336" y="71"/>
                  </a:cubicBezTo>
                  <a:lnTo>
                    <a:pt x="135" y="272"/>
                  </a:lnTo>
                  <a:cubicBezTo>
                    <a:pt x="1" y="397"/>
                    <a:pt x="97" y="607"/>
                    <a:pt x="269" y="607"/>
                  </a:cubicBezTo>
                  <a:cubicBezTo>
                    <a:pt x="326" y="607"/>
                    <a:pt x="374" y="588"/>
                    <a:pt x="412" y="550"/>
                  </a:cubicBezTo>
                  <a:lnTo>
                    <a:pt x="613" y="349"/>
                  </a:lnTo>
                  <a:cubicBezTo>
                    <a:pt x="766" y="210"/>
                    <a:pt x="631" y="0"/>
                    <a:pt x="478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315;p141">
              <a:extLst>
                <a:ext uri="{FF2B5EF4-FFF2-40B4-BE49-F238E27FC236}">
                  <a16:creationId xmlns:a16="http://schemas.microsoft.com/office/drawing/2014/main" id="{342781B3-F620-EE85-7328-F52AAE8C5662}"/>
                </a:ext>
              </a:extLst>
            </p:cNvPr>
            <p:cNvSpPr/>
            <p:nvPr/>
          </p:nvSpPr>
          <p:spPr>
            <a:xfrm>
              <a:off x="6308772" y="1765001"/>
              <a:ext cx="19432" cy="15677"/>
            </a:xfrm>
            <a:custGeom>
              <a:avLst/>
              <a:gdLst/>
              <a:ahLst/>
              <a:cxnLst/>
              <a:rect l="l" t="t" r="r" b="b"/>
              <a:pathLst>
                <a:path w="740" h="597" extrusionOk="0">
                  <a:moveTo>
                    <a:pt x="457" y="0"/>
                  </a:moveTo>
                  <a:cubicBezTo>
                    <a:pt x="414" y="0"/>
                    <a:pt x="368" y="15"/>
                    <a:pt x="325" y="51"/>
                  </a:cubicBezTo>
                  <a:lnTo>
                    <a:pt x="124" y="252"/>
                  </a:lnTo>
                  <a:cubicBezTo>
                    <a:pt x="0" y="377"/>
                    <a:pt x="96" y="597"/>
                    <a:pt x="268" y="597"/>
                  </a:cubicBezTo>
                  <a:cubicBezTo>
                    <a:pt x="316" y="597"/>
                    <a:pt x="373" y="568"/>
                    <a:pt x="412" y="540"/>
                  </a:cubicBezTo>
                  <a:lnTo>
                    <a:pt x="613" y="339"/>
                  </a:lnTo>
                  <a:cubicBezTo>
                    <a:pt x="739" y="190"/>
                    <a:pt x="611" y="0"/>
                    <a:pt x="457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316;p141">
              <a:extLst>
                <a:ext uri="{FF2B5EF4-FFF2-40B4-BE49-F238E27FC236}">
                  <a16:creationId xmlns:a16="http://schemas.microsoft.com/office/drawing/2014/main" id="{3A986982-A6DA-23B3-07D3-F01249F1976E}"/>
                </a:ext>
              </a:extLst>
            </p:cNvPr>
            <p:cNvSpPr/>
            <p:nvPr/>
          </p:nvSpPr>
          <p:spPr>
            <a:xfrm>
              <a:off x="6283064" y="1637404"/>
              <a:ext cx="20693" cy="13366"/>
            </a:xfrm>
            <a:custGeom>
              <a:avLst/>
              <a:gdLst/>
              <a:ahLst/>
              <a:cxnLst/>
              <a:rect l="l" t="t" r="r" b="b"/>
              <a:pathLst>
                <a:path w="788" h="509" extrusionOk="0">
                  <a:moveTo>
                    <a:pt x="280" y="0"/>
                  </a:moveTo>
                  <a:cubicBezTo>
                    <a:pt x="118" y="0"/>
                    <a:pt x="0" y="333"/>
                    <a:pt x="194" y="384"/>
                  </a:cubicBezTo>
                  <a:lnTo>
                    <a:pt x="453" y="489"/>
                  </a:lnTo>
                  <a:cubicBezTo>
                    <a:pt x="472" y="499"/>
                    <a:pt x="501" y="508"/>
                    <a:pt x="529" y="508"/>
                  </a:cubicBezTo>
                  <a:cubicBezTo>
                    <a:pt x="730" y="499"/>
                    <a:pt x="788" y="221"/>
                    <a:pt x="606" y="135"/>
                  </a:cubicBezTo>
                  <a:lnTo>
                    <a:pt x="347" y="20"/>
                  </a:lnTo>
                  <a:cubicBezTo>
                    <a:pt x="325" y="6"/>
                    <a:pt x="302" y="0"/>
                    <a:pt x="280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317;p141">
              <a:extLst>
                <a:ext uri="{FF2B5EF4-FFF2-40B4-BE49-F238E27FC236}">
                  <a16:creationId xmlns:a16="http://schemas.microsoft.com/office/drawing/2014/main" id="{1251BE13-4FA9-140D-4964-E6E4F9BA2361}"/>
                </a:ext>
              </a:extLst>
            </p:cNvPr>
            <p:cNvSpPr/>
            <p:nvPr/>
          </p:nvSpPr>
          <p:spPr>
            <a:xfrm>
              <a:off x="6498947" y="1729445"/>
              <a:ext cx="20640" cy="13051"/>
            </a:xfrm>
            <a:custGeom>
              <a:avLst/>
              <a:gdLst/>
              <a:ahLst/>
              <a:cxnLst/>
              <a:rect l="l" t="t" r="r" b="b"/>
              <a:pathLst>
                <a:path w="786" h="497" extrusionOk="0">
                  <a:moveTo>
                    <a:pt x="273" y="1"/>
                  </a:moveTo>
                  <a:cubicBezTo>
                    <a:pt x="89" y="1"/>
                    <a:pt x="0" y="258"/>
                    <a:pt x="175" y="372"/>
                  </a:cubicBezTo>
                  <a:lnTo>
                    <a:pt x="433" y="477"/>
                  </a:lnTo>
                  <a:cubicBezTo>
                    <a:pt x="461" y="486"/>
                    <a:pt x="488" y="495"/>
                    <a:pt x="516" y="496"/>
                  </a:cubicBezTo>
                  <a:lnTo>
                    <a:pt x="516" y="496"/>
                  </a:lnTo>
                  <a:cubicBezTo>
                    <a:pt x="731" y="491"/>
                    <a:pt x="786" y="208"/>
                    <a:pt x="587" y="123"/>
                  </a:cubicBezTo>
                  <a:lnTo>
                    <a:pt x="328" y="8"/>
                  </a:lnTo>
                  <a:cubicBezTo>
                    <a:pt x="309" y="3"/>
                    <a:pt x="291" y="1"/>
                    <a:pt x="273" y="1"/>
                  </a:cubicBezTo>
                  <a:close/>
                  <a:moveTo>
                    <a:pt x="516" y="496"/>
                  </a:moveTo>
                  <a:cubicBezTo>
                    <a:pt x="514" y="496"/>
                    <a:pt x="512" y="496"/>
                    <a:pt x="510" y="496"/>
                  </a:cubicBezTo>
                  <a:lnTo>
                    <a:pt x="520" y="496"/>
                  </a:lnTo>
                  <a:cubicBezTo>
                    <a:pt x="518" y="496"/>
                    <a:pt x="517" y="496"/>
                    <a:pt x="516" y="496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318;p141">
              <a:extLst>
                <a:ext uri="{FF2B5EF4-FFF2-40B4-BE49-F238E27FC236}">
                  <a16:creationId xmlns:a16="http://schemas.microsoft.com/office/drawing/2014/main" id="{018E307F-E0B3-C681-84FB-473D75DE28F5}"/>
                </a:ext>
              </a:extLst>
            </p:cNvPr>
            <p:cNvSpPr/>
            <p:nvPr/>
          </p:nvSpPr>
          <p:spPr>
            <a:xfrm>
              <a:off x="6439442" y="1574511"/>
              <a:ext cx="14837" cy="16675"/>
            </a:xfrm>
            <a:custGeom>
              <a:avLst/>
              <a:gdLst/>
              <a:ahLst/>
              <a:cxnLst/>
              <a:rect l="l" t="t" r="r" b="b"/>
              <a:pathLst>
                <a:path w="565" h="635" extrusionOk="0">
                  <a:moveTo>
                    <a:pt x="331" y="0"/>
                  </a:moveTo>
                  <a:cubicBezTo>
                    <a:pt x="269" y="0"/>
                    <a:pt x="206" y="30"/>
                    <a:pt x="163" y="99"/>
                  </a:cubicBezTo>
                  <a:lnTo>
                    <a:pt x="58" y="357"/>
                  </a:lnTo>
                  <a:cubicBezTo>
                    <a:pt x="1" y="482"/>
                    <a:pt x="96" y="635"/>
                    <a:pt x="240" y="635"/>
                  </a:cubicBezTo>
                  <a:lnTo>
                    <a:pt x="230" y="625"/>
                  </a:lnTo>
                  <a:cubicBezTo>
                    <a:pt x="307" y="625"/>
                    <a:pt x="383" y="578"/>
                    <a:pt x="412" y="511"/>
                  </a:cubicBezTo>
                  <a:lnTo>
                    <a:pt x="527" y="252"/>
                  </a:lnTo>
                  <a:cubicBezTo>
                    <a:pt x="565" y="108"/>
                    <a:pt x="450" y="0"/>
                    <a:pt x="331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319;p141">
              <a:extLst>
                <a:ext uri="{FF2B5EF4-FFF2-40B4-BE49-F238E27FC236}">
                  <a16:creationId xmlns:a16="http://schemas.microsoft.com/office/drawing/2014/main" id="{6C3301D8-6110-2FE7-0FBD-7A7946DB0F78}"/>
                </a:ext>
              </a:extLst>
            </p:cNvPr>
            <p:cNvSpPr/>
            <p:nvPr/>
          </p:nvSpPr>
          <p:spPr>
            <a:xfrm>
              <a:off x="6347978" y="1789581"/>
              <a:ext cx="15861" cy="16754"/>
            </a:xfrm>
            <a:custGeom>
              <a:avLst/>
              <a:gdLst/>
              <a:ahLst/>
              <a:cxnLst/>
              <a:rect l="l" t="t" r="r" b="b"/>
              <a:pathLst>
                <a:path w="604" h="638" extrusionOk="0">
                  <a:moveTo>
                    <a:pt x="303" y="0"/>
                  </a:moveTo>
                  <a:cubicBezTo>
                    <a:pt x="239" y="0"/>
                    <a:pt x="181" y="30"/>
                    <a:pt x="163" y="101"/>
                  </a:cubicBezTo>
                  <a:lnTo>
                    <a:pt x="48" y="360"/>
                  </a:lnTo>
                  <a:cubicBezTo>
                    <a:pt x="0" y="494"/>
                    <a:pt x="96" y="637"/>
                    <a:pt x="230" y="637"/>
                  </a:cubicBezTo>
                  <a:cubicBezTo>
                    <a:pt x="306" y="637"/>
                    <a:pt x="383" y="589"/>
                    <a:pt x="412" y="513"/>
                  </a:cubicBezTo>
                  <a:lnTo>
                    <a:pt x="526" y="254"/>
                  </a:lnTo>
                  <a:cubicBezTo>
                    <a:pt x="604" y="125"/>
                    <a:pt x="438" y="0"/>
                    <a:pt x="303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320;p141">
              <a:extLst>
                <a:ext uri="{FF2B5EF4-FFF2-40B4-BE49-F238E27FC236}">
                  <a16:creationId xmlns:a16="http://schemas.microsoft.com/office/drawing/2014/main" id="{69F9B786-8652-F293-8BE9-47893C2BDD0F}"/>
                </a:ext>
              </a:extLst>
            </p:cNvPr>
            <p:cNvSpPr/>
            <p:nvPr/>
          </p:nvSpPr>
          <p:spPr>
            <a:xfrm>
              <a:off x="6349633" y="1572883"/>
              <a:ext cx="15441" cy="17305"/>
            </a:xfrm>
            <a:custGeom>
              <a:avLst/>
              <a:gdLst/>
              <a:ahLst/>
              <a:cxnLst/>
              <a:rect l="l" t="t" r="r" b="b"/>
              <a:pathLst>
                <a:path w="588" h="659" extrusionOk="0">
                  <a:moveTo>
                    <a:pt x="254" y="0"/>
                  </a:moveTo>
                  <a:cubicBezTo>
                    <a:pt x="127" y="0"/>
                    <a:pt x="0" y="116"/>
                    <a:pt x="61" y="276"/>
                  </a:cubicBezTo>
                  <a:lnTo>
                    <a:pt x="176" y="534"/>
                  </a:lnTo>
                  <a:cubicBezTo>
                    <a:pt x="205" y="611"/>
                    <a:pt x="272" y="659"/>
                    <a:pt x="358" y="659"/>
                  </a:cubicBezTo>
                  <a:cubicBezTo>
                    <a:pt x="492" y="659"/>
                    <a:pt x="588" y="515"/>
                    <a:pt x="540" y="391"/>
                  </a:cubicBezTo>
                  <a:lnTo>
                    <a:pt x="435" y="123"/>
                  </a:lnTo>
                  <a:cubicBezTo>
                    <a:pt x="397" y="37"/>
                    <a:pt x="326" y="0"/>
                    <a:pt x="254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321;p141">
              <a:extLst>
                <a:ext uri="{FF2B5EF4-FFF2-40B4-BE49-F238E27FC236}">
                  <a16:creationId xmlns:a16="http://schemas.microsoft.com/office/drawing/2014/main" id="{A4E8FC4E-E54D-C352-8E02-5519560434FD}"/>
                </a:ext>
              </a:extLst>
            </p:cNvPr>
            <p:cNvSpPr/>
            <p:nvPr/>
          </p:nvSpPr>
          <p:spPr>
            <a:xfrm>
              <a:off x="6437341" y="1789896"/>
              <a:ext cx="15441" cy="17437"/>
            </a:xfrm>
            <a:custGeom>
              <a:avLst/>
              <a:gdLst/>
              <a:ahLst/>
              <a:cxnLst/>
              <a:rect l="l" t="t" r="r" b="b"/>
              <a:pathLst>
                <a:path w="588" h="664" extrusionOk="0">
                  <a:moveTo>
                    <a:pt x="251" y="0"/>
                  </a:moveTo>
                  <a:cubicBezTo>
                    <a:pt x="127" y="0"/>
                    <a:pt x="0" y="118"/>
                    <a:pt x="61" y="271"/>
                  </a:cubicBezTo>
                  <a:lnTo>
                    <a:pt x="167" y="539"/>
                  </a:lnTo>
                  <a:cubicBezTo>
                    <a:pt x="195" y="616"/>
                    <a:pt x="272" y="654"/>
                    <a:pt x="349" y="654"/>
                  </a:cubicBezTo>
                  <a:lnTo>
                    <a:pt x="349" y="663"/>
                  </a:lnTo>
                  <a:cubicBezTo>
                    <a:pt x="492" y="663"/>
                    <a:pt x="588" y="520"/>
                    <a:pt x="530" y="386"/>
                  </a:cubicBezTo>
                  <a:lnTo>
                    <a:pt x="425" y="127"/>
                  </a:lnTo>
                  <a:cubicBezTo>
                    <a:pt x="391" y="38"/>
                    <a:pt x="321" y="0"/>
                    <a:pt x="251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322;p141">
              <a:extLst>
                <a:ext uri="{FF2B5EF4-FFF2-40B4-BE49-F238E27FC236}">
                  <a16:creationId xmlns:a16="http://schemas.microsoft.com/office/drawing/2014/main" id="{AD62DD4F-8079-7429-F339-7689397AC6A7}"/>
                </a:ext>
              </a:extLst>
            </p:cNvPr>
            <p:cNvSpPr/>
            <p:nvPr/>
          </p:nvSpPr>
          <p:spPr>
            <a:xfrm>
              <a:off x="6499262" y="1639505"/>
              <a:ext cx="21664" cy="13261"/>
            </a:xfrm>
            <a:custGeom>
              <a:avLst/>
              <a:gdLst/>
              <a:ahLst/>
              <a:cxnLst/>
              <a:rect l="l" t="t" r="r" b="b"/>
              <a:pathLst>
                <a:path w="825" h="505" extrusionOk="0">
                  <a:moveTo>
                    <a:pt x="541" y="1"/>
                  </a:moveTo>
                  <a:cubicBezTo>
                    <a:pt x="515" y="1"/>
                    <a:pt x="488" y="6"/>
                    <a:pt x="460" y="17"/>
                  </a:cubicBezTo>
                  <a:lnTo>
                    <a:pt x="201" y="131"/>
                  </a:lnTo>
                  <a:cubicBezTo>
                    <a:pt x="0" y="208"/>
                    <a:pt x="58" y="505"/>
                    <a:pt x="268" y="505"/>
                  </a:cubicBezTo>
                  <a:cubicBezTo>
                    <a:pt x="297" y="505"/>
                    <a:pt x="326" y="505"/>
                    <a:pt x="345" y="495"/>
                  </a:cubicBezTo>
                  <a:lnTo>
                    <a:pt x="613" y="390"/>
                  </a:lnTo>
                  <a:cubicBezTo>
                    <a:pt x="825" y="297"/>
                    <a:pt x="736" y="1"/>
                    <a:pt x="541" y="1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323;p141">
              <a:extLst>
                <a:ext uri="{FF2B5EF4-FFF2-40B4-BE49-F238E27FC236}">
                  <a16:creationId xmlns:a16="http://schemas.microsoft.com/office/drawing/2014/main" id="{7A23DE40-9528-80B0-EDE8-6ED27BD87B76}"/>
                </a:ext>
              </a:extLst>
            </p:cNvPr>
            <p:cNvSpPr/>
            <p:nvPr/>
          </p:nvSpPr>
          <p:spPr>
            <a:xfrm>
              <a:off x="6282118" y="1727161"/>
              <a:ext cx="21638" cy="13314"/>
            </a:xfrm>
            <a:custGeom>
              <a:avLst/>
              <a:gdLst/>
              <a:ahLst/>
              <a:cxnLst/>
              <a:rect l="l" t="t" r="r" b="b"/>
              <a:pathLst>
                <a:path w="824" h="507" extrusionOk="0">
                  <a:moveTo>
                    <a:pt x="552" y="0"/>
                  </a:moveTo>
                  <a:cubicBezTo>
                    <a:pt x="526" y="0"/>
                    <a:pt x="499" y="6"/>
                    <a:pt x="470" y="19"/>
                  </a:cubicBezTo>
                  <a:lnTo>
                    <a:pt x="202" y="124"/>
                  </a:lnTo>
                  <a:cubicBezTo>
                    <a:pt x="1" y="200"/>
                    <a:pt x="58" y="507"/>
                    <a:pt x="278" y="507"/>
                  </a:cubicBezTo>
                  <a:cubicBezTo>
                    <a:pt x="297" y="507"/>
                    <a:pt x="326" y="497"/>
                    <a:pt x="355" y="488"/>
                  </a:cubicBezTo>
                  <a:lnTo>
                    <a:pt x="613" y="382"/>
                  </a:lnTo>
                  <a:cubicBezTo>
                    <a:pt x="823" y="298"/>
                    <a:pt x="738" y="0"/>
                    <a:pt x="552" y="0"/>
                  </a:cubicBezTo>
                  <a:close/>
                </a:path>
              </a:pathLst>
            </a:custGeom>
            <a:solidFill>
              <a:srgbClr val="98A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1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/>
                                        <p:tgtEl>
                                          <p:spTgt spid="1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600"/>
                                        <p:tgtEl>
                                          <p:spTgt spid="1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600"/>
                                        <p:tgtEl>
                                          <p:spTgt spid="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600"/>
                                        <p:tgtEl>
                                          <p:spTgt spid="1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/>
                                        <p:tgtEl>
                                          <p:spTgt spid="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600"/>
                                        <p:tgtEl>
                                          <p:spTgt spid="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/>
                                        <p:tgtEl>
                                          <p:spTgt spid="1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" name="Google Shape;3102;p103"/>
          <p:cNvSpPr txBox="1">
            <a:spLocks noGrp="1"/>
          </p:cNvSpPr>
          <p:nvPr>
            <p:ph type="title"/>
          </p:nvPr>
        </p:nvSpPr>
        <p:spPr>
          <a:xfrm>
            <a:off x="614175" y="490050"/>
            <a:ext cx="80100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u="sng"/>
              <a:t>Business Scope &amp; Use Case:</a:t>
            </a:r>
            <a:endParaRPr u="sng"/>
          </a:p>
        </p:txBody>
      </p:sp>
      <p:sp>
        <p:nvSpPr>
          <p:cNvPr id="3103" name="Google Shape;3103;p103"/>
          <p:cNvSpPr txBox="1"/>
          <p:nvPr/>
        </p:nvSpPr>
        <p:spPr>
          <a:xfrm>
            <a:off x="614175" y="1832984"/>
            <a:ext cx="249761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Target Audience</a:t>
            </a:r>
            <a:endParaRPr sz="1600" b="1">
              <a:solidFill>
                <a:schemeClr val="dk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Montserrat"/>
            </a:endParaRPr>
          </a:p>
        </p:txBody>
      </p:sp>
      <p:sp>
        <p:nvSpPr>
          <p:cNvPr id="3104" name="Google Shape;3104;p103"/>
          <p:cNvSpPr txBox="1"/>
          <p:nvPr/>
        </p:nvSpPr>
        <p:spPr>
          <a:xfrm>
            <a:off x="619126" y="2126185"/>
            <a:ext cx="21033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/>
              <a:t>Women, workplaces, law enforcement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07" name="Google Shape;3107;p103"/>
          <p:cNvGrpSpPr/>
          <p:nvPr/>
        </p:nvGrpSpPr>
        <p:grpSpPr>
          <a:xfrm>
            <a:off x="2893956" y="1437611"/>
            <a:ext cx="3356076" cy="3053993"/>
            <a:chOff x="2262225" y="1437550"/>
            <a:chExt cx="3064350" cy="2788525"/>
          </a:xfrm>
        </p:grpSpPr>
        <p:sp>
          <p:nvSpPr>
            <p:cNvPr id="3108" name="Google Shape;3108;p103"/>
            <p:cNvSpPr/>
            <p:nvPr/>
          </p:nvSpPr>
          <p:spPr>
            <a:xfrm>
              <a:off x="2262225" y="2101400"/>
              <a:ext cx="96325" cy="95650"/>
            </a:xfrm>
            <a:custGeom>
              <a:avLst/>
              <a:gdLst/>
              <a:ahLst/>
              <a:cxnLst/>
              <a:rect l="l" t="t" r="r" b="b"/>
              <a:pathLst>
                <a:path w="3853" h="3826" extrusionOk="0">
                  <a:moveTo>
                    <a:pt x="1927" y="1"/>
                  </a:moveTo>
                  <a:cubicBezTo>
                    <a:pt x="869" y="1"/>
                    <a:pt x="1" y="842"/>
                    <a:pt x="1" y="1927"/>
                  </a:cubicBezTo>
                  <a:cubicBezTo>
                    <a:pt x="1" y="2985"/>
                    <a:pt x="869" y="3825"/>
                    <a:pt x="1927" y="3825"/>
                  </a:cubicBezTo>
                  <a:cubicBezTo>
                    <a:pt x="2984" y="3825"/>
                    <a:pt x="3852" y="2985"/>
                    <a:pt x="3852" y="1927"/>
                  </a:cubicBezTo>
                  <a:cubicBezTo>
                    <a:pt x="3852" y="869"/>
                    <a:pt x="2984" y="1"/>
                    <a:pt x="1927" y="1"/>
                  </a:cubicBez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3"/>
            <p:cNvSpPr/>
            <p:nvPr/>
          </p:nvSpPr>
          <p:spPr>
            <a:xfrm>
              <a:off x="2262225" y="3543050"/>
              <a:ext cx="96325" cy="96300"/>
            </a:xfrm>
            <a:custGeom>
              <a:avLst/>
              <a:gdLst/>
              <a:ahLst/>
              <a:cxnLst/>
              <a:rect l="l" t="t" r="r" b="b"/>
              <a:pathLst>
                <a:path w="3853" h="3852" extrusionOk="0">
                  <a:moveTo>
                    <a:pt x="1927" y="0"/>
                  </a:moveTo>
                  <a:cubicBezTo>
                    <a:pt x="869" y="0"/>
                    <a:pt x="1" y="868"/>
                    <a:pt x="1" y="1926"/>
                  </a:cubicBezTo>
                  <a:cubicBezTo>
                    <a:pt x="1" y="2984"/>
                    <a:pt x="869" y="3852"/>
                    <a:pt x="1927" y="3852"/>
                  </a:cubicBezTo>
                  <a:cubicBezTo>
                    <a:pt x="2984" y="3852"/>
                    <a:pt x="3852" y="2984"/>
                    <a:pt x="3852" y="1926"/>
                  </a:cubicBezTo>
                  <a:cubicBezTo>
                    <a:pt x="3852" y="868"/>
                    <a:pt x="2984" y="0"/>
                    <a:pt x="192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0" name="Google Shape;3110;p103"/>
            <p:cNvGrpSpPr/>
            <p:nvPr/>
          </p:nvGrpSpPr>
          <p:grpSpPr>
            <a:xfrm>
              <a:off x="2295450" y="1437550"/>
              <a:ext cx="3031125" cy="2788525"/>
              <a:chOff x="2295450" y="1437550"/>
              <a:chExt cx="3031125" cy="2788525"/>
            </a:xfrm>
          </p:grpSpPr>
          <p:sp>
            <p:nvSpPr>
              <p:cNvPr id="3111" name="Google Shape;3111;p103"/>
              <p:cNvSpPr/>
              <p:nvPr/>
            </p:nvSpPr>
            <p:spPr>
              <a:xfrm>
                <a:off x="2614850" y="1437550"/>
                <a:ext cx="1523025" cy="1387425"/>
              </a:xfrm>
              <a:custGeom>
                <a:avLst/>
                <a:gdLst/>
                <a:ahLst/>
                <a:cxnLst/>
                <a:rect l="l" t="t" r="r" b="b"/>
                <a:pathLst>
                  <a:path w="60921" h="55497" extrusionOk="0">
                    <a:moveTo>
                      <a:pt x="30457" y="1"/>
                    </a:moveTo>
                    <a:cubicBezTo>
                      <a:pt x="23354" y="1"/>
                      <a:pt x="16247" y="2713"/>
                      <a:pt x="10823" y="8138"/>
                    </a:cubicBezTo>
                    <a:cubicBezTo>
                      <a:pt x="0" y="18960"/>
                      <a:pt x="0" y="36537"/>
                      <a:pt x="10823" y="47359"/>
                    </a:cubicBezTo>
                    <a:cubicBezTo>
                      <a:pt x="16247" y="52784"/>
                      <a:pt x="23354" y="55496"/>
                      <a:pt x="30457" y="55496"/>
                    </a:cubicBezTo>
                    <a:cubicBezTo>
                      <a:pt x="37560" y="55496"/>
                      <a:pt x="44660" y="52784"/>
                      <a:pt x="50071" y="47359"/>
                    </a:cubicBezTo>
                    <a:cubicBezTo>
                      <a:pt x="60920" y="36537"/>
                      <a:pt x="60920" y="18960"/>
                      <a:pt x="50071" y="8138"/>
                    </a:cubicBezTo>
                    <a:cubicBezTo>
                      <a:pt x="44660" y="2713"/>
                      <a:pt x="37560" y="1"/>
                      <a:pt x="304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103"/>
              <p:cNvSpPr/>
              <p:nvPr/>
            </p:nvSpPr>
            <p:spPr>
              <a:xfrm>
                <a:off x="2751150" y="1506050"/>
                <a:ext cx="1250425" cy="1250425"/>
              </a:xfrm>
              <a:custGeom>
                <a:avLst/>
                <a:gdLst/>
                <a:ahLst/>
                <a:cxnLst/>
                <a:rect l="l" t="t" r="r" b="b"/>
                <a:pathLst>
                  <a:path w="50017" h="50017" extrusionOk="0">
                    <a:moveTo>
                      <a:pt x="25008" y="1384"/>
                    </a:moveTo>
                    <a:cubicBezTo>
                      <a:pt x="38028" y="1384"/>
                      <a:pt x="48633" y="11989"/>
                      <a:pt x="48633" y="25008"/>
                    </a:cubicBezTo>
                    <a:cubicBezTo>
                      <a:pt x="48633" y="38055"/>
                      <a:pt x="38028" y="48660"/>
                      <a:pt x="25008" y="48660"/>
                    </a:cubicBezTo>
                    <a:cubicBezTo>
                      <a:pt x="11962" y="48660"/>
                      <a:pt x="1356" y="38055"/>
                      <a:pt x="1356" y="25008"/>
                    </a:cubicBezTo>
                    <a:cubicBezTo>
                      <a:pt x="1356" y="11962"/>
                      <a:pt x="11962" y="1384"/>
                      <a:pt x="25008" y="1384"/>
                    </a:cubicBezTo>
                    <a:close/>
                    <a:moveTo>
                      <a:pt x="25008" y="0"/>
                    </a:moveTo>
                    <a:cubicBezTo>
                      <a:pt x="11202" y="0"/>
                      <a:pt x="0" y="11202"/>
                      <a:pt x="0" y="25008"/>
                    </a:cubicBezTo>
                    <a:cubicBezTo>
                      <a:pt x="0" y="38814"/>
                      <a:pt x="11202" y="50017"/>
                      <a:pt x="25008" y="50017"/>
                    </a:cubicBezTo>
                    <a:cubicBezTo>
                      <a:pt x="38814" y="50017"/>
                      <a:pt x="50017" y="38814"/>
                      <a:pt x="50017" y="25008"/>
                    </a:cubicBezTo>
                    <a:cubicBezTo>
                      <a:pt x="50017" y="11202"/>
                      <a:pt x="38814" y="0"/>
                      <a:pt x="25008" y="0"/>
                    </a:cubicBezTo>
                    <a:close/>
                  </a:path>
                </a:pathLst>
              </a:custGeom>
              <a:solidFill>
                <a:srgbClr val="F9A7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103"/>
              <p:cNvSpPr/>
              <p:nvPr/>
            </p:nvSpPr>
            <p:spPr>
              <a:xfrm>
                <a:off x="3454325" y="2048175"/>
                <a:ext cx="1492525" cy="1387900"/>
              </a:xfrm>
              <a:custGeom>
                <a:avLst/>
                <a:gdLst/>
                <a:ahLst/>
                <a:cxnLst/>
                <a:rect l="l" t="t" r="r" b="b"/>
                <a:pathLst>
                  <a:path w="59701" h="55516" extrusionOk="0">
                    <a:moveTo>
                      <a:pt x="29793" y="1"/>
                    </a:moveTo>
                    <a:cubicBezTo>
                      <a:pt x="16444" y="1"/>
                      <a:pt x="4663" y="9691"/>
                      <a:pt x="2442" y="23314"/>
                    </a:cubicBezTo>
                    <a:cubicBezTo>
                      <a:pt x="1" y="38449"/>
                      <a:pt x="10280" y="52689"/>
                      <a:pt x="25416" y="55157"/>
                    </a:cubicBezTo>
                    <a:cubicBezTo>
                      <a:pt x="26911" y="55399"/>
                      <a:pt x="28398" y="55516"/>
                      <a:pt x="29867" y="55516"/>
                    </a:cubicBezTo>
                    <a:cubicBezTo>
                      <a:pt x="43232" y="55516"/>
                      <a:pt x="55032" y="45823"/>
                      <a:pt x="57232" y="32210"/>
                    </a:cubicBezTo>
                    <a:cubicBezTo>
                      <a:pt x="59700" y="17075"/>
                      <a:pt x="49420" y="2808"/>
                      <a:pt x="34285" y="367"/>
                    </a:cubicBezTo>
                    <a:cubicBezTo>
                      <a:pt x="32776" y="120"/>
                      <a:pt x="31275" y="1"/>
                      <a:pt x="297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103"/>
              <p:cNvSpPr/>
              <p:nvPr/>
            </p:nvSpPr>
            <p:spPr>
              <a:xfrm>
                <a:off x="3575025" y="2117000"/>
                <a:ext cx="1250425" cy="1250450"/>
              </a:xfrm>
              <a:custGeom>
                <a:avLst/>
                <a:gdLst/>
                <a:ahLst/>
                <a:cxnLst/>
                <a:rect l="l" t="t" r="r" b="b"/>
                <a:pathLst>
                  <a:path w="50017" h="50018" extrusionOk="0">
                    <a:moveTo>
                      <a:pt x="25009" y="1357"/>
                    </a:moveTo>
                    <a:cubicBezTo>
                      <a:pt x="38055" y="1357"/>
                      <a:pt x="48661" y="11962"/>
                      <a:pt x="48661" y="25009"/>
                    </a:cubicBezTo>
                    <a:cubicBezTo>
                      <a:pt x="48661" y="38028"/>
                      <a:pt x="38055" y="48634"/>
                      <a:pt x="25009" y="48634"/>
                    </a:cubicBezTo>
                    <a:cubicBezTo>
                      <a:pt x="11989" y="48634"/>
                      <a:pt x="1384" y="38028"/>
                      <a:pt x="1384" y="25009"/>
                    </a:cubicBezTo>
                    <a:cubicBezTo>
                      <a:pt x="1384" y="11962"/>
                      <a:pt x="11989" y="1357"/>
                      <a:pt x="25009" y="1357"/>
                    </a:cubicBezTo>
                    <a:close/>
                    <a:moveTo>
                      <a:pt x="25009" y="1"/>
                    </a:moveTo>
                    <a:cubicBezTo>
                      <a:pt x="11203" y="1"/>
                      <a:pt x="1" y="11203"/>
                      <a:pt x="1" y="25009"/>
                    </a:cubicBezTo>
                    <a:cubicBezTo>
                      <a:pt x="1" y="38815"/>
                      <a:pt x="11203" y="50017"/>
                      <a:pt x="25009" y="50017"/>
                    </a:cubicBezTo>
                    <a:cubicBezTo>
                      <a:pt x="38842" y="50017"/>
                      <a:pt x="50017" y="38815"/>
                      <a:pt x="50017" y="25009"/>
                    </a:cubicBezTo>
                    <a:cubicBezTo>
                      <a:pt x="50017" y="11203"/>
                      <a:pt x="38815" y="1"/>
                      <a:pt x="25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103"/>
              <p:cNvSpPr/>
              <p:nvPr/>
            </p:nvSpPr>
            <p:spPr>
              <a:xfrm>
                <a:off x="2630450" y="2838325"/>
                <a:ext cx="1491825" cy="1387750"/>
              </a:xfrm>
              <a:custGeom>
                <a:avLst/>
                <a:gdLst/>
                <a:ahLst/>
                <a:cxnLst/>
                <a:rect l="l" t="t" r="r" b="b"/>
                <a:pathLst>
                  <a:path w="59673" h="55510" extrusionOk="0">
                    <a:moveTo>
                      <a:pt x="29818" y="1"/>
                    </a:moveTo>
                    <a:cubicBezTo>
                      <a:pt x="16441" y="1"/>
                      <a:pt x="4665" y="9673"/>
                      <a:pt x="2441" y="23307"/>
                    </a:cubicBezTo>
                    <a:cubicBezTo>
                      <a:pt x="0" y="38442"/>
                      <a:pt x="10253" y="52682"/>
                      <a:pt x="25388" y="55150"/>
                    </a:cubicBezTo>
                    <a:cubicBezTo>
                      <a:pt x="26889" y="55392"/>
                      <a:pt x="28381" y="55510"/>
                      <a:pt x="29854" y="55510"/>
                    </a:cubicBezTo>
                    <a:cubicBezTo>
                      <a:pt x="43232" y="55510"/>
                      <a:pt x="55008" y="45837"/>
                      <a:pt x="57231" y="32203"/>
                    </a:cubicBezTo>
                    <a:cubicBezTo>
                      <a:pt x="59673" y="17068"/>
                      <a:pt x="49420" y="2828"/>
                      <a:pt x="34285" y="360"/>
                    </a:cubicBezTo>
                    <a:cubicBezTo>
                      <a:pt x="32783" y="118"/>
                      <a:pt x="31291" y="1"/>
                      <a:pt x="298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103"/>
              <p:cNvSpPr/>
              <p:nvPr/>
            </p:nvSpPr>
            <p:spPr>
              <a:xfrm>
                <a:off x="2751150" y="2907000"/>
                <a:ext cx="1250425" cy="1250425"/>
              </a:xfrm>
              <a:custGeom>
                <a:avLst/>
                <a:gdLst/>
                <a:ahLst/>
                <a:cxnLst/>
                <a:rect l="l" t="t" r="r" b="b"/>
                <a:pathLst>
                  <a:path w="50017" h="50017" extrusionOk="0">
                    <a:moveTo>
                      <a:pt x="25008" y="1356"/>
                    </a:moveTo>
                    <a:cubicBezTo>
                      <a:pt x="38028" y="1356"/>
                      <a:pt x="48633" y="11962"/>
                      <a:pt x="48633" y="25008"/>
                    </a:cubicBezTo>
                    <a:cubicBezTo>
                      <a:pt x="48633" y="38028"/>
                      <a:pt x="38028" y="48633"/>
                      <a:pt x="25008" y="48633"/>
                    </a:cubicBezTo>
                    <a:cubicBezTo>
                      <a:pt x="11962" y="48633"/>
                      <a:pt x="1356" y="38028"/>
                      <a:pt x="1356" y="25008"/>
                    </a:cubicBezTo>
                    <a:cubicBezTo>
                      <a:pt x="1356" y="11962"/>
                      <a:pt x="11962" y="1356"/>
                      <a:pt x="25008" y="1356"/>
                    </a:cubicBezTo>
                    <a:close/>
                    <a:moveTo>
                      <a:pt x="25008" y="0"/>
                    </a:moveTo>
                    <a:cubicBezTo>
                      <a:pt x="11202" y="0"/>
                      <a:pt x="0" y="11202"/>
                      <a:pt x="0" y="25008"/>
                    </a:cubicBezTo>
                    <a:cubicBezTo>
                      <a:pt x="0" y="38814"/>
                      <a:pt x="11202" y="50016"/>
                      <a:pt x="25008" y="50016"/>
                    </a:cubicBezTo>
                    <a:cubicBezTo>
                      <a:pt x="38814" y="50016"/>
                      <a:pt x="50017" y="38814"/>
                      <a:pt x="50017" y="25008"/>
                    </a:cubicBezTo>
                    <a:cubicBezTo>
                      <a:pt x="50017" y="11202"/>
                      <a:pt x="38814" y="0"/>
                      <a:pt x="2500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103"/>
              <p:cNvSpPr/>
              <p:nvPr/>
            </p:nvSpPr>
            <p:spPr>
              <a:xfrm>
                <a:off x="2295450" y="2136675"/>
                <a:ext cx="395375" cy="25100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004" extrusionOk="0">
                    <a:moveTo>
                      <a:pt x="489" y="0"/>
                    </a:moveTo>
                    <a:cubicBezTo>
                      <a:pt x="218" y="0"/>
                      <a:pt x="1" y="217"/>
                      <a:pt x="1" y="516"/>
                    </a:cubicBezTo>
                    <a:cubicBezTo>
                      <a:pt x="1" y="787"/>
                      <a:pt x="218" y="1004"/>
                      <a:pt x="489" y="1004"/>
                    </a:cubicBezTo>
                    <a:lnTo>
                      <a:pt x="15299" y="1004"/>
                    </a:lnTo>
                    <a:cubicBezTo>
                      <a:pt x="15597" y="1004"/>
                      <a:pt x="15814" y="787"/>
                      <a:pt x="15814" y="516"/>
                    </a:cubicBezTo>
                    <a:cubicBezTo>
                      <a:pt x="15814" y="217"/>
                      <a:pt x="15597" y="0"/>
                      <a:pt x="15299" y="0"/>
                    </a:cubicBezTo>
                    <a:close/>
                  </a:path>
                </a:pathLst>
              </a:custGeom>
              <a:solidFill>
                <a:srgbClr val="F9A7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103"/>
              <p:cNvSpPr/>
              <p:nvPr/>
            </p:nvSpPr>
            <p:spPr>
              <a:xfrm>
                <a:off x="2627725" y="2101400"/>
                <a:ext cx="95625" cy="95650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3826" extrusionOk="0">
                    <a:moveTo>
                      <a:pt x="1926" y="1"/>
                    </a:moveTo>
                    <a:cubicBezTo>
                      <a:pt x="868" y="1"/>
                      <a:pt x="1" y="869"/>
                      <a:pt x="1" y="1927"/>
                    </a:cubicBezTo>
                    <a:cubicBezTo>
                      <a:pt x="1" y="2985"/>
                      <a:pt x="841" y="3825"/>
                      <a:pt x="1926" y="3825"/>
                    </a:cubicBezTo>
                    <a:cubicBezTo>
                      <a:pt x="2984" y="3825"/>
                      <a:pt x="3825" y="2985"/>
                      <a:pt x="3825" y="1927"/>
                    </a:cubicBezTo>
                    <a:cubicBezTo>
                      <a:pt x="3825" y="842"/>
                      <a:pt x="2984" y="1"/>
                      <a:pt x="1926" y="1"/>
                    </a:cubicBezTo>
                    <a:close/>
                  </a:path>
                </a:pathLst>
              </a:custGeom>
              <a:solidFill>
                <a:srgbClr val="F9A7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103"/>
              <p:cNvSpPr/>
              <p:nvPr/>
            </p:nvSpPr>
            <p:spPr>
              <a:xfrm>
                <a:off x="2295450" y="3578300"/>
                <a:ext cx="39537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5815" h="1032" extrusionOk="0">
                    <a:moveTo>
                      <a:pt x="489" y="1"/>
                    </a:moveTo>
                    <a:cubicBezTo>
                      <a:pt x="218" y="1"/>
                      <a:pt x="1" y="218"/>
                      <a:pt x="1" y="516"/>
                    </a:cubicBezTo>
                    <a:cubicBezTo>
                      <a:pt x="1" y="787"/>
                      <a:pt x="218" y="1031"/>
                      <a:pt x="489" y="1031"/>
                    </a:cubicBezTo>
                    <a:lnTo>
                      <a:pt x="15299" y="1031"/>
                    </a:lnTo>
                    <a:cubicBezTo>
                      <a:pt x="15597" y="1031"/>
                      <a:pt x="15814" y="787"/>
                      <a:pt x="15814" y="516"/>
                    </a:cubicBezTo>
                    <a:cubicBezTo>
                      <a:pt x="15814" y="218"/>
                      <a:pt x="15597" y="1"/>
                      <a:pt x="15299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103"/>
              <p:cNvSpPr/>
              <p:nvPr/>
            </p:nvSpPr>
            <p:spPr>
              <a:xfrm>
                <a:off x="2627725" y="3543050"/>
                <a:ext cx="9562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3852" extrusionOk="0">
                    <a:moveTo>
                      <a:pt x="1926" y="0"/>
                    </a:moveTo>
                    <a:cubicBezTo>
                      <a:pt x="868" y="0"/>
                      <a:pt x="1" y="868"/>
                      <a:pt x="1" y="1926"/>
                    </a:cubicBezTo>
                    <a:cubicBezTo>
                      <a:pt x="1" y="2984"/>
                      <a:pt x="841" y="3852"/>
                      <a:pt x="1926" y="3852"/>
                    </a:cubicBezTo>
                    <a:cubicBezTo>
                      <a:pt x="2984" y="3852"/>
                      <a:pt x="3825" y="2984"/>
                      <a:pt x="3825" y="1926"/>
                    </a:cubicBezTo>
                    <a:cubicBezTo>
                      <a:pt x="3825" y="868"/>
                      <a:pt x="2984" y="0"/>
                      <a:pt x="1926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103"/>
              <p:cNvSpPr/>
              <p:nvPr/>
            </p:nvSpPr>
            <p:spPr>
              <a:xfrm>
                <a:off x="4898000" y="2719150"/>
                <a:ext cx="395350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5814" h="1032" extrusionOk="0">
                    <a:moveTo>
                      <a:pt x="516" y="1"/>
                    </a:moveTo>
                    <a:cubicBezTo>
                      <a:pt x="217" y="1"/>
                      <a:pt x="0" y="218"/>
                      <a:pt x="0" y="516"/>
                    </a:cubicBezTo>
                    <a:cubicBezTo>
                      <a:pt x="0" y="787"/>
                      <a:pt x="217" y="1031"/>
                      <a:pt x="516" y="1031"/>
                    </a:cubicBezTo>
                    <a:lnTo>
                      <a:pt x="15298" y="1031"/>
                    </a:lnTo>
                    <a:cubicBezTo>
                      <a:pt x="15596" y="1031"/>
                      <a:pt x="15813" y="787"/>
                      <a:pt x="15813" y="516"/>
                    </a:cubicBezTo>
                    <a:cubicBezTo>
                      <a:pt x="15813" y="218"/>
                      <a:pt x="15596" y="1"/>
                      <a:pt x="15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103"/>
              <p:cNvSpPr/>
              <p:nvPr/>
            </p:nvSpPr>
            <p:spPr>
              <a:xfrm>
                <a:off x="5230250" y="2683900"/>
                <a:ext cx="96325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3852" extrusionOk="0">
                    <a:moveTo>
                      <a:pt x="1927" y="0"/>
                    </a:moveTo>
                    <a:cubicBezTo>
                      <a:pt x="869" y="0"/>
                      <a:pt x="1" y="868"/>
                      <a:pt x="1" y="1926"/>
                    </a:cubicBezTo>
                    <a:cubicBezTo>
                      <a:pt x="1" y="2984"/>
                      <a:pt x="869" y="3852"/>
                      <a:pt x="1927" y="3852"/>
                    </a:cubicBezTo>
                    <a:cubicBezTo>
                      <a:pt x="2985" y="3852"/>
                      <a:pt x="3853" y="2984"/>
                      <a:pt x="3853" y="1926"/>
                    </a:cubicBezTo>
                    <a:cubicBezTo>
                      <a:pt x="3853" y="868"/>
                      <a:pt x="2985" y="0"/>
                      <a:pt x="19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103"/>
              <p:cNvSpPr/>
              <p:nvPr/>
            </p:nvSpPr>
            <p:spPr>
              <a:xfrm>
                <a:off x="4864775" y="2683900"/>
                <a:ext cx="96300" cy="963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3852" extrusionOk="0">
                    <a:moveTo>
                      <a:pt x="1926" y="0"/>
                    </a:moveTo>
                    <a:cubicBezTo>
                      <a:pt x="868" y="0"/>
                      <a:pt x="0" y="868"/>
                      <a:pt x="0" y="1926"/>
                    </a:cubicBezTo>
                    <a:cubicBezTo>
                      <a:pt x="0" y="2984"/>
                      <a:pt x="868" y="3852"/>
                      <a:pt x="1926" y="3852"/>
                    </a:cubicBezTo>
                    <a:cubicBezTo>
                      <a:pt x="2984" y="3852"/>
                      <a:pt x="3852" y="2984"/>
                      <a:pt x="3852" y="1926"/>
                    </a:cubicBezTo>
                    <a:cubicBezTo>
                      <a:pt x="3852" y="868"/>
                      <a:pt x="2984" y="0"/>
                      <a:pt x="19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24" name="Google Shape;3124;p103"/>
          <p:cNvSpPr txBox="1"/>
          <p:nvPr/>
        </p:nvSpPr>
        <p:spPr>
          <a:xfrm>
            <a:off x="3459650" y="1837625"/>
            <a:ext cx="12948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AB40"/>
                </a:solidFill>
                <a:latin typeface="Leckerli One"/>
                <a:ea typeface="Leckerli One"/>
                <a:cs typeface="Leckerli One"/>
                <a:sym typeface="Leckerli One"/>
              </a:rPr>
              <a:t>01</a:t>
            </a:r>
            <a:endParaRPr sz="3200" b="1">
              <a:solidFill>
                <a:srgbClr val="FFAB40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3125" name="Google Shape;3125;p103"/>
          <p:cNvSpPr txBox="1"/>
          <p:nvPr/>
        </p:nvSpPr>
        <p:spPr>
          <a:xfrm>
            <a:off x="4369075" y="2547125"/>
            <a:ext cx="12948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Leckerli One"/>
                <a:ea typeface="Leckerli One"/>
                <a:cs typeface="Leckerli One"/>
                <a:sym typeface="Leckerli One"/>
              </a:rPr>
              <a:t>02</a:t>
            </a:r>
            <a:endParaRPr sz="3200" b="1">
              <a:solidFill>
                <a:schemeClr val="dk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3126" name="Google Shape;3126;p103"/>
          <p:cNvSpPr txBox="1"/>
          <p:nvPr/>
        </p:nvSpPr>
        <p:spPr>
          <a:xfrm>
            <a:off x="3459650" y="3399950"/>
            <a:ext cx="12948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CCCCCC"/>
                </a:solidFill>
                <a:latin typeface="Leckerli One"/>
                <a:ea typeface="Leckerli One"/>
                <a:cs typeface="Leckerli One"/>
                <a:sym typeface="Leckerli One"/>
              </a:rPr>
              <a:t>03</a:t>
            </a:r>
            <a:endParaRPr sz="3200" b="1">
              <a:solidFill>
                <a:srgbClr val="CCCCCC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2" name="Google Shape;3103;p103">
            <a:extLst>
              <a:ext uri="{FF2B5EF4-FFF2-40B4-BE49-F238E27FC236}">
                <a16:creationId xmlns:a16="http://schemas.microsoft.com/office/drawing/2014/main" id="{82E3B18E-5F4C-BAE3-B4AA-925E2953BD65}"/>
              </a:ext>
            </a:extLst>
          </p:cNvPr>
          <p:cNvSpPr txBox="1"/>
          <p:nvPr/>
        </p:nvSpPr>
        <p:spPr>
          <a:xfrm>
            <a:off x="6249993" y="2502002"/>
            <a:ext cx="249761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Potential Impact</a:t>
            </a:r>
            <a:endParaRPr sz="2000" b="1">
              <a:solidFill>
                <a:schemeClr val="dk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Montserrat"/>
            </a:endParaRPr>
          </a:p>
        </p:txBody>
      </p:sp>
      <p:sp>
        <p:nvSpPr>
          <p:cNvPr id="3" name="Google Shape;3104;p103">
            <a:extLst>
              <a:ext uri="{FF2B5EF4-FFF2-40B4-BE49-F238E27FC236}">
                <a16:creationId xmlns:a16="http://schemas.microsoft.com/office/drawing/2014/main" id="{DB4A9EEB-7D71-B57F-F6DF-87CF18C827A5}"/>
              </a:ext>
            </a:extLst>
          </p:cNvPr>
          <p:cNvSpPr txBox="1"/>
          <p:nvPr/>
        </p:nvSpPr>
        <p:spPr>
          <a:xfrm>
            <a:off x="593296" y="3789694"/>
            <a:ext cx="2511537" cy="72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Can expand globally with localization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3103;p103">
            <a:extLst>
              <a:ext uri="{FF2B5EF4-FFF2-40B4-BE49-F238E27FC236}">
                <a16:creationId xmlns:a16="http://schemas.microsoft.com/office/drawing/2014/main" id="{7A5670B8-9574-03B2-486F-EABF1D2248E3}"/>
              </a:ext>
            </a:extLst>
          </p:cNvPr>
          <p:cNvSpPr txBox="1"/>
          <p:nvPr/>
        </p:nvSpPr>
        <p:spPr>
          <a:xfrm>
            <a:off x="600256" y="3535723"/>
            <a:ext cx="249761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Scalability</a:t>
            </a:r>
            <a:endParaRPr sz="2000" b="1">
              <a:solidFill>
                <a:schemeClr val="dk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  <a:sym typeface="Montserrat"/>
            </a:endParaRPr>
          </a:p>
        </p:txBody>
      </p:sp>
      <p:sp>
        <p:nvSpPr>
          <p:cNvPr id="5" name="Google Shape;3104;p103">
            <a:extLst>
              <a:ext uri="{FF2B5EF4-FFF2-40B4-BE49-F238E27FC236}">
                <a16:creationId xmlns:a16="http://schemas.microsoft.com/office/drawing/2014/main" id="{04B3E7F5-D1BC-CBC8-2A7D-5CF9B8B91ECC}"/>
              </a:ext>
            </a:extLst>
          </p:cNvPr>
          <p:cNvSpPr txBox="1"/>
          <p:nvPr/>
        </p:nvSpPr>
        <p:spPr>
          <a:xfrm>
            <a:off x="6254991" y="2781900"/>
            <a:ext cx="2511537" cy="72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Safety, legal empowerment, mental well-being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" name="Google Shape;1196;p70">
            <a:extLst>
              <a:ext uri="{FF2B5EF4-FFF2-40B4-BE49-F238E27FC236}">
                <a16:creationId xmlns:a16="http://schemas.microsoft.com/office/drawing/2014/main" id="{D5C8E1B4-E46B-4E40-4855-D1D45C11BD55}"/>
              </a:ext>
            </a:extLst>
          </p:cNvPr>
          <p:cNvGrpSpPr/>
          <p:nvPr/>
        </p:nvGrpSpPr>
        <p:grpSpPr>
          <a:xfrm flipH="1">
            <a:off x="8040721" y="199789"/>
            <a:ext cx="864154" cy="2158591"/>
            <a:chOff x="1041725" y="1252150"/>
            <a:chExt cx="1139300" cy="2971475"/>
          </a:xfrm>
        </p:grpSpPr>
        <p:sp>
          <p:nvSpPr>
            <p:cNvPr id="7" name="Google Shape;1197;p70">
              <a:extLst>
                <a:ext uri="{FF2B5EF4-FFF2-40B4-BE49-F238E27FC236}">
                  <a16:creationId xmlns:a16="http://schemas.microsoft.com/office/drawing/2014/main" id="{9D567E85-2D98-3983-65AC-F54DEDA70CC2}"/>
                </a:ext>
              </a:extLst>
            </p:cNvPr>
            <p:cNvSpPr/>
            <p:nvPr/>
          </p:nvSpPr>
          <p:spPr>
            <a:xfrm>
              <a:off x="1190550" y="4089800"/>
              <a:ext cx="782250" cy="133825"/>
            </a:xfrm>
            <a:custGeom>
              <a:avLst/>
              <a:gdLst/>
              <a:ahLst/>
              <a:cxnLst/>
              <a:rect l="l" t="t" r="r" b="b"/>
              <a:pathLst>
                <a:path w="31290" h="5353" extrusionOk="0">
                  <a:moveTo>
                    <a:pt x="15645" y="0"/>
                  </a:moveTo>
                  <a:cubicBezTo>
                    <a:pt x="7031" y="0"/>
                    <a:pt x="1" y="1204"/>
                    <a:pt x="1" y="2660"/>
                  </a:cubicBezTo>
                  <a:cubicBezTo>
                    <a:pt x="1" y="4149"/>
                    <a:pt x="7031" y="5352"/>
                    <a:pt x="15645" y="5352"/>
                  </a:cubicBezTo>
                  <a:cubicBezTo>
                    <a:pt x="24291" y="5352"/>
                    <a:pt x="31290" y="4180"/>
                    <a:pt x="31290" y="2660"/>
                  </a:cubicBezTo>
                  <a:cubicBezTo>
                    <a:pt x="31290" y="1172"/>
                    <a:pt x="24291" y="0"/>
                    <a:pt x="15645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8;p70">
              <a:extLst>
                <a:ext uri="{FF2B5EF4-FFF2-40B4-BE49-F238E27FC236}">
                  <a16:creationId xmlns:a16="http://schemas.microsoft.com/office/drawing/2014/main" id="{5C8FB6B5-36C9-809C-E0CB-60A502925761}"/>
                </a:ext>
              </a:extLst>
            </p:cNvPr>
            <p:cNvSpPr/>
            <p:nvPr/>
          </p:nvSpPr>
          <p:spPr>
            <a:xfrm>
              <a:off x="1556350" y="2975050"/>
              <a:ext cx="270000" cy="1081525"/>
            </a:xfrm>
            <a:custGeom>
              <a:avLst/>
              <a:gdLst/>
              <a:ahLst/>
              <a:cxnLst/>
              <a:rect l="l" t="t" r="r" b="b"/>
              <a:pathLst>
                <a:path w="10800" h="43261" extrusionOk="0">
                  <a:moveTo>
                    <a:pt x="1393" y="0"/>
                  </a:moveTo>
                  <a:cubicBezTo>
                    <a:pt x="1393" y="0"/>
                    <a:pt x="222" y="5416"/>
                    <a:pt x="95" y="19065"/>
                  </a:cubicBezTo>
                  <a:cubicBezTo>
                    <a:pt x="0" y="27141"/>
                    <a:pt x="317" y="35216"/>
                    <a:pt x="1045" y="43260"/>
                  </a:cubicBezTo>
                  <a:lnTo>
                    <a:pt x="3737" y="42215"/>
                  </a:lnTo>
                  <a:cubicBezTo>
                    <a:pt x="4465" y="38098"/>
                    <a:pt x="5574" y="34076"/>
                    <a:pt x="7126" y="30212"/>
                  </a:cubicBezTo>
                  <a:cubicBezTo>
                    <a:pt x="9627" y="24037"/>
                    <a:pt x="7569" y="20237"/>
                    <a:pt x="8297" y="15106"/>
                  </a:cubicBezTo>
                  <a:cubicBezTo>
                    <a:pt x="8962" y="11211"/>
                    <a:pt x="9786" y="7316"/>
                    <a:pt x="10799" y="3516"/>
                  </a:cubicBezTo>
                  <a:lnTo>
                    <a:pt x="1393" y="0"/>
                  </a:lnTo>
                  <a:close/>
                </a:path>
              </a:pathLst>
            </a:custGeom>
            <a:solidFill>
              <a:srgbClr val="7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9;p70">
              <a:extLst>
                <a:ext uri="{FF2B5EF4-FFF2-40B4-BE49-F238E27FC236}">
                  <a16:creationId xmlns:a16="http://schemas.microsoft.com/office/drawing/2014/main" id="{5398A634-7523-38E1-5F91-CCB073BC8722}"/>
                </a:ext>
              </a:extLst>
            </p:cNvPr>
            <p:cNvSpPr/>
            <p:nvPr/>
          </p:nvSpPr>
          <p:spPr>
            <a:xfrm>
              <a:off x="1565050" y="2975050"/>
              <a:ext cx="261300" cy="276325"/>
            </a:xfrm>
            <a:custGeom>
              <a:avLst/>
              <a:gdLst/>
              <a:ahLst/>
              <a:cxnLst/>
              <a:rect l="l" t="t" r="r" b="b"/>
              <a:pathLst>
                <a:path w="10452" h="11053" extrusionOk="0">
                  <a:moveTo>
                    <a:pt x="1077" y="0"/>
                  </a:moveTo>
                  <a:cubicBezTo>
                    <a:pt x="1077" y="0"/>
                    <a:pt x="380" y="3262"/>
                    <a:pt x="0" y="11053"/>
                  </a:cubicBezTo>
                  <a:cubicBezTo>
                    <a:pt x="3104" y="10229"/>
                    <a:pt x="6144" y="9089"/>
                    <a:pt x="9279" y="8266"/>
                  </a:cubicBezTo>
                  <a:cubicBezTo>
                    <a:pt x="9913" y="5574"/>
                    <a:pt x="10451" y="3516"/>
                    <a:pt x="10451" y="3516"/>
                  </a:cubicBezTo>
                  <a:lnTo>
                    <a:pt x="1077" y="0"/>
                  </a:lnTo>
                  <a:close/>
                </a:path>
              </a:pathLst>
            </a:custGeom>
            <a:solidFill>
              <a:srgbClr val="6C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00;p70">
              <a:extLst>
                <a:ext uri="{FF2B5EF4-FFF2-40B4-BE49-F238E27FC236}">
                  <a16:creationId xmlns:a16="http://schemas.microsoft.com/office/drawing/2014/main" id="{B0388649-5DAE-D5DE-E326-1893088F5B7F}"/>
                </a:ext>
              </a:extLst>
            </p:cNvPr>
            <p:cNvSpPr/>
            <p:nvPr/>
          </p:nvSpPr>
          <p:spPr>
            <a:xfrm>
              <a:off x="1576125" y="3996375"/>
              <a:ext cx="235175" cy="130375"/>
            </a:xfrm>
            <a:custGeom>
              <a:avLst/>
              <a:gdLst/>
              <a:ahLst/>
              <a:cxnLst/>
              <a:rect l="l" t="t" r="r" b="b"/>
              <a:pathLst>
                <a:path w="9407" h="5215" extrusionOk="0">
                  <a:moveTo>
                    <a:pt x="3484" y="0"/>
                  </a:moveTo>
                  <a:cubicBezTo>
                    <a:pt x="2620" y="988"/>
                    <a:pt x="1394" y="1585"/>
                    <a:pt x="101" y="1585"/>
                  </a:cubicBezTo>
                  <a:cubicBezTo>
                    <a:pt x="67" y="1585"/>
                    <a:pt x="34" y="1584"/>
                    <a:pt x="1" y="1584"/>
                  </a:cubicBezTo>
                  <a:lnTo>
                    <a:pt x="1" y="1584"/>
                  </a:lnTo>
                  <a:cubicBezTo>
                    <a:pt x="1" y="1584"/>
                    <a:pt x="32" y="4339"/>
                    <a:pt x="571" y="4497"/>
                  </a:cubicBezTo>
                  <a:cubicBezTo>
                    <a:pt x="970" y="4630"/>
                    <a:pt x="4137" y="5214"/>
                    <a:pt x="6357" y="5214"/>
                  </a:cubicBezTo>
                  <a:cubicBezTo>
                    <a:pt x="7305" y="5214"/>
                    <a:pt x="8080" y="5108"/>
                    <a:pt x="8393" y="4814"/>
                  </a:cubicBezTo>
                  <a:cubicBezTo>
                    <a:pt x="9406" y="3864"/>
                    <a:pt x="3484" y="0"/>
                    <a:pt x="3484" y="0"/>
                  </a:cubicBezTo>
                  <a:close/>
                </a:path>
              </a:pathLst>
            </a:custGeom>
            <a:solidFill>
              <a:srgbClr val="202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01;p70">
              <a:extLst>
                <a:ext uri="{FF2B5EF4-FFF2-40B4-BE49-F238E27FC236}">
                  <a16:creationId xmlns:a16="http://schemas.microsoft.com/office/drawing/2014/main" id="{9E65BF69-525F-5C1E-7455-EDC7528EC10C}"/>
                </a:ext>
              </a:extLst>
            </p:cNvPr>
            <p:cNvSpPr/>
            <p:nvPr/>
          </p:nvSpPr>
          <p:spPr>
            <a:xfrm>
              <a:off x="1685400" y="4035150"/>
              <a:ext cx="119575" cy="92475"/>
            </a:xfrm>
            <a:custGeom>
              <a:avLst/>
              <a:gdLst/>
              <a:ahLst/>
              <a:cxnLst/>
              <a:rect l="l" t="t" r="r" b="b"/>
              <a:pathLst>
                <a:path w="4783" h="3699" extrusionOk="0">
                  <a:moveTo>
                    <a:pt x="1330" y="1"/>
                  </a:moveTo>
                  <a:cubicBezTo>
                    <a:pt x="697" y="888"/>
                    <a:pt x="0" y="2344"/>
                    <a:pt x="63" y="3580"/>
                  </a:cubicBezTo>
                  <a:cubicBezTo>
                    <a:pt x="750" y="3653"/>
                    <a:pt x="1442" y="3698"/>
                    <a:pt x="2062" y="3698"/>
                  </a:cubicBezTo>
                  <a:cubicBezTo>
                    <a:pt x="3041" y="3698"/>
                    <a:pt x="3838" y="3586"/>
                    <a:pt x="4149" y="3295"/>
                  </a:cubicBezTo>
                  <a:cubicBezTo>
                    <a:pt x="4782" y="2725"/>
                    <a:pt x="2977" y="1173"/>
                    <a:pt x="1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2;p70">
              <a:extLst>
                <a:ext uri="{FF2B5EF4-FFF2-40B4-BE49-F238E27FC236}">
                  <a16:creationId xmlns:a16="http://schemas.microsoft.com/office/drawing/2014/main" id="{00754C48-272D-005C-70B6-A87513D81CD5}"/>
                </a:ext>
              </a:extLst>
            </p:cNvPr>
            <p:cNvSpPr/>
            <p:nvPr/>
          </p:nvSpPr>
          <p:spPr>
            <a:xfrm>
              <a:off x="1580875" y="4100075"/>
              <a:ext cx="209050" cy="34900"/>
            </a:xfrm>
            <a:custGeom>
              <a:avLst/>
              <a:gdLst/>
              <a:ahLst/>
              <a:cxnLst/>
              <a:rect l="l" t="t" r="r" b="b"/>
              <a:pathLst>
                <a:path w="8362" h="1396" extrusionOk="0">
                  <a:moveTo>
                    <a:pt x="1" y="1"/>
                  </a:moveTo>
                  <a:lnTo>
                    <a:pt x="222" y="919"/>
                  </a:lnTo>
                  <a:cubicBezTo>
                    <a:pt x="222" y="919"/>
                    <a:pt x="2927" y="1396"/>
                    <a:pt x="5425" y="1396"/>
                  </a:cubicBezTo>
                  <a:cubicBezTo>
                    <a:pt x="6513" y="1396"/>
                    <a:pt x="7561" y="1305"/>
                    <a:pt x="8330" y="1046"/>
                  </a:cubicBezTo>
                  <a:lnTo>
                    <a:pt x="8361" y="413"/>
                  </a:lnTo>
                  <a:lnTo>
                    <a:pt x="8361" y="413"/>
                  </a:lnTo>
                  <a:cubicBezTo>
                    <a:pt x="7352" y="539"/>
                    <a:pt x="6338" y="603"/>
                    <a:pt x="5324" y="603"/>
                  </a:cubicBezTo>
                  <a:cubicBezTo>
                    <a:pt x="3541" y="603"/>
                    <a:pt x="1758" y="405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3;p70">
              <a:extLst>
                <a:ext uri="{FF2B5EF4-FFF2-40B4-BE49-F238E27FC236}">
                  <a16:creationId xmlns:a16="http://schemas.microsoft.com/office/drawing/2014/main" id="{2A2F9A83-40D4-FDC5-A239-BE7392DB0BFE}"/>
                </a:ext>
              </a:extLst>
            </p:cNvPr>
            <p:cNvSpPr/>
            <p:nvPr/>
          </p:nvSpPr>
          <p:spPr>
            <a:xfrm>
              <a:off x="1672725" y="4021700"/>
              <a:ext cx="22975" cy="37250"/>
            </a:xfrm>
            <a:custGeom>
              <a:avLst/>
              <a:gdLst/>
              <a:ahLst/>
              <a:cxnLst/>
              <a:rect l="l" t="t" r="r" b="b"/>
              <a:pathLst>
                <a:path w="919" h="1490" fill="none" extrusionOk="0">
                  <a:moveTo>
                    <a:pt x="919" y="1"/>
                  </a:moveTo>
                  <a:cubicBezTo>
                    <a:pt x="919" y="1"/>
                    <a:pt x="0" y="602"/>
                    <a:pt x="32" y="1489"/>
                  </a:cubicBezTo>
                </a:path>
              </a:pathLst>
            </a:custGeom>
            <a:noFill/>
            <a:ln w="71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04;p70">
              <a:extLst>
                <a:ext uri="{FF2B5EF4-FFF2-40B4-BE49-F238E27FC236}">
                  <a16:creationId xmlns:a16="http://schemas.microsoft.com/office/drawing/2014/main" id="{66546D1A-D363-CBE5-14E6-790412C4F40B}"/>
                </a:ext>
              </a:extLst>
            </p:cNvPr>
            <p:cNvSpPr/>
            <p:nvPr/>
          </p:nvSpPr>
          <p:spPr>
            <a:xfrm>
              <a:off x="1653725" y="4006650"/>
              <a:ext cx="22975" cy="37250"/>
            </a:xfrm>
            <a:custGeom>
              <a:avLst/>
              <a:gdLst/>
              <a:ahLst/>
              <a:cxnLst/>
              <a:rect l="l" t="t" r="r" b="b"/>
              <a:pathLst>
                <a:path w="919" h="1490" fill="none" extrusionOk="0">
                  <a:moveTo>
                    <a:pt x="919" y="1"/>
                  </a:moveTo>
                  <a:cubicBezTo>
                    <a:pt x="919" y="1"/>
                    <a:pt x="0" y="603"/>
                    <a:pt x="0" y="1489"/>
                  </a:cubicBezTo>
                </a:path>
              </a:pathLst>
            </a:custGeom>
            <a:noFill/>
            <a:ln w="71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05;p70">
              <a:extLst>
                <a:ext uri="{FF2B5EF4-FFF2-40B4-BE49-F238E27FC236}">
                  <a16:creationId xmlns:a16="http://schemas.microsoft.com/office/drawing/2014/main" id="{38164832-7554-6B58-D2A3-B9E4AF196B28}"/>
                </a:ext>
              </a:extLst>
            </p:cNvPr>
            <p:cNvSpPr/>
            <p:nvPr/>
          </p:nvSpPr>
          <p:spPr>
            <a:xfrm>
              <a:off x="1572975" y="4109575"/>
              <a:ext cx="224875" cy="35650"/>
            </a:xfrm>
            <a:custGeom>
              <a:avLst/>
              <a:gdLst/>
              <a:ahLst/>
              <a:cxnLst/>
              <a:rect l="l" t="t" r="r" b="b"/>
              <a:pathLst>
                <a:path w="8995" h="1426" fill="none" extrusionOk="0">
                  <a:moveTo>
                    <a:pt x="0" y="1"/>
                  </a:moveTo>
                  <a:cubicBezTo>
                    <a:pt x="0" y="1"/>
                    <a:pt x="6619" y="1426"/>
                    <a:pt x="8994" y="254"/>
                  </a:cubicBezTo>
                </a:path>
              </a:pathLst>
            </a:custGeom>
            <a:noFill/>
            <a:ln w="3950" cap="flat" cmpd="sng">
              <a:solidFill>
                <a:srgbClr val="3C3636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06;p70">
              <a:extLst>
                <a:ext uri="{FF2B5EF4-FFF2-40B4-BE49-F238E27FC236}">
                  <a16:creationId xmlns:a16="http://schemas.microsoft.com/office/drawing/2014/main" id="{B99E099C-B397-FFEC-6D38-BB6E67DA92B7}"/>
                </a:ext>
              </a:extLst>
            </p:cNvPr>
            <p:cNvSpPr/>
            <p:nvPr/>
          </p:nvSpPr>
          <p:spPr>
            <a:xfrm>
              <a:off x="1593050" y="4057325"/>
              <a:ext cx="33900" cy="31400"/>
            </a:xfrm>
            <a:custGeom>
              <a:avLst/>
              <a:gdLst/>
              <a:ahLst/>
              <a:cxnLst/>
              <a:rect l="l" t="t" r="r" b="b"/>
              <a:pathLst>
                <a:path w="1356" h="1256" extrusionOk="0">
                  <a:moveTo>
                    <a:pt x="677" y="0"/>
                  </a:moveTo>
                  <a:cubicBezTo>
                    <a:pt x="340" y="0"/>
                    <a:pt x="1" y="251"/>
                    <a:pt x="52" y="697"/>
                  </a:cubicBezTo>
                  <a:cubicBezTo>
                    <a:pt x="96" y="1078"/>
                    <a:pt x="390" y="1255"/>
                    <a:pt x="681" y="1255"/>
                  </a:cubicBezTo>
                  <a:cubicBezTo>
                    <a:pt x="1020" y="1255"/>
                    <a:pt x="1355" y="1014"/>
                    <a:pt x="1287" y="571"/>
                  </a:cubicBezTo>
                  <a:cubicBezTo>
                    <a:pt x="1244" y="179"/>
                    <a:pt x="961" y="0"/>
                    <a:pt x="6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7;p70">
              <a:extLst>
                <a:ext uri="{FF2B5EF4-FFF2-40B4-BE49-F238E27FC236}">
                  <a16:creationId xmlns:a16="http://schemas.microsoft.com/office/drawing/2014/main" id="{801EDFBF-1D96-9BE7-CCB3-9C9B6EE1D2B1}"/>
                </a:ext>
              </a:extLst>
            </p:cNvPr>
            <p:cNvSpPr/>
            <p:nvPr/>
          </p:nvSpPr>
          <p:spPr>
            <a:xfrm>
              <a:off x="1265775" y="2809850"/>
              <a:ext cx="348375" cy="1312425"/>
            </a:xfrm>
            <a:custGeom>
              <a:avLst/>
              <a:gdLst/>
              <a:ahLst/>
              <a:cxnLst/>
              <a:rect l="l" t="t" r="r" b="b"/>
              <a:pathLst>
                <a:path w="13935" h="52497" extrusionOk="0">
                  <a:moveTo>
                    <a:pt x="4085" y="1"/>
                  </a:moveTo>
                  <a:cubicBezTo>
                    <a:pt x="3252" y="1"/>
                    <a:pt x="2654" y="879"/>
                    <a:pt x="2471" y="3093"/>
                  </a:cubicBezTo>
                  <a:cubicBezTo>
                    <a:pt x="1616" y="13766"/>
                    <a:pt x="5416" y="22886"/>
                    <a:pt x="5416" y="22886"/>
                  </a:cubicBezTo>
                  <a:cubicBezTo>
                    <a:pt x="0" y="35047"/>
                    <a:pt x="4972" y="39006"/>
                    <a:pt x="5859" y="44864"/>
                  </a:cubicBezTo>
                  <a:cubicBezTo>
                    <a:pt x="6746" y="50755"/>
                    <a:pt x="7316" y="52497"/>
                    <a:pt x="7316" y="52497"/>
                  </a:cubicBezTo>
                  <a:lnTo>
                    <a:pt x="10831" y="48696"/>
                  </a:lnTo>
                  <a:cubicBezTo>
                    <a:pt x="9089" y="37992"/>
                    <a:pt x="13175" y="25356"/>
                    <a:pt x="13491" y="22886"/>
                  </a:cubicBezTo>
                  <a:cubicBezTo>
                    <a:pt x="13776" y="20384"/>
                    <a:pt x="13935" y="12910"/>
                    <a:pt x="13935" y="12910"/>
                  </a:cubicBezTo>
                  <a:cubicBezTo>
                    <a:pt x="13935" y="12910"/>
                    <a:pt x="7281" y="1"/>
                    <a:pt x="4085" y="1"/>
                  </a:cubicBezTo>
                  <a:close/>
                </a:path>
              </a:pathLst>
            </a:custGeom>
            <a:solidFill>
              <a:srgbClr val="A0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8;p70">
              <a:extLst>
                <a:ext uri="{FF2B5EF4-FFF2-40B4-BE49-F238E27FC236}">
                  <a16:creationId xmlns:a16="http://schemas.microsoft.com/office/drawing/2014/main" id="{6C9B07F9-BB53-2BB4-D6FB-D9CEB5E37300}"/>
                </a:ext>
              </a:extLst>
            </p:cNvPr>
            <p:cNvSpPr/>
            <p:nvPr/>
          </p:nvSpPr>
          <p:spPr>
            <a:xfrm>
              <a:off x="1320400" y="2809850"/>
              <a:ext cx="293750" cy="413825"/>
            </a:xfrm>
            <a:custGeom>
              <a:avLst/>
              <a:gdLst/>
              <a:ahLst/>
              <a:cxnLst/>
              <a:rect l="l" t="t" r="r" b="b"/>
              <a:pathLst>
                <a:path w="11750" h="16553" extrusionOk="0">
                  <a:moveTo>
                    <a:pt x="1916" y="1"/>
                  </a:moveTo>
                  <a:cubicBezTo>
                    <a:pt x="1087" y="1"/>
                    <a:pt x="494" y="879"/>
                    <a:pt x="317" y="3093"/>
                  </a:cubicBezTo>
                  <a:cubicBezTo>
                    <a:pt x="1" y="7337"/>
                    <a:pt x="286" y="11612"/>
                    <a:pt x="1172" y="15792"/>
                  </a:cubicBezTo>
                  <a:cubicBezTo>
                    <a:pt x="4656" y="15982"/>
                    <a:pt x="8171" y="16236"/>
                    <a:pt x="11655" y="16552"/>
                  </a:cubicBezTo>
                  <a:cubicBezTo>
                    <a:pt x="11718" y="14557"/>
                    <a:pt x="11750" y="12910"/>
                    <a:pt x="11750" y="12910"/>
                  </a:cubicBezTo>
                  <a:cubicBezTo>
                    <a:pt x="11750" y="12910"/>
                    <a:pt x="5096" y="1"/>
                    <a:pt x="1916" y="1"/>
                  </a:cubicBezTo>
                  <a:close/>
                </a:path>
              </a:pathLst>
            </a:custGeom>
            <a:solidFill>
              <a:srgbClr val="7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09;p70">
              <a:extLst>
                <a:ext uri="{FF2B5EF4-FFF2-40B4-BE49-F238E27FC236}">
                  <a16:creationId xmlns:a16="http://schemas.microsoft.com/office/drawing/2014/main" id="{E6286985-5F0A-3CB9-FFD6-03347B4485D8}"/>
                </a:ext>
              </a:extLst>
            </p:cNvPr>
            <p:cNvSpPr/>
            <p:nvPr/>
          </p:nvSpPr>
          <p:spPr>
            <a:xfrm>
              <a:off x="1151775" y="2065350"/>
              <a:ext cx="810750" cy="1114300"/>
            </a:xfrm>
            <a:custGeom>
              <a:avLst/>
              <a:gdLst/>
              <a:ahLst/>
              <a:cxnLst/>
              <a:rect l="l" t="t" r="r" b="b"/>
              <a:pathLst>
                <a:path w="32430" h="44572" extrusionOk="0">
                  <a:moveTo>
                    <a:pt x="9406" y="1"/>
                  </a:moveTo>
                  <a:lnTo>
                    <a:pt x="11369" y="8013"/>
                  </a:lnTo>
                  <a:cubicBezTo>
                    <a:pt x="2280" y="15930"/>
                    <a:pt x="0" y="41962"/>
                    <a:pt x="0" y="41962"/>
                  </a:cubicBezTo>
                  <a:cubicBezTo>
                    <a:pt x="6017" y="43928"/>
                    <a:pt x="11741" y="44572"/>
                    <a:pt x="16657" y="44572"/>
                  </a:cubicBezTo>
                  <a:cubicBezTo>
                    <a:pt x="25999" y="44572"/>
                    <a:pt x="32429" y="42247"/>
                    <a:pt x="32429" y="42247"/>
                  </a:cubicBezTo>
                  <a:cubicBezTo>
                    <a:pt x="31542" y="14537"/>
                    <a:pt x="22010" y="8076"/>
                    <a:pt x="22010" y="8076"/>
                  </a:cubicBezTo>
                  <a:lnTo>
                    <a:pt x="22897" y="2661"/>
                  </a:lnTo>
                  <a:lnTo>
                    <a:pt x="9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10;p70">
              <a:extLst>
                <a:ext uri="{FF2B5EF4-FFF2-40B4-BE49-F238E27FC236}">
                  <a16:creationId xmlns:a16="http://schemas.microsoft.com/office/drawing/2014/main" id="{18566BEB-70A6-8E52-E099-4C7B5EDCACAE}"/>
                </a:ext>
              </a:extLst>
            </p:cNvPr>
            <p:cNvSpPr/>
            <p:nvPr/>
          </p:nvSpPr>
          <p:spPr>
            <a:xfrm>
              <a:off x="1386900" y="2065350"/>
              <a:ext cx="336525" cy="197175"/>
            </a:xfrm>
            <a:custGeom>
              <a:avLst/>
              <a:gdLst/>
              <a:ahLst/>
              <a:cxnLst/>
              <a:rect l="l" t="t" r="r" b="b"/>
              <a:pathLst>
                <a:path w="13461" h="7887" extrusionOk="0">
                  <a:moveTo>
                    <a:pt x="1" y="1"/>
                  </a:moveTo>
                  <a:lnTo>
                    <a:pt x="1933" y="7886"/>
                  </a:lnTo>
                  <a:cubicBezTo>
                    <a:pt x="5575" y="6651"/>
                    <a:pt x="9280" y="5733"/>
                    <a:pt x="13080" y="5163"/>
                  </a:cubicBezTo>
                  <a:lnTo>
                    <a:pt x="13460" y="26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11;p70">
              <a:extLst>
                <a:ext uri="{FF2B5EF4-FFF2-40B4-BE49-F238E27FC236}">
                  <a16:creationId xmlns:a16="http://schemas.microsoft.com/office/drawing/2014/main" id="{966D67C1-E5AC-1176-04C4-C232345BBE5F}"/>
                </a:ext>
              </a:extLst>
            </p:cNvPr>
            <p:cNvSpPr/>
            <p:nvPr/>
          </p:nvSpPr>
          <p:spPr>
            <a:xfrm>
              <a:off x="1151775" y="2668650"/>
              <a:ext cx="810750" cy="511000"/>
            </a:xfrm>
            <a:custGeom>
              <a:avLst/>
              <a:gdLst/>
              <a:ahLst/>
              <a:cxnLst/>
              <a:rect l="l" t="t" r="r" b="b"/>
              <a:pathLst>
                <a:path w="32430" h="20440" extrusionOk="0">
                  <a:moveTo>
                    <a:pt x="3230" y="0"/>
                  </a:moveTo>
                  <a:cubicBezTo>
                    <a:pt x="1679" y="5859"/>
                    <a:pt x="602" y="11813"/>
                    <a:pt x="0" y="17830"/>
                  </a:cubicBezTo>
                  <a:cubicBezTo>
                    <a:pt x="6017" y="19796"/>
                    <a:pt x="11741" y="20440"/>
                    <a:pt x="16657" y="20440"/>
                  </a:cubicBezTo>
                  <a:cubicBezTo>
                    <a:pt x="25999" y="20440"/>
                    <a:pt x="32429" y="18115"/>
                    <a:pt x="32429" y="18115"/>
                  </a:cubicBezTo>
                  <a:cubicBezTo>
                    <a:pt x="32366" y="16247"/>
                    <a:pt x="32271" y="14473"/>
                    <a:pt x="32113" y="12795"/>
                  </a:cubicBezTo>
                  <a:cubicBezTo>
                    <a:pt x="31143" y="13041"/>
                    <a:pt x="30113" y="13150"/>
                    <a:pt x="29045" y="13150"/>
                  </a:cubicBezTo>
                  <a:cubicBezTo>
                    <a:pt x="22969" y="13150"/>
                    <a:pt x="15689" y="9598"/>
                    <a:pt x="11433" y="7443"/>
                  </a:cubicBezTo>
                  <a:cubicBezTo>
                    <a:pt x="8107" y="5733"/>
                    <a:pt x="5257" y="3167"/>
                    <a:pt x="3230" y="0"/>
                  </a:cubicBezTo>
                  <a:close/>
                </a:path>
              </a:pathLst>
            </a:custGeom>
            <a:solidFill>
              <a:srgbClr val="F9A7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12;p70">
              <a:extLst>
                <a:ext uri="{FF2B5EF4-FFF2-40B4-BE49-F238E27FC236}">
                  <a16:creationId xmlns:a16="http://schemas.microsoft.com/office/drawing/2014/main" id="{50DE0AFB-E9ED-7FAB-AC45-6FDA7956DAA0}"/>
                </a:ext>
              </a:extLst>
            </p:cNvPr>
            <p:cNvSpPr/>
            <p:nvPr/>
          </p:nvSpPr>
          <p:spPr>
            <a:xfrm>
              <a:off x="1424125" y="4020125"/>
              <a:ext cx="260500" cy="154300"/>
            </a:xfrm>
            <a:custGeom>
              <a:avLst/>
              <a:gdLst/>
              <a:ahLst/>
              <a:cxnLst/>
              <a:rect l="l" t="t" r="r" b="b"/>
              <a:pathLst>
                <a:path w="10420" h="6172" extrusionOk="0">
                  <a:moveTo>
                    <a:pt x="4371" y="0"/>
                  </a:moveTo>
                  <a:cubicBezTo>
                    <a:pt x="3430" y="833"/>
                    <a:pt x="2217" y="1278"/>
                    <a:pt x="981" y="1278"/>
                  </a:cubicBezTo>
                  <a:cubicBezTo>
                    <a:pt x="760" y="1278"/>
                    <a:pt x="538" y="1264"/>
                    <a:pt x="317" y="1235"/>
                  </a:cubicBezTo>
                  <a:lnTo>
                    <a:pt x="317" y="1235"/>
                  </a:lnTo>
                  <a:cubicBezTo>
                    <a:pt x="317" y="1235"/>
                    <a:pt x="0" y="4276"/>
                    <a:pt x="602" y="4561"/>
                  </a:cubicBezTo>
                  <a:cubicBezTo>
                    <a:pt x="1092" y="4767"/>
                    <a:pt x="5638" y="6171"/>
                    <a:pt x="7992" y="6171"/>
                  </a:cubicBezTo>
                  <a:cubicBezTo>
                    <a:pt x="8527" y="6171"/>
                    <a:pt x="8949" y="6098"/>
                    <a:pt x="9184" y="5922"/>
                  </a:cubicBezTo>
                  <a:cubicBezTo>
                    <a:pt x="10419" y="5004"/>
                    <a:pt x="4371" y="0"/>
                    <a:pt x="4371" y="0"/>
                  </a:cubicBezTo>
                  <a:close/>
                </a:path>
              </a:pathLst>
            </a:custGeom>
            <a:solidFill>
              <a:srgbClr val="202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13;p70">
              <a:extLst>
                <a:ext uri="{FF2B5EF4-FFF2-40B4-BE49-F238E27FC236}">
                  <a16:creationId xmlns:a16="http://schemas.microsoft.com/office/drawing/2014/main" id="{7A32EC62-A514-4366-EF80-15904EAC0950}"/>
                </a:ext>
              </a:extLst>
            </p:cNvPr>
            <p:cNvSpPr/>
            <p:nvPr/>
          </p:nvSpPr>
          <p:spPr>
            <a:xfrm>
              <a:off x="1542875" y="4069200"/>
              <a:ext cx="133825" cy="106400"/>
            </a:xfrm>
            <a:custGeom>
              <a:avLst/>
              <a:gdLst/>
              <a:ahLst/>
              <a:cxnLst/>
              <a:rect l="l" t="t" r="r" b="b"/>
              <a:pathLst>
                <a:path w="5353" h="4256" extrusionOk="0">
                  <a:moveTo>
                    <a:pt x="1901" y="1"/>
                  </a:moveTo>
                  <a:cubicBezTo>
                    <a:pt x="1046" y="887"/>
                    <a:pt x="96" y="2408"/>
                    <a:pt x="1" y="3801"/>
                  </a:cubicBezTo>
                  <a:cubicBezTo>
                    <a:pt x="1235" y="4060"/>
                    <a:pt x="2469" y="4256"/>
                    <a:pt x="3380" y="4256"/>
                  </a:cubicBezTo>
                  <a:cubicBezTo>
                    <a:pt x="3919" y="4256"/>
                    <a:pt x="4346" y="4187"/>
                    <a:pt x="4593" y="4023"/>
                  </a:cubicBezTo>
                  <a:cubicBezTo>
                    <a:pt x="5353" y="3453"/>
                    <a:pt x="3548" y="152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14;p70">
              <a:extLst>
                <a:ext uri="{FF2B5EF4-FFF2-40B4-BE49-F238E27FC236}">
                  <a16:creationId xmlns:a16="http://schemas.microsoft.com/office/drawing/2014/main" id="{4DC5E8B5-BA1E-1986-5874-5B8A80E93FB8}"/>
                </a:ext>
              </a:extLst>
            </p:cNvPr>
            <p:cNvSpPr/>
            <p:nvPr/>
          </p:nvSpPr>
          <p:spPr>
            <a:xfrm>
              <a:off x="1429650" y="4123050"/>
              <a:ext cx="228850" cy="59550"/>
            </a:xfrm>
            <a:custGeom>
              <a:avLst/>
              <a:gdLst/>
              <a:ahLst/>
              <a:cxnLst/>
              <a:rect l="l" t="t" r="r" b="b"/>
              <a:pathLst>
                <a:path w="9154" h="2382" extrusionOk="0">
                  <a:moveTo>
                    <a:pt x="1" y="0"/>
                  </a:moveTo>
                  <a:lnTo>
                    <a:pt x="96" y="1045"/>
                  </a:lnTo>
                  <a:cubicBezTo>
                    <a:pt x="96" y="1045"/>
                    <a:pt x="4497" y="2382"/>
                    <a:pt x="7599" y="2382"/>
                  </a:cubicBezTo>
                  <a:cubicBezTo>
                    <a:pt x="8134" y="2382"/>
                    <a:pt x="8630" y="2342"/>
                    <a:pt x="9058" y="2249"/>
                  </a:cubicBezTo>
                  <a:lnTo>
                    <a:pt x="9153" y="1584"/>
                  </a:lnTo>
                  <a:cubicBezTo>
                    <a:pt x="6050" y="1584"/>
                    <a:pt x="2915" y="104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15;p70">
              <a:extLst>
                <a:ext uri="{FF2B5EF4-FFF2-40B4-BE49-F238E27FC236}">
                  <a16:creationId xmlns:a16="http://schemas.microsoft.com/office/drawing/2014/main" id="{15FEFE29-8F73-0ED8-1C5E-764AB311FB6E}"/>
                </a:ext>
              </a:extLst>
            </p:cNvPr>
            <p:cNvSpPr/>
            <p:nvPr/>
          </p:nvSpPr>
          <p:spPr>
            <a:xfrm>
              <a:off x="1536550" y="4051000"/>
              <a:ext cx="30100" cy="38825"/>
            </a:xfrm>
            <a:custGeom>
              <a:avLst/>
              <a:gdLst/>
              <a:ahLst/>
              <a:cxnLst/>
              <a:rect l="l" t="t" r="r" b="b"/>
              <a:pathLst>
                <a:path w="1204" h="1553" fill="none" extrusionOk="0">
                  <a:moveTo>
                    <a:pt x="1204" y="0"/>
                  </a:moveTo>
                  <a:cubicBezTo>
                    <a:pt x="1204" y="0"/>
                    <a:pt x="95" y="570"/>
                    <a:pt x="0" y="1552"/>
                  </a:cubicBezTo>
                </a:path>
              </a:pathLst>
            </a:custGeom>
            <a:noFill/>
            <a:ln w="71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16;p70">
              <a:extLst>
                <a:ext uri="{FF2B5EF4-FFF2-40B4-BE49-F238E27FC236}">
                  <a16:creationId xmlns:a16="http://schemas.microsoft.com/office/drawing/2014/main" id="{65262110-4C27-F4D9-9467-1C343B6D35C1}"/>
                </a:ext>
              </a:extLst>
            </p:cNvPr>
            <p:cNvSpPr/>
            <p:nvPr/>
          </p:nvSpPr>
          <p:spPr>
            <a:xfrm>
              <a:off x="1517550" y="4032000"/>
              <a:ext cx="30100" cy="38825"/>
            </a:xfrm>
            <a:custGeom>
              <a:avLst/>
              <a:gdLst/>
              <a:ahLst/>
              <a:cxnLst/>
              <a:rect l="l" t="t" r="r" b="b"/>
              <a:pathLst>
                <a:path w="1204" h="1553" fill="none" extrusionOk="0">
                  <a:moveTo>
                    <a:pt x="1204" y="0"/>
                  </a:moveTo>
                  <a:cubicBezTo>
                    <a:pt x="1204" y="0"/>
                    <a:pt x="95" y="570"/>
                    <a:pt x="0" y="1552"/>
                  </a:cubicBezTo>
                </a:path>
              </a:pathLst>
            </a:custGeom>
            <a:noFill/>
            <a:ln w="71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17;p70">
              <a:extLst>
                <a:ext uri="{FF2B5EF4-FFF2-40B4-BE49-F238E27FC236}">
                  <a16:creationId xmlns:a16="http://schemas.microsoft.com/office/drawing/2014/main" id="{F56BF973-7DC8-E483-776C-CA74432FBDC6}"/>
                </a:ext>
              </a:extLst>
            </p:cNvPr>
            <p:cNvSpPr/>
            <p:nvPr/>
          </p:nvSpPr>
          <p:spPr>
            <a:xfrm>
              <a:off x="1419375" y="4132550"/>
              <a:ext cx="247825" cy="60975"/>
            </a:xfrm>
            <a:custGeom>
              <a:avLst/>
              <a:gdLst/>
              <a:ahLst/>
              <a:cxnLst/>
              <a:rect l="l" t="t" r="r" b="b"/>
              <a:pathLst>
                <a:path w="9913" h="2439" fill="none" extrusionOk="0">
                  <a:moveTo>
                    <a:pt x="0" y="0"/>
                  </a:moveTo>
                  <a:cubicBezTo>
                    <a:pt x="0" y="0"/>
                    <a:pt x="7126" y="2439"/>
                    <a:pt x="9913" y="1457"/>
                  </a:cubicBezTo>
                </a:path>
              </a:pathLst>
            </a:custGeom>
            <a:noFill/>
            <a:ln w="3950" cap="flat" cmpd="sng">
              <a:solidFill>
                <a:srgbClr val="3C3636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18;p70">
              <a:extLst>
                <a:ext uri="{FF2B5EF4-FFF2-40B4-BE49-F238E27FC236}">
                  <a16:creationId xmlns:a16="http://schemas.microsoft.com/office/drawing/2014/main" id="{0E047F40-1023-B16A-B65D-79D6F711ED61}"/>
                </a:ext>
              </a:extLst>
            </p:cNvPr>
            <p:cNvSpPr/>
            <p:nvPr/>
          </p:nvSpPr>
          <p:spPr>
            <a:xfrm>
              <a:off x="1441525" y="4079500"/>
              <a:ext cx="41200" cy="35275"/>
            </a:xfrm>
            <a:custGeom>
              <a:avLst/>
              <a:gdLst/>
              <a:ahLst/>
              <a:cxnLst/>
              <a:rect l="l" t="t" r="r" b="b"/>
              <a:pathLst>
                <a:path w="1648" h="1411" extrusionOk="0">
                  <a:moveTo>
                    <a:pt x="951" y="0"/>
                  </a:moveTo>
                  <a:cubicBezTo>
                    <a:pt x="318" y="0"/>
                    <a:pt x="1" y="760"/>
                    <a:pt x="444" y="1204"/>
                  </a:cubicBezTo>
                  <a:cubicBezTo>
                    <a:pt x="587" y="1347"/>
                    <a:pt x="763" y="1411"/>
                    <a:pt x="935" y="1411"/>
                  </a:cubicBezTo>
                  <a:cubicBezTo>
                    <a:pt x="1298" y="1411"/>
                    <a:pt x="1648" y="1127"/>
                    <a:pt x="1648" y="697"/>
                  </a:cubicBezTo>
                  <a:cubicBezTo>
                    <a:pt x="1648" y="317"/>
                    <a:pt x="1331" y="0"/>
                    <a:pt x="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19;p70">
              <a:extLst>
                <a:ext uri="{FF2B5EF4-FFF2-40B4-BE49-F238E27FC236}">
                  <a16:creationId xmlns:a16="http://schemas.microsoft.com/office/drawing/2014/main" id="{C4F32CB8-B62D-896E-4CBC-15BED8CF45E1}"/>
                </a:ext>
              </a:extLst>
            </p:cNvPr>
            <p:cNvSpPr/>
            <p:nvPr/>
          </p:nvSpPr>
          <p:spPr>
            <a:xfrm>
              <a:off x="2032175" y="1758950"/>
              <a:ext cx="148850" cy="212225"/>
            </a:xfrm>
            <a:custGeom>
              <a:avLst/>
              <a:gdLst/>
              <a:ahLst/>
              <a:cxnLst/>
              <a:rect l="l" t="t" r="r" b="b"/>
              <a:pathLst>
                <a:path w="5954" h="8489" extrusionOk="0">
                  <a:moveTo>
                    <a:pt x="2280" y="1"/>
                  </a:moveTo>
                  <a:cubicBezTo>
                    <a:pt x="1742" y="1"/>
                    <a:pt x="0" y="6841"/>
                    <a:pt x="0" y="6841"/>
                  </a:cubicBezTo>
                  <a:lnTo>
                    <a:pt x="2565" y="8488"/>
                  </a:lnTo>
                  <a:lnTo>
                    <a:pt x="3104" y="6208"/>
                  </a:lnTo>
                  <a:cubicBezTo>
                    <a:pt x="3642" y="6145"/>
                    <a:pt x="4149" y="6081"/>
                    <a:pt x="4687" y="5923"/>
                  </a:cubicBezTo>
                  <a:cubicBezTo>
                    <a:pt x="5701" y="5670"/>
                    <a:pt x="5226" y="4688"/>
                    <a:pt x="5226" y="4688"/>
                  </a:cubicBezTo>
                  <a:cubicBezTo>
                    <a:pt x="5542" y="4530"/>
                    <a:pt x="5542" y="4118"/>
                    <a:pt x="5257" y="3928"/>
                  </a:cubicBezTo>
                  <a:cubicBezTo>
                    <a:pt x="5954" y="3453"/>
                    <a:pt x="5384" y="3104"/>
                    <a:pt x="5384" y="3104"/>
                  </a:cubicBezTo>
                  <a:cubicBezTo>
                    <a:pt x="5468" y="2513"/>
                    <a:pt x="4173" y="2415"/>
                    <a:pt x="3301" y="2415"/>
                  </a:cubicBezTo>
                  <a:cubicBezTo>
                    <a:pt x="2864" y="2415"/>
                    <a:pt x="2534" y="2439"/>
                    <a:pt x="2534" y="2439"/>
                  </a:cubicBezTo>
                  <a:cubicBezTo>
                    <a:pt x="2534" y="2439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A0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20;p70">
              <a:extLst>
                <a:ext uri="{FF2B5EF4-FFF2-40B4-BE49-F238E27FC236}">
                  <a16:creationId xmlns:a16="http://schemas.microsoft.com/office/drawing/2014/main" id="{DDE7FD42-BA6F-3643-99B4-A0EB2A4D2BA5}"/>
                </a:ext>
              </a:extLst>
            </p:cNvPr>
            <p:cNvSpPr/>
            <p:nvPr/>
          </p:nvSpPr>
          <p:spPr>
            <a:xfrm>
              <a:off x="1329600" y="1638625"/>
              <a:ext cx="163425" cy="139550"/>
            </a:xfrm>
            <a:custGeom>
              <a:avLst/>
              <a:gdLst/>
              <a:ahLst/>
              <a:cxnLst/>
              <a:rect l="l" t="t" r="r" b="b"/>
              <a:pathLst>
                <a:path w="6537" h="5582" extrusionOk="0">
                  <a:moveTo>
                    <a:pt x="6536" y="0"/>
                  </a:moveTo>
                  <a:lnTo>
                    <a:pt x="1153" y="222"/>
                  </a:lnTo>
                  <a:cubicBezTo>
                    <a:pt x="1153" y="222"/>
                    <a:pt x="0" y="5581"/>
                    <a:pt x="1323" y="5581"/>
                  </a:cubicBezTo>
                  <a:cubicBezTo>
                    <a:pt x="1387" y="5581"/>
                    <a:pt x="1457" y="5569"/>
                    <a:pt x="1533" y="5542"/>
                  </a:cubicBezTo>
                  <a:cubicBezTo>
                    <a:pt x="2831" y="5067"/>
                    <a:pt x="5460" y="5067"/>
                    <a:pt x="5460" y="5067"/>
                  </a:cubicBezTo>
                  <a:lnTo>
                    <a:pt x="6536" y="0"/>
                  </a:lnTo>
                  <a:close/>
                </a:path>
              </a:pathLst>
            </a:custGeom>
            <a:solidFill>
              <a:srgbClr val="1A1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21;p70">
              <a:extLst>
                <a:ext uri="{FF2B5EF4-FFF2-40B4-BE49-F238E27FC236}">
                  <a16:creationId xmlns:a16="http://schemas.microsoft.com/office/drawing/2014/main" id="{91138184-571A-3967-A0B2-9DAAF958AACB}"/>
                </a:ext>
              </a:extLst>
            </p:cNvPr>
            <p:cNvSpPr/>
            <p:nvPr/>
          </p:nvSpPr>
          <p:spPr>
            <a:xfrm>
              <a:off x="1489050" y="1256950"/>
              <a:ext cx="338875" cy="536925"/>
            </a:xfrm>
            <a:custGeom>
              <a:avLst/>
              <a:gdLst/>
              <a:ahLst/>
              <a:cxnLst/>
              <a:rect l="l" t="t" r="r" b="b"/>
              <a:pathLst>
                <a:path w="13555" h="21477" extrusionOk="0">
                  <a:moveTo>
                    <a:pt x="4293" y="0"/>
                  </a:moveTo>
                  <a:cubicBezTo>
                    <a:pt x="1928" y="0"/>
                    <a:pt x="0" y="1555"/>
                    <a:pt x="0" y="1555"/>
                  </a:cubicBezTo>
                  <a:cubicBezTo>
                    <a:pt x="2565" y="7667"/>
                    <a:pt x="6302" y="9662"/>
                    <a:pt x="6302" y="9662"/>
                  </a:cubicBezTo>
                  <a:lnTo>
                    <a:pt x="4814" y="13399"/>
                  </a:lnTo>
                  <a:cubicBezTo>
                    <a:pt x="2629" y="15964"/>
                    <a:pt x="348" y="18878"/>
                    <a:pt x="1615" y="19986"/>
                  </a:cubicBezTo>
                  <a:cubicBezTo>
                    <a:pt x="2785" y="21001"/>
                    <a:pt x="4896" y="21476"/>
                    <a:pt x="6982" y="21476"/>
                  </a:cubicBezTo>
                  <a:cubicBezTo>
                    <a:pt x="9583" y="21476"/>
                    <a:pt x="12144" y="20737"/>
                    <a:pt x="12794" y="19384"/>
                  </a:cubicBezTo>
                  <a:cubicBezTo>
                    <a:pt x="13554" y="17769"/>
                    <a:pt x="10483" y="16027"/>
                    <a:pt x="11844" y="14381"/>
                  </a:cubicBezTo>
                  <a:cubicBezTo>
                    <a:pt x="13206" y="12734"/>
                    <a:pt x="12351" y="11055"/>
                    <a:pt x="11021" y="10169"/>
                  </a:cubicBezTo>
                  <a:cubicBezTo>
                    <a:pt x="10324" y="9789"/>
                    <a:pt x="9976" y="8965"/>
                    <a:pt x="10166" y="8205"/>
                  </a:cubicBezTo>
                  <a:cubicBezTo>
                    <a:pt x="10609" y="7002"/>
                    <a:pt x="10546" y="5672"/>
                    <a:pt x="10008" y="4500"/>
                  </a:cubicBezTo>
                  <a:cubicBezTo>
                    <a:pt x="8325" y="981"/>
                    <a:pt x="6171" y="0"/>
                    <a:pt x="4293" y="0"/>
                  </a:cubicBezTo>
                  <a:close/>
                </a:path>
              </a:pathLst>
            </a:custGeom>
            <a:solidFill>
              <a:srgbClr val="1A1A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22;p70">
              <a:extLst>
                <a:ext uri="{FF2B5EF4-FFF2-40B4-BE49-F238E27FC236}">
                  <a16:creationId xmlns:a16="http://schemas.microsoft.com/office/drawing/2014/main" id="{B26923AB-9156-ED31-DF92-414671836B1B}"/>
                </a:ext>
              </a:extLst>
            </p:cNvPr>
            <p:cNvSpPr/>
            <p:nvPr/>
          </p:nvSpPr>
          <p:spPr>
            <a:xfrm>
              <a:off x="1342575" y="1554700"/>
              <a:ext cx="378075" cy="484825"/>
            </a:xfrm>
            <a:custGeom>
              <a:avLst/>
              <a:gdLst/>
              <a:ahLst/>
              <a:cxnLst/>
              <a:rect l="l" t="t" r="r" b="b"/>
              <a:pathLst>
                <a:path w="15123" h="19393" extrusionOk="0">
                  <a:moveTo>
                    <a:pt x="5732" y="0"/>
                  </a:moveTo>
                  <a:lnTo>
                    <a:pt x="4877" y="9818"/>
                  </a:lnTo>
                  <a:lnTo>
                    <a:pt x="0" y="10799"/>
                  </a:lnTo>
                  <a:cubicBezTo>
                    <a:pt x="0" y="10799"/>
                    <a:pt x="285" y="18590"/>
                    <a:pt x="7728" y="19350"/>
                  </a:cubicBezTo>
                  <a:cubicBezTo>
                    <a:pt x="8024" y="19379"/>
                    <a:pt x="8308" y="19393"/>
                    <a:pt x="8579" y="19393"/>
                  </a:cubicBezTo>
                  <a:cubicBezTo>
                    <a:pt x="15123" y="19393"/>
                    <a:pt x="14188" y="11274"/>
                    <a:pt x="14188" y="11274"/>
                  </a:cubicBezTo>
                  <a:lnTo>
                    <a:pt x="9881" y="9976"/>
                  </a:lnTo>
                  <a:lnTo>
                    <a:pt x="10198" y="4751"/>
                  </a:lnTo>
                  <a:lnTo>
                    <a:pt x="5732" y="0"/>
                  </a:lnTo>
                  <a:close/>
                </a:path>
              </a:pathLst>
            </a:custGeom>
            <a:solidFill>
              <a:srgbClr val="95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23;p70">
              <a:extLst>
                <a:ext uri="{FF2B5EF4-FFF2-40B4-BE49-F238E27FC236}">
                  <a16:creationId xmlns:a16="http://schemas.microsoft.com/office/drawing/2014/main" id="{485DAEF7-FE02-73DB-99FE-A556ECECDBBB}"/>
                </a:ext>
              </a:extLst>
            </p:cNvPr>
            <p:cNvSpPr/>
            <p:nvPr/>
          </p:nvSpPr>
          <p:spPr>
            <a:xfrm>
              <a:off x="1466075" y="1538850"/>
              <a:ext cx="131450" cy="242300"/>
            </a:xfrm>
            <a:custGeom>
              <a:avLst/>
              <a:gdLst/>
              <a:ahLst/>
              <a:cxnLst/>
              <a:rect l="l" t="t" r="r" b="b"/>
              <a:pathLst>
                <a:path w="5258" h="9692" extrusionOk="0">
                  <a:moveTo>
                    <a:pt x="792" y="1"/>
                  </a:moveTo>
                  <a:lnTo>
                    <a:pt x="1" y="9090"/>
                  </a:lnTo>
                  <a:cubicBezTo>
                    <a:pt x="1648" y="9248"/>
                    <a:pt x="3294" y="9470"/>
                    <a:pt x="4941" y="9692"/>
                  </a:cubicBezTo>
                  <a:lnTo>
                    <a:pt x="5258" y="4751"/>
                  </a:lnTo>
                  <a:lnTo>
                    <a:pt x="792" y="1"/>
                  </a:lnTo>
                  <a:close/>
                </a:path>
              </a:pathLst>
            </a:custGeom>
            <a:solidFill>
              <a:srgbClr val="7D53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24;p70">
              <a:extLst>
                <a:ext uri="{FF2B5EF4-FFF2-40B4-BE49-F238E27FC236}">
                  <a16:creationId xmlns:a16="http://schemas.microsoft.com/office/drawing/2014/main" id="{C3E0171C-6DDE-0623-E119-2034B3839882}"/>
                </a:ext>
              </a:extLst>
            </p:cNvPr>
            <p:cNvSpPr/>
            <p:nvPr/>
          </p:nvSpPr>
          <p:spPr>
            <a:xfrm>
              <a:off x="1304025" y="1347750"/>
              <a:ext cx="437600" cy="411825"/>
            </a:xfrm>
            <a:custGeom>
              <a:avLst/>
              <a:gdLst/>
              <a:ahLst/>
              <a:cxnLst/>
              <a:rect l="l" t="t" r="r" b="b"/>
              <a:pathLst>
                <a:path w="17504" h="16473" extrusionOk="0">
                  <a:moveTo>
                    <a:pt x="10033" y="1"/>
                  </a:moveTo>
                  <a:cubicBezTo>
                    <a:pt x="7852" y="1"/>
                    <a:pt x="5976" y="899"/>
                    <a:pt x="5976" y="899"/>
                  </a:cubicBezTo>
                  <a:cubicBezTo>
                    <a:pt x="5821" y="894"/>
                    <a:pt x="5670" y="891"/>
                    <a:pt x="5523" y="891"/>
                  </a:cubicBezTo>
                  <a:cubicBezTo>
                    <a:pt x="762" y="891"/>
                    <a:pt x="1" y="3903"/>
                    <a:pt x="4424" y="11920"/>
                  </a:cubicBezTo>
                  <a:cubicBezTo>
                    <a:pt x="6153" y="15063"/>
                    <a:pt x="8466" y="16473"/>
                    <a:pt x="10665" y="16473"/>
                  </a:cubicBezTo>
                  <a:cubicBezTo>
                    <a:pt x="11126" y="16473"/>
                    <a:pt x="11581" y="16411"/>
                    <a:pt x="12025" y="16291"/>
                  </a:cubicBezTo>
                  <a:cubicBezTo>
                    <a:pt x="15287" y="15404"/>
                    <a:pt x="17504" y="11445"/>
                    <a:pt x="16268" y="5745"/>
                  </a:cubicBezTo>
                  <a:cubicBezTo>
                    <a:pt x="15237" y="1102"/>
                    <a:pt x="12448" y="1"/>
                    <a:pt x="10033" y="1"/>
                  </a:cubicBezTo>
                  <a:close/>
                </a:path>
              </a:pathLst>
            </a:custGeom>
            <a:solidFill>
              <a:srgbClr val="A0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25;p70">
              <a:extLst>
                <a:ext uri="{FF2B5EF4-FFF2-40B4-BE49-F238E27FC236}">
                  <a16:creationId xmlns:a16="http://schemas.microsoft.com/office/drawing/2014/main" id="{3AB75405-9970-98E0-C93C-4092EAC7657B}"/>
                </a:ext>
              </a:extLst>
            </p:cNvPr>
            <p:cNvSpPr/>
            <p:nvPr/>
          </p:nvSpPr>
          <p:spPr>
            <a:xfrm>
              <a:off x="1171550" y="1252150"/>
              <a:ext cx="457650" cy="532950"/>
            </a:xfrm>
            <a:custGeom>
              <a:avLst/>
              <a:gdLst/>
              <a:ahLst/>
              <a:cxnLst/>
              <a:rect l="l" t="t" r="r" b="b"/>
              <a:pathLst>
                <a:path w="18306" h="21318" extrusionOk="0">
                  <a:moveTo>
                    <a:pt x="12634" y="0"/>
                  </a:moveTo>
                  <a:cubicBezTo>
                    <a:pt x="10871" y="0"/>
                    <a:pt x="9301" y="943"/>
                    <a:pt x="8773" y="1240"/>
                  </a:cubicBezTo>
                  <a:cubicBezTo>
                    <a:pt x="6398" y="2507"/>
                    <a:pt x="7570" y="4882"/>
                    <a:pt x="5195" y="6339"/>
                  </a:cubicBezTo>
                  <a:cubicBezTo>
                    <a:pt x="2566" y="7954"/>
                    <a:pt x="3484" y="10551"/>
                    <a:pt x="3643" y="11596"/>
                  </a:cubicBezTo>
                  <a:cubicBezTo>
                    <a:pt x="3833" y="12641"/>
                    <a:pt x="1" y="13147"/>
                    <a:pt x="476" y="16188"/>
                  </a:cubicBezTo>
                  <a:cubicBezTo>
                    <a:pt x="919" y="18874"/>
                    <a:pt x="5139" y="21318"/>
                    <a:pt x="7357" y="21318"/>
                  </a:cubicBezTo>
                  <a:cubicBezTo>
                    <a:pt x="7675" y="21318"/>
                    <a:pt x="7953" y="21267"/>
                    <a:pt x="8171" y="21160"/>
                  </a:cubicBezTo>
                  <a:cubicBezTo>
                    <a:pt x="9882" y="20273"/>
                    <a:pt x="8551" y="18341"/>
                    <a:pt x="9755" y="17423"/>
                  </a:cubicBezTo>
                  <a:cubicBezTo>
                    <a:pt x="12352" y="15428"/>
                    <a:pt x="11402" y="13749"/>
                    <a:pt x="11402" y="13749"/>
                  </a:cubicBezTo>
                  <a:cubicBezTo>
                    <a:pt x="11402" y="13749"/>
                    <a:pt x="9945" y="10392"/>
                    <a:pt x="14125" y="9347"/>
                  </a:cubicBezTo>
                  <a:cubicBezTo>
                    <a:pt x="18306" y="8302"/>
                    <a:pt x="17324" y="3615"/>
                    <a:pt x="17324" y="3615"/>
                  </a:cubicBezTo>
                  <a:cubicBezTo>
                    <a:pt x="16035" y="795"/>
                    <a:pt x="14253" y="0"/>
                    <a:pt x="12634" y="0"/>
                  </a:cubicBezTo>
                  <a:close/>
                </a:path>
              </a:pathLst>
            </a:custGeom>
            <a:solidFill>
              <a:srgbClr val="202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26;p70">
              <a:extLst>
                <a:ext uri="{FF2B5EF4-FFF2-40B4-BE49-F238E27FC236}">
                  <a16:creationId xmlns:a16="http://schemas.microsoft.com/office/drawing/2014/main" id="{BADF6B93-7B23-F7AB-BEB2-C54F89106A7A}"/>
                </a:ext>
              </a:extLst>
            </p:cNvPr>
            <p:cNvSpPr/>
            <p:nvPr/>
          </p:nvSpPr>
          <p:spPr>
            <a:xfrm>
              <a:off x="1503300" y="1474575"/>
              <a:ext cx="98200" cy="30275"/>
            </a:xfrm>
            <a:custGeom>
              <a:avLst/>
              <a:gdLst/>
              <a:ahLst/>
              <a:cxnLst/>
              <a:rect l="l" t="t" r="r" b="b"/>
              <a:pathLst>
                <a:path w="3928" h="1211" extrusionOk="0">
                  <a:moveTo>
                    <a:pt x="1840" y="1"/>
                  </a:moveTo>
                  <a:cubicBezTo>
                    <a:pt x="1474" y="1"/>
                    <a:pt x="1097" y="98"/>
                    <a:pt x="792" y="292"/>
                  </a:cubicBezTo>
                  <a:cubicBezTo>
                    <a:pt x="444" y="482"/>
                    <a:pt x="190" y="799"/>
                    <a:pt x="0" y="1147"/>
                  </a:cubicBezTo>
                  <a:cubicBezTo>
                    <a:pt x="317" y="989"/>
                    <a:pt x="665" y="862"/>
                    <a:pt x="1014" y="767"/>
                  </a:cubicBezTo>
                  <a:cubicBezTo>
                    <a:pt x="1299" y="704"/>
                    <a:pt x="1647" y="672"/>
                    <a:pt x="1964" y="672"/>
                  </a:cubicBezTo>
                  <a:cubicBezTo>
                    <a:pt x="2629" y="767"/>
                    <a:pt x="3294" y="957"/>
                    <a:pt x="3927" y="1210"/>
                  </a:cubicBezTo>
                  <a:cubicBezTo>
                    <a:pt x="3737" y="894"/>
                    <a:pt x="3452" y="608"/>
                    <a:pt x="3135" y="418"/>
                  </a:cubicBezTo>
                  <a:cubicBezTo>
                    <a:pt x="2787" y="165"/>
                    <a:pt x="2407" y="38"/>
                    <a:pt x="1995" y="7"/>
                  </a:cubicBezTo>
                  <a:cubicBezTo>
                    <a:pt x="1944" y="3"/>
                    <a:pt x="1892" y="1"/>
                    <a:pt x="1840" y="1"/>
                  </a:cubicBezTo>
                  <a:close/>
                </a:path>
              </a:pathLst>
            </a:custGeom>
            <a:solidFill>
              <a:srgbClr val="09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27;p70">
              <a:extLst>
                <a:ext uri="{FF2B5EF4-FFF2-40B4-BE49-F238E27FC236}">
                  <a16:creationId xmlns:a16="http://schemas.microsoft.com/office/drawing/2014/main" id="{363F9770-4AC4-5DEB-FD4D-F31F7736367A}"/>
                </a:ext>
              </a:extLst>
            </p:cNvPr>
            <p:cNvSpPr/>
            <p:nvPr/>
          </p:nvSpPr>
          <p:spPr>
            <a:xfrm>
              <a:off x="1646600" y="1474450"/>
              <a:ext cx="58600" cy="34350"/>
            </a:xfrm>
            <a:custGeom>
              <a:avLst/>
              <a:gdLst/>
              <a:ahLst/>
              <a:cxnLst/>
              <a:rect l="l" t="t" r="r" b="b"/>
              <a:pathLst>
                <a:path w="2344" h="1374" extrusionOk="0">
                  <a:moveTo>
                    <a:pt x="1033" y="1"/>
                  </a:moveTo>
                  <a:cubicBezTo>
                    <a:pt x="797" y="1"/>
                    <a:pt x="558" y="78"/>
                    <a:pt x="380" y="233"/>
                  </a:cubicBezTo>
                  <a:cubicBezTo>
                    <a:pt x="159" y="423"/>
                    <a:pt x="0" y="709"/>
                    <a:pt x="0" y="1025"/>
                  </a:cubicBezTo>
                  <a:cubicBezTo>
                    <a:pt x="190" y="899"/>
                    <a:pt x="412" y="772"/>
                    <a:pt x="634" y="709"/>
                  </a:cubicBezTo>
                  <a:cubicBezTo>
                    <a:pt x="713" y="677"/>
                    <a:pt x="800" y="661"/>
                    <a:pt x="887" y="661"/>
                  </a:cubicBezTo>
                  <a:cubicBezTo>
                    <a:pt x="974" y="661"/>
                    <a:pt x="1061" y="677"/>
                    <a:pt x="1140" y="709"/>
                  </a:cubicBezTo>
                  <a:cubicBezTo>
                    <a:pt x="1330" y="772"/>
                    <a:pt x="1520" y="867"/>
                    <a:pt x="1679" y="962"/>
                  </a:cubicBezTo>
                  <a:cubicBezTo>
                    <a:pt x="1900" y="1089"/>
                    <a:pt x="2090" y="1215"/>
                    <a:pt x="2344" y="1374"/>
                  </a:cubicBezTo>
                  <a:cubicBezTo>
                    <a:pt x="2344" y="1089"/>
                    <a:pt x="2217" y="804"/>
                    <a:pt x="2059" y="582"/>
                  </a:cubicBezTo>
                  <a:cubicBezTo>
                    <a:pt x="1869" y="328"/>
                    <a:pt x="1615" y="138"/>
                    <a:pt x="1330" y="43"/>
                  </a:cubicBezTo>
                  <a:cubicBezTo>
                    <a:pt x="1235" y="15"/>
                    <a:pt x="1135" y="1"/>
                    <a:pt x="1033" y="1"/>
                  </a:cubicBezTo>
                  <a:close/>
                </a:path>
              </a:pathLst>
            </a:custGeom>
            <a:solidFill>
              <a:srgbClr val="09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28;p70">
              <a:extLst>
                <a:ext uri="{FF2B5EF4-FFF2-40B4-BE49-F238E27FC236}">
                  <a16:creationId xmlns:a16="http://schemas.microsoft.com/office/drawing/2014/main" id="{E84D63FE-4CB8-073F-17F2-331132F3129A}"/>
                </a:ext>
              </a:extLst>
            </p:cNvPr>
            <p:cNvSpPr/>
            <p:nvPr/>
          </p:nvSpPr>
          <p:spPr>
            <a:xfrm>
              <a:off x="1618100" y="1553900"/>
              <a:ext cx="34850" cy="69275"/>
            </a:xfrm>
            <a:custGeom>
              <a:avLst/>
              <a:gdLst/>
              <a:ahLst/>
              <a:cxnLst/>
              <a:rect l="l" t="t" r="r" b="b"/>
              <a:pathLst>
                <a:path w="1394" h="2771" extrusionOk="0">
                  <a:moveTo>
                    <a:pt x="824" y="1"/>
                  </a:moveTo>
                  <a:cubicBezTo>
                    <a:pt x="950" y="602"/>
                    <a:pt x="1045" y="1204"/>
                    <a:pt x="1077" y="1806"/>
                  </a:cubicBezTo>
                  <a:cubicBezTo>
                    <a:pt x="1077" y="1932"/>
                    <a:pt x="1077" y="2059"/>
                    <a:pt x="1045" y="2186"/>
                  </a:cubicBezTo>
                  <a:cubicBezTo>
                    <a:pt x="1014" y="2313"/>
                    <a:pt x="919" y="2408"/>
                    <a:pt x="824" y="2471"/>
                  </a:cubicBezTo>
                  <a:cubicBezTo>
                    <a:pt x="614" y="2576"/>
                    <a:pt x="382" y="2637"/>
                    <a:pt x="147" y="2637"/>
                  </a:cubicBezTo>
                  <a:cubicBezTo>
                    <a:pt x="98" y="2637"/>
                    <a:pt x="49" y="2635"/>
                    <a:pt x="0" y="2629"/>
                  </a:cubicBezTo>
                  <a:lnTo>
                    <a:pt x="0" y="2629"/>
                  </a:lnTo>
                  <a:cubicBezTo>
                    <a:pt x="166" y="2721"/>
                    <a:pt x="354" y="2771"/>
                    <a:pt x="544" y="2771"/>
                  </a:cubicBezTo>
                  <a:cubicBezTo>
                    <a:pt x="680" y="2771"/>
                    <a:pt x="818" y="2745"/>
                    <a:pt x="950" y="2693"/>
                  </a:cubicBezTo>
                  <a:cubicBezTo>
                    <a:pt x="1109" y="2629"/>
                    <a:pt x="1267" y="2471"/>
                    <a:pt x="1330" y="2313"/>
                  </a:cubicBezTo>
                  <a:cubicBezTo>
                    <a:pt x="1362" y="2154"/>
                    <a:pt x="1394" y="1964"/>
                    <a:pt x="1394" y="1806"/>
                  </a:cubicBezTo>
                  <a:cubicBezTo>
                    <a:pt x="1362" y="1489"/>
                    <a:pt x="1299" y="1172"/>
                    <a:pt x="1204" y="856"/>
                  </a:cubicBezTo>
                  <a:cubicBezTo>
                    <a:pt x="1109" y="571"/>
                    <a:pt x="982" y="286"/>
                    <a:pt x="824" y="1"/>
                  </a:cubicBezTo>
                  <a:close/>
                </a:path>
              </a:pathLst>
            </a:custGeom>
            <a:solidFill>
              <a:srgbClr val="72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29;p70">
              <a:extLst>
                <a:ext uri="{FF2B5EF4-FFF2-40B4-BE49-F238E27FC236}">
                  <a16:creationId xmlns:a16="http://schemas.microsoft.com/office/drawing/2014/main" id="{C24D0B19-0916-CE4B-50ED-C6BDB41DAF5A}"/>
                </a:ext>
              </a:extLst>
            </p:cNvPr>
            <p:cNvSpPr/>
            <p:nvPr/>
          </p:nvSpPr>
          <p:spPr>
            <a:xfrm>
              <a:off x="1653725" y="1539025"/>
              <a:ext cx="49100" cy="40250"/>
            </a:xfrm>
            <a:custGeom>
              <a:avLst/>
              <a:gdLst/>
              <a:ahLst/>
              <a:cxnLst/>
              <a:rect l="l" t="t" r="r" b="b"/>
              <a:pathLst>
                <a:path w="1964" h="1610" extrusionOk="0">
                  <a:moveTo>
                    <a:pt x="952" y="1"/>
                  </a:moveTo>
                  <a:cubicBezTo>
                    <a:pt x="807" y="1"/>
                    <a:pt x="663" y="60"/>
                    <a:pt x="570" y="152"/>
                  </a:cubicBezTo>
                  <a:cubicBezTo>
                    <a:pt x="444" y="247"/>
                    <a:pt x="317" y="374"/>
                    <a:pt x="254" y="501"/>
                  </a:cubicBezTo>
                  <a:cubicBezTo>
                    <a:pt x="95" y="786"/>
                    <a:pt x="32" y="1071"/>
                    <a:pt x="0" y="1356"/>
                  </a:cubicBezTo>
                  <a:cubicBezTo>
                    <a:pt x="127" y="1102"/>
                    <a:pt x="285" y="881"/>
                    <a:pt x="444" y="627"/>
                  </a:cubicBezTo>
                  <a:cubicBezTo>
                    <a:pt x="578" y="439"/>
                    <a:pt x="758" y="297"/>
                    <a:pt x="926" y="297"/>
                  </a:cubicBezTo>
                  <a:cubicBezTo>
                    <a:pt x="956" y="297"/>
                    <a:pt x="985" y="301"/>
                    <a:pt x="1014" y="311"/>
                  </a:cubicBezTo>
                  <a:cubicBezTo>
                    <a:pt x="1235" y="437"/>
                    <a:pt x="1394" y="627"/>
                    <a:pt x="1520" y="849"/>
                  </a:cubicBezTo>
                  <a:cubicBezTo>
                    <a:pt x="1679" y="1102"/>
                    <a:pt x="1805" y="1356"/>
                    <a:pt x="1964" y="1609"/>
                  </a:cubicBezTo>
                  <a:cubicBezTo>
                    <a:pt x="1932" y="1324"/>
                    <a:pt x="1837" y="1039"/>
                    <a:pt x="1742" y="754"/>
                  </a:cubicBezTo>
                  <a:cubicBezTo>
                    <a:pt x="1615" y="437"/>
                    <a:pt x="1394" y="184"/>
                    <a:pt x="1109" y="26"/>
                  </a:cubicBezTo>
                  <a:cubicBezTo>
                    <a:pt x="1058" y="9"/>
                    <a:pt x="1005" y="1"/>
                    <a:pt x="952" y="1"/>
                  </a:cubicBezTo>
                  <a:close/>
                </a:path>
              </a:pathLst>
            </a:custGeom>
            <a:solidFill>
              <a:srgbClr val="19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30;p70">
              <a:extLst>
                <a:ext uri="{FF2B5EF4-FFF2-40B4-BE49-F238E27FC236}">
                  <a16:creationId xmlns:a16="http://schemas.microsoft.com/office/drawing/2014/main" id="{1473F16E-1369-FC8F-F72E-0A1F75D65AC5}"/>
                </a:ext>
              </a:extLst>
            </p:cNvPr>
            <p:cNvSpPr/>
            <p:nvPr/>
          </p:nvSpPr>
          <p:spPr>
            <a:xfrm>
              <a:off x="1538925" y="1536650"/>
              <a:ext cx="49900" cy="40250"/>
            </a:xfrm>
            <a:custGeom>
              <a:avLst/>
              <a:gdLst/>
              <a:ahLst/>
              <a:cxnLst/>
              <a:rect l="l" t="t" r="r" b="b"/>
              <a:pathLst>
                <a:path w="1996" h="1610" extrusionOk="0">
                  <a:moveTo>
                    <a:pt x="957" y="1"/>
                  </a:moveTo>
                  <a:cubicBezTo>
                    <a:pt x="819" y="1"/>
                    <a:pt x="686" y="60"/>
                    <a:pt x="570" y="152"/>
                  </a:cubicBezTo>
                  <a:cubicBezTo>
                    <a:pt x="444" y="247"/>
                    <a:pt x="349" y="374"/>
                    <a:pt x="285" y="532"/>
                  </a:cubicBezTo>
                  <a:cubicBezTo>
                    <a:pt x="127" y="786"/>
                    <a:pt x="32" y="1102"/>
                    <a:pt x="0" y="1387"/>
                  </a:cubicBezTo>
                  <a:cubicBezTo>
                    <a:pt x="127" y="1134"/>
                    <a:pt x="285" y="881"/>
                    <a:pt x="444" y="659"/>
                  </a:cubicBezTo>
                  <a:cubicBezTo>
                    <a:pt x="599" y="478"/>
                    <a:pt x="776" y="317"/>
                    <a:pt x="922" y="317"/>
                  </a:cubicBezTo>
                  <a:cubicBezTo>
                    <a:pt x="954" y="317"/>
                    <a:pt x="985" y="325"/>
                    <a:pt x="1014" y="342"/>
                  </a:cubicBezTo>
                  <a:cubicBezTo>
                    <a:pt x="1235" y="469"/>
                    <a:pt x="1425" y="627"/>
                    <a:pt x="1552" y="849"/>
                  </a:cubicBezTo>
                  <a:cubicBezTo>
                    <a:pt x="1710" y="1102"/>
                    <a:pt x="1837" y="1356"/>
                    <a:pt x="1995" y="1609"/>
                  </a:cubicBezTo>
                  <a:cubicBezTo>
                    <a:pt x="1932" y="1324"/>
                    <a:pt x="1869" y="1039"/>
                    <a:pt x="1742" y="754"/>
                  </a:cubicBezTo>
                  <a:cubicBezTo>
                    <a:pt x="1647" y="437"/>
                    <a:pt x="1425" y="184"/>
                    <a:pt x="1109" y="26"/>
                  </a:cubicBezTo>
                  <a:cubicBezTo>
                    <a:pt x="1058" y="9"/>
                    <a:pt x="1007" y="1"/>
                    <a:pt x="957" y="1"/>
                  </a:cubicBezTo>
                  <a:close/>
                </a:path>
              </a:pathLst>
            </a:custGeom>
            <a:solidFill>
              <a:srgbClr val="19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31;p70">
              <a:extLst>
                <a:ext uri="{FF2B5EF4-FFF2-40B4-BE49-F238E27FC236}">
                  <a16:creationId xmlns:a16="http://schemas.microsoft.com/office/drawing/2014/main" id="{22E40892-107E-63D6-FE43-D057E7408BDB}"/>
                </a:ext>
              </a:extLst>
            </p:cNvPr>
            <p:cNvSpPr/>
            <p:nvPr/>
          </p:nvSpPr>
          <p:spPr>
            <a:xfrm>
              <a:off x="1299825" y="1819925"/>
              <a:ext cx="533650" cy="342350"/>
            </a:xfrm>
            <a:custGeom>
              <a:avLst/>
              <a:gdLst/>
              <a:ahLst/>
              <a:cxnLst/>
              <a:rect l="l" t="t" r="r" b="b"/>
              <a:pathLst>
                <a:path w="21346" h="13694" extrusionOk="0">
                  <a:moveTo>
                    <a:pt x="2439" y="0"/>
                  </a:moveTo>
                  <a:cubicBezTo>
                    <a:pt x="1520" y="95"/>
                    <a:pt x="665" y="507"/>
                    <a:pt x="0" y="1172"/>
                  </a:cubicBezTo>
                  <a:cubicBezTo>
                    <a:pt x="0" y="1172"/>
                    <a:pt x="2439" y="3167"/>
                    <a:pt x="2819" y="8234"/>
                  </a:cubicBezTo>
                  <a:cubicBezTo>
                    <a:pt x="3357" y="9881"/>
                    <a:pt x="4212" y="11433"/>
                    <a:pt x="5352" y="12763"/>
                  </a:cubicBezTo>
                  <a:cubicBezTo>
                    <a:pt x="5934" y="13458"/>
                    <a:pt x="6576" y="13693"/>
                    <a:pt x="7300" y="13693"/>
                  </a:cubicBezTo>
                  <a:cubicBezTo>
                    <a:pt x="8815" y="13693"/>
                    <a:pt x="10692" y="12662"/>
                    <a:pt x="13138" y="12662"/>
                  </a:cubicBezTo>
                  <a:cubicBezTo>
                    <a:pt x="14103" y="12662"/>
                    <a:pt x="15156" y="12823"/>
                    <a:pt x="16310" y="13270"/>
                  </a:cubicBezTo>
                  <a:cubicBezTo>
                    <a:pt x="16338" y="13281"/>
                    <a:pt x="16392" y="13289"/>
                    <a:pt x="16470" y="13289"/>
                  </a:cubicBezTo>
                  <a:cubicBezTo>
                    <a:pt x="16835" y="13289"/>
                    <a:pt x="17702" y="13107"/>
                    <a:pt x="18590" y="12193"/>
                  </a:cubicBezTo>
                  <a:cubicBezTo>
                    <a:pt x="21345" y="9184"/>
                    <a:pt x="17102" y="5257"/>
                    <a:pt x="17102" y="5257"/>
                  </a:cubicBezTo>
                  <a:lnTo>
                    <a:pt x="16880" y="887"/>
                  </a:lnTo>
                  <a:lnTo>
                    <a:pt x="15075" y="254"/>
                  </a:lnTo>
                  <a:lnTo>
                    <a:pt x="15075" y="254"/>
                  </a:lnTo>
                  <a:cubicBezTo>
                    <a:pt x="15075" y="254"/>
                    <a:pt x="15835" y="5542"/>
                    <a:pt x="10229" y="5891"/>
                  </a:cubicBezTo>
                  <a:cubicBezTo>
                    <a:pt x="10090" y="5899"/>
                    <a:pt x="9953" y="5903"/>
                    <a:pt x="9817" y="5903"/>
                  </a:cubicBezTo>
                  <a:cubicBezTo>
                    <a:pt x="4517" y="5903"/>
                    <a:pt x="2439" y="0"/>
                    <a:pt x="2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32;p70">
              <a:extLst>
                <a:ext uri="{FF2B5EF4-FFF2-40B4-BE49-F238E27FC236}">
                  <a16:creationId xmlns:a16="http://schemas.microsoft.com/office/drawing/2014/main" id="{A861B8E8-EE3B-5715-9C1A-AF92D2E1947E}"/>
                </a:ext>
              </a:extLst>
            </p:cNvPr>
            <p:cNvSpPr/>
            <p:nvPr/>
          </p:nvSpPr>
          <p:spPr>
            <a:xfrm>
              <a:off x="1041725" y="1803800"/>
              <a:ext cx="548675" cy="643200"/>
            </a:xfrm>
            <a:custGeom>
              <a:avLst/>
              <a:gdLst/>
              <a:ahLst/>
              <a:cxnLst/>
              <a:rect l="l" t="t" r="r" b="b"/>
              <a:pathLst>
                <a:path w="21947" h="25728" extrusionOk="0">
                  <a:moveTo>
                    <a:pt x="14896" y="0"/>
                  </a:moveTo>
                  <a:cubicBezTo>
                    <a:pt x="9012" y="0"/>
                    <a:pt x="310" y="11894"/>
                    <a:pt x="158" y="14136"/>
                  </a:cubicBezTo>
                  <a:cubicBezTo>
                    <a:pt x="0" y="16480"/>
                    <a:pt x="9089" y="25727"/>
                    <a:pt x="9089" y="25727"/>
                  </a:cubicBezTo>
                  <a:cubicBezTo>
                    <a:pt x="11433" y="24840"/>
                    <a:pt x="11876" y="22940"/>
                    <a:pt x="11876" y="22940"/>
                  </a:cubicBezTo>
                  <a:lnTo>
                    <a:pt x="7474" y="13693"/>
                  </a:lnTo>
                  <a:lnTo>
                    <a:pt x="11274" y="10779"/>
                  </a:lnTo>
                  <a:lnTo>
                    <a:pt x="11623" y="19583"/>
                  </a:lnTo>
                  <a:lnTo>
                    <a:pt x="17545" y="21325"/>
                  </a:lnTo>
                  <a:cubicBezTo>
                    <a:pt x="21947" y="9354"/>
                    <a:pt x="15676" y="75"/>
                    <a:pt x="15676" y="75"/>
                  </a:cubicBezTo>
                  <a:cubicBezTo>
                    <a:pt x="15423" y="25"/>
                    <a:pt x="15162" y="0"/>
                    <a:pt x="14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33;p70">
              <a:extLst>
                <a:ext uri="{FF2B5EF4-FFF2-40B4-BE49-F238E27FC236}">
                  <a16:creationId xmlns:a16="http://schemas.microsoft.com/office/drawing/2014/main" id="{2D48A9D7-014A-CC4A-DF20-78B2E7027BE7}"/>
                </a:ext>
              </a:extLst>
            </p:cNvPr>
            <p:cNvSpPr/>
            <p:nvPr/>
          </p:nvSpPr>
          <p:spPr>
            <a:xfrm>
              <a:off x="1648175" y="1826250"/>
              <a:ext cx="187450" cy="499600"/>
            </a:xfrm>
            <a:custGeom>
              <a:avLst/>
              <a:gdLst/>
              <a:ahLst/>
              <a:cxnLst/>
              <a:rect l="l" t="t" r="r" b="b"/>
              <a:pathLst>
                <a:path w="7498" h="19984" extrusionOk="0">
                  <a:moveTo>
                    <a:pt x="1179" y="1"/>
                  </a:moveTo>
                  <a:cubicBezTo>
                    <a:pt x="1166" y="1"/>
                    <a:pt x="1154" y="1"/>
                    <a:pt x="1141" y="1"/>
                  </a:cubicBezTo>
                  <a:cubicBezTo>
                    <a:pt x="1141" y="1"/>
                    <a:pt x="2502" y="10008"/>
                    <a:pt x="1" y="19984"/>
                  </a:cubicBezTo>
                  <a:cubicBezTo>
                    <a:pt x="1" y="19984"/>
                    <a:pt x="3991" y="19984"/>
                    <a:pt x="4719" y="17799"/>
                  </a:cubicBezTo>
                  <a:cubicBezTo>
                    <a:pt x="5478" y="15586"/>
                    <a:pt x="7498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34;p70">
              <a:extLst>
                <a:ext uri="{FF2B5EF4-FFF2-40B4-BE49-F238E27FC236}">
                  <a16:creationId xmlns:a16="http://schemas.microsoft.com/office/drawing/2014/main" id="{874B8998-3B6A-72AC-D9E1-FA5BC97089D1}"/>
                </a:ext>
              </a:extLst>
            </p:cNvPr>
            <p:cNvSpPr/>
            <p:nvPr/>
          </p:nvSpPr>
          <p:spPr>
            <a:xfrm>
              <a:off x="1326725" y="2041600"/>
              <a:ext cx="201125" cy="296125"/>
            </a:xfrm>
            <a:custGeom>
              <a:avLst/>
              <a:gdLst/>
              <a:ahLst/>
              <a:cxnLst/>
              <a:rect l="l" t="t" r="r" b="b"/>
              <a:pathLst>
                <a:path w="8045" h="11845" extrusionOk="0">
                  <a:moveTo>
                    <a:pt x="7538" y="1"/>
                  </a:moveTo>
                  <a:lnTo>
                    <a:pt x="7538" y="1"/>
                  </a:lnTo>
                  <a:cubicBezTo>
                    <a:pt x="6715" y="1014"/>
                    <a:pt x="5765" y="1901"/>
                    <a:pt x="4656" y="2598"/>
                  </a:cubicBezTo>
                  <a:cubicBezTo>
                    <a:pt x="3200" y="3484"/>
                    <a:pt x="1648" y="4149"/>
                    <a:pt x="1" y="4561"/>
                  </a:cubicBezTo>
                  <a:lnTo>
                    <a:pt x="223" y="10071"/>
                  </a:lnTo>
                  <a:lnTo>
                    <a:pt x="6145" y="11845"/>
                  </a:lnTo>
                  <a:cubicBezTo>
                    <a:pt x="7570" y="8045"/>
                    <a:pt x="8045" y="3991"/>
                    <a:pt x="75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5;p70">
              <a:extLst>
                <a:ext uri="{FF2B5EF4-FFF2-40B4-BE49-F238E27FC236}">
                  <a16:creationId xmlns:a16="http://schemas.microsoft.com/office/drawing/2014/main" id="{49EF57F5-5FB7-9365-73B3-ECD5E40E894B}"/>
                </a:ext>
              </a:extLst>
            </p:cNvPr>
            <p:cNvSpPr/>
            <p:nvPr/>
          </p:nvSpPr>
          <p:spPr>
            <a:xfrm>
              <a:off x="1648175" y="2113650"/>
              <a:ext cx="137000" cy="212200"/>
            </a:xfrm>
            <a:custGeom>
              <a:avLst/>
              <a:gdLst/>
              <a:ahLst/>
              <a:cxnLst/>
              <a:rect l="l" t="t" r="r" b="b"/>
              <a:pathLst>
                <a:path w="5480" h="8488" extrusionOk="0">
                  <a:moveTo>
                    <a:pt x="1331" y="1"/>
                  </a:moveTo>
                  <a:cubicBezTo>
                    <a:pt x="1141" y="2882"/>
                    <a:pt x="697" y="5701"/>
                    <a:pt x="1" y="8488"/>
                  </a:cubicBezTo>
                  <a:cubicBezTo>
                    <a:pt x="1" y="8488"/>
                    <a:pt x="3991" y="8488"/>
                    <a:pt x="4719" y="6303"/>
                  </a:cubicBezTo>
                  <a:cubicBezTo>
                    <a:pt x="5099" y="4751"/>
                    <a:pt x="5353" y="3199"/>
                    <a:pt x="5479" y="1647"/>
                  </a:cubicBezTo>
                  <a:cubicBezTo>
                    <a:pt x="3991" y="1394"/>
                    <a:pt x="2566" y="856"/>
                    <a:pt x="13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36;p70">
              <a:extLst>
                <a:ext uri="{FF2B5EF4-FFF2-40B4-BE49-F238E27FC236}">
                  <a16:creationId xmlns:a16="http://schemas.microsoft.com/office/drawing/2014/main" id="{44E4EBC6-D3AD-2BD3-B21B-CEAAC612FB97}"/>
                </a:ext>
              </a:extLst>
            </p:cNvPr>
            <p:cNvSpPr/>
            <p:nvPr/>
          </p:nvSpPr>
          <p:spPr>
            <a:xfrm>
              <a:off x="1694900" y="1828625"/>
              <a:ext cx="415675" cy="422925"/>
            </a:xfrm>
            <a:custGeom>
              <a:avLst/>
              <a:gdLst/>
              <a:ahLst/>
              <a:cxnLst/>
              <a:rect l="l" t="t" r="r" b="b"/>
              <a:pathLst>
                <a:path w="16627" h="16917" extrusionOk="0">
                  <a:moveTo>
                    <a:pt x="0" y="1"/>
                  </a:moveTo>
                  <a:lnTo>
                    <a:pt x="2217" y="9343"/>
                  </a:lnTo>
                  <a:cubicBezTo>
                    <a:pt x="2217" y="9343"/>
                    <a:pt x="6281" y="16917"/>
                    <a:pt x="9430" y="16917"/>
                  </a:cubicBezTo>
                  <a:cubicBezTo>
                    <a:pt x="9475" y="16917"/>
                    <a:pt x="9520" y="16915"/>
                    <a:pt x="9564" y="16912"/>
                  </a:cubicBezTo>
                  <a:cubicBezTo>
                    <a:pt x="12763" y="16722"/>
                    <a:pt x="16626" y="5384"/>
                    <a:pt x="16626" y="5384"/>
                  </a:cubicBezTo>
                  <a:lnTo>
                    <a:pt x="13206" y="3073"/>
                  </a:lnTo>
                  <a:lnTo>
                    <a:pt x="9342" y="10452"/>
                  </a:lnTo>
                  <a:cubicBezTo>
                    <a:pt x="5384" y="44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37;p70">
              <a:extLst>
                <a:ext uri="{FF2B5EF4-FFF2-40B4-BE49-F238E27FC236}">
                  <a16:creationId xmlns:a16="http://schemas.microsoft.com/office/drawing/2014/main" id="{4754F97D-DFAD-4369-258D-F66D948F8C62}"/>
                </a:ext>
              </a:extLst>
            </p:cNvPr>
            <p:cNvSpPr/>
            <p:nvPr/>
          </p:nvSpPr>
          <p:spPr>
            <a:xfrm>
              <a:off x="1285575" y="2331700"/>
              <a:ext cx="175650" cy="128775"/>
            </a:xfrm>
            <a:custGeom>
              <a:avLst/>
              <a:gdLst/>
              <a:ahLst/>
              <a:cxnLst/>
              <a:rect l="l" t="t" r="r" b="b"/>
              <a:pathLst>
                <a:path w="7026" h="5151" extrusionOk="0">
                  <a:moveTo>
                    <a:pt x="5457" y="1"/>
                  </a:moveTo>
                  <a:cubicBezTo>
                    <a:pt x="5255" y="1"/>
                    <a:pt x="4599" y="260"/>
                    <a:pt x="3135" y="1001"/>
                  </a:cubicBezTo>
                  <a:lnTo>
                    <a:pt x="2090" y="1793"/>
                  </a:lnTo>
                  <a:cubicBezTo>
                    <a:pt x="2090" y="1793"/>
                    <a:pt x="1679" y="2964"/>
                    <a:pt x="0" y="4263"/>
                  </a:cubicBezTo>
                  <a:cubicBezTo>
                    <a:pt x="43" y="4695"/>
                    <a:pt x="382" y="5113"/>
                    <a:pt x="945" y="5113"/>
                  </a:cubicBezTo>
                  <a:cubicBezTo>
                    <a:pt x="1206" y="5113"/>
                    <a:pt x="1517" y="5022"/>
                    <a:pt x="1869" y="4801"/>
                  </a:cubicBezTo>
                  <a:cubicBezTo>
                    <a:pt x="2375" y="4516"/>
                    <a:pt x="2882" y="4104"/>
                    <a:pt x="3294" y="3661"/>
                  </a:cubicBezTo>
                  <a:cubicBezTo>
                    <a:pt x="3294" y="3661"/>
                    <a:pt x="4698" y="5150"/>
                    <a:pt x="5004" y="5150"/>
                  </a:cubicBezTo>
                  <a:cubicBezTo>
                    <a:pt x="5191" y="5150"/>
                    <a:pt x="4969" y="4595"/>
                    <a:pt x="3769" y="2806"/>
                  </a:cubicBezTo>
                  <a:lnTo>
                    <a:pt x="3769" y="2806"/>
                  </a:lnTo>
                  <a:cubicBezTo>
                    <a:pt x="3769" y="2806"/>
                    <a:pt x="5901" y="3668"/>
                    <a:pt x="6335" y="3668"/>
                  </a:cubicBezTo>
                  <a:cubicBezTo>
                    <a:pt x="6616" y="3668"/>
                    <a:pt x="6183" y="3305"/>
                    <a:pt x="3990" y="2109"/>
                  </a:cubicBezTo>
                  <a:lnTo>
                    <a:pt x="3990" y="2109"/>
                  </a:lnTo>
                  <a:cubicBezTo>
                    <a:pt x="3991" y="2109"/>
                    <a:pt x="4726" y="2156"/>
                    <a:pt x="5345" y="2156"/>
                  </a:cubicBezTo>
                  <a:cubicBezTo>
                    <a:pt x="6335" y="2156"/>
                    <a:pt x="7026" y="2036"/>
                    <a:pt x="3927" y="1413"/>
                  </a:cubicBezTo>
                  <a:cubicBezTo>
                    <a:pt x="3927" y="1413"/>
                    <a:pt x="5929" y="1"/>
                    <a:pt x="5457" y="1"/>
                  </a:cubicBezTo>
                  <a:close/>
                </a:path>
              </a:pathLst>
            </a:custGeom>
            <a:solidFill>
              <a:srgbClr val="A06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38;p70">
              <a:extLst>
                <a:ext uri="{FF2B5EF4-FFF2-40B4-BE49-F238E27FC236}">
                  <a16:creationId xmlns:a16="http://schemas.microsoft.com/office/drawing/2014/main" id="{B56AA4BD-23F9-A1EF-3FC0-87EC06E48B8A}"/>
                </a:ext>
              </a:extLst>
            </p:cNvPr>
            <p:cNvSpPr/>
            <p:nvPr/>
          </p:nvSpPr>
          <p:spPr>
            <a:xfrm>
              <a:off x="1549200" y="1642575"/>
              <a:ext cx="119600" cy="44525"/>
            </a:xfrm>
            <a:custGeom>
              <a:avLst/>
              <a:gdLst/>
              <a:ahLst/>
              <a:cxnLst/>
              <a:rect l="l" t="t" r="r" b="b"/>
              <a:pathLst>
                <a:path w="4784" h="1781" extrusionOk="0">
                  <a:moveTo>
                    <a:pt x="1" y="1"/>
                  </a:moveTo>
                  <a:cubicBezTo>
                    <a:pt x="1" y="1"/>
                    <a:pt x="950" y="1780"/>
                    <a:pt x="2475" y="1780"/>
                  </a:cubicBezTo>
                  <a:cubicBezTo>
                    <a:pt x="2526" y="1780"/>
                    <a:pt x="2577" y="1778"/>
                    <a:pt x="2630" y="1774"/>
                  </a:cubicBezTo>
                  <a:cubicBezTo>
                    <a:pt x="4783" y="1584"/>
                    <a:pt x="4466" y="64"/>
                    <a:pt x="4466" y="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0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39;p70">
              <a:extLst>
                <a:ext uri="{FF2B5EF4-FFF2-40B4-BE49-F238E27FC236}">
                  <a16:creationId xmlns:a16="http://schemas.microsoft.com/office/drawing/2014/main" id="{EE19610A-AAE3-CC48-091A-A9C3D14CB479}"/>
                </a:ext>
              </a:extLst>
            </p:cNvPr>
            <p:cNvSpPr/>
            <p:nvPr/>
          </p:nvSpPr>
          <p:spPr>
            <a:xfrm>
              <a:off x="1549200" y="1642575"/>
              <a:ext cx="117200" cy="40400"/>
            </a:xfrm>
            <a:custGeom>
              <a:avLst/>
              <a:gdLst/>
              <a:ahLst/>
              <a:cxnLst/>
              <a:rect l="l" t="t" r="r" b="b"/>
              <a:pathLst>
                <a:path w="4688" h="1616" extrusionOk="0">
                  <a:moveTo>
                    <a:pt x="1" y="1"/>
                  </a:moveTo>
                  <a:lnTo>
                    <a:pt x="1" y="1"/>
                  </a:lnTo>
                  <a:cubicBezTo>
                    <a:pt x="96" y="191"/>
                    <a:pt x="254" y="381"/>
                    <a:pt x="381" y="571"/>
                  </a:cubicBezTo>
                  <a:cubicBezTo>
                    <a:pt x="539" y="539"/>
                    <a:pt x="698" y="539"/>
                    <a:pt x="824" y="507"/>
                  </a:cubicBezTo>
                  <a:cubicBezTo>
                    <a:pt x="860" y="506"/>
                    <a:pt x="895" y="506"/>
                    <a:pt x="930" y="506"/>
                  </a:cubicBezTo>
                  <a:cubicBezTo>
                    <a:pt x="1874" y="506"/>
                    <a:pt x="2780" y="913"/>
                    <a:pt x="3421" y="1616"/>
                  </a:cubicBezTo>
                  <a:cubicBezTo>
                    <a:pt x="4688" y="1172"/>
                    <a:pt x="4466" y="64"/>
                    <a:pt x="4466" y="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83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 Power of Feminism XL by Slidesgo">
  <a:themeElements>
    <a:clrScheme name="Simple Light">
      <a:dk1>
        <a:srgbClr val="543864"/>
      </a:dk1>
      <a:lt1>
        <a:srgbClr val="FFFFFF"/>
      </a:lt1>
      <a:dk2>
        <a:srgbClr val="FFBD69"/>
      </a:dk2>
      <a:lt2>
        <a:srgbClr val="EEEEEE"/>
      </a:lt2>
      <a:accent1>
        <a:srgbClr val="FFBD69"/>
      </a:accent1>
      <a:accent2>
        <a:srgbClr val="543864"/>
      </a:accent2>
      <a:accent3>
        <a:srgbClr val="7A489B"/>
      </a:accent3>
      <a:accent4>
        <a:srgbClr val="432B50"/>
      </a:accent4>
      <a:accent5>
        <a:srgbClr val="B7B7B7"/>
      </a:accent5>
      <a:accent6>
        <a:srgbClr val="F4AB5D"/>
      </a:accent6>
      <a:hlink>
        <a:srgbClr val="54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On-screen Show (16:9)</PresentationFormat>
  <Paragraphs>145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Leckerli One</vt:lpstr>
      <vt:lpstr>Aptos</vt:lpstr>
      <vt:lpstr>ADLaM Display</vt:lpstr>
      <vt:lpstr>Montserrat SemiBold</vt:lpstr>
      <vt:lpstr>Inter</vt:lpstr>
      <vt:lpstr>Montserrat Medium</vt:lpstr>
      <vt:lpstr>Montserrat</vt:lpstr>
      <vt:lpstr>The Power of Feminism XL by Slidesgo</vt:lpstr>
      <vt:lpstr>sakhishield.com</vt:lpstr>
      <vt:lpstr>Contents of this Presentation:</vt:lpstr>
      <vt:lpstr>Team Members:</vt:lpstr>
      <vt:lpstr>PowerPoint Presentation</vt:lpstr>
      <vt:lpstr>Solution Overview:</vt:lpstr>
      <vt:lpstr>Tech Stack &amp; Integration:</vt:lpstr>
      <vt:lpstr>Feasibility &amp; Challenges:</vt:lpstr>
      <vt:lpstr>How It Works :-</vt:lpstr>
      <vt:lpstr>Business Scope &amp; Use Case:</vt:lpstr>
      <vt:lpstr>System Architecture:</vt:lpstr>
      <vt:lpstr>Future Roadmap &amp; Enhancements:</vt:lpstr>
      <vt:lpstr>Coding Approach:</vt:lpstr>
      <vt:lpstr>Summary:</vt:lpstr>
      <vt:lpstr>THANK YOU!</vt:lpstr>
      <vt:lpstr>#WomenIsTheNewPower!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 M</dc:creator>
  <cp:lastModifiedBy>M M</cp:lastModifiedBy>
  <cp:revision>1</cp:revision>
  <dcterms:modified xsi:type="dcterms:W3CDTF">2025-03-11T11:57:53Z</dcterms:modified>
</cp:coreProperties>
</file>