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1" r:id="rId6"/>
    <p:sldId id="263" r:id="rId7"/>
    <p:sldId id="260" r:id="rId8"/>
    <p:sldId id="265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Slide 1: Introduction to Databases</a:t>
            </a:r>
            <a:endParaRPr lang="en-US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Introduction to SQL and NoSQL Databases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Choosing the Right Database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0000"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When to Choose SQL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Electrolize" panose="02000506000000020004" charset="0"/>
                <a:cs typeface="Electrolize" panose="02000506000000020004" charset="0"/>
              </a:rPr>
              <a:t> 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Structured data with clear relationships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Complex queries and transactions.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Data integrity and consistency are critical.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latin typeface="Electrolize" panose="02000506000000020004" charset="0"/>
                <a:cs typeface="Electrolize" panose="02000506000000020004" charset="0"/>
              </a:rPr>
              <a:t> </a:t>
            </a:r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When to Choose MongoDB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Flexible schema requirements.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High scalability needs.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Rapid development and iteration with varied data structures.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Final Thoughts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Both SQL and MongoDB have their strengths and are suited for different use cases.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        The choice depends on the specific needs of the application, including data structure, scalability,   and performance requirements.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Introduction to SQL and NoSQL Databases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SQL Databases</a:t>
            </a:r>
            <a:endParaRPr lang="en-US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Structured Query Language (SQL) used for defining and manipulating data.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Examples: MySQL, PostgreSQL, Oracle Database.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Schema-based: data is stored in tables with fixed schemas.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ACID compliance (Atomicity, Consistency, Isolation, Durability).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NoSQL Databases</a:t>
            </a:r>
            <a:endParaRPr lang="en-US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Designed for unstructured or semi-structured data.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Examples: MongoDB, CouchDB, Cassandra.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Schema-less: flexible data models like documents, graphs, and key-value pairs.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Often prioritizes scalability and performance over ACID properties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Slide 2: SQL Databases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Overview of SQL Databases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Overview of SQL Databases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Structure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Data is stored in tables (rows and columns).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Schema defines the data structure (tables, columns, data types).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Key Features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Relational Model: uses primary and foreign keys to establish relationships.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Transactions: supports complex transactions ensuring data integrity.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SQL Queries: a powerful query language for data manipulation and retrieval.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Use Cases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Ideal for applications requiring complex queries and transactions.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Suitable for financial systems, ERP systems, and any structured data scenarios.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Slide 3: MongoDB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Overview of MongoDB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Overview of MongoDB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Structure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Data is stored in collections of JSON-like documents.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Documents can vary in structure and contain nested data.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Key Features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Schema-less: flexible and can handle varying data types and structures.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High Scalability: supports horizontal scaling and sharding.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Powerful Aggregation: rich query language and aggregation framework.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Use Cases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Ideal for applications requiring flexible schema design.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Suitable for real-time analytics, content management, and IoT applications.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Slide 4: Comparison Between SQL and MongoDB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 SQL vs. MongoDB: A Comparison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0" y="0"/>
            <a:ext cx="12192000" cy="76028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/>
            <a:endParaRPr lang="en-US"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lvl="0"/>
            <a:endParaRPr lang="en-US"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lvl="0"/>
            <a:endParaRPr lang="en-US"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lvl="0"/>
            <a:endParaRPr lang="en-US"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lvl="0"/>
            <a:endParaRPr lang="en-US"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lvl="0"/>
            <a:endParaRPr lang="en-US"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lvl="1"/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Feature  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                             </a:t>
            </a:r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SQL Databases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                                                                       </a:t>
            </a:r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MongoDB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Data Mode                 Tables with rows and columns                                                Collections of JSON-like documents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Schema                      Fixed, predefined schema                                                                Dynamic, flexible schema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Scaling                        Vertical scaling (adding more power to a single server)          Horizontal scaling (adding more servers)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Transactions             ACID compliant transactions Supports multi-document          ACID transactions (since MongoDB 4.0)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Query Language                                           SQL                                                                 MongoDB Query Language (MQL)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Performance             Suited for complex queries and transactions                     High performance for 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read/write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           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                                                                                                                                      operations 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on large 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volumes of data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  <a:sym typeface="+mn-ea"/>
              </a:rPr>
              <a:t>Use Cases              Traditional enterprise applications, financial systems        Real-time analytics, big data, cloud-native applications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  <a:sym typeface="+mn-ea"/>
            </a:endParaRPr>
          </a:p>
          <a:p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  <a:p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  <a:p>
            <a:endParaRPr 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u="sng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Slide 5: Conclusion and Recommendations</a:t>
            </a:r>
            <a:endParaRPr lang="en-US" u="sng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u="sng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Electrolize" panose="02000506000000020004" charset="0"/>
                <a:cs typeface="Electrolize" panose="02000506000000020004" charset="0"/>
              </a:rPr>
              <a:t>Choosing the Right Database</a:t>
            </a:r>
            <a:endParaRPr lang="en-US" u="sng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Electrolize" panose="02000506000000020004" charset="0"/>
              <a:cs typeface="Electrolize" panose="02000506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3699</Words>
  <Application>WPS Presentation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Book Antiqua</vt:lpstr>
      <vt:lpstr>Bahnschrift SemiLight SemiConde</vt:lpstr>
      <vt:lpstr>Bahnschrift</vt:lpstr>
      <vt:lpstr>Arial Narrow</vt:lpstr>
      <vt:lpstr>Ebrima</vt:lpstr>
      <vt:lpstr>Electrolize</vt:lpstr>
      <vt:lpstr>Wingdings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Introduction to Databases</dc:title>
  <dc:creator/>
  <cp:lastModifiedBy>ABCD</cp:lastModifiedBy>
  <cp:revision>1</cp:revision>
  <dcterms:created xsi:type="dcterms:W3CDTF">2024-06-13T17:36:19Z</dcterms:created>
  <dcterms:modified xsi:type="dcterms:W3CDTF">2024-06-13T17:36:19Z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7FCB6232927D4727816AF4CF7E3CCF8C_11</vt:lpwstr>
  </property>
  <property fmtid="{D5CDD505-2E9C-101B-9397-08002B2CF9AE}" pid="3" name="KSOProductBuildVer">
    <vt:lpwstr>1033-12.2.0.13472</vt:lpwstr>
  </property>
</Properties>
</file>