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1" r:id="rId2"/>
    <p:sldId id="38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199"/>
      </p:cViewPr>
      <p:guideLst/>
    </p:cSldViewPr>
  </p:slideViewPr>
  <p:notesTextViewPr>
    <p:cViewPr>
      <p:scale>
        <a:sx n="1" d="1"/>
        <a:sy n="1" d="1"/>
      </p:scale>
      <p:origin x="0" y="-2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61C8-7B3F-400C-B4E9-DF83E6A51881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7AD96-B787-490F-82CB-DA689C097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4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//tag::</a:t>
            </a:r>
            <a:r>
              <a:rPr lang="de-DE" dirty="0" err="1"/>
              <a:t>components</a:t>
            </a:r>
            <a:r>
              <a:rPr lang="de-DE" dirty="0"/>
              <a:t>[]</a:t>
            </a:r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r>
              <a:rPr lang="de-DE" dirty="0"/>
              <a:t>//end::</a:t>
            </a:r>
            <a:r>
              <a:rPr lang="de-DE" dirty="0" err="1"/>
              <a:t>components</a:t>
            </a:r>
            <a:r>
              <a:rPr lang="de-DE" dirty="0"/>
              <a:t>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7AD96-B787-490F-82CB-DA689C0977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8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//tag::</a:t>
            </a:r>
            <a:r>
              <a:rPr lang="de-DE"/>
              <a:t>overview[]</a:t>
            </a:r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r>
              <a:rPr lang="de-DE" dirty="0"/>
              <a:t>//end::</a:t>
            </a:r>
            <a:r>
              <a:rPr lang="de-DE" dirty="0" err="1"/>
              <a:t>overview</a:t>
            </a:r>
            <a:r>
              <a:rPr lang="de-DE" dirty="0"/>
              <a:t>[]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7AD96-B787-490F-82CB-DA689C0977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7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E5CD7-62E5-41F2-9D73-3BED6436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CA51AA-0E70-4FE5-AC71-2233E217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57528-8D03-4985-B153-030DCCE3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0DAE7-77B6-4845-AD90-E30EB68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A66CE-2951-4880-9BD7-04A64C1A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C6E6B-25E7-40CD-922E-A05AA93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2DA00E-8E5B-41D5-AA12-8E8CFF03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07EDE-CE2F-4600-A16F-7C1081C6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E1331-064A-447B-826A-7029FF3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08C77-C50F-4153-9E11-683F4FE3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22CD3C-9538-4A6F-9200-03908575F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ED7ABF-A3B5-4D02-814E-CDF041C54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91B7E2-31A0-4D1E-B3E2-7961F9F2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BD5B4-3A10-4D3E-A0A3-4D90E381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4DD17-3CAD-4EBD-BA30-EF06118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02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2037E54-19E4-4B44-B3E7-CCA7A355FEEF}"/>
              </a:ext>
            </a:extLst>
          </p:cNvPr>
          <p:cNvSpPr/>
          <p:nvPr userDrawn="1"/>
        </p:nvSpPr>
        <p:spPr bwMode="auto">
          <a:xfrm>
            <a:off x="0" y="0"/>
            <a:ext cx="12190476" cy="68579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3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99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562" y="2"/>
            <a:ext cx="10723434" cy="692149"/>
          </a:xfrm>
          <a:noFill/>
        </p:spPr>
        <p:txBody>
          <a:bodyPr lIns="0" rIns="0" anchor="ctr" anchorCtr="0"/>
          <a:lstStyle>
            <a:lvl1pPr marL="0" indent="0">
              <a:defRPr>
                <a:solidFill>
                  <a:schemeClr val="tx1"/>
                </a:solidFill>
                <a:latin typeface="DB Office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0113727-CF92-4ADF-A40D-2DFEF651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46054" y="6597352"/>
            <a:ext cx="1344422" cy="144016"/>
          </a:xfrm>
          <a:solidFill>
            <a:srgbClr val="FCB76C"/>
          </a:solidFill>
        </p:spPr>
        <p:txBody>
          <a:bodyPr anchor="b" anchorCtr="0"/>
          <a:lstStyle>
            <a:lvl1pPr>
              <a:defRPr sz="900" b="0">
                <a:latin typeface="DB Office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3720E957-AEE3-43D4-9300-351CA6E448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3187" y="6692903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DB Systel GmbH | Ralf D. Müller | JUG Karlsruhe 2019 | Mainz | 05.06.2019</a:t>
            </a:r>
            <a:endParaRPr lang="de-DE" altLang="de-DE" dirty="0"/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345B44C6-B07B-497F-A87C-AE9A0128B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389" y="6692903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lang="de-DE" sz="900" smtClean="0"/>
            </a:lvl1pPr>
          </a:lstStyle>
          <a:p>
            <a:fld id="{52C6F6EA-6ADD-43B6-963C-85EF970B726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0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5A7BA-E501-401E-BBE7-4F1975EA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0077A-0F22-4273-B19A-13F043BF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0449D1-E7E1-4129-8429-1EBD151D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2EAAE-C293-4525-8A04-37292B54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3C4C1-0E1B-4A2C-97FA-CBB178FC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9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8E77F-8E9A-46BB-ACD2-CBBACF5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CFF9A-571B-4396-9A06-D7ACE1DA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5466A-2D3A-4C91-A365-BD11CA95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7BA516-B44D-4136-BC4A-297397A4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EDFE0-EEB3-4D27-B20B-2D751508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736B-FA0C-4CDA-AAFF-59CC6AF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7C8E4-88A4-4538-B5DA-20E9F08A4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FC566-8F12-4036-8C7E-890B511E2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496FC-026A-4420-8A0B-9C0A5448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1FAAE1-E820-4DC5-8C5A-E8ED3E66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00C91-3A4C-42C7-A180-9E5C619D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11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C8733-BEE0-4B70-A6B4-5B4AE11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37844-5D23-481E-82B0-EA98705B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471687-345C-4140-80A1-355DFBCD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F7F4CD-9986-484D-8B1D-C225226D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2AADF8-F57F-429E-9F93-21B2EA93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896696-3EB5-4D5E-A9DC-B128A24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2AC961-96EF-4F2B-9463-4D60F638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F38629-1E8A-4BC7-B028-8AD6BE78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4E4EA-312D-42C5-8FC7-A1982343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30C04-A6CD-4DBC-9683-4A1EF531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F3B798-78B8-4186-8166-E9688C34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CBA7EE-8462-43DB-B99F-958063A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B2B20-76A8-4A47-BABE-B7C47743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0C57D8-8EE9-427E-92DB-80A5985E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CFBCCA-1C06-4BAB-9181-8D37DD3E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0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12BF6-EADD-4DB5-966E-8821EAD3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3FFE7-A102-4CBC-A6B9-8FA26E0F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6782A3-6CD9-452A-816B-1017AFF1E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EFD4DC-25E4-448C-BCC2-4C353C4E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16332-DB8A-4EAB-8905-3B8AD4CA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B0971-17B2-48E7-AAAF-7F13F74E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15B4E-2AB8-499C-9992-D9D261D2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DDBD02-4182-4178-B3BC-D7C727637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C2C18F-EBA0-4925-B0A2-1F44D0B2F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439DA-E420-4D83-9952-13E4B59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7F4B9E-55B2-407F-86E8-D0075851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957DC-D45E-4652-B66D-BFF0EA8E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47F197-B461-438A-8B18-29787433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608E1-6C29-4C18-A7A1-F8E2F009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75AE1-CD79-4E8E-98B2-A830A4667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B934-09E0-4C57-BCAD-6E80B56A6A2A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2395F-9704-45F5-A3D0-81925E95C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3856E-282B-4199-B53C-CBCB0EF7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4455-D9E9-4EFB-83D0-FC2BACBF87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9DDCD7-AA37-49BB-B911-25A1606FF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CFDA84-FF37-455A-870B-1BA6D0F87769}"/>
              </a:ext>
            </a:extLst>
          </p:cNvPr>
          <p:cNvSpPr/>
          <p:nvPr/>
        </p:nvSpPr>
        <p:spPr bwMode="auto">
          <a:xfrm>
            <a:off x="5088413" y="4676366"/>
            <a:ext cx="1655322" cy="66829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99" dirty="0">
                <a:solidFill>
                  <a:schemeClr val="bg1"/>
                </a:solidFill>
                <a:latin typeface="DB Office" pitchFamily="34" charset="0"/>
              </a:rPr>
              <a:t>arc42</a:t>
            </a:r>
          </a:p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799" dirty="0">
                <a:solidFill>
                  <a:schemeClr val="bg1"/>
                </a:solidFill>
              </a:rPr>
              <a:t>Dokumentation</a:t>
            </a:r>
            <a:endParaRPr lang="de-DE" sz="1599" dirty="0">
              <a:solidFill>
                <a:schemeClr val="bg1"/>
              </a:solidFill>
              <a:latin typeface="DB Office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68952F-3242-4B4F-A628-000A56DD763E}"/>
              </a:ext>
            </a:extLst>
          </p:cNvPr>
          <p:cNvSpPr/>
          <p:nvPr/>
        </p:nvSpPr>
        <p:spPr bwMode="auto">
          <a:xfrm>
            <a:off x="7379990" y="4814800"/>
            <a:ext cx="1511381" cy="3914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99" dirty="0">
                <a:solidFill>
                  <a:schemeClr val="bg1"/>
                </a:solidFill>
                <a:latin typeface="DB Office" pitchFamily="34" charset="0"/>
              </a:rPr>
              <a:t>Test-Reports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EB6844-0A6A-4903-85F2-C189EEAD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24" y="2647683"/>
            <a:ext cx="1493032" cy="17546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71F9063-58A2-4477-9213-08D74B4D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9" y="2647683"/>
            <a:ext cx="1659825" cy="175467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CFFEE15-210D-4A34-BD51-77A2FBE89CF4}"/>
              </a:ext>
            </a:extLst>
          </p:cNvPr>
          <p:cNvSpPr/>
          <p:nvPr/>
        </p:nvSpPr>
        <p:spPr bwMode="auto">
          <a:xfrm>
            <a:off x="735970" y="4805353"/>
            <a:ext cx="1511381" cy="3914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99" dirty="0">
                <a:solidFill>
                  <a:schemeClr val="bg1"/>
                </a:solidFill>
                <a:latin typeface="DB Office" pitchFamily="34" charset="0"/>
              </a:rPr>
              <a:t>Landing-Page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AF6D463-0423-49BF-B459-6917E7D1C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58" y="972248"/>
            <a:ext cx="11542854" cy="91090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E0B371D-B048-4A4A-8479-4F99B41B7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81" y="2647683"/>
            <a:ext cx="1493032" cy="1783646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5E74A175-5D8D-44F3-8684-100D516B3720}"/>
              </a:ext>
            </a:extLst>
          </p:cNvPr>
          <p:cNvSpPr/>
          <p:nvPr/>
        </p:nvSpPr>
        <p:spPr bwMode="auto">
          <a:xfrm>
            <a:off x="2877332" y="4804438"/>
            <a:ext cx="1511381" cy="3914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99" dirty="0">
                <a:solidFill>
                  <a:schemeClr val="bg1"/>
                </a:solidFill>
                <a:latin typeface="DB Office" pitchFamily="34" charset="0"/>
              </a:rPr>
              <a:t>Blog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9C0E862-1B27-487E-9095-B0321EDC5D70}"/>
              </a:ext>
            </a:extLst>
          </p:cNvPr>
          <p:cNvSpPr/>
          <p:nvPr/>
        </p:nvSpPr>
        <p:spPr bwMode="auto">
          <a:xfrm>
            <a:off x="5069715" y="5552108"/>
            <a:ext cx="1674020" cy="3914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99" dirty="0">
                <a:solidFill>
                  <a:schemeClr val="bg1"/>
                </a:solidFill>
                <a:latin typeface="DB Office" pitchFamily="34" charset="0"/>
              </a:rPr>
              <a:t>User-Manual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B277FA2-359B-47CB-9AC8-B20BCF81B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438" y="2647683"/>
            <a:ext cx="1302169" cy="1754672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A8A58FC-5BBB-4845-A771-0338AB826AFE}"/>
              </a:ext>
            </a:extLst>
          </p:cNvPr>
          <p:cNvSpPr/>
          <p:nvPr/>
        </p:nvSpPr>
        <p:spPr bwMode="auto">
          <a:xfrm>
            <a:off x="9796482" y="4814800"/>
            <a:ext cx="1530078" cy="3914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1963" tIns="71963" rIns="71963" bIns="71963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599" dirty="0">
                <a:solidFill>
                  <a:schemeClr val="bg1"/>
                </a:solidFill>
                <a:latin typeface="DB Office" pitchFamily="34" charset="0"/>
              </a:rPr>
              <a:t>Suche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B7706C9E-DBD9-4024-97BB-FEB31D8F1F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54" y="2693058"/>
            <a:ext cx="1511381" cy="191179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26" name="Picture 2" descr="arc42">
            <a:extLst>
              <a:ext uri="{FF2B5EF4-FFF2-40B4-BE49-F238E27FC236}">
                <a16:creationId xmlns:a16="http://schemas.microsoft.com/office/drawing/2014/main" id="{582A6602-0C5C-4CF7-86CC-C192A3FE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2" y="3190875"/>
            <a:ext cx="952500" cy="476250"/>
          </a:xfrm>
          <a:prstGeom prst="rect">
            <a:avLst/>
          </a:prstGeom>
          <a:noFill/>
          <a:effectLst>
            <a:glow rad="139700">
              <a:schemeClr val="bg1">
                <a:alpha val="8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49F4F2-B3AC-4047-B01D-87D841A6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1" y="1151655"/>
            <a:ext cx="3230505" cy="8598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41D75F-6B4C-4DA7-A3A5-36D32F4B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820" y="1151655"/>
            <a:ext cx="1915911" cy="8598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FD5A77-09E9-4083-8E77-69837A2C3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71" y="917454"/>
            <a:ext cx="1328278" cy="132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ECF66C-E683-49A7-A8D8-D411766A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703" y="1137072"/>
            <a:ext cx="2899751" cy="8975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597D551-9828-458C-B7C3-A4EAD890A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62" y="2801755"/>
            <a:ext cx="2475426" cy="26429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3DA8CB-E505-432E-922F-BF83950D0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1865" y="2796986"/>
            <a:ext cx="2475426" cy="25439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ED1A338-A109-47D4-8FB5-BF8714F61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0080" y="2796985"/>
            <a:ext cx="2490659" cy="271916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9BC5F1C-0D4C-473C-8D29-FDB92060351A}"/>
              </a:ext>
            </a:extLst>
          </p:cNvPr>
          <p:cNvSpPr/>
          <p:nvPr/>
        </p:nvSpPr>
        <p:spPr>
          <a:xfrm>
            <a:off x="122448" y="6091910"/>
            <a:ext cx="1916515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99" dirty="0"/>
              <a:t>Quelle: www.staticgen.com</a:t>
            </a:r>
          </a:p>
        </p:txBody>
      </p:sp>
    </p:spTree>
    <p:extLst>
      <p:ext uri="{BB962C8B-B14F-4D97-AF65-F5344CB8AC3E}">
        <p14:creationId xmlns:p14="http://schemas.microsoft.com/office/powerpoint/2010/main" val="11826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16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DB Office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Müller</dc:creator>
  <cp:lastModifiedBy>Ralf Müller</cp:lastModifiedBy>
  <cp:revision>3</cp:revision>
  <dcterms:created xsi:type="dcterms:W3CDTF">2019-05-28T20:05:44Z</dcterms:created>
  <dcterms:modified xsi:type="dcterms:W3CDTF">2019-05-28T20:35:10Z</dcterms:modified>
</cp:coreProperties>
</file>