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67" r:id="rId7"/>
    <p:sldId id="270" r:id="rId8"/>
    <p:sldId id="276" r:id="rId9"/>
    <p:sldId id="278" r:id="rId10"/>
    <p:sldId id="280" r:id="rId11"/>
    <p:sldId id="279" r:id="rId12"/>
    <p:sldId id="273" r:id="rId13"/>
    <p:sldId id="274" r:id="rId14"/>
    <p:sldId id="277" r:id="rId15"/>
    <p:sldId id="275" r:id="rId16"/>
    <p:sldId id="272" r:id="rId17"/>
    <p:sldId id="281" r:id="rId18"/>
    <p:sldId id="271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BCB1C-5E17-4241-BEB9-2E36E5437E0B}" v="96" dt="2025-01-31T10:53:3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napToGrid="0">
      <p:cViewPr varScale="1">
        <p:scale>
          <a:sx n="64" d="100"/>
          <a:sy n="64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 Jain" userId="ed068e90-cc0b-4dc1-9040-9d73d17d250e" providerId="ADAL" clId="{9B0BCB1C-5E17-4241-BEB9-2E36E5437E0B}"/>
    <pc:docChg chg="undo redo custSel addSld delSld modSld sldOrd">
      <pc:chgData name="Mohit  Jain" userId="ed068e90-cc0b-4dc1-9040-9d73d17d250e" providerId="ADAL" clId="{9B0BCB1C-5E17-4241-BEB9-2E36E5437E0B}" dt="2025-01-31T10:57:09.459" v="947" actId="1076"/>
      <pc:docMkLst>
        <pc:docMk/>
      </pc:docMkLst>
      <pc:sldChg chg="addSp modSp mod">
        <pc:chgData name="Mohit  Jain" userId="ed068e90-cc0b-4dc1-9040-9d73d17d250e" providerId="ADAL" clId="{9B0BCB1C-5E17-4241-BEB9-2E36E5437E0B}" dt="2025-01-31T06:55:53.613" v="84" actId="1076"/>
        <pc:sldMkLst>
          <pc:docMk/>
          <pc:sldMk cId="4241428308" sldId="259"/>
        </pc:sldMkLst>
        <pc:spChg chg="add mod">
          <ac:chgData name="Mohit  Jain" userId="ed068e90-cc0b-4dc1-9040-9d73d17d250e" providerId="ADAL" clId="{9B0BCB1C-5E17-4241-BEB9-2E36E5437E0B}" dt="2025-01-31T06:54:59.902" v="77" actId="1076"/>
          <ac:spMkLst>
            <pc:docMk/>
            <pc:sldMk cId="4241428308" sldId="259"/>
            <ac:spMk id="10" creationId="{18F7B861-ABE4-7C2E-F54A-3DAD8A9B3D60}"/>
          </ac:spMkLst>
        </pc:spChg>
        <pc:picChg chg="mod">
          <ac:chgData name="Mohit  Jain" userId="ed068e90-cc0b-4dc1-9040-9d73d17d250e" providerId="ADAL" clId="{9B0BCB1C-5E17-4241-BEB9-2E36E5437E0B}" dt="2025-01-31T06:54:24.748" v="29" actId="1076"/>
          <ac:picMkLst>
            <pc:docMk/>
            <pc:sldMk cId="4241428308" sldId="259"/>
            <ac:picMk id="5" creationId="{82102C16-0CC0-F33A-5203-3B0D2C33DB71}"/>
          </ac:picMkLst>
        </pc:picChg>
        <pc:picChg chg="add mod">
          <ac:chgData name="Mohit  Jain" userId="ed068e90-cc0b-4dc1-9040-9d73d17d250e" providerId="ADAL" clId="{9B0BCB1C-5E17-4241-BEB9-2E36E5437E0B}" dt="2025-01-31T06:55:44.952" v="82" actId="1076"/>
          <ac:picMkLst>
            <pc:docMk/>
            <pc:sldMk cId="4241428308" sldId="259"/>
            <ac:picMk id="9" creationId="{DBAAC11D-26F5-2649-4659-9224114C998B}"/>
          </ac:picMkLst>
        </pc:picChg>
        <pc:picChg chg="add mod">
          <ac:chgData name="Mohit  Jain" userId="ed068e90-cc0b-4dc1-9040-9d73d17d250e" providerId="ADAL" clId="{9B0BCB1C-5E17-4241-BEB9-2E36E5437E0B}" dt="2025-01-31T06:55:53.613" v="84" actId="1076"/>
          <ac:picMkLst>
            <pc:docMk/>
            <pc:sldMk cId="4241428308" sldId="259"/>
            <ac:picMk id="11" creationId="{18E84586-3364-8475-854A-0DE8C6DEA882}"/>
          </ac:picMkLst>
        </pc:picChg>
      </pc:sldChg>
      <pc:sldChg chg="modSp mod">
        <pc:chgData name="Mohit  Jain" userId="ed068e90-cc0b-4dc1-9040-9d73d17d250e" providerId="ADAL" clId="{9B0BCB1C-5E17-4241-BEB9-2E36E5437E0B}" dt="2025-01-31T07:23:48.618" v="86" actId="1076"/>
        <pc:sldMkLst>
          <pc:docMk/>
          <pc:sldMk cId="3610033240" sldId="260"/>
        </pc:sldMkLst>
        <pc:picChg chg="mod">
          <ac:chgData name="Mohit  Jain" userId="ed068e90-cc0b-4dc1-9040-9d73d17d250e" providerId="ADAL" clId="{9B0BCB1C-5E17-4241-BEB9-2E36E5437E0B}" dt="2025-01-31T07:23:48.618" v="86" actId="1076"/>
          <ac:picMkLst>
            <pc:docMk/>
            <pc:sldMk cId="3610033240" sldId="260"/>
            <ac:picMk id="7" creationId="{15B7E2D5-4F3D-6BB5-2C67-3909D917CC9A}"/>
          </ac:picMkLst>
        </pc:picChg>
      </pc:sldChg>
      <pc:sldChg chg="del">
        <pc:chgData name="Mohit  Jain" userId="ed068e90-cc0b-4dc1-9040-9d73d17d250e" providerId="ADAL" clId="{9B0BCB1C-5E17-4241-BEB9-2E36E5437E0B}" dt="2025-01-31T06:49:09.251" v="16" actId="47"/>
        <pc:sldMkLst>
          <pc:docMk/>
          <pc:sldMk cId="3468878196" sldId="266"/>
        </pc:sldMkLst>
      </pc:sldChg>
      <pc:sldChg chg="del">
        <pc:chgData name="Mohit  Jain" userId="ed068e90-cc0b-4dc1-9040-9d73d17d250e" providerId="ADAL" clId="{9B0BCB1C-5E17-4241-BEB9-2E36E5437E0B}" dt="2025-01-31T06:45:35.235" v="0" actId="47"/>
        <pc:sldMkLst>
          <pc:docMk/>
          <pc:sldMk cId="3492089315" sldId="267"/>
        </pc:sldMkLst>
      </pc:sldChg>
      <pc:sldChg chg="addSp delSp modSp add mod">
        <pc:chgData name="Mohit  Jain" userId="ed068e90-cc0b-4dc1-9040-9d73d17d250e" providerId="ADAL" clId="{9B0BCB1C-5E17-4241-BEB9-2E36E5437E0B}" dt="2025-01-31T06:51:55.966" v="25" actId="207"/>
        <pc:sldMkLst>
          <pc:docMk/>
          <pc:sldMk cId="4274436712" sldId="267"/>
        </pc:sldMkLst>
        <pc:spChg chg="mod">
          <ac:chgData name="Mohit  Jain" userId="ed068e90-cc0b-4dc1-9040-9d73d17d250e" providerId="ADAL" clId="{9B0BCB1C-5E17-4241-BEB9-2E36E5437E0B}" dt="2025-01-31T06:51:55.966" v="25" actId="207"/>
          <ac:spMkLst>
            <pc:docMk/>
            <pc:sldMk cId="4274436712" sldId="267"/>
            <ac:spMk id="2" creationId="{C407BB5E-897A-52C0-CD20-DA05D166E825}"/>
          </ac:spMkLst>
        </pc:spChg>
        <pc:spChg chg="mod">
          <ac:chgData name="Mohit  Jain" userId="ed068e90-cc0b-4dc1-9040-9d73d17d250e" providerId="ADAL" clId="{9B0BCB1C-5E17-4241-BEB9-2E36E5437E0B}" dt="2025-01-31T06:48:26.538" v="9" actId="1076"/>
          <ac:spMkLst>
            <pc:docMk/>
            <pc:sldMk cId="4274436712" sldId="267"/>
            <ac:spMk id="3" creationId="{E8D08770-973A-10AC-107B-E623691F2AAE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5" creationId="{E3557191-FB96-7551-8707-8CBE01D6919A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6" creationId="{634DF972-251A-9F80-A9A4-1F7BD23FA773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17" creationId="{ACAA11F6-9430-2303-35AB-19E6C14F50A7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1" creationId="{2F4745D6-23C4-92FE-6AAC-7C1CB6816CC8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2" creationId="{6B4B7BED-53C4-6C3A-919B-14D9C580C98E}"/>
          </ac:spMkLst>
        </pc:spChg>
        <pc:picChg chg="del">
          <ac:chgData name="Mohit  Jain" userId="ed068e90-cc0b-4dc1-9040-9d73d17d250e" providerId="ADAL" clId="{9B0BCB1C-5E17-4241-BEB9-2E36E5437E0B}" dt="2025-01-31T06:45:43.613" v="3" actId="478"/>
          <ac:picMkLst>
            <pc:docMk/>
            <pc:sldMk cId="4274436712" sldId="267"/>
            <ac:picMk id="4" creationId="{FB773290-8D26-E0FF-B92D-B7AFC8C847A9}"/>
          </ac:picMkLst>
        </pc:picChg>
        <pc:picChg chg="add mod ord">
          <ac:chgData name="Mohit  Jain" userId="ed068e90-cc0b-4dc1-9040-9d73d17d250e" providerId="ADAL" clId="{9B0BCB1C-5E17-4241-BEB9-2E36E5437E0B}" dt="2025-01-31T06:49:32.024" v="23" actId="962"/>
          <ac:picMkLst>
            <pc:docMk/>
            <pc:sldMk cId="4274436712" sldId="267"/>
            <ac:picMk id="7" creationId="{9908320E-BB65-77AC-6ADC-E85E4F24CB9E}"/>
          </ac:picMkLst>
        </pc:picChg>
      </pc:sldChg>
      <pc:sldChg chg="del">
        <pc:chgData name="Mohit  Jain" userId="ed068e90-cc0b-4dc1-9040-9d73d17d250e" providerId="ADAL" clId="{9B0BCB1C-5E17-4241-BEB9-2E36E5437E0B}" dt="2025-01-31T06:45:36.918" v="1" actId="47"/>
        <pc:sldMkLst>
          <pc:docMk/>
          <pc:sldMk cId="411609903" sldId="268"/>
        </pc:sldMkLst>
      </pc:sldChg>
      <pc:sldChg chg="add del">
        <pc:chgData name="Mohit  Jain" userId="ed068e90-cc0b-4dc1-9040-9d73d17d250e" providerId="ADAL" clId="{9B0BCB1C-5E17-4241-BEB9-2E36E5437E0B}" dt="2025-01-31T06:49:02.548" v="14" actId="47"/>
        <pc:sldMkLst>
          <pc:docMk/>
          <pc:sldMk cId="2079324382" sldId="268"/>
        </pc:sldMkLst>
      </pc:sldChg>
      <pc:sldChg chg="delSp add mod">
        <pc:chgData name="Mohit  Jain" userId="ed068e90-cc0b-4dc1-9040-9d73d17d250e" providerId="ADAL" clId="{9B0BCB1C-5E17-4241-BEB9-2E36E5437E0B}" dt="2025-01-31T06:46:09.219" v="6" actId="478"/>
        <pc:sldMkLst>
          <pc:docMk/>
          <pc:sldMk cId="2225511048" sldId="269"/>
        </pc:sldMkLst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" creationId="{5E51BD48-74EF-19E0-D93D-9178216CC483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3" creationId="{A565C563-4F9D-91C6-4444-1250667F63D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5" creationId="{D8987F3B-E150-1FF1-4A57-CBD431DD25C4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6" creationId="{4920487F-FA18-EBC9-978F-E4CFE33FAD09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8" creationId="{71D8D0AB-44C9-83E9-4901-6A56E1B95645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0" creationId="{7BFF7C62-4AB2-BEDE-4642-F5993206C2AF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1" creationId="{1CEA0E00-10A0-19E8-E1A5-0E1D0C6F6D3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6" creationId="{E10DFADC-D829-B716-2942-10C2E26E7BAA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1" creationId="{E6C42064-F3D9-34FD-8E59-33A8BFAFAD2D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2" creationId="{86BCE79C-D16F-812F-B085-021E180E6F95}"/>
          </ac:spMkLst>
        </pc:spChg>
      </pc:sldChg>
      <pc:sldChg chg="addSp delSp modSp add mod">
        <pc:chgData name="Mohit  Jain" userId="ed068e90-cc0b-4dc1-9040-9d73d17d250e" providerId="ADAL" clId="{9B0BCB1C-5E17-4241-BEB9-2E36E5437E0B}" dt="2025-01-31T10:41:50.827" v="854" actId="1076"/>
        <pc:sldMkLst>
          <pc:docMk/>
          <pc:sldMk cId="810189813" sldId="270"/>
        </pc:sldMkLst>
        <pc:spChg chg="mod ord">
          <ac:chgData name="Mohit  Jain" userId="ed068e90-cc0b-4dc1-9040-9d73d17d250e" providerId="ADAL" clId="{9B0BCB1C-5E17-4241-BEB9-2E36E5437E0B}" dt="2025-01-31T10:41:50.827" v="854" actId="1076"/>
          <ac:spMkLst>
            <pc:docMk/>
            <pc:sldMk cId="810189813" sldId="270"/>
            <ac:spMk id="2" creationId="{9AC93D06-345E-5BF7-88BF-515DCE5DE070}"/>
          </ac:spMkLst>
        </pc:spChg>
        <pc:spChg chg="del mod">
          <ac:chgData name="Mohit  Jain" userId="ed068e90-cc0b-4dc1-9040-9d73d17d250e" providerId="ADAL" clId="{9B0BCB1C-5E17-4241-BEB9-2E36E5437E0B}" dt="2025-01-31T10:00:05.292" v="152" actId="478"/>
          <ac:spMkLst>
            <pc:docMk/>
            <pc:sldMk cId="810189813" sldId="270"/>
            <ac:spMk id="3" creationId="{FAA32115-DDE4-F430-4445-4F63215F102A}"/>
          </ac:spMkLst>
        </pc:spChg>
        <pc:spChg chg="add mod ord">
          <ac:chgData name="Mohit  Jain" userId="ed068e90-cc0b-4dc1-9040-9d73d17d250e" providerId="ADAL" clId="{9B0BCB1C-5E17-4241-BEB9-2E36E5437E0B}" dt="2025-01-31T09:57:04.938" v="132" actId="1076"/>
          <ac:spMkLst>
            <pc:docMk/>
            <pc:sldMk cId="810189813" sldId="270"/>
            <ac:spMk id="4" creationId="{69B4FB99-7FB8-A7E8-4BCE-C2EA295717E1}"/>
          </ac:spMkLst>
        </pc:spChg>
        <pc:spChg chg="add del mod ord">
          <ac:chgData name="Mohit  Jain" userId="ed068e90-cc0b-4dc1-9040-9d73d17d250e" providerId="ADAL" clId="{9B0BCB1C-5E17-4241-BEB9-2E36E5437E0B}" dt="2025-01-31T09:55:23.994" v="117" actId="478"/>
          <ac:spMkLst>
            <pc:docMk/>
            <pc:sldMk cId="810189813" sldId="270"/>
            <ac:spMk id="7" creationId="{390DCD6C-1494-6835-F77B-C647EEDABCC0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8" creationId="{14DD6127-50BC-0CB6-D80E-7B8B69381FFA}"/>
          </ac:spMkLst>
        </pc:spChg>
        <pc:spChg chg="add mod ord">
          <ac:chgData name="Mohit  Jain" userId="ed068e90-cc0b-4dc1-9040-9d73d17d250e" providerId="ADAL" clId="{9B0BCB1C-5E17-4241-BEB9-2E36E5437E0B}" dt="2025-01-31T09:57:36.541" v="134" actId="1076"/>
          <ac:spMkLst>
            <pc:docMk/>
            <pc:sldMk cId="810189813" sldId="270"/>
            <ac:spMk id="9" creationId="{E4B645CB-5636-680E-6348-7F9F1A50847D}"/>
          </ac:spMkLst>
        </pc:spChg>
        <pc:spChg chg="mod">
          <ac:chgData name="Mohit  Jain" userId="ed068e90-cc0b-4dc1-9040-9d73d17d250e" providerId="ADAL" clId="{9B0BCB1C-5E17-4241-BEB9-2E36E5437E0B}" dt="2025-01-31T09:56:26.794" v="129" actId="1076"/>
          <ac:spMkLst>
            <pc:docMk/>
            <pc:sldMk cId="810189813" sldId="270"/>
            <ac:spMk id="10" creationId="{0F59C952-9842-B91C-599F-709101FAD7F3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11" creationId="{3082E535-57BF-B59A-A147-6DD6D9AE6A55}"/>
          </ac:spMkLst>
        </pc:spChg>
        <pc:spChg chg="mod">
          <ac:chgData name="Mohit  Jain" userId="ed068e90-cc0b-4dc1-9040-9d73d17d250e" providerId="ADAL" clId="{9B0BCB1C-5E17-4241-BEB9-2E36E5437E0B}" dt="2025-01-31T09:56:20.306" v="128" actId="1076"/>
          <ac:spMkLst>
            <pc:docMk/>
            <pc:sldMk cId="810189813" sldId="270"/>
            <ac:spMk id="16" creationId="{467E5FD9-1DC4-8CA9-6E84-0AB7B70C3490}"/>
          </ac:spMkLst>
        </pc:spChg>
        <pc:spChg chg="mod">
          <ac:chgData name="Mohit  Jain" userId="ed068e90-cc0b-4dc1-9040-9d73d17d250e" providerId="ADAL" clId="{9B0BCB1C-5E17-4241-BEB9-2E36E5437E0B}" dt="2025-01-31T10:03:19.035" v="182" actId="14100"/>
          <ac:spMkLst>
            <pc:docMk/>
            <pc:sldMk cId="810189813" sldId="270"/>
            <ac:spMk id="22" creationId="{307171C3-70A6-5889-2B51-A042DCC48554}"/>
          </ac:spMkLst>
        </pc:spChg>
        <pc:picChg chg="add del mod">
          <ac:chgData name="Mohit  Jain" userId="ed068e90-cc0b-4dc1-9040-9d73d17d250e" providerId="ADAL" clId="{9B0BCB1C-5E17-4241-BEB9-2E36E5437E0B}" dt="2025-01-31T09:59:57.203" v="150" actId="478"/>
          <ac:picMkLst>
            <pc:docMk/>
            <pc:sldMk cId="810189813" sldId="270"/>
            <ac:picMk id="18" creationId="{891DE1E0-1A34-3328-CC8C-4E695DEEFBBD}"/>
          </ac:picMkLst>
        </pc:picChg>
        <pc:picChg chg="add mod ord">
          <ac:chgData name="Mohit  Jain" userId="ed068e90-cc0b-4dc1-9040-9d73d17d250e" providerId="ADAL" clId="{9B0BCB1C-5E17-4241-BEB9-2E36E5437E0B}" dt="2025-01-31T10:41:29.910" v="850" actId="1076"/>
          <ac:picMkLst>
            <pc:docMk/>
            <pc:sldMk cId="810189813" sldId="270"/>
            <ac:picMk id="20" creationId="{D99AEDC4-1172-EDE2-9A8F-CC6FE2C74E3A}"/>
          </ac:picMkLst>
        </pc:picChg>
        <pc:picChg chg="add mod ord">
          <ac:chgData name="Mohit  Jain" userId="ed068e90-cc0b-4dc1-9040-9d73d17d250e" providerId="ADAL" clId="{9B0BCB1C-5E17-4241-BEB9-2E36E5437E0B}" dt="2025-01-31T10:41:39.142" v="853" actId="1076"/>
          <ac:picMkLst>
            <pc:docMk/>
            <pc:sldMk cId="810189813" sldId="270"/>
            <ac:picMk id="26" creationId="{91157FB9-A548-7DF9-168C-0F0CFAF3D1B8}"/>
          </ac:picMkLst>
        </pc:picChg>
        <pc:cxnChg chg="add mod">
          <ac:chgData name="Mohit  Jain" userId="ed068e90-cc0b-4dc1-9040-9d73d17d250e" providerId="ADAL" clId="{9B0BCB1C-5E17-4241-BEB9-2E36E5437E0B}" dt="2025-01-31T10:03:10.465" v="181" actId="1076"/>
          <ac:cxnSpMkLst>
            <pc:docMk/>
            <pc:sldMk cId="810189813" sldId="270"/>
            <ac:cxnSpMk id="13" creationId="{41409B0E-9A5F-8857-51D8-02FE428A983C}"/>
          </ac:cxnSpMkLst>
        </pc:cxnChg>
      </pc:sldChg>
      <pc:sldChg chg="modSp add del mod">
        <pc:chgData name="Mohit  Jain" userId="ed068e90-cc0b-4dc1-9040-9d73d17d250e" providerId="ADAL" clId="{9B0BCB1C-5E17-4241-BEB9-2E36E5437E0B}" dt="2025-01-31T07:31:49.129" v="93" actId="47"/>
        <pc:sldMkLst>
          <pc:docMk/>
          <pc:sldMk cId="1329843467" sldId="271"/>
        </pc:sldMkLst>
        <pc:spChg chg="mod">
          <ac:chgData name="Mohit  Jain" userId="ed068e90-cc0b-4dc1-9040-9d73d17d250e" providerId="ADAL" clId="{9B0BCB1C-5E17-4241-BEB9-2E36E5437E0B}" dt="2025-01-31T06:52:00.757" v="26" actId="207"/>
          <ac:spMkLst>
            <pc:docMk/>
            <pc:sldMk cId="1329843467" sldId="271"/>
            <ac:spMk id="2" creationId="{0ECE5664-21FC-E000-F6C9-DC86858B3728}"/>
          </ac:spMkLst>
        </pc:spChg>
      </pc:sldChg>
      <pc:sldChg chg="add">
        <pc:chgData name="Mohit  Jain" userId="ed068e90-cc0b-4dc1-9040-9d73d17d250e" providerId="ADAL" clId="{9B0BCB1C-5E17-4241-BEB9-2E36E5437E0B}" dt="2025-01-31T07:31:50.761" v="94"/>
        <pc:sldMkLst>
          <pc:docMk/>
          <pc:sldMk cId="2134747100" sldId="271"/>
        </pc:sldMkLst>
      </pc:sldChg>
      <pc:sldChg chg="add">
        <pc:chgData name="Mohit  Jain" userId="ed068e90-cc0b-4dc1-9040-9d73d17d250e" providerId="ADAL" clId="{9B0BCB1C-5E17-4241-BEB9-2E36E5437E0B}" dt="2025-01-31T09:59:59.777" v="151"/>
        <pc:sldMkLst>
          <pc:docMk/>
          <pc:sldMk cId="3166579181" sldId="272"/>
        </pc:sldMkLst>
      </pc:sldChg>
      <pc:sldChg chg="add del">
        <pc:chgData name="Mohit  Jain" userId="ed068e90-cc0b-4dc1-9040-9d73d17d250e" providerId="ADAL" clId="{9B0BCB1C-5E17-4241-BEB9-2E36E5437E0B}" dt="2025-01-31T10:00:06.866" v="154"/>
        <pc:sldMkLst>
          <pc:docMk/>
          <pc:sldMk cId="359564907" sldId="273"/>
        </pc:sldMkLst>
      </pc:sldChg>
      <pc:sldChg chg="addSp delSp modSp add mod">
        <pc:chgData name="Mohit  Jain" userId="ed068e90-cc0b-4dc1-9040-9d73d17d250e" providerId="ADAL" clId="{9B0BCB1C-5E17-4241-BEB9-2E36E5437E0B}" dt="2025-01-31T10:06:37.784" v="216" actId="1076"/>
        <pc:sldMkLst>
          <pc:docMk/>
          <pc:sldMk cId="2956494907" sldId="273"/>
        </pc:sldMkLst>
        <pc:spChg chg="mod">
          <ac:chgData name="Mohit  Jain" userId="ed068e90-cc0b-4dc1-9040-9d73d17d250e" providerId="ADAL" clId="{9B0BCB1C-5E17-4241-BEB9-2E36E5437E0B}" dt="2025-01-31T10:06:23.115" v="214" actId="1076"/>
          <ac:spMkLst>
            <pc:docMk/>
            <pc:sldMk cId="2956494907" sldId="273"/>
            <ac:spMk id="2" creationId="{B319F98D-7134-3B35-21A8-3B322062C278}"/>
          </ac:spMkLst>
        </pc:spChg>
        <pc:spChg chg="add mod">
          <ac:chgData name="Mohit  Jain" userId="ed068e90-cc0b-4dc1-9040-9d73d17d250e" providerId="ADAL" clId="{9B0BCB1C-5E17-4241-BEB9-2E36E5437E0B}" dt="2025-01-31T10:06:18.018" v="213" actId="1076"/>
          <ac:spMkLst>
            <pc:docMk/>
            <pc:sldMk cId="2956494907" sldId="273"/>
            <ac:spMk id="3" creationId="{BB5CF74B-29D4-DF7E-FD3F-9BEDEFAD2790}"/>
          </ac:spMkLst>
        </pc:spChg>
        <pc:spChg chg="del">
          <ac:chgData name="Mohit  Jain" userId="ed068e90-cc0b-4dc1-9040-9d73d17d250e" providerId="ADAL" clId="{9B0BCB1C-5E17-4241-BEB9-2E36E5437E0B}" dt="2025-01-31T10:05:21.170" v="190" actId="478"/>
          <ac:spMkLst>
            <pc:docMk/>
            <pc:sldMk cId="2956494907" sldId="273"/>
            <ac:spMk id="4" creationId="{8DB61E4A-9D5A-7113-B0E4-C1608503A92D}"/>
          </ac:spMkLst>
        </pc:spChg>
        <pc:spChg chg="del">
          <ac:chgData name="Mohit  Jain" userId="ed068e90-cc0b-4dc1-9040-9d73d17d250e" providerId="ADAL" clId="{9B0BCB1C-5E17-4241-BEB9-2E36E5437E0B}" dt="2025-01-31T10:05:33.489" v="195" actId="478"/>
          <ac:spMkLst>
            <pc:docMk/>
            <pc:sldMk cId="2956494907" sldId="273"/>
            <ac:spMk id="5" creationId="{564CF736-A8FF-3E01-98ED-18C8E79B50D4}"/>
          </ac:spMkLst>
        </pc:spChg>
        <pc:spChg chg="del">
          <ac:chgData name="Mohit  Jain" userId="ed068e90-cc0b-4dc1-9040-9d73d17d250e" providerId="ADAL" clId="{9B0BCB1C-5E17-4241-BEB9-2E36E5437E0B}" dt="2025-01-31T10:05:31.918" v="194" actId="478"/>
          <ac:spMkLst>
            <pc:docMk/>
            <pc:sldMk cId="2956494907" sldId="273"/>
            <ac:spMk id="6" creationId="{7EC569AE-1F76-4742-3BA1-05EB5407FE25}"/>
          </ac:spMkLst>
        </pc:spChg>
        <pc:spChg chg="add mod">
          <ac:chgData name="Mohit  Jain" userId="ed068e90-cc0b-4dc1-9040-9d73d17d250e" providerId="ADAL" clId="{9B0BCB1C-5E17-4241-BEB9-2E36E5437E0B}" dt="2025-01-31T10:06:37.784" v="216" actId="1076"/>
          <ac:spMkLst>
            <pc:docMk/>
            <pc:sldMk cId="2956494907" sldId="273"/>
            <ac:spMk id="7" creationId="{2EE676D5-4AF9-36B4-0C1D-249617A03220}"/>
          </ac:spMkLst>
        </pc:spChg>
        <pc:spChg chg="del">
          <ac:chgData name="Mohit  Jain" userId="ed068e90-cc0b-4dc1-9040-9d73d17d250e" providerId="ADAL" clId="{9B0BCB1C-5E17-4241-BEB9-2E36E5437E0B}" dt="2025-01-31T10:05:23.435" v="191" actId="478"/>
          <ac:spMkLst>
            <pc:docMk/>
            <pc:sldMk cId="2956494907" sldId="273"/>
            <ac:spMk id="9" creationId="{5F1B9663-1FBF-C078-20B5-49495EA4D8A1}"/>
          </ac:spMkLst>
        </pc:spChg>
        <pc:picChg chg="del">
          <ac:chgData name="Mohit  Jain" userId="ed068e90-cc0b-4dc1-9040-9d73d17d250e" providerId="ADAL" clId="{9B0BCB1C-5E17-4241-BEB9-2E36E5437E0B}" dt="2025-01-31T10:05:19.158" v="189" actId="478"/>
          <ac:picMkLst>
            <pc:docMk/>
            <pc:sldMk cId="2956494907" sldId="273"/>
            <ac:picMk id="20" creationId="{FA8A9296-FDF6-213A-F4A6-45138EE228CF}"/>
          </ac:picMkLst>
        </pc:picChg>
        <pc:cxnChg chg="del">
          <ac:chgData name="Mohit  Jain" userId="ed068e90-cc0b-4dc1-9040-9d73d17d250e" providerId="ADAL" clId="{9B0BCB1C-5E17-4241-BEB9-2E36E5437E0B}" dt="2025-01-31T10:05:29.546" v="193" actId="478"/>
          <ac:cxnSpMkLst>
            <pc:docMk/>
            <pc:sldMk cId="2956494907" sldId="273"/>
            <ac:cxnSpMk id="13" creationId="{39E6DB5A-58CD-D1E0-ED8F-6FB7EC3282C3}"/>
          </ac:cxnSpMkLst>
        </pc:cxnChg>
      </pc:sldChg>
      <pc:sldChg chg="addSp delSp modSp add mod">
        <pc:chgData name="Mohit  Jain" userId="ed068e90-cc0b-4dc1-9040-9d73d17d250e" providerId="ADAL" clId="{9B0BCB1C-5E17-4241-BEB9-2E36E5437E0B}" dt="2025-01-31T10:10:22.021" v="274" actId="1076"/>
        <pc:sldMkLst>
          <pc:docMk/>
          <pc:sldMk cId="562947957" sldId="274"/>
        </pc:sldMkLst>
        <pc:spChg chg="del">
          <ac:chgData name="Mohit  Jain" userId="ed068e90-cc0b-4dc1-9040-9d73d17d250e" providerId="ADAL" clId="{9B0BCB1C-5E17-4241-BEB9-2E36E5437E0B}" dt="2025-01-31T10:06:51.373" v="219" actId="478"/>
          <ac:spMkLst>
            <pc:docMk/>
            <pc:sldMk cId="562947957" sldId="274"/>
            <ac:spMk id="2" creationId="{0502292C-27F6-E497-2BE3-106AFB1D3B23}"/>
          </ac:spMkLst>
        </pc:spChg>
        <pc:spChg chg="del">
          <ac:chgData name="Mohit  Jain" userId="ed068e90-cc0b-4dc1-9040-9d73d17d250e" providerId="ADAL" clId="{9B0BCB1C-5E17-4241-BEB9-2E36E5437E0B}" dt="2025-01-31T10:06:54.390" v="220" actId="478"/>
          <ac:spMkLst>
            <pc:docMk/>
            <pc:sldMk cId="562947957" sldId="274"/>
            <ac:spMk id="3" creationId="{C12C1007-EBF9-2630-023C-24C2F26B5737}"/>
          </ac:spMkLst>
        </pc:spChg>
        <pc:spChg chg="del mod">
          <ac:chgData name="Mohit  Jain" userId="ed068e90-cc0b-4dc1-9040-9d73d17d250e" providerId="ADAL" clId="{9B0BCB1C-5E17-4241-BEB9-2E36E5437E0B}" dt="2025-01-31T10:08:44.979" v="252" actId="21"/>
          <ac:spMkLst>
            <pc:docMk/>
            <pc:sldMk cId="562947957" sldId="274"/>
            <ac:spMk id="7" creationId="{043D2B37-521F-338D-F0A9-94BE7574922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8" creationId="{AED5CC02-F8FE-D4C3-69CC-3D876470A87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0" creationId="{B32BC95A-36FE-0057-D03D-2E91D8808CD6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1" creationId="{C0AFF747-127C-31B1-5FC0-8ED5F7314868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6" creationId="{D35D68BB-7C14-A3ED-4377-E2CD998FE482}"/>
          </ac:spMkLst>
        </pc:spChg>
        <pc:picChg chg="add mod">
          <ac:chgData name="Mohit  Jain" userId="ed068e90-cc0b-4dc1-9040-9d73d17d250e" providerId="ADAL" clId="{9B0BCB1C-5E17-4241-BEB9-2E36E5437E0B}" dt="2025-01-31T10:10:22.021" v="274" actId="1076"/>
          <ac:picMkLst>
            <pc:docMk/>
            <pc:sldMk cId="562947957" sldId="274"/>
            <ac:picMk id="5" creationId="{DA9015C6-9DA5-A54B-4B72-D3638FA76F5C}"/>
          </ac:picMkLst>
        </pc:picChg>
      </pc:sldChg>
      <pc:sldChg chg="addSp delSp modSp new mod">
        <pc:chgData name="Mohit  Jain" userId="ed068e90-cc0b-4dc1-9040-9d73d17d250e" providerId="ADAL" clId="{9B0BCB1C-5E17-4241-BEB9-2E36E5437E0B}" dt="2025-01-31T10:21:39.769" v="447" actId="20577"/>
        <pc:sldMkLst>
          <pc:docMk/>
          <pc:sldMk cId="2706333103" sldId="275"/>
        </pc:sldMkLst>
        <pc:spChg chg="add mod">
          <ac:chgData name="Mohit  Jain" userId="ed068e90-cc0b-4dc1-9040-9d73d17d250e" providerId="ADAL" clId="{9B0BCB1C-5E17-4241-BEB9-2E36E5437E0B}" dt="2025-01-31T10:20:02.289" v="400" actId="1076"/>
          <ac:spMkLst>
            <pc:docMk/>
            <pc:sldMk cId="2706333103" sldId="275"/>
            <ac:spMk id="2" creationId="{8A654C19-CFC4-D4D6-F679-0288F2D7702E}"/>
          </ac:spMkLst>
        </pc:spChg>
        <pc:spChg chg="add mod">
          <ac:chgData name="Mohit  Jain" userId="ed068e90-cc0b-4dc1-9040-9d73d17d250e" providerId="ADAL" clId="{9B0BCB1C-5E17-4241-BEB9-2E36E5437E0B}" dt="2025-01-31T10:21:10.086" v="428" actId="20577"/>
          <ac:spMkLst>
            <pc:docMk/>
            <pc:sldMk cId="2706333103" sldId="275"/>
            <ac:spMk id="3" creationId="{0227F0DA-8D53-4782-3740-090C3B616463}"/>
          </ac:spMkLst>
        </pc:spChg>
        <pc:spChg chg="add mod">
          <ac:chgData name="Mohit  Jain" userId="ed068e90-cc0b-4dc1-9040-9d73d17d250e" providerId="ADAL" clId="{9B0BCB1C-5E17-4241-BEB9-2E36E5437E0B}" dt="2025-01-31T10:21:05.737" v="425" actId="1076"/>
          <ac:spMkLst>
            <pc:docMk/>
            <pc:sldMk cId="2706333103" sldId="275"/>
            <ac:spMk id="4" creationId="{55DFD0A6-3C1B-E52B-841B-9EB04F59A545}"/>
          </ac:spMkLst>
        </pc:spChg>
        <pc:spChg chg="add mod">
          <ac:chgData name="Mohit  Jain" userId="ed068e90-cc0b-4dc1-9040-9d73d17d250e" providerId="ADAL" clId="{9B0BCB1C-5E17-4241-BEB9-2E36E5437E0B}" dt="2025-01-31T10:21:16.618" v="431" actId="1076"/>
          <ac:spMkLst>
            <pc:docMk/>
            <pc:sldMk cId="2706333103" sldId="275"/>
            <ac:spMk id="5" creationId="{A9CD03F8-6ACA-ADEF-5876-5CECCBAD78B1}"/>
          </ac:spMkLst>
        </pc:spChg>
        <pc:spChg chg="add mod">
          <ac:chgData name="Mohit  Jain" userId="ed068e90-cc0b-4dc1-9040-9d73d17d250e" providerId="ADAL" clId="{9B0BCB1C-5E17-4241-BEB9-2E36E5437E0B}" dt="2025-01-31T10:21:19.270" v="433" actId="20577"/>
          <ac:spMkLst>
            <pc:docMk/>
            <pc:sldMk cId="2706333103" sldId="275"/>
            <ac:spMk id="6" creationId="{BC2F0932-FC45-2C5A-2C29-5CD6ECD360FB}"/>
          </ac:spMkLst>
        </pc:spChg>
        <pc:spChg chg="add del mod">
          <ac:chgData name="Mohit  Jain" userId="ed068e90-cc0b-4dc1-9040-9d73d17d250e" providerId="ADAL" clId="{9B0BCB1C-5E17-4241-BEB9-2E36E5437E0B}" dt="2025-01-31T10:10:04.066" v="270" actId="1076"/>
          <ac:spMkLst>
            <pc:docMk/>
            <pc:sldMk cId="2706333103" sldId="275"/>
            <ac:spMk id="7" creationId="{043D2B37-521F-338D-F0A9-94BE75749227}"/>
          </ac:spMkLst>
        </pc:spChg>
        <pc:spChg chg="add mod">
          <ac:chgData name="Mohit  Jain" userId="ed068e90-cc0b-4dc1-9040-9d73d17d250e" providerId="ADAL" clId="{9B0BCB1C-5E17-4241-BEB9-2E36E5437E0B}" dt="2025-01-31T10:21:39.769" v="447" actId="20577"/>
          <ac:spMkLst>
            <pc:docMk/>
            <pc:sldMk cId="2706333103" sldId="275"/>
            <ac:spMk id="8" creationId="{AC150FD8-70FB-8757-C61C-FDA7AC828BB7}"/>
          </ac:spMkLst>
        </pc:spChg>
        <pc:spChg chg="add mod">
          <ac:chgData name="Mohit  Jain" userId="ed068e90-cc0b-4dc1-9040-9d73d17d250e" providerId="ADAL" clId="{9B0BCB1C-5E17-4241-BEB9-2E36E5437E0B}" dt="2025-01-31T10:21:36.833" v="445" actId="20577"/>
          <ac:spMkLst>
            <pc:docMk/>
            <pc:sldMk cId="2706333103" sldId="275"/>
            <ac:spMk id="9" creationId="{BEF5AEE6-ECE7-36D4-8887-A854B477BED3}"/>
          </ac:spMkLst>
        </pc:spChg>
        <pc:spChg chg="add mod">
          <ac:chgData name="Mohit  Jain" userId="ed068e90-cc0b-4dc1-9040-9d73d17d250e" providerId="ADAL" clId="{9B0BCB1C-5E17-4241-BEB9-2E36E5437E0B}" dt="2025-01-31T10:21:32.699" v="443" actId="20577"/>
          <ac:spMkLst>
            <pc:docMk/>
            <pc:sldMk cId="2706333103" sldId="275"/>
            <ac:spMk id="10" creationId="{968A096C-DC84-A937-FA60-47C0701D27F1}"/>
          </ac:spMkLst>
        </pc:spChg>
        <pc:spChg chg="add mod">
          <ac:chgData name="Mohit  Jain" userId="ed068e90-cc0b-4dc1-9040-9d73d17d250e" providerId="ADAL" clId="{9B0BCB1C-5E17-4241-BEB9-2E36E5437E0B}" dt="2025-01-31T10:21:28.429" v="440" actId="20577"/>
          <ac:spMkLst>
            <pc:docMk/>
            <pc:sldMk cId="2706333103" sldId="275"/>
            <ac:spMk id="11" creationId="{1916A51C-4DE3-A3A5-AB32-691752A9D7E6}"/>
          </ac:spMkLst>
        </pc:spChg>
        <pc:spChg chg="add mod">
          <ac:chgData name="Mohit  Jain" userId="ed068e90-cc0b-4dc1-9040-9d73d17d250e" providerId="ADAL" clId="{9B0BCB1C-5E17-4241-BEB9-2E36E5437E0B}" dt="2025-01-31T10:21:25.725" v="438" actId="20577"/>
          <ac:spMkLst>
            <pc:docMk/>
            <pc:sldMk cId="2706333103" sldId="275"/>
            <ac:spMk id="12" creationId="{26769FD6-CE71-5F59-D0D5-36518647A801}"/>
          </ac:spMkLst>
        </pc:spChg>
        <pc:spChg chg="add mod">
          <ac:chgData name="Mohit  Jain" userId="ed068e90-cc0b-4dc1-9040-9d73d17d250e" providerId="ADAL" clId="{9B0BCB1C-5E17-4241-BEB9-2E36E5437E0B}" dt="2025-01-31T10:21:22.952" v="436" actId="20577"/>
          <ac:spMkLst>
            <pc:docMk/>
            <pc:sldMk cId="2706333103" sldId="275"/>
            <ac:spMk id="13" creationId="{78BCEA2D-4ADD-7580-E559-BBE47CF676A7}"/>
          </ac:spMkLst>
        </pc:spChg>
        <pc:spChg chg="add mod">
          <ac:chgData name="Mohit  Jain" userId="ed068e90-cc0b-4dc1-9040-9d73d17d250e" providerId="ADAL" clId="{9B0BCB1C-5E17-4241-BEB9-2E36E5437E0B}" dt="2025-01-31T10:20:22.198" v="414" actId="1076"/>
          <ac:spMkLst>
            <pc:docMk/>
            <pc:sldMk cId="2706333103" sldId="275"/>
            <ac:spMk id="14" creationId="{E05E76FD-67C3-DEC6-FA89-8B63257DC7A9}"/>
          </ac:spMkLst>
        </pc:spChg>
        <pc:spChg chg="add mod">
          <ac:chgData name="Mohit  Jain" userId="ed068e90-cc0b-4dc1-9040-9d73d17d250e" providerId="ADAL" clId="{9B0BCB1C-5E17-4241-BEB9-2E36E5437E0B}" dt="2025-01-31T10:20:48.565" v="420" actId="1076"/>
          <ac:spMkLst>
            <pc:docMk/>
            <pc:sldMk cId="2706333103" sldId="275"/>
            <ac:spMk id="15" creationId="{CF10B13A-37F5-3283-D234-82E21B2200E3}"/>
          </ac:spMkLst>
        </pc:spChg>
      </pc:sldChg>
      <pc:sldChg chg="addSp delSp modSp add del mod ord">
        <pc:chgData name="Mohit  Jain" userId="ed068e90-cc0b-4dc1-9040-9d73d17d250e" providerId="ADAL" clId="{9B0BCB1C-5E17-4241-BEB9-2E36E5437E0B}" dt="2025-01-31T10:46:43.681" v="891" actId="1076"/>
        <pc:sldMkLst>
          <pc:docMk/>
          <pc:sldMk cId="3621609168" sldId="276"/>
        </pc:sldMkLst>
        <pc:spChg chg="add del mod">
          <ac:chgData name="Mohit  Jain" userId="ed068e90-cc0b-4dc1-9040-9d73d17d250e" providerId="ADAL" clId="{9B0BCB1C-5E17-4241-BEB9-2E36E5437E0B}" dt="2025-01-31T10:11:20.847" v="287" actId="478"/>
          <ac:spMkLst>
            <pc:docMk/>
            <pc:sldMk cId="3621609168" sldId="276"/>
            <ac:spMk id="2" creationId="{B1F27074-5353-7616-3A8C-B7B0CF9E77F6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3" creationId="{694A24BC-A830-E2F9-21A1-4F2C02D11733}"/>
          </ac:spMkLst>
        </pc:spChg>
        <pc:spChg chg="add del mod">
          <ac:chgData name="Mohit  Jain" userId="ed068e90-cc0b-4dc1-9040-9d73d17d250e" providerId="ADAL" clId="{9B0BCB1C-5E17-4241-BEB9-2E36E5437E0B}" dt="2025-01-31T10:17:04.569" v="355" actId="21"/>
          <ac:spMkLst>
            <pc:docMk/>
            <pc:sldMk cId="3621609168" sldId="276"/>
            <ac:spMk id="4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14:20.987" v="342" actId="478"/>
          <ac:spMkLst>
            <pc:docMk/>
            <pc:sldMk cId="3621609168" sldId="276"/>
            <ac:spMk id="6" creationId="{E1B27601-6461-22BA-67DB-8E5630C24700}"/>
          </ac:spMkLst>
        </pc:spChg>
        <pc:spChg chg="add del mod">
          <ac:chgData name="Mohit  Jain" userId="ed068e90-cc0b-4dc1-9040-9d73d17d250e" providerId="ADAL" clId="{9B0BCB1C-5E17-4241-BEB9-2E36E5437E0B}" dt="2025-01-31T10:13:54.253" v="335" actId="478"/>
          <ac:spMkLst>
            <pc:docMk/>
            <pc:sldMk cId="3621609168" sldId="276"/>
            <ac:spMk id="7" creationId="{3ACCD2DC-BDD6-459C-EB01-4FE9177FCA1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13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22:11.492" v="450" actId="478"/>
          <ac:spMkLst>
            <pc:docMk/>
            <pc:sldMk cId="3621609168" sldId="276"/>
            <ac:spMk id="14" creationId="{FA063EA4-FC82-B9CE-5FF2-0C80EA57D8F8}"/>
          </ac:spMkLst>
        </pc:spChg>
        <pc:spChg chg="add del mod">
          <ac:chgData name="Mohit  Jain" userId="ed068e90-cc0b-4dc1-9040-9d73d17d250e" providerId="ADAL" clId="{9B0BCB1C-5E17-4241-BEB9-2E36E5437E0B}" dt="2025-01-31T10:18:05.136" v="373" actId="21"/>
          <ac:spMkLst>
            <pc:docMk/>
            <pc:sldMk cId="3621609168" sldId="276"/>
            <ac:spMk id="15" creationId="{11DC4817-1867-1F8B-8DB9-C6225B40058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20" creationId="{FA4AE093-D756-EC0D-F8D2-C1E52A2EE903}"/>
          </ac:spMkLst>
        </pc:spChg>
        <pc:spChg chg="add del mod">
          <ac:chgData name="Mohit  Jain" userId="ed068e90-cc0b-4dc1-9040-9d73d17d250e" providerId="ADAL" clId="{9B0BCB1C-5E17-4241-BEB9-2E36E5437E0B}" dt="2025-01-31T10:25:01.398" v="491" actId="21"/>
          <ac:spMkLst>
            <pc:docMk/>
            <pc:sldMk cId="3621609168" sldId="276"/>
            <ac:spMk id="30" creationId="{8898F718-5624-D967-DF0C-BE3775D3C79F}"/>
          </ac:spMkLst>
        </pc:spChg>
        <pc:spChg chg="add mod ord">
          <ac:chgData name="Mohit  Jain" userId="ed068e90-cc0b-4dc1-9040-9d73d17d250e" providerId="ADAL" clId="{9B0BCB1C-5E17-4241-BEB9-2E36E5437E0B}" dt="2025-01-31T10:37:57.551" v="836" actId="1076"/>
          <ac:spMkLst>
            <pc:docMk/>
            <pc:sldMk cId="3621609168" sldId="276"/>
            <ac:spMk id="46" creationId="{553F16BE-F446-3B5F-70D9-518A816F6BB4}"/>
          </ac:spMkLst>
        </pc:spChg>
        <pc:spChg chg="add mod ord">
          <ac:chgData name="Mohit  Jain" userId="ed068e90-cc0b-4dc1-9040-9d73d17d250e" providerId="ADAL" clId="{9B0BCB1C-5E17-4241-BEB9-2E36E5437E0B}" dt="2025-01-31T10:37:54.441" v="835" actId="1076"/>
          <ac:spMkLst>
            <pc:docMk/>
            <pc:sldMk cId="3621609168" sldId="276"/>
            <ac:spMk id="47" creationId="{D98D79F2-6130-54C6-0174-352F8A9326AE}"/>
          </ac:spMkLst>
        </pc:spChg>
        <pc:spChg chg="add mod">
          <ac:chgData name="Mohit  Jain" userId="ed068e90-cc0b-4dc1-9040-9d73d17d250e" providerId="ADAL" clId="{9B0BCB1C-5E17-4241-BEB9-2E36E5437E0B}" dt="2025-01-31T10:35:05.115" v="812" actId="1076"/>
          <ac:spMkLst>
            <pc:docMk/>
            <pc:sldMk cId="3621609168" sldId="276"/>
            <ac:spMk id="48" creationId="{5E316EA2-BC68-3F84-FC00-8615BBE698AB}"/>
          </ac:spMkLst>
        </pc:spChg>
        <pc:spChg chg="add mod">
          <ac:chgData name="Mohit  Jain" userId="ed068e90-cc0b-4dc1-9040-9d73d17d250e" providerId="ADAL" clId="{9B0BCB1C-5E17-4241-BEB9-2E36E5437E0B}" dt="2025-01-31T10:35:01.545" v="811" actId="1076"/>
          <ac:spMkLst>
            <pc:docMk/>
            <pc:sldMk cId="3621609168" sldId="276"/>
            <ac:spMk id="49" creationId="{B5D51C34-72DD-EF8F-CA7D-ED48FB35032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1" creationId="{1132D0E5-7945-8808-4479-B6EE66B0629C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2" creationId="{C762D1EC-C490-9649-BAFF-232832540C7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3" creationId="{58423872-BB11-7A44-4245-2CE24B3F83FD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4" creationId="{BE02941D-5C60-FC7D-520E-12623B284817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5" creationId="{88E60D7B-3ECC-95F4-68C8-DC643CD6F6AE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6" creationId="{A97106C4-4B8B-8BDB-5C5D-F70F7AE13282}"/>
          </ac:spMkLst>
        </pc:spChg>
        <pc:graphicFrameChg chg="add mod">
          <ac:chgData name="Mohit  Jain" userId="ed068e90-cc0b-4dc1-9040-9d73d17d250e" providerId="ADAL" clId="{9B0BCB1C-5E17-4241-BEB9-2E36E5437E0B}" dt="2025-01-31T10:15:24.371" v="351" actId="12084"/>
          <ac:graphicFrameMkLst>
            <pc:docMk/>
            <pc:sldMk cId="3621609168" sldId="276"/>
            <ac:graphicFrameMk id="12" creationId="{7E7EC8CC-9830-73BC-96E4-50FACD30E8A7}"/>
          </ac:graphicFrameMkLst>
        </pc:graphicFrameChg>
        <pc:picChg chg="del mod">
          <ac:chgData name="Mohit  Jain" userId="ed068e90-cc0b-4dc1-9040-9d73d17d250e" providerId="ADAL" clId="{9B0BCB1C-5E17-4241-BEB9-2E36E5437E0B}" dt="2025-01-31T10:35:11.552" v="813" actId="478"/>
          <ac:picMkLst>
            <pc:docMk/>
            <pc:sldMk cId="3621609168" sldId="276"/>
            <ac:picMk id="5" creationId="{00885F57-55C7-635C-8142-59B0BB0C6A7B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9" creationId="{CE0093E0-AE39-BE56-0B48-A50C3F10091F}"/>
          </ac:picMkLst>
        </pc:picChg>
        <pc:picChg chg="add del mod">
          <ac:chgData name="Mohit  Jain" userId="ed068e90-cc0b-4dc1-9040-9d73d17d250e" providerId="ADAL" clId="{9B0BCB1C-5E17-4241-BEB9-2E36E5437E0B}" dt="2025-01-31T10:22:09.385" v="449" actId="478"/>
          <ac:picMkLst>
            <pc:docMk/>
            <pc:sldMk cId="3621609168" sldId="276"/>
            <ac:picMk id="11" creationId="{3F3E5B75-4556-75FA-8F08-0832150C3620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18" creationId="{D2CAB728-8DE1-2527-172C-D41CF0241F5D}"/>
          </ac:picMkLst>
        </pc:picChg>
        <pc:picChg chg="add mod">
          <ac:chgData name="Mohit  Jain" userId="ed068e90-cc0b-4dc1-9040-9d73d17d250e" providerId="ADAL" clId="{9B0BCB1C-5E17-4241-BEB9-2E36E5437E0B}" dt="2025-01-31T10:29:20.714" v="715" actId="1038"/>
          <ac:picMkLst>
            <pc:docMk/>
            <pc:sldMk cId="3621609168" sldId="276"/>
            <ac:picMk id="24" creationId="{59732A30-3005-E8D8-C76C-4C97E68ABC74}"/>
          </ac:picMkLst>
        </pc:picChg>
        <pc:picChg chg="add mod">
          <ac:chgData name="Mohit  Jain" userId="ed068e90-cc0b-4dc1-9040-9d73d17d250e" providerId="ADAL" clId="{9B0BCB1C-5E17-4241-BEB9-2E36E5437E0B}" dt="2025-01-31T10:29:17.806" v="709" actId="1038"/>
          <ac:picMkLst>
            <pc:docMk/>
            <pc:sldMk cId="3621609168" sldId="276"/>
            <ac:picMk id="26" creationId="{6BF334D4-A0B5-EACC-67EC-98976D65A70B}"/>
          </ac:picMkLst>
        </pc:picChg>
        <pc:picChg chg="add mod">
          <ac:chgData name="Mohit  Jain" userId="ed068e90-cc0b-4dc1-9040-9d73d17d250e" providerId="ADAL" clId="{9B0BCB1C-5E17-4241-BEB9-2E36E5437E0B}" dt="2025-01-31T10:30:48.382" v="743" actId="1037"/>
          <ac:picMkLst>
            <pc:docMk/>
            <pc:sldMk cId="3621609168" sldId="276"/>
            <ac:picMk id="28" creationId="{EF0CFA0B-B2A0-79AD-F0B3-4F77ED4E95CB}"/>
          </ac:picMkLst>
        </pc:picChg>
        <pc:picChg chg="add del mod">
          <ac:chgData name="Mohit  Jain" userId="ed068e90-cc0b-4dc1-9040-9d73d17d250e" providerId="ADAL" clId="{9B0BCB1C-5E17-4241-BEB9-2E36E5437E0B}" dt="2025-01-31T10:30:33.412" v="723" actId="478"/>
          <ac:picMkLst>
            <pc:docMk/>
            <pc:sldMk cId="3621609168" sldId="276"/>
            <ac:picMk id="29" creationId="{DCB1E045-FC31-42FF-BCE5-A2F5B14AEB67}"/>
          </ac:picMkLst>
        </pc:picChg>
        <pc:picChg chg="add mod">
          <ac:chgData name="Mohit  Jain" userId="ed068e90-cc0b-4dc1-9040-9d73d17d250e" providerId="ADAL" clId="{9B0BCB1C-5E17-4241-BEB9-2E36E5437E0B}" dt="2025-01-31T10:28:53.832" v="685" actId="1038"/>
          <ac:picMkLst>
            <pc:docMk/>
            <pc:sldMk cId="3621609168" sldId="276"/>
            <ac:picMk id="32" creationId="{A38493D1-8056-6944-45CB-8B1E8477D8A4}"/>
          </ac:picMkLst>
        </pc:picChg>
        <pc:picChg chg="add mod">
          <ac:chgData name="Mohit  Jain" userId="ed068e90-cc0b-4dc1-9040-9d73d17d250e" providerId="ADAL" clId="{9B0BCB1C-5E17-4241-BEB9-2E36E5437E0B}" dt="2025-01-31T10:28:43.699" v="660" actId="14100"/>
          <ac:picMkLst>
            <pc:docMk/>
            <pc:sldMk cId="3621609168" sldId="276"/>
            <ac:picMk id="33" creationId="{F8151C4C-764A-91CE-FCCD-8D463022B625}"/>
          </ac:picMkLst>
        </pc:picChg>
        <pc:picChg chg="add mod">
          <ac:chgData name="Mohit  Jain" userId="ed068e90-cc0b-4dc1-9040-9d73d17d250e" providerId="ADAL" clId="{9B0BCB1C-5E17-4241-BEB9-2E36E5437E0B}" dt="2025-01-31T10:28:25.993" v="632" actId="14100"/>
          <ac:picMkLst>
            <pc:docMk/>
            <pc:sldMk cId="3621609168" sldId="276"/>
            <ac:picMk id="35" creationId="{48F3DA48-C696-0130-93E7-83DAEC31BC8F}"/>
          </ac:picMkLst>
        </pc:picChg>
        <pc:picChg chg="add mod">
          <ac:chgData name="Mohit  Jain" userId="ed068e90-cc0b-4dc1-9040-9d73d17d250e" providerId="ADAL" clId="{9B0BCB1C-5E17-4241-BEB9-2E36E5437E0B}" dt="2025-01-31T10:28:34.277" v="640" actId="14100"/>
          <ac:picMkLst>
            <pc:docMk/>
            <pc:sldMk cId="3621609168" sldId="276"/>
            <ac:picMk id="36" creationId="{A0CAE121-0F27-6AC4-E4DE-2170747371A6}"/>
          </ac:picMkLst>
        </pc:picChg>
        <pc:picChg chg="add mod">
          <ac:chgData name="Mohit  Jain" userId="ed068e90-cc0b-4dc1-9040-9d73d17d250e" providerId="ADAL" clId="{9B0BCB1C-5E17-4241-BEB9-2E36E5437E0B}" dt="2025-01-31T10:30:43.810" v="726" actId="14100"/>
          <ac:picMkLst>
            <pc:docMk/>
            <pc:sldMk cId="3621609168" sldId="276"/>
            <ac:picMk id="38" creationId="{F6F1ADC4-174E-D450-B1B0-460558436B29}"/>
          </ac:picMkLst>
        </pc:picChg>
        <pc:picChg chg="add mod">
          <ac:chgData name="Mohit  Jain" userId="ed068e90-cc0b-4dc1-9040-9d73d17d250e" providerId="ADAL" clId="{9B0BCB1C-5E17-4241-BEB9-2E36E5437E0B}" dt="2025-01-31T10:36:19.233" v="821" actId="1076"/>
          <ac:picMkLst>
            <pc:docMk/>
            <pc:sldMk cId="3621609168" sldId="276"/>
            <ac:picMk id="40" creationId="{FECF9D19-FA46-7A27-B667-0BD1C841BD28}"/>
          </ac:picMkLst>
        </pc:picChg>
        <pc:picChg chg="add mod">
          <ac:chgData name="Mohit  Jain" userId="ed068e90-cc0b-4dc1-9040-9d73d17d250e" providerId="ADAL" clId="{9B0BCB1C-5E17-4241-BEB9-2E36E5437E0B}" dt="2025-01-31T10:31:49.095" v="759" actId="14100"/>
          <ac:picMkLst>
            <pc:docMk/>
            <pc:sldMk cId="3621609168" sldId="276"/>
            <ac:picMk id="41" creationId="{D3E7B6E3-3895-CA4F-9D29-DBC2D0903976}"/>
          </ac:picMkLst>
        </pc:picChg>
        <pc:picChg chg="add mod">
          <ac:chgData name="Mohit  Jain" userId="ed068e90-cc0b-4dc1-9040-9d73d17d250e" providerId="ADAL" clId="{9B0BCB1C-5E17-4241-BEB9-2E36E5437E0B}" dt="2025-01-31T10:32:28.319" v="775" actId="14100"/>
          <ac:picMkLst>
            <pc:docMk/>
            <pc:sldMk cId="3621609168" sldId="276"/>
            <ac:picMk id="42" creationId="{A2771B4E-CF67-56DA-138E-C00C3AEC7FED}"/>
          </ac:picMkLst>
        </pc:picChg>
        <pc:picChg chg="add mod">
          <ac:chgData name="Mohit  Jain" userId="ed068e90-cc0b-4dc1-9040-9d73d17d250e" providerId="ADAL" clId="{9B0BCB1C-5E17-4241-BEB9-2E36E5437E0B}" dt="2025-01-31T10:37:26.334" v="833" actId="14100"/>
          <ac:picMkLst>
            <pc:docMk/>
            <pc:sldMk cId="3621609168" sldId="276"/>
            <ac:picMk id="43" creationId="{98E366C0-0C6A-E93F-2F7D-05A770029570}"/>
          </ac:picMkLst>
        </pc:picChg>
        <pc:picChg chg="add mod">
          <ac:chgData name="Mohit  Jain" userId="ed068e90-cc0b-4dc1-9040-9d73d17d250e" providerId="ADAL" clId="{9B0BCB1C-5E17-4241-BEB9-2E36E5437E0B}" dt="2025-01-31T10:33:57.096" v="803" actId="14100"/>
          <ac:picMkLst>
            <pc:docMk/>
            <pc:sldMk cId="3621609168" sldId="276"/>
            <ac:picMk id="45" creationId="{851E9299-3E3D-742A-46B8-477A67259C92}"/>
          </ac:picMkLst>
        </pc:picChg>
        <pc:picChg chg="add mod">
          <ac:chgData name="Mohit  Jain" userId="ed068e90-cc0b-4dc1-9040-9d73d17d250e" providerId="ADAL" clId="{9B0BCB1C-5E17-4241-BEB9-2E36E5437E0B}" dt="2025-01-31T10:44:10.384" v="865" actId="1076"/>
          <ac:picMkLst>
            <pc:docMk/>
            <pc:sldMk cId="3621609168" sldId="276"/>
            <ac:picMk id="50" creationId="{3091C21F-0EA5-AD19-BFD4-4FCBD9B0E90E}"/>
          </ac:picMkLst>
        </pc:picChg>
        <pc:picChg chg="add mod ord">
          <ac:chgData name="Mohit  Jain" userId="ed068e90-cc0b-4dc1-9040-9d73d17d250e" providerId="ADAL" clId="{9B0BCB1C-5E17-4241-BEB9-2E36E5437E0B}" dt="2025-01-31T10:46:43.681" v="891" actId="1076"/>
          <ac:picMkLst>
            <pc:docMk/>
            <pc:sldMk cId="3621609168" sldId="276"/>
            <ac:picMk id="57" creationId="{959EE903-C2AD-EB53-5A4F-CBD9DDE77B8A}"/>
          </ac:picMkLst>
        </pc:picChg>
        <pc:picChg chg="add mod">
          <ac:chgData name="Mohit  Jain" userId="ed068e90-cc0b-4dc1-9040-9d73d17d250e" providerId="ADAL" clId="{9B0BCB1C-5E17-4241-BEB9-2E36E5437E0B}" dt="2025-01-31T10:44:24.320" v="866"/>
          <ac:picMkLst>
            <pc:docMk/>
            <pc:sldMk cId="3621609168" sldId="276"/>
            <ac:picMk id="58" creationId="{181D2B83-9366-CA76-7F86-30DEB62E7BE8}"/>
          </ac:picMkLst>
        </pc:picChg>
        <pc:cxnChg chg="add mod ord">
          <ac:chgData name="Mohit  Jain" userId="ed068e90-cc0b-4dc1-9040-9d73d17d250e" providerId="ADAL" clId="{9B0BCB1C-5E17-4241-BEB9-2E36E5437E0B}" dt="2025-01-31T10:33:36.003" v="795" actId="166"/>
          <ac:cxnSpMkLst>
            <pc:docMk/>
            <pc:sldMk cId="3621609168" sldId="276"/>
            <ac:cxnSpMk id="19" creationId="{9E2D6965-D3D3-E949-B0F8-FC2519EED0F1}"/>
          </ac:cxnSpMkLst>
        </pc:cxnChg>
      </pc:sldChg>
      <pc:sldChg chg="add del">
        <pc:chgData name="Mohit  Jain" userId="ed068e90-cc0b-4dc1-9040-9d73d17d250e" providerId="ADAL" clId="{9B0BCB1C-5E17-4241-BEB9-2E36E5437E0B}" dt="2025-01-31T10:10:02.042" v="268"/>
        <pc:sldMkLst>
          <pc:docMk/>
          <pc:sldMk cId="3838453164" sldId="276"/>
        </pc:sldMkLst>
      </pc:sldChg>
      <pc:sldChg chg="modSp add mod">
        <pc:chgData name="Mohit  Jain" userId="ed068e90-cc0b-4dc1-9040-9d73d17d250e" providerId="ADAL" clId="{9B0BCB1C-5E17-4241-BEB9-2E36E5437E0B}" dt="2025-01-31T10:34:31.427" v="807" actId="1076"/>
        <pc:sldMkLst>
          <pc:docMk/>
          <pc:sldMk cId="1234477809" sldId="277"/>
        </pc:sldMkLst>
        <pc:spChg chg="mod">
          <ac:chgData name="Mohit  Jain" userId="ed068e90-cc0b-4dc1-9040-9d73d17d250e" providerId="ADAL" clId="{9B0BCB1C-5E17-4241-BEB9-2E36E5437E0B}" dt="2025-01-31T10:34:25.168" v="805" actId="1076"/>
          <ac:spMkLst>
            <pc:docMk/>
            <pc:sldMk cId="1234477809" sldId="277"/>
            <ac:spMk id="2" creationId="{1C239F4B-AE0F-09BF-621E-86F2AE2401E2}"/>
          </ac:spMkLst>
        </pc:spChg>
        <pc:picChg chg="mod">
          <ac:chgData name="Mohit  Jain" userId="ed068e90-cc0b-4dc1-9040-9d73d17d250e" providerId="ADAL" clId="{9B0BCB1C-5E17-4241-BEB9-2E36E5437E0B}" dt="2025-01-31T10:34:31.427" v="807" actId="1076"/>
          <ac:picMkLst>
            <pc:docMk/>
            <pc:sldMk cId="1234477809" sldId="277"/>
            <ac:picMk id="20" creationId="{D4F647AF-815A-3570-8F15-94032E740D92}"/>
          </ac:picMkLst>
        </pc:picChg>
      </pc:sldChg>
      <pc:sldChg chg="delSp add mod">
        <pc:chgData name="Mohit  Jain" userId="ed068e90-cc0b-4dc1-9040-9d73d17d250e" providerId="ADAL" clId="{9B0BCB1C-5E17-4241-BEB9-2E36E5437E0B}" dt="2025-01-31T10:45:37.335" v="872" actId="478"/>
        <pc:sldMkLst>
          <pc:docMk/>
          <pc:sldMk cId="2812457211" sldId="278"/>
        </pc:sldMkLst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4" creationId="{E85D772B-02EF-46B4-9D52-8CA20D4FE32D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6" creationId="{905C1E0D-0456-9253-48E3-302CBDF5ED44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8" creationId="{7C8BC470-263E-D89F-6DC3-E31212B2820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2" creationId="{3673CF28-53B5-43D6-386F-16A8680F2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3" creationId="{8F1423DE-1EC6-889B-3EED-87998C747E0A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6" creationId="{501B9B9F-761B-7FD8-5709-F39D4FDED3A3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8" creationId="{85890554-7547-0B2E-4618-4E883B511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0" creationId="{AD16C44C-7F6F-5B75-71CB-498BEFDD9FEE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1" creationId="{0964C7ED-5321-7A40-7D38-5E8435B11674}"/>
          </ac:picMkLst>
        </pc:picChg>
        <pc:picChg chg="del">
          <ac:chgData name="Mohit  Jain" userId="ed068e90-cc0b-4dc1-9040-9d73d17d250e" providerId="ADAL" clId="{9B0BCB1C-5E17-4241-BEB9-2E36E5437E0B}" dt="2025-01-31T10:45:37.335" v="872" actId="478"/>
          <ac:picMkLst>
            <pc:docMk/>
            <pc:sldMk cId="2812457211" sldId="278"/>
            <ac:picMk id="42" creationId="{613E7FCD-8675-9A29-F390-2341F5E4F79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3" creationId="{15C7BB5C-9FDE-B4F2-6E15-C8B0E31DF4CF}"/>
          </ac:picMkLst>
        </pc:picChg>
      </pc:sldChg>
      <pc:sldChg chg="addSp modSp add mod">
        <pc:chgData name="Mohit  Jain" userId="ed068e90-cc0b-4dc1-9040-9d73d17d250e" providerId="ADAL" clId="{9B0BCB1C-5E17-4241-BEB9-2E36E5437E0B}" dt="2025-01-31T10:48:01.032" v="900"/>
        <pc:sldMkLst>
          <pc:docMk/>
          <pc:sldMk cId="188918257" sldId="279"/>
        </pc:sldMkLst>
        <pc:picChg chg="add mod">
          <ac:chgData name="Mohit  Jain" userId="ed068e90-cc0b-4dc1-9040-9d73d17d250e" providerId="ADAL" clId="{9B0BCB1C-5E17-4241-BEB9-2E36E5437E0B}" dt="2025-01-31T10:48:01.032" v="900"/>
          <ac:picMkLst>
            <pc:docMk/>
            <pc:sldMk cId="188918257" sldId="279"/>
            <ac:picMk id="2" creationId="{A05BC958-8083-3D6D-EAB0-FEBC3C051C5F}"/>
          </ac:picMkLst>
        </pc:picChg>
        <pc:picChg chg="mod">
          <ac:chgData name="Mohit  Jain" userId="ed068e90-cc0b-4dc1-9040-9d73d17d250e" providerId="ADAL" clId="{9B0BCB1C-5E17-4241-BEB9-2E36E5437E0B}" dt="2025-01-31T10:47:57.125" v="899" actId="1076"/>
          <ac:picMkLst>
            <pc:docMk/>
            <pc:sldMk cId="188918257" sldId="279"/>
            <ac:picMk id="50" creationId="{8CFB74AE-734B-D314-E89B-0F9388006EE4}"/>
          </ac:picMkLst>
        </pc:picChg>
      </pc:sldChg>
      <pc:sldChg chg="addSp delSp modSp add mod">
        <pc:chgData name="Mohit  Jain" userId="ed068e90-cc0b-4dc1-9040-9d73d17d250e" providerId="ADAL" clId="{9B0BCB1C-5E17-4241-BEB9-2E36E5437E0B}" dt="2025-01-31T10:57:09.459" v="947" actId="1076"/>
        <pc:sldMkLst>
          <pc:docMk/>
          <pc:sldMk cId="1264924907" sldId="280"/>
        </pc:sldMkLst>
        <pc:spChg chg="add mod">
          <ac:chgData name="Mohit  Jain" userId="ed068e90-cc0b-4dc1-9040-9d73d17d250e" providerId="ADAL" clId="{9B0BCB1C-5E17-4241-BEB9-2E36E5437E0B}" dt="2025-01-31T10:47:37.243" v="897" actId="1076"/>
          <ac:spMkLst>
            <pc:docMk/>
            <pc:sldMk cId="1264924907" sldId="280"/>
            <ac:spMk id="4" creationId="{8CD04E6C-9038-90D4-CA81-33ED6CC7092A}"/>
          </ac:spMkLst>
        </pc:spChg>
        <pc:spChg chg="add mod">
          <ac:chgData name="Mohit  Jain" userId="ed068e90-cc0b-4dc1-9040-9d73d17d250e" providerId="ADAL" clId="{9B0BCB1C-5E17-4241-BEB9-2E36E5437E0B}" dt="2025-01-31T10:47:03.894" v="894" actId="14100"/>
          <ac:spMkLst>
            <pc:docMk/>
            <pc:sldMk cId="1264924907" sldId="280"/>
            <ac:spMk id="5" creationId="{EDE2695B-FAEC-9797-61B8-A031AD434ACA}"/>
          </ac:spMkLst>
        </pc:spChg>
        <pc:spChg chg="add mod ord">
          <ac:chgData name="Mohit  Jain" userId="ed068e90-cc0b-4dc1-9040-9d73d17d250e" providerId="ADAL" clId="{9B0BCB1C-5E17-4241-BEB9-2E36E5437E0B}" dt="2025-01-31T10:52:48.894" v="939" actId="206"/>
          <ac:spMkLst>
            <pc:docMk/>
            <pc:sldMk cId="1264924907" sldId="280"/>
            <ac:spMk id="7" creationId="{B57174A4-826C-2230-2E5D-F75AFC34500D}"/>
          </ac:spMkLst>
        </pc:spChg>
        <pc:spChg chg="add mod ord">
          <ac:chgData name="Mohit  Jain" userId="ed068e90-cc0b-4dc1-9040-9d73d17d250e" providerId="ADAL" clId="{9B0BCB1C-5E17-4241-BEB9-2E36E5437E0B}" dt="2025-01-31T10:52:17.293" v="932" actId="206"/>
          <ac:spMkLst>
            <pc:docMk/>
            <pc:sldMk cId="1264924907" sldId="280"/>
            <ac:spMk id="8" creationId="{8FEB2E54-DF26-373E-244E-93B01C004356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9" creationId="{539EE351-B137-FFB1-D52B-8B2D135518CE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0" creationId="{15104771-EE28-3A14-158C-E279B0233107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1" creationId="{3E6C80ED-C0B4-5E56-B8B8-CB7BEF3BECDA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2" creationId="{B3075952-C057-F6CC-5166-6C1CA042F3BC}"/>
          </ac:spMkLst>
        </pc:spChg>
        <pc:spChg chg="add del mod">
          <ac:chgData name="Mohit  Jain" userId="ed068e90-cc0b-4dc1-9040-9d73d17d250e" providerId="ADAL" clId="{9B0BCB1C-5E17-4241-BEB9-2E36E5437E0B}" dt="2025-01-31T10:52:51.772" v="941"/>
          <ac:spMkLst>
            <pc:docMk/>
            <pc:sldMk cId="1264924907" sldId="280"/>
            <ac:spMk id="13" creationId="{28FE9900-16AF-1139-9043-D6C768B4F8CE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4" creationId="{BACC7455-6E28-9A7E-A205-A222F8592AED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5" creationId="{ADD1573E-71BC-3645-DAB8-A3D58360BA04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6" creationId="{6A060AE5-89A7-FA23-8AB9-F54CE3D9ADA0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17" creationId="{5BDE8105-22AB-EBA6-2F40-8113FAB13B93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1" creationId="{19812F82-243A-F23D-D14C-186570F69FA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2" creationId="{FBC4EC87-D0C3-08DC-A995-C0EB0BF3CEAB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6" creationId="{EB4BD7CA-708E-0F02-960B-EDA9B0B49465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8" creationId="{94CE19EF-A577-A837-981B-222BAEBF007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9" creationId="{11E41A5C-B048-508C-98ED-509F280A833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1" creationId="{E37DEFF2-D3F0-8AA0-6F37-AB831EFF6499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3" creationId="{80AD777A-68A5-B14C-85C5-20D69745A90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4" creationId="{57391020-EF5E-9533-7253-32D501CF9F2C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5" creationId="{D3A5D8A9-3390-2B59-3A15-77C38C45A1A4}"/>
          </ac:spMkLst>
        </pc:spChg>
        <pc:picChg chg="add mod">
          <ac:chgData name="Mohit  Jain" userId="ed068e90-cc0b-4dc1-9040-9d73d17d250e" providerId="ADAL" clId="{9B0BCB1C-5E17-4241-BEB9-2E36E5437E0B}" dt="2025-01-31T10:46:35.165" v="890" actId="14100"/>
          <ac:picMkLst>
            <pc:docMk/>
            <pc:sldMk cId="1264924907" sldId="280"/>
            <ac:picMk id="3" creationId="{A8457194-D54D-C34A-71D3-5427F7896E12}"/>
          </ac:picMkLst>
        </pc:picChg>
        <pc:picChg chg="add mod">
          <ac:chgData name="Mohit  Jain" userId="ed068e90-cc0b-4dc1-9040-9d73d17d250e" providerId="ADAL" clId="{9B0BCB1C-5E17-4241-BEB9-2E36E5437E0B}" dt="2025-01-31T10:48:29.587" v="910" actId="14100"/>
          <ac:picMkLst>
            <pc:docMk/>
            <pc:sldMk cId="1264924907" sldId="280"/>
            <ac:picMk id="6" creationId="{A2E5F3DA-D786-8991-B4B4-9BBF1EDC7713}"/>
          </ac:picMkLst>
        </pc:picChg>
        <pc:picChg chg="add mod">
          <ac:chgData name="Mohit  Jain" userId="ed068e90-cc0b-4dc1-9040-9d73d17d250e" providerId="ADAL" clId="{9B0BCB1C-5E17-4241-BEB9-2E36E5437E0B}" dt="2025-01-31T10:57:09.459" v="947" actId="1076"/>
          <ac:picMkLst>
            <pc:docMk/>
            <pc:sldMk cId="1264924907" sldId="280"/>
            <ac:picMk id="20" creationId="{B799042B-4930-E067-431F-3324B64255D6}"/>
          </ac:picMkLst>
        </pc:picChg>
        <pc:picChg chg="mod">
          <ac:chgData name="Mohit  Jain" userId="ed068e90-cc0b-4dc1-9040-9d73d17d250e" providerId="ADAL" clId="{9B0BCB1C-5E17-4241-BEB9-2E36E5437E0B}" dt="2025-01-31T10:50:07.715" v="921" actId="1076"/>
          <ac:picMkLst>
            <pc:docMk/>
            <pc:sldMk cId="1264924907" sldId="280"/>
            <ac:picMk id="57" creationId="{941D5C72-D958-1C2A-51D3-18D3B0998579}"/>
          </ac:picMkLst>
        </pc:picChg>
      </pc:sldChg>
      <pc:sldChg chg="add ord">
        <pc:chgData name="Mohit  Jain" userId="ed068e90-cc0b-4dc1-9040-9d73d17d250e" providerId="ADAL" clId="{9B0BCB1C-5E17-4241-BEB9-2E36E5437E0B}" dt="2025-01-31T10:48:07.694" v="903"/>
        <pc:sldMkLst>
          <pc:docMk/>
          <pc:sldMk cId="205777317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52C-F50A-129F-05A6-66785093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444C-66BC-F240-3313-05DB636B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9873-1659-D810-2146-C9B616D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9A9-2CD2-4FF5-B0AB-F96C12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2A0A-FD99-0143-C21E-F43BC0F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3E-1BBC-EE5A-3CC6-E961AF0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0548-CA8E-3F91-E4F9-4A97A526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A708-9B21-D8EF-0322-9F0F0B9D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70E-1B8A-D620-5B8C-33832F9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5FA3-8531-4B67-ACC8-623341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1884-5553-5824-8166-AE8ED6F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D17-0223-7ACC-43E9-A7F042B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7762-76A3-6747-786A-A270997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A17-E106-306F-023B-5955013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1F3-90F7-0A10-703D-73A1078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A5-3497-D636-45B2-FCA77FEB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FB3B-9FFA-C219-CDA6-57DE611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F32-899E-DAD4-13BE-2063A8F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AE5-734E-B810-4083-87AD1D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57F9-5BBE-03EA-087B-DD786E6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ECE-0B02-478D-D7C4-C7E846E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0C60-B0CF-7405-7E5F-A7822868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BE-6AD2-F083-F43B-42092E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D031-A428-01EE-1012-3A3BBBEE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D3D5-CF8C-6B2E-0F95-22E7B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9C5-4381-B195-F494-F9EE7F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7C2C-4AFF-78E9-56D6-DE28F4C5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20AD-4668-A92E-4569-D544CB99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962A-A84E-8F6C-AD30-D42EE31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2BA-E23F-F2BB-892B-CE3D9B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8CD86-1347-4C08-EF1E-F5B0AE2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B0C-494D-3297-7A28-81B8C4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801-B12D-FB24-5407-74C32B35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53B-0A84-D9B9-5B66-B36062B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1C59-7571-EC0D-EAEE-C8BF6F7C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6962-4D53-5432-9DBA-6819F1D1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CF8DD-1D6E-6E12-FD90-DB0660A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FB25-5F80-DBAB-0536-8EF2284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4ED4-2CC0-CCD8-B93F-5CF237C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C-9A9A-6048-6916-2E4C3AB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74E8-28FB-2CB5-9D67-3421140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A2229-89C9-73D1-D23D-1EB88BC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BCEAE-5AEF-C20F-E6A6-D243E8C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D74B-EE32-157C-B492-80CE7DFD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EF27-EFC7-47DD-44D0-3114683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FF0-F626-4E03-AC94-570C940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1C1-EC4C-6C5B-E6B5-373A904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7156-7DCF-10BD-45DE-36D0D8F3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F826-6E40-0B94-4EF8-AB965B4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825-D40C-A4F4-6CB9-25599AC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FD0-3EB9-CFF1-FE79-891A4BF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5184-F6AF-A6B4-6AA4-0EEFEE3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7A4-03FB-010D-38B6-80B4F96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E670-4B28-4C62-8547-E39AC2A6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CE24-CF6A-991F-C4E6-44558C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705-20A8-C7C7-65D9-6AEE69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55F6-F34A-D2FD-FAFC-446F89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FA62-8C79-9751-1134-94793CF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A1D2-379B-5F20-742A-C407669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B35B-84AE-8931-743A-B31AB970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30C0-E6D4-2D7B-CED5-BCD38E4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D07-B5E3-3EC1-8691-8EC8C933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669-BA3C-FE63-DCE2-1C87E34C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rawing of a sports car">
            <a:extLst>
              <a:ext uri="{FF2B5EF4-FFF2-40B4-BE49-F238E27FC236}">
                <a16:creationId xmlns:a16="http://schemas.microsoft.com/office/drawing/2014/main" id="{4B336C17-54E4-951D-43E1-A62D78A1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630633" y="2219522"/>
            <a:ext cx="664149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51A-8D60-EE43-4EB6-C25F580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41D5C72-D958-1C2A-51D3-18D3B099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7174A4-826C-2230-2E5D-F75AFC34500D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EB2E54-DF26-373E-244E-93B01C00435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39EE351-B137-FFB1-D52B-8B2D135518CE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5104771-EE28-3A14-158C-E279B023310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E6C80ED-C0B4-5E56-B8B8-CB7BEF3BECDA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B3075952-C057-F6CC-5166-6C1CA042F3BC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57194-D54D-C34A-71D3-5427F789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1712687"/>
            <a:ext cx="4049486" cy="134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D04E6C-9038-90D4-CA81-33ED6CC7092A}"/>
              </a:ext>
            </a:extLst>
          </p:cNvPr>
          <p:cNvSpPr/>
          <p:nvPr/>
        </p:nvSpPr>
        <p:spPr>
          <a:xfrm>
            <a:off x="7675838" y="1852045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2695B-FAEC-9797-61B8-A031AD434ACA}"/>
              </a:ext>
            </a:extLst>
          </p:cNvPr>
          <p:cNvSpPr/>
          <p:nvPr/>
        </p:nvSpPr>
        <p:spPr>
          <a:xfrm>
            <a:off x="2786743" y="1712687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5F3DA-D786-8991-B4B4-9BBF1EDC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343" y="2569028"/>
            <a:ext cx="3933372" cy="2075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99042B-4930-E067-431F-3324B6425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103" y="454353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6C3C-7FB7-D33C-035A-EFF51E3F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627E59B-7F5F-D7B1-463C-10EF8167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2854E80C-2362-85B9-D91C-3DBBE0D9EA5E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1F5EC-66BC-4710-D152-DD10150A86E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57196A9-7701-5735-02CE-3EC2CFE7595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37E917-099B-2853-D943-390F0B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90DE-9521-D13D-3B3C-F0E13120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5821E8-FAD4-A202-817A-A5F98576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763526-71DD-1766-69DC-88EE63DC2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CD81A8-456D-C5AD-A6FA-75D2F1DA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C439AA-348E-129A-A5A0-147D65F0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79F617-FB0D-F5FE-5A2D-98CD07585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18C620-20ED-99D1-405E-BF5B16FB7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E61263-40C7-1E9A-E9D9-2B3500209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E3EAD6-256F-5071-8E35-A52A22AA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3E08E6-9B19-A532-79CA-059D0D88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AA1A8B-D436-190C-AE35-E521EDD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424890-A1C1-6F38-9C3F-7849B91C4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FA40C-54B9-8447-CD6C-9A101B7CA1B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8E0624-D3F4-9411-4D9D-0E86B7DFE627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498D592-305E-6280-6A06-25A143948059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CFB74AE-734B-D314-E89B-0F9388006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4535BA9-8CAF-3A8A-1C0C-F23782C2B488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BF7BFFD-D09F-1905-8A46-B821FA84E92B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4E1B157-435E-735C-2077-3BAE4E9736B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A9886EF8-06AE-1A92-94A8-4115168B173C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5F7456-623D-0592-20EC-32DC0C8A425C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1A2875-32D7-6D95-B160-380FFFB6D440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2A4D087A-FFF9-4898-5129-FB38E3B56554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FD79DB-42F0-C004-E657-5218586057FB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B1BB-FADC-81B8-76B1-1910F9AD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51BFE9-DF99-7768-3F3F-4EB242FC31D1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79B7CB-9595-C1DF-934C-95EBD4A9BA59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A24469-672D-4E68-6F14-7253C9A03BE2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883E8E16-28A2-A930-0A1A-038238380EE1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8D29CAE7-DC1F-E9DB-F93F-9D0ACD667422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6B354-6459-6607-707F-A7F3E00C5E7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D47390D-7DA8-8C23-6D3C-DB75F9EC800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9F98D-7134-3B35-21A8-3B322062C278}"/>
              </a:ext>
            </a:extLst>
          </p:cNvPr>
          <p:cNvSpPr/>
          <p:nvPr/>
        </p:nvSpPr>
        <p:spPr>
          <a:xfrm>
            <a:off x="1550096" y="1753678"/>
            <a:ext cx="23023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66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CF74B-29D4-DF7E-FD3F-9BEDEFAD2790}"/>
              </a:ext>
            </a:extLst>
          </p:cNvPr>
          <p:cNvSpPr/>
          <p:nvPr/>
        </p:nvSpPr>
        <p:spPr>
          <a:xfrm>
            <a:off x="9126726" y="1753678"/>
            <a:ext cx="7054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76D5-4AF9-36B4-0C1D-249617A03220}"/>
              </a:ext>
            </a:extLst>
          </p:cNvPr>
          <p:cNvSpPr/>
          <p:nvPr/>
        </p:nvSpPr>
        <p:spPr>
          <a:xfrm>
            <a:off x="3172108" y="1846011"/>
            <a:ext cx="4503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5649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09BA-2F11-2953-39EC-8197473A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alf Frame 16">
            <a:extLst>
              <a:ext uri="{FF2B5EF4-FFF2-40B4-BE49-F238E27FC236}">
                <a16:creationId xmlns:a16="http://schemas.microsoft.com/office/drawing/2014/main" id="{0F5AB699-F729-8E7D-2F72-CDDDDE9C9418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8381-3EBD-A4DC-AA5D-B1E9CA6B3F55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884A6AA-A658-8CEE-2A9F-6CA3A5B42CC3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015C6-9DA5-A54B-4B72-D3638FA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82" y="615580"/>
            <a:ext cx="6293762" cy="24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9B19-718A-5FC1-213F-2EF44C77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3B1558-4FB1-73DC-35CB-36028916B225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22B0B5-C02C-F402-895A-89E4D02EDFC2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236014-0698-0113-849F-55CA4A428236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3170D82-E220-BAC5-4E28-69228E12EB8D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7C44D6-A2D4-CBF9-8E43-1E4F5C9B4DE3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E26F6B3E-AAA4-DFB0-D2E1-4102EC2D20B2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567E2CB-7013-81E8-6ABC-35B04EA5FEA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63067-9A3A-2EA6-EFBA-9C5769366CC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F647AF-815A-3570-8F15-94032E74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2" y="1346746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F771A94E-1064-F497-864E-CE5AD741A451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61ADAE6-4E55-CAEA-DF2A-C7B06CBC2B86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8068712-984C-AC37-8DC2-58685245BE0E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2C60D6-FF02-747D-1C42-11CDCD630A93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239F4B-AE0F-09BF-621E-86F2AE2401E2}"/>
              </a:ext>
            </a:extLst>
          </p:cNvPr>
          <p:cNvSpPr/>
          <p:nvPr/>
        </p:nvSpPr>
        <p:spPr>
          <a:xfrm>
            <a:off x="1153631" y="146417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123447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D2B37-521F-338D-F0A9-94BE75749227}"/>
              </a:ext>
            </a:extLst>
          </p:cNvPr>
          <p:cNvSpPr/>
          <p:nvPr/>
        </p:nvSpPr>
        <p:spPr>
          <a:xfrm>
            <a:off x="732912" y="2372568"/>
            <a:ext cx="100255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AIN CAR RENTAL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4C19-CFC4-D4D6-F679-0288F2D7702E}"/>
              </a:ext>
            </a:extLst>
          </p:cNvPr>
          <p:cNvSpPr/>
          <p:nvPr/>
        </p:nvSpPr>
        <p:spPr>
          <a:xfrm>
            <a:off x="732912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7F0DA-8D53-4782-3740-090C3B616463}"/>
              </a:ext>
            </a:extLst>
          </p:cNvPr>
          <p:cNvSpPr/>
          <p:nvPr/>
        </p:nvSpPr>
        <p:spPr>
          <a:xfrm>
            <a:off x="1599680" y="621218"/>
            <a:ext cx="5645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D0A6-3C1B-E52B-841B-9EB04F59A545}"/>
              </a:ext>
            </a:extLst>
          </p:cNvPr>
          <p:cNvSpPr/>
          <p:nvPr/>
        </p:nvSpPr>
        <p:spPr>
          <a:xfrm>
            <a:off x="1402129" y="4195803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D03F8-6ACA-ADEF-5876-5CECCBAD78B1}"/>
              </a:ext>
            </a:extLst>
          </p:cNvPr>
          <p:cNvSpPr/>
          <p:nvPr/>
        </p:nvSpPr>
        <p:spPr>
          <a:xfrm>
            <a:off x="1968235" y="661866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F0932-FC45-2C5A-2C29-5CD6ECD360FB}"/>
              </a:ext>
            </a:extLst>
          </p:cNvPr>
          <p:cNvSpPr/>
          <p:nvPr/>
        </p:nvSpPr>
        <p:spPr>
          <a:xfrm>
            <a:off x="3146457" y="644868"/>
            <a:ext cx="9589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50FD8-70FB-8757-C61C-FDA7AC828BB7}"/>
              </a:ext>
            </a:extLst>
          </p:cNvPr>
          <p:cNvSpPr/>
          <p:nvPr/>
        </p:nvSpPr>
        <p:spPr>
          <a:xfrm>
            <a:off x="10217305" y="661866"/>
            <a:ext cx="8002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5AEE6-ECE7-36D4-8887-A854B477BED3}"/>
              </a:ext>
            </a:extLst>
          </p:cNvPr>
          <p:cNvSpPr/>
          <p:nvPr/>
        </p:nvSpPr>
        <p:spPr>
          <a:xfrm>
            <a:off x="8509144" y="549333"/>
            <a:ext cx="9156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A096C-DC84-A937-FA60-47C0701D27F1}"/>
              </a:ext>
            </a:extLst>
          </p:cNvPr>
          <p:cNvSpPr/>
          <p:nvPr/>
        </p:nvSpPr>
        <p:spPr>
          <a:xfrm>
            <a:off x="7613987" y="574125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	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A51C-4DE3-A3A5-AB32-691752A9D7E6}"/>
              </a:ext>
            </a:extLst>
          </p:cNvPr>
          <p:cNvSpPr/>
          <p:nvPr/>
        </p:nvSpPr>
        <p:spPr>
          <a:xfrm>
            <a:off x="6893957" y="598388"/>
            <a:ext cx="8451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69FD6-CE71-5F59-D0D5-36518647A801}"/>
              </a:ext>
            </a:extLst>
          </p:cNvPr>
          <p:cNvSpPr/>
          <p:nvPr/>
        </p:nvSpPr>
        <p:spPr>
          <a:xfrm>
            <a:off x="5910526" y="54933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CEA2D-4ADD-7580-E559-BBE47CF676A7}"/>
              </a:ext>
            </a:extLst>
          </p:cNvPr>
          <p:cNvSpPr/>
          <p:nvPr/>
        </p:nvSpPr>
        <p:spPr>
          <a:xfrm>
            <a:off x="4877990" y="59945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6FD-67C3-DEC6-FA89-8B63257DC7A9}"/>
              </a:ext>
            </a:extLst>
          </p:cNvPr>
          <p:cNvSpPr/>
          <p:nvPr/>
        </p:nvSpPr>
        <p:spPr>
          <a:xfrm>
            <a:off x="3923550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0B13A-37F5-3283-D234-82E21B2200E3}"/>
              </a:ext>
            </a:extLst>
          </p:cNvPr>
          <p:cNvSpPr/>
          <p:nvPr/>
        </p:nvSpPr>
        <p:spPr>
          <a:xfrm>
            <a:off x="9237588" y="520824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0633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DB0E-96B7-1E5D-9445-D9EE88A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CF5F46-A7EA-171F-040F-304C45F3200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44A2C-C801-50FC-783F-CE566350B4D7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5A729-1B97-085D-43BE-381000BF989E}"/>
              </a:ext>
            </a:extLst>
          </p:cNvPr>
          <p:cNvSpPr/>
          <p:nvPr/>
        </p:nvSpPr>
        <p:spPr>
          <a:xfrm>
            <a:off x="1272564" y="2263961"/>
            <a:ext cx="9413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990B3-3EDE-8F0F-10F2-4E1B90AC4434}"/>
              </a:ext>
            </a:extLst>
          </p:cNvPr>
          <p:cNvSpPr/>
          <p:nvPr/>
        </p:nvSpPr>
        <p:spPr>
          <a:xfrm>
            <a:off x="2471301" y="2830700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7FDD0BF-F1B8-D9B1-8697-DB5A7B157BAF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A8A985-B7F8-1F37-3073-7A4A73567404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8704DCD-919D-0955-DC70-8AE438AFA0DD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6066F752-5AF6-E32D-8130-470EC69DC41F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2402B4C-FF9B-7E6B-87E1-38E3B039B02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5BADB-855E-4B56-6429-E078D6C87E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EAAB39A-E426-4EC7-531D-A233E126C72B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736F7A1C-274A-7BA3-4D44-F1BEF127EEA8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466C1D6-BF69-D1E1-8849-30CF79A517B1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1C316-0CC4-D592-F03A-7E80587D9D90}"/>
              </a:ext>
            </a:extLst>
          </p:cNvPr>
          <p:cNvCxnSpPr>
            <a:cxnSpLocks/>
          </p:cNvCxnSpPr>
          <p:nvPr/>
        </p:nvCxnSpPr>
        <p:spPr>
          <a:xfrm>
            <a:off x="3032247" y="2277154"/>
            <a:ext cx="5913195" cy="202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1D2-2092-33A6-7B9B-5EBDCA03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AE5E7836-1F23-F594-E8AD-7D2EB4BC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ACBC4289-F7B0-E199-0EBF-4581C779B5AD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F398C-552C-C872-E8C6-251E0DC2F3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67D0319-4DA2-5895-165C-6D674624154F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D02A66-4B77-3685-D95D-16CB408D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C7CC95-CB13-D285-8CCC-B59F7D20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E95C4B-8D12-16EF-8121-E2668993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3259C4-D192-5C83-DFE0-7F731A78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7C7F47-71B7-3998-BB85-934C61FB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6EA25E-CCE1-4C31-4EE1-2F61A89E4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66EB9B-47F9-A319-C35E-F604D5B04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3104B9-209B-4EA7-F20E-B8AFB550C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E8E6D9-5BCC-23DF-7A1F-B4CB97C0F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3982D3-6A98-BB91-A8E9-9D8A485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7F4399-3F78-B2E0-5D7B-266082B52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DF58A9-9FCE-2565-4580-A0A9EB9E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62AE37-4862-E4F1-6B64-B90934E0E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347574-0AFE-957D-60B0-A3F0397A2AD0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AA1C95-25C4-355C-53D6-9D172A11FE6D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C4F876-1F9A-B449-D326-56A16CE0152B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660F422-91F8-69E8-A09B-B32FF9D6A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C26386D-4220-76B6-A29A-DC69397E3E35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01DFB1-4FF7-F80F-512A-6AB9E624DE4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3757619-E2DC-6BBE-E922-AB13F039258F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C520AF1B-26E7-42AB-8755-A63183C1963B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30F1E-4831-DA7A-5EA5-5027D642E776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3FEF3-577C-A951-653D-D5BC64440C0F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04DD48B4-E8DC-DAAC-CA31-06F4D7903EB2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4F737CB-9C14-5F06-09CB-2CEDC055EC9A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78DE-F436-39BD-7F4B-3AA0FF1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0E19A-A84C-A7DC-A4D7-8D49704E797A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963A-FBEB-B79F-CDBD-B5560E641247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40C1B4A-8331-1FB3-D6E6-B40CEE1F2EE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764A43-7320-F447-7308-F10757DE2A7F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32F52-2559-ED59-0493-E15AAFE5F61A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5545CAA-F3F3-65AC-CF03-048C30873AD8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3414276-AA88-264C-44AC-D4DE85AACA3F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BB55E-FF57-2F37-BEB2-68C55004FBB0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6D648C9-35CD-1D39-09EA-67A209AF28F1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32A570E9-3AF9-FD2E-1A11-8A7D124D8B37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4C979CD-72CE-8FF5-1D69-680511D6A4B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&#10;&#10;Description automatically generated">
            <a:extLst>
              <a:ext uri="{FF2B5EF4-FFF2-40B4-BE49-F238E27FC236}">
                <a16:creationId xmlns:a16="http://schemas.microsoft.com/office/drawing/2014/main" id="{B84A5B8C-2564-48A0-0086-D0F3739E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395959" y="261574"/>
            <a:ext cx="5804105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D2EF-9E97-A6E4-09EA-A13E238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sports car">
            <a:extLst>
              <a:ext uri="{FF2B5EF4-FFF2-40B4-BE49-F238E27FC236}">
                <a16:creationId xmlns:a16="http://schemas.microsoft.com/office/drawing/2014/main" id="{6FD15159-C065-E5D4-14B9-DDF509E1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1619775" y="1724510"/>
            <a:ext cx="6984692" cy="3928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586717-0EDA-95B6-8723-0DAD35BA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5C8C5-24BA-CAF5-4FF4-795FBC844B2C}"/>
              </a:ext>
            </a:extLst>
          </p:cNvPr>
          <p:cNvSpPr/>
          <p:nvPr/>
        </p:nvSpPr>
        <p:spPr>
          <a:xfrm>
            <a:off x="1205774" y="278476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18C7-38B0-8339-C896-B3C97D1BE23A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44EEC5D-55EB-3AAF-6564-D77B5953B2FC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A24B59-1A14-FC56-7522-6E79E057797E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134221-58E9-B1FD-8E28-A5611B5949DE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2573AB5-583F-144C-DA86-270EA6E47FCB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633C25D-A5F3-ECA1-914C-E0766E285A13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45969-E5BB-8FD8-F136-0DFD2627B8EE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18FBC76-C3F7-3464-78CA-F6B8F238155C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1393A518-17ED-D794-ED3D-6EECFB994C0A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00A4B8-1147-BD27-5B65-AFC4B0E01D9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5AC59-D966-C2B5-37A4-B9297D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sports car&#10;&#10;Description automatically generated">
            <a:extLst>
              <a:ext uri="{FF2B5EF4-FFF2-40B4-BE49-F238E27FC236}">
                <a16:creationId xmlns:a16="http://schemas.microsoft.com/office/drawing/2014/main" id="{82102C16-0CC0-F33A-5203-3B0D2C3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0" y="690755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C11D-26F5-2649-4659-9224114C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790234"/>
            <a:ext cx="5801535" cy="3886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7B861-ABE4-7C2E-F54A-3DAD8A9B3D60}"/>
              </a:ext>
            </a:extLst>
          </p:cNvPr>
          <p:cNvSpPr/>
          <p:nvPr/>
        </p:nvSpPr>
        <p:spPr>
          <a:xfrm>
            <a:off x="2464616" y="4628368"/>
            <a:ext cx="9145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second one is transparent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delete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4586-3364-8475-854A-0DE8C6DE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889713"/>
            <a:ext cx="580153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55AE-DA48-5193-F882-2807670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15B7E2D5-4F3D-6BB5-2C67-3909D917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30342" y="481010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5C9-A89B-67F6-01F4-77C04F32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CBDDDEA5-C131-1B87-1F54-7635A5CB7B42}"/>
              </a:ext>
            </a:extLst>
          </p:cNvPr>
          <p:cNvSpPr/>
          <p:nvPr/>
        </p:nvSpPr>
        <p:spPr>
          <a:xfrm rot="2263892">
            <a:off x="2629900" y="1024184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E31-F240-33C4-2EA3-8F7B5AAA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98027EC4-2122-7728-51DD-42F721C2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2651600" y="1468664"/>
            <a:ext cx="7810922" cy="426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64D04-89AD-56E4-D4E1-67D4FEE129EF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A8F4A-CB7F-5F70-01A5-A46D5061C545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151EFA-833A-8B9E-7EF1-E50A40A72909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C83C4-02FD-D8AC-B524-9C44E8306EB9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AE334C-E47F-DBE3-29D7-25F1DAC65D5C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B1D7BED0-3371-E5DD-68FC-EA2E7B81BAA0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3C98D42C-7371-E80E-58DD-43555A7A4E98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1AF79-6B2B-762C-1B38-B68CF16B7DFB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1783D29-9FD1-64B4-2489-ED427CF540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7F73331-22C5-6E4D-16D9-D820B3F5CE3D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B7E563-1609-2122-883A-8148DECF166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3FE-4731-8E02-D6B6-0D86E3F7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sports car">
            <a:extLst>
              <a:ext uri="{FF2B5EF4-FFF2-40B4-BE49-F238E27FC236}">
                <a16:creationId xmlns:a16="http://schemas.microsoft.com/office/drawing/2014/main" id="{D4B64A9B-B181-F11B-976F-54AC3D59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2256460" y="1023316"/>
            <a:ext cx="8002511" cy="5364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0A969E-74E5-17E5-36C9-94A9BF129288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BA9CA-5EFF-5065-7250-D1F785154BF0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4A1D10-F7DF-585C-07C1-6585F493C2D0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EA367F-915F-660E-24F2-43DC72065B54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6F2169-11F4-4899-112B-8A6F24FEF907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7B808348-014A-D781-AA74-B6B76C760B01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005C363-1897-ADB7-FE67-6715E1371D42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DF01C-E4F4-ACB3-B051-3896DF6F9704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8D5918-15FD-A2C2-C78E-DB9B8919C7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C992D078-7D8B-DC46-6DCE-9A20C0681523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44B1A53-D9A0-41FA-4581-14270A62DF81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09FE-8BAE-1CB3-2AC0-BD431AF7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ADC17E80-D5D5-07D4-22E8-CFC9C73A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395253" y="469282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09B-4846-4C6D-28AA-77FA7FCF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9908320E-BB65-77AC-6ADC-E85E4F24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569425" y="534034"/>
            <a:ext cx="7804408" cy="5231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07BB5E-897A-52C0-CD20-DA05D166E825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noFill/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08770-973A-10AC-107B-E623691F2AAE}"/>
              </a:ext>
            </a:extLst>
          </p:cNvPr>
          <p:cNvSpPr/>
          <p:nvPr/>
        </p:nvSpPr>
        <p:spPr>
          <a:xfrm>
            <a:off x="3343980" y="3807169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C05FD6-E4E4-8B79-A5AF-CE3E04A8E27B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E4E3C-DA1D-CE61-CF9F-9C21F9FD7F72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0109D2-E185-4B1E-08C5-3B9517C86B59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75DDD37-0954-116B-77CA-5A5DD2C8A3C2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CAA11F6-9430-2303-35AB-19E6C14F50A7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745D6-23C4-92FE-6AAC-7C1CB6816CC8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4B7BED-53C4-6C3A-919B-14D9C580C98E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E3557191-FB96-7551-8707-8CBE01D6919A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34DF972-251A-9F80-A9A4-1F7BD23FA773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5FC9-5B9C-864C-E155-1FBDB5C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and white drawing of a sports car">
            <a:extLst>
              <a:ext uri="{FF2B5EF4-FFF2-40B4-BE49-F238E27FC236}">
                <a16:creationId xmlns:a16="http://schemas.microsoft.com/office/drawing/2014/main" id="{91157FB9-A548-7DF9-168C-0F0CFAF3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65" y="-703122"/>
            <a:ext cx="7582752" cy="60215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645CB-5636-680E-6348-7F9F1A50847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4FB99-7FB8-A7E8-4BCE-C2EA295717E1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DD6127-50BC-0CB6-D80E-7B8B69381FFA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59C952-9842-B91C-599F-709101FAD7F3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82E535-57BF-B59A-A147-6DD6D9AE6A55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467E5FD9-1DC4-8CA9-6E84-0AB7B70C3490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227DB81D-B29B-BE8D-43D0-800559D5FE4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0D236-452A-BECE-CA4A-E5596E95596A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AEDC4-1172-EDE2-9A8F-CC6FE2C7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1" y="1625918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307171C3-70A6-5889-2B51-A042DCC48554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455BBE94-65C0-773A-90A6-F666A007FF1D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D09488-C5B1-08C7-F4FF-C5D4103BC90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09B0E-9A5F-8857-51D8-02FE428A983C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C93D06-345E-5BF7-88BF-515DCE5DE070}"/>
              </a:ext>
            </a:extLst>
          </p:cNvPr>
          <p:cNvSpPr/>
          <p:nvPr/>
        </p:nvSpPr>
        <p:spPr>
          <a:xfrm>
            <a:off x="1381101" y="1672834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810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2610-6252-8E8F-9881-8D65E13F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59EE903-C2AD-EB53-5A4F-CBD9DDE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0" y="-488347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D4A24642-CAEE-D413-879A-50D5AE43E7A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7C42F-62BD-6462-8234-ABF416EA6A4C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B65D2AB-35C0-D805-570B-1AD5128EC650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32A30-3005-E8D8-C76C-4C97E68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F334D4-A0B5-EACC-67EC-98976D65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0CFA0B-B2A0-79AD-F0B3-4F77ED4E9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8493D1-8056-6944-45CB-8B1E8477D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151C4C-764A-91CE-FCCD-8D46302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F3DA48-C696-0130-93E7-83DAEC3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CAE121-0F27-6AC4-E4DE-21707473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1ADC4-174E-D450-B1B0-460558436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CF9D19-FA46-7A27-B667-0BD1C841B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E7B6E3-3895-CA4F-9D29-DBC2D090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771B4E-CF67-56DA-138E-C00C3AEC7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E366C0-0C6A-E93F-2F7D-05A77002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E9299-3E3D-742A-46B8-477A67259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D6965-D3D3-E949-B0F8-FC2519EED0F1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E316EA2-BC68-3F84-FC00-8615BBE698AB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D51C34-72DD-EF8F-CA7D-ED48FB350323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91C21F-0EA5-AD19-BFD4-4FCBD9B0E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32D0E5-7945-8808-4479-B6EE66B0629C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62D1EC-C490-9649-BAFF-232832540C7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8423872-BB11-7A44-4245-2CE24B3F83FD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BE02941D-5C60-FC7D-520E-12623B284817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8D79F2-6130-54C6-0174-352F8A9326AE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F16BE-F446-3B5F-70D9-518A816F6BB4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88E60D7B-3ECC-95F4-68C8-DC643CD6F6AE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7106C4-4B8B-8BDB-5C5D-F70F7AE13282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B599-2066-6A1C-BF73-11C6F605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EC1BD7DF-C2B2-F451-568B-A898869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4ED522C7-36D2-D53A-F64C-D978B997D08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EFB86-3C04-74ED-B652-1696B5A95871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AF81FB5-74B6-752A-7D64-F504C7CC497B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F26A6-EA8E-D454-0E93-EE4FA90CB82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5C2FA2-0805-E2D1-B286-E515A743B3EF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2C794A-87DC-1DBB-DCCC-26BC5DF53F20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370D1B1-A54F-3515-26C9-3922FECB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69D6407-33A5-3828-F67F-252C5D6C501F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085F641-1FD4-77C1-3E7C-4DD5F44CE981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662C6FE-B754-0282-E8F3-0328BF7C0C1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82F05BE3-E7FB-50C2-5421-0E5D30B60B9D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10231-338C-04DD-E0EA-337A0E1FE2D9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8D94EC-FD1B-6981-2821-080CED4D94DB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4F034E4A-8DEB-B79C-56C0-4D92B8D0B9AB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F92CA92-D977-C050-085F-16CD8487533C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81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ADLaM Display</vt:lpstr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 Jain</dc:creator>
  <cp:lastModifiedBy>Mohit  Jain</cp:lastModifiedBy>
  <cp:revision>1</cp:revision>
  <dcterms:created xsi:type="dcterms:W3CDTF">2025-01-31T05:50:44Z</dcterms:created>
  <dcterms:modified xsi:type="dcterms:W3CDTF">2025-01-31T10:57:20Z</dcterms:modified>
</cp:coreProperties>
</file>