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4" r:id="rId4"/>
    <p:sldId id="265" r:id="rId5"/>
    <p:sldId id="269" r:id="rId6"/>
    <p:sldId id="267" r:id="rId7"/>
    <p:sldId id="270" r:id="rId8"/>
    <p:sldId id="276" r:id="rId9"/>
    <p:sldId id="278" r:id="rId10"/>
    <p:sldId id="280" r:id="rId11"/>
    <p:sldId id="279" r:id="rId12"/>
    <p:sldId id="273" r:id="rId13"/>
    <p:sldId id="274" r:id="rId14"/>
    <p:sldId id="277" r:id="rId15"/>
    <p:sldId id="275" r:id="rId16"/>
    <p:sldId id="272" r:id="rId17"/>
    <p:sldId id="281" r:id="rId18"/>
    <p:sldId id="271" r:id="rId19"/>
    <p:sldId id="258" r:id="rId20"/>
    <p:sldId id="259" r:id="rId21"/>
    <p:sldId id="260" r:id="rId22"/>
    <p:sldId id="26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BCB1C-5E17-4241-BEB9-2E36E5437E0B}" v="96" dt="2025-01-31T10:53:33.1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191" autoAdjust="0"/>
  </p:normalViewPr>
  <p:slideViewPr>
    <p:cSldViewPr snapToGrid="0">
      <p:cViewPr varScale="1">
        <p:scale>
          <a:sx n="64" d="100"/>
          <a:sy n="64" d="100"/>
        </p:scale>
        <p:origin x="9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it  Jain" userId="ed068e90-cc0b-4dc1-9040-9d73d17d250e" providerId="ADAL" clId="{AF6A0D10-07AF-42AA-A8BE-6A0DCD6859B2}"/>
    <pc:docChg chg="custSel modSld">
      <pc:chgData name="Mohit  Jain" userId="ed068e90-cc0b-4dc1-9040-9d73d17d250e" providerId="ADAL" clId="{AF6A0D10-07AF-42AA-A8BE-6A0DCD6859B2}" dt="2025-01-31T11:45:30.009" v="21" actId="1076"/>
      <pc:docMkLst>
        <pc:docMk/>
      </pc:docMkLst>
      <pc:sldChg chg="delSp modSp mod">
        <pc:chgData name="Mohit  Jain" userId="ed068e90-cc0b-4dc1-9040-9d73d17d250e" providerId="ADAL" clId="{AF6A0D10-07AF-42AA-A8BE-6A0DCD6859B2}" dt="2025-01-31T11:45:30.009" v="21" actId="1076"/>
        <pc:sldMkLst>
          <pc:docMk/>
          <pc:sldMk cId="1264924907" sldId="280"/>
        </pc:sldMkLst>
        <pc:spChg chg="mod">
          <ac:chgData name="Mohit  Jain" userId="ed068e90-cc0b-4dc1-9040-9d73d17d250e" providerId="ADAL" clId="{AF6A0D10-07AF-42AA-A8BE-6A0DCD6859B2}" dt="2025-01-31T11:45:30.009" v="21" actId="1076"/>
          <ac:spMkLst>
            <pc:docMk/>
            <pc:sldMk cId="1264924907" sldId="280"/>
            <ac:spMk id="4" creationId="{8CD04E6C-9038-90D4-CA81-33ED6CC7092A}"/>
          </ac:spMkLst>
        </pc:spChg>
        <pc:spChg chg="mod">
          <ac:chgData name="Mohit  Jain" userId="ed068e90-cc0b-4dc1-9040-9d73d17d250e" providerId="ADAL" clId="{AF6A0D10-07AF-42AA-A8BE-6A0DCD6859B2}" dt="2025-01-31T11:45:16.952" v="18" actId="1076"/>
          <ac:spMkLst>
            <pc:docMk/>
            <pc:sldMk cId="1264924907" sldId="280"/>
            <ac:spMk id="5" creationId="{EDE2695B-FAEC-9797-61B8-A031AD434ACA}"/>
          </ac:spMkLst>
        </pc:spChg>
        <pc:picChg chg="mod">
          <ac:chgData name="Mohit  Jain" userId="ed068e90-cc0b-4dc1-9040-9d73d17d250e" providerId="ADAL" clId="{AF6A0D10-07AF-42AA-A8BE-6A0DCD6859B2}" dt="2025-01-31T11:45:08.702" v="16" actId="14100"/>
          <ac:picMkLst>
            <pc:docMk/>
            <pc:sldMk cId="1264924907" sldId="280"/>
            <ac:picMk id="3" creationId="{A8457194-D54D-C34A-71D3-5427F7896E12}"/>
          </ac:picMkLst>
        </pc:picChg>
        <pc:picChg chg="del mod">
          <ac:chgData name="Mohit  Jain" userId="ed068e90-cc0b-4dc1-9040-9d73d17d250e" providerId="ADAL" clId="{AF6A0D10-07AF-42AA-A8BE-6A0DCD6859B2}" dt="2025-01-31T11:25:09.663" v="8" actId="478"/>
          <ac:picMkLst>
            <pc:docMk/>
            <pc:sldMk cId="1264924907" sldId="280"/>
            <ac:picMk id="6" creationId="{A2E5F3DA-D786-8991-B4B4-9BBF1EDC7713}"/>
          </ac:picMkLst>
        </pc:picChg>
        <pc:picChg chg="mod">
          <ac:chgData name="Mohit  Jain" userId="ed068e90-cc0b-4dc1-9040-9d73d17d250e" providerId="ADAL" clId="{AF6A0D10-07AF-42AA-A8BE-6A0DCD6859B2}" dt="2025-01-31T11:45:13.896" v="17" actId="1076"/>
          <ac:picMkLst>
            <pc:docMk/>
            <pc:sldMk cId="1264924907" sldId="280"/>
            <ac:picMk id="20" creationId="{B799042B-4930-E067-431F-3324B64255D6}"/>
          </ac:picMkLst>
        </pc:picChg>
      </pc:sldChg>
    </pc:docChg>
  </pc:docChgLst>
  <pc:docChgLst>
    <pc:chgData name="Mohit  Jain" userId="ed068e90-cc0b-4dc1-9040-9d73d17d250e" providerId="ADAL" clId="{9B0BCB1C-5E17-4241-BEB9-2E36E5437E0B}"/>
    <pc:docChg chg="undo redo custSel addSld delSld modSld sldOrd">
      <pc:chgData name="Mohit  Jain" userId="ed068e90-cc0b-4dc1-9040-9d73d17d250e" providerId="ADAL" clId="{9B0BCB1C-5E17-4241-BEB9-2E36E5437E0B}" dt="2025-01-31T10:57:09.459" v="947" actId="1076"/>
      <pc:docMkLst>
        <pc:docMk/>
      </pc:docMkLst>
      <pc:sldChg chg="addSp modSp mod">
        <pc:chgData name="Mohit  Jain" userId="ed068e90-cc0b-4dc1-9040-9d73d17d250e" providerId="ADAL" clId="{9B0BCB1C-5E17-4241-BEB9-2E36E5437E0B}" dt="2025-01-31T06:55:53.613" v="84" actId="1076"/>
        <pc:sldMkLst>
          <pc:docMk/>
          <pc:sldMk cId="4241428308" sldId="259"/>
        </pc:sldMkLst>
        <pc:spChg chg="add mod">
          <ac:chgData name="Mohit  Jain" userId="ed068e90-cc0b-4dc1-9040-9d73d17d250e" providerId="ADAL" clId="{9B0BCB1C-5E17-4241-BEB9-2E36E5437E0B}" dt="2025-01-31T06:54:59.902" v="77" actId="1076"/>
          <ac:spMkLst>
            <pc:docMk/>
            <pc:sldMk cId="4241428308" sldId="259"/>
            <ac:spMk id="10" creationId="{18F7B861-ABE4-7C2E-F54A-3DAD8A9B3D60}"/>
          </ac:spMkLst>
        </pc:spChg>
        <pc:picChg chg="mod">
          <ac:chgData name="Mohit  Jain" userId="ed068e90-cc0b-4dc1-9040-9d73d17d250e" providerId="ADAL" clId="{9B0BCB1C-5E17-4241-BEB9-2E36E5437E0B}" dt="2025-01-31T06:54:24.748" v="29" actId="1076"/>
          <ac:picMkLst>
            <pc:docMk/>
            <pc:sldMk cId="4241428308" sldId="259"/>
            <ac:picMk id="5" creationId="{82102C16-0CC0-F33A-5203-3B0D2C33DB71}"/>
          </ac:picMkLst>
        </pc:picChg>
        <pc:picChg chg="add mod">
          <ac:chgData name="Mohit  Jain" userId="ed068e90-cc0b-4dc1-9040-9d73d17d250e" providerId="ADAL" clId="{9B0BCB1C-5E17-4241-BEB9-2E36E5437E0B}" dt="2025-01-31T06:55:44.952" v="82" actId="1076"/>
          <ac:picMkLst>
            <pc:docMk/>
            <pc:sldMk cId="4241428308" sldId="259"/>
            <ac:picMk id="9" creationId="{DBAAC11D-26F5-2649-4659-9224114C998B}"/>
          </ac:picMkLst>
        </pc:picChg>
        <pc:picChg chg="add mod">
          <ac:chgData name="Mohit  Jain" userId="ed068e90-cc0b-4dc1-9040-9d73d17d250e" providerId="ADAL" clId="{9B0BCB1C-5E17-4241-BEB9-2E36E5437E0B}" dt="2025-01-31T06:55:53.613" v="84" actId="1076"/>
          <ac:picMkLst>
            <pc:docMk/>
            <pc:sldMk cId="4241428308" sldId="259"/>
            <ac:picMk id="11" creationId="{18E84586-3364-8475-854A-0DE8C6DEA882}"/>
          </ac:picMkLst>
        </pc:picChg>
      </pc:sldChg>
      <pc:sldChg chg="modSp mod">
        <pc:chgData name="Mohit  Jain" userId="ed068e90-cc0b-4dc1-9040-9d73d17d250e" providerId="ADAL" clId="{9B0BCB1C-5E17-4241-BEB9-2E36E5437E0B}" dt="2025-01-31T07:23:48.618" v="86" actId="1076"/>
        <pc:sldMkLst>
          <pc:docMk/>
          <pc:sldMk cId="3610033240" sldId="260"/>
        </pc:sldMkLst>
        <pc:picChg chg="mod">
          <ac:chgData name="Mohit  Jain" userId="ed068e90-cc0b-4dc1-9040-9d73d17d250e" providerId="ADAL" clId="{9B0BCB1C-5E17-4241-BEB9-2E36E5437E0B}" dt="2025-01-31T07:23:48.618" v="86" actId="1076"/>
          <ac:picMkLst>
            <pc:docMk/>
            <pc:sldMk cId="3610033240" sldId="260"/>
            <ac:picMk id="7" creationId="{15B7E2D5-4F3D-6BB5-2C67-3909D917CC9A}"/>
          </ac:picMkLst>
        </pc:picChg>
      </pc:sldChg>
      <pc:sldChg chg="del">
        <pc:chgData name="Mohit  Jain" userId="ed068e90-cc0b-4dc1-9040-9d73d17d250e" providerId="ADAL" clId="{9B0BCB1C-5E17-4241-BEB9-2E36E5437E0B}" dt="2025-01-31T06:49:09.251" v="16" actId="47"/>
        <pc:sldMkLst>
          <pc:docMk/>
          <pc:sldMk cId="3468878196" sldId="266"/>
        </pc:sldMkLst>
      </pc:sldChg>
      <pc:sldChg chg="del">
        <pc:chgData name="Mohit  Jain" userId="ed068e90-cc0b-4dc1-9040-9d73d17d250e" providerId="ADAL" clId="{9B0BCB1C-5E17-4241-BEB9-2E36E5437E0B}" dt="2025-01-31T06:45:35.235" v="0" actId="47"/>
        <pc:sldMkLst>
          <pc:docMk/>
          <pc:sldMk cId="3492089315" sldId="267"/>
        </pc:sldMkLst>
      </pc:sldChg>
      <pc:sldChg chg="addSp delSp modSp add mod">
        <pc:chgData name="Mohit  Jain" userId="ed068e90-cc0b-4dc1-9040-9d73d17d250e" providerId="ADAL" clId="{9B0BCB1C-5E17-4241-BEB9-2E36E5437E0B}" dt="2025-01-31T06:51:55.966" v="25" actId="207"/>
        <pc:sldMkLst>
          <pc:docMk/>
          <pc:sldMk cId="4274436712" sldId="267"/>
        </pc:sldMkLst>
        <pc:spChg chg="mod">
          <ac:chgData name="Mohit  Jain" userId="ed068e90-cc0b-4dc1-9040-9d73d17d250e" providerId="ADAL" clId="{9B0BCB1C-5E17-4241-BEB9-2E36E5437E0B}" dt="2025-01-31T06:51:55.966" v="25" actId="207"/>
          <ac:spMkLst>
            <pc:docMk/>
            <pc:sldMk cId="4274436712" sldId="267"/>
            <ac:spMk id="2" creationId="{C407BB5E-897A-52C0-CD20-DA05D166E825}"/>
          </ac:spMkLst>
        </pc:spChg>
        <pc:spChg chg="mod">
          <ac:chgData name="Mohit  Jain" userId="ed068e90-cc0b-4dc1-9040-9d73d17d250e" providerId="ADAL" clId="{9B0BCB1C-5E17-4241-BEB9-2E36E5437E0B}" dt="2025-01-31T06:48:26.538" v="9" actId="1076"/>
          <ac:spMkLst>
            <pc:docMk/>
            <pc:sldMk cId="4274436712" sldId="267"/>
            <ac:spMk id="3" creationId="{E8D08770-973A-10AC-107B-E623691F2AAE}"/>
          </ac:spMkLst>
        </pc:spChg>
        <pc:spChg chg="mod">
          <ac:chgData name="Mohit  Jain" userId="ed068e90-cc0b-4dc1-9040-9d73d17d250e" providerId="ADAL" clId="{9B0BCB1C-5E17-4241-BEB9-2E36E5437E0B}" dt="2025-01-31T06:48:54.505" v="13" actId="1076"/>
          <ac:spMkLst>
            <pc:docMk/>
            <pc:sldMk cId="4274436712" sldId="267"/>
            <ac:spMk id="5" creationId="{E3557191-FB96-7551-8707-8CBE01D6919A}"/>
          </ac:spMkLst>
        </pc:spChg>
        <pc:spChg chg="mod">
          <ac:chgData name="Mohit  Jain" userId="ed068e90-cc0b-4dc1-9040-9d73d17d250e" providerId="ADAL" clId="{9B0BCB1C-5E17-4241-BEB9-2E36E5437E0B}" dt="2025-01-31T06:48:54.505" v="13" actId="1076"/>
          <ac:spMkLst>
            <pc:docMk/>
            <pc:sldMk cId="4274436712" sldId="267"/>
            <ac:spMk id="6" creationId="{634DF972-251A-9F80-A9A4-1F7BD23FA773}"/>
          </ac:spMkLst>
        </pc:spChg>
        <pc:spChg chg="mod">
          <ac:chgData name="Mohit  Jain" userId="ed068e90-cc0b-4dc1-9040-9d73d17d250e" providerId="ADAL" clId="{9B0BCB1C-5E17-4241-BEB9-2E36E5437E0B}" dt="2025-01-31T06:48:54.505" v="13" actId="1076"/>
          <ac:spMkLst>
            <pc:docMk/>
            <pc:sldMk cId="4274436712" sldId="267"/>
            <ac:spMk id="17" creationId="{ACAA11F6-9430-2303-35AB-19E6C14F50A7}"/>
          </ac:spMkLst>
        </pc:spChg>
        <pc:spChg chg="mod">
          <ac:chgData name="Mohit  Jain" userId="ed068e90-cc0b-4dc1-9040-9d73d17d250e" providerId="ADAL" clId="{9B0BCB1C-5E17-4241-BEB9-2E36E5437E0B}" dt="2025-01-31T06:48:54.505" v="13" actId="1076"/>
          <ac:spMkLst>
            <pc:docMk/>
            <pc:sldMk cId="4274436712" sldId="267"/>
            <ac:spMk id="21" creationId="{2F4745D6-23C4-92FE-6AAC-7C1CB6816CC8}"/>
          </ac:spMkLst>
        </pc:spChg>
        <pc:spChg chg="mod">
          <ac:chgData name="Mohit  Jain" userId="ed068e90-cc0b-4dc1-9040-9d73d17d250e" providerId="ADAL" clId="{9B0BCB1C-5E17-4241-BEB9-2E36E5437E0B}" dt="2025-01-31T06:48:54.505" v="13" actId="1076"/>
          <ac:spMkLst>
            <pc:docMk/>
            <pc:sldMk cId="4274436712" sldId="267"/>
            <ac:spMk id="22" creationId="{6B4B7BED-53C4-6C3A-919B-14D9C580C98E}"/>
          </ac:spMkLst>
        </pc:spChg>
        <pc:picChg chg="del">
          <ac:chgData name="Mohit  Jain" userId="ed068e90-cc0b-4dc1-9040-9d73d17d250e" providerId="ADAL" clId="{9B0BCB1C-5E17-4241-BEB9-2E36E5437E0B}" dt="2025-01-31T06:45:43.613" v="3" actId="478"/>
          <ac:picMkLst>
            <pc:docMk/>
            <pc:sldMk cId="4274436712" sldId="267"/>
            <ac:picMk id="4" creationId="{FB773290-8D26-E0FF-B92D-B7AFC8C847A9}"/>
          </ac:picMkLst>
        </pc:picChg>
        <pc:picChg chg="add mod ord">
          <ac:chgData name="Mohit  Jain" userId="ed068e90-cc0b-4dc1-9040-9d73d17d250e" providerId="ADAL" clId="{9B0BCB1C-5E17-4241-BEB9-2E36E5437E0B}" dt="2025-01-31T06:49:32.024" v="23" actId="962"/>
          <ac:picMkLst>
            <pc:docMk/>
            <pc:sldMk cId="4274436712" sldId="267"/>
            <ac:picMk id="7" creationId="{9908320E-BB65-77AC-6ADC-E85E4F24CB9E}"/>
          </ac:picMkLst>
        </pc:picChg>
      </pc:sldChg>
      <pc:sldChg chg="del">
        <pc:chgData name="Mohit  Jain" userId="ed068e90-cc0b-4dc1-9040-9d73d17d250e" providerId="ADAL" clId="{9B0BCB1C-5E17-4241-BEB9-2E36E5437E0B}" dt="2025-01-31T06:45:36.918" v="1" actId="47"/>
        <pc:sldMkLst>
          <pc:docMk/>
          <pc:sldMk cId="411609903" sldId="268"/>
        </pc:sldMkLst>
      </pc:sldChg>
      <pc:sldChg chg="add del">
        <pc:chgData name="Mohit  Jain" userId="ed068e90-cc0b-4dc1-9040-9d73d17d250e" providerId="ADAL" clId="{9B0BCB1C-5E17-4241-BEB9-2E36E5437E0B}" dt="2025-01-31T06:49:02.548" v="14" actId="47"/>
        <pc:sldMkLst>
          <pc:docMk/>
          <pc:sldMk cId="2079324382" sldId="268"/>
        </pc:sldMkLst>
      </pc:sldChg>
      <pc:sldChg chg="delSp add mod">
        <pc:chgData name="Mohit  Jain" userId="ed068e90-cc0b-4dc1-9040-9d73d17d250e" providerId="ADAL" clId="{9B0BCB1C-5E17-4241-BEB9-2E36E5437E0B}" dt="2025-01-31T06:46:09.219" v="6" actId="478"/>
        <pc:sldMkLst>
          <pc:docMk/>
          <pc:sldMk cId="2225511048" sldId="269"/>
        </pc:sldMkLst>
        <pc:spChg chg="del">
          <ac:chgData name="Mohit  Jain" userId="ed068e90-cc0b-4dc1-9040-9d73d17d250e" providerId="ADAL" clId="{9B0BCB1C-5E17-4241-BEB9-2E36E5437E0B}" dt="2025-01-31T06:46:09.219" v="6" actId="478"/>
          <ac:spMkLst>
            <pc:docMk/>
            <pc:sldMk cId="2225511048" sldId="269"/>
            <ac:spMk id="2" creationId="{5E51BD48-74EF-19E0-D93D-9178216CC483}"/>
          </ac:spMkLst>
        </pc:spChg>
        <pc:spChg chg="del">
          <ac:chgData name="Mohit  Jain" userId="ed068e90-cc0b-4dc1-9040-9d73d17d250e" providerId="ADAL" clId="{9B0BCB1C-5E17-4241-BEB9-2E36E5437E0B}" dt="2025-01-31T06:46:09.219" v="6" actId="478"/>
          <ac:spMkLst>
            <pc:docMk/>
            <pc:sldMk cId="2225511048" sldId="269"/>
            <ac:spMk id="3" creationId="{A565C563-4F9D-91C6-4444-1250667F63D6}"/>
          </ac:spMkLst>
        </pc:spChg>
        <pc:spChg chg="del">
          <ac:chgData name="Mohit  Jain" userId="ed068e90-cc0b-4dc1-9040-9d73d17d250e" providerId="ADAL" clId="{9B0BCB1C-5E17-4241-BEB9-2E36E5437E0B}" dt="2025-01-31T06:46:09.219" v="6" actId="478"/>
          <ac:spMkLst>
            <pc:docMk/>
            <pc:sldMk cId="2225511048" sldId="269"/>
            <ac:spMk id="5" creationId="{D8987F3B-E150-1FF1-4A57-CBD431DD25C4}"/>
          </ac:spMkLst>
        </pc:spChg>
        <pc:spChg chg="del">
          <ac:chgData name="Mohit  Jain" userId="ed068e90-cc0b-4dc1-9040-9d73d17d250e" providerId="ADAL" clId="{9B0BCB1C-5E17-4241-BEB9-2E36E5437E0B}" dt="2025-01-31T06:46:09.219" v="6" actId="478"/>
          <ac:spMkLst>
            <pc:docMk/>
            <pc:sldMk cId="2225511048" sldId="269"/>
            <ac:spMk id="6" creationId="{4920487F-FA18-EBC9-978F-E4CFE33FAD09}"/>
          </ac:spMkLst>
        </pc:spChg>
        <pc:spChg chg="del">
          <ac:chgData name="Mohit  Jain" userId="ed068e90-cc0b-4dc1-9040-9d73d17d250e" providerId="ADAL" clId="{9B0BCB1C-5E17-4241-BEB9-2E36E5437E0B}" dt="2025-01-31T06:46:09.219" v="6" actId="478"/>
          <ac:spMkLst>
            <pc:docMk/>
            <pc:sldMk cId="2225511048" sldId="269"/>
            <ac:spMk id="8" creationId="{71D8D0AB-44C9-83E9-4901-6A56E1B95645}"/>
          </ac:spMkLst>
        </pc:spChg>
        <pc:spChg chg="del">
          <ac:chgData name="Mohit  Jain" userId="ed068e90-cc0b-4dc1-9040-9d73d17d250e" providerId="ADAL" clId="{9B0BCB1C-5E17-4241-BEB9-2E36E5437E0B}" dt="2025-01-31T06:46:09.219" v="6" actId="478"/>
          <ac:spMkLst>
            <pc:docMk/>
            <pc:sldMk cId="2225511048" sldId="269"/>
            <ac:spMk id="10" creationId="{7BFF7C62-4AB2-BEDE-4642-F5993206C2AF}"/>
          </ac:spMkLst>
        </pc:spChg>
        <pc:spChg chg="del">
          <ac:chgData name="Mohit  Jain" userId="ed068e90-cc0b-4dc1-9040-9d73d17d250e" providerId="ADAL" clId="{9B0BCB1C-5E17-4241-BEB9-2E36E5437E0B}" dt="2025-01-31T06:46:09.219" v="6" actId="478"/>
          <ac:spMkLst>
            <pc:docMk/>
            <pc:sldMk cId="2225511048" sldId="269"/>
            <ac:spMk id="11" creationId="{1CEA0E00-10A0-19E8-E1A5-0E1D0C6F6D36}"/>
          </ac:spMkLst>
        </pc:spChg>
        <pc:spChg chg="del">
          <ac:chgData name="Mohit  Jain" userId="ed068e90-cc0b-4dc1-9040-9d73d17d250e" providerId="ADAL" clId="{9B0BCB1C-5E17-4241-BEB9-2E36E5437E0B}" dt="2025-01-31T06:46:09.219" v="6" actId="478"/>
          <ac:spMkLst>
            <pc:docMk/>
            <pc:sldMk cId="2225511048" sldId="269"/>
            <ac:spMk id="16" creationId="{E10DFADC-D829-B716-2942-10C2E26E7BAA}"/>
          </ac:spMkLst>
        </pc:spChg>
        <pc:spChg chg="del">
          <ac:chgData name="Mohit  Jain" userId="ed068e90-cc0b-4dc1-9040-9d73d17d250e" providerId="ADAL" clId="{9B0BCB1C-5E17-4241-BEB9-2E36E5437E0B}" dt="2025-01-31T06:46:09.219" v="6" actId="478"/>
          <ac:spMkLst>
            <pc:docMk/>
            <pc:sldMk cId="2225511048" sldId="269"/>
            <ac:spMk id="21" creationId="{E6C42064-F3D9-34FD-8E59-33A8BFAFAD2D}"/>
          </ac:spMkLst>
        </pc:spChg>
        <pc:spChg chg="del">
          <ac:chgData name="Mohit  Jain" userId="ed068e90-cc0b-4dc1-9040-9d73d17d250e" providerId="ADAL" clId="{9B0BCB1C-5E17-4241-BEB9-2E36E5437E0B}" dt="2025-01-31T06:46:09.219" v="6" actId="478"/>
          <ac:spMkLst>
            <pc:docMk/>
            <pc:sldMk cId="2225511048" sldId="269"/>
            <ac:spMk id="22" creationId="{86BCE79C-D16F-812F-B085-021E180E6F95}"/>
          </ac:spMkLst>
        </pc:spChg>
      </pc:sldChg>
      <pc:sldChg chg="addSp delSp modSp add mod">
        <pc:chgData name="Mohit  Jain" userId="ed068e90-cc0b-4dc1-9040-9d73d17d250e" providerId="ADAL" clId="{9B0BCB1C-5E17-4241-BEB9-2E36E5437E0B}" dt="2025-01-31T10:41:50.827" v="854" actId="1076"/>
        <pc:sldMkLst>
          <pc:docMk/>
          <pc:sldMk cId="810189813" sldId="270"/>
        </pc:sldMkLst>
        <pc:spChg chg="mod ord">
          <ac:chgData name="Mohit  Jain" userId="ed068e90-cc0b-4dc1-9040-9d73d17d250e" providerId="ADAL" clId="{9B0BCB1C-5E17-4241-BEB9-2E36E5437E0B}" dt="2025-01-31T10:41:50.827" v="854" actId="1076"/>
          <ac:spMkLst>
            <pc:docMk/>
            <pc:sldMk cId="810189813" sldId="270"/>
            <ac:spMk id="2" creationId="{9AC93D06-345E-5BF7-88BF-515DCE5DE070}"/>
          </ac:spMkLst>
        </pc:spChg>
        <pc:spChg chg="del mod">
          <ac:chgData name="Mohit  Jain" userId="ed068e90-cc0b-4dc1-9040-9d73d17d250e" providerId="ADAL" clId="{9B0BCB1C-5E17-4241-BEB9-2E36E5437E0B}" dt="2025-01-31T10:00:05.292" v="152" actId="478"/>
          <ac:spMkLst>
            <pc:docMk/>
            <pc:sldMk cId="810189813" sldId="270"/>
            <ac:spMk id="3" creationId="{FAA32115-DDE4-F430-4445-4F63215F102A}"/>
          </ac:spMkLst>
        </pc:spChg>
        <pc:spChg chg="add mod ord">
          <ac:chgData name="Mohit  Jain" userId="ed068e90-cc0b-4dc1-9040-9d73d17d250e" providerId="ADAL" clId="{9B0BCB1C-5E17-4241-BEB9-2E36E5437E0B}" dt="2025-01-31T09:57:04.938" v="132" actId="1076"/>
          <ac:spMkLst>
            <pc:docMk/>
            <pc:sldMk cId="810189813" sldId="270"/>
            <ac:spMk id="4" creationId="{69B4FB99-7FB8-A7E8-4BCE-C2EA295717E1}"/>
          </ac:spMkLst>
        </pc:spChg>
        <pc:spChg chg="add del mod ord">
          <ac:chgData name="Mohit  Jain" userId="ed068e90-cc0b-4dc1-9040-9d73d17d250e" providerId="ADAL" clId="{9B0BCB1C-5E17-4241-BEB9-2E36E5437E0B}" dt="2025-01-31T09:55:23.994" v="117" actId="478"/>
          <ac:spMkLst>
            <pc:docMk/>
            <pc:sldMk cId="810189813" sldId="270"/>
            <ac:spMk id="7" creationId="{390DCD6C-1494-6835-F77B-C647EEDABCC0}"/>
          </ac:spMkLst>
        </pc:spChg>
        <pc:spChg chg="mod">
          <ac:chgData name="Mohit  Jain" userId="ed068e90-cc0b-4dc1-9040-9d73d17d250e" providerId="ADAL" clId="{9B0BCB1C-5E17-4241-BEB9-2E36E5437E0B}" dt="2025-01-31T09:56:39.727" v="130" actId="1076"/>
          <ac:spMkLst>
            <pc:docMk/>
            <pc:sldMk cId="810189813" sldId="270"/>
            <ac:spMk id="8" creationId="{14DD6127-50BC-0CB6-D80E-7B8B69381FFA}"/>
          </ac:spMkLst>
        </pc:spChg>
        <pc:spChg chg="add mod ord">
          <ac:chgData name="Mohit  Jain" userId="ed068e90-cc0b-4dc1-9040-9d73d17d250e" providerId="ADAL" clId="{9B0BCB1C-5E17-4241-BEB9-2E36E5437E0B}" dt="2025-01-31T09:57:36.541" v="134" actId="1076"/>
          <ac:spMkLst>
            <pc:docMk/>
            <pc:sldMk cId="810189813" sldId="270"/>
            <ac:spMk id="9" creationId="{E4B645CB-5636-680E-6348-7F9F1A50847D}"/>
          </ac:spMkLst>
        </pc:spChg>
        <pc:spChg chg="mod">
          <ac:chgData name="Mohit  Jain" userId="ed068e90-cc0b-4dc1-9040-9d73d17d250e" providerId="ADAL" clId="{9B0BCB1C-5E17-4241-BEB9-2E36E5437E0B}" dt="2025-01-31T09:56:26.794" v="129" actId="1076"/>
          <ac:spMkLst>
            <pc:docMk/>
            <pc:sldMk cId="810189813" sldId="270"/>
            <ac:spMk id="10" creationId="{0F59C952-9842-B91C-599F-709101FAD7F3}"/>
          </ac:spMkLst>
        </pc:spChg>
        <pc:spChg chg="mod">
          <ac:chgData name="Mohit  Jain" userId="ed068e90-cc0b-4dc1-9040-9d73d17d250e" providerId="ADAL" clId="{9B0BCB1C-5E17-4241-BEB9-2E36E5437E0B}" dt="2025-01-31T09:56:39.727" v="130" actId="1076"/>
          <ac:spMkLst>
            <pc:docMk/>
            <pc:sldMk cId="810189813" sldId="270"/>
            <ac:spMk id="11" creationId="{3082E535-57BF-B59A-A147-6DD6D9AE6A55}"/>
          </ac:spMkLst>
        </pc:spChg>
        <pc:spChg chg="mod">
          <ac:chgData name="Mohit  Jain" userId="ed068e90-cc0b-4dc1-9040-9d73d17d250e" providerId="ADAL" clId="{9B0BCB1C-5E17-4241-BEB9-2E36E5437E0B}" dt="2025-01-31T09:56:20.306" v="128" actId="1076"/>
          <ac:spMkLst>
            <pc:docMk/>
            <pc:sldMk cId="810189813" sldId="270"/>
            <ac:spMk id="16" creationId="{467E5FD9-1DC4-8CA9-6E84-0AB7B70C3490}"/>
          </ac:spMkLst>
        </pc:spChg>
        <pc:spChg chg="mod">
          <ac:chgData name="Mohit  Jain" userId="ed068e90-cc0b-4dc1-9040-9d73d17d250e" providerId="ADAL" clId="{9B0BCB1C-5E17-4241-BEB9-2E36E5437E0B}" dt="2025-01-31T10:03:19.035" v="182" actId="14100"/>
          <ac:spMkLst>
            <pc:docMk/>
            <pc:sldMk cId="810189813" sldId="270"/>
            <ac:spMk id="22" creationId="{307171C3-70A6-5889-2B51-A042DCC48554}"/>
          </ac:spMkLst>
        </pc:spChg>
        <pc:picChg chg="add del mod">
          <ac:chgData name="Mohit  Jain" userId="ed068e90-cc0b-4dc1-9040-9d73d17d250e" providerId="ADAL" clId="{9B0BCB1C-5E17-4241-BEB9-2E36E5437E0B}" dt="2025-01-31T09:59:57.203" v="150" actId="478"/>
          <ac:picMkLst>
            <pc:docMk/>
            <pc:sldMk cId="810189813" sldId="270"/>
            <ac:picMk id="18" creationId="{891DE1E0-1A34-3328-CC8C-4E695DEEFBBD}"/>
          </ac:picMkLst>
        </pc:picChg>
        <pc:picChg chg="add mod ord">
          <ac:chgData name="Mohit  Jain" userId="ed068e90-cc0b-4dc1-9040-9d73d17d250e" providerId="ADAL" clId="{9B0BCB1C-5E17-4241-BEB9-2E36E5437E0B}" dt="2025-01-31T10:41:29.910" v="850" actId="1076"/>
          <ac:picMkLst>
            <pc:docMk/>
            <pc:sldMk cId="810189813" sldId="270"/>
            <ac:picMk id="20" creationId="{D99AEDC4-1172-EDE2-9A8F-CC6FE2C74E3A}"/>
          </ac:picMkLst>
        </pc:picChg>
        <pc:picChg chg="add mod ord">
          <ac:chgData name="Mohit  Jain" userId="ed068e90-cc0b-4dc1-9040-9d73d17d250e" providerId="ADAL" clId="{9B0BCB1C-5E17-4241-BEB9-2E36E5437E0B}" dt="2025-01-31T10:41:39.142" v="853" actId="1076"/>
          <ac:picMkLst>
            <pc:docMk/>
            <pc:sldMk cId="810189813" sldId="270"/>
            <ac:picMk id="26" creationId="{91157FB9-A548-7DF9-168C-0F0CFAF3D1B8}"/>
          </ac:picMkLst>
        </pc:picChg>
        <pc:cxnChg chg="add mod">
          <ac:chgData name="Mohit  Jain" userId="ed068e90-cc0b-4dc1-9040-9d73d17d250e" providerId="ADAL" clId="{9B0BCB1C-5E17-4241-BEB9-2E36E5437E0B}" dt="2025-01-31T10:03:10.465" v="181" actId="1076"/>
          <ac:cxnSpMkLst>
            <pc:docMk/>
            <pc:sldMk cId="810189813" sldId="270"/>
            <ac:cxnSpMk id="13" creationId="{41409B0E-9A5F-8857-51D8-02FE428A983C}"/>
          </ac:cxnSpMkLst>
        </pc:cxnChg>
      </pc:sldChg>
      <pc:sldChg chg="modSp add del mod">
        <pc:chgData name="Mohit  Jain" userId="ed068e90-cc0b-4dc1-9040-9d73d17d250e" providerId="ADAL" clId="{9B0BCB1C-5E17-4241-BEB9-2E36E5437E0B}" dt="2025-01-31T07:31:49.129" v="93" actId="47"/>
        <pc:sldMkLst>
          <pc:docMk/>
          <pc:sldMk cId="1329843467" sldId="271"/>
        </pc:sldMkLst>
        <pc:spChg chg="mod">
          <ac:chgData name="Mohit  Jain" userId="ed068e90-cc0b-4dc1-9040-9d73d17d250e" providerId="ADAL" clId="{9B0BCB1C-5E17-4241-BEB9-2E36E5437E0B}" dt="2025-01-31T06:52:00.757" v="26" actId="207"/>
          <ac:spMkLst>
            <pc:docMk/>
            <pc:sldMk cId="1329843467" sldId="271"/>
            <ac:spMk id="2" creationId="{0ECE5664-21FC-E000-F6C9-DC86858B3728}"/>
          </ac:spMkLst>
        </pc:spChg>
      </pc:sldChg>
      <pc:sldChg chg="add">
        <pc:chgData name="Mohit  Jain" userId="ed068e90-cc0b-4dc1-9040-9d73d17d250e" providerId="ADAL" clId="{9B0BCB1C-5E17-4241-BEB9-2E36E5437E0B}" dt="2025-01-31T07:31:50.761" v="94"/>
        <pc:sldMkLst>
          <pc:docMk/>
          <pc:sldMk cId="2134747100" sldId="271"/>
        </pc:sldMkLst>
      </pc:sldChg>
      <pc:sldChg chg="add">
        <pc:chgData name="Mohit  Jain" userId="ed068e90-cc0b-4dc1-9040-9d73d17d250e" providerId="ADAL" clId="{9B0BCB1C-5E17-4241-BEB9-2E36E5437E0B}" dt="2025-01-31T09:59:59.777" v="151"/>
        <pc:sldMkLst>
          <pc:docMk/>
          <pc:sldMk cId="3166579181" sldId="272"/>
        </pc:sldMkLst>
      </pc:sldChg>
      <pc:sldChg chg="add del">
        <pc:chgData name="Mohit  Jain" userId="ed068e90-cc0b-4dc1-9040-9d73d17d250e" providerId="ADAL" clId="{9B0BCB1C-5E17-4241-BEB9-2E36E5437E0B}" dt="2025-01-31T10:00:06.866" v="154"/>
        <pc:sldMkLst>
          <pc:docMk/>
          <pc:sldMk cId="359564907" sldId="273"/>
        </pc:sldMkLst>
      </pc:sldChg>
      <pc:sldChg chg="addSp delSp modSp add mod">
        <pc:chgData name="Mohit  Jain" userId="ed068e90-cc0b-4dc1-9040-9d73d17d250e" providerId="ADAL" clId="{9B0BCB1C-5E17-4241-BEB9-2E36E5437E0B}" dt="2025-01-31T10:06:37.784" v="216" actId="1076"/>
        <pc:sldMkLst>
          <pc:docMk/>
          <pc:sldMk cId="2956494907" sldId="273"/>
        </pc:sldMkLst>
        <pc:spChg chg="mod">
          <ac:chgData name="Mohit  Jain" userId="ed068e90-cc0b-4dc1-9040-9d73d17d250e" providerId="ADAL" clId="{9B0BCB1C-5E17-4241-BEB9-2E36E5437E0B}" dt="2025-01-31T10:06:23.115" v="214" actId="1076"/>
          <ac:spMkLst>
            <pc:docMk/>
            <pc:sldMk cId="2956494907" sldId="273"/>
            <ac:spMk id="2" creationId="{B319F98D-7134-3B35-21A8-3B322062C278}"/>
          </ac:spMkLst>
        </pc:spChg>
        <pc:spChg chg="add mod">
          <ac:chgData name="Mohit  Jain" userId="ed068e90-cc0b-4dc1-9040-9d73d17d250e" providerId="ADAL" clId="{9B0BCB1C-5E17-4241-BEB9-2E36E5437E0B}" dt="2025-01-31T10:06:18.018" v="213" actId="1076"/>
          <ac:spMkLst>
            <pc:docMk/>
            <pc:sldMk cId="2956494907" sldId="273"/>
            <ac:spMk id="3" creationId="{BB5CF74B-29D4-DF7E-FD3F-9BEDEFAD2790}"/>
          </ac:spMkLst>
        </pc:spChg>
        <pc:spChg chg="del">
          <ac:chgData name="Mohit  Jain" userId="ed068e90-cc0b-4dc1-9040-9d73d17d250e" providerId="ADAL" clId="{9B0BCB1C-5E17-4241-BEB9-2E36E5437E0B}" dt="2025-01-31T10:05:21.170" v="190" actId="478"/>
          <ac:spMkLst>
            <pc:docMk/>
            <pc:sldMk cId="2956494907" sldId="273"/>
            <ac:spMk id="4" creationId="{8DB61E4A-9D5A-7113-B0E4-C1608503A92D}"/>
          </ac:spMkLst>
        </pc:spChg>
        <pc:spChg chg="del">
          <ac:chgData name="Mohit  Jain" userId="ed068e90-cc0b-4dc1-9040-9d73d17d250e" providerId="ADAL" clId="{9B0BCB1C-5E17-4241-BEB9-2E36E5437E0B}" dt="2025-01-31T10:05:33.489" v="195" actId="478"/>
          <ac:spMkLst>
            <pc:docMk/>
            <pc:sldMk cId="2956494907" sldId="273"/>
            <ac:spMk id="5" creationId="{564CF736-A8FF-3E01-98ED-18C8E79B50D4}"/>
          </ac:spMkLst>
        </pc:spChg>
        <pc:spChg chg="del">
          <ac:chgData name="Mohit  Jain" userId="ed068e90-cc0b-4dc1-9040-9d73d17d250e" providerId="ADAL" clId="{9B0BCB1C-5E17-4241-BEB9-2E36E5437E0B}" dt="2025-01-31T10:05:31.918" v="194" actId="478"/>
          <ac:spMkLst>
            <pc:docMk/>
            <pc:sldMk cId="2956494907" sldId="273"/>
            <ac:spMk id="6" creationId="{7EC569AE-1F76-4742-3BA1-05EB5407FE25}"/>
          </ac:spMkLst>
        </pc:spChg>
        <pc:spChg chg="add mod">
          <ac:chgData name="Mohit  Jain" userId="ed068e90-cc0b-4dc1-9040-9d73d17d250e" providerId="ADAL" clId="{9B0BCB1C-5E17-4241-BEB9-2E36E5437E0B}" dt="2025-01-31T10:06:37.784" v="216" actId="1076"/>
          <ac:spMkLst>
            <pc:docMk/>
            <pc:sldMk cId="2956494907" sldId="273"/>
            <ac:spMk id="7" creationId="{2EE676D5-4AF9-36B4-0C1D-249617A03220}"/>
          </ac:spMkLst>
        </pc:spChg>
        <pc:spChg chg="del">
          <ac:chgData name="Mohit  Jain" userId="ed068e90-cc0b-4dc1-9040-9d73d17d250e" providerId="ADAL" clId="{9B0BCB1C-5E17-4241-BEB9-2E36E5437E0B}" dt="2025-01-31T10:05:23.435" v="191" actId="478"/>
          <ac:spMkLst>
            <pc:docMk/>
            <pc:sldMk cId="2956494907" sldId="273"/>
            <ac:spMk id="9" creationId="{5F1B9663-1FBF-C078-20B5-49495EA4D8A1}"/>
          </ac:spMkLst>
        </pc:spChg>
        <pc:picChg chg="del">
          <ac:chgData name="Mohit  Jain" userId="ed068e90-cc0b-4dc1-9040-9d73d17d250e" providerId="ADAL" clId="{9B0BCB1C-5E17-4241-BEB9-2E36E5437E0B}" dt="2025-01-31T10:05:19.158" v="189" actId="478"/>
          <ac:picMkLst>
            <pc:docMk/>
            <pc:sldMk cId="2956494907" sldId="273"/>
            <ac:picMk id="20" creationId="{FA8A9296-FDF6-213A-F4A6-45138EE228CF}"/>
          </ac:picMkLst>
        </pc:picChg>
        <pc:cxnChg chg="del">
          <ac:chgData name="Mohit  Jain" userId="ed068e90-cc0b-4dc1-9040-9d73d17d250e" providerId="ADAL" clId="{9B0BCB1C-5E17-4241-BEB9-2E36E5437E0B}" dt="2025-01-31T10:05:29.546" v="193" actId="478"/>
          <ac:cxnSpMkLst>
            <pc:docMk/>
            <pc:sldMk cId="2956494907" sldId="273"/>
            <ac:cxnSpMk id="13" creationId="{39E6DB5A-58CD-D1E0-ED8F-6FB7EC3282C3}"/>
          </ac:cxnSpMkLst>
        </pc:cxnChg>
      </pc:sldChg>
      <pc:sldChg chg="addSp delSp modSp add mod">
        <pc:chgData name="Mohit  Jain" userId="ed068e90-cc0b-4dc1-9040-9d73d17d250e" providerId="ADAL" clId="{9B0BCB1C-5E17-4241-BEB9-2E36E5437E0B}" dt="2025-01-31T10:10:22.021" v="274" actId="1076"/>
        <pc:sldMkLst>
          <pc:docMk/>
          <pc:sldMk cId="562947957" sldId="274"/>
        </pc:sldMkLst>
        <pc:spChg chg="del">
          <ac:chgData name="Mohit  Jain" userId="ed068e90-cc0b-4dc1-9040-9d73d17d250e" providerId="ADAL" clId="{9B0BCB1C-5E17-4241-BEB9-2E36E5437E0B}" dt="2025-01-31T10:06:51.373" v="219" actId="478"/>
          <ac:spMkLst>
            <pc:docMk/>
            <pc:sldMk cId="562947957" sldId="274"/>
            <ac:spMk id="2" creationId="{0502292C-27F6-E497-2BE3-106AFB1D3B23}"/>
          </ac:spMkLst>
        </pc:spChg>
        <pc:spChg chg="del">
          <ac:chgData name="Mohit  Jain" userId="ed068e90-cc0b-4dc1-9040-9d73d17d250e" providerId="ADAL" clId="{9B0BCB1C-5E17-4241-BEB9-2E36E5437E0B}" dt="2025-01-31T10:06:54.390" v="220" actId="478"/>
          <ac:spMkLst>
            <pc:docMk/>
            <pc:sldMk cId="562947957" sldId="274"/>
            <ac:spMk id="3" creationId="{C12C1007-EBF9-2630-023C-24C2F26B5737}"/>
          </ac:spMkLst>
        </pc:spChg>
        <pc:spChg chg="del mod">
          <ac:chgData name="Mohit  Jain" userId="ed068e90-cc0b-4dc1-9040-9d73d17d250e" providerId="ADAL" clId="{9B0BCB1C-5E17-4241-BEB9-2E36E5437E0B}" dt="2025-01-31T10:08:44.979" v="252" actId="21"/>
          <ac:spMkLst>
            <pc:docMk/>
            <pc:sldMk cId="562947957" sldId="274"/>
            <ac:spMk id="7" creationId="{043D2B37-521F-338D-F0A9-94BE75749227}"/>
          </ac:spMkLst>
        </pc:spChg>
        <pc:spChg chg="del">
          <ac:chgData name="Mohit  Jain" userId="ed068e90-cc0b-4dc1-9040-9d73d17d250e" providerId="ADAL" clId="{9B0BCB1C-5E17-4241-BEB9-2E36E5437E0B}" dt="2025-01-31T10:06:48.860" v="218" actId="478"/>
          <ac:spMkLst>
            <pc:docMk/>
            <pc:sldMk cId="562947957" sldId="274"/>
            <ac:spMk id="8" creationId="{AED5CC02-F8FE-D4C3-69CC-3D876470A877}"/>
          </ac:spMkLst>
        </pc:spChg>
        <pc:spChg chg="del">
          <ac:chgData name="Mohit  Jain" userId="ed068e90-cc0b-4dc1-9040-9d73d17d250e" providerId="ADAL" clId="{9B0BCB1C-5E17-4241-BEB9-2E36E5437E0B}" dt="2025-01-31T10:06:48.860" v="218" actId="478"/>
          <ac:spMkLst>
            <pc:docMk/>
            <pc:sldMk cId="562947957" sldId="274"/>
            <ac:spMk id="10" creationId="{B32BC95A-36FE-0057-D03D-2E91D8808CD6}"/>
          </ac:spMkLst>
        </pc:spChg>
        <pc:spChg chg="del">
          <ac:chgData name="Mohit  Jain" userId="ed068e90-cc0b-4dc1-9040-9d73d17d250e" providerId="ADAL" clId="{9B0BCB1C-5E17-4241-BEB9-2E36E5437E0B}" dt="2025-01-31T10:06:48.860" v="218" actId="478"/>
          <ac:spMkLst>
            <pc:docMk/>
            <pc:sldMk cId="562947957" sldId="274"/>
            <ac:spMk id="11" creationId="{C0AFF747-127C-31B1-5FC0-8ED5F7314868}"/>
          </ac:spMkLst>
        </pc:spChg>
        <pc:spChg chg="del">
          <ac:chgData name="Mohit  Jain" userId="ed068e90-cc0b-4dc1-9040-9d73d17d250e" providerId="ADAL" clId="{9B0BCB1C-5E17-4241-BEB9-2E36E5437E0B}" dt="2025-01-31T10:06:48.860" v="218" actId="478"/>
          <ac:spMkLst>
            <pc:docMk/>
            <pc:sldMk cId="562947957" sldId="274"/>
            <ac:spMk id="16" creationId="{D35D68BB-7C14-A3ED-4377-E2CD998FE482}"/>
          </ac:spMkLst>
        </pc:spChg>
        <pc:picChg chg="add mod">
          <ac:chgData name="Mohit  Jain" userId="ed068e90-cc0b-4dc1-9040-9d73d17d250e" providerId="ADAL" clId="{9B0BCB1C-5E17-4241-BEB9-2E36E5437E0B}" dt="2025-01-31T10:10:22.021" v="274" actId="1076"/>
          <ac:picMkLst>
            <pc:docMk/>
            <pc:sldMk cId="562947957" sldId="274"/>
            <ac:picMk id="5" creationId="{DA9015C6-9DA5-A54B-4B72-D3638FA76F5C}"/>
          </ac:picMkLst>
        </pc:picChg>
      </pc:sldChg>
      <pc:sldChg chg="addSp delSp modSp new mod">
        <pc:chgData name="Mohit  Jain" userId="ed068e90-cc0b-4dc1-9040-9d73d17d250e" providerId="ADAL" clId="{9B0BCB1C-5E17-4241-BEB9-2E36E5437E0B}" dt="2025-01-31T10:21:39.769" v="447" actId="20577"/>
        <pc:sldMkLst>
          <pc:docMk/>
          <pc:sldMk cId="2706333103" sldId="275"/>
        </pc:sldMkLst>
        <pc:spChg chg="add mod">
          <ac:chgData name="Mohit  Jain" userId="ed068e90-cc0b-4dc1-9040-9d73d17d250e" providerId="ADAL" clId="{9B0BCB1C-5E17-4241-BEB9-2E36E5437E0B}" dt="2025-01-31T10:20:02.289" v="400" actId="1076"/>
          <ac:spMkLst>
            <pc:docMk/>
            <pc:sldMk cId="2706333103" sldId="275"/>
            <ac:spMk id="2" creationId="{8A654C19-CFC4-D4D6-F679-0288F2D7702E}"/>
          </ac:spMkLst>
        </pc:spChg>
        <pc:spChg chg="add mod">
          <ac:chgData name="Mohit  Jain" userId="ed068e90-cc0b-4dc1-9040-9d73d17d250e" providerId="ADAL" clId="{9B0BCB1C-5E17-4241-BEB9-2E36E5437E0B}" dt="2025-01-31T10:21:10.086" v="428" actId="20577"/>
          <ac:spMkLst>
            <pc:docMk/>
            <pc:sldMk cId="2706333103" sldId="275"/>
            <ac:spMk id="3" creationId="{0227F0DA-8D53-4782-3740-090C3B616463}"/>
          </ac:spMkLst>
        </pc:spChg>
        <pc:spChg chg="add mod">
          <ac:chgData name="Mohit  Jain" userId="ed068e90-cc0b-4dc1-9040-9d73d17d250e" providerId="ADAL" clId="{9B0BCB1C-5E17-4241-BEB9-2E36E5437E0B}" dt="2025-01-31T10:21:05.737" v="425" actId="1076"/>
          <ac:spMkLst>
            <pc:docMk/>
            <pc:sldMk cId="2706333103" sldId="275"/>
            <ac:spMk id="4" creationId="{55DFD0A6-3C1B-E52B-841B-9EB04F59A545}"/>
          </ac:spMkLst>
        </pc:spChg>
        <pc:spChg chg="add mod">
          <ac:chgData name="Mohit  Jain" userId="ed068e90-cc0b-4dc1-9040-9d73d17d250e" providerId="ADAL" clId="{9B0BCB1C-5E17-4241-BEB9-2E36E5437E0B}" dt="2025-01-31T10:21:16.618" v="431" actId="1076"/>
          <ac:spMkLst>
            <pc:docMk/>
            <pc:sldMk cId="2706333103" sldId="275"/>
            <ac:spMk id="5" creationId="{A9CD03F8-6ACA-ADEF-5876-5CECCBAD78B1}"/>
          </ac:spMkLst>
        </pc:spChg>
        <pc:spChg chg="add mod">
          <ac:chgData name="Mohit  Jain" userId="ed068e90-cc0b-4dc1-9040-9d73d17d250e" providerId="ADAL" clId="{9B0BCB1C-5E17-4241-BEB9-2E36E5437E0B}" dt="2025-01-31T10:21:19.270" v="433" actId="20577"/>
          <ac:spMkLst>
            <pc:docMk/>
            <pc:sldMk cId="2706333103" sldId="275"/>
            <ac:spMk id="6" creationId="{BC2F0932-FC45-2C5A-2C29-5CD6ECD360FB}"/>
          </ac:spMkLst>
        </pc:spChg>
        <pc:spChg chg="add del mod">
          <ac:chgData name="Mohit  Jain" userId="ed068e90-cc0b-4dc1-9040-9d73d17d250e" providerId="ADAL" clId="{9B0BCB1C-5E17-4241-BEB9-2E36E5437E0B}" dt="2025-01-31T10:10:04.066" v="270" actId="1076"/>
          <ac:spMkLst>
            <pc:docMk/>
            <pc:sldMk cId="2706333103" sldId="275"/>
            <ac:spMk id="7" creationId="{043D2B37-521F-338D-F0A9-94BE75749227}"/>
          </ac:spMkLst>
        </pc:spChg>
        <pc:spChg chg="add mod">
          <ac:chgData name="Mohit  Jain" userId="ed068e90-cc0b-4dc1-9040-9d73d17d250e" providerId="ADAL" clId="{9B0BCB1C-5E17-4241-BEB9-2E36E5437E0B}" dt="2025-01-31T10:21:39.769" v="447" actId="20577"/>
          <ac:spMkLst>
            <pc:docMk/>
            <pc:sldMk cId="2706333103" sldId="275"/>
            <ac:spMk id="8" creationId="{AC150FD8-70FB-8757-C61C-FDA7AC828BB7}"/>
          </ac:spMkLst>
        </pc:spChg>
        <pc:spChg chg="add mod">
          <ac:chgData name="Mohit  Jain" userId="ed068e90-cc0b-4dc1-9040-9d73d17d250e" providerId="ADAL" clId="{9B0BCB1C-5E17-4241-BEB9-2E36E5437E0B}" dt="2025-01-31T10:21:36.833" v="445" actId="20577"/>
          <ac:spMkLst>
            <pc:docMk/>
            <pc:sldMk cId="2706333103" sldId="275"/>
            <ac:spMk id="9" creationId="{BEF5AEE6-ECE7-36D4-8887-A854B477BED3}"/>
          </ac:spMkLst>
        </pc:spChg>
        <pc:spChg chg="add mod">
          <ac:chgData name="Mohit  Jain" userId="ed068e90-cc0b-4dc1-9040-9d73d17d250e" providerId="ADAL" clId="{9B0BCB1C-5E17-4241-BEB9-2E36E5437E0B}" dt="2025-01-31T10:21:32.699" v="443" actId="20577"/>
          <ac:spMkLst>
            <pc:docMk/>
            <pc:sldMk cId="2706333103" sldId="275"/>
            <ac:spMk id="10" creationId="{968A096C-DC84-A937-FA60-47C0701D27F1}"/>
          </ac:spMkLst>
        </pc:spChg>
        <pc:spChg chg="add mod">
          <ac:chgData name="Mohit  Jain" userId="ed068e90-cc0b-4dc1-9040-9d73d17d250e" providerId="ADAL" clId="{9B0BCB1C-5E17-4241-BEB9-2E36E5437E0B}" dt="2025-01-31T10:21:28.429" v="440" actId="20577"/>
          <ac:spMkLst>
            <pc:docMk/>
            <pc:sldMk cId="2706333103" sldId="275"/>
            <ac:spMk id="11" creationId="{1916A51C-4DE3-A3A5-AB32-691752A9D7E6}"/>
          </ac:spMkLst>
        </pc:spChg>
        <pc:spChg chg="add mod">
          <ac:chgData name="Mohit  Jain" userId="ed068e90-cc0b-4dc1-9040-9d73d17d250e" providerId="ADAL" clId="{9B0BCB1C-5E17-4241-BEB9-2E36E5437E0B}" dt="2025-01-31T10:21:25.725" v="438" actId="20577"/>
          <ac:spMkLst>
            <pc:docMk/>
            <pc:sldMk cId="2706333103" sldId="275"/>
            <ac:spMk id="12" creationId="{26769FD6-CE71-5F59-D0D5-36518647A801}"/>
          </ac:spMkLst>
        </pc:spChg>
        <pc:spChg chg="add mod">
          <ac:chgData name="Mohit  Jain" userId="ed068e90-cc0b-4dc1-9040-9d73d17d250e" providerId="ADAL" clId="{9B0BCB1C-5E17-4241-BEB9-2E36E5437E0B}" dt="2025-01-31T10:21:22.952" v="436" actId="20577"/>
          <ac:spMkLst>
            <pc:docMk/>
            <pc:sldMk cId="2706333103" sldId="275"/>
            <ac:spMk id="13" creationId="{78BCEA2D-4ADD-7580-E559-BBE47CF676A7}"/>
          </ac:spMkLst>
        </pc:spChg>
        <pc:spChg chg="add mod">
          <ac:chgData name="Mohit  Jain" userId="ed068e90-cc0b-4dc1-9040-9d73d17d250e" providerId="ADAL" clId="{9B0BCB1C-5E17-4241-BEB9-2E36E5437E0B}" dt="2025-01-31T10:20:22.198" v="414" actId="1076"/>
          <ac:spMkLst>
            <pc:docMk/>
            <pc:sldMk cId="2706333103" sldId="275"/>
            <ac:spMk id="14" creationId="{E05E76FD-67C3-DEC6-FA89-8B63257DC7A9}"/>
          </ac:spMkLst>
        </pc:spChg>
        <pc:spChg chg="add mod">
          <ac:chgData name="Mohit  Jain" userId="ed068e90-cc0b-4dc1-9040-9d73d17d250e" providerId="ADAL" clId="{9B0BCB1C-5E17-4241-BEB9-2E36E5437E0B}" dt="2025-01-31T10:20:48.565" v="420" actId="1076"/>
          <ac:spMkLst>
            <pc:docMk/>
            <pc:sldMk cId="2706333103" sldId="275"/>
            <ac:spMk id="15" creationId="{CF10B13A-37F5-3283-D234-82E21B2200E3}"/>
          </ac:spMkLst>
        </pc:spChg>
      </pc:sldChg>
      <pc:sldChg chg="addSp delSp modSp add del mod ord">
        <pc:chgData name="Mohit  Jain" userId="ed068e90-cc0b-4dc1-9040-9d73d17d250e" providerId="ADAL" clId="{9B0BCB1C-5E17-4241-BEB9-2E36E5437E0B}" dt="2025-01-31T10:46:43.681" v="891" actId="1076"/>
        <pc:sldMkLst>
          <pc:docMk/>
          <pc:sldMk cId="3621609168" sldId="276"/>
        </pc:sldMkLst>
        <pc:spChg chg="add del mod">
          <ac:chgData name="Mohit  Jain" userId="ed068e90-cc0b-4dc1-9040-9d73d17d250e" providerId="ADAL" clId="{9B0BCB1C-5E17-4241-BEB9-2E36E5437E0B}" dt="2025-01-31T10:11:20.847" v="287" actId="478"/>
          <ac:spMkLst>
            <pc:docMk/>
            <pc:sldMk cId="3621609168" sldId="276"/>
            <ac:spMk id="2" creationId="{B1F27074-5353-7616-3A8C-B7B0CF9E77F6}"/>
          </ac:spMkLst>
        </pc:spChg>
        <pc:spChg chg="add del mod">
          <ac:chgData name="Mohit  Jain" userId="ed068e90-cc0b-4dc1-9040-9d73d17d250e" providerId="ADAL" clId="{9B0BCB1C-5E17-4241-BEB9-2E36E5437E0B}" dt="2025-01-31T10:22:07.495" v="448" actId="478"/>
          <ac:spMkLst>
            <pc:docMk/>
            <pc:sldMk cId="3621609168" sldId="276"/>
            <ac:spMk id="3" creationId="{694A24BC-A830-E2F9-21A1-4F2C02D11733}"/>
          </ac:spMkLst>
        </pc:spChg>
        <pc:spChg chg="add del mod">
          <ac:chgData name="Mohit  Jain" userId="ed068e90-cc0b-4dc1-9040-9d73d17d250e" providerId="ADAL" clId="{9B0BCB1C-5E17-4241-BEB9-2E36E5437E0B}" dt="2025-01-31T10:17:04.569" v="355" actId="21"/>
          <ac:spMkLst>
            <pc:docMk/>
            <pc:sldMk cId="3621609168" sldId="276"/>
            <ac:spMk id="4" creationId="{FE472E86-B52F-B37D-4640-25A772C93ACD}"/>
          </ac:spMkLst>
        </pc:spChg>
        <pc:spChg chg="add del mod">
          <ac:chgData name="Mohit  Jain" userId="ed068e90-cc0b-4dc1-9040-9d73d17d250e" providerId="ADAL" clId="{9B0BCB1C-5E17-4241-BEB9-2E36E5437E0B}" dt="2025-01-31T10:14:20.987" v="342" actId="478"/>
          <ac:spMkLst>
            <pc:docMk/>
            <pc:sldMk cId="3621609168" sldId="276"/>
            <ac:spMk id="6" creationId="{E1B27601-6461-22BA-67DB-8E5630C24700}"/>
          </ac:spMkLst>
        </pc:spChg>
        <pc:spChg chg="add del mod">
          <ac:chgData name="Mohit  Jain" userId="ed068e90-cc0b-4dc1-9040-9d73d17d250e" providerId="ADAL" clId="{9B0BCB1C-5E17-4241-BEB9-2E36E5437E0B}" dt="2025-01-31T10:13:54.253" v="335" actId="478"/>
          <ac:spMkLst>
            <pc:docMk/>
            <pc:sldMk cId="3621609168" sldId="276"/>
            <ac:spMk id="7" creationId="{3ACCD2DC-BDD6-459C-EB01-4FE9177FCA1A}"/>
          </ac:spMkLst>
        </pc:spChg>
        <pc:spChg chg="add del mod">
          <ac:chgData name="Mohit  Jain" userId="ed068e90-cc0b-4dc1-9040-9d73d17d250e" providerId="ADAL" clId="{9B0BCB1C-5E17-4241-BEB9-2E36E5437E0B}" dt="2025-01-31T10:22:07.495" v="448" actId="478"/>
          <ac:spMkLst>
            <pc:docMk/>
            <pc:sldMk cId="3621609168" sldId="276"/>
            <ac:spMk id="13" creationId="{FE472E86-B52F-B37D-4640-25A772C93ACD}"/>
          </ac:spMkLst>
        </pc:spChg>
        <pc:spChg chg="add del mod">
          <ac:chgData name="Mohit  Jain" userId="ed068e90-cc0b-4dc1-9040-9d73d17d250e" providerId="ADAL" clId="{9B0BCB1C-5E17-4241-BEB9-2E36E5437E0B}" dt="2025-01-31T10:22:11.492" v="450" actId="478"/>
          <ac:spMkLst>
            <pc:docMk/>
            <pc:sldMk cId="3621609168" sldId="276"/>
            <ac:spMk id="14" creationId="{FA063EA4-FC82-B9CE-5FF2-0C80EA57D8F8}"/>
          </ac:spMkLst>
        </pc:spChg>
        <pc:spChg chg="add del mod">
          <ac:chgData name="Mohit  Jain" userId="ed068e90-cc0b-4dc1-9040-9d73d17d250e" providerId="ADAL" clId="{9B0BCB1C-5E17-4241-BEB9-2E36E5437E0B}" dt="2025-01-31T10:18:05.136" v="373" actId="21"/>
          <ac:spMkLst>
            <pc:docMk/>
            <pc:sldMk cId="3621609168" sldId="276"/>
            <ac:spMk id="15" creationId="{11DC4817-1867-1F8B-8DB9-C6225B40058A}"/>
          </ac:spMkLst>
        </pc:spChg>
        <pc:spChg chg="add del mod">
          <ac:chgData name="Mohit  Jain" userId="ed068e90-cc0b-4dc1-9040-9d73d17d250e" providerId="ADAL" clId="{9B0BCB1C-5E17-4241-BEB9-2E36E5437E0B}" dt="2025-01-31T10:22:07.495" v="448" actId="478"/>
          <ac:spMkLst>
            <pc:docMk/>
            <pc:sldMk cId="3621609168" sldId="276"/>
            <ac:spMk id="20" creationId="{FA4AE093-D756-EC0D-F8D2-C1E52A2EE903}"/>
          </ac:spMkLst>
        </pc:spChg>
        <pc:spChg chg="add del mod">
          <ac:chgData name="Mohit  Jain" userId="ed068e90-cc0b-4dc1-9040-9d73d17d250e" providerId="ADAL" clId="{9B0BCB1C-5E17-4241-BEB9-2E36E5437E0B}" dt="2025-01-31T10:25:01.398" v="491" actId="21"/>
          <ac:spMkLst>
            <pc:docMk/>
            <pc:sldMk cId="3621609168" sldId="276"/>
            <ac:spMk id="30" creationId="{8898F718-5624-D967-DF0C-BE3775D3C79F}"/>
          </ac:spMkLst>
        </pc:spChg>
        <pc:spChg chg="add mod ord">
          <ac:chgData name="Mohit  Jain" userId="ed068e90-cc0b-4dc1-9040-9d73d17d250e" providerId="ADAL" clId="{9B0BCB1C-5E17-4241-BEB9-2E36E5437E0B}" dt="2025-01-31T10:37:57.551" v="836" actId="1076"/>
          <ac:spMkLst>
            <pc:docMk/>
            <pc:sldMk cId="3621609168" sldId="276"/>
            <ac:spMk id="46" creationId="{553F16BE-F446-3B5F-70D9-518A816F6BB4}"/>
          </ac:spMkLst>
        </pc:spChg>
        <pc:spChg chg="add mod ord">
          <ac:chgData name="Mohit  Jain" userId="ed068e90-cc0b-4dc1-9040-9d73d17d250e" providerId="ADAL" clId="{9B0BCB1C-5E17-4241-BEB9-2E36E5437E0B}" dt="2025-01-31T10:37:54.441" v="835" actId="1076"/>
          <ac:spMkLst>
            <pc:docMk/>
            <pc:sldMk cId="3621609168" sldId="276"/>
            <ac:spMk id="47" creationId="{D98D79F2-6130-54C6-0174-352F8A9326AE}"/>
          </ac:spMkLst>
        </pc:spChg>
        <pc:spChg chg="add mod">
          <ac:chgData name="Mohit  Jain" userId="ed068e90-cc0b-4dc1-9040-9d73d17d250e" providerId="ADAL" clId="{9B0BCB1C-5E17-4241-BEB9-2E36E5437E0B}" dt="2025-01-31T10:35:05.115" v="812" actId="1076"/>
          <ac:spMkLst>
            <pc:docMk/>
            <pc:sldMk cId="3621609168" sldId="276"/>
            <ac:spMk id="48" creationId="{5E316EA2-BC68-3F84-FC00-8615BBE698AB}"/>
          </ac:spMkLst>
        </pc:spChg>
        <pc:spChg chg="add mod">
          <ac:chgData name="Mohit  Jain" userId="ed068e90-cc0b-4dc1-9040-9d73d17d250e" providerId="ADAL" clId="{9B0BCB1C-5E17-4241-BEB9-2E36E5437E0B}" dt="2025-01-31T10:35:01.545" v="811" actId="1076"/>
          <ac:spMkLst>
            <pc:docMk/>
            <pc:sldMk cId="3621609168" sldId="276"/>
            <ac:spMk id="49" creationId="{B5D51C34-72DD-EF8F-CA7D-ED48FB350323}"/>
          </ac:spMkLst>
        </pc:spChg>
        <pc:spChg chg="add mod">
          <ac:chgData name="Mohit  Jain" userId="ed068e90-cc0b-4dc1-9040-9d73d17d250e" providerId="ADAL" clId="{9B0BCB1C-5E17-4241-BEB9-2E36E5437E0B}" dt="2025-01-31T10:35:28.743" v="815" actId="1076"/>
          <ac:spMkLst>
            <pc:docMk/>
            <pc:sldMk cId="3621609168" sldId="276"/>
            <ac:spMk id="51" creationId="{1132D0E5-7945-8808-4479-B6EE66B0629C}"/>
          </ac:spMkLst>
        </pc:spChg>
        <pc:spChg chg="add mod">
          <ac:chgData name="Mohit  Jain" userId="ed068e90-cc0b-4dc1-9040-9d73d17d250e" providerId="ADAL" clId="{9B0BCB1C-5E17-4241-BEB9-2E36E5437E0B}" dt="2025-01-31T10:35:28.743" v="815" actId="1076"/>
          <ac:spMkLst>
            <pc:docMk/>
            <pc:sldMk cId="3621609168" sldId="276"/>
            <ac:spMk id="52" creationId="{C762D1EC-C490-9649-BAFF-232832540C73}"/>
          </ac:spMkLst>
        </pc:spChg>
        <pc:spChg chg="add mod">
          <ac:chgData name="Mohit  Jain" userId="ed068e90-cc0b-4dc1-9040-9d73d17d250e" providerId="ADAL" clId="{9B0BCB1C-5E17-4241-BEB9-2E36E5437E0B}" dt="2025-01-31T10:35:28.743" v="815" actId="1076"/>
          <ac:spMkLst>
            <pc:docMk/>
            <pc:sldMk cId="3621609168" sldId="276"/>
            <ac:spMk id="53" creationId="{58423872-BB11-7A44-4245-2CE24B3F83FD}"/>
          </ac:spMkLst>
        </pc:spChg>
        <pc:spChg chg="add mod">
          <ac:chgData name="Mohit  Jain" userId="ed068e90-cc0b-4dc1-9040-9d73d17d250e" providerId="ADAL" clId="{9B0BCB1C-5E17-4241-BEB9-2E36E5437E0B}" dt="2025-01-31T10:35:28.743" v="815" actId="1076"/>
          <ac:spMkLst>
            <pc:docMk/>
            <pc:sldMk cId="3621609168" sldId="276"/>
            <ac:spMk id="54" creationId="{BE02941D-5C60-FC7D-520E-12623B284817}"/>
          </ac:spMkLst>
        </pc:spChg>
        <pc:spChg chg="add mod ord">
          <ac:chgData name="Mohit  Jain" userId="ed068e90-cc0b-4dc1-9040-9d73d17d250e" providerId="ADAL" clId="{9B0BCB1C-5E17-4241-BEB9-2E36E5437E0B}" dt="2025-01-31T10:37:44.795" v="834" actId="166"/>
          <ac:spMkLst>
            <pc:docMk/>
            <pc:sldMk cId="3621609168" sldId="276"/>
            <ac:spMk id="55" creationId="{88E60D7B-3ECC-95F4-68C8-DC643CD6F6AE}"/>
          </ac:spMkLst>
        </pc:spChg>
        <pc:spChg chg="add mod ord">
          <ac:chgData name="Mohit  Jain" userId="ed068e90-cc0b-4dc1-9040-9d73d17d250e" providerId="ADAL" clId="{9B0BCB1C-5E17-4241-BEB9-2E36E5437E0B}" dt="2025-01-31T10:37:44.795" v="834" actId="166"/>
          <ac:spMkLst>
            <pc:docMk/>
            <pc:sldMk cId="3621609168" sldId="276"/>
            <ac:spMk id="56" creationId="{A97106C4-4B8B-8BDB-5C5D-F70F7AE13282}"/>
          </ac:spMkLst>
        </pc:spChg>
        <pc:graphicFrameChg chg="add mod">
          <ac:chgData name="Mohit  Jain" userId="ed068e90-cc0b-4dc1-9040-9d73d17d250e" providerId="ADAL" clId="{9B0BCB1C-5E17-4241-BEB9-2E36E5437E0B}" dt="2025-01-31T10:15:24.371" v="351" actId="12084"/>
          <ac:graphicFrameMkLst>
            <pc:docMk/>
            <pc:sldMk cId="3621609168" sldId="276"/>
            <ac:graphicFrameMk id="12" creationId="{7E7EC8CC-9830-73BC-96E4-50FACD30E8A7}"/>
          </ac:graphicFrameMkLst>
        </pc:graphicFrameChg>
        <pc:picChg chg="del mod">
          <ac:chgData name="Mohit  Jain" userId="ed068e90-cc0b-4dc1-9040-9d73d17d250e" providerId="ADAL" clId="{9B0BCB1C-5E17-4241-BEB9-2E36E5437E0B}" dt="2025-01-31T10:35:11.552" v="813" actId="478"/>
          <ac:picMkLst>
            <pc:docMk/>
            <pc:sldMk cId="3621609168" sldId="276"/>
            <ac:picMk id="5" creationId="{00885F57-55C7-635C-8142-59B0BB0C6A7B}"/>
          </ac:picMkLst>
        </pc:picChg>
        <pc:picChg chg="add del mod">
          <ac:chgData name="Mohit  Jain" userId="ed068e90-cc0b-4dc1-9040-9d73d17d250e" providerId="ADAL" clId="{9B0BCB1C-5E17-4241-BEB9-2E36E5437E0B}" dt="2025-01-31T10:22:07.495" v="448" actId="478"/>
          <ac:picMkLst>
            <pc:docMk/>
            <pc:sldMk cId="3621609168" sldId="276"/>
            <ac:picMk id="9" creationId="{CE0093E0-AE39-BE56-0B48-A50C3F10091F}"/>
          </ac:picMkLst>
        </pc:picChg>
        <pc:picChg chg="add del mod">
          <ac:chgData name="Mohit  Jain" userId="ed068e90-cc0b-4dc1-9040-9d73d17d250e" providerId="ADAL" clId="{9B0BCB1C-5E17-4241-BEB9-2E36E5437E0B}" dt="2025-01-31T10:22:09.385" v="449" actId="478"/>
          <ac:picMkLst>
            <pc:docMk/>
            <pc:sldMk cId="3621609168" sldId="276"/>
            <ac:picMk id="11" creationId="{3F3E5B75-4556-75FA-8F08-0832150C3620}"/>
          </ac:picMkLst>
        </pc:picChg>
        <pc:picChg chg="add del mod">
          <ac:chgData name="Mohit  Jain" userId="ed068e90-cc0b-4dc1-9040-9d73d17d250e" providerId="ADAL" clId="{9B0BCB1C-5E17-4241-BEB9-2E36E5437E0B}" dt="2025-01-31T10:22:07.495" v="448" actId="478"/>
          <ac:picMkLst>
            <pc:docMk/>
            <pc:sldMk cId="3621609168" sldId="276"/>
            <ac:picMk id="18" creationId="{D2CAB728-8DE1-2527-172C-D41CF0241F5D}"/>
          </ac:picMkLst>
        </pc:picChg>
        <pc:picChg chg="add mod">
          <ac:chgData name="Mohit  Jain" userId="ed068e90-cc0b-4dc1-9040-9d73d17d250e" providerId="ADAL" clId="{9B0BCB1C-5E17-4241-BEB9-2E36E5437E0B}" dt="2025-01-31T10:29:20.714" v="715" actId="1038"/>
          <ac:picMkLst>
            <pc:docMk/>
            <pc:sldMk cId="3621609168" sldId="276"/>
            <ac:picMk id="24" creationId="{59732A30-3005-E8D8-C76C-4C97E68ABC74}"/>
          </ac:picMkLst>
        </pc:picChg>
        <pc:picChg chg="add mod">
          <ac:chgData name="Mohit  Jain" userId="ed068e90-cc0b-4dc1-9040-9d73d17d250e" providerId="ADAL" clId="{9B0BCB1C-5E17-4241-BEB9-2E36E5437E0B}" dt="2025-01-31T10:29:17.806" v="709" actId="1038"/>
          <ac:picMkLst>
            <pc:docMk/>
            <pc:sldMk cId="3621609168" sldId="276"/>
            <ac:picMk id="26" creationId="{6BF334D4-A0B5-EACC-67EC-98976D65A70B}"/>
          </ac:picMkLst>
        </pc:picChg>
        <pc:picChg chg="add mod">
          <ac:chgData name="Mohit  Jain" userId="ed068e90-cc0b-4dc1-9040-9d73d17d250e" providerId="ADAL" clId="{9B0BCB1C-5E17-4241-BEB9-2E36E5437E0B}" dt="2025-01-31T10:30:48.382" v="743" actId="1037"/>
          <ac:picMkLst>
            <pc:docMk/>
            <pc:sldMk cId="3621609168" sldId="276"/>
            <ac:picMk id="28" creationId="{EF0CFA0B-B2A0-79AD-F0B3-4F77ED4E95CB}"/>
          </ac:picMkLst>
        </pc:picChg>
        <pc:picChg chg="add del mod">
          <ac:chgData name="Mohit  Jain" userId="ed068e90-cc0b-4dc1-9040-9d73d17d250e" providerId="ADAL" clId="{9B0BCB1C-5E17-4241-BEB9-2E36E5437E0B}" dt="2025-01-31T10:30:33.412" v="723" actId="478"/>
          <ac:picMkLst>
            <pc:docMk/>
            <pc:sldMk cId="3621609168" sldId="276"/>
            <ac:picMk id="29" creationId="{DCB1E045-FC31-42FF-BCE5-A2F5B14AEB67}"/>
          </ac:picMkLst>
        </pc:picChg>
        <pc:picChg chg="add mod">
          <ac:chgData name="Mohit  Jain" userId="ed068e90-cc0b-4dc1-9040-9d73d17d250e" providerId="ADAL" clId="{9B0BCB1C-5E17-4241-BEB9-2E36E5437E0B}" dt="2025-01-31T10:28:53.832" v="685" actId="1038"/>
          <ac:picMkLst>
            <pc:docMk/>
            <pc:sldMk cId="3621609168" sldId="276"/>
            <ac:picMk id="32" creationId="{A38493D1-8056-6944-45CB-8B1E8477D8A4}"/>
          </ac:picMkLst>
        </pc:picChg>
        <pc:picChg chg="add mod">
          <ac:chgData name="Mohit  Jain" userId="ed068e90-cc0b-4dc1-9040-9d73d17d250e" providerId="ADAL" clId="{9B0BCB1C-5E17-4241-BEB9-2E36E5437E0B}" dt="2025-01-31T10:28:43.699" v="660" actId="14100"/>
          <ac:picMkLst>
            <pc:docMk/>
            <pc:sldMk cId="3621609168" sldId="276"/>
            <ac:picMk id="33" creationId="{F8151C4C-764A-91CE-FCCD-8D463022B625}"/>
          </ac:picMkLst>
        </pc:picChg>
        <pc:picChg chg="add mod">
          <ac:chgData name="Mohit  Jain" userId="ed068e90-cc0b-4dc1-9040-9d73d17d250e" providerId="ADAL" clId="{9B0BCB1C-5E17-4241-BEB9-2E36E5437E0B}" dt="2025-01-31T10:28:25.993" v="632" actId="14100"/>
          <ac:picMkLst>
            <pc:docMk/>
            <pc:sldMk cId="3621609168" sldId="276"/>
            <ac:picMk id="35" creationId="{48F3DA48-C696-0130-93E7-83DAEC31BC8F}"/>
          </ac:picMkLst>
        </pc:picChg>
        <pc:picChg chg="add mod">
          <ac:chgData name="Mohit  Jain" userId="ed068e90-cc0b-4dc1-9040-9d73d17d250e" providerId="ADAL" clId="{9B0BCB1C-5E17-4241-BEB9-2E36E5437E0B}" dt="2025-01-31T10:28:34.277" v="640" actId="14100"/>
          <ac:picMkLst>
            <pc:docMk/>
            <pc:sldMk cId="3621609168" sldId="276"/>
            <ac:picMk id="36" creationId="{A0CAE121-0F27-6AC4-E4DE-2170747371A6}"/>
          </ac:picMkLst>
        </pc:picChg>
        <pc:picChg chg="add mod">
          <ac:chgData name="Mohit  Jain" userId="ed068e90-cc0b-4dc1-9040-9d73d17d250e" providerId="ADAL" clId="{9B0BCB1C-5E17-4241-BEB9-2E36E5437E0B}" dt="2025-01-31T10:30:43.810" v="726" actId="14100"/>
          <ac:picMkLst>
            <pc:docMk/>
            <pc:sldMk cId="3621609168" sldId="276"/>
            <ac:picMk id="38" creationId="{F6F1ADC4-174E-D450-B1B0-460558436B29}"/>
          </ac:picMkLst>
        </pc:picChg>
        <pc:picChg chg="add mod">
          <ac:chgData name="Mohit  Jain" userId="ed068e90-cc0b-4dc1-9040-9d73d17d250e" providerId="ADAL" clId="{9B0BCB1C-5E17-4241-BEB9-2E36E5437E0B}" dt="2025-01-31T10:36:19.233" v="821" actId="1076"/>
          <ac:picMkLst>
            <pc:docMk/>
            <pc:sldMk cId="3621609168" sldId="276"/>
            <ac:picMk id="40" creationId="{FECF9D19-FA46-7A27-B667-0BD1C841BD28}"/>
          </ac:picMkLst>
        </pc:picChg>
        <pc:picChg chg="add mod">
          <ac:chgData name="Mohit  Jain" userId="ed068e90-cc0b-4dc1-9040-9d73d17d250e" providerId="ADAL" clId="{9B0BCB1C-5E17-4241-BEB9-2E36E5437E0B}" dt="2025-01-31T10:31:49.095" v="759" actId="14100"/>
          <ac:picMkLst>
            <pc:docMk/>
            <pc:sldMk cId="3621609168" sldId="276"/>
            <ac:picMk id="41" creationId="{D3E7B6E3-3895-CA4F-9D29-DBC2D0903976}"/>
          </ac:picMkLst>
        </pc:picChg>
        <pc:picChg chg="add mod">
          <ac:chgData name="Mohit  Jain" userId="ed068e90-cc0b-4dc1-9040-9d73d17d250e" providerId="ADAL" clId="{9B0BCB1C-5E17-4241-BEB9-2E36E5437E0B}" dt="2025-01-31T10:32:28.319" v="775" actId="14100"/>
          <ac:picMkLst>
            <pc:docMk/>
            <pc:sldMk cId="3621609168" sldId="276"/>
            <ac:picMk id="42" creationId="{A2771B4E-CF67-56DA-138E-C00C3AEC7FED}"/>
          </ac:picMkLst>
        </pc:picChg>
        <pc:picChg chg="add mod">
          <ac:chgData name="Mohit  Jain" userId="ed068e90-cc0b-4dc1-9040-9d73d17d250e" providerId="ADAL" clId="{9B0BCB1C-5E17-4241-BEB9-2E36E5437E0B}" dt="2025-01-31T10:37:26.334" v="833" actId="14100"/>
          <ac:picMkLst>
            <pc:docMk/>
            <pc:sldMk cId="3621609168" sldId="276"/>
            <ac:picMk id="43" creationId="{98E366C0-0C6A-E93F-2F7D-05A770029570}"/>
          </ac:picMkLst>
        </pc:picChg>
        <pc:picChg chg="add mod">
          <ac:chgData name="Mohit  Jain" userId="ed068e90-cc0b-4dc1-9040-9d73d17d250e" providerId="ADAL" clId="{9B0BCB1C-5E17-4241-BEB9-2E36E5437E0B}" dt="2025-01-31T10:33:57.096" v="803" actId="14100"/>
          <ac:picMkLst>
            <pc:docMk/>
            <pc:sldMk cId="3621609168" sldId="276"/>
            <ac:picMk id="45" creationId="{851E9299-3E3D-742A-46B8-477A67259C92}"/>
          </ac:picMkLst>
        </pc:picChg>
        <pc:picChg chg="add mod">
          <ac:chgData name="Mohit  Jain" userId="ed068e90-cc0b-4dc1-9040-9d73d17d250e" providerId="ADAL" clId="{9B0BCB1C-5E17-4241-BEB9-2E36E5437E0B}" dt="2025-01-31T10:44:10.384" v="865" actId="1076"/>
          <ac:picMkLst>
            <pc:docMk/>
            <pc:sldMk cId="3621609168" sldId="276"/>
            <ac:picMk id="50" creationId="{3091C21F-0EA5-AD19-BFD4-4FCBD9B0E90E}"/>
          </ac:picMkLst>
        </pc:picChg>
        <pc:picChg chg="add mod ord">
          <ac:chgData name="Mohit  Jain" userId="ed068e90-cc0b-4dc1-9040-9d73d17d250e" providerId="ADAL" clId="{9B0BCB1C-5E17-4241-BEB9-2E36E5437E0B}" dt="2025-01-31T10:46:43.681" v="891" actId="1076"/>
          <ac:picMkLst>
            <pc:docMk/>
            <pc:sldMk cId="3621609168" sldId="276"/>
            <ac:picMk id="57" creationId="{959EE903-C2AD-EB53-5A4F-CBD9DDE77B8A}"/>
          </ac:picMkLst>
        </pc:picChg>
        <pc:picChg chg="add mod">
          <ac:chgData name="Mohit  Jain" userId="ed068e90-cc0b-4dc1-9040-9d73d17d250e" providerId="ADAL" clId="{9B0BCB1C-5E17-4241-BEB9-2E36E5437E0B}" dt="2025-01-31T10:44:24.320" v="866"/>
          <ac:picMkLst>
            <pc:docMk/>
            <pc:sldMk cId="3621609168" sldId="276"/>
            <ac:picMk id="58" creationId="{181D2B83-9366-CA76-7F86-30DEB62E7BE8}"/>
          </ac:picMkLst>
        </pc:picChg>
        <pc:cxnChg chg="add mod ord">
          <ac:chgData name="Mohit  Jain" userId="ed068e90-cc0b-4dc1-9040-9d73d17d250e" providerId="ADAL" clId="{9B0BCB1C-5E17-4241-BEB9-2E36E5437E0B}" dt="2025-01-31T10:33:36.003" v="795" actId="166"/>
          <ac:cxnSpMkLst>
            <pc:docMk/>
            <pc:sldMk cId="3621609168" sldId="276"/>
            <ac:cxnSpMk id="19" creationId="{9E2D6965-D3D3-E949-B0F8-FC2519EED0F1}"/>
          </ac:cxnSpMkLst>
        </pc:cxnChg>
      </pc:sldChg>
      <pc:sldChg chg="add del">
        <pc:chgData name="Mohit  Jain" userId="ed068e90-cc0b-4dc1-9040-9d73d17d250e" providerId="ADAL" clId="{9B0BCB1C-5E17-4241-BEB9-2E36E5437E0B}" dt="2025-01-31T10:10:02.042" v="268"/>
        <pc:sldMkLst>
          <pc:docMk/>
          <pc:sldMk cId="3838453164" sldId="276"/>
        </pc:sldMkLst>
      </pc:sldChg>
      <pc:sldChg chg="modSp add mod">
        <pc:chgData name="Mohit  Jain" userId="ed068e90-cc0b-4dc1-9040-9d73d17d250e" providerId="ADAL" clId="{9B0BCB1C-5E17-4241-BEB9-2E36E5437E0B}" dt="2025-01-31T10:34:31.427" v="807" actId="1076"/>
        <pc:sldMkLst>
          <pc:docMk/>
          <pc:sldMk cId="1234477809" sldId="277"/>
        </pc:sldMkLst>
        <pc:spChg chg="mod">
          <ac:chgData name="Mohit  Jain" userId="ed068e90-cc0b-4dc1-9040-9d73d17d250e" providerId="ADAL" clId="{9B0BCB1C-5E17-4241-BEB9-2E36E5437E0B}" dt="2025-01-31T10:34:25.168" v="805" actId="1076"/>
          <ac:spMkLst>
            <pc:docMk/>
            <pc:sldMk cId="1234477809" sldId="277"/>
            <ac:spMk id="2" creationId="{1C239F4B-AE0F-09BF-621E-86F2AE2401E2}"/>
          </ac:spMkLst>
        </pc:spChg>
        <pc:picChg chg="mod">
          <ac:chgData name="Mohit  Jain" userId="ed068e90-cc0b-4dc1-9040-9d73d17d250e" providerId="ADAL" clId="{9B0BCB1C-5E17-4241-BEB9-2E36E5437E0B}" dt="2025-01-31T10:34:31.427" v="807" actId="1076"/>
          <ac:picMkLst>
            <pc:docMk/>
            <pc:sldMk cId="1234477809" sldId="277"/>
            <ac:picMk id="20" creationId="{D4F647AF-815A-3570-8F15-94032E740D92}"/>
          </ac:picMkLst>
        </pc:picChg>
      </pc:sldChg>
      <pc:sldChg chg="delSp add mod">
        <pc:chgData name="Mohit  Jain" userId="ed068e90-cc0b-4dc1-9040-9d73d17d250e" providerId="ADAL" clId="{9B0BCB1C-5E17-4241-BEB9-2E36E5437E0B}" dt="2025-01-31T10:45:37.335" v="872" actId="478"/>
        <pc:sldMkLst>
          <pc:docMk/>
          <pc:sldMk cId="2812457211" sldId="278"/>
        </pc:sldMkLst>
        <pc:picChg chg="del">
          <ac:chgData name="Mohit  Jain" userId="ed068e90-cc0b-4dc1-9040-9d73d17d250e" providerId="ADAL" clId="{9B0BCB1C-5E17-4241-BEB9-2E36E5437E0B}" dt="2025-01-31T10:45:07.944" v="871" actId="478"/>
          <ac:picMkLst>
            <pc:docMk/>
            <pc:sldMk cId="2812457211" sldId="278"/>
            <ac:picMk id="24" creationId="{E85D772B-02EF-46B4-9D52-8CA20D4FE32D}"/>
          </ac:picMkLst>
        </pc:picChg>
        <pc:picChg chg="del">
          <ac:chgData name="Mohit  Jain" userId="ed068e90-cc0b-4dc1-9040-9d73d17d250e" providerId="ADAL" clId="{9B0BCB1C-5E17-4241-BEB9-2E36E5437E0B}" dt="2025-01-31T10:45:07.944" v="871" actId="478"/>
          <ac:picMkLst>
            <pc:docMk/>
            <pc:sldMk cId="2812457211" sldId="278"/>
            <ac:picMk id="26" creationId="{905C1E0D-0456-9253-48E3-302CBDF5ED44}"/>
          </ac:picMkLst>
        </pc:picChg>
        <pc:picChg chg="del">
          <ac:chgData name="Mohit  Jain" userId="ed068e90-cc0b-4dc1-9040-9d73d17d250e" providerId="ADAL" clId="{9B0BCB1C-5E17-4241-BEB9-2E36E5437E0B}" dt="2025-01-31T10:45:07.944" v="871" actId="478"/>
          <ac:picMkLst>
            <pc:docMk/>
            <pc:sldMk cId="2812457211" sldId="278"/>
            <ac:picMk id="28" creationId="{7C8BC470-263E-D89F-6DC3-E31212B28202}"/>
          </ac:picMkLst>
        </pc:picChg>
        <pc:picChg chg="del">
          <ac:chgData name="Mohit  Jain" userId="ed068e90-cc0b-4dc1-9040-9d73d17d250e" providerId="ADAL" clId="{9B0BCB1C-5E17-4241-BEB9-2E36E5437E0B}" dt="2025-01-31T10:45:07.944" v="871" actId="478"/>
          <ac:picMkLst>
            <pc:docMk/>
            <pc:sldMk cId="2812457211" sldId="278"/>
            <ac:picMk id="32" creationId="{3673CF28-53B5-43D6-386F-16A8680F2389}"/>
          </ac:picMkLst>
        </pc:picChg>
        <pc:picChg chg="del">
          <ac:chgData name="Mohit  Jain" userId="ed068e90-cc0b-4dc1-9040-9d73d17d250e" providerId="ADAL" clId="{9B0BCB1C-5E17-4241-BEB9-2E36E5437E0B}" dt="2025-01-31T10:45:07.944" v="871" actId="478"/>
          <ac:picMkLst>
            <pc:docMk/>
            <pc:sldMk cId="2812457211" sldId="278"/>
            <ac:picMk id="33" creationId="{8F1423DE-1EC6-889B-3EED-87998C747E0A}"/>
          </ac:picMkLst>
        </pc:picChg>
        <pc:picChg chg="del">
          <ac:chgData name="Mohit  Jain" userId="ed068e90-cc0b-4dc1-9040-9d73d17d250e" providerId="ADAL" clId="{9B0BCB1C-5E17-4241-BEB9-2E36E5437E0B}" dt="2025-01-31T10:45:07.944" v="871" actId="478"/>
          <ac:picMkLst>
            <pc:docMk/>
            <pc:sldMk cId="2812457211" sldId="278"/>
            <ac:picMk id="36" creationId="{501B9B9F-761B-7FD8-5709-F39D4FDED3A3}"/>
          </ac:picMkLst>
        </pc:picChg>
        <pc:picChg chg="del">
          <ac:chgData name="Mohit  Jain" userId="ed068e90-cc0b-4dc1-9040-9d73d17d250e" providerId="ADAL" clId="{9B0BCB1C-5E17-4241-BEB9-2E36E5437E0B}" dt="2025-01-31T10:45:07.944" v="871" actId="478"/>
          <ac:picMkLst>
            <pc:docMk/>
            <pc:sldMk cId="2812457211" sldId="278"/>
            <ac:picMk id="38" creationId="{85890554-7547-0B2E-4618-4E883B511389}"/>
          </ac:picMkLst>
        </pc:picChg>
        <pc:picChg chg="del">
          <ac:chgData name="Mohit  Jain" userId="ed068e90-cc0b-4dc1-9040-9d73d17d250e" providerId="ADAL" clId="{9B0BCB1C-5E17-4241-BEB9-2E36E5437E0B}" dt="2025-01-31T10:45:07.944" v="871" actId="478"/>
          <ac:picMkLst>
            <pc:docMk/>
            <pc:sldMk cId="2812457211" sldId="278"/>
            <ac:picMk id="40" creationId="{AD16C44C-7F6F-5B75-71CB-498BEFDD9FEE}"/>
          </ac:picMkLst>
        </pc:picChg>
        <pc:picChg chg="del">
          <ac:chgData name="Mohit  Jain" userId="ed068e90-cc0b-4dc1-9040-9d73d17d250e" providerId="ADAL" clId="{9B0BCB1C-5E17-4241-BEB9-2E36E5437E0B}" dt="2025-01-31T10:45:07.944" v="871" actId="478"/>
          <ac:picMkLst>
            <pc:docMk/>
            <pc:sldMk cId="2812457211" sldId="278"/>
            <ac:picMk id="41" creationId="{0964C7ED-5321-7A40-7D38-5E8435B11674}"/>
          </ac:picMkLst>
        </pc:picChg>
        <pc:picChg chg="del">
          <ac:chgData name="Mohit  Jain" userId="ed068e90-cc0b-4dc1-9040-9d73d17d250e" providerId="ADAL" clId="{9B0BCB1C-5E17-4241-BEB9-2E36E5437E0B}" dt="2025-01-31T10:45:37.335" v="872" actId="478"/>
          <ac:picMkLst>
            <pc:docMk/>
            <pc:sldMk cId="2812457211" sldId="278"/>
            <ac:picMk id="42" creationId="{613E7FCD-8675-9A29-F390-2341F5E4F792}"/>
          </ac:picMkLst>
        </pc:picChg>
        <pc:picChg chg="del">
          <ac:chgData name="Mohit  Jain" userId="ed068e90-cc0b-4dc1-9040-9d73d17d250e" providerId="ADAL" clId="{9B0BCB1C-5E17-4241-BEB9-2E36E5437E0B}" dt="2025-01-31T10:45:07.944" v="871" actId="478"/>
          <ac:picMkLst>
            <pc:docMk/>
            <pc:sldMk cId="2812457211" sldId="278"/>
            <ac:picMk id="43" creationId="{15C7BB5C-9FDE-B4F2-6E15-C8B0E31DF4CF}"/>
          </ac:picMkLst>
        </pc:picChg>
      </pc:sldChg>
      <pc:sldChg chg="addSp modSp add mod">
        <pc:chgData name="Mohit  Jain" userId="ed068e90-cc0b-4dc1-9040-9d73d17d250e" providerId="ADAL" clId="{9B0BCB1C-5E17-4241-BEB9-2E36E5437E0B}" dt="2025-01-31T10:48:01.032" v="900"/>
        <pc:sldMkLst>
          <pc:docMk/>
          <pc:sldMk cId="188918257" sldId="279"/>
        </pc:sldMkLst>
        <pc:picChg chg="add mod">
          <ac:chgData name="Mohit  Jain" userId="ed068e90-cc0b-4dc1-9040-9d73d17d250e" providerId="ADAL" clId="{9B0BCB1C-5E17-4241-BEB9-2E36E5437E0B}" dt="2025-01-31T10:48:01.032" v="900"/>
          <ac:picMkLst>
            <pc:docMk/>
            <pc:sldMk cId="188918257" sldId="279"/>
            <ac:picMk id="2" creationId="{A05BC958-8083-3D6D-EAB0-FEBC3C051C5F}"/>
          </ac:picMkLst>
        </pc:picChg>
        <pc:picChg chg="mod">
          <ac:chgData name="Mohit  Jain" userId="ed068e90-cc0b-4dc1-9040-9d73d17d250e" providerId="ADAL" clId="{9B0BCB1C-5E17-4241-BEB9-2E36E5437E0B}" dt="2025-01-31T10:47:57.125" v="899" actId="1076"/>
          <ac:picMkLst>
            <pc:docMk/>
            <pc:sldMk cId="188918257" sldId="279"/>
            <ac:picMk id="50" creationId="{8CFB74AE-734B-D314-E89B-0F9388006EE4}"/>
          </ac:picMkLst>
        </pc:picChg>
      </pc:sldChg>
      <pc:sldChg chg="addSp delSp modSp add mod">
        <pc:chgData name="Mohit  Jain" userId="ed068e90-cc0b-4dc1-9040-9d73d17d250e" providerId="ADAL" clId="{9B0BCB1C-5E17-4241-BEB9-2E36E5437E0B}" dt="2025-01-31T10:57:09.459" v="947" actId="1076"/>
        <pc:sldMkLst>
          <pc:docMk/>
          <pc:sldMk cId="1264924907" sldId="280"/>
        </pc:sldMkLst>
        <pc:spChg chg="add mod">
          <ac:chgData name="Mohit  Jain" userId="ed068e90-cc0b-4dc1-9040-9d73d17d250e" providerId="ADAL" clId="{9B0BCB1C-5E17-4241-BEB9-2E36E5437E0B}" dt="2025-01-31T10:47:37.243" v="897" actId="1076"/>
          <ac:spMkLst>
            <pc:docMk/>
            <pc:sldMk cId="1264924907" sldId="280"/>
            <ac:spMk id="4" creationId="{8CD04E6C-9038-90D4-CA81-33ED6CC7092A}"/>
          </ac:spMkLst>
        </pc:spChg>
        <pc:spChg chg="add mod">
          <ac:chgData name="Mohit  Jain" userId="ed068e90-cc0b-4dc1-9040-9d73d17d250e" providerId="ADAL" clId="{9B0BCB1C-5E17-4241-BEB9-2E36E5437E0B}" dt="2025-01-31T10:47:03.894" v="894" actId="14100"/>
          <ac:spMkLst>
            <pc:docMk/>
            <pc:sldMk cId="1264924907" sldId="280"/>
            <ac:spMk id="5" creationId="{EDE2695B-FAEC-9797-61B8-A031AD434ACA}"/>
          </ac:spMkLst>
        </pc:spChg>
        <pc:spChg chg="add mod ord">
          <ac:chgData name="Mohit  Jain" userId="ed068e90-cc0b-4dc1-9040-9d73d17d250e" providerId="ADAL" clId="{9B0BCB1C-5E17-4241-BEB9-2E36E5437E0B}" dt="2025-01-31T10:52:48.894" v="939" actId="206"/>
          <ac:spMkLst>
            <pc:docMk/>
            <pc:sldMk cId="1264924907" sldId="280"/>
            <ac:spMk id="7" creationId="{B57174A4-826C-2230-2E5D-F75AFC34500D}"/>
          </ac:spMkLst>
        </pc:spChg>
        <pc:spChg chg="add mod ord">
          <ac:chgData name="Mohit  Jain" userId="ed068e90-cc0b-4dc1-9040-9d73d17d250e" providerId="ADAL" clId="{9B0BCB1C-5E17-4241-BEB9-2E36E5437E0B}" dt="2025-01-31T10:52:17.293" v="932" actId="206"/>
          <ac:spMkLst>
            <pc:docMk/>
            <pc:sldMk cId="1264924907" sldId="280"/>
            <ac:spMk id="8" creationId="{8FEB2E54-DF26-373E-244E-93B01C004356}"/>
          </ac:spMkLst>
        </pc:spChg>
        <pc:spChg chg="add mod ord">
          <ac:chgData name="Mohit  Jain" userId="ed068e90-cc0b-4dc1-9040-9d73d17d250e" providerId="ADAL" clId="{9B0BCB1C-5E17-4241-BEB9-2E36E5437E0B}" dt="2025-01-31T10:50:23.071" v="924" actId="1076"/>
          <ac:spMkLst>
            <pc:docMk/>
            <pc:sldMk cId="1264924907" sldId="280"/>
            <ac:spMk id="9" creationId="{539EE351-B137-FFB1-D52B-8B2D135518CE}"/>
          </ac:spMkLst>
        </pc:spChg>
        <pc:spChg chg="add mod ord">
          <ac:chgData name="Mohit  Jain" userId="ed068e90-cc0b-4dc1-9040-9d73d17d250e" providerId="ADAL" clId="{9B0BCB1C-5E17-4241-BEB9-2E36E5437E0B}" dt="2025-01-31T10:50:23.071" v="924" actId="1076"/>
          <ac:spMkLst>
            <pc:docMk/>
            <pc:sldMk cId="1264924907" sldId="280"/>
            <ac:spMk id="10" creationId="{15104771-EE28-3A14-158C-E279B0233107}"/>
          </ac:spMkLst>
        </pc:spChg>
        <pc:spChg chg="add mod ord">
          <ac:chgData name="Mohit  Jain" userId="ed068e90-cc0b-4dc1-9040-9d73d17d250e" providerId="ADAL" clId="{9B0BCB1C-5E17-4241-BEB9-2E36E5437E0B}" dt="2025-01-31T10:50:23.071" v="924" actId="1076"/>
          <ac:spMkLst>
            <pc:docMk/>
            <pc:sldMk cId="1264924907" sldId="280"/>
            <ac:spMk id="11" creationId="{3E6C80ED-C0B4-5E56-B8B8-CB7BEF3BECDA}"/>
          </ac:spMkLst>
        </pc:spChg>
        <pc:spChg chg="add mod ord">
          <ac:chgData name="Mohit  Jain" userId="ed068e90-cc0b-4dc1-9040-9d73d17d250e" providerId="ADAL" clId="{9B0BCB1C-5E17-4241-BEB9-2E36E5437E0B}" dt="2025-01-31T10:50:23.071" v="924" actId="1076"/>
          <ac:spMkLst>
            <pc:docMk/>
            <pc:sldMk cId="1264924907" sldId="280"/>
            <ac:spMk id="12" creationId="{B3075952-C057-F6CC-5166-6C1CA042F3BC}"/>
          </ac:spMkLst>
        </pc:spChg>
        <pc:spChg chg="add del mod">
          <ac:chgData name="Mohit  Jain" userId="ed068e90-cc0b-4dc1-9040-9d73d17d250e" providerId="ADAL" clId="{9B0BCB1C-5E17-4241-BEB9-2E36E5437E0B}" dt="2025-01-31T10:52:51.772" v="941"/>
          <ac:spMkLst>
            <pc:docMk/>
            <pc:sldMk cId="1264924907" sldId="280"/>
            <ac:spMk id="13" creationId="{28FE9900-16AF-1139-9043-D6C768B4F8CE}"/>
          </ac:spMkLst>
        </pc:spChg>
        <pc:spChg chg="add mod">
          <ac:chgData name="Mohit  Jain" userId="ed068e90-cc0b-4dc1-9040-9d73d17d250e" providerId="ADAL" clId="{9B0BCB1C-5E17-4241-BEB9-2E36E5437E0B}" dt="2025-01-31T10:53:19.407" v="942"/>
          <ac:spMkLst>
            <pc:docMk/>
            <pc:sldMk cId="1264924907" sldId="280"/>
            <ac:spMk id="14" creationId="{BACC7455-6E28-9A7E-A205-A222F8592AED}"/>
          </ac:spMkLst>
        </pc:spChg>
        <pc:spChg chg="add mod">
          <ac:chgData name="Mohit  Jain" userId="ed068e90-cc0b-4dc1-9040-9d73d17d250e" providerId="ADAL" clId="{9B0BCB1C-5E17-4241-BEB9-2E36E5437E0B}" dt="2025-01-31T10:53:19.407" v="942"/>
          <ac:spMkLst>
            <pc:docMk/>
            <pc:sldMk cId="1264924907" sldId="280"/>
            <ac:spMk id="15" creationId="{ADD1573E-71BC-3645-DAB8-A3D58360BA04}"/>
          </ac:spMkLst>
        </pc:spChg>
        <pc:spChg chg="add mod">
          <ac:chgData name="Mohit  Jain" userId="ed068e90-cc0b-4dc1-9040-9d73d17d250e" providerId="ADAL" clId="{9B0BCB1C-5E17-4241-BEB9-2E36E5437E0B}" dt="2025-01-31T10:53:19.407" v="942"/>
          <ac:spMkLst>
            <pc:docMk/>
            <pc:sldMk cId="1264924907" sldId="280"/>
            <ac:spMk id="16" creationId="{6A060AE5-89A7-FA23-8AB9-F54CE3D9ADA0}"/>
          </ac:spMkLst>
        </pc:spChg>
        <pc:spChg chg="del">
          <ac:chgData name="Mohit  Jain" userId="ed068e90-cc0b-4dc1-9040-9d73d17d250e" providerId="ADAL" clId="{9B0BCB1C-5E17-4241-BEB9-2E36E5437E0B}" dt="2025-01-31T10:45:56.115" v="874" actId="478"/>
          <ac:spMkLst>
            <pc:docMk/>
            <pc:sldMk cId="1264924907" sldId="280"/>
            <ac:spMk id="17" creationId="{5BDE8105-22AB-EBA6-2F40-8113FAB13B93}"/>
          </ac:spMkLst>
        </pc:spChg>
        <pc:spChg chg="del">
          <ac:chgData name="Mohit  Jain" userId="ed068e90-cc0b-4dc1-9040-9d73d17d250e" providerId="ADAL" clId="{9B0BCB1C-5E17-4241-BEB9-2E36E5437E0B}" dt="2025-01-31T10:45:56.115" v="874" actId="478"/>
          <ac:spMkLst>
            <pc:docMk/>
            <pc:sldMk cId="1264924907" sldId="280"/>
            <ac:spMk id="21" creationId="{19812F82-243A-F23D-D14C-186570F69FA2}"/>
          </ac:spMkLst>
        </pc:spChg>
        <pc:spChg chg="del">
          <ac:chgData name="Mohit  Jain" userId="ed068e90-cc0b-4dc1-9040-9d73d17d250e" providerId="ADAL" clId="{9B0BCB1C-5E17-4241-BEB9-2E36E5437E0B}" dt="2025-01-31T10:45:56.115" v="874" actId="478"/>
          <ac:spMkLst>
            <pc:docMk/>
            <pc:sldMk cId="1264924907" sldId="280"/>
            <ac:spMk id="22" creationId="{FBC4EC87-D0C3-08DC-A995-C0EB0BF3CEAB}"/>
          </ac:spMkLst>
        </pc:spChg>
        <pc:spChg chg="del">
          <ac:chgData name="Mohit  Jain" userId="ed068e90-cc0b-4dc1-9040-9d73d17d250e" providerId="ADAL" clId="{9B0BCB1C-5E17-4241-BEB9-2E36E5437E0B}" dt="2025-01-31T10:45:56.115" v="874" actId="478"/>
          <ac:spMkLst>
            <pc:docMk/>
            <pc:sldMk cId="1264924907" sldId="280"/>
            <ac:spMk id="46" creationId="{EB4BD7CA-708E-0F02-960B-EDA9B0B49465}"/>
          </ac:spMkLst>
        </pc:spChg>
        <pc:spChg chg="del">
          <ac:chgData name="Mohit  Jain" userId="ed068e90-cc0b-4dc1-9040-9d73d17d250e" providerId="ADAL" clId="{9B0BCB1C-5E17-4241-BEB9-2E36E5437E0B}" dt="2025-01-31T10:45:56.115" v="874" actId="478"/>
          <ac:spMkLst>
            <pc:docMk/>
            <pc:sldMk cId="1264924907" sldId="280"/>
            <ac:spMk id="48" creationId="{94CE19EF-A577-A837-981B-222BAEBF0078}"/>
          </ac:spMkLst>
        </pc:spChg>
        <pc:spChg chg="del">
          <ac:chgData name="Mohit  Jain" userId="ed068e90-cc0b-4dc1-9040-9d73d17d250e" providerId="ADAL" clId="{9B0BCB1C-5E17-4241-BEB9-2E36E5437E0B}" dt="2025-01-31T10:45:56.115" v="874" actId="478"/>
          <ac:spMkLst>
            <pc:docMk/>
            <pc:sldMk cId="1264924907" sldId="280"/>
            <ac:spMk id="49" creationId="{11E41A5C-B048-508C-98ED-509F280A8332}"/>
          </ac:spMkLst>
        </pc:spChg>
        <pc:spChg chg="del">
          <ac:chgData name="Mohit  Jain" userId="ed068e90-cc0b-4dc1-9040-9d73d17d250e" providerId="ADAL" clId="{9B0BCB1C-5E17-4241-BEB9-2E36E5437E0B}" dt="2025-01-31T10:45:56.115" v="874" actId="478"/>
          <ac:spMkLst>
            <pc:docMk/>
            <pc:sldMk cId="1264924907" sldId="280"/>
            <ac:spMk id="51" creationId="{E37DEFF2-D3F0-8AA0-6F37-AB831EFF6499}"/>
          </ac:spMkLst>
        </pc:spChg>
        <pc:spChg chg="del">
          <ac:chgData name="Mohit  Jain" userId="ed068e90-cc0b-4dc1-9040-9d73d17d250e" providerId="ADAL" clId="{9B0BCB1C-5E17-4241-BEB9-2E36E5437E0B}" dt="2025-01-31T10:45:56.115" v="874" actId="478"/>
          <ac:spMkLst>
            <pc:docMk/>
            <pc:sldMk cId="1264924907" sldId="280"/>
            <ac:spMk id="53" creationId="{80AD777A-68A5-B14C-85C5-20D69745A908}"/>
          </ac:spMkLst>
        </pc:spChg>
        <pc:spChg chg="del">
          <ac:chgData name="Mohit  Jain" userId="ed068e90-cc0b-4dc1-9040-9d73d17d250e" providerId="ADAL" clId="{9B0BCB1C-5E17-4241-BEB9-2E36E5437E0B}" dt="2025-01-31T10:45:56.115" v="874" actId="478"/>
          <ac:spMkLst>
            <pc:docMk/>
            <pc:sldMk cId="1264924907" sldId="280"/>
            <ac:spMk id="54" creationId="{57391020-EF5E-9533-7253-32D501CF9F2C}"/>
          </ac:spMkLst>
        </pc:spChg>
        <pc:spChg chg="del">
          <ac:chgData name="Mohit  Jain" userId="ed068e90-cc0b-4dc1-9040-9d73d17d250e" providerId="ADAL" clId="{9B0BCB1C-5E17-4241-BEB9-2E36E5437E0B}" dt="2025-01-31T10:45:56.115" v="874" actId="478"/>
          <ac:spMkLst>
            <pc:docMk/>
            <pc:sldMk cId="1264924907" sldId="280"/>
            <ac:spMk id="55" creationId="{D3A5D8A9-3390-2B59-3A15-77C38C45A1A4}"/>
          </ac:spMkLst>
        </pc:spChg>
        <pc:picChg chg="add mod">
          <ac:chgData name="Mohit  Jain" userId="ed068e90-cc0b-4dc1-9040-9d73d17d250e" providerId="ADAL" clId="{9B0BCB1C-5E17-4241-BEB9-2E36E5437E0B}" dt="2025-01-31T10:46:35.165" v="890" actId="14100"/>
          <ac:picMkLst>
            <pc:docMk/>
            <pc:sldMk cId="1264924907" sldId="280"/>
            <ac:picMk id="3" creationId="{A8457194-D54D-C34A-71D3-5427F7896E12}"/>
          </ac:picMkLst>
        </pc:picChg>
        <pc:picChg chg="add mod">
          <ac:chgData name="Mohit  Jain" userId="ed068e90-cc0b-4dc1-9040-9d73d17d250e" providerId="ADAL" clId="{9B0BCB1C-5E17-4241-BEB9-2E36E5437E0B}" dt="2025-01-31T10:48:29.587" v="910" actId="14100"/>
          <ac:picMkLst>
            <pc:docMk/>
            <pc:sldMk cId="1264924907" sldId="280"/>
            <ac:picMk id="6" creationId="{A2E5F3DA-D786-8991-B4B4-9BBF1EDC7713}"/>
          </ac:picMkLst>
        </pc:picChg>
        <pc:picChg chg="add mod">
          <ac:chgData name="Mohit  Jain" userId="ed068e90-cc0b-4dc1-9040-9d73d17d250e" providerId="ADAL" clId="{9B0BCB1C-5E17-4241-BEB9-2E36E5437E0B}" dt="2025-01-31T10:57:09.459" v="947" actId="1076"/>
          <ac:picMkLst>
            <pc:docMk/>
            <pc:sldMk cId="1264924907" sldId="280"/>
            <ac:picMk id="20" creationId="{B799042B-4930-E067-431F-3324B64255D6}"/>
          </ac:picMkLst>
        </pc:picChg>
        <pc:picChg chg="mod">
          <ac:chgData name="Mohit  Jain" userId="ed068e90-cc0b-4dc1-9040-9d73d17d250e" providerId="ADAL" clId="{9B0BCB1C-5E17-4241-BEB9-2E36E5437E0B}" dt="2025-01-31T10:50:07.715" v="921" actId="1076"/>
          <ac:picMkLst>
            <pc:docMk/>
            <pc:sldMk cId="1264924907" sldId="280"/>
            <ac:picMk id="57" creationId="{941D5C72-D958-1C2A-51D3-18D3B0998579}"/>
          </ac:picMkLst>
        </pc:picChg>
      </pc:sldChg>
      <pc:sldChg chg="add ord">
        <pc:chgData name="Mohit  Jain" userId="ed068e90-cc0b-4dc1-9040-9d73d17d250e" providerId="ADAL" clId="{9B0BCB1C-5E17-4241-BEB9-2E36E5437E0B}" dt="2025-01-31T10:48:07.694" v="903"/>
        <pc:sldMkLst>
          <pc:docMk/>
          <pc:sldMk cId="2057773177" sldId="28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4352C-F50A-129F-05A6-66785093C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94444C-66BC-F240-3313-05DB636BEF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9873-1659-D810-2146-C9B616D7A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9822F-7F73-4D01-BCAC-1F82D491747C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719A9-2CD2-4FF5-B0AB-F96C12E9D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12A0A-FD99-0143-C21E-F43BC0F6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72355-017E-403E-80A6-124F4A0E2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94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D8D3E-1BBC-EE5A-3CC6-E961AF0B2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D0548-CA8E-3F91-E4F9-4A97A5265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CA708-9B21-D8EF-0322-9F0F0B9DD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9822F-7F73-4D01-BCAC-1F82D491747C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C870E-1B8A-D620-5B8C-33832F915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B5FA3-8531-4B67-ACC8-6233411C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72355-017E-403E-80A6-124F4A0E2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215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751884-5553-5824-8166-AE8ED6F79B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0ACD17-0223-7ACC-43E9-A7F042B93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87762-76A3-6747-786A-A270997B9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9822F-7F73-4D01-BCAC-1F82D491747C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FFA17-E106-306F-023B-595501374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DE1F3-90F7-0A10-703D-73A107880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72355-017E-403E-80A6-124F4A0E2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97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55FA5-3497-D636-45B2-FCA77FEBA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FFB3B-9FFA-C219-CDA6-57DE611D0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B6F32-899E-DAD4-13BE-2063A8FC1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9822F-7F73-4D01-BCAC-1F82D491747C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55AE5-734E-B810-4083-87AD1DBE6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F57F9-5BBE-03EA-087B-DD786E617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72355-017E-403E-80A6-124F4A0E2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67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0EECE-0B02-478D-D7C4-C7E846ED4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C60C60-B0CF-7405-7E5F-A78228685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7ACBE-6AD2-F083-F43B-42092EAFD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9822F-7F73-4D01-BCAC-1F82D491747C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6D031-A428-01EE-1012-3A3BBBEE4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7D3D5-CF8C-6B2E-0F95-22E7B54FB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72355-017E-403E-80A6-124F4A0E2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78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FF9C5-4381-B195-F494-F9EE7FB02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77C2C-4AFF-78E9-56D6-DE28F4C548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4820AD-4668-A92E-4569-D544CB991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6962A-A84E-8F6C-AD30-D42EE315E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9822F-7F73-4D01-BCAC-1F82D491747C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8942BA-E23F-F2BB-892B-CE3D9B951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F8CD86-1347-4C08-EF1E-F5B0AE251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72355-017E-403E-80A6-124F4A0E2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40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3EB0C-494D-3297-7A28-81B8C40D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47801-B12D-FB24-5407-74C32B354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EA53B-0A84-D9B9-5B66-B36062BF8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371C59-7571-EC0D-EAEE-C8BF6F7CE3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456962-4D53-5432-9DBA-6819F1D1CF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BCF8DD-1D6E-6E12-FD90-DB0660A86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9822F-7F73-4D01-BCAC-1F82D491747C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62FB25-5F80-DBAB-0536-8EF2284B9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5F4ED4-2CC0-CCD8-B93F-5CF237C29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72355-017E-403E-80A6-124F4A0E2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38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C80EC-9A9A-6048-6916-2E4C3AB97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5B74E8-28FB-2CB5-9D67-34211405C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9822F-7F73-4D01-BCAC-1F82D491747C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FA2229-89C9-73D1-D23D-1EB88BC51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ABCEAE-5AEF-C20F-E6A6-D243E8CC6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72355-017E-403E-80A6-124F4A0E2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7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2BD74B-EE32-157C-B492-80CE7DFD0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9822F-7F73-4D01-BCAC-1F82D491747C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09EF27-EFC7-47DD-44D0-3114683EB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38FF0-F626-4E03-AC94-570C9408D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72355-017E-403E-80A6-124F4A0E2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52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DE1C1-EC4C-6C5B-E6B5-373A9047C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B7156-7DCF-10BD-45DE-36D0D8F37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1CF826-6E40-0B94-4EF8-AB965B4E5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DFA825-D40C-A4F4-6CB9-25599ACB6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9822F-7F73-4D01-BCAC-1F82D491747C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38FD0-3EB9-CFF1-FE79-891A4BFF2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7D5184-F6AF-A6B4-6AA4-0EEFEE3EC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72355-017E-403E-80A6-124F4A0E2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92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CB7A4-03FB-010D-38B6-80B4F9640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6DE670-4B28-4C62-8547-E39AC2A6B4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5CE24-CF6A-991F-C4E6-44558CBBD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0D705-20A8-C7C7-65D9-6AEE69AAA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9822F-7F73-4D01-BCAC-1F82D491747C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355F6-F34A-D2FD-FAFC-446F89850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E5FA62-8C79-9751-1134-94793CF4E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72355-017E-403E-80A6-124F4A0E2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53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0DA1D2-379B-5F20-742A-C407669C3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0B35B-84AE-8931-743A-B31AB970B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130C0-E6D4-2D7B-CED5-BCD38E4FFA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49822F-7F73-4D01-BCAC-1F82D491747C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F9D07-B5E3-3EC1-8691-8EC8C93341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F6669-BA3C-FE63-DCE2-1C87E34CE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172355-017E-403E-80A6-124F4A0E2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43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6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6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6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8DC6FCD-811B-436E-9FEE-FC957486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" name="Picture 9" descr="A drawing of a sports car">
            <a:extLst>
              <a:ext uri="{FF2B5EF4-FFF2-40B4-BE49-F238E27FC236}">
                <a16:creationId xmlns:a16="http://schemas.microsoft.com/office/drawing/2014/main" id="{4B336C17-54E4-951D-43E1-A62D78A1E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4"/>
          <a:stretch/>
        </p:blipFill>
        <p:spPr>
          <a:xfrm>
            <a:off x="2630633" y="2219522"/>
            <a:ext cx="6641491" cy="373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95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04B51A-8D60-EE43-4EB6-C25F58078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 descr="A black and white drawing of a sports car">
            <a:extLst>
              <a:ext uri="{FF2B5EF4-FFF2-40B4-BE49-F238E27FC236}">
                <a16:creationId xmlns:a16="http://schemas.microsoft.com/office/drawing/2014/main" id="{941D5C72-D958-1C2A-51D3-18D3B0998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172" y="501549"/>
            <a:ext cx="8316686" cy="5854901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57174A4-826C-2230-2E5D-F75AFC34500D}"/>
              </a:ext>
            </a:extLst>
          </p:cNvPr>
          <p:cNvSpPr/>
          <p:nvPr/>
        </p:nvSpPr>
        <p:spPr>
          <a:xfrm>
            <a:off x="8115621" y="4644571"/>
            <a:ext cx="648842" cy="925657"/>
          </a:xfrm>
          <a:custGeom>
            <a:avLst/>
            <a:gdLst>
              <a:gd name="connsiteX0" fmla="*/ 0 w 648842"/>
              <a:gd name="connsiteY0" fmla="*/ 108142 h 925657"/>
              <a:gd name="connsiteX1" fmla="*/ 108142 w 648842"/>
              <a:gd name="connsiteY1" fmla="*/ 0 h 925657"/>
              <a:gd name="connsiteX2" fmla="*/ 540700 w 648842"/>
              <a:gd name="connsiteY2" fmla="*/ 0 h 925657"/>
              <a:gd name="connsiteX3" fmla="*/ 648842 w 648842"/>
              <a:gd name="connsiteY3" fmla="*/ 108142 h 925657"/>
              <a:gd name="connsiteX4" fmla="*/ 648842 w 648842"/>
              <a:gd name="connsiteY4" fmla="*/ 817515 h 925657"/>
              <a:gd name="connsiteX5" fmla="*/ 540700 w 648842"/>
              <a:gd name="connsiteY5" fmla="*/ 925657 h 925657"/>
              <a:gd name="connsiteX6" fmla="*/ 108142 w 648842"/>
              <a:gd name="connsiteY6" fmla="*/ 925657 h 925657"/>
              <a:gd name="connsiteX7" fmla="*/ 0 w 648842"/>
              <a:gd name="connsiteY7" fmla="*/ 817515 h 925657"/>
              <a:gd name="connsiteX8" fmla="*/ 0 w 648842"/>
              <a:gd name="connsiteY8" fmla="*/ 108142 h 925657"/>
              <a:gd name="connsiteX0" fmla="*/ 0 w 674242"/>
              <a:gd name="connsiteY0" fmla="*/ 273242 h 925657"/>
              <a:gd name="connsiteX1" fmla="*/ 133542 w 674242"/>
              <a:gd name="connsiteY1" fmla="*/ 0 h 925657"/>
              <a:gd name="connsiteX2" fmla="*/ 566100 w 674242"/>
              <a:gd name="connsiteY2" fmla="*/ 0 h 925657"/>
              <a:gd name="connsiteX3" fmla="*/ 674242 w 674242"/>
              <a:gd name="connsiteY3" fmla="*/ 108142 h 925657"/>
              <a:gd name="connsiteX4" fmla="*/ 674242 w 674242"/>
              <a:gd name="connsiteY4" fmla="*/ 817515 h 925657"/>
              <a:gd name="connsiteX5" fmla="*/ 566100 w 674242"/>
              <a:gd name="connsiteY5" fmla="*/ 925657 h 925657"/>
              <a:gd name="connsiteX6" fmla="*/ 133542 w 674242"/>
              <a:gd name="connsiteY6" fmla="*/ 925657 h 925657"/>
              <a:gd name="connsiteX7" fmla="*/ 25400 w 674242"/>
              <a:gd name="connsiteY7" fmla="*/ 817515 h 925657"/>
              <a:gd name="connsiteX8" fmla="*/ 0 w 674242"/>
              <a:gd name="connsiteY8" fmla="*/ 273242 h 925657"/>
              <a:gd name="connsiteX0" fmla="*/ 0 w 674242"/>
              <a:gd name="connsiteY0" fmla="*/ 273242 h 925657"/>
              <a:gd name="connsiteX1" fmla="*/ 197042 w 674242"/>
              <a:gd name="connsiteY1" fmla="*/ 114300 h 925657"/>
              <a:gd name="connsiteX2" fmla="*/ 566100 w 674242"/>
              <a:gd name="connsiteY2" fmla="*/ 0 h 925657"/>
              <a:gd name="connsiteX3" fmla="*/ 674242 w 674242"/>
              <a:gd name="connsiteY3" fmla="*/ 108142 h 925657"/>
              <a:gd name="connsiteX4" fmla="*/ 674242 w 674242"/>
              <a:gd name="connsiteY4" fmla="*/ 817515 h 925657"/>
              <a:gd name="connsiteX5" fmla="*/ 566100 w 674242"/>
              <a:gd name="connsiteY5" fmla="*/ 925657 h 925657"/>
              <a:gd name="connsiteX6" fmla="*/ 133542 w 674242"/>
              <a:gd name="connsiteY6" fmla="*/ 925657 h 925657"/>
              <a:gd name="connsiteX7" fmla="*/ 25400 w 674242"/>
              <a:gd name="connsiteY7" fmla="*/ 817515 h 925657"/>
              <a:gd name="connsiteX8" fmla="*/ 0 w 674242"/>
              <a:gd name="connsiteY8" fmla="*/ 273242 h 925657"/>
              <a:gd name="connsiteX0" fmla="*/ 0 w 674242"/>
              <a:gd name="connsiteY0" fmla="*/ 273242 h 925657"/>
              <a:gd name="connsiteX1" fmla="*/ 222442 w 674242"/>
              <a:gd name="connsiteY1" fmla="*/ 152400 h 925657"/>
              <a:gd name="connsiteX2" fmla="*/ 566100 w 674242"/>
              <a:gd name="connsiteY2" fmla="*/ 0 h 925657"/>
              <a:gd name="connsiteX3" fmla="*/ 674242 w 674242"/>
              <a:gd name="connsiteY3" fmla="*/ 108142 h 925657"/>
              <a:gd name="connsiteX4" fmla="*/ 674242 w 674242"/>
              <a:gd name="connsiteY4" fmla="*/ 817515 h 925657"/>
              <a:gd name="connsiteX5" fmla="*/ 566100 w 674242"/>
              <a:gd name="connsiteY5" fmla="*/ 925657 h 925657"/>
              <a:gd name="connsiteX6" fmla="*/ 133542 w 674242"/>
              <a:gd name="connsiteY6" fmla="*/ 925657 h 925657"/>
              <a:gd name="connsiteX7" fmla="*/ 25400 w 674242"/>
              <a:gd name="connsiteY7" fmla="*/ 817515 h 925657"/>
              <a:gd name="connsiteX8" fmla="*/ 0 w 674242"/>
              <a:gd name="connsiteY8" fmla="*/ 273242 h 925657"/>
              <a:gd name="connsiteX0" fmla="*/ 0 w 725042"/>
              <a:gd name="connsiteY0" fmla="*/ 235142 h 925657"/>
              <a:gd name="connsiteX1" fmla="*/ 273242 w 725042"/>
              <a:gd name="connsiteY1" fmla="*/ 152400 h 925657"/>
              <a:gd name="connsiteX2" fmla="*/ 616900 w 725042"/>
              <a:gd name="connsiteY2" fmla="*/ 0 h 925657"/>
              <a:gd name="connsiteX3" fmla="*/ 725042 w 725042"/>
              <a:gd name="connsiteY3" fmla="*/ 108142 h 925657"/>
              <a:gd name="connsiteX4" fmla="*/ 725042 w 725042"/>
              <a:gd name="connsiteY4" fmla="*/ 817515 h 925657"/>
              <a:gd name="connsiteX5" fmla="*/ 616900 w 725042"/>
              <a:gd name="connsiteY5" fmla="*/ 925657 h 925657"/>
              <a:gd name="connsiteX6" fmla="*/ 184342 w 725042"/>
              <a:gd name="connsiteY6" fmla="*/ 925657 h 925657"/>
              <a:gd name="connsiteX7" fmla="*/ 76200 w 725042"/>
              <a:gd name="connsiteY7" fmla="*/ 817515 h 925657"/>
              <a:gd name="connsiteX8" fmla="*/ 0 w 725042"/>
              <a:gd name="connsiteY8" fmla="*/ 235142 h 925657"/>
              <a:gd name="connsiteX0" fmla="*/ 0 w 686942"/>
              <a:gd name="connsiteY0" fmla="*/ 222442 h 925657"/>
              <a:gd name="connsiteX1" fmla="*/ 235142 w 686942"/>
              <a:gd name="connsiteY1" fmla="*/ 152400 h 925657"/>
              <a:gd name="connsiteX2" fmla="*/ 578800 w 686942"/>
              <a:gd name="connsiteY2" fmla="*/ 0 h 925657"/>
              <a:gd name="connsiteX3" fmla="*/ 686942 w 686942"/>
              <a:gd name="connsiteY3" fmla="*/ 108142 h 925657"/>
              <a:gd name="connsiteX4" fmla="*/ 686942 w 686942"/>
              <a:gd name="connsiteY4" fmla="*/ 817515 h 925657"/>
              <a:gd name="connsiteX5" fmla="*/ 578800 w 686942"/>
              <a:gd name="connsiteY5" fmla="*/ 925657 h 925657"/>
              <a:gd name="connsiteX6" fmla="*/ 146242 w 686942"/>
              <a:gd name="connsiteY6" fmla="*/ 925657 h 925657"/>
              <a:gd name="connsiteX7" fmla="*/ 38100 w 686942"/>
              <a:gd name="connsiteY7" fmla="*/ 817515 h 925657"/>
              <a:gd name="connsiteX8" fmla="*/ 0 w 686942"/>
              <a:gd name="connsiteY8" fmla="*/ 222442 h 925657"/>
              <a:gd name="connsiteX0" fmla="*/ 12700 w 648842"/>
              <a:gd name="connsiteY0" fmla="*/ 222442 h 925657"/>
              <a:gd name="connsiteX1" fmla="*/ 197042 w 648842"/>
              <a:gd name="connsiteY1" fmla="*/ 152400 h 925657"/>
              <a:gd name="connsiteX2" fmla="*/ 540700 w 648842"/>
              <a:gd name="connsiteY2" fmla="*/ 0 h 925657"/>
              <a:gd name="connsiteX3" fmla="*/ 648842 w 648842"/>
              <a:gd name="connsiteY3" fmla="*/ 108142 h 925657"/>
              <a:gd name="connsiteX4" fmla="*/ 648842 w 648842"/>
              <a:gd name="connsiteY4" fmla="*/ 817515 h 925657"/>
              <a:gd name="connsiteX5" fmla="*/ 540700 w 648842"/>
              <a:gd name="connsiteY5" fmla="*/ 925657 h 925657"/>
              <a:gd name="connsiteX6" fmla="*/ 108142 w 648842"/>
              <a:gd name="connsiteY6" fmla="*/ 925657 h 925657"/>
              <a:gd name="connsiteX7" fmla="*/ 0 w 648842"/>
              <a:gd name="connsiteY7" fmla="*/ 817515 h 925657"/>
              <a:gd name="connsiteX8" fmla="*/ 12700 w 648842"/>
              <a:gd name="connsiteY8" fmla="*/ 222442 h 92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8842" h="925657">
                <a:moveTo>
                  <a:pt x="12700" y="222442"/>
                </a:moveTo>
                <a:cubicBezTo>
                  <a:pt x="12700" y="162717"/>
                  <a:pt x="137317" y="152400"/>
                  <a:pt x="197042" y="152400"/>
                </a:cubicBezTo>
                <a:lnTo>
                  <a:pt x="540700" y="0"/>
                </a:lnTo>
                <a:cubicBezTo>
                  <a:pt x="600425" y="0"/>
                  <a:pt x="648842" y="48417"/>
                  <a:pt x="648842" y="108142"/>
                </a:cubicBezTo>
                <a:lnTo>
                  <a:pt x="648842" y="817515"/>
                </a:lnTo>
                <a:cubicBezTo>
                  <a:pt x="648842" y="877240"/>
                  <a:pt x="600425" y="925657"/>
                  <a:pt x="540700" y="925657"/>
                </a:cubicBezTo>
                <a:lnTo>
                  <a:pt x="108142" y="925657"/>
                </a:lnTo>
                <a:cubicBezTo>
                  <a:pt x="48417" y="925657"/>
                  <a:pt x="0" y="877240"/>
                  <a:pt x="0" y="817515"/>
                </a:cubicBezTo>
                <a:cubicBezTo>
                  <a:pt x="0" y="581057"/>
                  <a:pt x="12700" y="458900"/>
                  <a:pt x="12700" y="222442"/>
                </a:cubicBez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FEB2E54-DF26-373E-244E-93B01C004356}"/>
              </a:ext>
            </a:extLst>
          </p:cNvPr>
          <p:cNvSpPr/>
          <p:nvPr/>
        </p:nvSpPr>
        <p:spPr>
          <a:xfrm>
            <a:off x="2786318" y="4607753"/>
            <a:ext cx="648842" cy="925657"/>
          </a:xfrm>
          <a:custGeom>
            <a:avLst/>
            <a:gdLst>
              <a:gd name="connsiteX0" fmla="*/ 0 w 648842"/>
              <a:gd name="connsiteY0" fmla="*/ 108142 h 925657"/>
              <a:gd name="connsiteX1" fmla="*/ 108142 w 648842"/>
              <a:gd name="connsiteY1" fmla="*/ 0 h 925657"/>
              <a:gd name="connsiteX2" fmla="*/ 540700 w 648842"/>
              <a:gd name="connsiteY2" fmla="*/ 0 h 925657"/>
              <a:gd name="connsiteX3" fmla="*/ 648842 w 648842"/>
              <a:gd name="connsiteY3" fmla="*/ 108142 h 925657"/>
              <a:gd name="connsiteX4" fmla="*/ 648842 w 648842"/>
              <a:gd name="connsiteY4" fmla="*/ 817515 h 925657"/>
              <a:gd name="connsiteX5" fmla="*/ 540700 w 648842"/>
              <a:gd name="connsiteY5" fmla="*/ 925657 h 925657"/>
              <a:gd name="connsiteX6" fmla="*/ 108142 w 648842"/>
              <a:gd name="connsiteY6" fmla="*/ 925657 h 925657"/>
              <a:gd name="connsiteX7" fmla="*/ 0 w 648842"/>
              <a:gd name="connsiteY7" fmla="*/ 817515 h 925657"/>
              <a:gd name="connsiteX8" fmla="*/ 0 w 648842"/>
              <a:gd name="connsiteY8" fmla="*/ 108142 h 925657"/>
              <a:gd name="connsiteX0" fmla="*/ 0 w 648842"/>
              <a:gd name="connsiteY0" fmla="*/ 108142 h 925657"/>
              <a:gd name="connsiteX1" fmla="*/ 108142 w 648842"/>
              <a:gd name="connsiteY1" fmla="*/ 0 h 925657"/>
              <a:gd name="connsiteX2" fmla="*/ 540700 w 648842"/>
              <a:gd name="connsiteY2" fmla="*/ 0 h 925657"/>
              <a:gd name="connsiteX3" fmla="*/ 619813 w 648842"/>
              <a:gd name="connsiteY3" fmla="*/ 180713 h 925657"/>
              <a:gd name="connsiteX4" fmla="*/ 648842 w 648842"/>
              <a:gd name="connsiteY4" fmla="*/ 817515 h 925657"/>
              <a:gd name="connsiteX5" fmla="*/ 540700 w 648842"/>
              <a:gd name="connsiteY5" fmla="*/ 925657 h 925657"/>
              <a:gd name="connsiteX6" fmla="*/ 108142 w 648842"/>
              <a:gd name="connsiteY6" fmla="*/ 925657 h 925657"/>
              <a:gd name="connsiteX7" fmla="*/ 0 w 648842"/>
              <a:gd name="connsiteY7" fmla="*/ 817515 h 925657"/>
              <a:gd name="connsiteX8" fmla="*/ 0 w 648842"/>
              <a:gd name="connsiteY8" fmla="*/ 108142 h 925657"/>
              <a:gd name="connsiteX0" fmla="*/ 0 w 648842"/>
              <a:gd name="connsiteY0" fmla="*/ 108142 h 925657"/>
              <a:gd name="connsiteX1" fmla="*/ 108142 w 648842"/>
              <a:gd name="connsiteY1" fmla="*/ 0 h 925657"/>
              <a:gd name="connsiteX2" fmla="*/ 482643 w 648842"/>
              <a:gd name="connsiteY2" fmla="*/ 58058 h 925657"/>
              <a:gd name="connsiteX3" fmla="*/ 619813 w 648842"/>
              <a:gd name="connsiteY3" fmla="*/ 180713 h 925657"/>
              <a:gd name="connsiteX4" fmla="*/ 648842 w 648842"/>
              <a:gd name="connsiteY4" fmla="*/ 817515 h 925657"/>
              <a:gd name="connsiteX5" fmla="*/ 540700 w 648842"/>
              <a:gd name="connsiteY5" fmla="*/ 925657 h 925657"/>
              <a:gd name="connsiteX6" fmla="*/ 108142 w 648842"/>
              <a:gd name="connsiteY6" fmla="*/ 925657 h 925657"/>
              <a:gd name="connsiteX7" fmla="*/ 0 w 648842"/>
              <a:gd name="connsiteY7" fmla="*/ 817515 h 925657"/>
              <a:gd name="connsiteX8" fmla="*/ 0 w 648842"/>
              <a:gd name="connsiteY8" fmla="*/ 108142 h 925657"/>
              <a:gd name="connsiteX0" fmla="*/ 0 w 648842"/>
              <a:gd name="connsiteY0" fmla="*/ 108142 h 925657"/>
              <a:gd name="connsiteX1" fmla="*/ 108142 w 648842"/>
              <a:gd name="connsiteY1" fmla="*/ 0 h 925657"/>
              <a:gd name="connsiteX2" fmla="*/ 479396 w 648842"/>
              <a:gd name="connsiteY2" fmla="*/ 123904 h 925657"/>
              <a:gd name="connsiteX3" fmla="*/ 619813 w 648842"/>
              <a:gd name="connsiteY3" fmla="*/ 180713 h 925657"/>
              <a:gd name="connsiteX4" fmla="*/ 648842 w 648842"/>
              <a:gd name="connsiteY4" fmla="*/ 817515 h 925657"/>
              <a:gd name="connsiteX5" fmla="*/ 540700 w 648842"/>
              <a:gd name="connsiteY5" fmla="*/ 925657 h 925657"/>
              <a:gd name="connsiteX6" fmla="*/ 108142 w 648842"/>
              <a:gd name="connsiteY6" fmla="*/ 925657 h 925657"/>
              <a:gd name="connsiteX7" fmla="*/ 0 w 648842"/>
              <a:gd name="connsiteY7" fmla="*/ 817515 h 925657"/>
              <a:gd name="connsiteX8" fmla="*/ 0 w 648842"/>
              <a:gd name="connsiteY8" fmla="*/ 108142 h 925657"/>
              <a:gd name="connsiteX0" fmla="*/ 0 w 648842"/>
              <a:gd name="connsiteY0" fmla="*/ 108142 h 925657"/>
              <a:gd name="connsiteX1" fmla="*/ 108142 w 648842"/>
              <a:gd name="connsiteY1" fmla="*/ 0 h 925657"/>
              <a:gd name="connsiteX2" fmla="*/ 479396 w 648842"/>
              <a:gd name="connsiteY2" fmla="*/ 123904 h 925657"/>
              <a:gd name="connsiteX3" fmla="*/ 642682 w 648842"/>
              <a:gd name="connsiteY3" fmla="*/ 215707 h 925657"/>
              <a:gd name="connsiteX4" fmla="*/ 648842 w 648842"/>
              <a:gd name="connsiteY4" fmla="*/ 817515 h 925657"/>
              <a:gd name="connsiteX5" fmla="*/ 540700 w 648842"/>
              <a:gd name="connsiteY5" fmla="*/ 925657 h 925657"/>
              <a:gd name="connsiteX6" fmla="*/ 108142 w 648842"/>
              <a:gd name="connsiteY6" fmla="*/ 925657 h 925657"/>
              <a:gd name="connsiteX7" fmla="*/ 0 w 648842"/>
              <a:gd name="connsiteY7" fmla="*/ 817515 h 925657"/>
              <a:gd name="connsiteX8" fmla="*/ 0 w 648842"/>
              <a:gd name="connsiteY8" fmla="*/ 108142 h 92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8842" h="925657">
                <a:moveTo>
                  <a:pt x="0" y="108142"/>
                </a:moveTo>
                <a:cubicBezTo>
                  <a:pt x="0" y="48417"/>
                  <a:pt x="48417" y="0"/>
                  <a:pt x="108142" y="0"/>
                </a:cubicBezTo>
                <a:lnTo>
                  <a:pt x="479396" y="123904"/>
                </a:lnTo>
                <a:cubicBezTo>
                  <a:pt x="539121" y="123904"/>
                  <a:pt x="642682" y="155982"/>
                  <a:pt x="642682" y="215707"/>
                </a:cubicBezTo>
                <a:cubicBezTo>
                  <a:pt x="642682" y="452165"/>
                  <a:pt x="648842" y="581057"/>
                  <a:pt x="648842" y="817515"/>
                </a:cubicBezTo>
                <a:cubicBezTo>
                  <a:pt x="648842" y="877240"/>
                  <a:pt x="600425" y="925657"/>
                  <a:pt x="540700" y="925657"/>
                </a:cubicBezTo>
                <a:lnTo>
                  <a:pt x="108142" y="925657"/>
                </a:lnTo>
                <a:cubicBezTo>
                  <a:pt x="48417" y="925657"/>
                  <a:pt x="0" y="877240"/>
                  <a:pt x="0" y="817515"/>
                </a:cubicBezTo>
                <a:lnTo>
                  <a:pt x="0" y="108142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539EE351-B137-FFB1-D52B-8B2D135518CE}"/>
              </a:ext>
            </a:extLst>
          </p:cNvPr>
          <p:cNvSpPr/>
          <p:nvPr/>
        </p:nvSpPr>
        <p:spPr>
          <a:xfrm rot="10800000">
            <a:off x="3869579" y="5854890"/>
            <a:ext cx="3946805" cy="815918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15104771-EE28-3A14-158C-E279B0233107}"/>
              </a:ext>
            </a:extLst>
          </p:cNvPr>
          <p:cNvSpPr/>
          <p:nvPr/>
        </p:nvSpPr>
        <p:spPr>
          <a:xfrm rot="10800000">
            <a:off x="3406231" y="5847769"/>
            <a:ext cx="4896775" cy="940853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3E6C80ED-C0B4-5E56-B8B8-CB7BEF3BECDA}"/>
              </a:ext>
            </a:extLst>
          </p:cNvPr>
          <p:cNvSpPr/>
          <p:nvPr/>
        </p:nvSpPr>
        <p:spPr>
          <a:xfrm rot="10800000">
            <a:off x="4761495" y="6203361"/>
            <a:ext cx="2037575" cy="444569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-form: Shape 11">
            <a:extLst>
              <a:ext uri="{FF2B5EF4-FFF2-40B4-BE49-F238E27FC236}">
                <a16:creationId xmlns:a16="http://schemas.microsoft.com/office/drawing/2014/main" id="{B3075952-C057-F6CC-5166-6C1CA042F3BC}"/>
              </a:ext>
            </a:extLst>
          </p:cNvPr>
          <p:cNvSpPr/>
          <p:nvPr/>
        </p:nvSpPr>
        <p:spPr>
          <a:xfrm rot="2233074">
            <a:off x="2238479" y="2718747"/>
            <a:ext cx="7971802" cy="6069429"/>
          </a:xfrm>
          <a:custGeom>
            <a:avLst/>
            <a:gdLst>
              <a:gd name="connsiteX0" fmla="*/ 0 w 7483785"/>
              <a:gd name="connsiteY0" fmla="*/ 5458004 h 5636029"/>
              <a:gd name="connsiteX1" fmla="*/ 7205966 w 7483785"/>
              <a:gd name="connsiteY1" fmla="*/ 0 h 5636029"/>
              <a:gd name="connsiteX2" fmla="*/ 7206218 w 7483785"/>
              <a:gd name="connsiteY2" fmla="*/ 192280 h 5636029"/>
              <a:gd name="connsiteX3" fmla="*/ 1134999 w 7483785"/>
              <a:gd name="connsiteY3" fmla="*/ 4790794 h 5636029"/>
              <a:gd name="connsiteX4" fmla="*/ 7229231 w 7483785"/>
              <a:gd name="connsiteY4" fmla="*/ 187369 h 5636029"/>
              <a:gd name="connsiteX5" fmla="*/ 7483785 w 7483785"/>
              <a:gd name="connsiteY5" fmla="*/ 187369 h 5636029"/>
              <a:gd name="connsiteX6" fmla="*/ 270590 w 7483785"/>
              <a:gd name="connsiteY6" fmla="*/ 5636029 h 5636029"/>
              <a:gd name="connsiteX7" fmla="*/ 270590 w 7483785"/>
              <a:gd name="connsiteY7" fmla="*/ 5445522 h 5636029"/>
              <a:gd name="connsiteX8" fmla="*/ 254550 w 7483785"/>
              <a:gd name="connsiteY8" fmla="*/ 5457671 h 5636029"/>
              <a:gd name="connsiteX0" fmla="*/ 0 w 7483785"/>
              <a:gd name="connsiteY0" fmla="*/ 5458004 h 5702925"/>
              <a:gd name="connsiteX1" fmla="*/ 7205966 w 7483785"/>
              <a:gd name="connsiteY1" fmla="*/ 0 h 5702925"/>
              <a:gd name="connsiteX2" fmla="*/ 7206218 w 7483785"/>
              <a:gd name="connsiteY2" fmla="*/ 192280 h 5702925"/>
              <a:gd name="connsiteX3" fmla="*/ 1134999 w 7483785"/>
              <a:gd name="connsiteY3" fmla="*/ 4790794 h 5702925"/>
              <a:gd name="connsiteX4" fmla="*/ 7229231 w 7483785"/>
              <a:gd name="connsiteY4" fmla="*/ 187369 h 5702925"/>
              <a:gd name="connsiteX5" fmla="*/ 7483785 w 7483785"/>
              <a:gd name="connsiteY5" fmla="*/ 187369 h 5702925"/>
              <a:gd name="connsiteX6" fmla="*/ 208631 w 7483785"/>
              <a:gd name="connsiteY6" fmla="*/ 5702925 h 5702925"/>
              <a:gd name="connsiteX7" fmla="*/ 270590 w 7483785"/>
              <a:gd name="connsiteY7" fmla="*/ 5445522 h 5702925"/>
              <a:gd name="connsiteX8" fmla="*/ 254550 w 7483785"/>
              <a:gd name="connsiteY8" fmla="*/ 5457671 h 5702925"/>
              <a:gd name="connsiteX9" fmla="*/ 0 w 7483785"/>
              <a:gd name="connsiteY9" fmla="*/ 5458004 h 5702925"/>
              <a:gd name="connsiteX0" fmla="*/ 0 w 7448218"/>
              <a:gd name="connsiteY0" fmla="*/ 5458004 h 5702925"/>
              <a:gd name="connsiteX1" fmla="*/ 7205966 w 7448218"/>
              <a:gd name="connsiteY1" fmla="*/ 0 h 5702925"/>
              <a:gd name="connsiteX2" fmla="*/ 7206218 w 7448218"/>
              <a:gd name="connsiteY2" fmla="*/ 192280 h 5702925"/>
              <a:gd name="connsiteX3" fmla="*/ 1134999 w 7448218"/>
              <a:gd name="connsiteY3" fmla="*/ 4790794 h 5702925"/>
              <a:gd name="connsiteX4" fmla="*/ 7229231 w 7448218"/>
              <a:gd name="connsiteY4" fmla="*/ 187369 h 5702925"/>
              <a:gd name="connsiteX5" fmla="*/ 7448218 w 7448218"/>
              <a:gd name="connsiteY5" fmla="*/ 214890 h 5702925"/>
              <a:gd name="connsiteX6" fmla="*/ 208631 w 7448218"/>
              <a:gd name="connsiteY6" fmla="*/ 5702925 h 5702925"/>
              <a:gd name="connsiteX7" fmla="*/ 270590 w 7448218"/>
              <a:gd name="connsiteY7" fmla="*/ 5445522 h 5702925"/>
              <a:gd name="connsiteX8" fmla="*/ 254550 w 7448218"/>
              <a:gd name="connsiteY8" fmla="*/ 5457671 h 5702925"/>
              <a:gd name="connsiteX9" fmla="*/ 0 w 7448218"/>
              <a:gd name="connsiteY9" fmla="*/ 5458004 h 570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48218" h="5702925">
                <a:moveTo>
                  <a:pt x="0" y="5458004"/>
                </a:moveTo>
                <a:lnTo>
                  <a:pt x="7205966" y="0"/>
                </a:lnTo>
                <a:lnTo>
                  <a:pt x="7206218" y="192280"/>
                </a:lnTo>
                <a:lnTo>
                  <a:pt x="1134999" y="4790794"/>
                </a:lnTo>
                <a:lnTo>
                  <a:pt x="7229231" y="187369"/>
                </a:lnTo>
                <a:lnTo>
                  <a:pt x="7448218" y="214890"/>
                </a:lnTo>
                <a:lnTo>
                  <a:pt x="208631" y="5702925"/>
                </a:lnTo>
                <a:lnTo>
                  <a:pt x="270590" y="5445522"/>
                </a:lnTo>
                <a:lnTo>
                  <a:pt x="254550" y="5457671"/>
                </a:lnTo>
                <a:lnTo>
                  <a:pt x="0" y="5458004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457194-D54D-C34A-71D3-5427F7896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9950" y="3523955"/>
            <a:ext cx="4803056" cy="143562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CD04E6C-9038-90D4-CA81-33ED6CC7092A}"/>
              </a:ext>
            </a:extLst>
          </p:cNvPr>
          <p:cNvSpPr/>
          <p:nvPr/>
        </p:nvSpPr>
        <p:spPr>
          <a:xfrm>
            <a:off x="7950279" y="3580047"/>
            <a:ext cx="705453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8000" b="1" spc="50" dirty="0">
                <a:ln w="38100" cmpd="sng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E2695B-FAEC-9797-61B8-A031AD434ACA}"/>
              </a:ext>
            </a:extLst>
          </p:cNvPr>
          <p:cNvSpPr/>
          <p:nvPr/>
        </p:nvSpPr>
        <p:spPr>
          <a:xfrm>
            <a:off x="2579402" y="3440383"/>
            <a:ext cx="2146126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8800" b="1" spc="50" dirty="0">
                <a:ln w="38100" cmpd="sng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</a:t>
            </a:r>
            <a:endParaRPr lang="en-GB" sz="8800" b="1" spc="50" dirty="0">
              <a:ln w="38100" cmpd="sng">
                <a:solidFill>
                  <a:sysClr val="windowText" lastClr="000000"/>
                </a:solidFill>
                <a:prstDash val="solid"/>
              </a:ln>
              <a:solidFill>
                <a:schemeClr val="bg1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799042B-4930-E067-431F-3324B64255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356" y="331580"/>
            <a:ext cx="6277851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924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936C3C-7FB7-D33C-035A-EFF51E3FD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 descr="A black and white drawing of a sports car">
            <a:extLst>
              <a:ext uri="{FF2B5EF4-FFF2-40B4-BE49-F238E27FC236}">
                <a16:creationId xmlns:a16="http://schemas.microsoft.com/office/drawing/2014/main" id="{3627E59B-7F5F-D7B1-463C-10EF81672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857" y="-651000"/>
            <a:ext cx="8316686" cy="5854901"/>
          </a:xfrm>
          <a:prstGeom prst="rect">
            <a:avLst/>
          </a:prstGeom>
        </p:spPr>
      </p:pic>
      <p:sp>
        <p:nvSpPr>
          <p:cNvPr id="17" name="Half Frame 16">
            <a:extLst>
              <a:ext uri="{FF2B5EF4-FFF2-40B4-BE49-F238E27FC236}">
                <a16:creationId xmlns:a16="http://schemas.microsoft.com/office/drawing/2014/main" id="{2854E80C-2362-85B9-D91C-3DBBE0D9EA5E}"/>
              </a:ext>
            </a:extLst>
          </p:cNvPr>
          <p:cNvSpPr/>
          <p:nvPr/>
        </p:nvSpPr>
        <p:spPr>
          <a:xfrm rot="2538489">
            <a:off x="4018467" y="-440108"/>
            <a:ext cx="4105993" cy="3900678"/>
          </a:xfrm>
          <a:custGeom>
            <a:avLst/>
            <a:gdLst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126297 w 2577619"/>
              <a:gd name="connsiteY3" fmla="*/ 112657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31895 w 2577619"/>
              <a:gd name="connsiteY3" fmla="*/ 513734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33697 w 2577619"/>
              <a:gd name="connsiteY3" fmla="*/ 73545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864347 w 2577619"/>
              <a:gd name="connsiteY0" fmla="*/ 865077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64347 w 2577619"/>
              <a:gd name="connsiteY6" fmla="*/ 865077 h 2300068"/>
              <a:gd name="connsiteX0" fmla="*/ 875141 w 2577619"/>
              <a:gd name="connsiteY0" fmla="*/ 915609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75141 w 2577619"/>
              <a:gd name="connsiteY6" fmla="*/ 915609 h 230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7619" h="2300068">
                <a:moveTo>
                  <a:pt x="875141" y="915609"/>
                </a:moveTo>
                <a:lnTo>
                  <a:pt x="2577619" y="0"/>
                </a:lnTo>
                <a:lnTo>
                  <a:pt x="2451367" y="112657"/>
                </a:lnTo>
                <a:lnTo>
                  <a:pt x="940672" y="964886"/>
                </a:lnTo>
                <a:lnTo>
                  <a:pt x="126297" y="2187371"/>
                </a:lnTo>
                <a:lnTo>
                  <a:pt x="0" y="2300068"/>
                </a:lnTo>
                <a:lnTo>
                  <a:pt x="875141" y="915609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F1F5EC-66BC-4710-D152-DD10150A86EE}"/>
              </a:ext>
            </a:extLst>
          </p:cNvPr>
          <p:cNvSpPr/>
          <p:nvPr/>
        </p:nvSpPr>
        <p:spPr>
          <a:xfrm rot="1610158">
            <a:off x="3029981" y="1462940"/>
            <a:ext cx="284255" cy="930531"/>
          </a:xfrm>
          <a:custGeom>
            <a:avLst/>
            <a:gdLst>
              <a:gd name="connsiteX0" fmla="*/ 0 w 131727"/>
              <a:gd name="connsiteY0" fmla="*/ 0 h 870734"/>
              <a:gd name="connsiteX1" fmla="*/ 131727 w 131727"/>
              <a:gd name="connsiteY1" fmla="*/ 0 h 870734"/>
              <a:gd name="connsiteX2" fmla="*/ 131727 w 131727"/>
              <a:gd name="connsiteY2" fmla="*/ 870734 h 870734"/>
              <a:gd name="connsiteX3" fmla="*/ 0 w 131727"/>
              <a:gd name="connsiteY3" fmla="*/ 870734 h 870734"/>
              <a:gd name="connsiteX4" fmla="*/ 0 w 131727"/>
              <a:gd name="connsiteY4" fmla="*/ 0 h 870734"/>
              <a:gd name="connsiteX0" fmla="*/ 0 w 166471"/>
              <a:gd name="connsiteY0" fmla="*/ 84296 h 870734"/>
              <a:gd name="connsiteX1" fmla="*/ 166471 w 166471"/>
              <a:gd name="connsiteY1" fmla="*/ 0 h 870734"/>
              <a:gd name="connsiteX2" fmla="*/ 166471 w 166471"/>
              <a:gd name="connsiteY2" fmla="*/ 870734 h 870734"/>
              <a:gd name="connsiteX3" fmla="*/ 34744 w 166471"/>
              <a:gd name="connsiteY3" fmla="*/ 870734 h 870734"/>
              <a:gd name="connsiteX4" fmla="*/ 0 w 166471"/>
              <a:gd name="connsiteY4" fmla="*/ 84296 h 870734"/>
              <a:gd name="connsiteX0" fmla="*/ 0 w 169621"/>
              <a:gd name="connsiteY0" fmla="*/ 93895 h 870734"/>
              <a:gd name="connsiteX1" fmla="*/ 169621 w 169621"/>
              <a:gd name="connsiteY1" fmla="*/ 0 h 870734"/>
              <a:gd name="connsiteX2" fmla="*/ 169621 w 169621"/>
              <a:gd name="connsiteY2" fmla="*/ 870734 h 870734"/>
              <a:gd name="connsiteX3" fmla="*/ 37894 w 169621"/>
              <a:gd name="connsiteY3" fmla="*/ 870734 h 870734"/>
              <a:gd name="connsiteX4" fmla="*/ 0 w 169621"/>
              <a:gd name="connsiteY4" fmla="*/ 93895 h 870734"/>
              <a:gd name="connsiteX0" fmla="*/ 0 w 169570"/>
              <a:gd name="connsiteY0" fmla="*/ 104544 h 870734"/>
              <a:gd name="connsiteX1" fmla="*/ 169570 w 169570"/>
              <a:gd name="connsiteY1" fmla="*/ 0 h 870734"/>
              <a:gd name="connsiteX2" fmla="*/ 169570 w 169570"/>
              <a:gd name="connsiteY2" fmla="*/ 870734 h 870734"/>
              <a:gd name="connsiteX3" fmla="*/ 37843 w 169570"/>
              <a:gd name="connsiteY3" fmla="*/ 870734 h 870734"/>
              <a:gd name="connsiteX4" fmla="*/ 0 w 169570"/>
              <a:gd name="connsiteY4" fmla="*/ 104544 h 870734"/>
              <a:gd name="connsiteX0" fmla="*/ 0 w 271479"/>
              <a:gd name="connsiteY0" fmla="*/ 161948 h 928138"/>
              <a:gd name="connsiteX1" fmla="*/ 271479 w 271479"/>
              <a:gd name="connsiteY1" fmla="*/ 0 h 928138"/>
              <a:gd name="connsiteX2" fmla="*/ 169570 w 271479"/>
              <a:gd name="connsiteY2" fmla="*/ 928138 h 928138"/>
              <a:gd name="connsiteX3" fmla="*/ 37843 w 271479"/>
              <a:gd name="connsiteY3" fmla="*/ 928138 h 928138"/>
              <a:gd name="connsiteX4" fmla="*/ 0 w 271479"/>
              <a:gd name="connsiteY4" fmla="*/ 161948 h 928138"/>
              <a:gd name="connsiteX0" fmla="*/ 0 w 271479"/>
              <a:gd name="connsiteY0" fmla="*/ 161948 h 933656"/>
              <a:gd name="connsiteX1" fmla="*/ 271479 w 271479"/>
              <a:gd name="connsiteY1" fmla="*/ 0 h 933656"/>
              <a:gd name="connsiteX2" fmla="*/ 116014 w 271479"/>
              <a:gd name="connsiteY2" fmla="*/ 933656 h 933656"/>
              <a:gd name="connsiteX3" fmla="*/ 37843 w 271479"/>
              <a:gd name="connsiteY3" fmla="*/ 928138 h 933656"/>
              <a:gd name="connsiteX4" fmla="*/ 0 w 271479"/>
              <a:gd name="connsiteY4" fmla="*/ 161948 h 933656"/>
              <a:gd name="connsiteX0" fmla="*/ 0 w 271479"/>
              <a:gd name="connsiteY0" fmla="*/ 161948 h 930531"/>
              <a:gd name="connsiteX1" fmla="*/ 271479 w 271479"/>
              <a:gd name="connsiteY1" fmla="*/ 0 h 930531"/>
              <a:gd name="connsiteX2" fmla="*/ 101762 w 271479"/>
              <a:gd name="connsiteY2" fmla="*/ 930531 h 930531"/>
              <a:gd name="connsiteX3" fmla="*/ 37843 w 271479"/>
              <a:gd name="connsiteY3" fmla="*/ 928138 h 930531"/>
              <a:gd name="connsiteX4" fmla="*/ 0 w 271479"/>
              <a:gd name="connsiteY4" fmla="*/ 161948 h 93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479" h="930531">
                <a:moveTo>
                  <a:pt x="0" y="161948"/>
                </a:moveTo>
                <a:lnTo>
                  <a:pt x="271479" y="0"/>
                </a:lnTo>
                <a:lnTo>
                  <a:pt x="101762" y="930531"/>
                </a:lnTo>
                <a:lnTo>
                  <a:pt x="37843" y="928138"/>
                </a:lnTo>
                <a:lnTo>
                  <a:pt x="0" y="161948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357196A9-7701-5735-02CE-3EC2CFE75958}"/>
              </a:ext>
            </a:extLst>
          </p:cNvPr>
          <p:cNvSpPr/>
          <p:nvPr/>
        </p:nvSpPr>
        <p:spPr>
          <a:xfrm rot="19989842" flipH="1">
            <a:off x="8863930" y="1355321"/>
            <a:ext cx="214112" cy="955477"/>
          </a:xfrm>
          <a:custGeom>
            <a:avLst/>
            <a:gdLst>
              <a:gd name="connsiteX0" fmla="*/ 0 w 131727"/>
              <a:gd name="connsiteY0" fmla="*/ 0 h 870734"/>
              <a:gd name="connsiteX1" fmla="*/ 131727 w 131727"/>
              <a:gd name="connsiteY1" fmla="*/ 0 h 870734"/>
              <a:gd name="connsiteX2" fmla="*/ 131727 w 131727"/>
              <a:gd name="connsiteY2" fmla="*/ 870734 h 870734"/>
              <a:gd name="connsiteX3" fmla="*/ 0 w 131727"/>
              <a:gd name="connsiteY3" fmla="*/ 870734 h 870734"/>
              <a:gd name="connsiteX4" fmla="*/ 0 w 131727"/>
              <a:gd name="connsiteY4" fmla="*/ 0 h 870734"/>
              <a:gd name="connsiteX0" fmla="*/ 0 w 166471"/>
              <a:gd name="connsiteY0" fmla="*/ 84296 h 870734"/>
              <a:gd name="connsiteX1" fmla="*/ 166471 w 166471"/>
              <a:gd name="connsiteY1" fmla="*/ 0 h 870734"/>
              <a:gd name="connsiteX2" fmla="*/ 166471 w 166471"/>
              <a:gd name="connsiteY2" fmla="*/ 870734 h 870734"/>
              <a:gd name="connsiteX3" fmla="*/ 34744 w 166471"/>
              <a:gd name="connsiteY3" fmla="*/ 870734 h 870734"/>
              <a:gd name="connsiteX4" fmla="*/ 0 w 166471"/>
              <a:gd name="connsiteY4" fmla="*/ 84296 h 870734"/>
              <a:gd name="connsiteX0" fmla="*/ 0 w 169621"/>
              <a:gd name="connsiteY0" fmla="*/ 93895 h 870734"/>
              <a:gd name="connsiteX1" fmla="*/ 169621 w 169621"/>
              <a:gd name="connsiteY1" fmla="*/ 0 h 870734"/>
              <a:gd name="connsiteX2" fmla="*/ 169621 w 169621"/>
              <a:gd name="connsiteY2" fmla="*/ 870734 h 870734"/>
              <a:gd name="connsiteX3" fmla="*/ 37894 w 169621"/>
              <a:gd name="connsiteY3" fmla="*/ 870734 h 870734"/>
              <a:gd name="connsiteX4" fmla="*/ 0 w 169621"/>
              <a:gd name="connsiteY4" fmla="*/ 93895 h 870734"/>
              <a:gd name="connsiteX0" fmla="*/ 0 w 169570"/>
              <a:gd name="connsiteY0" fmla="*/ 104544 h 870734"/>
              <a:gd name="connsiteX1" fmla="*/ 169570 w 169570"/>
              <a:gd name="connsiteY1" fmla="*/ 0 h 870734"/>
              <a:gd name="connsiteX2" fmla="*/ 169570 w 169570"/>
              <a:gd name="connsiteY2" fmla="*/ 870734 h 870734"/>
              <a:gd name="connsiteX3" fmla="*/ 37843 w 169570"/>
              <a:gd name="connsiteY3" fmla="*/ 870734 h 870734"/>
              <a:gd name="connsiteX4" fmla="*/ 0 w 169570"/>
              <a:gd name="connsiteY4" fmla="*/ 104544 h 870734"/>
              <a:gd name="connsiteX0" fmla="*/ 0 w 223781"/>
              <a:gd name="connsiteY0" fmla="*/ 111912 h 870734"/>
              <a:gd name="connsiteX1" fmla="*/ 223781 w 223781"/>
              <a:gd name="connsiteY1" fmla="*/ 0 h 870734"/>
              <a:gd name="connsiteX2" fmla="*/ 223781 w 223781"/>
              <a:gd name="connsiteY2" fmla="*/ 870734 h 870734"/>
              <a:gd name="connsiteX3" fmla="*/ 92054 w 223781"/>
              <a:gd name="connsiteY3" fmla="*/ 870734 h 870734"/>
              <a:gd name="connsiteX4" fmla="*/ 0 w 223781"/>
              <a:gd name="connsiteY4" fmla="*/ 111912 h 870734"/>
              <a:gd name="connsiteX0" fmla="*/ 0 w 223781"/>
              <a:gd name="connsiteY0" fmla="*/ 111912 h 870734"/>
              <a:gd name="connsiteX1" fmla="*/ 223781 w 223781"/>
              <a:gd name="connsiteY1" fmla="*/ 0 h 870734"/>
              <a:gd name="connsiteX2" fmla="*/ 223781 w 223781"/>
              <a:gd name="connsiteY2" fmla="*/ 870734 h 870734"/>
              <a:gd name="connsiteX3" fmla="*/ 119143 w 223781"/>
              <a:gd name="connsiteY3" fmla="*/ 863501 h 870734"/>
              <a:gd name="connsiteX4" fmla="*/ 0 w 223781"/>
              <a:gd name="connsiteY4" fmla="*/ 111912 h 870734"/>
              <a:gd name="connsiteX0" fmla="*/ 0 w 223781"/>
              <a:gd name="connsiteY0" fmla="*/ 111912 h 882235"/>
              <a:gd name="connsiteX1" fmla="*/ 223781 w 223781"/>
              <a:gd name="connsiteY1" fmla="*/ 0 h 882235"/>
              <a:gd name="connsiteX2" fmla="*/ 195355 w 223781"/>
              <a:gd name="connsiteY2" fmla="*/ 882235 h 882235"/>
              <a:gd name="connsiteX3" fmla="*/ 119143 w 223781"/>
              <a:gd name="connsiteY3" fmla="*/ 863501 h 882235"/>
              <a:gd name="connsiteX4" fmla="*/ 0 w 223781"/>
              <a:gd name="connsiteY4" fmla="*/ 111912 h 882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781" h="882235">
                <a:moveTo>
                  <a:pt x="0" y="111912"/>
                </a:moveTo>
                <a:lnTo>
                  <a:pt x="223781" y="0"/>
                </a:lnTo>
                <a:lnTo>
                  <a:pt x="195355" y="882235"/>
                </a:lnTo>
                <a:lnTo>
                  <a:pt x="119143" y="863501"/>
                </a:lnTo>
                <a:lnTo>
                  <a:pt x="0" y="111912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137E917-099B-2853-D943-390F0B312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172" y="1244184"/>
            <a:ext cx="507139" cy="145408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9FE90DE-9521-D13D-3B3C-F0E131200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6176" y="1130222"/>
            <a:ext cx="462121" cy="159596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F5821E8-FAD4-A202-817A-A5F9857600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7469" y="581025"/>
            <a:ext cx="658189" cy="229552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3763526-71DD-1766-69DC-88EE63DC26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2169" y="660400"/>
            <a:ext cx="571781" cy="214629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3CD81A8-456D-C5AD-A6FA-75D2F1DA2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676" y="463550"/>
            <a:ext cx="507139" cy="241300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7C439AA-348E-129A-A5A0-147D65F069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6173" y="292100"/>
            <a:ext cx="612849" cy="264160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679F617-FB0D-F5FE-5A2D-98CD075854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4025" y="228600"/>
            <a:ext cx="612849" cy="27051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918C620-20ED-99D1-405E-BF5B16FB73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32958" y="463550"/>
            <a:ext cx="567986" cy="241300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CE61263-40C7-1E9A-E9D9-2B35002097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43596" y="766856"/>
            <a:ext cx="667852" cy="203984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BAE3EAD6-256F-5071-8E35-A52A22AA1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8280" y="857250"/>
            <a:ext cx="507139" cy="190703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F3E08E6-9B19-A532-79CA-059D0D88E4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6992" y="981075"/>
            <a:ext cx="658189" cy="180022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39AA1A8B-D436-190C-AE35-E521EDD4C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4601" y="885825"/>
            <a:ext cx="322566" cy="1897513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5424890-A1C1-6F38-9C3F-7849B91C42B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19228" y="981075"/>
            <a:ext cx="790685" cy="1717195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78FA40C-54B9-8447-CD6C-9A101B7CA1B3}"/>
              </a:ext>
            </a:extLst>
          </p:cNvPr>
          <p:cNvCxnSpPr>
            <a:cxnSpLocks/>
          </p:cNvCxnSpPr>
          <p:nvPr/>
        </p:nvCxnSpPr>
        <p:spPr>
          <a:xfrm flipV="1">
            <a:off x="2924582" y="2351288"/>
            <a:ext cx="6293761" cy="3728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B88E0624-D3F4-9411-4D9D-0E86B7DFE627}"/>
              </a:ext>
            </a:extLst>
          </p:cNvPr>
          <p:cNvSpPr/>
          <p:nvPr/>
        </p:nvSpPr>
        <p:spPr>
          <a:xfrm>
            <a:off x="8124856" y="3625611"/>
            <a:ext cx="606226" cy="86976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2498D592-305E-6280-6A06-25A143948059}"/>
              </a:ext>
            </a:extLst>
          </p:cNvPr>
          <p:cNvSpPr/>
          <p:nvPr/>
        </p:nvSpPr>
        <p:spPr>
          <a:xfrm>
            <a:off x="3172108" y="3641060"/>
            <a:ext cx="606226" cy="86976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8CFB74AE-734B-D314-E89B-0F9388006EE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89967" y="1562916"/>
            <a:ext cx="6910466" cy="2645170"/>
          </a:xfrm>
          <a:prstGeom prst="rect">
            <a:avLst/>
          </a:prstGeom>
        </p:spPr>
      </p:pic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24535BA9-8CAF-3A8A-1C0C-F23782C2B488}"/>
              </a:ext>
            </a:extLst>
          </p:cNvPr>
          <p:cNvSpPr/>
          <p:nvPr/>
        </p:nvSpPr>
        <p:spPr>
          <a:xfrm rot="10800000">
            <a:off x="4060515" y="4800593"/>
            <a:ext cx="3687581" cy="766649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FBF7BFFD-D09F-1905-8A46-B821FA84E92B}"/>
              </a:ext>
            </a:extLst>
          </p:cNvPr>
          <p:cNvSpPr/>
          <p:nvPr/>
        </p:nvSpPr>
        <p:spPr>
          <a:xfrm rot="10800000">
            <a:off x="3597167" y="4801018"/>
            <a:ext cx="4575157" cy="884039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14E1B157-435E-735C-2077-3BAE4E9736BC}"/>
              </a:ext>
            </a:extLst>
          </p:cNvPr>
          <p:cNvSpPr/>
          <p:nvPr/>
        </p:nvSpPr>
        <p:spPr>
          <a:xfrm rot="10800000">
            <a:off x="4952431" y="5126640"/>
            <a:ext cx="1903748" cy="417724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-form: Shape 53">
            <a:extLst>
              <a:ext uri="{FF2B5EF4-FFF2-40B4-BE49-F238E27FC236}">
                <a16:creationId xmlns:a16="http://schemas.microsoft.com/office/drawing/2014/main" id="{A9886EF8-06AE-1A92-94A8-4115168B173C}"/>
              </a:ext>
            </a:extLst>
          </p:cNvPr>
          <p:cNvSpPr/>
          <p:nvPr/>
        </p:nvSpPr>
        <p:spPr>
          <a:xfrm rot="2233074">
            <a:off x="2371891" y="1786020"/>
            <a:ext cx="7448218" cy="5702925"/>
          </a:xfrm>
          <a:custGeom>
            <a:avLst/>
            <a:gdLst>
              <a:gd name="connsiteX0" fmla="*/ 0 w 7483785"/>
              <a:gd name="connsiteY0" fmla="*/ 5458004 h 5636029"/>
              <a:gd name="connsiteX1" fmla="*/ 7205966 w 7483785"/>
              <a:gd name="connsiteY1" fmla="*/ 0 h 5636029"/>
              <a:gd name="connsiteX2" fmla="*/ 7206218 w 7483785"/>
              <a:gd name="connsiteY2" fmla="*/ 192280 h 5636029"/>
              <a:gd name="connsiteX3" fmla="*/ 1134999 w 7483785"/>
              <a:gd name="connsiteY3" fmla="*/ 4790794 h 5636029"/>
              <a:gd name="connsiteX4" fmla="*/ 7229231 w 7483785"/>
              <a:gd name="connsiteY4" fmla="*/ 187369 h 5636029"/>
              <a:gd name="connsiteX5" fmla="*/ 7483785 w 7483785"/>
              <a:gd name="connsiteY5" fmla="*/ 187369 h 5636029"/>
              <a:gd name="connsiteX6" fmla="*/ 270590 w 7483785"/>
              <a:gd name="connsiteY6" fmla="*/ 5636029 h 5636029"/>
              <a:gd name="connsiteX7" fmla="*/ 270590 w 7483785"/>
              <a:gd name="connsiteY7" fmla="*/ 5445522 h 5636029"/>
              <a:gd name="connsiteX8" fmla="*/ 254550 w 7483785"/>
              <a:gd name="connsiteY8" fmla="*/ 5457671 h 5636029"/>
              <a:gd name="connsiteX0" fmla="*/ 0 w 7483785"/>
              <a:gd name="connsiteY0" fmla="*/ 5458004 h 5702925"/>
              <a:gd name="connsiteX1" fmla="*/ 7205966 w 7483785"/>
              <a:gd name="connsiteY1" fmla="*/ 0 h 5702925"/>
              <a:gd name="connsiteX2" fmla="*/ 7206218 w 7483785"/>
              <a:gd name="connsiteY2" fmla="*/ 192280 h 5702925"/>
              <a:gd name="connsiteX3" fmla="*/ 1134999 w 7483785"/>
              <a:gd name="connsiteY3" fmla="*/ 4790794 h 5702925"/>
              <a:gd name="connsiteX4" fmla="*/ 7229231 w 7483785"/>
              <a:gd name="connsiteY4" fmla="*/ 187369 h 5702925"/>
              <a:gd name="connsiteX5" fmla="*/ 7483785 w 7483785"/>
              <a:gd name="connsiteY5" fmla="*/ 187369 h 5702925"/>
              <a:gd name="connsiteX6" fmla="*/ 208631 w 7483785"/>
              <a:gd name="connsiteY6" fmla="*/ 5702925 h 5702925"/>
              <a:gd name="connsiteX7" fmla="*/ 270590 w 7483785"/>
              <a:gd name="connsiteY7" fmla="*/ 5445522 h 5702925"/>
              <a:gd name="connsiteX8" fmla="*/ 254550 w 7483785"/>
              <a:gd name="connsiteY8" fmla="*/ 5457671 h 5702925"/>
              <a:gd name="connsiteX9" fmla="*/ 0 w 7483785"/>
              <a:gd name="connsiteY9" fmla="*/ 5458004 h 5702925"/>
              <a:gd name="connsiteX0" fmla="*/ 0 w 7448218"/>
              <a:gd name="connsiteY0" fmla="*/ 5458004 h 5702925"/>
              <a:gd name="connsiteX1" fmla="*/ 7205966 w 7448218"/>
              <a:gd name="connsiteY1" fmla="*/ 0 h 5702925"/>
              <a:gd name="connsiteX2" fmla="*/ 7206218 w 7448218"/>
              <a:gd name="connsiteY2" fmla="*/ 192280 h 5702925"/>
              <a:gd name="connsiteX3" fmla="*/ 1134999 w 7448218"/>
              <a:gd name="connsiteY3" fmla="*/ 4790794 h 5702925"/>
              <a:gd name="connsiteX4" fmla="*/ 7229231 w 7448218"/>
              <a:gd name="connsiteY4" fmla="*/ 187369 h 5702925"/>
              <a:gd name="connsiteX5" fmla="*/ 7448218 w 7448218"/>
              <a:gd name="connsiteY5" fmla="*/ 214890 h 5702925"/>
              <a:gd name="connsiteX6" fmla="*/ 208631 w 7448218"/>
              <a:gd name="connsiteY6" fmla="*/ 5702925 h 5702925"/>
              <a:gd name="connsiteX7" fmla="*/ 270590 w 7448218"/>
              <a:gd name="connsiteY7" fmla="*/ 5445522 h 5702925"/>
              <a:gd name="connsiteX8" fmla="*/ 254550 w 7448218"/>
              <a:gd name="connsiteY8" fmla="*/ 5457671 h 5702925"/>
              <a:gd name="connsiteX9" fmla="*/ 0 w 7448218"/>
              <a:gd name="connsiteY9" fmla="*/ 5458004 h 570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48218" h="5702925">
                <a:moveTo>
                  <a:pt x="0" y="5458004"/>
                </a:moveTo>
                <a:lnTo>
                  <a:pt x="7205966" y="0"/>
                </a:lnTo>
                <a:lnTo>
                  <a:pt x="7206218" y="192280"/>
                </a:lnTo>
                <a:lnTo>
                  <a:pt x="1134999" y="4790794"/>
                </a:lnTo>
                <a:lnTo>
                  <a:pt x="7229231" y="187369"/>
                </a:lnTo>
                <a:lnTo>
                  <a:pt x="7448218" y="214890"/>
                </a:lnTo>
                <a:lnTo>
                  <a:pt x="208631" y="5702925"/>
                </a:lnTo>
                <a:lnTo>
                  <a:pt x="270590" y="5445522"/>
                </a:lnTo>
                <a:lnTo>
                  <a:pt x="254550" y="5457671"/>
                </a:lnTo>
                <a:lnTo>
                  <a:pt x="0" y="5458004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55F7456-623D-0592-20EC-32DC0C8A425C}"/>
              </a:ext>
            </a:extLst>
          </p:cNvPr>
          <p:cNvSpPr/>
          <p:nvPr/>
        </p:nvSpPr>
        <p:spPr>
          <a:xfrm>
            <a:off x="9315953" y="1581150"/>
            <a:ext cx="705453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8000" b="1" spc="50" dirty="0">
                <a:ln w="38100" cmpd="sng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41A2875-32D7-6D95-B160-380FFFB6D440}"/>
              </a:ext>
            </a:extLst>
          </p:cNvPr>
          <p:cNvSpPr/>
          <p:nvPr/>
        </p:nvSpPr>
        <p:spPr>
          <a:xfrm>
            <a:off x="1344830" y="1654099"/>
            <a:ext cx="2302376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8800" b="1" spc="50" dirty="0">
                <a:ln w="38100" cmpd="sng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</a:t>
            </a:r>
            <a:endParaRPr lang="en-GB" sz="8800" b="1" spc="50" dirty="0">
              <a:ln w="38100" cmpd="sng">
                <a:solidFill>
                  <a:sysClr val="windowText" lastClr="000000"/>
                </a:solidFill>
                <a:prstDash val="solid"/>
              </a:ln>
              <a:solidFill>
                <a:schemeClr val="bg1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55" name="Half Frame 16">
            <a:extLst>
              <a:ext uri="{FF2B5EF4-FFF2-40B4-BE49-F238E27FC236}">
                <a16:creationId xmlns:a16="http://schemas.microsoft.com/office/drawing/2014/main" id="{2A4D087A-FFF9-4898-5129-FB38E3B56554}"/>
              </a:ext>
            </a:extLst>
          </p:cNvPr>
          <p:cNvSpPr/>
          <p:nvPr/>
        </p:nvSpPr>
        <p:spPr>
          <a:xfrm rot="2538489">
            <a:off x="4448928" y="90675"/>
            <a:ext cx="3294144" cy="2998296"/>
          </a:xfrm>
          <a:custGeom>
            <a:avLst/>
            <a:gdLst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126297 w 2577619"/>
              <a:gd name="connsiteY3" fmla="*/ 112657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31895 w 2577619"/>
              <a:gd name="connsiteY3" fmla="*/ 513734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33697 w 2577619"/>
              <a:gd name="connsiteY3" fmla="*/ 73545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864347 w 2577619"/>
              <a:gd name="connsiteY0" fmla="*/ 865077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64347 w 2577619"/>
              <a:gd name="connsiteY6" fmla="*/ 865077 h 2300068"/>
              <a:gd name="connsiteX0" fmla="*/ 875141 w 2577619"/>
              <a:gd name="connsiteY0" fmla="*/ 915609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75141 w 2577619"/>
              <a:gd name="connsiteY6" fmla="*/ 915609 h 230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7619" h="2300068">
                <a:moveTo>
                  <a:pt x="875141" y="915609"/>
                </a:moveTo>
                <a:lnTo>
                  <a:pt x="2577619" y="0"/>
                </a:lnTo>
                <a:lnTo>
                  <a:pt x="2451367" y="112657"/>
                </a:lnTo>
                <a:lnTo>
                  <a:pt x="940672" y="964886"/>
                </a:lnTo>
                <a:lnTo>
                  <a:pt x="126297" y="2187371"/>
                </a:lnTo>
                <a:lnTo>
                  <a:pt x="0" y="2300068"/>
                </a:lnTo>
                <a:lnTo>
                  <a:pt x="875141" y="915609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F2FD79DB-42F0-C004-E657-5218586057FB}"/>
              </a:ext>
            </a:extLst>
          </p:cNvPr>
          <p:cNvSpPr/>
          <p:nvPr/>
        </p:nvSpPr>
        <p:spPr>
          <a:xfrm>
            <a:off x="4818628" y="1092147"/>
            <a:ext cx="2321027" cy="237855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8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4EB1BB-FADC-81B8-76B1-1910F9ADF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B951BFE9-DF99-7768-3F3F-4EB242FC31D1}"/>
              </a:ext>
            </a:extLst>
          </p:cNvPr>
          <p:cNvSpPr/>
          <p:nvPr/>
        </p:nvSpPr>
        <p:spPr>
          <a:xfrm rot="10800000">
            <a:off x="4035978" y="4815584"/>
            <a:ext cx="3687581" cy="766649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3179B7CB-9595-C1DF-934C-95EBD4A9BA59}"/>
              </a:ext>
            </a:extLst>
          </p:cNvPr>
          <p:cNvSpPr/>
          <p:nvPr/>
        </p:nvSpPr>
        <p:spPr>
          <a:xfrm rot="10800000">
            <a:off x="3572630" y="4816009"/>
            <a:ext cx="4575157" cy="884039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DA24469-672D-4E68-6F14-7253C9A03BE2}"/>
              </a:ext>
            </a:extLst>
          </p:cNvPr>
          <p:cNvSpPr/>
          <p:nvPr/>
        </p:nvSpPr>
        <p:spPr>
          <a:xfrm rot="10800000">
            <a:off x="4927894" y="5141631"/>
            <a:ext cx="1903748" cy="417724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-form: Shape 15">
            <a:extLst>
              <a:ext uri="{FF2B5EF4-FFF2-40B4-BE49-F238E27FC236}">
                <a16:creationId xmlns:a16="http://schemas.microsoft.com/office/drawing/2014/main" id="{883E8E16-28A2-A930-0A1A-038238380EE1}"/>
              </a:ext>
            </a:extLst>
          </p:cNvPr>
          <p:cNvSpPr/>
          <p:nvPr/>
        </p:nvSpPr>
        <p:spPr>
          <a:xfrm rot="2233074">
            <a:off x="2347354" y="1801011"/>
            <a:ext cx="7448218" cy="5702925"/>
          </a:xfrm>
          <a:custGeom>
            <a:avLst/>
            <a:gdLst>
              <a:gd name="connsiteX0" fmla="*/ 0 w 7483785"/>
              <a:gd name="connsiteY0" fmla="*/ 5458004 h 5636029"/>
              <a:gd name="connsiteX1" fmla="*/ 7205966 w 7483785"/>
              <a:gd name="connsiteY1" fmla="*/ 0 h 5636029"/>
              <a:gd name="connsiteX2" fmla="*/ 7206218 w 7483785"/>
              <a:gd name="connsiteY2" fmla="*/ 192280 h 5636029"/>
              <a:gd name="connsiteX3" fmla="*/ 1134999 w 7483785"/>
              <a:gd name="connsiteY3" fmla="*/ 4790794 h 5636029"/>
              <a:gd name="connsiteX4" fmla="*/ 7229231 w 7483785"/>
              <a:gd name="connsiteY4" fmla="*/ 187369 h 5636029"/>
              <a:gd name="connsiteX5" fmla="*/ 7483785 w 7483785"/>
              <a:gd name="connsiteY5" fmla="*/ 187369 h 5636029"/>
              <a:gd name="connsiteX6" fmla="*/ 270590 w 7483785"/>
              <a:gd name="connsiteY6" fmla="*/ 5636029 h 5636029"/>
              <a:gd name="connsiteX7" fmla="*/ 270590 w 7483785"/>
              <a:gd name="connsiteY7" fmla="*/ 5445522 h 5636029"/>
              <a:gd name="connsiteX8" fmla="*/ 254550 w 7483785"/>
              <a:gd name="connsiteY8" fmla="*/ 5457671 h 5636029"/>
              <a:gd name="connsiteX0" fmla="*/ 0 w 7483785"/>
              <a:gd name="connsiteY0" fmla="*/ 5458004 h 5702925"/>
              <a:gd name="connsiteX1" fmla="*/ 7205966 w 7483785"/>
              <a:gd name="connsiteY1" fmla="*/ 0 h 5702925"/>
              <a:gd name="connsiteX2" fmla="*/ 7206218 w 7483785"/>
              <a:gd name="connsiteY2" fmla="*/ 192280 h 5702925"/>
              <a:gd name="connsiteX3" fmla="*/ 1134999 w 7483785"/>
              <a:gd name="connsiteY3" fmla="*/ 4790794 h 5702925"/>
              <a:gd name="connsiteX4" fmla="*/ 7229231 w 7483785"/>
              <a:gd name="connsiteY4" fmla="*/ 187369 h 5702925"/>
              <a:gd name="connsiteX5" fmla="*/ 7483785 w 7483785"/>
              <a:gd name="connsiteY5" fmla="*/ 187369 h 5702925"/>
              <a:gd name="connsiteX6" fmla="*/ 208631 w 7483785"/>
              <a:gd name="connsiteY6" fmla="*/ 5702925 h 5702925"/>
              <a:gd name="connsiteX7" fmla="*/ 270590 w 7483785"/>
              <a:gd name="connsiteY7" fmla="*/ 5445522 h 5702925"/>
              <a:gd name="connsiteX8" fmla="*/ 254550 w 7483785"/>
              <a:gd name="connsiteY8" fmla="*/ 5457671 h 5702925"/>
              <a:gd name="connsiteX9" fmla="*/ 0 w 7483785"/>
              <a:gd name="connsiteY9" fmla="*/ 5458004 h 5702925"/>
              <a:gd name="connsiteX0" fmla="*/ 0 w 7448218"/>
              <a:gd name="connsiteY0" fmla="*/ 5458004 h 5702925"/>
              <a:gd name="connsiteX1" fmla="*/ 7205966 w 7448218"/>
              <a:gd name="connsiteY1" fmla="*/ 0 h 5702925"/>
              <a:gd name="connsiteX2" fmla="*/ 7206218 w 7448218"/>
              <a:gd name="connsiteY2" fmla="*/ 192280 h 5702925"/>
              <a:gd name="connsiteX3" fmla="*/ 1134999 w 7448218"/>
              <a:gd name="connsiteY3" fmla="*/ 4790794 h 5702925"/>
              <a:gd name="connsiteX4" fmla="*/ 7229231 w 7448218"/>
              <a:gd name="connsiteY4" fmla="*/ 187369 h 5702925"/>
              <a:gd name="connsiteX5" fmla="*/ 7448218 w 7448218"/>
              <a:gd name="connsiteY5" fmla="*/ 214890 h 5702925"/>
              <a:gd name="connsiteX6" fmla="*/ 208631 w 7448218"/>
              <a:gd name="connsiteY6" fmla="*/ 5702925 h 5702925"/>
              <a:gd name="connsiteX7" fmla="*/ 270590 w 7448218"/>
              <a:gd name="connsiteY7" fmla="*/ 5445522 h 5702925"/>
              <a:gd name="connsiteX8" fmla="*/ 254550 w 7448218"/>
              <a:gd name="connsiteY8" fmla="*/ 5457671 h 5702925"/>
              <a:gd name="connsiteX9" fmla="*/ 0 w 7448218"/>
              <a:gd name="connsiteY9" fmla="*/ 5458004 h 570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48218" h="5702925">
                <a:moveTo>
                  <a:pt x="0" y="5458004"/>
                </a:moveTo>
                <a:lnTo>
                  <a:pt x="7205966" y="0"/>
                </a:lnTo>
                <a:lnTo>
                  <a:pt x="7206218" y="192280"/>
                </a:lnTo>
                <a:lnTo>
                  <a:pt x="1134999" y="4790794"/>
                </a:lnTo>
                <a:lnTo>
                  <a:pt x="7229231" y="187369"/>
                </a:lnTo>
                <a:lnTo>
                  <a:pt x="7448218" y="214890"/>
                </a:lnTo>
                <a:lnTo>
                  <a:pt x="208631" y="5702925"/>
                </a:lnTo>
                <a:lnTo>
                  <a:pt x="270590" y="5445522"/>
                </a:lnTo>
                <a:lnTo>
                  <a:pt x="254550" y="5457671"/>
                </a:lnTo>
                <a:lnTo>
                  <a:pt x="0" y="5458004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" name="Half Frame 16">
            <a:extLst>
              <a:ext uri="{FF2B5EF4-FFF2-40B4-BE49-F238E27FC236}">
                <a16:creationId xmlns:a16="http://schemas.microsoft.com/office/drawing/2014/main" id="{8D29CAE7-DC1F-E9DB-F93F-9D0ACD667422}"/>
              </a:ext>
            </a:extLst>
          </p:cNvPr>
          <p:cNvSpPr/>
          <p:nvPr/>
        </p:nvSpPr>
        <p:spPr>
          <a:xfrm rot="2538489">
            <a:off x="4018467" y="-440108"/>
            <a:ext cx="4105993" cy="3900678"/>
          </a:xfrm>
          <a:custGeom>
            <a:avLst/>
            <a:gdLst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126297 w 2577619"/>
              <a:gd name="connsiteY3" fmla="*/ 112657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31895 w 2577619"/>
              <a:gd name="connsiteY3" fmla="*/ 513734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33697 w 2577619"/>
              <a:gd name="connsiteY3" fmla="*/ 73545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864347 w 2577619"/>
              <a:gd name="connsiteY0" fmla="*/ 865077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64347 w 2577619"/>
              <a:gd name="connsiteY6" fmla="*/ 865077 h 2300068"/>
              <a:gd name="connsiteX0" fmla="*/ 875141 w 2577619"/>
              <a:gd name="connsiteY0" fmla="*/ 915609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75141 w 2577619"/>
              <a:gd name="connsiteY6" fmla="*/ 915609 h 230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7619" h="2300068">
                <a:moveTo>
                  <a:pt x="875141" y="915609"/>
                </a:moveTo>
                <a:lnTo>
                  <a:pt x="2577619" y="0"/>
                </a:lnTo>
                <a:lnTo>
                  <a:pt x="2451367" y="112657"/>
                </a:lnTo>
                <a:lnTo>
                  <a:pt x="940672" y="964886"/>
                </a:lnTo>
                <a:lnTo>
                  <a:pt x="126297" y="2187371"/>
                </a:lnTo>
                <a:lnTo>
                  <a:pt x="0" y="2300068"/>
                </a:lnTo>
                <a:lnTo>
                  <a:pt x="875141" y="915609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F6B354-6459-6607-707F-A7F3E00C5E7E}"/>
              </a:ext>
            </a:extLst>
          </p:cNvPr>
          <p:cNvSpPr/>
          <p:nvPr/>
        </p:nvSpPr>
        <p:spPr>
          <a:xfrm rot="1610158">
            <a:off x="3029981" y="1462940"/>
            <a:ext cx="284255" cy="930531"/>
          </a:xfrm>
          <a:custGeom>
            <a:avLst/>
            <a:gdLst>
              <a:gd name="connsiteX0" fmla="*/ 0 w 131727"/>
              <a:gd name="connsiteY0" fmla="*/ 0 h 870734"/>
              <a:gd name="connsiteX1" fmla="*/ 131727 w 131727"/>
              <a:gd name="connsiteY1" fmla="*/ 0 h 870734"/>
              <a:gd name="connsiteX2" fmla="*/ 131727 w 131727"/>
              <a:gd name="connsiteY2" fmla="*/ 870734 h 870734"/>
              <a:gd name="connsiteX3" fmla="*/ 0 w 131727"/>
              <a:gd name="connsiteY3" fmla="*/ 870734 h 870734"/>
              <a:gd name="connsiteX4" fmla="*/ 0 w 131727"/>
              <a:gd name="connsiteY4" fmla="*/ 0 h 870734"/>
              <a:gd name="connsiteX0" fmla="*/ 0 w 166471"/>
              <a:gd name="connsiteY0" fmla="*/ 84296 h 870734"/>
              <a:gd name="connsiteX1" fmla="*/ 166471 w 166471"/>
              <a:gd name="connsiteY1" fmla="*/ 0 h 870734"/>
              <a:gd name="connsiteX2" fmla="*/ 166471 w 166471"/>
              <a:gd name="connsiteY2" fmla="*/ 870734 h 870734"/>
              <a:gd name="connsiteX3" fmla="*/ 34744 w 166471"/>
              <a:gd name="connsiteY3" fmla="*/ 870734 h 870734"/>
              <a:gd name="connsiteX4" fmla="*/ 0 w 166471"/>
              <a:gd name="connsiteY4" fmla="*/ 84296 h 870734"/>
              <a:gd name="connsiteX0" fmla="*/ 0 w 169621"/>
              <a:gd name="connsiteY0" fmla="*/ 93895 h 870734"/>
              <a:gd name="connsiteX1" fmla="*/ 169621 w 169621"/>
              <a:gd name="connsiteY1" fmla="*/ 0 h 870734"/>
              <a:gd name="connsiteX2" fmla="*/ 169621 w 169621"/>
              <a:gd name="connsiteY2" fmla="*/ 870734 h 870734"/>
              <a:gd name="connsiteX3" fmla="*/ 37894 w 169621"/>
              <a:gd name="connsiteY3" fmla="*/ 870734 h 870734"/>
              <a:gd name="connsiteX4" fmla="*/ 0 w 169621"/>
              <a:gd name="connsiteY4" fmla="*/ 93895 h 870734"/>
              <a:gd name="connsiteX0" fmla="*/ 0 w 169570"/>
              <a:gd name="connsiteY0" fmla="*/ 104544 h 870734"/>
              <a:gd name="connsiteX1" fmla="*/ 169570 w 169570"/>
              <a:gd name="connsiteY1" fmla="*/ 0 h 870734"/>
              <a:gd name="connsiteX2" fmla="*/ 169570 w 169570"/>
              <a:gd name="connsiteY2" fmla="*/ 870734 h 870734"/>
              <a:gd name="connsiteX3" fmla="*/ 37843 w 169570"/>
              <a:gd name="connsiteY3" fmla="*/ 870734 h 870734"/>
              <a:gd name="connsiteX4" fmla="*/ 0 w 169570"/>
              <a:gd name="connsiteY4" fmla="*/ 104544 h 870734"/>
              <a:gd name="connsiteX0" fmla="*/ 0 w 271479"/>
              <a:gd name="connsiteY0" fmla="*/ 161948 h 928138"/>
              <a:gd name="connsiteX1" fmla="*/ 271479 w 271479"/>
              <a:gd name="connsiteY1" fmla="*/ 0 h 928138"/>
              <a:gd name="connsiteX2" fmla="*/ 169570 w 271479"/>
              <a:gd name="connsiteY2" fmla="*/ 928138 h 928138"/>
              <a:gd name="connsiteX3" fmla="*/ 37843 w 271479"/>
              <a:gd name="connsiteY3" fmla="*/ 928138 h 928138"/>
              <a:gd name="connsiteX4" fmla="*/ 0 w 271479"/>
              <a:gd name="connsiteY4" fmla="*/ 161948 h 928138"/>
              <a:gd name="connsiteX0" fmla="*/ 0 w 271479"/>
              <a:gd name="connsiteY0" fmla="*/ 161948 h 933656"/>
              <a:gd name="connsiteX1" fmla="*/ 271479 w 271479"/>
              <a:gd name="connsiteY1" fmla="*/ 0 h 933656"/>
              <a:gd name="connsiteX2" fmla="*/ 116014 w 271479"/>
              <a:gd name="connsiteY2" fmla="*/ 933656 h 933656"/>
              <a:gd name="connsiteX3" fmla="*/ 37843 w 271479"/>
              <a:gd name="connsiteY3" fmla="*/ 928138 h 933656"/>
              <a:gd name="connsiteX4" fmla="*/ 0 w 271479"/>
              <a:gd name="connsiteY4" fmla="*/ 161948 h 933656"/>
              <a:gd name="connsiteX0" fmla="*/ 0 w 271479"/>
              <a:gd name="connsiteY0" fmla="*/ 161948 h 930531"/>
              <a:gd name="connsiteX1" fmla="*/ 271479 w 271479"/>
              <a:gd name="connsiteY1" fmla="*/ 0 h 930531"/>
              <a:gd name="connsiteX2" fmla="*/ 101762 w 271479"/>
              <a:gd name="connsiteY2" fmla="*/ 930531 h 930531"/>
              <a:gd name="connsiteX3" fmla="*/ 37843 w 271479"/>
              <a:gd name="connsiteY3" fmla="*/ 928138 h 930531"/>
              <a:gd name="connsiteX4" fmla="*/ 0 w 271479"/>
              <a:gd name="connsiteY4" fmla="*/ 161948 h 93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479" h="930531">
                <a:moveTo>
                  <a:pt x="0" y="161948"/>
                </a:moveTo>
                <a:lnTo>
                  <a:pt x="271479" y="0"/>
                </a:lnTo>
                <a:lnTo>
                  <a:pt x="101762" y="930531"/>
                </a:lnTo>
                <a:lnTo>
                  <a:pt x="37843" y="928138"/>
                </a:lnTo>
                <a:lnTo>
                  <a:pt x="0" y="161948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1D47390D-7DA8-8C23-6D3C-DB75F9EC8008}"/>
              </a:ext>
            </a:extLst>
          </p:cNvPr>
          <p:cNvSpPr/>
          <p:nvPr/>
        </p:nvSpPr>
        <p:spPr>
          <a:xfrm rot="19989842" flipH="1">
            <a:off x="8863930" y="1355321"/>
            <a:ext cx="214112" cy="955477"/>
          </a:xfrm>
          <a:custGeom>
            <a:avLst/>
            <a:gdLst>
              <a:gd name="connsiteX0" fmla="*/ 0 w 131727"/>
              <a:gd name="connsiteY0" fmla="*/ 0 h 870734"/>
              <a:gd name="connsiteX1" fmla="*/ 131727 w 131727"/>
              <a:gd name="connsiteY1" fmla="*/ 0 h 870734"/>
              <a:gd name="connsiteX2" fmla="*/ 131727 w 131727"/>
              <a:gd name="connsiteY2" fmla="*/ 870734 h 870734"/>
              <a:gd name="connsiteX3" fmla="*/ 0 w 131727"/>
              <a:gd name="connsiteY3" fmla="*/ 870734 h 870734"/>
              <a:gd name="connsiteX4" fmla="*/ 0 w 131727"/>
              <a:gd name="connsiteY4" fmla="*/ 0 h 870734"/>
              <a:gd name="connsiteX0" fmla="*/ 0 w 166471"/>
              <a:gd name="connsiteY0" fmla="*/ 84296 h 870734"/>
              <a:gd name="connsiteX1" fmla="*/ 166471 w 166471"/>
              <a:gd name="connsiteY1" fmla="*/ 0 h 870734"/>
              <a:gd name="connsiteX2" fmla="*/ 166471 w 166471"/>
              <a:gd name="connsiteY2" fmla="*/ 870734 h 870734"/>
              <a:gd name="connsiteX3" fmla="*/ 34744 w 166471"/>
              <a:gd name="connsiteY3" fmla="*/ 870734 h 870734"/>
              <a:gd name="connsiteX4" fmla="*/ 0 w 166471"/>
              <a:gd name="connsiteY4" fmla="*/ 84296 h 870734"/>
              <a:gd name="connsiteX0" fmla="*/ 0 w 169621"/>
              <a:gd name="connsiteY0" fmla="*/ 93895 h 870734"/>
              <a:gd name="connsiteX1" fmla="*/ 169621 w 169621"/>
              <a:gd name="connsiteY1" fmla="*/ 0 h 870734"/>
              <a:gd name="connsiteX2" fmla="*/ 169621 w 169621"/>
              <a:gd name="connsiteY2" fmla="*/ 870734 h 870734"/>
              <a:gd name="connsiteX3" fmla="*/ 37894 w 169621"/>
              <a:gd name="connsiteY3" fmla="*/ 870734 h 870734"/>
              <a:gd name="connsiteX4" fmla="*/ 0 w 169621"/>
              <a:gd name="connsiteY4" fmla="*/ 93895 h 870734"/>
              <a:gd name="connsiteX0" fmla="*/ 0 w 169570"/>
              <a:gd name="connsiteY0" fmla="*/ 104544 h 870734"/>
              <a:gd name="connsiteX1" fmla="*/ 169570 w 169570"/>
              <a:gd name="connsiteY1" fmla="*/ 0 h 870734"/>
              <a:gd name="connsiteX2" fmla="*/ 169570 w 169570"/>
              <a:gd name="connsiteY2" fmla="*/ 870734 h 870734"/>
              <a:gd name="connsiteX3" fmla="*/ 37843 w 169570"/>
              <a:gd name="connsiteY3" fmla="*/ 870734 h 870734"/>
              <a:gd name="connsiteX4" fmla="*/ 0 w 169570"/>
              <a:gd name="connsiteY4" fmla="*/ 104544 h 870734"/>
              <a:gd name="connsiteX0" fmla="*/ 0 w 223781"/>
              <a:gd name="connsiteY0" fmla="*/ 111912 h 870734"/>
              <a:gd name="connsiteX1" fmla="*/ 223781 w 223781"/>
              <a:gd name="connsiteY1" fmla="*/ 0 h 870734"/>
              <a:gd name="connsiteX2" fmla="*/ 223781 w 223781"/>
              <a:gd name="connsiteY2" fmla="*/ 870734 h 870734"/>
              <a:gd name="connsiteX3" fmla="*/ 92054 w 223781"/>
              <a:gd name="connsiteY3" fmla="*/ 870734 h 870734"/>
              <a:gd name="connsiteX4" fmla="*/ 0 w 223781"/>
              <a:gd name="connsiteY4" fmla="*/ 111912 h 870734"/>
              <a:gd name="connsiteX0" fmla="*/ 0 w 223781"/>
              <a:gd name="connsiteY0" fmla="*/ 111912 h 870734"/>
              <a:gd name="connsiteX1" fmla="*/ 223781 w 223781"/>
              <a:gd name="connsiteY1" fmla="*/ 0 h 870734"/>
              <a:gd name="connsiteX2" fmla="*/ 223781 w 223781"/>
              <a:gd name="connsiteY2" fmla="*/ 870734 h 870734"/>
              <a:gd name="connsiteX3" fmla="*/ 119143 w 223781"/>
              <a:gd name="connsiteY3" fmla="*/ 863501 h 870734"/>
              <a:gd name="connsiteX4" fmla="*/ 0 w 223781"/>
              <a:gd name="connsiteY4" fmla="*/ 111912 h 870734"/>
              <a:gd name="connsiteX0" fmla="*/ 0 w 223781"/>
              <a:gd name="connsiteY0" fmla="*/ 111912 h 882235"/>
              <a:gd name="connsiteX1" fmla="*/ 223781 w 223781"/>
              <a:gd name="connsiteY1" fmla="*/ 0 h 882235"/>
              <a:gd name="connsiteX2" fmla="*/ 195355 w 223781"/>
              <a:gd name="connsiteY2" fmla="*/ 882235 h 882235"/>
              <a:gd name="connsiteX3" fmla="*/ 119143 w 223781"/>
              <a:gd name="connsiteY3" fmla="*/ 863501 h 882235"/>
              <a:gd name="connsiteX4" fmla="*/ 0 w 223781"/>
              <a:gd name="connsiteY4" fmla="*/ 111912 h 882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781" h="882235">
                <a:moveTo>
                  <a:pt x="0" y="111912"/>
                </a:moveTo>
                <a:lnTo>
                  <a:pt x="223781" y="0"/>
                </a:lnTo>
                <a:lnTo>
                  <a:pt x="195355" y="882235"/>
                </a:lnTo>
                <a:lnTo>
                  <a:pt x="119143" y="863501"/>
                </a:lnTo>
                <a:lnTo>
                  <a:pt x="0" y="111912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19F98D-7134-3B35-21A8-3B322062C278}"/>
              </a:ext>
            </a:extLst>
          </p:cNvPr>
          <p:cNvSpPr/>
          <p:nvPr/>
        </p:nvSpPr>
        <p:spPr>
          <a:xfrm>
            <a:off x="1550096" y="1753678"/>
            <a:ext cx="2302376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6600" b="1" spc="50" dirty="0">
                <a:ln w="38100" cmpd="sng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</a:t>
            </a:r>
            <a:endParaRPr lang="en-GB" sz="6600" b="1" spc="50" dirty="0">
              <a:ln w="38100" cmpd="sng">
                <a:solidFill>
                  <a:sysClr val="windowText" lastClr="000000"/>
                </a:solidFill>
                <a:prstDash val="solid"/>
              </a:ln>
              <a:solidFill>
                <a:schemeClr val="bg1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5CF74B-29D4-DF7E-FD3F-9BEDEFAD2790}"/>
              </a:ext>
            </a:extLst>
          </p:cNvPr>
          <p:cNvSpPr/>
          <p:nvPr/>
        </p:nvSpPr>
        <p:spPr>
          <a:xfrm>
            <a:off x="9126726" y="1753678"/>
            <a:ext cx="705453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6600" b="1" spc="50" dirty="0">
                <a:ln w="38100" cmpd="sng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E676D5-4AF9-36B4-0C1D-249617A03220}"/>
              </a:ext>
            </a:extLst>
          </p:cNvPr>
          <p:cNvSpPr/>
          <p:nvPr/>
        </p:nvSpPr>
        <p:spPr>
          <a:xfrm>
            <a:off x="3172108" y="1846011"/>
            <a:ext cx="45037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956494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A709BA-2F11-2953-39EC-8197473AEF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Half Frame 16">
            <a:extLst>
              <a:ext uri="{FF2B5EF4-FFF2-40B4-BE49-F238E27FC236}">
                <a16:creationId xmlns:a16="http://schemas.microsoft.com/office/drawing/2014/main" id="{0F5AB699-F729-8E7D-2F72-CDDDDE9C9418}"/>
              </a:ext>
            </a:extLst>
          </p:cNvPr>
          <p:cNvSpPr/>
          <p:nvPr/>
        </p:nvSpPr>
        <p:spPr>
          <a:xfrm rot="2538489">
            <a:off x="4018467" y="-440108"/>
            <a:ext cx="4105993" cy="3900678"/>
          </a:xfrm>
          <a:custGeom>
            <a:avLst/>
            <a:gdLst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126297 w 2577619"/>
              <a:gd name="connsiteY3" fmla="*/ 112657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31895 w 2577619"/>
              <a:gd name="connsiteY3" fmla="*/ 513734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33697 w 2577619"/>
              <a:gd name="connsiteY3" fmla="*/ 73545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864347 w 2577619"/>
              <a:gd name="connsiteY0" fmla="*/ 865077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64347 w 2577619"/>
              <a:gd name="connsiteY6" fmla="*/ 865077 h 2300068"/>
              <a:gd name="connsiteX0" fmla="*/ 875141 w 2577619"/>
              <a:gd name="connsiteY0" fmla="*/ 915609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75141 w 2577619"/>
              <a:gd name="connsiteY6" fmla="*/ 915609 h 230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7619" h="2300068">
                <a:moveTo>
                  <a:pt x="875141" y="915609"/>
                </a:moveTo>
                <a:lnTo>
                  <a:pt x="2577619" y="0"/>
                </a:lnTo>
                <a:lnTo>
                  <a:pt x="2451367" y="112657"/>
                </a:lnTo>
                <a:lnTo>
                  <a:pt x="940672" y="964886"/>
                </a:lnTo>
                <a:lnTo>
                  <a:pt x="126297" y="2187371"/>
                </a:lnTo>
                <a:lnTo>
                  <a:pt x="0" y="2300068"/>
                </a:lnTo>
                <a:lnTo>
                  <a:pt x="875141" y="915609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AFB8381-3EBD-A4DC-AA5D-B1E9CA6B3F55}"/>
              </a:ext>
            </a:extLst>
          </p:cNvPr>
          <p:cNvSpPr/>
          <p:nvPr/>
        </p:nvSpPr>
        <p:spPr>
          <a:xfrm rot="1610158">
            <a:off x="3029981" y="1462940"/>
            <a:ext cx="284255" cy="930531"/>
          </a:xfrm>
          <a:custGeom>
            <a:avLst/>
            <a:gdLst>
              <a:gd name="connsiteX0" fmla="*/ 0 w 131727"/>
              <a:gd name="connsiteY0" fmla="*/ 0 h 870734"/>
              <a:gd name="connsiteX1" fmla="*/ 131727 w 131727"/>
              <a:gd name="connsiteY1" fmla="*/ 0 h 870734"/>
              <a:gd name="connsiteX2" fmla="*/ 131727 w 131727"/>
              <a:gd name="connsiteY2" fmla="*/ 870734 h 870734"/>
              <a:gd name="connsiteX3" fmla="*/ 0 w 131727"/>
              <a:gd name="connsiteY3" fmla="*/ 870734 h 870734"/>
              <a:gd name="connsiteX4" fmla="*/ 0 w 131727"/>
              <a:gd name="connsiteY4" fmla="*/ 0 h 870734"/>
              <a:gd name="connsiteX0" fmla="*/ 0 w 166471"/>
              <a:gd name="connsiteY0" fmla="*/ 84296 h 870734"/>
              <a:gd name="connsiteX1" fmla="*/ 166471 w 166471"/>
              <a:gd name="connsiteY1" fmla="*/ 0 h 870734"/>
              <a:gd name="connsiteX2" fmla="*/ 166471 w 166471"/>
              <a:gd name="connsiteY2" fmla="*/ 870734 h 870734"/>
              <a:gd name="connsiteX3" fmla="*/ 34744 w 166471"/>
              <a:gd name="connsiteY3" fmla="*/ 870734 h 870734"/>
              <a:gd name="connsiteX4" fmla="*/ 0 w 166471"/>
              <a:gd name="connsiteY4" fmla="*/ 84296 h 870734"/>
              <a:gd name="connsiteX0" fmla="*/ 0 w 169621"/>
              <a:gd name="connsiteY0" fmla="*/ 93895 h 870734"/>
              <a:gd name="connsiteX1" fmla="*/ 169621 w 169621"/>
              <a:gd name="connsiteY1" fmla="*/ 0 h 870734"/>
              <a:gd name="connsiteX2" fmla="*/ 169621 w 169621"/>
              <a:gd name="connsiteY2" fmla="*/ 870734 h 870734"/>
              <a:gd name="connsiteX3" fmla="*/ 37894 w 169621"/>
              <a:gd name="connsiteY3" fmla="*/ 870734 h 870734"/>
              <a:gd name="connsiteX4" fmla="*/ 0 w 169621"/>
              <a:gd name="connsiteY4" fmla="*/ 93895 h 870734"/>
              <a:gd name="connsiteX0" fmla="*/ 0 w 169570"/>
              <a:gd name="connsiteY0" fmla="*/ 104544 h 870734"/>
              <a:gd name="connsiteX1" fmla="*/ 169570 w 169570"/>
              <a:gd name="connsiteY1" fmla="*/ 0 h 870734"/>
              <a:gd name="connsiteX2" fmla="*/ 169570 w 169570"/>
              <a:gd name="connsiteY2" fmla="*/ 870734 h 870734"/>
              <a:gd name="connsiteX3" fmla="*/ 37843 w 169570"/>
              <a:gd name="connsiteY3" fmla="*/ 870734 h 870734"/>
              <a:gd name="connsiteX4" fmla="*/ 0 w 169570"/>
              <a:gd name="connsiteY4" fmla="*/ 104544 h 870734"/>
              <a:gd name="connsiteX0" fmla="*/ 0 w 271479"/>
              <a:gd name="connsiteY0" fmla="*/ 161948 h 928138"/>
              <a:gd name="connsiteX1" fmla="*/ 271479 w 271479"/>
              <a:gd name="connsiteY1" fmla="*/ 0 h 928138"/>
              <a:gd name="connsiteX2" fmla="*/ 169570 w 271479"/>
              <a:gd name="connsiteY2" fmla="*/ 928138 h 928138"/>
              <a:gd name="connsiteX3" fmla="*/ 37843 w 271479"/>
              <a:gd name="connsiteY3" fmla="*/ 928138 h 928138"/>
              <a:gd name="connsiteX4" fmla="*/ 0 w 271479"/>
              <a:gd name="connsiteY4" fmla="*/ 161948 h 928138"/>
              <a:gd name="connsiteX0" fmla="*/ 0 w 271479"/>
              <a:gd name="connsiteY0" fmla="*/ 161948 h 933656"/>
              <a:gd name="connsiteX1" fmla="*/ 271479 w 271479"/>
              <a:gd name="connsiteY1" fmla="*/ 0 h 933656"/>
              <a:gd name="connsiteX2" fmla="*/ 116014 w 271479"/>
              <a:gd name="connsiteY2" fmla="*/ 933656 h 933656"/>
              <a:gd name="connsiteX3" fmla="*/ 37843 w 271479"/>
              <a:gd name="connsiteY3" fmla="*/ 928138 h 933656"/>
              <a:gd name="connsiteX4" fmla="*/ 0 w 271479"/>
              <a:gd name="connsiteY4" fmla="*/ 161948 h 933656"/>
              <a:gd name="connsiteX0" fmla="*/ 0 w 271479"/>
              <a:gd name="connsiteY0" fmla="*/ 161948 h 930531"/>
              <a:gd name="connsiteX1" fmla="*/ 271479 w 271479"/>
              <a:gd name="connsiteY1" fmla="*/ 0 h 930531"/>
              <a:gd name="connsiteX2" fmla="*/ 101762 w 271479"/>
              <a:gd name="connsiteY2" fmla="*/ 930531 h 930531"/>
              <a:gd name="connsiteX3" fmla="*/ 37843 w 271479"/>
              <a:gd name="connsiteY3" fmla="*/ 928138 h 930531"/>
              <a:gd name="connsiteX4" fmla="*/ 0 w 271479"/>
              <a:gd name="connsiteY4" fmla="*/ 161948 h 93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479" h="930531">
                <a:moveTo>
                  <a:pt x="0" y="161948"/>
                </a:moveTo>
                <a:lnTo>
                  <a:pt x="271479" y="0"/>
                </a:lnTo>
                <a:lnTo>
                  <a:pt x="101762" y="930531"/>
                </a:lnTo>
                <a:lnTo>
                  <a:pt x="37843" y="928138"/>
                </a:lnTo>
                <a:lnTo>
                  <a:pt x="0" y="161948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D884A6AA-A658-8CEE-2A9F-6CA3A5B42CC3}"/>
              </a:ext>
            </a:extLst>
          </p:cNvPr>
          <p:cNvSpPr/>
          <p:nvPr/>
        </p:nvSpPr>
        <p:spPr>
          <a:xfrm rot="19989842" flipH="1">
            <a:off x="8863930" y="1355321"/>
            <a:ext cx="214112" cy="955477"/>
          </a:xfrm>
          <a:custGeom>
            <a:avLst/>
            <a:gdLst>
              <a:gd name="connsiteX0" fmla="*/ 0 w 131727"/>
              <a:gd name="connsiteY0" fmla="*/ 0 h 870734"/>
              <a:gd name="connsiteX1" fmla="*/ 131727 w 131727"/>
              <a:gd name="connsiteY1" fmla="*/ 0 h 870734"/>
              <a:gd name="connsiteX2" fmla="*/ 131727 w 131727"/>
              <a:gd name="connsiteY2" fmla="*/ 870734 h 870734"/>
              <a:gd name="connsiteX3" fmla="*/ 0 w 131727"/>
              <a:gd name="connsiteY3" fmla="*/ 870734 h 870734"/>
              <a:gd name="connsiteX4" fmla="*/ 0 w 131727"/>
              <a:gd name="connsiteY4" fmla="*/ 0 h 870734"/>
              <a:gd name="connsiteX0" fmla="*/ 0 w 166471"/>
              <a:gd name="connsiteY0" fmla="*/ 84296 h 870734"/>
              <a:gd name="connsiteX1" fmla="*/ 166471 w 166471"/>
              <a:gd name="connsiteY1" fmla="*/ 0 h 870734"/>
              <a:gd name="connsiteX2" fmla="*/ 166471 w 166471"/>
              <a:gd name="connsiteY2" fmla="*/ 870734 h 870734"/>
              <a:gd name="connsiteX3" fmla="*/ 34744 w 166471"/>
              <a:gd name="connsiteY3" fmla="*/ 870734 h 870734"/>
              <a:gd name="connsiteX4" fmla="*/ 0 w 166471"/>
              <a:gd name="connsiteY4" fmla="*/ 84296 h 870734"/>
              <a:gd name="connsiteX0" fmla="*/ 0 w 169621"/>
              <a:gd name="connsiteY0" fmla="*/ 93895 h 870734"/>
              <a:gd name="connsiteX1" fmla="*/ 169621 w 169621"/>
              <a:gd name="connsiteY1" fmla="*/ 0 h 870734"/>
              <a:gd name="connsiteX2" fmla="*/ 169621 w 169621"/>
              <a:gd name="connsiteY2" fmla="*/ 870734 h 870734"/>
              <a:gd name="connsiteX3" fmla="*/ 37894 w 169621"/>
              <a:gd name="connsiteY3" fmla="*/ 870734 h 870734"/>
              <a:gd name="connsiteX4" fmla="*/ 0 w 169621"/>
              <a:gd name="connsiteY4" fmla="*/ 93895 h 870734"/>
              <a:gd name="connsiteX0" fmla="*/ 0 w 169570"/>
              <a:gd name="connsiteY0" fmla="*/ 104544 h 870734"/>
              <a:gd name="connsiteX1" fmla="*/ 169570 w 169570"/>
              <a:gd name="connsiteY1" fmla="*/ 0 h 870734"/>
              <a:gd name="connsiteX2" fmla="*/ 169570 w 169570"/>
              <a:gd name="connsiteY2" fmla="*/ 870734 h 870734"/>
              <a:gd name="connsiteX3" fmla="*/ 37843 w 169570"/>
              <a:gd name="connsiteY3" fmla="*/ 870734 h 870734"/>
              <a:gd name="connsiteX4" fmla="*/ 0 w 169570"/>
              <a:gd name="connsiteY4" fmla="*/ 104544 h 870734"/>
              <a:gd name="connsiteX0" fmla="*/ 0 w 223781"/>
              <a:gd name="connsiteY0" fmla="*/ 111912 h 870734"/>
              <a:gd name="connsiteX1" fmla="*/ 223781 w 223781"/>
              <a:gd name="connsiteY1" fmla="*/ 0 h 870734"/>
              <a:gd name="connsiteX2" fmla="*/ 223781 w 223781"/>
              <a:gd name="connsiteY2" fmla="*/ 870734 h 870734"/>
              <a:gd name="connsiteX3" fmla="*/ 92054 w 223781"/>
              <a:gd name="connsiteY3" fmla="*/ 870734 h 870734"/>
              <a:gd name="connsiteX4" fmla="*/ 0 w 223781"/>
              <a:gd name="connsiteY4" fmla="*/ 111912 h 870734"/>
              <a:gd name="connsiteX0" fmla="*/ 0 w 223781"/>
              <a:gd name="connsiteY0" fmla="*/ 111912 h 870734"/>
              <a:gd name="connsiteX1" fmla="*/ 223781 w 223781"/>
              <a:gd name="connsiteY1" fmla="*/ 0 h 870734"/>
              <a:gd name="connsiteX2" fmla="*/ 223781 w 223781"/>
              <a:gd name="connsiteY2" fmla="*/ 870734 h 870734"/>
              <a:gd name="connsiteX3" fmla="*/ 119143 w 223781"/>
              <a:gd name="connsiteY3" fmla="*/ 863501 h 870734"/>
              <a:gd name="connsiteX4" fmla="*/ 0 w 223781"/>
              <a:gd name="connsiteY4" fmla="*/ 111912 h 870734"/>
              <a:gd name="connsiteX0" fmla="*/ 0 w 223781"/>
              <a:gd name="connsiteY0" fmla="*/ 111912 h 882235"/>
              <a:gd name="connsiteX1" fmla="*/ 223781 w 223781"/>
              <a:gd name="connsiteY1" fmla="*/ 0 h 882235"/>
              <a:gd name="connsiteX2" fmla="*/ 195355 w 223781"/>
              <a:gd name="connsiteY2" fmla="*/ 882235 h 882235"/>
              <a:gd name="connsiteX3" fmla="*/ 119143 w 223781"/>
              <a:gd name="connsiteY3" fmla="*/ 863501 h 882235"/>
              <a:gd name="connsiteX4" fmla="*/ 0 w 223781"/>
              <a:gd name="connsiteY4" fmla="*/ 111912 h 882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781" h="882235">
                <a:moveTo>
                  <a:pt x="0" y="111912"/>
                </a:moveTo>
                <a:lnTo>
                  <a:pt x="223781" y="0"/>
                </a:lnTo>
                <a:lnTo>
                  <a:pt x="195355" y="882235"/>
                </a:lnTo>
                <a:lnTo>
                  <a:pt x="119143" y="863501"/>
                </a:lnTo>
                <a:lnTo>
                  <a:pt x="0" y="111912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9015C6-9DA5-A54B-4B72-D3638FA76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582" y="615580"/>
            <a:ext cx="6293762" cy="243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947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629B19-718A-5FC1-213F-2EF44C771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13B1558-4FB1-73DC-35CB-36028916B225}"/>
              </a:ext>
            </a:extLst>
          </p:cNvPr>
          <p:cNvSpPr/>
          <p:nvPr/>
        </p:nvSpPr>
        <p:spPr>
          <a:xfrm>
            <a:off x="8024181" y="3596932"/>
            <a:ext cx="606226" cy="86976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922B0B5-C02C-F402-895A-89E4D02EDFC2}"/>
              </a:ext>
            </a:extLst>
          </p:cNvPr>
          <p:cNvSpPr/>
          <p:nvPr/>
        </p:nvSpPr>
        <p:spPr>
          <a:xfrm>
            <a:off x="3269516" y="3577210"/>
            <a:ext cx="606226" cy="86976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CC236014-0698-0113-849F-55CA4A428236}"/>
              </a:ext>
            </a:extLst>
          </p:cNvPr>
          <p:cNvSpPr/>
          <p:nvPr/>
        </p:nvSpPr>
        <p:spPr>
          <a:xfrm rot="10800000">
            <a:off x="4035978" y="4815584"/>
            <a:ext cx="3687581" cy="766649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13170D82-E220-BAC5-4E28-69228E12EB8D}"/>
              </a:ext>
            </a:extLst>
          </p:cNvPr>
          <p:cNvSpPr/>
          <p:nvPr/>
        </p:nvSpPr>
        <p:spPr>
          <a:xfrm rot="10800000">
            <a:off x="3572630" y="4816009"/>
            <a:ext cx="4575157" cy="884039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917C44D6-A2D4-CBF9-8E43-1E4F5C9B4DE3}"/>
              </a:ext>
            </a:extLst>
          </p:cNvPr>
          <p:cNvSpPr/>
          <p:nvPr/>
        </p:nvSpPr>
        <p:spPr>
          <a:xfrm rot="10800000">
            <a:off x="4927894" y="5141631"/>
            <a:ext cx="1903748" cy="417724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-form: Shape 15">
            <a:extLst>
              <a:ext uri="{FF2B5EF4-FFF2-40B4-BE49-F238E27FC236}">
                <a16:creationId xmlns:a16="http://schemas.microsoft.com/office/drawing/2014/main" id="{E26F6B3E-AAA4-DFB0-D2E1-4102EC2D20B2}"/>
              </a:ext>
            </a:extLst>
          </p:cNvPr>
          <p:cNvSpPr/>
          <p:nvPr/>
        </p:nvSpPr>
        <p:spPr>
          <a:xfrm rot="2233074">
            <a:off x="2347354" y="1801011"/>
            <a:ext cx="7448218" cy="5702925"/>
          </a:xfrm>
          <a:custGeom>
            <a:avLst/>
            <a:gdLst>
              <a:gd name="connsiteX0" fmla="*/ 0 w 7483785"/>
              <a:gd name="connsiteY0" fmla="*/ 5458004 h 5636029"/>
              <a:gd name="connsiteX1" fmla="*/ 7205966 w 7483785"/>
              <a:gd name="connsiteY1" fmla="*/ 0 h 5636029"/>
              <a:gd name="connsiteX2" fmla="*/ 7206218 w 7483785"/>
              <a:gd name="connsiteY2" fmla="*/ 192280 h 5636029"/>
              <a:gd name="connsiteX3" fmla="*/ 1134999 w 7483785"/>
              <a:gd name="connsiteY3" fmla="*/ 4790794 h 5636029"/>
              <a:gd name="connsiteX4" fmla="*/ 7229231 w 7483785"/>
              <a:gd name="connsiteY4" fmla="*/ 187369 h 5636029"/>
              <a:gd name="connsiteX5" fmla="*/ 7483785 w 7483785"/>
              <a:gd name="connsiteY5" fmla="*/ 187369 h 5636029"/>
              <a:gd name="connsiteX6" fmla="*/ 270590 w 7483785"/>
              <a:gd name="connsiteY6" fmla="*/ 5636029 h 5636029"/>
              <a:gd name="connsiteX7" fmla="*/ 270590 w 7483785"/>
              <a:gd name="connsiteY7" fmla="*/ 5445522 h 5636029"/>
              <a:gd name="connsiteX8" fmla="*/ 254550 w 7483785"/>
              <a:gd name="connsiteY8" fmla="*/ 5457671 h 5636029"/>
              <a:gd name="connsiteX0" fmla="*/ 0 w 7483785"/>
              <a:gd name="connsiteY0" fmla="*/ 5458004 h 5702925"/>
              <a:gd name="connsiteX1" fmla="*/ 7205966 w 7483785"/>
              <a:gd name="connsiteY1" fmla="*/ 0 h 5702925"/>
              <a:gd name="connsiteX2" fmla="*/ 7206218 w 7483785"/>
              <a:gd name="connsiteY2" fmla="*/ 192280 h 5702925"/>
              <a:gd name="connsiteX3" fmla="*/ 1134999 w 7483785"/>
              <a:gd name="connsiteY3" fmla="*/ 4790794 h 5702925"/>
              <a:gd name="connsiteX4" fmla="*/ 7229231 w 7483785"/>
              <a:gd name="connsiteY4" fmla="*/ 187369 h 5702925"/>
              <a:gd name="connsiteX5" fmla="*/ 7483785 w 7483785"/>
              <a:gd name="connsiteY5" fmla="*/ 187369 h 5702925"/>
              <a:gd name="connsiteX6" fmla="*/ 208631 w 7483785"/>
              <a:gd name="connsiteY6" fmla="*/ 5702925 h 5702925"/>
              <a:gd name="connsiteX7" fmla="*/ 270590 w 7483785"/>
              <a:gd name="connsiteY7" fmla="*/ 5445522 h 5702925"/>
              <a:gd name="connsiteX8" fmla="*/ 254550 w 7483785"/>
              <a:gd name="connsiteY8" fmla="*/ 5457671 h 5702925"/>
              <a:gd name="connsiteX9" fmla="*/ 0 w 7483785"/>
              <a:gd name="connsiteY9" fmla="*/ 5458004 h 5702925"/>
              <a:gd name="connsiteX0" fmla="*/ 0 w 7448218"/>
              <a:gd name="connsiteY0" fmla="*/ 5458004 h 5702925"/>
              <a:gd name="connsiteX1" fmla="*/ 7205966 w 7448218"/>
              <a:gd name="connsiteY1" fmla="*/ 0 h 5702925"/>
              <a:gd name="connsiteX2" fmla="*/ 7206218 w 7448218"/>
              <a:gd name="connsiteY2" fmla="*/ 192280 h 5702925"/>
              <a:gd name="connsiteX3" fmla="*/ 1134999 w 7448218"/>
              <a:gd name="connsiteY3" fmla="*/ 4790794 h 5702925"/>
              <a:gd name="connsiteX4" fmla="*/ 7229231 w 7448218"/>
              <a:gd name="connsiteY4" fmla="*/ 187369 h 5702925"/>
              <a:gd name="connsiteX5" fmla="*/ 7448218 w 7448218"/>
              <a:gd name="connsiteY5" fmla="*/ 214890 h 5702925"/>
              <a:gd name="connsiteX6" fmla="*/ 208631 w 7448218"/>
              <a:gd name="connsiteY6" fmla="*/ 5702925 h 5702925"/>
              <a:gd name="connsiteX7" fmla="*/ 270590 w 7448218"/>
              <a:gd name="connsiteY7" fmla="*/ 5445522 h 5702925"/>
              <a:gd name="connsiteX8" fmla="*/ 254550 w 7448218"/>
              <a:gd name="connsiteY8" fmla="*/ 5457671 h 5702925"/>
              <a:gd name="connsiteX9" fmla="*/ 0 w 7448218"/>
              <a:gd name="connsiteY9" fmla="*/ 5458004 h 570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48218" h="5702925">
                <a:moveTo>
                  <a:pt x="0" y="5458004"/>
                </a:moveTo>
                <a:lnTo>
                  <a:pt x="7205966" y="0"/>
                </a:lnTo>
                <a:lnTo>
                  <a:pt x="7206218" y="192280"/>
                </a:lnTo>
                <a:lnTo>
                  <a:pt x="1134999" y="4790794"/>
                </a:lnTo>
                <a:lnTo>
                  <a:pt x="7229231" y="187369"/>
                </a:lnTo>
                <a:lnTo>
                  <a:pt x="7448218" y="214890"/>
                </a:lnTo>
                <a:lnTo>
                  <a:pt x="208631" y="5702925"/>
                </a:lnTo>
                <a:lnTo>
                  <a:pt x="270590" y="5445522"/>
                </a:lnTo>
                <a:lnTo>
                  <a:pt x="254550" y="5457671"/>
                </a:lnTo>
                <a:lnTo>
                  <a:pt x="0" y="5458004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" name="Half Frame 16">
            <a:extLst>
              <a:ext uri="{FF2B5EF4-FFF2-40B4-BE49-F238E27FC236}">
                <a16:creationId xmlns:a16="http://schemas.microsoft.com/office/drawing/2014/main" id="{7567E2CB-7013-81E8-6ABC-35B04EA5FEA4}"/>
              </a:ext>
            </a:extLst>
          </p:cNvPr>
          <p:cNvSpPr/>
          <p:nvPr/>
        </p:nvSpPr>
        <p:spPr>
          <a:xfrm rot="2538489">
            <a:off x="4018467" y="-440108"/>
            <a:ext cx="4105993" cy="3900678"/>
          </a:xfrm>
          <a:custGeom>
            <a:avLst/>
            <a:gdLst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126297 w 2577619"/>
              <a:gd name="connsiteY3" fmla="*/ 112657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31895 w 2577619"/>
              <a:gd name="connsiteY3" fmla="*/ 513734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33697 w 2577619"/>
              <a:gd name="connsiteY3" fmla="*/ 73545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864347 w 2577619"/>
              <a:gd name="connsiteY0" fmla="*/ 865077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64347 w 2577619"/>
              <a:gd name="connsiteY6" fmla="*/ 865077 h 2300068"/>
              <a:gd name="connsiteX0" fmla="*/ 875141 w 2577619"/>
              <a:gd name="connsiteY0" fmla="*/ 915609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75141 w 2577619"/>
              <a:gd name="connsiteY6" fmla="*/ 915609 h 230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7619" h="2300068">
                <a:moveTo>
                  <a:pt x="875141" y="915609"/>
                </a:moveTo>
                <a:lnTo>
                  <a:pt x="2577619" y="0"/>
                </a:lnTo>
                <a:lnTo>
                  <a:pt x="2451367" y="112657"/>
                </a:lnTo>
                <a:lnTo>
                  <a:pt x="940672" y="964886"/>
                </a:lnTo>
                <a:lnTo>
                  <a:pt x="126297" y="2187371"/>
                </a:lnTo>
                <a:lnTo>
                  <a:pt x="0" y="2300068"/>
                </a:lnTo>
                <a:lnTo>
                  <a:pt x="875141" y="915609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E763067-9A3A-2EA6-EFBA-9C5769366CC6}"/>
              </a:ext>
            </a:extLst>
          </p:cNvPr>
          <p:cNvSpPr/>
          <p:nvPr/>
        </p:nvSpPr>
        <p:spPr>
          <a:xfrm rot="1610158">
            <a:off x="3029981" y="1462940"/>
            <a:ext cx="284255" cy="930531"/>
          </a:xfrm>
          <a:custGeom>
            <a:avLst/>
            <a:gdLst>
              <a:gd name="connsiteX0" fmla="*/ 0 w 131727"/>
              <a:gd name="connsiteY0" fmla="*/ 0 h 870734"/>
              <a:gd name="connsiteX1" fmla="*/ 131727 w 131727"/>
              <a:gd name="connsiteY1" fmla="*/ 0 h 870734"/>
              <a:gd name="connsiteX2" fmla="*/ 131727 w 131727"/>
              <a:gd name="connsiteY2" fmla="*/ 870734 h 870734"/>
              <a:gd name="connsiteX3" fmla="*/ 0 w 131727"/>
              <a:gd name="connsiteY3" fmla="*/ 870734 h 870734"/>
              <a:gd name="connsiteX4" fmla="*/ 0 w 131727"/>
              <a:gd name="connsiteY4" fmla="*/ 0 h 870734"/>
              <a:gd name="connsiteX0" fmla="*/ 0 w 166471"/>
              <a:gd name="connsiteY0" fmla="*/ 84296 h 870734"/>
              <a:gd name="connsiteX1" fmla="*/ 166471 w 166471"/>
              <a:gd name="connsiteY1" fmla="*/ 0 h 870734"/>
              <a:gd name="connsiteX2" fmla="*/ 166471 w 166471"/>
              <a:gd name="connsiteY2" fmla="*/ 870734 h 870734"/>
              <a:gd name="connsiteX3" fmla="*/ 34744 w 166471"/>
              <a:gd name="connsiteY3" fmla="*/ 870734 h 870734"/>
              <a:gd name="connsiteX4" fmla="*/ 0 w 166471"/>
              <a:gd name="connsiteY4" fmla="*/ 84296 h 870734"/>
              <a:gd name="connsiteX0" fmla="*/ 0 w 169621"/>
              <a:gd name="connsiteY0" fmla="*/ 93895 h 870734"/>
              <a:gd name="connsiteX1" fmla="*/ 169621 w 169621"/>
              <a:gd name="connsiteY1" fmla="*/ 0 h 870734"/>
              <a:gd name="connsiteX2" fmla="*/ 169621 w 169621"/>
              <a:gd name="connsiteY2" fmla="*/ 870734 h 870734"/>
              <a:gd name="connsiteX3" fmla="*/ 37894 w 169621"/>
              <a:gd name="connsiteY3" fmla="*/ 870734 h 870734"/>
              <a:gd name="connsiteX4" fmla="*/ 0 w 169621"/>
              <a:gd name="connsiteY4" fmla="*/ 93895 h 870734"/>
              <a:gd name="connsiteX0" fmla="*/ 0 w 169570"/>
              <a:gd name="connsiteY0" fmla="*/ 104544 h 870734"/>
              <a:gd name="connsiteX1" fmla="*/ 169570 w 169570"/>
              <a:gd name="connsiteY1" fmla="*/ 0 h 870734"/>
              <a:gd name="connsiteX2" fmla="*/ 169570 w 169570"/>
              <a:gd name="connsiteY2" fmla="*/ 870734 h 870734"/>
              <a:gd name="connsiteX3" fmla="*/ 37843 w 169570"/>
              <a:gd name="connsiteY3" fmla="*/ 870734 h 870734"/>
              <a:gd name="connsiteX4" fmla="*/ 0 w 169570"/>
              <a:gd name="connsiteY4" fmla="*/ 104544 h 870734"/>
              <a:gd name="connsiteX0" fmla="*/ 0 w 271479"/>
              <a:gd name="connsiteY0" fmla="*/ 161948 h 928138"/>
              <a:gd name="connsiteX1" fmla="*/ 271479 w 271479"/>
              <a:gd name="connsiteY1" fmla="*/ 0 h 928138"/>
              <a:gd name="connsiteX2" fmla="*/ 169570 w 271479"/>
              <a:gd name="connsiteY2" fmla="*/ 928138 h 928138"/>
              <a:gd name="connsiteX3" fmla="*/ 37843 w 271479"/>
              <a:gd name="connsiteY3" fmla="*/ 928138 h 928138"/>
              <a:gd name="connsiteX4" fmla="*/ 0 w 271479"/>
              <a:gd name="connsiteY4" fmla="*/ 161948 h 928138"/>
              <a:gd name="connsiteX0" fmla="*/ 0 w 271479"/>
              <a:gd name="connsiteY0" fmla="*/ 161948 h 933656"/>
              <a:gd name="connsiteX1" fmla="*/ 271479 w 271479"/>
              <a:gd name="connsiteY1" fmla="*/ 0 h 933656"/>
              <a:gd name="connsiteX2" fmla="*/ 116014 w 271479"/>
              <a:gd name="connsiteY2" fmla="*/ 933656 h 933656"/>
              <a:gd name="connsiteX3" fmla="*/ 37843 w 271479"/>
              <a:gd name="connsiteY3" fmla="*/ 928138 h 933656"/>
              <a:gd name="connsiteX4" fmla="*/ 0 w 271479"/>
              <a:gd name="connsiteY4" fmla="*/ 161948 h 933656"/>
              <a:gd name="connsiteX0" fmla="*/ 0 w 271479"/>
              <a:gd name="connsiteY0" fmla="*/ 161948 h 930531"/>
              <a:gd name="connsiteX1" fmla="*/ 271479 w 271479"/>
              <a:gd name="connsiteY1" fmla="*/ 0 h 930531"/>
              <a:gd name="connsiteX2" fmla="*/ 101762 w 271479"/>
              <a:gd name="connsiteY2" fmla="*/ 930531 h 930531"/>
              <a:gd name="connsiteX3" fmla="*/ 37843 w 271479"/>
              <a:gd name="connsiteY3" fmla="*/ 928138 h 930531"/>
              <a:gd name="connsiteX4" fmla="*/ 0 w 271479"/>
              <a:gd name="connsiteY4" fmla="*/ 161948 h 93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479" h="930531">
                <a:moveTo>
                  <a:pt x="0" y="161948"/>
                </a:moveTo>
                <a:lnTo>
                  <a:pt x="271479" y="0"/>
                </a:lnTo>
                <a:lnTo>
                  <a:pt x="101762" y="930531"/>
                </a:lnTo>
                <a:lnTo>
                  <a:pt x="37843" y="928138"/>
                </a:lnTo>
                <a:lnTo>
                  <a:pt x="0" y="161948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4F647AF-815A-3570-8F15-94032E740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122" y="1346746"/>
            <a:ext cx="6655820" cy="2645170"/>
          </a:xfrm>
          <a:prstGeom prst="rect">
            <a:avLst/>
          </a:prstGeom>
        </p:spPr>
      </p:pic>
      <p:sp>
        <p:nvSpPr>
          <p:cNvPr id="22" name="Rectangle 20">
            <a:extLst>
              <a:ext uri="{FF2B5EF4-FFF2-40B4-BE49-F238E27FC236}">
                <a16:creationId xmlns:a16="http://schemas.microsoft.com/office/drawing/2014/main" id="{F771A94E-1064-F497-864E-CE5AD741A451}"/>
              </a:ext>
            </a:extLst>
          </p:cNvPr>
          <p:cNvSpPr/>
          <p:nvPr/>
        </p:nvSpPr>
        <p:spPr>
          <a:xfrm rot="19989842" flipH="1">
            <a:off x="8863930" y="1355321"/>
            <a:ext cx="214112" cy="955477"/>
          </a:xfrm>
          <a:custGeom>
            <a:avLst/>
            <a:gdLst>
              <a:gd name="connsiteX0" fmla="*/ 0 w 131727"/>
              <a:gd name="connsiteY0" fmla="*/ 0 h 870734"/>
              <a:gd name="connsiteX1" fmla="*/ 131727 w 131727"/>
              <a:gd name="connsiteY1" fmla="*/ 0 h 870734"/>
              <a:gd name="connsiteX2" fmla="*/ 131727 w 131727"/>
              <a:gd name="connsiteY2" fmla="*/ 870734 h 870734"/>
              <a:gd name="connsiteX3" fmla="*/ 0 w 131727"/>
              <a:gd name="connsiteY3" fmla="*/ 870734 h 870734"/>
              <a:gd name="connsiteX4" fmla="*/ 0 w 131727"/>
              <a:gd name="connsiteY4" fmla="*/ 0 h 870734"/>
              <a:gd name="connsiteX0" fmla="*/ 0 w 166471"/>
              <a:gd name="connsiteY0" fmla="*/ 84296 h 870734"/>
              <a:gd name="connsiteX1" fmla="*/ 166471 w 166471"/>
              <a:gd name="connsiteY1" fmla="*/ 0 h 870734"/>
              <a:gd name="connsiteX2" fmla="*/ 166471 w 166471"/>
              <a:gd name="connsiteY2" fmla="*/ 870734 h 870734"/>
              <a:gd name="connsiteX3" fmla="*/ 34744 w 166471"/>
              <a:gd name="connsiteY3" fmla="*/ 870734 h 870734"/>
              <a:gd name="connsiteX4" fmla="*/ 0 w 166471"/>
              <a:gd name="connsiteY4" fmla="*/ 84296 h 870734"/>
              <a:gd name="connsiteX0" fmla="*/ 0 w 169621"/>
              <a:gd name="connsiteY0" fmla="*/ 93895 h 870734"/>
              <a:gd name="connsiteX1" fmla="*/ 169621 w 169621"/>
              <a:gd name="connsiteY1" fmla="*/ 0 h 870734"/>
              <a:gd name="connsiteX2" fmla="*/ 169621 w 169621"/>
              <a:gd name="connsiteY2" fmla="*/ 870734 h 870734"/>
              <a:gd name="connsiteX3" fmla="*/ 37894 w 169621"/>
              <a:gd name="connsiteY3" fmla="*/ 870734 h 870734"/>
              <a:gd name="connsiteX4" fmla="*/ 0 w 169621"/>
              <a:gd name="connsiteY4" fmla="*/ 93895 h 870734"/>
              <a:gd name="connsiteX0" fmla="*/ 0 w 169570"/>
              <a:gd name="connsiteY0" fmla="*/ 104544 h 870734"/>
              <a:gd name="connsiteX1" fmla="*/ 169570 w 169570"/>
              <a:gd name="connsiteY1" fmla="*/ 0 h 870734"/>
              <a:gd name="connsiteX2" fmla="*/ 169570 w 169570"/>
              <a:gd name="connsiteY2" fmla="*/ 870734 h 870734"/>
              <a:gd name="connsiteX3" fmla="*/ 37843 w 169570"/>
              <a:gd name="connsiteY3" fmla="*/ 870734 h 870734"/>
              <a:gd name="connsiteX4" fmla="*/ 0 w 169570"/>
              <a:gd name="connsiteY4" fmla="*/ 104544 h 870734"/>
              <a:gd name="connsiteX0" fmla="*/ 0 w 223781"/>
              <a:gd name="connsiteY0" fmla="*/ 111912 h 870734"/>
              <a:gd name="connsiteX1" fmla="*/ 223781 w 223781"/>
              <a:gd name="connsiteY1" fmla="*/ 0 h 870734"/>
              <a:gd name="connsiteX2" fmla="*/ 223781 w 223781"/>
              <a:gd name="connsiteY2" fmla="*/ 870734 h 870734"/>
              <a:gd name="connsiteX3" fmla="*/ 92054 w 223781"/>
              <a:gd name="connsiteY3" fmla="*/ 870734 h 870734"/>
              <a:gd name="connsiteX4" fmla="*/ 0 w 223781"/>
              <a:gd name="connsiteY4" fmla="*/ 111912 h 870734"/>
              <a:gd name="connsiteX0" fmla="*/ 0 w 223781"/>
              <a:gd name="connsiteY0" fmla="*/ 111912 h 870734"/>
              <a:gd name="connsiteX1" fmla="*/ 223781 w 223781"/>
              <a:gd name="connsiteY1" fmla="*/ 0 h 870734"/>
              <a:gd name="connsiteX2" fmla="*/ 223781 w 223781"/>
              <a:gd name="connsiteY2" fmla="*/ 870734 h 870734"/>
              <a:gd name="connsiteX3" fmla="*/ 119143 w 223781"/>
              <a:gd name="connsiteY3" fmla="*/ 863501 h 870734"/>
              <a:gd name="connsiteX4" fmla="*/ 0 w 223781"/>
              <a:gd name="connsiteY4" fmla="*/ 111912 h 870734"/>
              <a:gd name="connsiteX0" fmla="*/ 0 w 223781"/>
              <a:gd name="connsiteY0" fmla="*/ 111912 h 882235"/>
              <a:gd name="connsiteX1" fmla="*/ 223781 w 223781"/>
              <a:gd name="connsiteY1" fmla="*/ 0 h 882235"/>
              <a:gd name="connsiteX2" fmla="*/ 195355 w 223781"/>
              <a:gd name="connsiteY2" fmla="*/ 882235 h 882235"/>
              <a:gd name="connsiteX3" fmla="*/ 119143 w 223781"/>
              <a:gd name="connsiteY3" fmla="*/ 863501 h 882235"/>
              <a:gd name="connsiteX4" fmla="*/ 0 w 223781"/>
              <a:gd name="connsiteY4" fmla="*/ 111912 h 882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781" h="882235">
                <a:moveTo>
                  <a:pt x="0" y="111912"/>
                </a:moveTo>
                <a:lnTo>
                  <a:pt x="223781" y="0"/>
                </a:lnTo>
                <a:lnTo>
                  <a:pt x="195355" y="882235"/>
                </a:lnTo>
                <a:lnTo>
                  <a:pt x="119143" y="863501"/>
                </a:lnTo>
                <a:lnTo>
                  <a:pt x="0" y="111912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alf Frame 16">
            <a:extLst>
              <a:ext uri="{FF2B5EF4-FFF2-40B4-BE49-F238E27FC236}">
                <a16:creationId xmlns:a16="http://schemas.microsoft.com/office/drawing/2014/main" id="{061ADAE6-4E55-CAEA-DF2A-C7B06CBC2B86}"/>
              </a:ext>
            </a:extLst>
          </p:cNvPr>
          <p:cNvSpPr/>
          <p:nvPr/>
        </p:nvSpPr>
        <p:spPr>
          <a:xfrm rot="2538489">
            <a:off x="4448928" y="90675"/>
            <a:ext cx="3294144" cy="2998296"/>
          </a:xfrm>
          <a:custGeom>
            <a:avLst/>
            <a:gdLst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126297 w 2577619"/>
              <a:gd name="connsiteY3" fmla="*/ 112657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31895 w 2577619"/>
              <a:gd name="connsiteY3" fmla="*/ 513734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33697 w 2577619"/>
              <a:gd name="connsiteY3" fmla="*/ 73545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864347 w 2577619"/>
              <a:gd name="connsiteY0" fmla="*/ 865077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64347 w 2577619"/>
              <a:gd name="connsiteY6" fmla="*/ 865077 h 2300068"/>
              <a:gd name="connsiteX0" fmla="*/ 875141 w 2577619"/>
              <a:gd name="connsiteY0" fmla="*/ 915609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75141 w 2577619"/>
              <a:gd name="connsiteY6" fmla="*/ 915609 h 230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7619" h="2300068">
                <a:moveTo>
                  <a:pt x="875141" y="915609"/>
                </a:moveTo>
                <a:lnTo>
                  <a:pt x="2577619" y="0"/>
                </a:lnTo>
                <a:lnTo>
                  <a:pt x="2451367" y="112657"/>
                </a:lnTo>
                <a:lnTo>
                  <a:pt x="940672" y="964886"/>
                </a:lnTo>
                <a:lnTo>
                  <a:pt x="126297" y="2187371"/>
                </a:lnTo>
                <a:lnTo>
                  <a:pt x="0" y="2300068"/>
                </a:lnTo>
                <a:lnTo>
                  <a:pt x="875141" y="915609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88068712-984C-AC37-8DC2-58685245BE0E}"/>
              </a:ext>
            </a:extLst>
          </p:cNvPr>
          <p:cNvSpPr/>
          <p:nvPr/>
        </p:nvSpPr>
        <p:spPr>
          <a:xfrm>
            <a:off x="4818628" y="1092147"/>
            <a:ext cx="2321027" cy="237855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72C60D6-FF02-747D-1C42-11CDCD630A93}"/>
              </a:ext>
            </a:extLst>
          </p:cNvPr>
          <p:cNvCxnSpPr>
            <a:cxnSpLocks/>
          </p:cNvCxnSpPr>
          <p:nvPr/>
        </p:nvCxnSpPr>
        <p:spPr>
          <a:xfrm flipV="1">
            <a:off x="2881960" y="2254359"/>
            <a:ext cx="6293761" cy="3728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1C239F4B-AE0F-09BF-621E-86F2AE2401E2}"/>
              </a:ext>
            </a:extLst>
          </p:cNvPr>
          <p:cNvSpPr/>
          <p:nvPr/>
        </p:nvSpPr>
        <p:spPr>
          <a:xfrm>
            <a:off x="1153631" y="146417"/>
            <a:ext cx="941315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spc="50" dirty="0">
                <a:ln w="38100" cmpd="sng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JAIN</a:t>
            </a:r>
            <a:r>
              <a:rPr lang="en-GB" sz="6600" b="1" spc="50" dirty="0">
                <a:ln w="38100" cmpd="sng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CAR RENTALS</a:t>
            </a:r>
          </a:p>
        </p:txBody>
      </p:sp>
    </p:spTree>
    <p:extLst>
      <p:ext uri="{BB962C8B-B14F-4D97-AF65-F5344CB8AC3E}">
        <p14:creationId xmlns:p14="http://schemas.microsoft.com/office/powerpoint/2010/main" val="1234477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3D2B37-521F-338D-F0A9-94BE75749227}"/>
              </a:ext>
            </a:extLst>
          </p:cNvPr>
          <p:cNvSpPr/>
          <p:nvPr/>
        </p:nvSpPr>
        <p:spPr>
          <a:xfrm>
            <a:off x="732912" y="2372568"/>
            <a:ext cx="1002550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9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AIN CAR RENTAL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654C19-CFC4-D4D6-F679-0288F2D7702E}"/>
              </a:ext>
            </a:extLst>
          </p:cNvPr>
          <p:cNvSpPr/>
          <p:nvPr/>
        </p:nvSpPr>
        <p:spPr>
          <a:xfrm>
            <a:off x="732912" y="621218"/>
            <a:ext cx="102944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9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27F0DA-8D53-4782-3740-090C3B616463}"/>
              </a:ext>
            </a:extLst>
          </p:cNvPr>
          <p:cNvSpPr/>
          <p:nvPr/>
        </p:nvSpPr>
        <p:spPr>
          <a:xfrm>
            <a:off x="1599680" y="621218"/>
            <a:ext cx="56457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9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</a:t>
            </a:r>
            <a:endParaRPr lang="en-GB" sz="9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DFD0A6-3C1B-E52B-841B-9EB04F59A545}"/>
              </a:ext>
            </a:extLst>
          </p:cNvPr>
          <p:cNvSpPr/>
          <p:nvPr/>
        </p:nvSpPr>
        <p:spPr>
          <a:xfrm>
            <a:off x="1402129" y="4195803"/>
            <a:ext cx="102944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9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D03F8-6ACA-ADEF-5876-5CECCBAD78B1}"/>
              </a:ext>
            </a:extLst>
          </p:cNvPr>
          <p:cNvSpPr/>
          <p:nvPr/>
        </p:nvSpPr>
        <p:spPr>
          <a:xfrm>
            <a:off x="1968235" y="661866"/>
            <a:ext cx="113524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9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</a:t>
            </a:r>
            <a:endParaRPr lang="en-GB" sz="9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2F0932-FC45-2C5A-2C29-5CD6ECD360FB}"/>
              </a:ext>
            </a:extLst>
          </p:cNvPr>
          <p:cNvSpPr/>
          <p:nvPr/>
        </p:nvSpPr>
        <p:spPr>
          <a:xfrm>
            <a:off x="3146457" y="644868"/>
            <a:ext cx="95891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9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</a:t>
            </a:r>
            <a:endParaRPr lang="en-GB" sz="9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150FD8-70FB-8757-C61C-FDA7AC828BB7}"/>
              </a:ext>
            </a:extLst>
          </p:cNvPr>
          <p:cNvSpPr/>
          <p:nvPr/>
        </p:nvSpPr>
        <p:spPr>
          <a:xfrm>
            <a:off x="10217305" y="661866"/>
            <a:ext cx="800220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9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</a:t>
            </a:r>
            <a:endParaRPr lang="en-GB" sz="9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F5AEE6-ECE7-36D4-8887-A854B477BED3}"/>
              </a:ext>
            </a:extLst>
          </p:cNvPr>
          <p:cNvSpPr/>
          <p:nvPr/>
        </p:nvSpPr>
        <p:spPr>
          <a:xfrm>
            <a:off x="8509144" y="549333"/>
            <a:ext cx="915636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9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</a:t>
            </a:r>
            <a:endParaRPr lang="en-GB" sz="9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8A096C-DC84-A937-FA60-47C0701D27F1}"/>
              </a:ext>
            </a:extLst>
          </p:cNvPr>
          <p:cNvSpPr/>
          <p:nvPr/>
        </p:nvSpPr>
        <p:spPr>
          <a:xfrm>
            <a:off x="7613987" y="574125"/>
            <a:ext cx="113524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9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	</a:t>
            </a:r>
            <a:endParaRPr lang="en-GB" sz="9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16A51C-4DE3-A3A5-AB32-691752A9D7E6}"/>
              </a:ext>
            </a:extLst>
          </p:cNvPr>
          <p:cNvSpPr/>
          <p:nvPr/>
        </p:nvSpPr>
        <p:spPr>
          <a:xfrm>
            <a:off x="6893957" y="598388"/>
            <a:ext cx="84510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9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</a:t>
            </a:r>
            <a:endParaRPr lang="en-GB" sz="9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769FD6-CE71-5F59-D0D5-36518647A801}"/>
              </a:ext>
            </a:extLst>
          </p:cNvPr>
          <p:cNvSpPr/>
          <p:nvPr/>
        </p:nvSpPr>
        <p:spPr>
          <a:xfrm>
            <a:off x="5910526" y="549333"/>
            <a:ext cx="97334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9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</a:t>
            </a:r>
            <a:endParaRPr lang="en-GB" sz="9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BCEA2D-4ADD-7580-E559-BBE47CF676A7}"/>
              </a:ext>
            </a:extLst>
          </p:cNvPr>
          <p:cNvSpPr/>
          <p:nvPr/>
        </p:nvSpPr>
        <p:spPr>
          <a:xfrm>
            <a:off x="4877990" y="599453"/>
            <a:ext cx="97334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9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</a:t>
            </a:r>
            <a:endParaRPr lang="en-GB" sz="9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5E76FD-67C3-DEC6-FA89-8B63257DC7A9}"/>
              </a:ext>
            </a:extLst>
          </p:cNvPr>
          <p:cNvSpPr/>
          <p:nvPr/>
        </p:nvSpPr>
        <p:spPr>
          <a:xfrm>
            <a:off x="3923550" y="621218"/>
            <a:ext cx="102944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9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10B13A-37F5-3283-D234-82E21B2200E3}"/>
              </a:ext>
            </a:extLst>
          </p:cNvPr>
          <p:cNvSpPr/>
          <p:nvPr/>
        </p:nvSpPr>
        <p:spPr>
          <a:xfrm>
            <a:off x="9237588" y="520824"/>
            <a:ext cx="102944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9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706333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06DB0E-96B7-1E5D-9445-D9EE88A37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9CF5F46-A7EA-171F-040F-304C45F3200D}"/>
              </a:ext>
            </a:extLst>
          </p:cNvPr>
          <p:cNvSpPr/>
          <p:nvPr/>
        </p:nvSpPr>
        <p:spPr>
          <a:xfrm>
            <a:off x="8024181" y="3596932"/>
            <a:ext cx="606226" cy="86976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1B44A2C-C801-50FC-783F-CE566350B4D7}"/>
              </a:ext>
            </a:extLst>
          </p:cNvPr>
          <p:cNvSpPr/>
          <p:nvPr/>
        </p:nvSpPr>
        <p:spPr>
          <a:xfrm>
            <a:off x="3269516" y="3577210"/>
            <a:ext cx="606226" cy="86976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A5A729-1B97-085D-43BE-381000BF989E}"/>
              </a:ext>
            </a:extLst>
          </p:cNvPr>
          <p:cNvSpPr/>
          <p:nvPr/>
        </p:nvSpPr>
        <p:spPr>
          <a:xfrm>
            <a:off x="1272564" y="2263961"/>
            <a:ext cx="9413154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6600" b="1" spc="50" dirty="0">
                <a:ln w="38100" cmpd="sng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JAIN CAR RENTALS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D990B3-3EDE-8F0F-10F2-4E1B90AC4434}"/>
              </a:ext>
            </a:extLst>
          </p:cNvPr>
          <p:cNvSpPr/>
          <p:nvPr/>
        </p:nvSpPr>
        <p:spPr>
          <a:xfrm>
            <a:off x="2471301" y="2830700"/>
            <a:ext cx="677781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7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gerian" panose="04020705040A02060702" pitchFamily="82" charset="0"/>
              </a:rPr>
              <a:t>DRIVE IN STYLE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07FDD0BF-F1B8-D9B1-8697-DB5A7B157BAF}"/>
              </a:ext>
            </a:extLst>
          </p:cNvPr>
          <p:cNvSpPr/>
          <p:nvPr/>
        </p:nvSpPr>
        <p:spPr>
          <a:xfrm rot="10800000">
            <a:off x="4035978" y="4815584"/>
            <a:ext cx="3687581" cy="766649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A2A8A985-B7F8-1F37-3073-7A4A73567404}"/>
              </a:ext>
            </a:extLst>
          </p:cNvPr>
          <p:cNvSpPr/>
          <p:nvPr/>
        </p:nvSpPr>
        <p:spPr>
          <a:xfrm rot="10800000">
            <a:off x="3572630" y="4816009"/>
            <a:ext cx="4575157" cy="884039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B8704DCD-919D-0955-DC70-8AE438AFA0DD}"/>
              </a:ext>
            </a:extLst>
          </p:cNvPr>
          <p:cNvSpPr/>
          <p:nvPr/>
        </p:nvSpPr>
        <p:spPr>
          <a:xfrm rot="10800000">
            <a:off x="4927894" y="5141631"/>
            <a:ext cx="1903748" cy="417724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-form: Shape 15">
            <a:extLst>
              <a:ext uri="{FF2B5EF4-FFF2-40B4-BE49-F238E27FC236}">
                <a16:creationId xmlns:a16="http://schemas.microsoft.com/office/drawing/2014/main" id="{6066F752-5AF6-E32D-8130-470EC69DC41F}"/>
              </a:ext>
            </a:extLst>
          </p:cNvPr>
          <p:cNvSpPr/>
          <p:nvPr/>
        </p:nvSpPr>
        <p:spPr>
          <a:xfrm rot="2233074">
            <a:off x="2347354" y="1801011"/>
            <a:ext cx="7448218" cy="5702925"/>
          </a:xfrm>
          <a:custGeom>
            <a:avLst/>
            <a:gdLst>
              <a:gd name="connsiteX0" fmla="*/ 0 w 7483785"/>
              <a:gd name="connsiteY0" fmla="*/ 5458004 h 5636029"/>
              <a:gd name="connsiteX1" fmla="*/ 7205966 w 7483785"/>
              <a:gd name="connsiteY1" fmla="*/ 0 h 5636029"/>
              <a:gd name="connsiteX2" fmla="*/ 7206218 w 7483785"/>
              <a:gd name="connsiteY2" fmla="*/ 192280 h 5636029"/>
              <a:gd name="connsiteX3" fmla="*/ 1134999 w 7483785"/>
              <a:gd name="connsiteY3" fmla="*/ 4790794 h 5636029"/>
              <a:gd name="connsiteX4" fmla="*/ 7229231 w 7483785"/>
              <a:gd name="connsiteY4" fmla="*/ 187369 h 5636029"/>
              <a:gd name="connsiteX5" fmla="*/ 7483785 w 7483785"/>
              <a:gd name="connsiteY5" fmla="*/ 187369 h 5636029"/>
              <a:gd name="connsiteX6" fmla="*/ 270590 w 7483785"/>
              <a:gd name="connsiteY6" fmla="*/ 5636029 h 5636029"/>
              <a:gd name="connsiteX7" fmla="*/ 270590 w 7483785"/>
              <a:gd name="connsiteY7" fmla="*/ 5445522 h 5636029"/>
              <a:gd name="connsiteX8" fmla="*/ 254550 w 7483785"/>
              <a:gd name="connsiteY8" fmla="*/ 5457671 h 5636029"/>
              <a:gd name="connsiteX0" fmla="*/ 0 w 7483785"/>
              <a:gd name="connsiteY0" fmla="*/ 5458004 h 5702925"/>
              <a:gd name="connsiteX1" fmla="*/ 7205966 w 7483785"/>
              <a:gd name="connsiteY1" fmla="*/ 0 h 5702925"/>
              <a:gd name="connsiteX2" fmla="*/ 7206218 w 7483785"/>
              <a:gd name="connsiteY2" fmla="*/ 192280 h 5702925"/>
              <a:gd name="connsiteX3" fmla="*/ 1134999 w 7483785"/>
              <a:gd name="connsiteY3" fmla="*/ 4790794 h 5702925"/>
              <a:gd name="connsiteX4" fmla="*/ 7229231 w 7483785"/>
              <a:gd name="connsiteY4" fmla="*/ 187369 h 5702925"/>
              <a:gd name="connsiteX5" fmla="*/ 7483785 w 7483785"/>
              <a:gd name="connsiteY5" fmla="*/ 187369 h 5702925"/>
              <a:gd name="connsiteX6" fmla="*/ 208631 w 7483785"/>
              <a:gd name="connsiteY6" fmla="*/ 5702925 h 5702925"/>
              <a:gd name="connsiteX7" fmla="*/ 270590 w 7483785"/>
              <a:gd name="connsiteY7" fmla="*/ 5445522 h 5702925"/>
              <a:gd name="connsiteX8" fmla="*/ 254550 w 7483785"/>
              <a:gd name="connsiteY8" fmla="*/ 5457671 h 5702925"/>
              <a:gd name="connsiteX9" fmla="*/ 0 w 7483785"/>
              <a:gd name="connsiteY9" fmla="*/ 5458004 h 5702925"/>
              <a:gd name="connsiteX0" fmla="*/ 0 w 7448218"/>
              <a:gd name="connsiteY0" fmla="*/ 5458004 h 5702925"/>
              <a:gd name="connsiteX1" fmla="*/ 7205966 w 7448218"/>
              <a:gd name="connsiteY1" fmla="*/ 0 h 5702925"/>
              <a:gd name="connsiteX2" fmla="*/ 7206218 w 7448218"/>
              <a:gd name="connsiteY2" fmla="*/ 192280 h 5702925"/>
              <a:gd name="connsiteX3" fmla="*/ 1134999 w 7448218"/>
              <a:gd name="connsiteY3" fmla="*/ 4790794 h 5702925"/>
              <a:gd name="connsiteX4" fmla="*/ 7229231 w 7448218"/>
              <a:gd name="connsiteY4" fmla="*/ 187369 h 5702925"/>
              <a:gd name="connsiteX5" fmla="*/ 7448218 w 7448218"/>
              <a:gd name="connsiteY5" fmla="*/ 214890 h 5702925"/>
              <a:gd name="connsiteX6" fmla="*/ 208631 w 7448218"/>
              <a:gd name="connsiteY6" fmla="*/ 5702925 h 5702925"/>
              <a:gd name="connsiteX7" fmla="*/ 270590 w 7448218"/>
              <a:gd name="connsiteY7" fmla="*/ 5445522 h 5702925"/>
              <a:gd name="connsiteX8" fmla="*/ 254550 w 7448218"/>
              <a:gd name="connsiteY8" fmla="*/ 5457671 h 5702925"/>
              <a:gd name="connsiteX9" fmla="*/ 0 w 7448218"/>
              <a:gd name="connsiteY9" fmla="*/ 5458004 h 570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48218" h="5702925">
                <a:moveTo>
                  <a:pt x="0" y="5458004"/>
                </a:moveTo>
                <a:lnTo>
                  <a:pt x="7205966" y="0"/>
                </a:lnTo>
                <a:lnTo>
                  <a:pt x="7206218" y="192280"/>
                </a:lnTo>
                <a:lnTo>
                  <a:pt x="1134999" y="4790794"/>
                </a:lnTo>
                <a:lnTo>
                  <a:pt x="7229231" y="187369"/>
                </a:lnTo>
                <a:lnTo>
                  <a:pt x="7448218" y="214890"/>
                </a:lnTo>
                <a:lnTo>
                  <a:pt x="208631" y="5702925"/>
                </a:lnTo>
                <a:lnTo>
                  <a:pt x="270590" y="5445522"/>
                </a:lnTo>
                <a:lnTo>
                  <a:pt x="254550" y="5457671"/>
                </a:lnTo>
                <a:lnTo>
                  <a:pt x="0" y="5458004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" name="Half Frame 16">
            <a:extLst>
              <a:ext uri="{FF2B5EF4-FFF2-40B4-BE49-F238E27FC236}">
                <a16:creationId xmlns:a16="http://schemas.microsoft.com/office/drawing/2014/main" id="{E2402B4C-FF9B-7E6B-87E1-38E3B039B023}"/>
              </a:ext>
            </a:extLst>
          </p:cNvPr>
          <p:cNvSpPr/>
          <p:nvPr/>
        </p:nvSpPr>
        <p:spPr>
          <a:xfrm rot="2538489">
            <a:off x="4018467" y="-440108"/>
            <a:ext cx="4105993" cy="3900678"/>
          </a:xfrm>
          <a:custGeom>
            <a:avLst/>
            <a:gdLst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126297 w 2577619"/>
              <a:gd name="connsiteY3" fmla="*/ 112657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31895 w 2577619"/>
              <a:gd name="connsiteY3" fmla="*/ 513734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33697 w 2577619"/>
              <a:gd name="connsiteY3" fmla="*/ 73545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864347 w 2577619"/>
              <a:gd name="connsiteY0" fmla="*/ 865077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64347 w 2577619"/>
              <a:gd name="connsiteY6" fmla="*/ 865077 h 2300068"/>
              <a:gd name="connsiteX0" fmla="*/ 875141 w 2577619"/>
              <a:gd name="connsiteY0" fmla="*/ 915609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75141 w 2577619"/>
              <a:gd name="connsiteY6" fmla="*/ 915609 h 230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7619" h="2300068">
                <a:moveTo>
                  <a:pt x="875141" y="915609"/>
                </a:moveTo>
                <a:lnTo>
                  <a:pt x="2577619" y="0"/>
                </a:lnTo>
                <a:lnTo>
                  <a:pt x="2451367" y="112657"/>
                </a:lnTo>
                <a:lnTo>
                  <a:pt x="940672" y="964886"/>
                </a:lnTo>
                <a:lnTo>
                  <a:pt x="126297" y="2187371"/>
                </a:lnTo>
                <a:lnTo>
                  <a:pt x="0" y="2300068"/>
                </a:lnTo>
                <a:lnTo>
                  <a:pt x="875141" y="915609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55BADB-855E-4B56-6429-E078D6C87ED6}"/>
              </a:ext>
            </a:extLst>
          </p:cNvPr>
          <p:cNvSpPr/>
          <p:nvPr/>
        </p:nvSpPr>
        <p:spPr>
          <a:xfrm rot="1610158">
            <a:off x="3029981" y="1462940"/>
            <a:ext cx="284255" cy="930531"/>
          </a:xfrm>
          <a:custGeom>
            <a:avLst/>
            <a:gdLst>
              <a:gd name="connsiteX0" fmla="*/ 0 w 131727"/>
              <a:gd name="connsiteY0" fmla="*/ 0 h 870734"/>
              <a:gd name="connsiteX1" fmla="*/ 131727 w 131727"/>
              <a:gd name="connsiteY1" fmla="*/ 0 h 870734"/>
              <a:gd name="connsiteX2" fmla="*/ 131727 w 131727"/>
              <a:gd name="connsiteY2" fmla="*/ 870734 h 870734"/>
              <a:gd name="connsiteX3" fmla="*/ 0 w 131727"/>
              <a:gd name="connsiteY3" fmla="*/ 870734 h 870734"/>
              <a:gd name="connsiteX4" fmla="*/ 0 w 131727"/>
              <a:gd name="connsiteY4" fmla="*/ 0 h 870734"/>
              <a:gd name="connsiteX0" fmla="*/ 0 w 166471"/>
              <a:gd name="connsiteY0" fmla="*/ 84296 h 870734"/>
              <a:gd name="connsiteX1" fmla="*/ 166471 w 166471"/>
              <a:gd name="connsiteY1" fmla="*/ 0 h 870734"/>
              <a:gd name="connsiteX2" fmla="*/ 166471 w 166471"/>
              <a:gd name="connsiteY2" fmla="*/ 870734 h 870734"/>
              <a:gd name="connsiteX3" fmla="*/ 34744 w 166471"/>
              <a:gd name="connsiteY3" fmla="*/ 870734 h 870734"/>
              <a:gd name="connsiteX4" fmla="*/ 0 w 166471"/>
              <a:gd name="connsiteY4" fmla="*/ 84296 h 870734"/>
              <a:gd name="connsiteX0" fmla="*/ 0 w 169621"/>
              <a:gd name="connsiteY0" fmla="*/ 93895 h 870734"/>
              <a:gd name="connsiteX1" fmla="*/ 169621 w 169621"/>
              <a:gd name="connsiteY1" fmla="*/ 0 h 870734"/>
              <a:gd name="connsiteX2" fmla="*/ 169621 w 169621"/>
              <a:gd name="connsiteY2" fmla="*/ 870734 h 870734"/>
              <a:gd name="connsiteX3" fmla="*/ 37894 w 169621"/>
              <a:gd name="connsiteY3" fmla="*/ 870734 h 870734"/>
              <a:gd name="connsiteX4" fmla="*/ 0 w 169621"/>
              <a:gd name="connsiteY4" fmla="*/ 93895 h 870734"/>
              <a:gd name="connsiteX0" fmla="*/ 0 w 169570"/>
              <a:gd name="connsiteY0" fmla="*/ 104544 h 870734"/>
              <a:gd name="connsiteX1" fmla="*/ 169570 w 169570"/>
              <a:gd name="connsiteY1" fmla="*/ 0 h 870734"/>
              <a:gd name="connsiteX2" fmla="*/ 169570 w 169570"/>
              <a:gd name="connsiteY2" fmla="*/ 870734 h 870734"/>
              <a:gd name="connsiteX3" fmla="*/ 37843 w 169570"/>
              <a:gd name="connsiteY3" fmla="*/ 870734 h 870734"/>
              <a:gd name="connsiteX4" fmla="*/ 0 w 169570"/>
              <a:gd name="connsiteY4" fmla="*/ 104544 h 870734"/>
              <a:gd name="connsiteX0" fmla="*/ 0 w 271479"/>
              <a:gd name="connsiteY0" fmla="*/ 161948 h 928138"/>
              <a:gd name="connsiteX1" fmla="*/ 271479 w 271479"/>
              <a:gd name="connsiteY1" fmla="*/ 0 h 928138"/>
              <a:gd name="connsiteX2" fmla="*/ 169570 w 271479"/>
              <a:gd name="connsiteY2" fmla="*/ 928138 h 928138"/>
              <a:gd name="connsiteX3" fmla="*/ 37843 w 271479"/>
              <a:gd name="connsiteY3" fmla="*/ 928138 h 928138"/>
              <a:gd name="connsiteX4" fmla="*/ 0 w 271479"/>
              <a:gd name="connsiteY4" fmla="*/ 161948 h 928138"/>
              <a:gd name="connsiteX0" fmla="*/ 0 w 271479"/>
              <a:gd name="connsiteY0" fmla="*/ 161948 h 933656"/>
              <a:gd name="connsiteX1" fmla="*/ 271479 w 271479"/>
              <a:gd name="connsiteY1" fmla="*/ 0 h 933656"/>
              <a:gd name="connsiteX2" fmla="*/ 116014 w 271479"/>
              <a:gd name="connsiteY2" fmla="*/ 933656 h 933656"/>
              <a:gd name="connsiteX3" fmla="*/ 37843 w 271479"/>
              <a:gd name="connsiteY3" fmla="*/ 928138 h 933656"/>
              <a:gd name="connsiteX4" fmla="*/ 0 w 271479"/>
              <a:gd name="connsiteY4" fmla="*/ 161948 h 933656"/>
              <a:gd name="connsiteX0" fmla="*/ 0 w 271479"/>
              <a:gd name="connsiteY0" fmla="*/ 161948 h 930531"/>
              <a:gd name="connsiteX1" fmla="*/ 271479 w 271479"/>
              <a:gd name="connsiteY1" fmla="*/ 0 h 930531"/>
              <a:gd name="connsiteX2" fmla="*/ 101762 w 271479"/>
              <a:gd name="connsiteY2" fmla="*/ 930531 h 930531"/>
              <a:gd name="connsiteX3" fmla="*/ 37843 w 271479"/>
              <a:gd name="connsiteY3" fmla="*/ 928138 h 930531"/>
              <a:gd name="connsiteX4" fmla="*/ 0 w 271479"/>
              <a:gd name="connsiteY4" fmla="*/ 161948 h 93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479" h="930531">
                <a:moveTo>
                  <a:pt x="0" y="161948"/>
                </a:moveTo>
                <a:lnTo>
                  <a:pt x="271479" y="0"/>
                </a:lnTo>
                <a:lnTo>
                  <a:pt x="101762" y="930531"/>
                </a:lnTo>
                <a:lnTo>
                  <a:pt x="37843" y="928138"/>
                </a:lnTo>
                <a:lnTo>
                  <a:pt x="0" y="161948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4EAAB39A-E426-4EC7-531D-A233E126C72B}"/>
              </a:ext>
            </a:extLst>
          </p:cNvPr>
          <p:cNvSpPr/>
          <p:nvPr/>
        </p:nvSpPr>
        <p:spPr>
          <a:xfrm rot="19989842" flipH="1">
            <a:off x="8828286" y="1363825"/>
            <a:ext cx="234312" cy="882235"/>
          </a:xfrm>
          <a:custGeom>
            <a:avLst/>
            <a:gdLst>
              <a:gd name="connsiteX0" fmla="*/ 0 w 131727"/>
              <a:gd name="connsiteY0" fmla="*/ 0 h 870734"/>
              <a:gd name="connsiteX1" fmla="*/ 131727 w 131727"/>
              <a:gd name="connsiteY1" fmla="*/ 0 h 870734"/>
              <a:gd name="connsiteX2" fmla="*/ 131727 w 131727"/>
              <a:gd name="connsiteY2" fmla="*/ 870734 h 870734"/>
              <a:gd name="connsiteX3" fmla="*/ 0 w 131727"/>
              <a:gd name="connsiteY3" fmla="*/ 870734 h 870734"/>
              <a:gd name="connsiteX4" fmla="*/ 0 w 131727"/>
              <a:gd name="connsiteY4" fmla="*/ 0 h 870734"/>
              <a:gd name="connsiteX0" fmla="*/ 0 w 166471"/>
              <a:gd name="connsiteY0" fmla="*/ 84296 h 870734"/>
              <a:gd name="connsiteX1" fmla="*/ 166471 w 166471"/>
              <a:gd name="connsiteY1" fmla="*/ 0 h 870734"/>
              <a:gd name="connsiteX2" fmla="*/ 166471 w 166471"/>
              <a:gd name="connsiteY2" fmla="*/ 870734 h 870734"/>
              <a:gd name="connsiteX3" fmla="*/ 34744 w 166471"/>
              <a:gd name="connsiteY3" fmla="*/ 870734 h 870734"/>
              <a:gd name="connsiteX4" fmla="*/ 0 w 166471"/>
              <a:gd name="connsiteY4" fmla="*/ 84296 h 870734"/>
              <a:gd name="connsiteX0" fmla="*/ 0 w 169621"/>
              <a:gd name="connsiteY0" fmla="*/ 93895 h 870734"/>
              <a:gd name="connsiteX1" fmla="*/ 169621 w 169621"/>
              <a:gd name="connsiteY1" fmla="*/ 0 h 870734"/>
              <a:gd name="connsiteX2" fmla="*/ 169621 w 169621"/>
              <a:gd name="connsiteY2" fmla="*/ 870734 h 870734"/>
              <a:gd name="connsiteX3" fmla="*/ 37894 w 169621"/>
              <a:gd name="connsiteY3" fmla="*/ 870734 h 870734"/>
              <a:gd name="connsiteX4" fmla="*/ 0 w 169621"/>
              <a:gd name="connsiteY4" fmla="*/ 93895 h 870734"/>
              <a:gd name="connsiteX0" fmla="*/ 0 w 169570"/>
              <a:gd name="connsiteY0" fmla="*/ 104544 h 870734"/>
              <a:gd name="connsiteX1" fmla="*/ 169570 w 169570"/>
              <a:gd name="connsiteY1" fmla="*/ 0 h 870734"/>
              <a:gd name="connsiteX2" fmla="*/ 169570 w 169570"/>
              <a:gd name="connsiteY2" fmla="*/ 870734 h 870734"/>
              <a:gd name="connsiteX3" fmla="*/ 37843 w 169570"/>
              <a:gd name="connsiteY3" fmla="*/ 870734 h 870734"/>
              <a:gd name="connsiteX4" fmla="*/ 0 w 169570"/>
              <a:gd name="connsiteY4" fmla="*/ 104544 h 870734"/>
              <a:gd name="connsiteX0" fmla="*/ 0 w 223781"/>
              <a:gd name="connsiteY0" fmla="*/ 111912 h 870734"/>
              <a:gd name="connsiteX1" fmla="*/ 223781 w 223781"/>
              <a:gd name="connsiteY1" fmla="*/ 0 h 870734"/>
              <a:gd name="connsiteX2" fmla="*/ 223781 w 223781"/>
              <a:gd name="connsiteY2" fmla="*/ 870734 h 870734"/>
              <a:gd name="connsiteX3" fmla="*/ 92054 w 223781"/>
              <a:gd name="connsiteY3" fmla="*/ 870734 h 870734"/>
              <a:gd name="connsiteX4" fmla="*/ 0 w 223781"/>
              <a:gd name="connsiteY4" fmla="*/ 111912 h 870734"/>
              <a:gd name="connsiteX0" fmla="*/ 0 w 223781"/>
              <a:gd name="connsiteY0" fmla="*/ 111912 h 870734"/>
              <a:gd name="connsiteX1" fmla="*/ 223781 w 223781"/>
              <a:gd name="connsiteY1" fmla="*/ 0 h 870734"/>
              <a:gd name="connsiteX2" fmla="*/ 223781 w 223781"/>
              <a:gd name="connsiteY2" fmla="*/ 870734 h 870734"/>
              <a:gd name="connsiteX3" fmla="*/ 119143 w 223781"/>
              <a:gd name="connsiteY3" fmla="*/ 863501 h 870734"/>
              <a:gd name="connsiteX4" fmla="*/ 0 w 223781"/>
              <a:gd name="connsiteY4" fmla="*/ 111912 h 870734"/>
              <a:gd name="connsiteX0" fmla="*/ 0 w 223781"/>
              <a:gd name="connsiteY0" fmla="*/ 111912 h 882235"/>
              <a:gd name="connsiteX1" fmla="*/ 223781 w 223781"/>
              <a:gd name="connsiteY1" fmla="*/ 0 h 882235"/>
              <a:gd name="connsiteX2" fmla="*/ 195355 w 223781"/>
              <a:gd name="connsiteY2" fmla="*/ 882235 h 882235"/>
              <a:gd name="connsiteX3" fmla="*/ 119143 w 223781"/>
              <a:gd name="connsiteY3" fmla="*/ 863501 h 882235"/>
              <a:gd name="connsiteX4" fmla="*/ 0 w 223781"/>
              <a:gd name="connsiteY4" fmla="*/ 111912 h 882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781" h="882235">
                <a:moveTo>
                  <a:pt x="0" y="111912"/>
                </a:moveTo>
                <a:lnTo>
                  <a:pt x="223781" y="0"/>
                </a:lnTo>
                <a:lnTo>
                  <a:pt x="195355" y="882235"/>
                </a:lnTo>
                <a:lnTo>
                  <a:pt x="119143" y="863501"/>
                </a:lnTo>
                <a:lnTo>
                  <a:pt x="0" y="111912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alf Frame 16">
            <a:extLst>
              <a:ext uri="{FF2B5EF4-FFF2-40B4-BE49-F238E27FC236}">
                <a16:creationId xmlns:a16="http://schemas.microsoft.com/office/drawing/2014/main" id="{736F7A1C-274A-7BA3-4D44-F1BEF127EEA8}"/>
              </a:ext>
            </a:extLst>
          </p:cNvPr>
          <p:cNvSpPr/>
          <p:nvPr/>
        </p:nvSpPr>
        <p:spPr>
          <a:xfrm rot="2538489">
            <a:off x="4448928" y="90675"/>
            <a:ext cx="3294144" cy="2998296"/>
          </a:xfrm>
          <a:custGeom>
            <a:avLst/>
            <a:gdLst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126297 w 2577619"/>
              <a:gd name="connsiteY3" fmla="*/ 112657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31895 w 2577619"/>
              <a:gd name="connsiteY3" fmla="*/ 513734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33697 w 2577619"/>
              <a:gd name="connsiteY3" fmla="*/ 73545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864347 w 2577619"/>
              <a:gd name="connsiteY0" fmla="*/ 865077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64347 w 2577619"/>
              <a:gd name="connsiteY6" fmla="*/ 865077 h 2300068"/>
              <a:gd name="connsiteX0" fmla="*/ 875141 w 2577619"/>
              <a:gd name="connsiteY0" fmla="*/ 915609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75141 w 2577619"/>
              <a:gd name="connsiteY6" fmla="*/ 915609 h 230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7619" h="2300068">
                <a:moveTo>
                  <a:pt x="875141" y="915609"/>
                </a:moveTo>
                <a:lnTo>
                  <a:pt x="2577619" y="0"/>
                </a:lnTo>
                <a:lnTo>
                  <a:pt x="2451367" y="112657"/>
                </a:lnTo>
                <a:lnTo>
                  <a:pt x="940672" y="964886"/>
                </a:lnTo>
                <a:lnTo>
                  <a:pt x="126297" y="2187371"/>
                </a:lnTo>
                <a:lnTo>
                  <a:pt x="0" y="2300068"/>
                </a:lnTo>
                <a:lnTo>
                  <a:pt x="875141" y="915609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1466C1D6-BF69-D1E1-8849-30CF79A517B1}"/>
              </a:ext>
            </a:extLst>
          </p:cNvPr>
          <p:cNvSpPr/>
          <p:nvPr/>
        </p:nvSpPr>
        <p:spPr>
          <a:xfrm>
            <a:off x="4818628" y="1092147"/>
            <a:ext cx="2321027" cy="237855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9F1C316-0CC4-D592-F03A-7E80587D9D90}"/>
              </a:ext>
            </a:extLst>
          </p:cNvPr>
          <p:cNvCxnSpPr>
            <a:cxnSpLocks/>
          </p:cNvCxnSpPr>
          <p:nvPr/>
        </p:nvCxnSpPr>
        <p:spPr>
          <a:xfrm>
            <a:off x="3032247" y="2277154"/>
            <a:ext cx="5913195" cy="2025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579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0DA1D2-2092-33A6-7B9B-5EBDCA037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 descr="A black and white drawing of a sports car">
            <a:extLst>
              <a:ext uri="{FF2B5EF4-FFF2-40B4-BE49-F238E27FC236}">
                <a16:creationId xmlns:a16="http://schemas.microsoft.com/office/drawing/2014/main" id="{AE5E7836-1F23-F594-E8AD-7D2EB4BC05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857" y="-651000"/>
            <a:ext cx="8316686" cy="5854901"/>
          </a:xfrm>
          <a:prstGeom prst="rect">
            <a:avLst/>
          </a:prstGeom>
        </p:spPr>
      </p:pic>
      <p:sp>
        <p:nvSpPr>
          <p:cNvPr id="17" name="Half Frame 16">
            <a:extLst>
              <a:ext uri="{FF2B5EF4-FFF2-40B4-BE49-F238E27FC236}">
                <a16:creationId xmlns:a16="http://schemas.microsoft.com/office/drawing/2014/main" id="{ACBC4289-F7B0-E199-0EBF-4581C779B5AD}"/>
              </a:ext>
            </a:extLst>
          </p:cNvPr>
          <p:cNvSpPr/>
          <p:nvPr/>
        </p:nvSpPr>
        <p:spPr>
          <a:xfrm rot="2538489">
            <a:off x="4018467" y="-440108"/>
            <a:ext cx="4105993" cy="3900678"/>
          </a:xfrm>
          <a:custGeom>
            <a:avLst/>
            <a:gdLst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126297 w 2577619"/>
              <a:gd name="connsiteY3" fmla="*/ 112657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31895 w 2577619"/>
              <a:gd name="connsiteY3" fmla="*/ 513734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33697 w 2577619"/>
              <a:gd name="connsiteY3" fmla="*/ 73545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864347 w 2577619"/>
              <a:gd name="connsiteY0" fmla="*/ 865077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64347 w 2577619"/>
              <a:gd name="connsiteY6" fmla="*/ 865077 h 2300068"/>
              <a:gd name="connsiteX0" fmla="*/ 875141 w 2577619"/>
              <a:gd name="connsiteY0" fmla="*/ 915609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75141 w 2577619"/>
              <a:gd name="connsiteY6" fmla="*/ 915609 h 230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7619" h="2300068">
                <a:moveTo>
                  <a:pt x="875141" y="915609"/>
                </a:moveTo>
                <a:lnTo>
                  <a:pt x="2577619" y="0"/>
                </a:lnTo>
                <a:lnTo>
                  <a:pt x="2451367" y="112657"/>
                </a:lnTo>
                <a:lnTo>
                  <a:pt x="940672" y="964886"/>
                </a:lnTo>
                <a:lnTo>
                  <a:pt x="126297" y="2187371"/>
                </a:lnTo>
                <a:lnTo>
                  <a:pt x="0" y="2300068"/>
                </a:lnTo>
                <a:lnTo>
                  <a:pt x="875141" y="915609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AF398C-552C-C872-E8C6-251E0DC2F3D6}"/>
              </a:ext>
            </a:extLst>
          </p:cNvPr>
          <p:cNvSpPr/>
          <p:nvPr/>
        </p:nvSpPr>
        <p:spPr>
          <a:xfrm rot="1610158">
            <a:off x="3029981" y="1462940"/>
            <a:ext cx="284255" cy="930531"/>
          </a:xfrm>
          <a:custGeom>
            <a:avLst/>
            <a:gdLst>
              <a:gd name="connsiteX0" fmla="*/ 0 w 131727"/>
              <a:gd name="connsiteY0" fmla="*/ 0 h 870734"/>
              <a:gd name="connsiteX1" fmla="*/ 131727 w 131727"/>
              <a:gd name="connsiteY1" fmla="*/ 0 h 870734"/>
              <a:gd name="connsiteX2" fmla="*/ 131727 w 131727"/>
              <a:gd name="connsiteY2" fmla="*/ 870734 h 870734"/>
              <a:gd name="connsiteX3" fmla="*/ 0 w 131727"/>
              <a:gd name="connsiteY3" fmla="*/ 870734 h 870734"/>
              <a:gd name="connsiteX4" fmla="*/ 0 w 131727"/>
              <a:gd name="connsiteY4" fmla="*/ 0 h 870734"/>
              <a:gd name="connsiteX0" fmla="*/ 0 w 166471"/>
              <a:gd name="connsiteY0" fmla="*/ 84296 h 870734"/>
              <a:gd name="connsiteX1" fmla="*/ 166471 w 166471"/>
              <a:gd name="connsiteY1" fmla="*/ 0 h 870734"/>
              <a:gd name="connsiteX2" fmla="*/ 166471 w 166471"/>
              <a:gd name="connsiteY2" fmla="*/ 870734 h 870734"/>
              <a:gd name="connsiteX3" fmla="*/ 34744 w 166471"/>
              <a:gd name="connsiteY3" fmla="*/ 870734 h 870734"/>
              <a:gd name="connsiteX4" fmla="*/ 0 w 166471"/>
              <a:gd name="connsiteY4" fmla="*/ 84296 h 870734"/>
              <a:gd name="connsiteX0" fmla="*/ 0 w 169621"/>
              <a:gd name="connsiteY0" fmla="*/ 93895 h 870734"/>
              <a:gd name="connsiteX1" fmla="*/ 169621 w 169621"/>
              <a:gd name="connsiteY1" fmla="*/ 0 h 870734"/>
              <a:gd name="connsiteX2" fmla="*/ 169621 w 169621"/>
              <a:gd name="connsiteY2" fmla="*/ 870734 h 870734"/>
              <a:gd name="connsiteX3" fmla="*/ 37894 w 169621"/>
              <a:gd name="connsiteY3" fmla="*/ 870734 h 870734"/>
              <a:gd name="connsiteX4" fmla="*/ 0 w 169621"/>
              <a:gd name="connsiteY4" fmla="*/ 93895 h 870734"/>
              <a:gd name="connsiteX0" fmla="*/ 0 w 169570"/>
              <a:gd name="connsiteY0" fmla="*/ 104544 h 870734"/>
              <a:gd name="connsiteX1" fmla="*/ 169570 w 169570"/>
              <a:gd name="connsiteY1" fmla="*/ 0 h 870734"/>
              <a:gd name="connsiteX2" fmla="*/ 169570 w 169570"/>
              <a:gd name="connsiteY2" fmla="*/ 870734 h 870734"/>
              <a:gd name="connsiteX3" fmla="*/ 37843 w 169570"/>
              <a:gd name="connsiteY3" fmla="*/ 870734 h 870734"/>
              <a:gd name="connsiteX4" fmla="*/ 0 w 169570"/>
              <a:gd name="connsiteY4" fmla="*/ 104544 h 870734"/>
              <a:gd name="connsiteX0" fmla="*/ 0 w 271479"/>
              <a:gd name="connsiteY0" fmla="*/ 161948 h 928138"/>
              <a:gd name="connsiteX1" fmla="*/ 271479 w 271479"/>
              <a:gd name="connsiteY1" fmla="*/ 0 h 928138"/>
              <a:gd name="connsiteX2" fmla="*/ 169570 w 271479"/>
              <a:gd name="connsiteY2" fmla="*/ 928138 h 928138"/>
              <a:gd name="connsiteX3" fmla="*/ 37843 w 271479"/>
              <a:gd name="connsiteY3" fmla="*/ 928138 h 928138"/>
              <a:gd name="connsiteX4" fmla="*/ 0 w 271479"/>
              <a:gd name="connsiteY4" fmla="*/ 161948 h 928138"/>
              <a:gd name="connsiteX0" fmla="*/ 0 w 271479"/>
              <a:gd name="connsiteY0" fmla="*/ 161948 h 933656"/>
              <a:gd name="connsiteX1" fmla="*/ 271479 w 271479"/>
              <a:gd name="connsiteY1" fmla="*/ 0 h 933656"/>
              <a:gd name="connsiteX2" fmla="*/ 116014 w 271479"/>
              <a:gd name="connsiteY2" fmla="*/ 933656 h 933656"/>
              <a:gd name="connsiteX3" fmla="*/ 37843 w 271479"/>
              <a:gd name="connsiteY3" fmla="*/ 928138 h 933656"/>
              <a:gd name="connsiteX4" fmla="*/ 0 w 271479"/>
              <a:gd name="connsiteY4" fmla="*/ 161948 h 933656"/>
              <a:gd name="connsiteX0" fmla="*/ 0 w 271479"/>
              <a:gd name="connsiteY0" fmla="*/ 161948 h 930531"/>
              <a:gd name="connsiteX1" fmla="*/ 271479 w 271479"/>
              <a:gd name="connsiteY1" fmla="*/ 0 h 930531"/>
              <a:gd name="connsiteX2" fmla="*/ 101762 w 271479"/>
              <a:gd name="connsiteY2" fmla="*/ 930531 h 930531"/>
              <a:gd name="connsiteX3" fmla="*/ 37843 w 271479"/>
              <a:gd name="connsiteY3" fmla="*/ 928138 h 930531"/>
              <a:gd name="connsiteX4" fmla="*/ 0 w 271479"/>
              <a:gd name="connsiteY4" fmla="*/ 161948 h 93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479" h="930531">
                <a:moveTo>
                  <a:pt x="0" y="161948"/>
                </a:moveTo>
                <a:lnTo>
                  <a:pt x="271479" y="0"/>
                </a:lnTo>
                <a:lnTo>
                  <a:pt x="101762" y="930531"/>
                </a:lnTo>
                <a:lnTo>
                  <a:pt x="37843" y="928138"/>
                </a:lnTo>
                <a:lnTo>
                  <a:pt x="0" y="161948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467D0319-4DA2-5895-165C-6D674624154F}"/>
              </a:ext>
            </a:extLst>
          </p:cNvPr>
          <p:cNvSpPr/>
          <p:nvPr/>
        </p:nvSpPr>
        <p:spPr>
          <a:xfrm rot="19989842" flipH="1">
            <a:off x="8863930" y="1355321"/>
            <a:ext cx="214112" cy="955477"/>
          </a:xfrm>
          <a:custGeom>
            <a:avLst/>
            <a:gdLst>
              <a:gd name="connsiteX0" fmla="*/ 0 w 131727"/>
              <a:gd name="connsiteY0" fmla="*/ 0 h 870734"/>
              <a:gd name="connsiteX1" fmla="*/ 131727 w 131727"/>
              <a:gd name="connsiteY1" fmla="*/ 0 h 870734"/>
              <a:gd name="connsiteX2" fmla="*/ 131727 w 131727"/>
              <a:gd name="connsiteY2" fmla="*/ 870734 h 870734"/>
              <a:gd name="connsiteX3" fmla="*/ 0 w 131727"/>
              <a:gd name="connsiteY3" fmla="*/ 870734 h 870734"/>
              <a:gd name="connsiteX4" fmla="*/ 0 w 131727"/>
              <a:gd name="connsiteY4" fmla="*/ 0 h 870734"/>
              <a:gd name="connsiteX0" fmla="*/ 0 w 166471"/>
              <a:gd name="connsiteY0" fmla="*/ 84296 h 870734"/>
              <a:gd name="connsiteX1" fmla="*/ 166471 w 166471"/>
              <a:gd name="connsiteY1" fmla="*/ 0 h 870734"/>
              <a:gd name="connsiteX2" fmla="*/ 166471 w 166471"/>
              <a:gd name="connsiteY2" fmla="*/ 870734 h 870734"/>
              <a:gd name="connsiteX3" fmla="*/ 34744 w 166471"/>
              <a:gd name="connsiteY3" fmla="*/ 870734 h 870734"/>
              <a:gd name="connsiteX4" fmla="*/ 0 w 166471"/>
              <a:gd name="connsiteY4" fmla="*/ 84296 h 870734"/>
              <a:gd name="connsiteX0" fmla="*/ 0 w 169621"/>
              <a:gd name="connsiteY0" fmla="*/ 93895 h 870734"/>
              <a:gd name="connsiteX1" fmla="*/ 169621 w 169621"/>
              <a:gd name="connsiteY1" fmla="*/ 0 h 870734"/>
              <a:gd name="connsiteX2" fmla="*/ 169621 w 169621"/>
              <a:gd name="connsiteY2" fmla="*/ 870734 h 870734"/>
              <a:gd name="connsiteX3" fmla="*/ 37894 w 169621"/>
              <a:gd name="connsiteY3" fmla="*/ 870734 h 870734"/>
              <a:gd name="connsiteX4" fmla="*/ 0 w 169621"/>
              <a:gd name="connsiteY4" fmla="*/ 93895 h 870734"/>
              <a:gd name="connsiteX0" fmla="*/ 0 w 169570"/>
              <a:gd name="connsiteY0" fmla="*/ 104544 h 870734"/>
              <a:gd name="connsiteX1" fmla="*/ 169570 w 169570"/>
              <a:gd name="connsiteY1" fmla="*/ 0 h 870734"/>
              <a:gd name="connsiteX2" fmla="*/ 169570 w 169570"/>
              <a:gd name="connsiteY2" fmla="*/ 870734 h 870734"/>
              <a:gd name="connsiteX3" fmla="*/ 37843 w 169570"/>
              <a:gd name="connsiteY3" fmla="*/ 870734 h 870734"/>
              <a:gd name="connsiteX4" fmla="*/ 0 w 169570"/>
              <a:gd name="connsiteY4" fmla="*/ 104544 h 870734"/>
              <a:gd name="connsiteX0" fmla="*/ 0 w 223781"/>
              <a:gd name="connsiteY0" fmla="*/ 111912 h 870734"/>
              <a:gd name="connsiteX1" fmla="*/ 223781 w 223781"/>
              <a:gd name="connsiteY1" fmla="*/ 0 h 870734"/>
              <a:gd name="connsiteX2" fmla="*/ 223781 w 223781"/>
              <a:gd name="connsiteY2" fmla="*/ 870734 h 870734"/>
              <a:gd name="connsiteX3" fmla="*/ 92054 w 223781"/>
              <a:gd name="connsiteY3" fmla="*/ 870734 h 870734"/>
              <a:gd name="connsiteX4" fmla="*/ 0 w 223781"/>
              <a:gd name="connsiteY4" fmla="*/ 111912 h 870734"/>
              <a:gd name="connsiteX0" fmla="*/ 0 w 223781"/>
              <a:gd name="connsiteY0" fmla="*/ 111912 h 870734"/>
              <a:gd name="connsiteX1" fmla="*/ 223781 w 223781"/>
              <a:gd name="connsiteY1" fmla="*/ 0 h 870734"/>
              <a:gd name="connsiteX2" fmla="*/ 223781 w 223781"/>
              <a:gd name="connsiteY2" fmla="*/ 870734 h 870734"/>
              <a:gd name="connsiteX3" fmla="*/ 119143 w 223781"/>
              <a:gd name="connsiteY3" fmla="*/ 863501 h 870734"/>
              <a:gd name="connsiteX4" fmla="*/ 0 w 223781"/>
              <a:gd name="connsiteY4" fmla="*/ 111912 h 870734"/>
              <a:gd name="connsiteX0" fmla="*/ 0 w 223781"/>
              <a:gd name="connsiteY0" fmla="*/ 111912 h 882235"/>
              <a:gd name="connsiteX1" fmla="*/ 223781 w 223781"/>
              <a:gd name="connsiteY1" fmla="*/ 0 h 882235"/>
              <a:gd name="connsiteX2" fmla="*/ 195355 w 223781"/>
              <a:gd name="connsiteY2" fmla="*/ 882235 h 882235"/>
              <a:gd name="connsiteX3" fmla="*/ 119143 w 223781"/>
              <a:gd name="connsiteY3" fmla="*/ 863501 h 882235"/>
              <a:gd name="connsiteX4" fmla="*/ 0 w 223781"/>
              <a:gd name="connsiteY4" fmla="*/ 111912 h 882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781" h="882235">
                <a:moveTo>
                  <a:pt x="0" y="111912"/>
                </a:moveTo>
                <a:lnTo>
                  <a:pt x="223781" y="0"/>
                </a:lnTo>
                <a:lnTo>
                  <a:pt x="195355" y="882235"/>
                </a:lnTo>
                <a:lnTo>
                  <a:pt x="119143" y="863501"/>
                </a:lnTo>
                <a:lnTo>
                  <a:pt x="0" y="111912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7D02A66-4B77-3685-D95D-16CB408DE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172" y="1244184"/>
            <a:ext cx="507139" cy="145408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6C7CC95-CB13-D285-8CCC-B59F7D2058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6176" y="1130222"/>
            <a:ext cx="462121" cy="159596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6E95C4B-8D12-16EF-8121-E266899339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7469" y="581025"/>
            <a:ext cx="658189" cy="229552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F3259C4-D192-5C83-DFE0-7F731A7871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2169" y="660400"/>
            <a:ext cx="571781" cy="214629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67C7F47-71B7-3998-BB85-934C61FBA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676" y="463550"/>
            <a:ext cx="507139" cy="241300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E6EA25E-CCE1-4C31-4EE1-2F61A89E45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6173" y="292100"/>
            <a:ext cx="612849" cy="264160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766EB9B-47F9-A319-C35E-F604D5B04A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4025" y="228600"/>
            <a:ext cx="612849" cy="27051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C43104B9-209B-4EA7-F20E-B8AFB550C2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32958" y="463550"/>
            <a:ext cx="567986" cy="241300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FE8E6D9-5BCC-23DF-7A1F-B4CB97C0F71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43596" y="766856"/>
            <a:ext cx="667852" cy="203984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63982D3-6A98-BB91-A8E9-9D8A48572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8280" y="857250"/>
            <a:ext cx="507139" cy="190703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E27F4399-3F78-B2E0-5D7B-266082B528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6992" y="981075"/>
            <a:ext cx="658189" cy="180022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DDDF58A9-9FCE-2565-4580-A0A9EB9E31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4601" y="885825"/>
            <a:ext cx="322566" cy="1897513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762AE37-4862-E4F1-6B64-B90934E0E36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19228" y="981075"/>
            <a:ext cx="790685" cy="1717195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8347574-0AFE-957D-60B0-A3F0397A2AD0}"/>
              </a:ext>
            </a:extLst>
          </p:cNvPr>
          <p:cNvCxnSpPr>
            <a:cxnSpLocks/>
          </p:cNvCxnSpPr>
          <p:nvPr/>
        </p:nvCxnSpPr>
        <p:spPr>
          <a:xfrm flipV="1">
            <a:off x="2924582" y="2351288"/>
            <a:ext cx="6293761" cy="3728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B8AA1C95-25C4-355C-53D6-9D172A11FE6D}"/>
              </a:ext>
            </a:extLst>
          </p:cNvPr>
          <p:cNvSpPr/>
          <p:nvPr/>
        </p:nvSpPr>
        <p:spPr>
          <a:xfrm>
            <a:off x="8124856" y="3625611"/>
            <a:ext cx="606226" cy="86976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06C4F876-1F9A-B449-D326-56A16CE0152B}"/>
              </a:ext>
            </a:extLst>
          </p:cNvPr>
          <p:cNvSpPr/>
          <p:nvPr/>
        </p:nvSpPr>
        <p:spPr>
          <a:xfrm>
            <a:off x="3172108" y="3641060"/>
            <a:ext cx="606226" cy="86976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4660F422-91F8-69E8-A09B-B32FF9D6A2B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89967" y="1562916"/>
            <a:ext cx="6910466" cy="2645170"/>
          </a:xfrm>
          <a:prstGeom prst="rect">
            <a:avLst/>
          </a:prstGeom>
        </p:spPr>
      </p:pic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BC26386D-4220-76B6-A29A-DC69397E3E35}"/>
              </a:ext>
            </a:extLst>
          </p:cNvPr>
          <p:cNvSpPr/>
          <p:nvPr/>
        </p:nvSpPr>
        <p:spPr>
          <a:xfrm rot="10800000">
            <a:off x="4060515" y="4800593"/>
            <a:ext cx="3687581" cy="766649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C701DFB1-4FF7-F80F-512A-6AB9E624DE43}"/>
              </a:ext>
            </a:extLst>
          </p:cNvPr>
          <p:cNvSpPr/>
          <p:nvPr/>
        </p:nvSpPr>
        <p:spPr>
          <a:xfrm rot="10800000">
            <a:off x="3597167" y="4801018"/>
            <a:ext cx="4575157" cy="884039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03757619-E2DC-6BBE-E922-AB13F039258F}"/>
              </a:ext>
            </a:extLst>
          </p:cNvPr>
          <p:cNvSpPr/>
          <p:nvPr/>
        </p:nvSpPr>
        <p:spPr>
          <a:xfrm rot="10800000">
            <a:off x="4952431" y="5126640"/>
            <a:ext cx="1903748" cy="417724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-form: Shape 53">
            <a:extLst>
              <a:ext uri="{FF2B5EF4-FFF2-40B4-BE49-F238E27FC236}">
                <a16:creationId xmlns:a16="http://schemas.microsoft.com/office/drawing/2014/main" id="{C520AF1B-26E7-42AB-8755-A63183C1963B}"/>
              </a:ext>
            </a:extLst>
          </p:cNvPr>
          <p:cNvSpPr/>
          <p:nvPr/>
        </p:nvSpPr>
        <p:spPr>
          <a:xfrm rot="2233074">
            <a:off x="2371891" y="1786020"/>
            <a:ext cx="7448218" cy="5702925"/>
          </a:xfrm>
          <a:custGeom>
            <a:avLst/>
            <a:gdLst>
              <a:gd name="connsiteX0" fmla="*/ 0 w 7483785"/>
              <a:gd name="connsiteY0" fmla="*/ 5458004 h 5636029"/>
              <a:gd name="connsiteX1" fmla="*/ 7205966 w 7483785"/>
              <a:gd name="connsiteY1" fmla="*/ 0 h 5636029"/>
              <a:gd name="connsiteX2" fmla="*/ 7206218 w 7483785"/>
              <a:gd name="connsiteY2" fmla="*/ 192280 h 5636029"/>
              <a:gd name="connsiteX3" fmla="*/ 1134999 w 7483785"/>
              <a:gd name="connsiteY3" fmla="*/ 4790794 h 5636029"/>
              <a:gd name="connsiteX4" fmla="*/ 7229231 w 7483785"/>
              <a:gd name="connsiteY4" fmla="*/ 187369 h 5636029"/>
              <a:gd name="connsiteX5" fmla="*/ 7483785 w 7483785"/>
              <a:gd name="connsiteY5" fmla="*/ 187369 h 5636029"/>
              <a:gd name="connsiteX6" fmla="*/ 270590 w 7483785"/>
              <a:gd name="connsiteY6" fmla="*/ 5636029 h 5636029"/>
              <a:gd name="connsiteX7" fmla="*/ 270590 w 7483785"/>
              <a:gd name="connsiteY7" fmla="*/ 5445522 h 5636029"/>
              <a:gd name="connsiteX8" fmla="*/ 254550 w 7483785"/>
              <a:gd name="connsiteY8" fmla="*/ 5457671 h 5636029"/>
              <a:gd name="connsiteX0" fmla="*/ 0 w 7483785"/>
              <a:gd name="connsiteY0" fmla="*/ 5458004 h 5702925"/>
              <a:gd name="connsiteX1" fmla="*/ 7205966 w 7483785"/>
              <a:gd name="connsiteY1" fmla="*/ 0 h 5702925"/>
              <a:gd name="connsiteX2" fmla="*/ 7206218 w 7483785"/>
              <a:gd name="connsiteY2" fmla="*/ 192280 h 5702925"/>
              <a:gd name="connsiteX3" fmla="*/ 1134999 w 7483785"/>
              <a:gd name="connsiteY3" fmla="*/ 4790794 h 5702925"/>
              <a:gd name="connsiteX4" fmla="*/ 7229231 w 7483785"/>
              <a:gd name="connsiteY4" fmla="*/ 187369 h 5702925"/>
              <a:gd name="connsiteX5" fmla="*/ 7483785 w 7483785"/>
              <a:gd name="connsiteY5" fmla="*/ 187369 h 5702925"/>
              <a:gd name="connsiteX6" fmla="*/ 208631 w 7483785"/>
              <a:gd name="connsiteY6" fmla="*/ 5702925 h 5702925"/>
              <a:gd name="connsiteX7" fmla="*/ 270590 w 7483785"/>
              <a:gd name="connsiteY7" fmla="*/ 5445522 h 5702925"/>
              <a:gd name="connsiteX8" fmla="*/ 254550 w 7483785"/>
              <a:gd name="connsiteY8" fmla="*/ 5457671 h 5702925"/>
              <a:gd name="connsiteX9" fmla="*/ 0 w 7483785"/>
              <a:gd name="connsiteY9" fmla="*/ 5458004 h 5702925"/>
              <a:gd name="connsiteX0" fmla="*/ 0 w 7448218"/>
              <a:gd name="connsiteY0" fmla="*/ 5458004 h 5702925"/>
              <a:gd name="connsiteX1" fmla="*/ 7205966 w 7448218"/>
              <a:gd name="connsiteY1" fmla="*/ 0 h 5702925"/>
              <a:gd name="connsiteX2" fmla="*/ 7206218 w 7448218"/>
              <a:gd name="connsiteY2" fmla="*/ 192280 h 5702925"/>
              <a:gd name="connsiteX3" fmla="*/ 1134999 w 7448218"/>
              <a:gd name="connsiteY3" fmla="*/ 4790794 h 5702925"/>
              <a:gd name="connsiteX4" fmla="*/ 7229231 w 7448218"/>
              <a:gd name="connsiteY4" fmla="*/ 187369 h 5702925"/>
              <a:gd name="connsiteX5" fmla="*/ 7448218 w 7448218"/>
              <a:gd name="connsiteY5" fmla="*/ 214890 h 5702925"/>
              <a:gd name="connsiteX6" fmla="*/ 208631 w 7448218"/>
              <a:gd name="connsiteY6" fmla="*/ 5702925 h 5702925"/>
              <a:gd name="connsiteX7" fmla="*/ 270590 w 7448218"/>
              <a:gd name="connsiteY7" fmla="*/ 5445522 h 5702925"/>
              <a:gd name="connsiteX8" fmla="*/ 254550 w 7448218"/>
              <a:gd name="connsiteY8" fmla="*/ 5457671 h 5702925"/>
              <a:gd name="connsiteX9" fmla="*/ 0 w 7448218"/>
              <a:gd name="connsiteY9" fmla="*/ 5458004 h 570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48218" h="5702925">
                <a:moveTo>
                  <a:pt x="0" y="5458004"/>
                </a:moveTo>
                <a:lnTo>
                  <a:pt x="7205966" y="0"/>
                </a:lnTo>
                <a:lnTo>
                  <a:pt x="7206218" y="192280"/>
                </a:lnTo>
                <a:lnTo>
                  <a:pt x="1134999" y="4790794"/>
                </a:lnTo>
                <a:lnTo>
                  <a:pt x="7229231" y="187369"/>
                </a:lnTo>
                <a:lnTo>
                  <a:pt x="7448218" y="214890"/>
                </a:lnTo>
                <a:lnTo>
                  <a:pt x="208631" y="5702925"/>
                </a:lnTo>
                <a:lnTo>
                  <a:pt x="270590" y="5445522"/>
                </a:lnTo>
                <a:lnTo>
                  <a:pt x="254550" y="5457671"/>
                </a:lnTo>
                <a:lnTo>
                  <a:pt x="0" y="5458004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330F1E-4831-DA7A-5EA5-5027D642E776}"/>
              </a:ext>
            </a:extLst>
          </p:cNvPr>
          <p:cNvSpPr/>
          <p:nvPr/>
        </p:nvSpPr>
        <p:spPr>
          <a:xfrm>
            <a:off x="9315953" y="1581150"/>
            <a:ext cx="705453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8000" b="1" spc="50" dirty="0">
                <a:ln w="38100" cmpd="sng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CD3FEF3-577C-A951-653D-D5BC64440C0F}"/>
              </a:ext>
            </a:extLst>
          </p:cNvPr>
          <p:cNvSpPr/>
          <p:nvPr/>
        </p:nvSpPr>
        <p:spPr>
          <a:xfrm>
            <a:off x="1344830" y="1654099"/>
            <a:ext cx="2302376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8800" b="1" spc="50" dirty="0">
                <a:ln w="38100" cmpd="sng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</a:t>
            </a:r>
            <a:endParaRPr lang="en-GB" sz="8800" b="1" spc="50" dirty="0">
              <a:ln w="38100" cmpd="sng">
                <a:solidFill>
                  <a:sysClr val="windowText" lastClr="000000"/>
                </a:solidFill>
                <a:prstDash val="solid"/>
              </a:ln>
              <a:solidFill>
                <a:schemeClr val="bg1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55" name="Half Frame 16">
            <a:extLst>
              <a:ext uri="{FF2B5EF4-FFF2-40B4-BE49-F238E27FC236}">
                <a16:creationId xmlns:a16="http://schemas.microsoft.com/office/drawing/2014/main" id="{04DD48B4-E8DC-DAAC-CA31-06F4D7903EB2}"/>
              </a:ext>
            </a:extLst>
          </p:cNvPr>
          <p:cNvSpPr/>
          <p:nvPr/>
        </p:nvSpPr>
        <p:spPr>
          <a:xfrm rot="2538489">
            <a:off x="4448928" y="90675"/>
            <a:ext cx="3294144" cy="2998296"/>
          </a:xfrm>
          <a:custGeom>
            <a:avLst/>
            <a:gdLst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126297 w 2577619"/>
              <a:gd name="connsiteY3" fmla="*/ 112657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31895 w 2577619"/>
              <a:gd name="connsiteY3" fmla="*/ 513734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33697 w 2577619"/>
              <a:gd name="connsiteY3" fmla="*/ 73545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864347 w 2577619"/>
              <a:gd name="connsiteY0" fmla="*/ 865077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64347 w 2577619"/>
              <a:gd name="connsiteY6" fmla="*/ 865077 h 2300068"/>
              <a:gd name="connsiteX0" fmla="*/ 875141 w 2577619"/>
              <a:gd name="connsiteY0" fmla="*/ 915609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75141 w 2577619"/>
              <a:gd name="connsiteY6" fmla="*/ 915609 h 230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7619" h="2300068">
                <a:moveTo>
                  <a:pt x="875141" y="915609"/>
                </a:moveTo>
                <a:lnTo>
                  <a:pt x="2577619" y="0"/>
                </a:lnTo>
                <a:lnTo>
                  <a:pt x="2451367" y="112657"/>
                </a:lnTo>
                <a:lnTo>
                  <a:pt x="940672" y="964886"/>
                </a:lnTo>
                <a:lnTo>
                  <a:pt x="126297" y="2187371"/>
                </a:lnTo>
                <a:lnTo>
                  <a:pt x="0" y="2300068"/>
                </a:lnTo>
                <a:lnTo>
                  <a:pt x="875141" y="915609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84F737CB-9C14-5F06-09CB-2CEDC055EC9A}"/>
              </a:ext>
            </a:extLst>
          </p:cNvPr>
          <p:cNvSpPr/>
          <p:nvPr/>
        </p:nvSpPr>
        <p:spPr>
          <a:xfrm>
            <a:off x="4818628" y="1092147"/>
            <a:ext cx="2321027" cy="237855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73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CA78DE-F436-39BD-7F4B-3AA0FF1C82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8F0E19A-A84C-A7DC-A4D7-8D49704E797A}"/>
              </a:ext>
            </a:extLst>
          </p:cNvPr>
          <p:cNvSpPr/>
          <p:nvPr/>
        </p:nvSpPr>
        <p:spPr>
          <a:xfrm>
            <a:off x="1389423" y="2716151"/>
            <a:ext cx="941315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8000" b="1" spc="50" dirty="0">
                <a:ln w="38100" cmpd="sng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JAIN CAR RENTALS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2D963A-FBEB-B79F-CDBD-B5560E641247}"/>
              </a:ext>
            </a:extLst>
          </p:cNvPr>
          <p:cNvSpPr/>
          <p:nvPr/>
        </p:nvSpPr>
        <p:spPr>
          <a:xfrm>
            <a:off x="2590232" y="3674029"/>
            <a:ext cx="677781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7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gerian" panose="04020705040A02060702" pitchFamily="82" charset="0"/>
              </a:rPr>
              <a:t>DRIVE IN STYLE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340C1B4A-8331-1FB3-D6E6-B40CEE1F2EEA}"/>
              </a:ext>
            </a:extLst>
          </p:cNvPr>
          <p:cNvSpPr/>
          <p:nvPr/>
        </p:nvSpPr>
        <p:spPr>
          <a:xfrm rot="10800000">
            <a:off x="4065959" y="4973817"/>
            <a:ext cx="3687581" cy="766649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24764A43-7320-F447-7308-F10757DE2A7F}"/>
              </a:ext>
            </a:extLst>
          </p:cNvPr>
          <p:cNvSpPr/>
          <p:nvPr/>
        </p:nvSpPr>
        <p:spPr>
          <a:xfrm rot="10800000">
            <a:off x="3622169" y="4970461"/>
            <a:ext cx="4575157" cy="884039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C1C32F52-2559-ED59-0493-E15AAFE5F61A}"/>
              </a:ext>
            </a:extLst>
          </p:cNvPr>
          <p:cNvSpPr/>
          <p:nvPr/>
        </p:nvSpPr>
        <p:spPr>
          <a:xfrm rot="10800000">
            <a:off x="4957875" y="5299864"/>
            <a:ext cx="1903748" cy="417724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-form: Shape 15">
            <a:extLst>
              <a:ext uri="{FF2B5EF4-FFF2-40B4-BE49-F238E27FC236}">
                <a16:creationId xmlns:a16="http://schemas.microsoft.com/office/drawing/2014/main" id="{D5545CAA-F3F3-65AC-CF03-048C30873AD8}"/>
              </a:ext>
            </a:extLst>
          </p:cNvPr>
          <p:cNvSpPr/>
          <p:nvPr/>
        </p:nvSpPr>
        <p:spPr>
          <a:xfrm rot="2233074">
            <a:off x="2355677" y="1879038"/>
            <a:ext cx="7448218" cy="5702925"/>
          </a:xfrm>
          <a:custGeom>
            <a:avLst/>
            <a:gdLst>
              <a:gd name="connsiteX0" fmla="*/ 0 w 7483785"/>
              <a:gd name="connsiteY0" fmla="*/ 5458004 h 5636029"/>
              <a:gd name="connsiteX1" fmla="*/ 7205966 w 7483785"/>
              <a:gd name="connsiteY1" fmla="*/ 0 h 5636029"/>
              <a:gd name="connsiteX2" fmla="*/ 7206218 w 7483785"/>
              <a:gd name="connsiteY2" fmla="*/ 192280 h 5636029"/>
              <a:gd name="connsiteX3" fmla="*/ 1134999 w 7483785"/>
              <a:gd name="connsiteY3" fmla="*/ 4790794 h 5636029"/>
              <a:gd name="connsiteX4" fmla="*/ 7229231 w 7483785"/>
              <a:gd name="connsiteY4" fmla="*/ 187369 h 5636029"/>
              <a:gd name="connsiteX5" fmla="*/ 7483785 w 7483785"/>
              <a:gd name="connsiteY5" fmla="*/ 187369 h 5636029"/>
              <a:gd name="connsiteX6" fmla="*/ 270590 w 7483785"/>
              <a:gd name="connsiteY6" fmla="*/ 5636029 h 5636029"/>
              <a:gd name="connsiteX7" fmla="*/ 270590 w 7483785"/>
              <a:gd name="connsiteY7" fmla="*/ 5445522 h 5636029"/>
              <a:gd name="connsiteX8" fmla="*/ 254550 w 7483785"/>
              <a:gd name="connsiteY8" fmla="*/ 5457671 h 5636029"/>
              <a:gd name="connsiteX0" fmla="*/ 0 w 7483785"/>
              <a:gd name="connsiteY0" fmla="*/ 5458004 h 5702925"/>
              <a:gd name="connsiteX1" fmla="*/ 7205966 w 7483785"/>
              <a:gd name="connsiteY1" fmla="*/ 0 h 5702925"/>
              <a:gd name="connsiteX2" fmla="*/ 7206218 w 7483785"/>
              <a:gd name="connsiteY2" fmla="*/ 192280 h 5702925"/>
              <a:gd name="connsiteX3" fmla="*/ 1134999 w 7483785"/>
              <a:gd name="connsiteY3" fmla="*/ 4790794 h 5702925"/>
              <a:gd name="connsiteX4" fmla="*/ 7229231 w 7483785"/>
              <a:gd name="connsiteY4" fmla="*/ 187369 h 5702925"/>
              <a:gd name="connsiteX5" fmla="*/ 7483785 w 7483785"/>
              <a:gd name="connsiteY5" fmla="*/ 187369 h 5702925"/>
              <a:gd name="connsiteX6" fmla="*/ 208631 w 7483785"/>
              <a:gd name="connsiteY6" fmla="*/ 5702925 h 5702925"/>
              <a:gd name="connsiteX7" fmla="*/ 270590 w 7483785"/>
              <a:gd name="connsiteY7" fmla="*/ 5445522 h 5702925"/>
              <a:gd name="connsiteX8" fmla="*/ 254550 w 7483785"/>
              <a:gd name="connsiteY8" fmla="*/ 5457671 h 5702925"/>
              <a:gd name="connsiteX9" fmla="*/ 0 w 7483785"/>
              <a:gd name="connsiteY9" fmla="*/ 5458004 h 5702925"/>
              <a:gd name="connsiteX0" fmla="*/ 0 w 7448218"/>
              <a:gd name="connsiteY0" fmla="*/ 5458004 h 5702925"/>
              <a:gd name="connsiteX1" fmla="*/ 7205966 w 7448218"/>
              <a:gd name="connsiteY1" fmla="*/ 0 h 5702925"/>
              <a:gd name="connsiteX2" fmla="*/ 7206218 w 7448218"/>
              <a:gd name="connsiteY2" fmla="*/ 192280 h 5702925"/>
              <a:gd name="connsiteX3" fmla="*/ 1134999 w 7448218"/>
              <a:gd name="connsiteY3" fmla="*/ 4790794 h 5702925"/>
              <a:gd name="connsiteX4" fmla="*/ 7229231 w 7448218"/>
              <a:gd name="connsiteY4" fmla="*/ 187369 h 5702925"/>
              <a:gd name="connsiteX5" fmla="*/ 7448218 w 7448218"/>
              <a:gd name="connsiteY5" fmla="*/ 214890 h 5702925"/>
              <a:gd name="connsiteX6" fmla="*/ 208631 w 7448218"/>
              <a:gd name="connsiteY6" fmla="*/ 5702925 h 5702925"/>
              <a:gd name="connsiteX7" fmla="*/ 270590 w 7448218"/>
              <a:gd name="connsiteY7" fmla="*/ 5445522 h 5702925"/>
              <a:gd name="connsiteX8" fmla="*/ 254550 w 7448218"/>
              <a:gd name="connsiteY8" fmla="*/ 5457671 h 5702925"/>
              <a:gd name="connsiteX9" fmla="*/ 0 w 7448218"/>
              <a:gd name="connsiteY9" fmla="*/ 5458004 h 570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48218" h="5702925">
                <a:moveTo>
                  <a:pt x="0" y="5458004"/>
                </a:moveTo>
                <a:lnTo>
                  <a:pt x="7205966" y="0"/>
                </a:lnTo>
                <a:lnTo>
                  <a:pt x="7206218" y="192280"/>
                </a:lnTo>
                <a:lnTo>
                  <a:pt x="1134999" y="4790794"/>
                </a:lnTo>
                <a:lnTo>
                  <a:pt x="7229231" y="187369"/>
                </a:lnTo>
                <a:lnTo>
                  <a:pt x="7448218" y="214890"/>
                </a:lnTo>
                <a:lnTo>
                  <a:pt x="208631" y="5702925"/>
                </a:lnTo>
                <a:lnTo>
                  <a:pt x="270590" y="5445522"/>
                </a:lnTo>
                <a:lnTo>
                  <a:pt x="254550" y="5457671"/>
                </a:lnTo>
                <a:lnTo>
                  <a:pt x="0" y="5458004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" name="Half Frame 16">
            <a:extLst>
              <a:ext uri="{FF2B5EF4-FFF2-40B4-BE49-F238E27FC236}">
                <a16:creationId xmlns:a16="http://schemas.microsoft.com/office/drawing/2014/main" id="{E3414276-AA88-264C-44AC-D4DE85AACA3F}"/>
              </a:ext>
            </a:extLst>
          </p:cNvPr>
          <p:cNvSpPr/>
          <p:nvPr/>
        </p:nvSpPr>
        <p:spPr>
          <a:xfrm rot="2538489">
            <a:off x="4018467" y="-440108"/>
            <a:ext cx="4105993" cy="3900678"/>
          </a:xfrm>
          <a:custGeom>
            <a:avLst/>
            <a:gdLst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126297 w 2577619"/>
              <a:gd name="connsiteY3" fmla="*/ 112657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31895 w 2577619"/>
              <a:gd name="connsiteY3" fmla="*/ 513734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33697 w 2577619"/>
              <a:gd name="connsiteY3" fmla="*/ 73545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864347 w 2577619"/>
              <a:gd name="connsiteY0" fmla="*/ 865077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64347 w 2577619"/>
              <a:gd name="connsiteY6" fmla="*/ 865077 h 2300068"/>
              <a:gd name="connsiteX0" fmla="*/ 875141 w 2577619"/>
              <a:gd name="connsiteY0" fmla="*/ 915609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75141 w 2577619"/>
              <a:gd name="connsiteY6" fmla="*/ 915609 h 230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7619" h="2300068">
                <a:moveTo>
                  <a:pt x="875141" y="915609"/>
                </a:moveTo>
                <a:lnTo>
                  <a:pt x="2577619" y="0"/>
                </a:lnTo>
                <a:lnTo>
                  <a:pt x="2451367" y="112657"/>
                </a:lnTo>
                <a:lnTo>
                  <a:pt x="940672" y="964886"/>
                </a:lnTo>
                <a:lnTo>
                  <a:pt x="126297" y="2187371"/>
                </a:lnTo>
                <a:lnTo>
                  <a:pt x="0" y="2300068"/>
                </a:lnTo>
                <a:lnTo>
                  <a:pt x="875141" y="915609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3BB55E-FF57-2F37-BEB2-68C55004FBB0}"/>
              </a:ext>
            </a:extLst>
          </p:cNvPr>
          <p:cNvSpPr/>
          <p:nvPr/>
        </p:nvSpPr>
        <p:spPr>
          <a:xfrm rot="1610158">
            <a:off x="3029981" y="1462940"/>
            <a:ext cx="284255" cy="930531"/>
          </a:xfrm>
          <a:custGeom>
            <a:avLst/>
            <a:gdLst>
              <a:gd name="connsiteX0" fmla="*/ 0 w 131727"/>
              <a:gd name="connsiteY0" fmla="*/ 0 h 870734"/>
              <a:gd name="connsiteX1" fmla="*/ 131727 w 131727"/>
              <a:gd name="connsiteY1" fmla="*/ 0 h 870734"/>
              <a:gd name="connsiteX2" fmla="*/ 131727 w 131727"/>
              <a:gd name="connsiteY2" fmla="*/ 870734 h 870734"/>
              <a:gd name="connsiteX3" fmla="*/ 0 w 131727"/>
              <a:gd name="connsiteY3" fmla="*/ 870734 h 870734"/>
              <a:gd name="connsiteX4" fmla="*/ 0 w 131727"/>
              <a:gd name="connsiteY4" fmla="*/ 0 h 870734"/>
              <a:gd name="connsiteX0" fmla="*/ 0 w 166471"/>
              <a:gd name="connsiteY0" fmla="*/ 84296 h 870734"/>
              <a:gd name="connsiteX1" fmla="*/ 166471 w 166471"/>
              <a:gd name="connsiteY1" fmla="*/ 0 h 870734"/>
              <a:gd name="connsiteX2" fmla="*/ 166471 w 166471"/>
              <a:gd name="connsiteY2" fmla="*/ 870734 h 870734"/>
              <a:gd name="connsiteX3" fmla="*/ 34744 w 166471"/>
              <a:gd name="connsiteY3" fmla="*/ 870734 h 870734"/>
              <a:gd name="connsiteX4" fmla="*/ 0 w 166471"/>
              <a:gd name="connsiteY4" fmla="*/ 84296 h 870734"/>
              <a:gd name="connsiteX0" fmla="*/ 0 w 169621"/>
              <a:gd name="connsiteY0" fmla="*/ 93895 h 870734"/>
              <a:gd name="connsiteX1" fmla="*/ 169621 w 169621"/>
              <a:gd name="connsiteY1" fmla="*/ 0 h 870734"/>
              <a:gd name="connsiteX2" fmla="*/ 169621 w 169621"/>
              <a:gd name="connsiteY2" fmla="*/ 870734 h 870734"/>
              <a:gd name="connsiteX3" fmla="*/ 37894 w 169621"/>
              <a:gd name="connsiteY3" fmla="*/ 870734 h 870734"/>
              <a:gd name="connsiteX4" fmla="*/ 0 w 169621"/>
              <a:gd name="connsiteY4" fmla="*/ 93895 h 870734"/>
              <a:gd name="connsiteX0" fmla="*/ 0 w 169570"/>
              <a:gd name="connsiteY0" fmla="*/ 104544 h 870734"/>
              <a:gd name="connsiteX1" fmla="*/ 169570 w 169570"/>
              <a:gd name="connsiteY1" fmla="*/ 0 h 870734"/>
              <a:gd name="connsiteX2" fmla="*/ 169570 w 169570"/>
              <a:gd name="connsiteY2" fmla="*/ 870734 h 870734"/>
              <a:gd name="connsiteX3" fmla="*/ 37843 w 169570"/>
              <a:gd name="connsiteY3" fmla="*/ 870734 h 870734"/>
              <a:gd name="connsiteX4" fmla="*/ 0 w 169570"/>
              <a:gd name="connsiteY4" fmla="*/ 104544 h 870734"/>
              <a:gd name="connsiteX0" fmla="*/ 0 w 271479"/>
              <a:gd name="connsiteY0" fmla="*/ 161948 h 928138"/>
              <a:gd name="connsiteX1" fmla="*/ 271479 w 271479"/>
              <a:gd name="connsiteY1" fmla="*/ 0 h 928138"/>
              <a:gd name="connsiteX2" fmla="*/ 169570 w 271479"/>
              <a:gd name="connsiteY2" fmla="*/ 928138 h 928138"/>
              <a:gd name="connsiteX3" fmla="*/ 37843 w 271479"/>
              <a:gd name="connsiteY3" fmla="*/ 928138 h 928138"/>
              <a:gd name="connsiteX4" fmla="*/ 0 w 271479"/>
              <a:gd name="connsiteY4" fmla="*/ 161948 h 928138"/>
              <a:gd name="connsiteX0" fmla="*/ 0 w 271479"/>
              <a:gd name="connsiteY0" fmla="*/ 161948 h 933656"/>
              <a:gd name="connsiteX1" fmla="*/ 271479 w 271479"/>
              <a:gd name="connsiteY1" fmla="*/ 0 h 933656"/>
              <a:gd name="connsiteX2" fmla="*/ 116014 w 271479"/>
              <a:gd name="connsiteY2" fmla="*/ 933656 h 933656"/>
              <a:gd name="connsiteX3" fmla="*/ 37843 w 271479"/>
              <a:gd name="connsiteY3" fmla="*/ 928138 h 933656"/>
              <a:gd name="connsiteX4" fmla="*/ 0 w 271479"/>
              <a:gd name="connsiteY4" fmla="*/ 161948 h 933656"/>
              <a:gd name="connsiteX0" fmla="*/ 0 w 271479"/>
              <a:gd name="connsiteY0" fmla="*/ 161948 h 930531"/>
              <a:gd name="connsiteX1" fmla="*/ 271479 w 271479"/>
              <a:gd name="connsiteY1" fmla="*/ 0 h 930531"/>
              <a:gd name="connsiteX2" fmla="*/ 101762 w 271479"/>
              <a:gd name="connsiteY2" fmla="*/ 930531 h 930531"/>
              <a:gd name="connsiteX3" fmla="*/ 37843 w 271479"/>
              <a:gd name="connsiteY3" fmla="*/ 928138 h 930531"/>
              <a:gd name="connsiteX4" fmla="*/ 0 w 271479"/>
              <a:gd name="connsiteY4" fmla="*/ 161948 h 93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479" h="930531">
                <a:moveTo>
                  <a:pt x="0" y="161948"/>
                </a:moveTo>
                <a:lnTo>
                  <a:pt x="271479" y="0"/>
                </a:lnTo>
                <a:lnTo>
                  <a:pt x="101762" y="930531"/>
                </a:lnTo>
                <a:lnTo>
                  <a:pt x="37843" y="928138"/>
                </a:lnTo>
                <a:lnTo>
                  <a:pt x="0" y="161948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56D648C9-35CD-1D39-09EA-67A209AF28F1}"/>
              </a:ext>
            </a:extLst>
          </p:cNvPr>
          <p:cNvSpPr/>
          <p:nvPr/>
        </p:nvSpPr>
        <p:spPr>
          <a:xfrm rot="19989842" flipH="1">
            <a:off x="8828286" y="1363825"/>
            <a:ext cx="234312" cy="882235"/>
          </a:xfrm>
          <a:custGeom>
            <a:avLst/>
            <a:gdLst>
              <a:gd name="connsiteX0" fmla="*/ 0 w 131727"/>
              <a:gd name="connsiteY0" fmla="*/ 0 h 870734"/>
              <a:gd name="connsiteX1" fmla="*/ 131727 w 131727"/>
              <a:gd name="connsiteY1" fmla="*/ 0 h 870734"/>
              <a:gd name="connsiteX2" fmla="*/ 131727 w 131727"/>
              <a:gd name="connsiteY2" fmla="*/ 870734 h 870734"/>
              <a:gd name="connsiteX3" fmla="*/ 0 w 131727"/>
              <a:gd name="connsiteY3" fmla="*/ 870734 h 870734"/>
              <a:gd name="connsiteX4" fmla="*/ 0 w 131727"/>
              <a:gd name="connsiteY4" fmla="*/ 0 h 870734"/>
              <a:gd name="connsiteX0" fmla="*/ 0 w 166471"/>
              <a:gd name="connsiteY0" fmla="*/ 84296 h 870734"/>
              <a:gd name="connsiteX1" fmla="*/ 166471 w 166471"/>
              <a:gd name="connsiteY1" fmla="*/ 0 h 870734"/>
              <a:gd name="connsiteX2" fmla="*/ 166471 w 166471"/>
              <a:gd name="connsiteY2" fmla="*/ 870734 h 870734"/>
              <a:gd name="connsiteX3" fmla="*/ 34744 w 166471"/>
              <a:gd name="connsiteY3" fmla="*/ 870734 h 870734"/>
              <a:gd name="connsiteX4" fmla="*/ 0 w 166471"/>
              <a:gd name="connsiteY4" fmla="*/ 84296 h 870734"/>
              <a:gd name="connsiteX0" fmla="*/ 0 w 169621"/>
              <a:gd name="connsiteY0" fmla="*/ 93895 h 870734"/>
              <a:gd name="connsiteX1" fmla="*/ 169621 w 169621"/>
              <a:gd name="connsiteY1" fmla="*/ 0 h 870734"/>
              <a:gd name="connsiteX2" fmla="*/ 169621 w 169621"/>
              <a:gd name="connsiteY2" fmla="*/ 870734 h 870734"/>
              <a:gd name="connsiteX3" fmla="*/ 37894 w 169621"/>
              <a:gd name="connsiteY3" fmla="*/ 870734 h 870734"/>
              <a:gd name="connsiteX4" fmla="*/ 0 w 169621"/>
              <a:gd name="connsiteY4" fmla="*/ 93895 h 870734"/>
              <a:gd name="connsiteX0" fmla="*/ 0 w 169570"/>
              <a:gd name="connsiteY0" fmla="*/ 104544 h 870734"/>
              <a:gd name="connsiteX1" fmla="*/ 169570 w 169570"/>
              <a:gd name="connsiteY1" fmla="*/ 0 h 870734"/>
              <a:gd name="connsiteX2" fmla="*/ 169570 w 169570"/>
              <a:gd name="connsiteY2" fmla="*/ 870734 h 870734"/>
              <a:gd name="connsiteX3" fmla="*/ 37843 w 169570"/>
              <a:gd name="connsiteY3" fmla="*/ 870734 h 870734"/>
              <a:gd name="connsiteX4" fmla="*/ 0 w 169570"/>
              <a:gd name="connsiteY4" fmla="*/ 104544 h 870734"/>
              <a:gd name="connsiteX0" fmla="*/ 0 w 223781"/>
              <a:gd name="connsiteY0" fmla="*/ 111912 h 870734"/>
              <a:gd name="connsiteX1" fmla="*/ 223781 w 223781"/>
              <a:gd name="connsiteY1" fmla="*/ 0 h 870734"/>
              <a:gd name="connsiteX2" fmla="*/ 223781 w 223781"/>
              <a:gd name="connsiteY2" fmla="*/ 870734 h 870734"/>
              <a:gd name="connsiteX3" fmla="*/ 92054 w 223781"/>
              <a:gd name="connsiteY3" fmla="*/ 870734 h 870734"/>
              <a:gd name="connsiteX4" fmla="*/ 0 w 223781"/>
              <a:gd name="connsiteY4" fmla="*/ 111912 h 870734"/>
              <a:gd name="connsiteX0" fmla="*/ 0 w 223781"/>
              <a:gd name="connsiteY0" fmla="*/ 111912 h 870734"/>
              <a:gd name="connsiteX1" fmla="*/ 223781 w 223781"/>
              <a:gd name="connsiteY1" fmla="*/ 0 h 870734"/>
              <a:gd name="connsiteX2" fmla="*/ 223781 w 223781"/>
              <a:gd name="connsiteY2" fmla="*/ 870734 h 870734"/>
              <a:gd name="connsiteX3" fmla="*/ 119143 w 223781"/>
              <a:gd name="connsiteY3" fmla="*/ 863501 h 870734"/>
              <a:gd name="connsiteX4" fmla="*/ 0 w 223781"/>
              <a:gd name="connsiteY4" fmla="*/ 111912 h 870734"/>
              <a:gd name="connsiteX0" fmla="*/ 0 w 223781"/>
              <a:gd name="connsiteY0" fmla="*/ 111912 h 882235"/>
              <a:gd name="connsiteX1" fmla="*/ 223781 w 223781"/>
              <a:gd name="connsiteY1" fmla="*/ 0 h 882235"/>
              <a:gd name="connsiteX2" fmla="*/ 195355 w 223781"/>
              <a:gd name="connsiteY2" fmla="*/ 882235 h 882235"/>
              <a:gd name="connsiteX3" fmla="*/ 119143 w 223781"/>
              <a:gd name="connsiteY3" fmla="*/ 863501 h 882235"/>
              <a:gd name="connsiteX4" fmla="*/ 0 w 223781"/>
              <a:gd name="connsiteY4" fmla="*/ 111912 h 882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781" h="882235">
                <a:moveTo>
                  <a:pt x="0" y="111912"/>
                </a:moveTo>
                <a:lnTo>
                  <a:pt x="223781" y="0"/>
                </a:lnTo>
                <a:lnTo>
                  <a:pt x="195355" y="882235"/>
                </a:lnTo>
                <a:lnTo>
                  <a:pt x="119143" y="863501"/>
                </a:lnTo>
                <a:lnTo>
                  <a:pt x="0" y="111912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alf Frame 16">
            <a:extLst>
              <a:ext uri="{FF2B5EF4-FFF2-40B4-BE49-F238E27FC236}">
                <a16:creationId xmlns:a16="http://schemas.microsoft.com/office/drawing/2014/main" id="{32A570E9-3AF9-FD2E-1A11-8A7D124D8B37}"/>
              </a:ext>
            </a:extLst>
          </p:cNvPr>
          <p:cNvSpPr/>
          <p:nvPr/>
        </p:nvSpPr>
        <p:spPr>
          <a:xfrm rot="2538489">
            <a:off x="4448928" y="90675"/>
            <a:ext cx="3294144" cy="2998296"/>
          </a:xfrm>
          <a:custGeom>
            <a:avLst/>
            <a:gdLst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126297 w 2577619"/>
              <a:gd name="connsiteY3" fmla="*/ 112657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31895 w 2577619"/>
              <a:gd name="connsiteY3" fmla="*/ 513734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33697 w 2577619"/>
              <a:gd name="connsiteY3" fmla="*/ 73545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864347 w 2577619"/>
              <a:gd name="connsiteY0" fmla="*/ 865077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64347 w 2577619"/>
              <a:gd name="connsiteY6" fmla="*/ 865077 h 2300068"/>
              <a:gd name="connsiteX0" fmla="*/ 875141 w 2577619"/>
              <a:gd name="connsiteY0" fmla="*/ 915609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75141 w 2577619"/>
              <a:gd name="connsiteY6" fmla="*/ 915609 h 230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7619" h="2300068">
                <a:moveTo>
                  <a:pt x="875141" y="915609"/>
                </a:moveTo>
                <a:lnTo>
                  <a:pt x="2577619" y="0"/>
                </a:lnTo>
                <a:lnTo>
                  <a:pt x="2451367" y="112657"/>
                </a:lnTo>
                <a:lnTo>
                  <a:pt x="940672" y="964886"/>
                </a:lnTo>
                <a:lnTo>
                  <a:pt x="126297" y="2187371"/>
                </a:lnTo>
                <a:lnTo>
                  <a:pt x="0" y="2300068"/>
                </a:lnTo>
                <a:lnTo>
                  <a:pt x="875141" y="915609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4C979CD-72CE-8FF5-1D69-680511D6A4B6}"/>
              </a:ext>
            </a:extLst>
          </p:cNvPr>
          <p:cNvSpPr/>
          <p:nvPr/>
        </p:nvSpPr>
        <p:spPr>
          <a:xfrm>
            <a:off x="4818628" y="1092147"/>
            <a:ext cx="2321027" cy="237855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47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rawing of a car&#10;&#10;Description automatically generated">
            <a:extLst>
              <a:ext uri="{FF2B5EF4-FFF2-40B4-BE49-F238E27FC236}">
                <a16:creationId xmlns:a16="http://schemas.microsoft.com/office/drawing/2014/main" id="{B84A5B8C-2564-48A0-0086-D0F3739E9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98" r="10" b="11064"/>
          <a:stretch/>
        </p:blipFill>
        <p:spPr>
          <a:xfrm>
            <a:off x="395959" y="261574"/>
            <a:ext cx="5804105" cy="316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957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99D2EF-9E97-A6E4-09EA-A13E2384B2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rawing of a sports car">
            <a:extLst>
              <a:ext uri="{FF2B5EF4-FFF2-40B4-BE49-F238E27FC236}">
                <a16:creationId xmlns:a16="http://schemas.microsoft.com/office/drawing/2014/main" id="{6FD15159-C065-E5D4-14B9-DDF509E10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4"/>
          <a:stretch/>
        </p:blipFill>
        <p:spPr>
          <a:xfrm>
            <a:off x="1619775" y="1724510"/>
            <a:ext cx="6984692" cy="392816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9586717-0EDA-95B6-8723-0DAD35BAC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65C8C5-24BA-CAF5-4FF4-795FBC844B2C}"/>
              </a:ext>
            </a:extLst>
          </p:cNvPr>
          <p:cNvSpPr/>
          <p:nvPr/>
        </p:nvSpPr>
        <p:spPr>
          <a:xfrm>
            <a:off x="1205774" y="2784765"/>
            <a:ext cx="941315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8000" b="1" spc="50" dirty="0">
                <a:ln w="38100" cmpd="sng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JAIN CAR RENTALS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4118C7-38B0-8339-C896-B3C97D1BE23A}"/>
              </a:ext>
            </a:extLst>
          </p:cNvPr>
          <p:cNvSpPr/>
          <p:nvPr/>
        </p:nvSpPr>
        <p:spPr>
          <a:xfrm>
            <a:off x="3039681" y="3810214"/>
            <a:ext cx="51315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gerian" panose="04020705040A02060702" pitchFamily="82" charset="0"/>
              </a:rPr>
              <a:t>DRIVE IN STYLE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644EEC5D-55EB-3AAF-6564-D77B5953B2FC}"/>
              </a:ext>
            </a:extLst>
          </p:cNvPr>
          <p:cNvSpPr/>
          <p:nvPr/>
        </p:nvSpPr>
        <p:spPr>
          <a:xfrm rot="10800000">
            <a:off x="4039848" y="4926738"/>
            <a:ext cx="3687581" cy="766649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2DA24B59-1A14-FC56-7522-6E79E057797E}"/>
              </a:ext>
            </a:extLst>
          </p:cNvPr>
          <p:cNvSpPr/>
          <p:nvPr/>
        </p:nvSpPr>
        <p:spPr>
          <a:xfrm rot="10800000">
            <a:off x="3596058" y="4923382"/>
            <a:ext cx="4575157" cy="884039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EC134221-58E9-B1FD-8E28-A5611B5949DE}"/>
              </a:ext>
            </a:extLst>
          </p:cNvPr>
          <p:cNvSpPr/>
          <p:nvPr/>
        </p:nvSpPr>
        <p:spPr>
          <a:xfrm rot="10800000">
            <a:off x="4931764" y="5252785"/>
            <a:ext cx="1903748" cy="417724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-form: Shape 15">
            <a:extLst>
              <a:ext uri="{FF2B5EF4-FFF2-40B4-BE49-F238E27FC236}">
                <a16:creationId xmlns:a16="http://schemas.microsoft.com/office/drawing/2014/main" id="{A2573AB5-583F-144C-DA86-270EA6E47FCB}"/>
              </a:ext>
            </a:extLst>
          </p:cNvPr>
          <p:cNvSpPr/>
          <p:nvPr/>
        </p:nvSpPr>
        <p:spPr>
          <a:xfrm rot="2233074">
            <a:off x="2087966" y="1943241"/>
            <a:ext cx="7448218" cy="5702925"/>
          </a:xfrm>
          <a:custGeom>
            <a:avLst/>
            <a:gdLst>
              <a:gd name="connsiteX0" fmla="*/ 0 w 7483785"/>
              <a:gd name="connsiteY0" fmla="*/ 5458004 h 5636029"/>
              <a:gd name="connsiteX1" fmla="*/ 7205966 w 7483785"/>
              <a:gd name="connsiteY1" fmla="*/ 0 h 5636029"/>
              <a:gd name="connsiteX2" fmla="*/ 7206218 w 7483785"/>
              <a:gd name="connsiteY2" fmla="*/ 192280 h 5636029"/>
              <a:gd name="connsiteX3" fmla="*/ 1134999 w 7483785"/>
              <a:gd name="connsiteY3" fmla="*/ 4790794 h 5636029"/>
              <a:gd name="connsiteX4" fmla="*/ 7229231 w 7483785"/>
              <a:gd name="connsiteY4" fmla="*/ 187369 h 5636029"/>
              <a:gd name="connsiteX5" fmla="*/ 7483785 w 7483785"/>
              <a:gd name="connsiteY5" fmla="*/ 187369 h 5636029"/>
              <a:gd name="connsiteX6" fmla="*/ 270590 w 7483785"/>
              <a:gd name="connsiteY6" fmla="*/ 5636029 h 5636029"/>
              <a:gd name="connsiteX7" fmla="*/ 270590 w 7483785"/>
              <a:gd name="connsiteY7" fmla="*/ 5445522 h 5636029"/>
              <a:gd name="connsiteX8" fmla="*/ 254550 w 7483785"/>
              <a:gd name="connsiteY8" fmla="*/ 5457671 h 5636029"/>
              <a:gd name="connsiteX0" fmla="*/ 0 w 7483785"/>
              <a:gd name="connsiteY0" fmla="*/ 5458004 h 5702925"/>
              <a:gd name="connsiteX1" fmla="*/ 7205966 w 7483785"/>
              <a:gd name="connsiteY1" fmla="*/ 0 h 5702925"/>
              <a:gd name="connsiteX2" fmla="*/ 7206218 w 7483785"/>
              <a:gd name="connsiteY2" fmla="*/ 192280 h 5702925"/>
              <a:gd name="connsiteX3" fmla="*/ 1134999 w 7483785"/>
              <a:gd name="connsiteY3" fmla="*/ 4790794 h 5702925"/>
              <a:gd name="connsiteX4" fmla="*/ 7229231 w 7483785"/>
              <a:gd name="connsiteY4" fmla="*/ 187369 h 5702925"/>
              <a:gd name="connsiteX5" fmla="*/ 7483785 w 7483785"/>
              <a:gd name="connsiteY5" fmla="*/ 187369 h 5702925"/>
              <a:gd name="connsiteX6" fmla="*/ 208631 w 7483785"/>
              <a:gd name="connsiteY6" fmla="*/ 5702925 h 5702925"/>
              <a:gd name="connsiteX7" fmla="*/ 270590 w 7483785"/>
              <a:gd name="connsiteY7" fmla="*/ 5445522 h 5702925"/>
              <a:gd name="connsiteX8" fmla="*/ 254550 w 7483785"/>
              <a:gd name="connsiteY8" fmla="*/ 5457671 h 5702925"/>
              <a:gd name="connsiteX9" fmla="*/ 0 w 7483785"/>
              <a:gd name="connsiteY9" fmla="*/ 5458004 h 5702925"/>
              <a:gd name="connsiteX0" fmla="*/ 0 w 7448218"/>
              <a:gd name="connsiteY0" fmla="*/ 5458004 h 5702925"/>
              <a:gd name="connsiteX1" fmla="*/ 7205966 w 7448218"/>
              <a:gd name="connsiteY1" fmla="*/ 0 h 5702925"/>
              <a:gd name="connsiteX2" fmla="*/ 7206218 w 7448218"/>
              <a:gd name="connsiteY2" fmla="*/ 192280 h 5702925"/>
              <a:gd name="connsiteX3" fmla="*/ 1134999 w 7448218"/>
              <a:gd name="connsiteY3" fmla="*/ 4790794 h 5702925"/>
              <a:gd name="connsiteX4" fmla="*/ 7229231 w 7448218"/>
              <a:gd name="connsiteY4" fmla="*/ 187369 h 5702925"/>
              <a:gd name="connsiteX5" fmla="*/ 7448218 w 7448218"/>
              <a:gd name="connsiteY5" fmla="*/ 214890 h 5702925"/>
              <a:gd name="connsiteX6" fmla="*/ 208631 w 7448218"/>
              <a:gd name="connsiteY6" fmla="*/ 5702925 h 5702925"/>
              <a:gd name="connsiteX7" fmla="*/ 270590 w 7448218"/>
              <a:gd name="connsiteY7" fmla="*/ 5445522 h 5702925"/>
              <a:gd name="connsiteX8" fmla="*/ 254550 w 7448218"/>
              <a:gd name="connsiteY8" fmla="*/ 5457671 h 5702925"/>
              <a:gd name="connsiteX9" fmla="*/ 0 w 7448218"/>
              <a:gd name="connsiteY9" fmla="*/ 5458004 h 570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48218" h="5702925">
                <a:moveTo>
                  <a:pt x="0" y="5458004"/>
                </a:moveTo>
                <a:lnTo>
                  <a:pt x="7205966" y="0"/>
                </a:lnTo>
                <a:lnTo>
                  <a:pt x="7206218" y="192280"/>
                </a:lnTo>
                <a:lnTo>
                  <a:pt x="1134999" y="4790794"/>
                </a:lnTo>
                <a:lnTo>
                  <a:pt x="7229231" y="187369"/>
                </a:lnTo>
                <a:lnTo>
                  <a:pt x="7448218" y="214890"/>
                </a:lnTo>
                <a:lnTo>
                  <a:pt x="208631" y="5702925"/>
                </a:lnTo>
                <a:lnTo>
                  <a:pt x="270590" y="5445522"/>
                </a:lnTo>
                <a:lnTo>
                  <a:pt x="254550" y="5457671"/>
                </a:lnTo>
                <a:lnTo>
                  <a:pt x="0" y="5458004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" name="Half Frame 16">
            <a:extLst>
              <a:ext uri="{FF2B5EF4-FFF2-40B4-BE49-F238E27FC236}">
                <a16:creationId xmlns:a16="http://schemas.microsoft.com/office/drawing/2014/main" id="{B633C25D-A5F3-ECA1-914C-E0766E285A13}"/>
              </a:ext>
            </a:extLst>
          </p:cNvPr>
          <p:cNvSpPr/>
          <p:nvPr/>
        </p:nvSpPr>
        <p:spPr>
          <a:xfrm rot="2538489">
            <a:off x="3834818" y="-301446"/>
            <a:ext cx="4105993" cy="3900678"/>
          </a:xfrm>
          <a:custGeom>
            <a:avLst/>
            <a:gdLst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126297 w 2577619"/>
              <a:gd name="connsiteY3" fmla="*/ 112657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31895 w 2577619"/>
              <a:gd name="connsiteY3" fmla="*/ 513734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33697 w 2577619"/>
              <a:gd name="connsiteY3" fmla="*/ 73545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864347 w 2577619"/>
              <a:gd name="connsiteY0" fmla="*/ 865077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64347 w 2577619"/>
              <a:gd name="connsiteY6" fmla="*/ 865077 h 2300068"/>
              <a:gd name="connsiteX0" fmla="*/ 875141 w 2577619"/>
              <a:gd name="connsiteY0" fmla="*/ 915609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75141 w 2577619"/>
              <a:gd name="connsiteY6" fmla="*/ 915609 h 230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7619" h="2300068">
                <a:moveTo>
                  <a:pt x="875141" y="915609"/>
                </a:moveTo>
                <a:lnTo>
                  <a:pt x="2577619" y="0"/>
                </a:lnTo>
                <a:lnTo>
                  <a:pt x="2451367" y="112657"/>
                </a:lnTo>
                <a:lnTo>
                  <a:pt x="940672" y="964886"/>
                </a:lnTo>
                <a:lnTo>
                  <a:pt x="126297" y="2187371"/>
                </a:lnTo>
                <a:lnTo>
                  <a:pt x="0" y="2300068"/>
                </a:lnTo>
                <a:lnTo>
                  <a:pt x="875141" y="915609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745969-E5BB-8FD8-F136-0DFD2627B8EE}"/>
              </a:ext>
            </a:extLst>
          </p:cNvPr>
          <p:cNvSpPr/>
          <p:nvPr/>
        </p:nvSpPr>
        <p:spPr>
          <a:xfrm rot="1610158">
            <a:off x="2846332" y="1601602"/>
            <a:ext cx="284255" cy="930531"/>
          </a:xfrm>
          <a:custGeom>
            <a:avLst/>
            <a:gdLst>
              <a:gd name="connsiteX0" fmla="*/ 0 w 131727"/>
              <a:gd name="connsiteY0" fmla="*/ 0 h 870734"/>
              <a:gd name="connsiteX1" fmla="*/ 131727 w 131727"/>
              <a:gd name="connsiteY1" fmla="*/ 0 h 870734"/>
              <a:gd name="connsiteX2" fmla="*/ 131727 w 131727"/>
              <a:gd name="connsiteY2" fmla="*/ 870734 h 870734"/>
              <a:gd name="connsiteX3" fmla="*/ 0 w 131727"/>
              <a:gd name="connsiteY3" fmla="*/ 870734 h 870734"/>
              <a:gd name="connsiteX4" fmla="*/ 0 w 131727"/>
              <a:gd name="connsiteY4" fmla="*/ 0 h 870734"/>
              <a:gd name="connsiteX0" fmla="*/ 0 w 166471"/>
              <a:gd name="connsiteY0" fmla="*/ 84296 h 870734"/>
              <a:gd name="connsiteX1" fmla="*/ 166471 w 166471"/>
              <a:gd name="connsiteY1" fmla="*/ 0 h 870734"/>
              <a:gd name="connsiteX2" fmla="*/ 166471 w 166471"/>
              <a:gd name="connsiteY2" fmla="*/ 870734 h 870734"/>
              <a:gd name="connsiteX3" fmla="*/ 34744 w 166471"/>
              <a:gd name="connsiteY3" fmla="*/ 870734 h 870734"/>
              <a:gd name="connsiteX4" fmla="*/ 0 w 166471"/>
              <a:gd name="connsiteY4" fmla="*/ 84296 h 870734"/>
              <a:gd name="connsiteX0" fmla="*/ 0 w 169621"/>
              <a:gd name="connsiteY0" fmla="*/ 93895 h 870734"/>
              <a:gd name="connsiteX1" fmla="*/ 169621 w 169621"/>
              <a:gd name="connsiteY1" fmla="*/ 0 h 870734"/>
              <a:gd name="connsiteX2" fmla="*/ 169621 w 169621"/>
              <a:gd name="connsiteY2" fmla="*/ 870734 h 870734"/>
              <a:gd name="connsiteX3" fmla="*/ 37894 w 169621"/>
              <a:gd name="connsiteY3" fmla="*/ 870734 h 870734"/>
              <a:gd name="connsiteX4" fmla="*/ 0 w 169621"/>
              <a:gd name="connsiteY4" fmla="*/ 93895 h 870734"/>
              <a:gd name="connsiteX0" fmla="*/ 0 w 169570"/>
              <a:gd name="connsiteY0" fmla="*/ 104544 h 870734"/>
              <a:gd name="connsiteX1" fmla="*/ 169570 w 169570"/>
              <a:gd name="connsiteY1" fmla="*/ 0 h 870734"/>
              <a:gd name="connsiteX2" fmla="*/ 169570 w 169570"/>
              <a:gd name="connsiteY2" fmla="*/ 870734 h 870734"/>
              <a:gd name="connsiteX3" fmla="*/ 37843 w 169570"/>
              <a:gd name="connsiteY3" fmla="*/ 870734 h 870734"/>
              <a:gd name="connsiteX4" fmla="*/ 0 w 169570"/>
              <a:gd name="connsiteY4" fmla="*/ 104544 h 870734"/>
              <a:gd name="connsiteX0" fmla="*/ 0 w 271479"/>
              <a:gd name="connsiteY0" fmla="*/ 161948 h 928138"/>
              <a:gd name="connsiteX1" fmla="*/ 271479 w 271479"/>
              <a:gd name="connsiteY1" fmla="*/ 0 h 928138"/>
              <a:gd name="connsiteX2" fmla="*/ 169570 w 271479"/>
              <a:gd name="connsiteY2" fmla="*/ 928138 h 928138"/>
              <a:gd name="connsiteX3" fmla="*/ 37843 w 271479"/>
              <a:gd name="connsiteY3" fmla="*/ 928138 h 928138"/>
              <a:gd name="connsiteX4" fmla="*/ 0 w 271479"/>
              <a:gd name="connsiteY4" fmla="*/ 161948 h 928138"/>
              <a:gd name="connsiteX0" fmla="*/ 0 w 271479"/>
              <a:gd name="connsiteY0" fmla="*/ 161948 h 933656"/>
              <a:gd name="connsiteX1" fmla="*/ 271479 w 271479"/>
              <a:gd name="connsiteY1" fmla="*/ 0 h 933656"/>
              <a:gd name="connsiteX2" fmla="*/ 116014 w 271479"/>
              <a:gd name="connsiteY2" fmla="*/ 933656 h 933656"/>
              <a:gd name="connsiteX3" fmla="*/ 37843 w 271479"/>
              <a:gd name="connsiteY3" fmla="*/ 928138 h 933656"/>
              <a:gd name="connsiteX4" fmla="*/ 0 w 271479"/>
              <a:gd name="connsiteY4" fmla="*/ 161948 h 933656"/>
              <a:gd name="connsiteX0" fmla="*/ 0 w 271479"/>
              <a:gd name="connsiteY0" fmla="*/ 161948 h 930531"/>
              <a:gd name="connsiteX1" fmla="*/ 271479 w 271479"/>
              <a:gd name="connsiteY1" fmla="*/ 0 h 930531"/>
              <a:gd name="connsiteX2" fmla="*/ 101762 w 271479"/>
              <a:gd name="connsiteY2" fmla="*/ 930531 h 930531"/>
              <a:gd name="connsiteX3" fmla="*/ 37843 w 271479"/>
              <a:gd name="connsiteY3" fmla="*/ 928138 h 930531"/>
              <a:gd name="connsiteX4" fmla="*/ 0 w 271479"/>
              <a:gd name="connsiteY4" fmla="*/ 161948 h 93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479" h="930531">
                <a:moveTo>
                  <a:pt x="0" y="161948"/>
                </a:moveTo>
                <a:lnTo>
                  <a:pt x="271479" y="0"/>
                </a:lnTo>
                <a:lnTo>
                  <a:pt x="101762" y="930531"/>
                </a:lnTo>
                <a:lnTo>
                  <a:pt x="37843" y="928138"/>
                </a:lnTo>
                <a:lnTo>
                  <a:pt x="0" y="161948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C18FBC76-C3F7-3464-78CA-F6B8F238155C}"/>
              </a:ext>
            </a:extLst>
          </p:cNvPr>
          <p:cNvSpPr/>
          <p:nvPr/>
        </p:nvSpPr>
        <p:spPr>
          <a:xfrm rot="19989842" flipH="1">
            <a:off x="8644637" y="1502487"/>
            <a:ext cx="234312" cy="882235"/>
          </a:xfrm>
          <a:custGeom>
            <a:avLst/>
            <a:gdLst>
              <a:gd name="connsiteX0" fmla="*/ 0 w 131727"/>
              <a:gd name="connsiteY0" fmla="*/ 0 h 870734"/>
              <a:gd name="connsiteX1" fmla="*/ 131727 w 131727"/>
              <a:gd name="connsiteY1" fmla="*/ 0 h 870734"/>
              <a:gd name="connsiteX2" fmla="*/ 131727 w 131727"/>
              <a:gd name="connsiteY2" fmla="*/ 870734 h 870734"/>
              <a:gd name="connsiteX3" fmla="*/ 0 w 131727"/>
              <a:gd name="connsiteY3" fmla="*/ 870734 h 870734"/>
              <a:gd name="connsiteX4" fmla="*/ 0 w 131727"/>
              <a:gd name="connsiteY4" fmla="*/ 0 h 870734"/>
              <a:gd name="connsiteX0" fmla="*/ 0 w 166471"/>
              <a:gd name="connsiteY0" fmla="*/ 84296 h 870734"/>
              <a:gd name="connsiteX1" fmla="*/ 166471 w 166471"/>
              <a:gd name="connsiteY1" fmla="*/ 0 h 870734"/>
              <a:gd name="connsiteX2" fmla="*/ 166471 w 166471"/>
              <a:gd name="connsiteY2" fmla="*/ 870734 h 870734"/>
              <a:gd name="connsiteX3" fmla="*/ 34744 w 166471"/>
              <a:gd name="connsiteY3" fmla="*/ 870734 h 870734"/>
              <a:gd name="connsiteX4" fmla="*/ 0 w 166471"/>
              <a:gd name="connsiteY4" fmla="*/ 84296 h 870734"/>
              <a:gd name="connsiteX0" fmla="*/ 0 w 169621"/>
              <a:gd name="connsiteY0" fmla="*/ 93895 h 870734"/>
              <a:gd name="connsiteX1" fmla="*/ 169621 w 169621"/>
              <a:gd name="connsiteY1" fmla="*/ 0 h 870734"/>
              <a:gd name="connsiteX2" fmla="*/ 169621 w 169621"/>
              <a:gd name="connsiteY2" fmla="*/ 870734 h 870734"/>
              <a:gd name="connsiteX3" fmla="*/ 37894 w 169621"/>
              <a:gd name="connsiteY3" fmla="*/ 870734 h 870734"/>
              <a:gd name="connsiteX4" fmla="*/ 0 w 169621"/>
              <a:gd name="connsiteY4" fmla="*/ 93895 h 870734"/>
              <a:gd name="connsiteX0" fmla="*/ 0 w 169570"/>
              <a:gd name="connsiteY0" fmla="*/ 104544 h 870734"/>
              <a:gd name="connsiteX1" fmla="*/ 169570 w 169570"/>
              <a:gd name="connsiteY1" fmla="*/ 0 h 870734"/>
              <a:gd name="connsiteX2" fmla="*/ 169570 w 169570"/>
              <a:gd name="connsiteY2" fmla="*/ 870734 h 870734"/>
              <a:gd name="connsiteX3" fmla="*/ 37843 w 169570"/>
              <a:gd name="connsiteY3" fmla="*/ 870734 h 870734"/>
              <a:gd name="connsiteX4" fmla="*/ 0 w 169570"/>
              <a:gd name="connsiteY4" fmla="*/ 104544 h 870734"/>
              <a:gd name="connsiteX0" fmla="*/ 0 w 223781"/>
              <a:gd name="connsiteY0" fmla="*/ 111912 h 870734"/>
              <a:gd name="connsiteX1" fmla="*/ 223781 w 223781"/>
              <a:gd name="connsiteY1" fmla="*/ 0 h 870734"/>
              <a:gd name="connsiteX2" fmla="*/ 223781 w 223781"/>
              <a:gd name="connsiteY2" fmla="*/ 870734 h 870734"/>
              <a:gd name="connsiteX3" fmla="*/ 92054 w 223781"/>
              <a:gd name="connsiteY3" fmla="*/ 870734 h 870734"/>
              <a:gd name="connsiteX4" fmla="*/ 0 w 223781"/>
              <a:gd name="connsiteY4" fmla="*/ 111912 h 870734"/>
              <a:gd name="connsiteX0" fmla="*/ 0 w 223781"/>
              <a:gd name="connsiteY0" fmla="*/ 111912 h 870734"/>
              <a:gd name="connsiteX1" fmla="*/ 223781 w 223781"/>
              <a:gd name="connsiteY1" fmla="*/ 0 h 870734"/>
              <a:gd name="connsiteX2" fmla="*/ 223781 w 223781"/>
              <a:gd name="connsiteY2" fmla="*/ 870734 h 870734"/>
              <a:gd name="connsiteX3" fmla="*/ 119143 w 223781"/>
              <a:gd name="connsiteY3" fmla="*/ 863501 h 870734"/>
              <a:gd name="connsiteX4" fmla="*/ 0 w 223781"/>
              <a:gd name="connsiteY4" fmla="*/ 111912 h 870734"/>
              <a:gd name="connsiteX0" fmla="*/ 0 w 223781"/>
              <a:gd name="connsiteY0" fmla="*/ 111912 h 882235"/>
              <a:gd name="connsiteX1" fmla="*/ 223781 w 223781"/>
              <a:gd name="connsiteY1" fmla="*/ 0 h 882235"/>
              <a:gd name="connsiteX2" fmla="*/ 195355 w 223781"/>
              <a:gd name="connsiteY2" fmla="*/ 882235 h 882235"/>
              <a:gd name="connsiteX3" fmla="*/ 119143 w 223781"/>
              <a:gd name="connsiteY3" fmla="*/ 863501 h 882235"/>
              <a:gd name="connsiteX4" fmla="*/ 0 w 223781"/>
              <a:gd name="connsiteY4" fmla="*/ 111912 h 882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781" h="882235">
                <a:moveTo>
                  <a:pt x="0" y="111912"/>
                </a:moveTo>
                <a:lnTo>
                  <a:pt x="223781" y="0"/>
                </a:lnTo>
                <a:lnTo>
                  <a:pt x="195355" y="882235"/>
                </a:lnTo>
                <a:lnTo>
                  <a:pt x="119143" y="863501"/>
                </a:lnTo>
                <a:lnTo>
                  <a:pt x="0" y="111912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alf Frame 16">
            <a:extLst>
              <a:ext uri="{FF2B5EF4-FFF2-40B4-BE49-F238E27FC236}">
                <a16:creationId xmlns:a16="http://schemas.microsoft.com/office/drawing/2014/main" id="{1393A518-17ED-D794-ED3D-6EECFB994C0A}"/>
              </a:ext>
            </a:extLst>
          </p:cNvPr>
          <p:cNvSpPr/>
          <p:nvPr/>
        </p:nvSpPr>
        <p:spPr>
          <a:xfrm rot="2538489">
            <a:off x="4265279" y="229337"/>
            <a:ext cx="3294144" cy="2998296"/>
          </a:xfrm>
          <a:custGeom>
            <a:avLst/>
            <a:gdLst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126297 w 2577619"/>
              <a:gd name="connsiteY3" fmla="*/ 112657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31895 w 2577619"/>
              <a:gd name="connsiteY3" fmla="*/ 513734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33697 w 2577619"/>
              <a:gd name="connsiteY3" fmla="*/ 73545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864347 w 2577619"/>
              <a:gd name="connsiteY0" fmla="*/ 865077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64347 w 2577619"/>
              <a:gd name="connsiteY6" fmla="*/ 865077 h 2300068"/>
              <a:gd name="connsiteX0" fmla="*/ 875141 w 2577619"/>
              <a:gd name="connsiteY0" fmla="*/ 915609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75141 w 2577619"/>
              <a:gd name="connsiteY6" fmla="*/ 915609 h 230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7619" h="2300068">
                <a:moveTo>
                  <a:pt x="875141" y="915609"/>
                </a:moveTo>
                <a:lnTo>
                  <a:pt x="2577619" y="0"/>
                </a:lnTo>
                <a:lnTo>
                  <a:pt x="2451367" y="112657"/>
                </a:lnTo>
                <a:lnTo>
                  <a:pt x="940672" y="964886"/>
                </a:lnTo>
                <a:lnTo>
                  <a:pt x="126297" y="2187371"/>
                </a:lnTo>
                <a:lnTo>
                  <a:pt x="0" y="2300068"/>
                </a:lnTo>
                <a:lnTo>
                  <a:pt x="875141" y="915609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E00A4B8-1147-BD27-5B65-AFC4B0E01D97}"/>
              </a:ext>
            </a:extLst>
          </p:cNvPr>
          <p:cNvSpPr/>
          <p:nvPr/>
        </p:nvSpPr>
        <p:spPr>
          <a:xfrm>
            <a:off x="4634979" y="1230809"/>
            <a:ext cx="2321027" cy="237855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60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A5AC59-D966-C2B5-37A4-B9297DE936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rawing of a sports car&#10;&#10;Description automatically generated">
            <a:extLst>
              <a:ext uri="{FF2B5EF4-FFF2-40B4-BE49-F238E27FC236}">
                <a16:creationId xmlns:a16="http://schemas.microsoft.com/office/drawing/2014/main" id="{82102C16-0CC0-F33A-5203-3B0D2C33DB71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655" r="-2" b="507"/>
          <a:stretch/>
        </p:blipFill>
        <p:spPr>
          <a:xfrm>
            <a:off x="0" y="690755"/>
            <a:ext cx="5803323" cy="38903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AAC11D-26F5-2649-4659-9224114C99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7172" y="790234"/>
            <a:ext cx="5801535" cy="388674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8F7B861-ABE4-7C2E-F54A-3DAD8A9B3D60}"/>
              </a:ext>
            </a:extLst>
          </p:cNvPr>
          <p:cNvSpPr/>
          <p:nvPr/>
        </p:nvSpPr>
        <p:spPr>
          <a:xfrm>
            <a:off x="2464616" y="4628368"/>
            <a:ext cx="914577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second one is transparent</a:t>
            </a:r>
          </a:p>
          <a:p>
            <a:pPr algn="ctr"/>
            <a:r>
              <a:rPr lang="en-GB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Don’t delete</a:t>
            </a:r>
            <a:endParaRPr lang="en-GB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E84586-3364-8475-854A-0DE8C6DEA8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7172" y="889713"/>
            <a:ext cx="5801535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428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7B55AE-DA48-5193-F882-2807670876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rawing of a car">
            <a:extLst>
              <a:ext uri="{FF2B5EF4-FFF2-40B4-BE49-F238E27FC236}">
                <a16:creationId xmlns:a16="http://schemas.microsoft.com/office/drawing/2014/main" id="{15B7E2D5-4F3D-6BB5-2C67-3909D917CC9A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845" r="-2" b="-2"/>
          <a:stretch/>
        </p:blipFill>
        <p:spPr>
          <a:xfrm>
            <a:off x="530342" y="481010"/>
            <a:ext cx="7804408" cy="523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033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7575C9-A89B-67F6-01F4-77C04F324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-form: Shape 3">
            <a:extLst>
              <a:ext uri="{FF2B5EF4-FFF2-40B4-BE49-F238E27FC236}">
                <a16:creationId xmlns:a16="http://schemas.microsoft.com/office/drawing/2014/main" id="{CBDDDEA5-C131-1B87-1F54-7635A5CB7B42}"/>
              </a:ext>
            </a:extLst>
          </p:cNvPr>
          <p:cNvSpPr/>
          <p:nvPr/>
        </p:nvSpPr>
        <p:spPr>
          <a:xfrm rot="2263892">
            <a:off x="2629900" y="1024184"/>
            <a:ext cx="7448218" cy="5702925"/>
          </a:xfrm>
          <a:custGeom>
            <a:avLst/>
            <a:gdLst>
              <a:gd name="connsiteX0" fmla="*/ 0 w 7483785"/>
              <a:gd name="connsiteY0" fmla="*/ 5458004 h 5636029"/>
              <a:gd name="connsiteX1" fmla="*/ 7205966 w 7483785"/>
              <a:gd name="connsiteY1" fmla="*/ 0 h 5636029"/>
              <a:gd name="connsiteX2" fmla="*/ 7206218 w 7483785"/>
              <a:gd name="connsiteY2" fmla="*/ 192280 h 5636029"/>
              <a:gd name="connsiteX3" fmla="*/ 1134999 w 7483785"/>
              <a:gd name="connsiteY3" fmla="*/ 4790794 h 5636029"/>
              <a:gd name="connsiteX4" fmla="*/ 7229231 w 7483785"/>
              <a:gd name="connsiteY4" fmla="*/ 187369 h 5636029"/>
              <a:gd name="connsiteX5" fmla="*/ 7483785 w 7483785"/>
              <a:gd name="connsiteY5" fmla="*/ 187369 h 5636029"/>
              <a:gd name="connsiteX6" fmla="*/ 270590 w 7483785"/>
              <a:gd name="connsiteY6" fmla="*/ 5636029 h 5636029"/>
              <a:gd name="connsiteX7" fmla="*/ 270590 w 7483785"/>
              <a:gd name="connsiteY7" fmla="*/ 5445522 h 5636029"/>
              <a:gd name="connsiteX8" fmla="*/ 254550 w 7483785"/>
              <a:gd name="connsiteY8" fmla="*/ 5457671 h 5636029"/>
              <a:gd name="connsiteX0" fmla="*/ 0 w 7483785"/>
              <a:gd name="connsiteY0" fmla="*/ 5458004 h 5702925"/>
              <a:gd name="connsiteX1" fmla="*/ 7205966 w 7483785"/>
              <a:gd name="connsiteY1" fmla="*/ 0 h 5702925"/>
              <a:gd name="connsiteX2" fmla="*/ 7206218 w 7483785"/>
              <a:gd name="connsiteY2" fmla="*/ 192280 h 5702925"/>
              <a:gd name="connsiteX3" fmla="*/ 1134999 w 7483785"/>
              <a:gd name="connsiteY3" fmla="*/ 4790794 h 5702925"/>
              <a:gd name="connsiteX4" fmla="*/ 7229231 w 7483785"/>
              <a:gd name="connsiteY4" fmla="*/ 187369 h 5702925"/>
              <a:gd name="connsiteX5" fmla="*/ 7483785 w 7483785"/>
              <a:gd name="connsiteY5" fmla="*/ 187369 h 5702925"/>
              <a:gd name="connsiteX6" fmla="*/ 208631 w 7483785"/>
              <a:gd name="connsiteY6" fmla="*/ 5702925 h 5702925"/>
              <a:gd name="connsiteX7" fmla="*/ 270590 w 7483785"/>
              <a:gd name="connsiteY7" fmla="*/ 5445522 h 5702925"/>
              <a:gd name="connsiteX8" fmla="*/ 254550 w 7483785"/>
              <a:gd name="connsiteY8" fmla="*/ 5457671 h 5702925"/>
              <a:gd name="connsiteX9" fmla="*/ 0 w 7483785"/>
              <a:gd name="connsiteY9" fmla="*/ 5458004 h 5702925"/>
              <a:gd name="connsiteX0" fmla="*/ 0 w 7448218"/>
              <a:gd name="connsiteY0" fmla="*/ 5458004 h 5702925"/>
              <a:gd name="connsiteX1" fmla="*/ 7205966 w 7448218"/>
              <a:gd name="connsiteY1" fmla="*/ 0 h 5702925"/>
              <a:gd name="connsiteX2" fmla="*/ 7206218 w 7448218"/>
              <a:gd name="connsiteY2" fmla="*/ 192280 h 5702925"/>
              <a:gd name="connsiteX3" fmla="*/ 1134999 w 7448218"/>
              <a:gd name="connsiteY3" fmla="*/ 4790794 h 5702925"/>
              <a:gd name="connsiteX4" fmla="*/ 7229231 w 7448218"/>
              <a:gd name="connsiteY4" fmla="*/ 187369 h 5702925"/>
              <a:gd name="connsiteX5" fmla="*/ 7448218 w 7448218"/>
              <a:gd name="connsiteY5" fmla="*/ 214890 h 5702925"/>
              <a:gd name="connsiteX6" fmla="*/ 208631 w 7448218"/>
              <a:gd name="connsiteY6" fmla="*/ 5702925 h 5702925"/>
              <a:gd name="connsiteX7" fmla="*/ 270590 w 7448218"/>
              <a:gd name="connsiteY7" fmla="*/ 5445522 h 5702925"/>
              <a:gd name="connsiteX8" fmla="*/ 254550 w 7448218"/>
              <a:gd name="connsiteY8" fmla="*/ 5457671 h 5702925"/>
              <a:gd name="connsiteX9" fmla="*/ 0 w 7448218"/>
              <a:gd name="connsiteY9" fmla="*/ 5458004 h 570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48218" h="5702925">
                <a:moveTo>
                  <a:pt x="0" y="5458004"/>
                </a:moveTo>
                <a:lnTo>
                  <a:pt x="7205966" y="0"/>
                </a:lnTo>
                <a:lnTo>
                  <a:pt x="7206218" y="192280"/>
                </a:lnTo>
                <a:lnTo>
                  <a:pt x="1134999" y="4790794"/>
                </a:lnTo>
                <a:lnTo>
                  <a:pt x="7229231" y="187369"/>
                </a:lnTo>
                <a:lnTo>
                  <a:pt x="7448218" y="214890"/>
                </a:lnTo>
                <a:lnTo>
                  <a:pt x="208631" y="5702925"/>
                </a:lnTo>
                <a:lnTo>
                  <a:pt x="270590" y="5445522"/>
                </a:lnTo>
                <a:lnTo>
                  <a:pt x="254550" y="5457671"/>
                </a:lnTo>
                <a:lnTo>
                  <a:pt x="0" y="5458004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887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A7E31-F240-33C4-2EA3-8F7B5AAACD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rawing of a car">
            <a:extLst>
              <a:ext uri="{FF2B5EF4-FFF2-40B4-BE49-F238E27FC236}">
                <a16:creationId xmlns:a16="http://schemas.microsoft.com/office/drawing/2014/main" id="{98027EC4-2122-7728-51DD-42F721C2C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98" r="10" b="11064"/>
          <a:stretch/>
        </p:blipFill>
        <p:spPr>
          <a:xfrm>
            <a:off x="2651600" y="1468664"/>
            <a:ext cx="7810922" cy="426259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2564D04-89AD-56E4-D4E1-67D4FEE129EF}"/>
              </a:ext>
            </a:extLst>
          </p:cNvPr>
          <p:cNvSpPr/>
          <p:nvPr/>
        </p:nvSpPr>
        <p:spPr>
          <a:xfrm>
            <a:off x="1088915" y="2816475"/>
            <a:ext cx="941315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8000" b="1" spc="50" dirty="0">
                <a:ln w="38100" cmpd="sng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JAIN CAR RENTALS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9A8F4A-CB7F-5F70-01A5-A46D5061C545}"/>
              </a:ext>
            </a:extLst>
          </p:cNvPr>
          <p:cNvSpPr/>
          <p:nvPr/>
        </p:nvSpPr>
        <p:spPr>
          <a:xfrm>
            <a:off x="3039681" y="3810214"/>
            <a:ext cx="51315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gerian" panose="04020705040A02060702" pitchFamily="82" charset="0"/>
              </a:rPr>
              <a:t>DRIVE IN STYLE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8D151EFA-833A-8B9E-7EF1-E50A40A72909}"/>
              </a:ext>
            </a:extLst>
          </p:cNvPr>
          <p:cNvSpPr/>
          <p:nvPr/>
        </p:nvSpPr>
        <p:spPr>
          <a:xfrm rot="10800000">
            <a:off x="4039848" y="4926738"/>
            <a:ext cx="3687581" cy="766649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093C83C4-02FD-D8AC-B524-9C44E8306EB9}"/>
              </a:ext>
            </a:extLst>
          </p:cNvPr>
          <p:cNvSpPr/>
          <p:nvPr/>
        </p:nvSpPr>
        <p:spPr>
          <a:xfrm rot="10800000">
            <a:off x="3596058" y="4923382"/>
            <a:ext cx="4575157" cy="884039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F9AE334C-E47F-DBE3-29D7-25F1DAC65D5C}"/>
              </a:ext>
            </a:extLst>
          </p:cNvPr>
          <p:cNvSpPr/>
          <p:nvPr/>
        </p:nvSpPr>
        <p:spPr>
          <a:xfrm rot="10800000">
            <a:off x="4931764" y="5252785"/>
            <a:ext cx="1903748" cy="417724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-form: Shape 15">
            <a:extLst>
              <a:ext uri="{FF2B5EF4-FFF2-40B4-BE49-F238E27FC236}">
                <a16:creationId xmlns:a16="http://schemas.microsoft.com/office/drawing/2014/main" id="{B1D7BED0-3371-E5DD-68FC-EA2E7B81BAA0}"/>
              </a:ext>
            </a:extLst>
          </p:cNvPr>
          <p:cNvSpPr/>
          <p:nvPr/>
        </p:nvSpPr>
        <p:spPr>
          <a:xfrm rot="2233074">
            <a:off x="2087966" y="1943241"/>
            <a:ext cx="7448218" cy="5702925"/>
          </a:xfrm>
          <a:custGeom>
            <a:avLst/>
            <a:gdLst>
              <a:gd name="connsiteX0" fmla="*/ 0 w 7483785"/>
              <a:gd name="connsiteY0" fmla="*/ 5458004 h 5636029"/>
              <a:gd name="connsiteX1" fmla="*/ 7205966 w 7483785"/>
              <a:gd name="connsiteY1" fmla="*/ 0 h 5636029"/>
              <a:gd name="connsiteX2" fmla="*/ 7206218 w 7483785"/>
              <a:gd name="connsiteY2" fmla="*/ 192280 h 5636029"/>
              <a:gd name="connsiteX3" fmla="*/ 1134999 w 7483785"/>
              <a:gd name="connsiteY3" fmla="*/ 4790794 h 5636029"/>
              <a:gd name="connsiteX4" fmla="*/ 7229231 w 7483785"/>
              <a:gd name="connsiteY4" fmla="*/ 187369 h 5636029"/>
              <a:gd name="connsiteX5" fmla="*/ 7483785 w 7483785"/>
              <a:gd name="connsiteY5" fmla="*/ 187369 h 5636029"/>
              <a:gd name="connsiteX6" fmla="*/ 270590 w 7483785"/>
              <a:gd name="connsiteY6" fmla="*/ 5636029 h 5636029"/>
              <a:gd name="connsiteX7" fmla="*/ 270590 w 7483785"/>
              <a:gd name="connsiteY7" fmla="*/ 5445522 h 5636029"/>
              <a:gd name="connsiteX8" fmla="*/ 254550 w 7483785"/>
              <a:gd name="connsiteY8" fmla="*/ 5457671 h 5636029"/>
              <a:gd name="connsiteX0" fmla="*/ 0 w 7483785"/>
              <a:gd name="connsiteY0" fmla="*/ 5458004 h 5702925"/>
              <a:gd name="connsiteX1" fmla="*/ 7205966 w 7483785"/>
              <a:gd name="connsiteY1" fmla="*/ 0 h 5702925"/>
              <a:gd name="connsiteX2" fmla="*/ 7206218 w 7483785"/>
              <a:gd name="connsiteY2" fmla="*/ 192280 h 5702925"/>
              <a:gd name="connsiteX3" fmla="*/ 1134999 w 7483785"/>
              <a:gd name="connsiteY3" fmla="*/ 4790794 h 5702925"/>
              <a:gd name="connsiteX4" fmla="*/ 7229231 w 7483785"/>
              <a:gd name="connsiteY4" fmla="*/ 187369 h 5702925"/>
              <a:gd name="connsiteX5" fmla="*/ 7483785 w 7483785"/>
              <a:gd name="connsiteY5" fmla="*/ 187369 h 5702925"/>
              <a:gd name="connsiteX6" fmla="*/ 208631 w 7483785"/>
              <a:gd name="connsiteY6" fmla="*/ 5702925 h 5702925"/>
              <a:gd name="connsiteX7" fmla="*/ 270590 w 7483785"/>
              <a:gd name="connsiteY7" fmla="*/ 5445522 h 5702925"/>
              <a:gd name="connsiteX8" fmla="*/ 254550 w 7483785"/>
              <a:gd name="connsiteY8" fmla="*/ 5457671 h 5702925"/>
              <a:gd name="connsiteX9" fmla="*/ 0 w 7483785"/>
              <a:gd name="connsiteY9" fmla="*/ 5458004 h 5702925"/>
              <a:gd name="connsiteX0" fmla="*/ 0 w 7448218"/>
              <a:gd name="connsiteY0" fmla="*/ 5458004 h 5702925"/>
              <a:gd name="connsiteX1" fmla="*/ 7205966 w 7448218"/>
              <a:gd name="connsiteY1" fmla="*/ 0 h 5702925"/>
              <a:gd name="connsiteX2" fmla="*/ 7206218 w 7448218"/>
              <a:gd name="connsiteY2" fmla="*/ 192280 h 5702925"/>
              <a:gd name="connsiteX3" fmla="*/ 1134999 w 7448218"/>
              <a:gd name="connsiteY3" fmla="*/ 4790794 h 5702925"/>
              <a:gd name="connsiteX4" fmla="*/ 7229231 w 7448218"/>
              <a:gd name="connsiteY4" fmla="*/ 187369 h 5702925"/>
              <a:gd name="connsiteX5" fmla="*/ 7448218 w 7448218"/>
              <a:gd name="connsiteY5" fmla="*/ 214890 h 5702925"/>
              <a:gd name="connsiteX6" fmla="*/ 208631 w 7448218"/>
              <a:gd name="connsiteY6" fmla="*/ 5702925 h 5702925"/>
              <a:gd name="connsiteX7" fmla="*/ 270590 w 7448218"/>
              <a:gd name="connsiteY7" fmla="*/ 5445522 h 5702925"/>
              <a:gd name="connsiteX8" fmla="*/ 254550 w 7448218"/>
              <a:gd name="connsiteY8" fmla="*/ 5457671 h 5702925"/>
              <a:gd name="connsiteX9" fmla="*/ 0 w 7448218"/>
              <a:gd name="connsiteY9" fmla="*/ 5458004 h 570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48218" h="5702925">
                <a:moveTo>
                  <a:pt x="0" y="5458004"/>
                </a:moveTo>
                <a:lnTo>
                  <a:pt x="7205966" y="0"/>
                </a:lnTo>
                <a:lnTo>
                  <a:pt x="7206218" y="192280"/>
                </a:lnTo>
                <a:lnTo>
                  <a:pt x="1134999" y="4790794"/>
                </a:lnTo>
                <a:lnTo>
                  <a:pt x="7229231" y="187369"/>
                </a:lnTo>
                <a:lnTo>
                  <a:pt x="7448218" y="214890"/>
                </a:lnTo>
                <a:lnTo>
                  <a:pt x="208631" y="5702925"/>
                </a:lnTo>
                <a:lnTo>
                  <a:pt x="270590" y="5445522"/>
                </a:lnTo>
                <a:lnTo>
                  <a:pt x="254550" y="5457671"/>
                </a:lnTo>
                <a:lnTo>
                  <a:pt x="0" y="5458004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" name="Half Frame 16">
            <a:extLst>
              <a:ext uri="{FF2B5EF4-FFF2-40B4-BE49-F238E27FC236}">
                <a16:creationId xmlns:a16="http://schemas.microsoft.com/office/drawing/2014/main" id="{3C98D42C-7371-E80E-58DD-43555A7A4E98}"/>
              </a:ext>
            </a:extLst>
          </p:cNvPr>
          <p:cNvSpPr/>
          <p:nvPr/>
        </p:nvSpPr>
        <p:spPr>
          <a:xfrm rot="2538489">
            <a:off x="3834818" y="-301446"/>
            <a:ext cx="4105993" cy="3900678"/>
          </a:xfrm>
          <a:custGeom>
            <a:avLst/>
            <a:gdLst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126297 w 2577619"/>
              <a:gd name="connsiteY3" fmla="*/ 112657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31895 w 2577619"/>
              <a:gd name="connsiteY3" fmla="*/ 513734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33697 w 2577619"/>
              <a:gd name="connsiteY3" fmla="*/ 73545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864347 w 2577619"/>
              <a:gd name="connsiteY0" fmla="*/ 865077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64347 w 2577619"/>
              <a:gd name="connsiteY6" fmla="*/ 865077 h 2300068"/>
              <a:gd name="connsiteX0" fmla="*/ 875141 w 2577619"/>
              <a:gd name="connsiteY0" fmla="*/ 915609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75141 w 2577619"/>
              <a:gd name="connsiteY6" fmla="*/ 915609 h 230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7619" h="2300068">
                <a:moveTo>
                  <a:pt x="875141" y="915609"/>
                </a:moveTo>
                <a:lnTo>
                  <a:pt x="2577619" y="0"/>
                </a:lnTo>
                <a:lnTo>
                  <a:pt x="2451367" y="112657"/>
                </a:lnTo>
                <a:lnTo>
                  <a:pt x="940672" y="964886"/>
                </a:lnTo>
                <a:lnTo>
                  <a:pt x="126297" y="2187371"/>
                </a:lnTo>
                <a:lnTo>
                  <a:pt x="0" y="2300068"/>
                </a:lnTo>
                <a:lnTo>
                  <a:pt x="875141" y="915609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1F1AF79-6B2B-762C-1B38-B68CF16B7DFB}"/>
              </a:ext>
            </a:extLst>
          </p:cNvPr>
          <p:cNvSpPr/>
          <p:nvPr/>
        </p:nvSpPr>
        <p:spPr>
          <a:xfrm rot="1610158">
            <a:off x="2846332" y="1601602"/>
            <a:ext cx="284255" cy="930531"/>
          </a:xfrm>
          <a:custGeom>
            <a:avLst/>
            <a:gdLst>
              <a:gd name="connsiteX0" fmla="*/ 0 w 131727"/>
              <a:gd name="connsiteY0" fmla="*/ 0 h 870734"/>
              <a:gd name="connsiteX1" fmla="*/ 131727 w 131727"/>
              <a:gd name="connsiteY1" fmla="*/ 0 h 870734"/>
              <a:gd name="connsiteX2" fmla="*/ 131727 w 131727"/>
              <a:gd name="connsiteY2" fmla="*/ 870734 h 870734"/>
              <a:gd name="connsiteX3" fmla="*/ 0 w 131727"/>
              <a:gd name="connsiteY3" fmla="*/ 870734 h 870734"/>
              <a:gd name="connsiteX4" fmla="*/ 0 w 131727"/>
              <a:gd name="connsiteY4" fmla="*/ 0 h 870734"/>
              <a:gd name="connsiteX0" fmla="*/ 0 w 166471"/>
              <a:gd name="connsiteY0" fmla="*/ 84296 h 870734"/>
              <a:gd name="connsiteX1" fmla="*/ 166471 w 166471"/>
              <a:gd name="connsiteY1" fmla="*/ 0 h 870734"/>
              <a:gd name="connsiteX2" fmla="*/ 166471 w 166471"/>
              <a:gd name="connsiteY2" fmla="*/ 870734 h 870734"/>
              <a:gd name="connsiteX3" fmla="*/ 34744 w 166471"/>
              <a:gd name="connsiteY3" fmla="*/ 870734 h 870734"/>
              <a:gd name="connsiteX4" fmla="*/ 0 w 166471"/>
              <a:gd name="connsiteY4" fmla="*/ 84296 h 870734"/>
              <a:gd name="connsiteX0" fmla="*/ 0 w 169621"/>
              <a:gd name="connsiteY0" fmla="*/ 93895 h 870734"/>
              <a:gd name="connsiteX1" fmla="*/ 169621 w 169621"/>
              <a:gd name="connsiteY1" fmla="*/ 0 h 870734"/>
              <a:gd name="connsiteX2" fmla="*/ 169621 w 169621"/>
              <a:gd name="connsiteY2" fmla="*/ 870734 h 870734"/>
              <a:gd name="connsiteX3" fmla="*/ 37894 w 169621"/>
              <a:gd name="connsiteY3" fmla="*/ 870734 h 870734"/>
              <a:gd name="connsiteX4" fmla="*/ 0 w 169621"/>
              <a:gd name="connsiteY4" fmla="*/ 93895 h 870734"/>
              <a:gd name="connsiteX0" fmla="*/ 0 w 169570"/>
              <a:gd name="connsiteY0" fmla="*/ 104544 h 870734"/>
              <a:gd name="connsiteX1" fmla="*/ 169570 w 169570"/>
              <a:gd name="connsiteY1" fmla="*/ 0 h 870734"/>
              <a:gd name="connsiteX2" fmla="*/ 169570 w 169570"/>
              <a:gd name="connsiteY2" fmla="*/ 870734 h 870734"/>
              <a:gd name="connsiteX3" fmla="*/ 37843 w 169570"/>
              <a:gd name="connsiteY3" fmla="*/ 870734 h 870734"/>
              <a:gd name="connsiteX4" fmla="*/ 0 w 169570"/>
              <a:gd name="connsiteY4" fmla="*/ 104544 h 870734"/>
              <a:gd name="connsiteX0" fmla="*/ 0 w 271479"/>
              <a:gd name="connsiteY0" fmla="*/ 161948 h 928138"/>
              <a:gd name="connsiteX1" fmla="*/ 271479 w 271479"/>
              <a:gd name="connsiteY1" fmla="*/ 0 h 928138"/>
              <a:gd name="connsiteX2" fmla="*/ 169570 w 271479"/>
              <a:gd name="connsiteY2" fmla="*/ 928138 h 928138"/>
              <a:gd name="connsiteX3" fmla="*/ 37843 w 271479"/>
              <a:gd name="connsiteY3" fmla="*/ 928138 h 928138"/>
              <a:gd name="connsiteX4" fmla="*/ 0 w 271479"/>
              <a:gd name="connsiteY4" fmla="*/ 161948 h 928138"/>
              <a:gd name="connsiteX0" fmla="*/ 0 w 271479"/>
              <a:gd name="connsiteY0" fmla="*/ 161948 h 933656"/>
              <a:gd name="connsiteX1" fmla="*/ 271479 w 271479"/>
              <a:gd name="connsiteY1" fmla="*/ 0 h 933656"/>
              <a:gd name="connsiteX2" fmla="*/ 116014 w 271479"/>
              <a:gd name="connsiteY2" fmla="*/ 933656 h 933656"/>
              <a:gd name="connsiteX3" fmla="*/ 37843 w 271479"/>
              <a:gd name="connsiteY3" fmla="*/ 928138 h 933656"/>
              <a:gd name="connsiteX4" fmla="*/ 0 w 271479"/>
              <a:gd name="connsiteY4" fmla="*/ 161948 h 933656"/>
              <a:gd name="connsiteX0" fmla="*/ 0 w 271479"/>
              <a:gd name="connsiteY0" fmla="*/ 161948 h 930531"/>
              <a:gd name="connsiteX1" fmla="*/ 271479 w 271479"/>
              <a:gd name="connsiteY1" fmla="*/ 0 h 930531"/>
              <a:gd name="connsiteX2" fmla="*/ 101762 w 271479"/>
              <a:gd name="connsiteY2" fmla="*/ 930531 h 930531"/>
              <a:gd name="connsiteX3" fmla="*/ 37843 w 271479"/>
              <a:gd name="connsiteY3" fmla="*/ 928138 h 930531"/>
              <a:gd name="connsiteX4" fmla="*/ 0 w 271479"/>
              <a:gd name="connsiteY4" fmla="*/ 161948 h 93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479" h="930531">
                <a:moveTo>
                  <a:pt x="0" y="161948"/>
                </a:moveTo>
                <a:lnTo>
                  <a:pt x="271479" y="0"/>
                </a:lnTo>
                <a:lnTo>
                  <a:pt x="101762" y="930531"/>
                </a:lnTo>
                <a:lnTo>
                  <a:pt x="37843" y="928138"/>
                </a:lnTo>
                <a:lnTo>
                  <a:pt x="0" y="161948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B1783D29-9FD1-64B4-2489-ED427CF540F0}"/>
              </a:ext>
            </a:extLst>
          </p:cNvPr>
          <p:cNvSpPr/>
          <p:nvPr/>
        </p:nvSpPr>
        <p:spPr>
          <a:xfrm rot="19989842" flipH="1">
            <a:off x="8644637" y="1502487"/>
            <a:ext cx="234312" cy="882235"/>
          </a:xfrm>
          <a:custGeom>
            <a:avLst/>
            <a:gdLst>
              <a:gd name="connsiteX0" fmla="*/ 0 w 131727"/>
              <a:gd name="connsiteY0" fmla="*/ 0 h 870734"/>
              <a:gd name="connsiteX1" fmla="*/ 131727 w 131727"/>
              <a:gd name="connsiteY1" fmla="*/ 0 h 870734"/>
              <a:gd name="connsiteX2" fmla="*/ 131727 w 131727"/>
              <a:gd name="connsiteY2" fmla="*/ 870734 h 870734"/>
              <a:gd name="connsiteX3" fmla="*/ 0 w 131727"/>
              <a:gd name="connsiteY3" fmla="*/ 870734 h 870734"/>
              <a:gd name="connsiteX4" fmla="*/ 0 w 131727"/>
              <a:gd name="connsiteY4" fmla="*/ 0 h 870734"/>
              <a:gd name="connsiteX0" fmla="*/ 0 w 166471"/>
              <a:gd name="connsiteY0" fmla="*/ 84296 h 870734"/>
              <a:gd name="connsiteX1" fmla="*/ 166471 w 166471"/>
              <a:gd name="connsiteY1" fmla="*/ 0 h 870734"/>
              <a:gd name="connsiteX2" fmla="*/ 166471 w 166471"/>
              <a:gd name="connsiteY2" fmla="*/ 870734 h 870734"/>
              <a:gd name="connsiteX3" fmla="*/ 34744 w 166471"/>
              <a:gd name="connsiteY3" fmla="*/ 870734 h 870734"/>
              <a:gd name="connsiteX4" fmla="*/ 0 w 166471"/>
              <a:gd name="connsiteY4" fmla="*/ 84296 h 870734"/>
              <a:gd name="connsiteX0" fmla="*/ 0 w 169621"/>
              <a:gd name="connsiteY0" fmla="*/ 93895 h 870734"/>
              <a:gd name="connsiteX1" fmla="*/ 169621 w 169621"/>
              <a:gd name="connsiteY1" fmla="*/ 0 h 870734"/>
              <a:gd name="connsiteX2" fmla="*/ 169621 w 169621"/>
              <a:gd name="connsiteY2" fmla="*/ 870734 h 870734"/>
              <a:gd name="connsiteX3" fmla="*/ 37894 w 169621"/>
              <a:gd name="connsiteY3" fmla="*/ 870734 h 870734"/>
              <a:gd name="connsiteX4" fmla="*/ 0 w 169621"/>
              <a:gd name="connsiteY4" fmla="*/ 93895 h 870734"/>
              <a:gd name="connsiteX0" fmla="*/ 0 w 169570"/>
              <a:gd name="connsiteY0" fmla="*/ 104544 h 870734"/>
              <a:gd name="connsiteX1" fmla="*/ 169570 w 169570"/>
              <a:gd name="connsiteY1" fmla="*/ 0 h 870734"/>
              <a:gd name="connsiteX2" fmla="*/ 169570 w 169570"/>
              <a:gd name="connsiteY2" fmla="*/ 870734 h 870734"/>
              <a:gd name="connsiteX3" fmla="*/ 37843 w 169570"/>
              <a:gd name="connsiteY3" fmla="*/ 870734 h 870734"/>
              <a:gd name="connsiteX4" fmla="*/ 0 w 169570"/>
              <a:gd name="connsiteY4" fmla="*/ 104544 h 870734"/>
              <a:gd name="connsiteX0" fmla="*/ 0 w 223781"/>
              <a:gd name="connsiteY0" fmla="*/ 111912 h 870734"/>
              <a:gd name="connsiteX1" fmla="*/ 223781 w 223781"/>
              <a:gd name="connsiteY1" fmla="*/ 0 h 870734"/>
              <a:gd name="connsiteX2" fmla="*/ 223781 w 223781"/>
              <a:gd name="connsiteY2" fmla="*/ 870734 h 870734"/>
              <a:gd name="connsiteX3" fmla="*/ 92054 w 223781"/>
              <a:gd name="connsiteY3" fmla="*/ 870734 h 870734"/>
              <a:gd name="connsiteX4" fmla="*/ 0 w 223781"/>
              <a:gd name="connsiteY4" fmla="*/ 111912 h 870734"/>
              <a:gd name="connsiteX0" fmla="*/ 0 w 223781"/>
              <a:gd name="connsiteY0" fmla="*/ 111912 h 870734"/>
              <a:gd name="connsiteX1" fmla="*/ 223781 w 223781"/>
              <a:gd name="connsiteY1" fmla="*/ 0 h 870734"/>
              <a:gd name="connsiteX2" fmla="*/ 223781 w 223781"/>
              <a:gd name="connsiteY2" fmla="*/ 870734 h 870734"/>
              <a:gd name="connsiteX3" fmla="*/ 119143 w 223781"/>
              <a:gd name="connsiteY3" fmla="*/ 863501 h 870734"/>
              <a:gd name="connsiteX4" fmla="*/ 0 w 223781"/>
              <a:gd name="connsiteY4" fmla="*/ 111912 h 870734"/>
              <a:gd name="connsiteX0" fmla="*/ 0 w 223781"/>
              <a:gd name="connsiteY0" fmla="*/ 111912 h 882235"/>
              <a:gd name="connsiteX1" fmla="*/ 223781 w 223781"/>
              <a:gd name="connsiteY1" fmla="*/ 0 h 882235"/>
              <a:gd name="connsiteX2" fmla="*/ 195355 w 223781"/>
              <a:gd name="connsiteY2" fmla="*/ 882235 h 882235"/>
              <a:gd name="connsiteX3" fmla="*/ 119143 w 223781"/>
              <a:gd name="connsiteY3" fmla="*/ 863501 h 882235"/>
              <a:gd name="connsiteX4" fmla="*/ 0 w 223781"/>
              <a:gd name="connsiteY4" fmla="*/ 111912 h 882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781" h="882235">
                <a:moveTo>
                  <a:pt x="0" y="111912"/>
                </a:moveTo>
                <a:lnTo>
                  <a:pt x="223781" y="0"/>
                </a:lnTo>
                <a:lnTo>
                  <a:pt x="195355" y="882235"/>
                </a:lnTo>
                <a:lnTo>
                  <a:pt x="119143" y="863501"/>
                </a:lnTo>
                <a:lnTo>
                  <a:pt x="0" y="111912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alf Frame 16">
            <a:extLst>
              <a:ext uri="{FF2B5EF4-FFF2-40B4-BE49-F238E27FC236}">
                <a16:creationId xmlns:a16="http://schemas.microsoft.com/office/drawing/2014/main" id="{07F73331-22C5-6E4D-16D9-D820B3F5CE3D}"/>
              </a:ext>
            </a:extLst>
          </p:cNvPr>
          <p:cNvSpPr/>
          <p:nvPr/>
        </p:nvSpPr>
        <p:spPr>
          <a:xfrm rot="2538489">
            <a:off x="4265279" y="229337"/>
            <a:ext cx="3294144" cy="2998296"/>
          </a:xfrm>
          <a:custGeom>
            <a:avLst/>
            <a:gdLst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126297 w 2577619"/>
              <a:gd name="connsiteY3" fmla="*/ 112657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31895 w 2577619"/>
              <a:gd name="connsiteY3" fmla="*/ 513734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33697 w 2577619"/>
              <a:gd name="connsiteY3" fmla="*/ 73545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864347 w 2577619"/>
              <a:gd name="connsiteY0" fmla="*/ 865077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64347 w 2577619"/>
              <a:gd name="connsiteY6" fmla="*/ 865077 h 2300068"/>
              <a:gd name="connsiteX0" fmla="*/ 875141 w 2577619"/>
              <a:gd name="connsiteY0" fmla="*/ 915609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75141 w 2577619"/>
              <a:gd name="connsiteY6" fmla="*/ 915609 h 230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7619" h="2300068">
                <a:moveTo>
                  <a:pt x="875141" y="915609"/>
                </a:moveTo>
                <a:lnTo>
                  <a:pt x="2577619" y="0"/>
                </a:lnTo>
                <a:lnTo>
                  <a:pt x="2451367" y="112657"/>
                </a:lnTo>
                <a:lnTo>
                  <a:pt x="940672" y="964886"/>
                </a:lnTo>
                <a:lnTo>
                  <a:pt x="126297" y="2187371"/>
                </a:lnTo>
                <a:lnTo>
                  <a:pt x="0" y="2300068"/>
                </a:lnTo>
                <a:lnTo>
                  <a:pt x="875141" y="915609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4CB7E563-1609-2122-883A-8148DECF1667}"/>
              </a:ext>
            </a:extLst>
          </p:cNvPr>
          <p:cNvSpPr/>
          <p:nvPr/>
        </p:nvSpPr>
        <p:spPr>
          <a:xfrm>
            <a:off x="4634979" y="1230809"/>
            <a:ext cx="2321027" cy="237855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09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5C43FE-4731-8E02-D6B6-0D86E3F7F5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rawing of a sports car">
            <a:extLst>
              <a:ext uri="{FF2B5EF4-FFF2-40B4-BE49-F238E27FC236}">
                <a16:creationId xmlns:a16="http://schemas.microsoft.com/office/drawing/2014/main" id="{D4B64A9B-B181-F11B-976F-54AC3D59A12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655" r="-2" b="507"/>
          <a:stretch/>
        </p:blipFill>
        <p:spPr>
          <a:xfrm>
            <a:off x="2256460" y="1023316"/>
            <a:ext cx="8002511" cy="536462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10A969E-74E5-17E5-36C9-94A9BF129288}"/>
              </a:ext>
            </a:extLst>
          </p:cNvPr>
          <p:cNvSpPr/>
          <p:nvPr/>
        </p:nvSpPr>
        <p:spPr>
          <a:xfrm>
            <a:off x="1088915" y="2816475"/>
            <a:ext cx="941315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8000" b="1" spc="50" dirty="0">
                <a:ln w="38100" cmpd="sng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JAIN CAR RENTALS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9BA9CA-5EFF-5065-7250-D1F785154BF0}"/>
              </a:ext>
            </a:extLst>
          </p:cNvPr>
          <p:cNvSpPr/>
          <p:nvPr/>
        </p:nvSpPr>
        <p:spPr>
          <a:xfrm>
            <a:off x="3039681" y="3810214"/>
            <a:ext cx="51315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gerian" panose="04020705040A02060702" pitchFamily="82" charset="0"/>
              </a:rPr>
              <a:t>DRIVE IN STYLE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754A1D10-F7DF-585C-07C1-6585F493C2D0}"/>
              </a:ext>
            </a:extLst>
          </p:cNvPr>
          <p:cNvSpPr/>
          <p:nvPr/>
        </p:nvSpPr>
        <p:spPr>
          <a:xfrm rot="10800000">
            <a:off x="4039848" y="4926738"/>
            <a:ext cx="3687581" cy="766649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A8EA367F-915F-660E-24F2-43DC72065B54}"/>
              </a:ext>
            </a:extLst>
          </p:cNvPr>
          <p:cNvSpPr/>
          <p:nvPr/>
        </p:nvSpPr>
        <p:spPr>
          <a:xfrm rot="10800000">
            <a:off x="3596058" y="4923382"/>
            <a:ext cx="4575157" cy="884039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226F2169-11F4-4899-112B-8A6F24FEF907}"/>
              </a:ext>
            </a:extLst>
          </p:cNvPr>
          <p:cNvSpPr/>
          <p:nvPr/>
        </p:nvSpPr>
        <p:spPr>
          <a:xfrm rot="10800000">
            <a:off x="4931764" y="5252785"/>
            <a:ext cx="1903748" cy="417724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-form: Shape 15">
            <a:extLst>
              <a:ext uri="{FF2B5EF4-FFF2-40B4-BE49-F238E27FC236}">
                <a16:creationId xmlns:a16="http://schemas.microsoft.com/office/drawing/2014/main" id="{7B808348-014A-D781-AA74-B6B76C760B01}"/>
              </a:ext>
            </a:extLst>
          </p:cNvPr>
          <p:cNvSpPr/>
          <p:nvPr/>
        </p:nvSpPr>
        <p:spPr>
          <a:xfrm rot="2233074">
            <a:off x="2087966" y="1943241"/>
            <a:ext cx="7448218" cy="5702925"/>
          </a:xfrm>
          <a:custGeom>
            <a:avLst/>
            <a:gdLst>
              <a:gd name="connsiteX0" fmla="*/ 0 w 7483785"/>
              <a:gd name="connsiteY0" fmla="*/ 5458004 h 5636029"/>
              <a:gd name="connsiteX1" fmla="*/ 7205966 w 7483785"/>
              <a:gd name="connsiteY1" fmla="*/ 0 h 5636029"/>
              <a:gd name="connsiteX2" fmla="*/ 7206218 w 7483785"/>
              <a:gd name="connsiteY2" fmla="*/ 192280 h 5636029"/>
              <a:gd name="connsiteX3" fmla="*/ 1134999 w 7483785"/>
              <a:gd name="connsiteY3" fmla="*/ 4790794 h 5636029"/>
              <a:gd name="connsiteX4" fmla="*/ 7229231 w 7483785"/>
              <a:gd name="connsiteY4" fmla="*/ 187369 h 5636029"/>
              <a:gd name="connsiteX5" fmla="*/ 7483785 w 7483785"/>
              <a:gd name="connsiteY5" fmla="*/ 187369 h 5636029"/>
              <a:gd name="connsiteX6" fmla="*/ 270590 w 7483785"/>
              <a:gd name="connsiteY6" fmla="*/ 5636029 h 5636029"/>
              <a:gd name="connsiteX7" fmla="*/ 270590 w 7483785"/>
              <a:gd name="connsiteY7" fmla="*/ 5445522 h 5636029"/>
              <a:gd name="connsiteX8" fmla="*/ 254550 w 7483785"/>
              <a:gd name="connsiteY8" fmla="*/ 5457671 h 5636029"/>
              <a:gd name="connsiteX0" fmla="*/ 0 w 7483785"/>
              <a:gd name="connsiteY0" fmla="*/ 5458004 h 5702925"/>
              <a:gd name="connsiteX1" fmla="*/ 7205966 w 7483785"/>
              <a:gd name="connsiteY1" fmla="*/ 0 h 5702925"/>
              <a:gd name="connsiteX2" fmla="*/ 7206218 w 7483785"/>
              <a:gd name="connsiteY2" fmla="*/ 192280 h 5702925"/>
              <a:gd name="connsiteX3" fmla="*/ 1134999 w 7483785"/>
              <a:gd name="connsiteY3" fmla="*/ 4790794 h 5702925"/>
              <a:gd name="connsiteX4" fmla="*/ 7229231 w 7483785"/>
              <a:gd name="connsiteY4" fmla="*/ 187369 h 5702925"/>
              <a:gd name="connsiteX5" fmla="*/ 7483785 w 7483785"/>
              <a:gd name="connsiteY5" fmla="*/ 187369 h 5702925"/>
              <a:gd name="connsiteX6" fmla="*/ 208631 w 7483785"/>
              <a:gd name="connsiteY6" fmla="*/ 5702925 h 5702925"/>
              <a:gd name="connsiteX7" fmla="*/ 270590 w 7483785"/>
              <a:gd name="connsiteY7" fmla="*/ 5445522 h 5702925"/>
              <a:gd name="connsiteX8" fmla="*/ 254550 w 7483785"/>
              <a:gd name="connsiteY8" fmla="*/ 5457671 h 5702925"/>
              <a:gd name="connsiteX9" fmla="*/ 0 w 7483785"/>
              <a:gd name="connsiteY9" fmla="*/ 5458004 h 5702925"/>
              <a:gd name="connsiteX0" fmla="*/ 0 w 7448218"/>
              <a:gd name="connsiteY0" fmla="*/ 5458004 h 5702925"/>
              <a:gd name="connsiteX1" fmla="*/ 7205966 w 7448218"/>
              <a:gd name="connsiteY1" fmla="*/ 0 h 5702925"/>
              <a:gd name="connsiteX2" fmla="*/ 7206218 w 7448218"/>
              <a:gd name="connsiteY2" fmla="*/ 192280 h 5702925"/>
              <a:gd name="connsiteX3" fmla="*/ 1134999 w 7448218"/>
              <a:gd name="connsiteY3" fmla="*/ 4790794 h 5702925"/>
              <a:gd name="connsiteX4" fmla="*/ 7229231 w 7448218"/>
              <a:gd name="connsiteY4" fmla="*/ 187369 h 5702925"/>
              <a:gd name="connsiteX5" fmla="*/ 7448218 w 7448218"/>
              <a:gd name="connsiteY5" fmla="*/ 214890 h 5702925"/>
              <a:gd name="connsiteX6" fmla="*/ 208631 w 7448218"/>
              <a:gd name="connsiteY6" fmla="*/ 5702925 h 5702925"/>
              <a:gd name="connsiteX7" fmla="*/ 270590 w 7448218"/>
              <a:gd name="connsiteY7" fmla="*/ 5445522 h 5702925"/>
              <a:gd name="connsiteX8" fmla="*/ 254550 w 7448218"/>
              <a:gd name="connsiteY8" fmla="*/ 5457671 h 5702925"/>
              <a:gd name="connsiteX9" fmla="*/ 0 w 7448218"/>
              <a:gd name="connsiteY9" fmla="*/ 5458004 h 570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48218" h="5702925">
                <a:moveTo>
                  <a:pt x="0" y="5458004"/>
                </a:moveTo>
                <a:lnTo>
                  <a:pt x="7205966" y="0"/>
                </a:lnTo>
                <a:lnTo>
                  <a:pt x="7206218" y="192280"/>
                </a:lnTo>
                <a:lnTo>
                  <a:pt x="1134999" y="4790794"/>
                </a:lnTo>
                <a:lnTo>
                  <a:pt x="7229231" y="187369"/>
                </a:lnTo>
                <a:lnTo>
                  <a:pt x="7448218" y="214890"/>
                </a:lnTo>
                <a:lnTo>
                  <a:pt x="208631" y="5702925"/>
                </a:lnTo>
                <a:lnTo>
                  <a:pt x="270590" y="5445522"/>
                </a:lnTo>
                <a:lnTo>
                  <a:pt x="254550" y="5457671"/>
                </a:lnTo>
                <a:lnTo>
                  <a:pt x="0" y="5458004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" name="Half Frame 16">
            <a:extLst>
              <a:ext uri="{FF2B5EF4-FFF2-40B4-BE49-F238E27FC236}">
                <a16:creationId xmlns:a16="http://schemas.microsoft.com/office/drawing/2014/main" id="{7005C363-1897-ADB7-FE67-6715E1371D42}"/>
              </a:ext>
            </a:extLst>
          </p:cNvPr>
          <p:cNvSpPr/>
          <p:nvPr/>
        </p:nvSpPr>
        <p:spPr>
          <a:xfrm rot="2538489">
            <a:off x="3834818" y="-301446"/>
            <a:ext cx="4105993" cy="3900678"/>
          </a:xfrm>
          <a:custGeom>
            <a:avLst/>
            <a:gdLst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126297 w 2577619"/>
              <a:gd name="connsiteY3" fmla="*/ 112657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31895 w 2577619"/>
              <a:gd name="connsiteY3" fmla="*/ 513734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33697 w 2577619"/>
              <a:gd name="connsiteY3" fmla="*/ 73545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864347 w 2577619"/>
              <a:gd name="connsiteY0" fmla="*/ 865077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64347 w 2577619"/>
              <a:gd name="connsiteY6" fmla="*/ 865077 h 2300068"/>
              <a:gd name="connsiteX0" fmla="*/ 875141 w 2577619"/>
              <a:gd name="connsiteY0" fmla="*/ 915609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75141 w 2577619"/>
              <a:gd name="connsiteY6" fmla="*/ 915609 h 230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7619" h="2300068">
                <a:moveTo>
                  <a:pt x="875141" y="915609"/>
                </a:moveTo>
                <a:lnTo>
                  <a:pt x="2577619" y="0"/>
                </a:lnTo>
                <a:lnTo>
                  <a:pt x="2451367" y="112657"/>
                </a:lnTo>
                <a:lnTo>
                  <a:pt x="940672" y="964886"/>
                </a:lnTo>
                <a:lnTo>
                  <a:pt x="126297" y="2187371"/>
                </a:lnTo>
                <a:lnTo>
                  <a:pt x="0" y="2300068"/>
                </a:lnTo>
                <a:lnTo>
                  <a:pt x="875141" y="915609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B0DF01C-E4F4-ACB3-B051-3896DF6F9704}"/>
              </a:ext>
            </a:extLst>
          </p:cNvPr>
          <p:cNvSpPr/>
          <p:nvPr/>
        </p:nvSpPr>
        <p:spPr>
          <a:xfrm rot="1610158">
            <a:off x="2846332" y="1601602"/>
            <a:ext cx="284255" cy="930531"/>
          </a:xfrm>
          <a:custGeom>
            <a:avLst/>
            <a:gdLst>
              <a:gd name="connsiteX0" fmla="*/ 0 w 131727"/>
              <a:gd name="connsiteY0" fmla="*/ 0 h 870734"/>
              <a:gd name="connsiteX1" fmla="*/ 131727 w 131727"/>
              <a:gd name="connsiteY1" fmla="*/ 0 h 870734"/>
              <a:gd name="connsiteX2" fmla="*/ 131727 w 131727"/>
              <a:gd name="connsiteY2" fmla="*/ 870734 h 870734"/>
              <a:gd name="connsiteX3" fmla="*/ 0 w 131727"/>
              <a:gd name="connsiteY3" fmla="*/ 870734 h 870734"/>
              <a:gd name="connsiteX4" fmla="*/ 0 w 131727"/>
              <a:gd name="connsiteY4" fmla="*/ 0 h 870734"/>
              <a:gd name="connsiteX0" fmla="*/ 0 w 166471"/>
              <a:gd name="connsiteY0" fmla="*/ 84296 h 870734"/>
              <a:gd name="connsiteX1" fmla="*/ 166471 w 166471"/>
              <a:gd name="connsiteY1" fmla="*/ 0 h 870734"/>
              <a:gd name="connsiteX2" fmla="*/ 166471 w 166471"/>
              <a:gd name="connsiteY2" fmla="*/ 870734 h 870734"/>
              <a:gd name="connsiteX3" fmla="*/ 34744 w 166471"/>
              <a:gd name="connsiteY3" fmla="*/ 870734 h 870734"/>
              <a:gd name="connsiteX4" fmla="*/ 0 w 166471"/>
              <a:gd name="connsiteY4" fmla="*/ 84296 h 870734"/>
              <a:gd name="connsiteX0" fmla="*/ 0 w 169621"/>
              <a:gd name="connsiteY0" fmla="*/ 93895 h 870734"/>
              <a:gd name="connsiteX1" fmla="*/ 169621 w 169621"/>
              <a:gd name="connsiteY1" fmla="*/ 0 h 870734"/>
              <a:gd name="connsiteX2" fmla="*/ 169621 w 169621"/>
              <a:gd name="connsiteY2" fmla="*/ 870734 h 870734"/>
              <a:gd name="connsiteX3" fmla="*/ 37894 w 169621"/>
              <a:gd name="connsiteY3" fmla="*/ 870734 h 870734"/>
              <a:gd name="connsiteX4" fmla="*/ 0 w 169621"/>
              <a:gd name="connsiteY4" fmla="*/ 93895 h 870734"/>
              <a:gd name="connsiteX0" fmla="*/ 0 w 169570"/>
              <a:gd name="connsiteY0" fmla="*/ 104544 h 870734"/>
              <a:gd name="connsiteX1" fmla="*/ 169570 w 169570"/>
              <a:gd name="connsiteY1" fmla="*/ 0 h 870734"/>
              <a:gd name="connsiteX2" fmla="*/ 169570 w 169570"/>
              <a:gd name="connsiteY2" fmla="*/ 870734 h 870734"/>
              <a:gd name="connsiteX3" fmla="*/ 37843 w 169570"/>
              <a:gd name="connsiteY3" fmla="*/ 870734 h 870734"/>
              <a:gd name="connsiteX4" fmla="*/ 0 w 169570"/>
              <a:gd name="connsiteY4" fmla="*/ 104544 h 870734"/>
              <a:gd name="connsiteX0" fmla="*/ 0 w 271479"/>
              <a:gd name="connsiteY0" fmla="*/ 161948 h 928138"/>
              <a:gd name="connsiteX1" fmla="*/ 271479 w 271479"/>
              <a:gd name="connsiteY1" fmla="*/ 0 h 928138"/>
              <a:gd name="connsiteX2" fmla="*/ 169570 w 271479"/>
              <a:gd name="connsiteY2" fmla="*/ 928138 h 928138"/>
              <a:gd name="connsiteX3" fmla="*/ 37843 w 271479"/>
              <a:gd name="connsiteY3" fmla="*/ 928138 h 928138"/>
              <a:gd name="connsiteX4" fmla="*/ 0 w 271479"/>
              <a:gd name="connsiteY4" fmla="*/ 161948 h 928138"/>
              <a:gd name="connsiteX0" fmla="*/ 0 w 271479"/>
              <a:gd name="connsiteY0" fmla="*/ 161948 h 933656"/>
              <a:gd name="connsiteX1" fmla="*/ 271479 w 271479"/>
              <a:gd name="connsiteY1" fmla="*/ 0 h 933656"/>
              <a:gd name="connsiteX2" fmla="*/ 116014 w 271479"/>
              <a:gd name="connsiteY2" fmla="*/ 933656 h 933656"/>
              <a:gd name="connsiteX3" fmla="*/ 37843 w 271479"/>
              <a:gd name="connsiteY3" fmla="*/ 928138 h 933656"/>
              <a:gd name="connsiteX4" fmla="*/ 0 w 271479"/>
              <a:gd name="connsiteY4" fmla="*/ 161948 h 933656"/>
              <a:gd name="connsiteX0" fmla="*/ 0 w 271479"/>
              <a:gd name="connsiteY0" fmla="*/ 161948 h 930531"/>
              <a:gd name="connsiteX1" fmla="*/ 271479 w 271479"/>
              <a:gd name="connsiteY1" fmla="*/ 0 h 930531"/>
              <a:gd name="connsiteX2" fmla="*/ 101762 w 271479"/>
              <a:gd name="connsiteY2" fmla="*/ 930531 h 930531"/>
              <a:gd name="connsiteX3" fmla="*/ 37843 w 271479"/>
              <a:gd name="connsiteY3" fmla="*/ 928138 h 930531"/>
              <a:gd name="connsiteX4" fmla="*/ 0 w 271479"/>
              <a:gd name="connsiteY4" fmla="*/ 161948 h 93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479" h="930531">
                <a:moveTo>
                  <a:pt x="0" y="161948"/>
                </a:moveTo>
                <a:lnTo>
                  <a:pt x="271479" y="0"/>
                </a:lnTo>
                <a:lnTo>
                  <a:pt x="101762" y="930531"/>
                </a:lnTo>
                <a:lnTo>
                  <a:pt x="37843" y="928138"/>
                </a:lnTo>
                <a:lnTo>
                  <a:pt x="0" y="161948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278D5918-15FD-A2C2-C78E-DB9B8919C7F0}"/>
              </a:ext>
            </a:extLst>
          </p:cNvPr>
          <p:cNvSpPr/>
          <p:nvPr/>
        </p:nvSpPr>
        <p:spPr>
          <a:xfrm rot="19989842" flipH="1">
            <a:off x="8644637" y="1502487"/>
            <a:ext cx="234312" cy="882235"/>
          </a:xfrm>
          <a:custGeom>
            <a:avLst/>
            <a:gdLst>
              <a:gd name="connsiteX0" fmla="*/ 0 w 131727"/>
              <a:gd name="connsiteY0" fmla="*/ 0 h 870734"/>
              <a:gd name="connsiteX1" fmla="*/ 131727 w 131727"/>
              <a:gd name="connsiteY1" fmla="*/ 0 h 870734"/>
              <a:gd name="connsiteX2" fmla="*/ 131727 w 131727"/>
              <a:gd name="connsiteY2" fmla="*/ 870734 h 870734"/>
              <a:gd name="connsiteX3" fmla="*/ 0 w 131727"/>
              <a:gd name="connsiteY3" fmla="*/ 870734 h 870734"/>
              <a:gd name="connsiteX4" fmla="*/ 0 w 131727"/>
              <a:gd name="connsiteY4" fmla="*/ 0 h 870734"/>
              <a:gd name="connsiteX0" fmla="*/ 0 w 166471"/>
              <a:gd name="connsiteY0" fmla="*/ 84296 h 870734"/>
              <a:gd name="connsiteX1" fmla="*/ 166471 w 166471"/>
              <a:gd name="connsiteY1" fmla="*/ 0 h 870734"/>
              <a:gd name="connsiteX2" fmla="*/ 166471 w 166471"/>
              <a:gd name="connsiteY2" fmla="*/ 870734 h 870734"/>
              <a:gd name="connsiteX3" fmla="*/ 34744 w 166471"/>
              <a:gd name="connsiteY3" fmla="*/ 870734 h 870734"/>
              <a:gd name="connsiteX4" fmla="*/ 0 w 166471"/>
              <a:gd name="connsiteY4" fmla="*/ 84296 h 870734"/>
              <a:gd name="connsiteX0" fmla="*/ 0 w 169621"/>
              <a:gd name="connsiteY0" fmla="*/ 93895 h 870734"/>
              <a:gd name="connsiteX1" fmla="*/ 169621 w 169621"/>
              <a:gd name="connsiteY1" fmla="*/ 0 h 870734"/>
              <a:gd name="connsiteX2" fmla="*/ 169621 w 169621"/>
              <a:gd name="connsiteY2" fmla="*/ 870734 h 870734"/>
              <a:gd name="connsiteX3" fmla="*/ 37894 w 169621"/>
              <a:gd name="connsiteY3" fmla="*/ 870734 h 870734"/>
              <a:gd name="connsiteX4" fmla="*/ 0 w 169621"/>
              <a:gd name="connsiteY4" fmla="*/ 93895 h 870734"/>
              <a:gd name="connsiteX0" fmla="*/ 0 w 169570"/>
              <a:gd name="connsiteY0" fmla="*/ 104544 h 870734"/>
              <a:gd name="connsiteX1" fmla="*/ 169570 w 169570"/>
              <a:gd name="connsiteY1" fmla="*/ 0 h 870734"/>
              <a:gd name="connsiteX2" fmla="*/ 169570 w 169570"/>
              <a:gd name="connsiteY2" fmla="*/ 870734 h 870734"/>
              <a:gd name="connsiteX3" fmla="*/ 37843 w 169570"/>
              <a:gd name="connsiteY3" fmla="*/ 870734 h 870734"/>
              <a:gd name="connsiteX4" fmla="*/ 0 w 169570"/>
              <a:gd name="connsiteY4" fmla="*/ 104544 h 870734"/>
              <a:gd name="connsiteX0" fmla="*/ 0 w 223781"/>
              <a:gd name="connsiteY0" fmla="*/ 111912 h 870734"/>
              <a:gd name="connsiteX1" fmla="*/ 223781 w 223781"/>
              <a:gd name="connsiteY1" fmla="*/ 0 h 870734"/>
              <a:gd name="connsiteX2" fmla="*/ 223781 w 223781"/>
              <a:gd name="connsiteY2" fmla="*/ 870734 h 870734"/>
              <a:gd name="connsiteX3" fmla="*/ 92054 w 223781"/>
              <a:gd name="connsiteY3" fmla="*/ 870734 h 870734"/>
              <a:gd name="connsiteX4" fmla="*/ 0 w 223781"/>
              <a:gd name="connsiteY4" fmla="*/ 111912 h 870734"/>
              <a:gd name="connsiteX0" fmla="*/ 0 w 223781"/>
              <a:gd name="connsiteY0" fmla="*/ 111912 h 870734"/>
              <a:gd name="connsiteX1" fmla="*/ 223781 w 223781"/>
              <a:gd name="connsiteY1" fmla="*/ 0 h 870734"/>
              <a:gd name="connsiteX2" fmla="*/ 223781 w 223781"/>
              <a:gd name="connsiteY2" fmla="*/ 870734 h 870734"/>
              <a:gd name="connsiteX3" fmla="*/ 119143 w 223781"/>
              <a:gd name="connsiteY3" fmla="*/ 863501 h 870734"/>
              <a:gd name="connsiteX4" fmla="*/ 0 w 223781"/>
              <a:gd name="connsiteY4" fmla="*/ 111912 h 870734"/>
              <a:gd name="connsiteX0" fmla="*/ 0 w 223781"/>
              <a:gd name="connsiteY0" fmla="*/ 111912 h 882235"/>
              <a:gd name="connsiteX1" fmla="*/ 223781 w 223781"/>
              <a:gd name="connsiteY1" fmla="*/ 0 h 882235"/>
              <a:gd name="connsiteX2" fmla="*/ 195355 w 223781"/>
              <a:gd name="connsiteY2" fmla="*/ 882235 h 882235"/>
              <a:gd name="connsiteX3" fmla="*/ 119143 w 223781"/>
              <a:gd name="connsiteY3" fmla="*/ 863501 h 882235"/>
              <a:gd name="connsiteX4" fmla="*/ 0 w 223781"/>
              <a:gd name="connsiteY4" fmla="*/ 111912 h 882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781" h="882235">
                <a:moveTo>
                  <a:pt x="0" y="111912"/>
                </a:moveTo>
                <a:lnTo>
                  <a:pt x="223781" y="0"/>
                </a:lnTo>
                <a:lnTo>
                  <a:pt x="195355" y="882235"/>
                </a:lnTo>
                <a:lnTo>
                  <a:pt x="119143" y="863501"/>
                </a:lnTo>
                <a:lnTo>
                  <a:pt x="0" y="111912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alf Frame 16">
            <a:extLst>
              <a:ext uri="{FF2B5EF4-FFF2-40B4-BE49-F238E27FC236}">
                <a16:creationId xmlns:a16="http://schemas.microsoft.com/office/drawing/2014/main" id="{C992D078-7D8B-DC46-6DCE-9A20C0681523}"/>
              </a:ext>
            </a:extLst>
          </p:cNvPr>
          <p:cNvSpPr/>
          <p:nvPr/>
        </p:nvSpPr>
        <p:spPr>
          <a:xfrm rot="2538489">
            <a:off x="4265279" y="229337"/>
            <a:ext cx="3294144" cy="2998296"/>
          </a:xfrm>
          <a:custGeom>
            <a:avLst/>
            <a:gdLst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126297 w 2577619"/>
              <a:gd name="connsiteY3" fmla="*/ 112657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31895 w 2577619"/>
              <a:gd name="connsiteY3" fmla="*/ 513734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33697 w 2577619"/>
              <a:gd name="connsiteY3" fmla="*/ 73545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864347 w 2577619"/>
              <a:gd name="connsiteY0" fmla="*/ 865077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64347 w 2577619"/>
              <a:gd name="connsiteY6" fmla="*/ 865077 h 2300068"/>
              <a:gd name="connsiteX0" fmla="*/ 875141 w 2577619"/>
              <a:gd name="connsiteY0" fmla="*/ 915609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75141 w 2577619"/>
              <a:gd name="connsiteY6" fmla="*/ 915609 h 230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7619" h="2300068">
                <a:moveTo>
                  <a:pt x="875141" y="915609"/>
                </a:moveTo>
                <a:lnTo>
                  <a:pt x="2577619" y="0"/>
                </a:lnTo>
                <a:lnTo>
                  <a:pt x="2451367" y="112657"/>
                </a:lnTo>
                <a:lnTo>
                  <a:pt x="940672" y="964886"/>
                </a:lnTo>
                <a:lnTo>
                  <a:pt x="126297" y="2187371"/>
                </a:lnTo>
                <a:lnTo>
                  <a:pt x="0" y="2300068"/>
                </a:lnTo>
                <a:lnTo>
                  <a:pt x="875141" y="915609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644B1A53-D9A0-41FA-4581-14270A62DF81}"/>
              </a:ext>
            </a:extLst>
          </p:cNvPr>
          <p:cNvSpPr/>
          <p:nvPr/>
        </p:nvSpPr>
        <p:spPr>
          <a:xfrm>
            <a:off x="4634979" y="1230809"/>
            <a:ext cx="2321027" cy="237855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138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2A09FE-8BAE-1CB3-2AC0-BD431AF72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rawing of a car">
            <a:extLst>
              <a:ext uri="{FF2B5EF4-FFF2-40B4-BE49-F238E27FC236}">
                <a16:creationId xmlns:a16="http://schemas.microsoft.com/office/drawing/2014/main" id="{ADC17E80-D5D5-07D4-22E8-CFC9C73A4AA9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845" r="-2" b="-2"/>
          <a:stretch/>
        </p:blipFill>
        <p:spPr>
          <a:xfrm>
            <a:off x="2395253" y="469282"/>
            <a:ext cx="7804408" cy="523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511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49D09B-4846-4C6D-28AA-77FA7FCFB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rawing of a car">
            <a:extLst>
              <a:ext uri="{FF2B5EF4-FFF2-40B4-BE49-F238E27FC236}">
                <a16:creationId xmlns:a16="http://schemas.microsoft.com/office/drawing/2014/main" id="{9908320E-BB65-77AC-6ADC-E85E4F24CB9E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845" r="-2" b="-2"/>
          <a:stretch/>
        </p:blipFill>
        <p:spPr>
          <a:xfrm>
            <a:off x="2569425" y="534034"/>
            <a:ext cx="7804408" cy="523181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407BB5E-897A-52C0-CD20-DA05D166E825}"/>
              </a:ext>
            </a:extLst>
          </p:cNvPr>
          <p:cNvSpPr/>
          <p:nvPr/>
        </p:nvSpPr>
        <p:spPr>
          <a:xfrm>
            <a:off x="1389423" y="2716151"/>
            <a:ext cx="941315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8000" b="1" spc="50" dirty="0">
                <a:ln w="38100" cmpd="sng">
                  <a:solidFill>
                    <a:sysClr val="windowText" lastClr="000000"/>
                  </a:solidFill>
                  <a:prstDash val="solid"/>
                </a:ln>
                <a:noFill/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JAIN CAR RENTALS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D08770-973A-10AC-107B-E623691F2AAE}"/>
              </a:ext>
            </a:extLst>
          </p:cNvPr>
          <p:cNvSpPr/>
          <p:nvPr/>
        </p:nvSpPr>
        <p:spPr>
          <a:xfrm>
            <a:off x="3343980" y="3807169"/>
            <a:ext cx="51315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gerian" panose="04020705040A02060702" pitchFamily="82" charset="0"/>
              </a:rPr>
              <a:t>DRIVE IN STYLE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26C05FD6-E4E4-8B79-A5AF-CE3E04A8E27B}"/>
              </a:ext>
            </a:extLst>
          </p:cNvPr>
          <p:cNvSpPr/>
          <p:nvPr/>
        </p:nvSpPr>
        <p:spPr>
          <a:xfrm rot="10800000">
            <a:off x="4065959" y="4973817"/>
            <a:ext cx="3687581" cy="766649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B0E4E3C-DA1D-CE61-CF9F-9C21F9FD7F72}"/>
              </a:ext>
            </a:extLst>
          </p:cNvPr>
          <p:cNvSpPr/>
          <p:nvPr/>
        </p:nvSpPr>
        <p:spPr>
          <a:xfrm rot="10800000">
            <a:off x="3622169" y="4970461"/>
            <a:ext cx="4575157" cy="884039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140109D2-E185-4B1E-08C5-3B9517C86B59}"/>
              </a:ext>
            </a:extLst>
          </p:cNvPr>
          <p:cNvSpPr/>
          <p:nvPr/>
        </p:nvSpPr>
        <p:spPr>
          <a:xfrm rot="10800000">
            <a:off x="4957875" y="5299864"/>
            <a:ext cx="1903748" cy="417724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-form: Shape 15">
            <a:extLst>
              <a:ext uri="{FF2B5EF4-FFF2-40B4-BE49-F238E27FC236}">
                <a16:creationId xmlns:a16="http://schemas.microsoft.com/office/drawing/2014/main" id="{D75DDD37-0954-116B-77CA-5A5DD2C8A3C2}"/>
              </a:ext>
            </a:extLst>
          </p:cNvPr>
          <p:cNvSpPr/>
          <p:nvPr/>
        </p:nvSpPr>
        <p:spPr>
          <a:xfrm rot="2233074">
            <a:off x="2355677" y="1879038"/>
            <a:ext cx="7448218" cy="5702925"/>
          </a:xfrm>
          <a:custGeom>
            <a:avLst/>
            <a:gdLst>
              <a:gd name="connsiteX0" fmla="*/ 0 w 7483785"/>
              <a:gd name="connsiteY0" fmla="*/ 5458004 h 5636029"/>
              <a:gd name="connsiteX1" fmla="*/ 7205966 w 7483785"/>
              <a:gd name="connsiteY1" fmla="*/ 0 h 5636029"/>
              <a:gd name="connsiteX2" fmla="*/ 7206218 w 7483785"/>
              <a:gd name="connsiteY2" fmla="*/ 192280 h 5636029"/>
              <a:gd name="connsiteX3" fmla="*/ 1134999 w 7483785"/>
              <a:gd name="connsiteY3" fmla="*/ 4790794 h 5636029"/>
              <a:gd name="connsiteX4" fmla="*/ 7229231 w 7483785"/>
              <a:gd name="connsiteY4" fmla="*/ 187369 h 5636029"/>
              <a:gd name="connsiteX5" fmla="*/ 7483785 w 7483785"/>
              <a:gd name="connsiteY5" fmla="*/ 187369 h 5636029"/>
              <a:gd name="connsiteX6" fmla="*/ 270590 w 7483785"/>
              <a:gd name="connsiteY6" fmla="*/ 5636029 h 5636029"/>
              <a:gd name="connsiteX7" fmla="*/ 270590 w 7483785"/>
              <a:gd name="connsiteY7" fmla="*/ 5445522 h 5636029"/>
              <a:gd name="connsiteX8" fmla="*/ 254550 w 7483785"/>
              <a:gd name="connsiteY8" fmla="*/ 5457671 h 5636029"/>
              <a:gd name="connsiteX0" fmla="*/ 0 w 7483785"/>
              <a:gd name="connsiteY0" fmla="*/ 5458004 h 5702925"/>
              <a:gd name="connsiteX1" fmla="*/ 7205966 w 7483785"/>
              <a:gd name="connsiteY1" fmla="*/ 0 h 5702925"/>
              <a:gd name="connsiteX2" fmla="*/ 7206218 w 7483785"/>
              <a:gd name="connsiteY2" fmla="*/ 192280 h 5702925"/>
              <a:gd name="connsiteX3" fmla="*/ 1134999 w 7483785"/>
              <a:gd name="connsiteY3" fmla="*/ 4790794 h 5702925"/>
              <a:gd name="connsiteX4" fmla="*/ 7229231 w 7483785"/>
              <a:gd name="connsiteY4" fmla="*/ 187369 h 5702925"/>
              <a:gd name="connsiteX5" fmla="*/ 7483785 w 7483785"/>
              <a:gd name="connsiteY5" fmla="*/ 187369 h 5702925"/>
              <a:gd name="connsiteX6" fmla="*/ 208631 w 7483785"/>
              <a:gd name="connsiteY6" fmla="*/ 5702925 h 5702925"/>
              <a:gd name="connsiteX7" fmla="*/ 270590 w 7483785"/>
              <a:gd name="connsiteY7" fmla="*/ 5445522 h 5702925"/>
              <a:gd name="connsiteX8" fmla="*/ 254550 w 7483785"/>
              <a:gd name="connsiteY8" fmla="*/ 5457671 h 5702925"/>
              <a:gd name="connsiteX9" fmla="*/ 0 w 7483785"/>
              <a:gd name="connsiteY9" fmla="*/ 5458004 h 5702925"/>
              <a:gd name="connsiteX0" fmla="*/ 0 w 7448218"/>
              <a:gd name="connsiteY0" fmla="*/ 5458004 h 5702925"/>
              <a:gd name="connsiteX1" fmla="*/ 7205966 w 7448218"/>
              <a:gd name="connsiteY1" fmla="*/ 0 h 5702925"/>
              <a:gd name="connsiteX2" fmla="*/ 7206218 w 7448218"/>
              <a:gd name="connsiteY2" fmla="*/ 192280 h 5702925"/>
              <a:gd name="connsiteX3" fmla="*/ 1134999 w 7448218"/>
              <a:gd name="connsiteY3" fmla="*/ 4790794 h 5702925"/>
              <a:gd name="connsiteX4" fmla="*/ 7229231 w 7448218"/>
              <a:gd name="connsiteY4" fmla="*/ 187369 h 5702925"/>
              <a:gd name="connsiteX5" fmla="*/ 7448218 w 7448218"/>
              <a:gd name="connsiteY5" fmla="*/ 214890 h 5702925"/>
              <a:gd name="connsiteX6" fmla="*/ 208631 w 7448218"/>
              <a:gd name="connsiteY6" fmla="*/ 5702925 h 5702925"/>
              <a:gd name="connsiteX7" fmla="*/ 270590 w 7448218"/>
              <a:gd name="connsiteY7" fmla="*/ 5445522 h 5702925"/>
              <a:gd name="connsiteX8" fmla="*/ 254550 w 7448218"/>
              <a:gd name="connsiteY8" fmla="*/ 5457671 h 5702925"/>
              <a:gd name="connsiteX9" fmla="*/ 0 w 7448218"/>
              <a:gd name="connsiteY9" fmla="*/ 5458004 h 570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48218" h="5702925">
                <a:moveTo>
                  <a:pt x="0" y="5458004"/>
                </a:moveTo>
                <a:lnTo>
                  <a:pt x="7205966" y="0"/>
                </a:lnTo>
                <a:lnTo>
                  <a:pt x="7206218" y="192280"/>
                </a:lnTo>
                <a:lnTo>
                  <a:pt x="1134999" y="4790794"/>
                </a:lnTo>
                <a:lnTo>
                  <a:pt x="7229231" y="187369"/>
                </a:lnTo>
                <a:lnTo>
                  <a:pt x="7448218" y="214890"/>
                </a:lnTo>
                <a:lnTo>
                  <a:pt x="208631" y="5702925"/>
                </a:lnTo>
                <a:lnTo>
                  <a:pt x="270590" y="5445522"/>
                </a:lnTo>
                <a:lnTo>
                  <a:pt x="254550" y="5457671"/>
                </a:lnTo>
                <a:lnTo>
                  <a:pt x="0" y="5458004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" name="Half Frame 16">
            <a:extLst>
              <a:ext uri="{FF2B5EF4-FFF2-40B4-BE49-F238E27FC236}">
                <a16:creationId xmlns:a16="http://schemas.microsoft.com/office/drawing/2014/main" id="{ACAA11F6-9430-2303-35AB-19E6C14F50A7}"/>
              </a:ext>
            </a:extLst>
          </p:cNvPr>
          <p:cNvSpPr/>
          <p:nvPr/>
        </p:nvSpPr>
        <p:spPr>
          <a:xfrm rot="2538489">
            <a:off x="4018467" y="-440108"/>
            <a:ext cx="4105993" cy="3900678"/>
          </a:xfrm>
          <a:custGeom>
            <a:avLst/>
            <a:gdLst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126297 w 2577619"/>
              <a:gd name="connsiteY3" fmla="*/ 112657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31895 w 2577619"/>
              <a:gd name="connsiteY3" fmla="*/ 513734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33697 w 2577619"/>
              <a:gd name="connsiteY3" fmla="*/ 73545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864347 w 2577619"/>
              <a:gd name="connsiteY0" fmla="*/ 865077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64347 w 2577619"/>
              <a:gd name="connsiteY6" fmla="*/ 865077 h 2300068"/>
              <a:gd name="connsiteX0" fmla="*/ 875141 w 2577619"/>
              <a:gd name="connsiteY0" fmla="*/ 915609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75141 w 2577619"/>
              <a:gd name="connsiteY6" fmla="*/ 915609 h 230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7619" h="2300068">
                <a:moveTo>
                  <a:pt x="875141" y="915609"/>
                </a:moveTo>
                <a:lnTo>
                  <a:pt x="2577619" y="0"/>
                </a:lnTo>
                <a:lnTo>
                  <a:pt x="2451367" y="112657"/>
                </a:lnTo>
                <a:lnTo>
                  <a:pt x="940672" y="964886"/>
                </a:lnTo>
                <a:lnTo>
                  <a:pt x="126297" y="2187371"/>
                </a:lnTo>
                <a:lnTo>
                  <a:pt x="0" y="2300068"/>
                </a:lnTo>
                <a:lnTo>
                  <a:pt x="875141" y="915609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F4745D6-23C4-92FE-6AAC-7C1CB6816CC8}"/>
              </a:ext>
            </a:extLst>
          </p:cNvPr>
          <p:cNvSpPr/>
          <p:nvPr/>
        </p:nvSpPr>
        <p:spPr>
          <a:xfrm rot="1610158">
            <a:off x="3029981" y="1462940"/>
            <a:ext cx="284255" cy="930531"/>
          </a:xfrm>
          <a:custGeom>
            <a:avLst/>
            <a:gdLst>
              <a:gd name="connsiteX0" fmla="*/ 0 w 131727"/>
              <a:gd name="connsiteY0" fmla="*/ 0 h 870734"/>
              <a:gd name="connsiteX1" fmla="*/ 131727 w 131727"/>
              <a:gd name="connsiteY1" fmla="*/ 0 h 870734"/>
              <a:gd name="connsiteX2" fmla="*/ 131727 w 131727"/>
              <a:gd name="connsiteY2" fmla="*/ 870734 h 870734"/>
              <a:gd name="connsiteX3" fmla="*/ 0 w 131727"/>
              <a:gd name="connsiteY3" fmla="*/ 870734 h 870734"/>
              <a:gd name="connsiteX4" fmla="*/ 0 w 131727"/>
              <a:gd name="connsiteY4" fmla="*/ 0 h 870734"/>
              <a:gd name="connsiteX0" fmla="*/ 0 w 166471"/>
              <a:gd name="connsiteY0" fmla="*/ 84296 h 870734"/>
              <a:gd name="connsiteX1" fmla="*/ 166471 w 166471"/>
              <a:gd name="connsiteY1" fmla="*/ 0 h 870734"/>
              <a:gd name="connsiteX2" fmla="*/ 166471 w 166471"/>
              <a:gd name="connsiteY2" fmla="*/ 870734 h 870734"/>
              <a:gd name="connsiteX3" fmla="*/ 34744 w 166471"/>
              <a:gd name="connsiteY3" fmla="*/ 870734 h 870734"/>
              <a:gd name="connsiteX4" fmla="*/ 0 w 166471"/>
              <a:gd name="connsiteY4" fmla="*/ 84296 h 870734"/>
              <a:gd name="connsiteX0" fmla="*/ 0 w 169621"/>
              <a:gd name="connsiteY0" fmla="*/ 93895 h 870734"/>
              <a:gd name="connsiteX1" fmla="*/ 169621 w 169621"/>
              <a:gd name="connsiteY1" fmla="*/ 0 h 870734"/>
              <a:gd name="connsiteX2" fmla="*/ 169621 w 169621"/>
              <a:gd name="connsiteY2" fmla="*/ 870734 h 870734"/>
              <a:gd name="connsiteX3" fmla="*/ 37894 w 169621"/>
              <a:gd name="connsiteY3" fmla="*/ 870734 h 870734"/>
              <a:gd name="connsiteX4" fmla="*/ 0 w 169621"/>
              <a:gd name="connsiteY4" fmla="*/ 93895 h 870734"/>
              <a:gd name="connsiteX0" fmla="*/ 0 w 169570"/>
              <a:gd name="connsiteY0" fmla="*/ 104544 h 870734"/>
              <a:gd name="connsiteX1" fmla="*/ 169570 w 169570"/>
              <a:gd name="connsiteY1" fmla="*/ 0 h 870734"/>
              <a:gd name="connsiteX2" fmla="*/ 169570 w 169570"/>
              <a:gd name="connsiteY2" fmla="*/ 870734 h 870734"/>
              <a:gd name="connsiteX3" fmla="*/ 37843 w 169570"/>
              <a:gd name="connsiteY3" fmla="*/ 870734 h 870734"/>
              <a:gd name="connsiteX4" fmla="*/ 0 w 169570"/>
              <a:gd name="connsiteY4" fmla="*/ 104544 h 870734"/>
              <a:gd name="connsiteX0" fmla="*/ 0 w 271479"/>
              <a:gd name="connsiteY0" fmla="*/ 161948 h 928138"/>
              <a:gd name="connsiteX1" fmla="*/ 271479 w 271479"/>
              <a:gd name="connsiteY1" fmla="*/ 0 h 928138"/>
              <a:gd name="connsiteX2" fmla="*/ 169570 w 271479"/>
              <a:gd name="connsiteY2" fmla="*/ 928138 h 928138"/>
              <a:gd name="connsiteX3" fmla="*/ 37843 w 271479"/>
              <a:gd name="connsiteY3" fmla="*/ 928138 h 928138"/>
              <a:gd name="connsiteX4" fmla="*/ 0 w 271479"/>
              <a:gd name="connsiteY4" fmla="*/ 161948 h 928138"/>
              <a:gd name="connsiteX0" fmla="*/ 0 w 271479"/>
              <a:gd name="connsiteY0" fmla="*/ 161948 h 933656"/>
              <a:gd name="connsiteX1" fmla="*/ 271479 w 271479"/>
              <a:gd name="connsiteY1" fmla="*/ 0 h 933656"/>
              <a:gd name="connsiteX2" fmla="*/ 116014 w 271479"/>
              <a:gd name="connsiteY2" fmla="*/ 933656 h 933656"/>
              <a:gd name="connsiteX3" fmla="*/ 37843 w 271479"/>
              <a:gd name="connsiteY3" fmla="*/ 928138 h 933656"/>
              <a:gd name="connsiteX4" fmla="*/ 0 w 271479"/>
              <a:gd name="connsiteY4" fmla="*/ 161948 h 933656"/>
              <a:gd name="connsiteX0" fmla="*/ 0 w 271479"/>
              <a:gd name="connsiteY0" fmla="*/ 161948 h 930531"/>
              <a:gd name="connsiteX1" fmla="*/ 271479 w 271479"/>
              <a:gd name="connsiteY1" fmla="*/ 0 h 930531"/>
              <a:gd name="connsiteX2" fmla="*/ 101762 w 271479"/>
              <a:gd name="connsiteY2" fmla="*/ 930531 h 930531"/>
              <a:gd name="connsiteX3" fmla="*/ 37843 w 271479"/>
              <a:gd name="connsiteY3" fmla="*/ 928138 h 930531"/>
              <a:gd name="connsiteX4" fmla="*/ 0 w 271479"/>
              <a:gd name="connsiteY4" fmla="*/ 161948 h 93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479" h="930531">
                <a:moveTo>
                  <a:pt x="0" y="161948"/>
                </a:moveTo>
                <a:lnTo>
                  <a:pt x="271479" y="0"/>
                </a:lnTo>
                <a:lnTo>
                  <a:pt x="101762" y="930531"/>
                </a:lnTo>
                <a:lnTo>
                  <a:pt x="37843" y="928138"/>
                </a:lnTo>
                <a:lnTo>
                  <a:pt x="0" y="161948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6B4B7BED-53C4-6C3A-919B-14D9C580C98E}"/>
              </a:ext>
            </a:extLst>
          </p:cNvPr>
          <p:cNvSpPr/>
          <p:nvPr/>
        </p:nvSpPr>
        <p:spPr>
          <a:xfrm rot="19989842" flipH="1">
            <a:off x="8828286" y="1363825"/>
            <a:ext cx="234312" cy="882235"/>
          </a:xfrm>
          <a:custGeom>
            <a:avLst/>
            <a:gdLst>
              <a:gd name="connsiteX0" fmla="*/ 0 w 131727"/>
              <a:gd name="connsiteY0" fmla="*/ 0 h 870734"/>
              <a:gd name="connsiteX1" fmla="*/ 131727 w 131727"/>
              <a:gd name="connsiteY1" fmla="*/ 0 h 870734"/>
              <a:gd name="connsiteX2" fmla="*/ 131727 w 131727"/>
              <a:gd name="connsiteY2" fmla="*/ 870734 h 870734"/>
              <a:gd name="connsiteX3" fmla="*/ 0 w 131727"/>
              <a:gd name="connsiteY3" fmla="*/ 870734 h 870734"/>
              <a:gd name="connsiteX4" fmla="*/ 0 w 131727"/>
              <a:gd name="connsiteY4" fmla="*/ 0 h 870734"/>
              <a:gd name="connsiteX0" fmla="*/ 0 w 166471"/>
              <a:gd name="connsiteY0" fmla="*/ 84296 h 870734"/>
              <a:gd name="connsiteX1" fmla="*/ 166471 w 166471"/>
              <a:gd name="connsiteY1" fmla="*/ 0 h 870734"/>
              <a:gd name="connsiteX2" fmla="*/ 166471 w 166471"/>
              <a:gd name="connsiteY2" fmla="*/ 870734 h 870734"/>
              <a:gd name="connsiteX3" fmla="*/ 34744 w 166471"/>
              <a:gd name="connsiteY3" fmla="*/ 870734 h 870734"/>
              <a:gd name="connsiteX4" fmla="*/ 0 w 166471"/>
              <a:gd name="connsiteY4" fmla="*/ 84296 h 870734"/>
              <a:gd name="connsiteX0" fmla="*/ 0 w 169621"/>
              <a:gd name="connsiteY0" fmla="*/ 93895 h 870734"/>
              <a:gd name="connsiteX1" fmla="*/ 169621 w 169621"/>
              <a:gd name="connsiteY1" fmla="*/ 0 h 870734"/>
              <a:gd name="connsiteX2" fmla="*/ 169621 w 169621"/>
              <a:gd name="connsiteY2" fmla="*/ 870734 h 870734"/>
              <a:gd name="connsiteX3" fmla="*/ 37894 w 169621"/>
              <a:gd name="connsiteY3" fmla="*/ 870734 h 870734"/>
              <a:gd name="connsiteX4" fmla="*/ 0 w 169621"/>
              <a:gd name="connsiteY4" fmla="*/ 93895 h 870734"/>
              <a:gd name="connsiteX0" fmla="*/ 0 w 169570"/>
              <a:gd name="connsiteY0" fmla="*/ 104544 h 870734"/>
              <a:gd name="connsiteX1" fmla="*/ 169570 w 169570"/>
              <a:gd name="connsiteY1" fmla="*/ 0 h 870734"/>
              <a:gd name="connsiteX2" fmla="*/ 169570 w 169570"/>
              <a:gd name="connsiteY2" fmla="*/ 870734 h 870734"/>
              <a:gd name="connsiteX3" fmla="*/ 37843 w 169570"/>
              <a:gd name="connsiteY3" fmla="*/ 870734 h 870734"/>
              <a:gd name="connsiteX4" fmla="*/ 0 w 169570"/>
              <a:gd name="connsiteY4" fmla="*/ 104544 h 870734"/>
              <a:gd name="connsiteX0" fmla="*/ 0 w 223781"/>
              <a:gd name="connsiteY0" fmla="*/ 111912 h 870734"/>
              <a:gd name="connsiteX1" fmla="*/ 223781 w 223781"/>
              <a:gd name="connsiteY1" fmla="*/ 0 h 870734"/>
              <a:gd name="connsiteX2" fmla="*/ 223781 w 223781"/>
              <a:gd name="connsiteY2" fmla="*/ 870734 h 870734"/>
              <a:gd name="connsiteX3" fmla="*/ 92054 w 223781"/>
              <a:gd name="connsiteY3" fmla="*/ 870734 h 870734"/>
              <a:gd name="connsiteX4" fmla="*/ 0 w 223781"/>
              <a:gd name="connsiteY4" fmla="*/ 111912 h 870734"/>
              <a:gd name="connsiteX0" fmla="*/ 0 w 223781"/>
              <a:gd name="connsiteY0" fmla="*/ 111912 h 870734"/>
              <a:gd name="connsiteX1" fmla="*/ 223781 w 223781"/>
              <a:gd name="connsiteY1" fmla="*/ 0 h 870734"/>
              <a:gd name="connsiteX2" fmla="*/ 223781 w 223781"/>
              <a:gd name="connsiteY2" fmla="*/ 870734 h 870734"/>
              <a:gd name="connsiteX3" fmla="*/ 119143 w 223781"/>
              <a:gd name="connsiteY3" fmla="*/ 863501 h 870734"/>
              <a:gd name="connsiteX4" fmla="*/ 0 w 223781"/>
              <a:gd name="connsiteY4" fmla="*/ 111912 h 870734"/>
              <a:gd name="connsiteX0" fmla="*/ 0 w 223781"/>
              <a:gd name="connsiteY0" fmla="*/ 111912 h 882235"/>
              <a:gd name="connsiteX1" fmla="*/ 223781 w 223781"/>
              <a:gd name="connsiteY1" fmla="*/ 0 h 882235"/>
              <a:gd name="connsiteX2" fmla="*/ 195355 w 223781"/>
              <a:gd name="connsiteY2" fmla="*/ 882235 h 882235"/>
              <a:gd name="connsiteX3" fmla="*/ 119143 w 223781"/>
              <a:gd name="connsiteY3" fmla="*/ 863501 h 882235"/>
              <a:gd name="connsiteX4" fmla="*/ 0 w 223781"/>
              <a:gd name="connsiteY4" fmla="*/ 111912 h 882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781" h="882235">
                <a:moveTo>
                  <a:pt x="0" y="111912"/>
                </a:moveTo>
                <a:lnTo>
                  <a:pt x="223781" y="0"/>
                </a:lnTo>
                <a:lnTo>
                  <a:pt x="195355" y="882235"/>
                </a:lnTo>
                <a:lnTo>
                  <a:pt x="119143" y="863501"/>
                </a:lnTo>
                <a:lnTo>
                  <a:pt x="0" y="111912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alf Frame 16">
            <a:extLst>
              <a:ext uri="{FF2B5EF4-FFF2-40B4-BE49-F238E27FC236}">
                <a16:creationId xmlns:a16="http://schemas.microsoft.com/office/drawing/2014/main" id="{E3557191-FB96-7551-8707-8CBE01D6919A}"/>
              </a:ext>
            </a:extLst>
          </p:cNvPr>
          <p:cNvSpPr/>
          <p:nvPr/>
        </p:nvSpPr>
        <p:spPr>
          <a:xfrm rot="2538489">
            <a:off x="4448928" y="90675"/>
            <a:ext cx="3294144" cy="2998296"/>
          </a:xfrm>
          <a:custGeom>
            <a:avLst/>
            <a:gdLst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126297 w 2577619"/>
              <a:gd name="connsiteY3" fmla="*/ 112657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31895 w 2577619"/>
              <a:gd name="connsiteY3" fmla="*/ 513734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33697 w 2577619"/>
              <a:gd name="connsiteY3" fmla="*/ 73545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864347 w 2577619"/>
              <a:gd name="connsiteY0" fmla="*/ 865077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64347 w 2577619"/>
              <a:gd name="connsiteY6" fmla="*/ 865077 h 2300068"/>
              <a:gd name="connsiteX0" fmla="*/ 875141 w 2577619"/>
              <a:gd name="connsiteY0" fmla="*/ 915609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75141 w 2577619"/>
              <a:gd name="connsiteY6" fmla="*/ 915609 h 230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7619" h="2300068">
                <a:moveTo>
                  <a:pt x="875141" y="915609"/>
                </a:moveTo>
                <a:lnTo>
                  <a:pt x="2577619" y="0"/>
                </a:lnTo>
                <a:lnTo>
                  <a:pt x="2451367" y="112657"/>
                </a:lnTo>
                <a:lnTo>
                  <a:pt x="940672" y="964886"/>
                </a:lnTo>
                <a:lnTo>
                  <a:pt x="126297" y="2187371"/>
                </a:lnTo>
                <a:lnTo>
                  <a:pt x="0" y="2300068"/>
                </a:lnTo>
                <a:lnTo>
                  <a:pt x="875141" y="915609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634DF972-251A-9F80-A9A4-1F7BD23FA773}"/>
              </a:ext>
            </a:extLst>
          </p:cNvPr>
          <p:cNvSpPr/>
          <p:nvPr/>
        </p:nvSpPr>
        <p:spPr>
          <a:xfrm>
            <a:off x="4818628" y="1092147"/>
            <a:ext cx="2321027" cy="237855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36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F45FC9-5B9C-864C-E155-1FBDB5C86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A black and white drawing of a sports car">
            <a:extLst>
              <a:ext uri="{FF2B5EF4-FFF2-40B4-BE49-F238E27FC236}">
                <a16:creationId xmlns:a16="http://schemas.microsoft.com/office/drawing/2014/main" id="{91157FB9-A548-7DF9-168C-0F0CFAF3D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765" y="-703122"/>
            <a:ext cx="7582752" cy="6021596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4B645CB-5636-680E-6348-7F9F1A50847D}"/>
              </a:ext>
            </a:extLst>
          </p:cNvPr>
          <p:cNvSpPr/>
          <p:nvPr/>
        </p:nvSpPr>
        <p:spPr>
          <a:xfrm>
            <a:off x="8024181" y="3596932"/>
            <a:ext cx="606226" cy="86976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9B4FB99-7FB8-A7E8-4BCE-C2EA295717E1}"/>
              </a:ext>
            </a:extLst>
          </p:cNvPr>
          <p:cNvSpPr/>
          <p:nvPr/>
        </p:nvSpPr>
        <p:spPr>
          <a:xfrm>
            <a:off x="3269516" y="3577210"/>
            <a:ext cx="606226" cy="86976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14DD6127-50BC-0CB6-D80E-7B8B69381FFA}"/>
              </a:ext>
            </a:extLst>
          </p:cNvPr>
          <p:cNvSpPr/>
          <p:nvPr/>
        </p:nvSpPr>
        <p:spPr>
          <a:xfrm rot="10800000">
            <a:off x="4035978" y="4815584"/>
            <a:ext cx="3687581" cy="766649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0F59C952-9842-B91C-599F-709101FAD7F3}"/>
              </a:ext>
            </a:extLst>
          </p:cNvPr>
          <p:cNvSpPr/>
          <p:nvPr/>
        </p:nvSpPr>
        <p:spPr>
          <a:xfrm rot="10800000">
            <a:off x="3572630" y="4816009"/>
            <a:ext cx="4575157" cy="884039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3082E535-57BF-B59A-A147-6DD6D9AE6A55}"/>
              </a:ext>
            </a:extLst>
          </p:cNvPr>
          <p:cNvSpPr/>
          <p:nvPr/>
        </p:nvSpPr>
        <p:spPr>
          <a:xfrm rot="10800000">
            <a:off x="4927894" y="5141631"/>
            <a:ext cx="1903748" cy="417724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-form: Shape 15">
            <a:extLst>
              <a:ext uri="{FF2B5EF4-FFF2-40B4-BE49-F238E27FC236}">
                <a16:creationId xmlns:a16="http://schemas.microsoft.com/office/drawing/2014/main" id="{467E5FD9-1DC4-8CA9-6E84-0AB7B70C3490}"/>
              </a:ext>
            </a:extLst>
          </p:cNvPr>
          <p:cNvSpPr/>
          <p:nvPr/>
        </p:nvSpPr>
        <p:spPr>
          <a:xfrm rot="2233074">
            <a:off x="2347354" y="1801011"/>
            <a:ext cx="7448218" cy="5702925"/>
          </a:xfrm>
          <a:custGeom>
            <a:avLst/>
            <a:gdLst>
              <a:gd name="connsiteX0" fmla="*/ 0 w 7483785"/>
              <a:gd name="connsiteY0" fmla="*/ 5458004 h 5636029"/>
              <a:gd name="connsiteX1" fmla="*/ 7205966 w 7483785"/>
              <a:gd name="connsiteY1" fmla="*/ 0 h 5636029"/>
              <a:gd name="connsiteX2" fmla="*/ 7206218 w 7483785"/>
              <a:gd name="connsiteY2" fmla="*/ 192280 h 5636029"/>
              <a:gd name="connsiteX3" fmla="*/ 1134999 w 7483785"/>
              <a:gd name="connsiteY3" fmla="*/ 4790794 h 5636029"/>
              <a:gd name="connsiteX4" fmla="*/ 7229231 w 7483785"/>
              <a:gd name="connsiteY4" fmla="*/ 187369 h 5636029"/>
              <a:gd name="connsiteX5" fmla="*/ 7483785 w 7483785"/>
              <a:gd name="connsiteY5" fmla="*/ 187369 h 5636029"/>
              <a:gd name="connsiteX6" fmla="*/ 270590 w 7483785"/>
              <a:gd name="connsiteY6" fmla="*/ 5636029 h 5636029"/>
              <a:gd name="connsiteX7" fmla="*/ 270590 w 7483785"/>
              <a:gd name="connsiteY7" fmla="*/ 5445522 h 5636029"/>
              <a:gd name="connsiteX8" fmla="*/ 254550 w 7483785"/>
              <a:gd name="connsiteY8" fmla="*/ 5457671 h 5636029"/>
              <a:gd name="connsiteX0" fmla="*/ 0 w 7483785"/>
              <a:gd name="connsiteY0" fmla="*/ 5458004 h 5702925"/>
              <a:gd name="connsiteX1" fmla="*/ 7205966 w 7483785"/>
              <a:gd name="connsiteY1" fmla="*/ 0 h 5702925"/>
              <a:gd name="connsiteX2" fmla="*/ 7206218 w 7483785"/>
              <a:gd name="connsiteY2" fmla="*/ 192280 h 5702925"/>
              <a:gd name="connsiteX3" fmla="*/ 1134999 w 7483785"/>
              <a:gd name="connsiteY3" fmla="*/ 4790794 h 5702925"/>
              <a:gd name="connsiteX4" fmla="*/ 7229231 w 7483785"/>
              <a:gd name="connsiteY4" fmla="*/ 187369 h 5702925"/>
              <a:gd name="connsiteX5" fmla="*/ 7483785 w 7483785"/>
              <a:gd name="connsiteY5" fmla="*/ 187369 h 5702925"/>
              <a:gd name="connsiteX6" fmla="*/ 208631 w 7483785"/>
              <a:gd name="connsiteY6" fmla="*/ 5702925 h 5702925"/>
              <a:gd name="connsiteX7" fmla="*/ 270590 w 7483785"/>
              <a:gd name="connsiteY7" fmla="*/ 5445522 h 5702925"/>
              <a:gd name="connsiteX8" fmla="*/ 254550 w 7483785"/>
              <a:gd name="connsiteY8" fmla="*/ 5457671 h 5702925"/>
              <a:gd name="connsiteX9" fmla="*/ 0 w 7483785"/>
              <a:gd name="connsiteY9" fmla="*/ 5458004 h 5702925"/>
              <a:gd name="connsiteX0" fmla="*/ 0 w 7448218"/>
              <a:gd name="connsiteY0" fmla="*/ 5458004 h 5702925"/>
              <a:gd name="connsiteX1" fmla="*/ 7205966 w 7448218"/>
              <a:gd name="connsiteY1" fmla="*/ 0 h 5702925"/>
              <a:gd name="connsiteX2" fmla="*/ 7206218 w 7448218"/>
              <a:gd name="connsiteY2" fmla="*/ 192280 h 5702925"/>
              <a:gd name="connsiteX3" fmla="*/ 1134999 w 7448218"/>
              <a:gd name="connsiteY3" fmla="*/ 4790794 h 5702925"/>
              <a:gd name="connsiteX4" fmla="*/ 7229231 w 7448218"/>
              <a:gd name="connsiteY4" fmla="*/ 187369 h 5702925"/>
              <a:gd name="connsiteX5" fmla="*/ 7448218 w 7448218"/>
              <a:gd name="connsiteY5" fmla="*/ 214890 h 5702925"/>
              <a:gd name="connsiteX6" fmla="*/ 208631 w 7448218"/>
              <a:gd name="connsiteY6" fmla="*/ 5702925 h 5702925"/>
              <a:gd name="connsiteX7" fmla="*/ 270590 w 7448218"/>
              <a:gd name="connsiteY7" fmla="*/ 5445522 h 5702925"/>
              <a:gd name="connsiteX8" fmla="*/ 254550 w 7448218"/>
              <a:gd name="connsiteY8" fmla="*/ 5457671 h 5702925"/>
              <a:gd name="connsiteX9" fmla="*/ 0 w 7448218"/>
              <a:gd name="connsiteY9" fmla="*/ 5458004 h 570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48218" h="5702925">
                <a:moveTo>
                  <a:pt x="0" y="5458004"/>
                </a:moveTo>
                <a:lnTo>
                  <a:pt x="7205966" y="0"/>
                </a:lnTo>
                <a:lnTo>
                  <a:pt x="7206218" y="192280"/>
                </a:lnTo>
                <a:lnTo>
                  <a:pt x="1134999" y="4790794"/>
                </a:lnTo>
                <a:lnTo>
                  <a:pt x="7229231" y="187369"/>
                </a:lnTo>
                <a:lnTo>
                  <a:pt x="7448218" y="214890"/>
                </a:lnTo>
                <a:lnTo>
                  <a:pt x="208631" y="5702925"/>
                </a:lnTo>
                <a:lnTo>
                  <a:pt x="270590" y="5445522"/>
                </a:lnTo>
                <a:lnTo>
                  <a:pt x="254550" y="5457671"/>
                </a:lnTo>
                <a:lnTo>
                  <a:pt x="0" y="5458004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" name="Half Frame 16">
            <a:extLst>
              <a:ext uri="{FF2B5EF4-FFF2-40B4-BE49-F238E27FC236}">
                <a16:creationId xmlns:a16="http://schemas.microsoft.com/office/drawing/2014/main" id="{227DB81D-B29B-BE8D-43D0-800559D5FE44}"/>
              </a:ext>
            </a:extLst>
          </p:cNvPr>
          <p:cNvSpPr/>
          <p:nvPr/>
        </p:nvSpPr>
        <p:spPr>
          <a:xfrm rot="2538489">
            <a:off x="4018467" y="-440108"/>
            <a:ext cx="4105993" cy="3900678"/>
          </a:xfrm>
          <a:custGeom>
            <a:avLst/>
            <a:gdLst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126297 w 2577619"/>
              <a:gd name="connsiteY3" fmla="*/ 112657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31895 w 2577619"/>
              <a:gd name="connsiteY3" fmla="*/ 513734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33697 w 2577619"/>
              <a:gd name="connsiteY3" fmla="*/ 73545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864347 w 2577619"/>
              <a:gd name="connsiteY0" fmla="*/ 865077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64347 w 2577619"/>
              <a:gd name="connsiteY6" fmla="*/ 865077 h 2300068"/>
              <a:gd name="connsiteX0" fmla="*/ 875141 w 2577619"/>
              <a:gd name="connsiteY0" fmla="*/ 915609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75141 w 2577619"/>
              <a:gd name="connsiteY6" fmla="*/ 915609 h 230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7619" h="2300068">
                <a:moveTo>
                  <a:pt x="875141" y="915609"/>
                </a:moveTo>
                <a:lnTo>
                  <a:pt x="2577619" y="0"/>
                </a:lnTo>
                <a:lnTo>
                  <a:pt x="2451367" y="112657"/>
                </a:lnTo>
                <a:lnTo>
                  <a:pt x="940672" y="964886"/>
                </a:lnTo>
                <a:lnTo>
                  <a:pt x="126297" y="2187371"/>
                </a:lnTo>
                <a:lnTo>
                  <a:pt x="0" y="2300068"/>
                </a:lnTo>
                <a:lnTo>
                  <a:pt x="875141" y="915609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A0D236-452A-BECE-CA4A-E5596E95596A}"/>
              </a:ext>
            </a:extLst>
          </p:cNvPr>
          <p:cNvSpPr/>
          <p:nvPr/>
        </p:nvSpPr>
        <p:spPr>
          <a:xfrm rot="1610158">
            <a:off x="3029981" y="1462940"/>
            <a:ext cx="284255" cy="930531"/>
          </a:xfrm>
          <a:custGeom>
            <a:avLst/>
            <a:gdLst>
              <a:gd name="connsiteX0" fmla="*/ 0 w 131727"/>
              <a:gd name="connsiteY0" fmla="*/ 0 h 870734"/>
              <a:gd name="connsiteX1" fmla="*/ 131727 w 131727"/>
              <a:gd name="connsiteY1" fmla="*/ 0 h 870734"/>
              <a:gd name="connsiteX2" fmla="*/ 131727 w 131727"/>
              <a:gd name="connsiteY2" fmla="*/ 870734 h 870734"/>
              <a:gd name="connsiteX3" fmla="*/ 0 w 131727"/>
              <a:gd name="connsiteY3" fmla="*/ 870734 h 870734"/>
              <a:gd name="connsiteX4" fmla="*/ 0 w 131727"/>
              <a:gd name="connsiteY4" fmla="*/ 0 h 870734"/>
              <a:gd name="connsiteX0" fmla="*/ 0 w 166471"/>
              <a:gd name="connsiteY0" fmla="*/ 84296 h 870734"/>
              <a:gd name="connsiteX1" fmla="*/ 166471 w 166471"/>
              <a:gd name="connsiteY1" fmla="*/ 0 h 870734"/>
              <a:gd name="connsiteX2" fmla="*/ 166471 w 166471"/>
              <a:gd name="connsiteY2" fmla="*/ 870734 h 870734"/>
              <a:gd name="connsiteX3" fmla="*/ 34744 w 166471"/>
              <a:gd name="connsiteY3" fmla="*/ 870734 h 870734"/>
              <a:gd name="connsiteX4" fmla="*/ 0 w 166471"/>
              <a:gd name="connsiteY4" fmla="*/ 84296 h 870734"/>
              <a:gd name="connsiteX0" fmla="*/ 0 w 169621"/>
              <a:gd name="connsiteY0" fmla="*/ 93895 h 870734"/>
              <a:gd name="connsiteX1" fmla="*/ 169621 w 169621"/>
              <a:gd name="connsiteY1" fmla="*/ 0 h 870734"/>
              <a:gd name="connsiteX2" fmla="*/ 169621 w 169621"/>
              <a:gd name="connsiteY2" fmla="*/ 870734 h 870734"/>
              <a:gd name="connsiteX3" fmla="*/ 37894 w 169621"/>
              <a:gd name="connsiteY3" fmla="*/ 870734 h 870734"/>
              <a:gd name="connsiteX4" fmla="*/ 0 w 169621"/>
              <a:gd name="connsiteY4" fmla="*/ 93895 h 870734"/>
              <a:gd name="connsiteX0" fmla="*/ 0 w 169570"/>
              <a:gd name="connsiteY0" fmla="*/ 104544 h 870734"/>
              <a:gd name="connsiteX1" fmla="*/ 169570 w 169570"/>
              <a:gd name="connsiteY1" fmla="*/ 0 h 870734"/>
              <a:gd name="connsiteX2" fmla="*/ 169570 w 169570"/>
              <a:gd name="connsiteY2" fmla="*/ 870734 h 870734"/>
              <a:gd name="connsiteX3" fmla="*/ 37843 w 169570"/>
              <a:gd name="connsiteY3" fmla="*/ 870734 h 870734"/>
              <a:gd name="connsiteX4" fmla="*/ 0 w 169570"/>
              <a:gd name="connsiteY4" fmla="*/ 104544 h 870734"/>
              <a:gd name="connsiteX0" fmla="*/ 0 w 271479"/>
              <a:gd name="connsiteY0" fmla="*/ 161948 h 928138"/>
              <a:gd name="connsiteX1" fmla="*/ 271479 w 271479"/>
              <a:gd name="connsiteY1" fmla="*/ 0 h 928138"/>
              <a:gd name="connsiteX2" fmla="*/ 169570 w 271479"/>
              <a:gd name="connsiteY2" fmla="*/ 928138 h 928138"/>
              <a:gd name="connsiteX3" fmla="*/ 37843 w 271479"/>
              <a:gd name="connsiteY3" fmla="*/ 928138 h 928138"/>
              <a:gd name="connsiteX4" fmla="*/ 0 w 271479"/>
              <a:gd name="connsiteY4" fmla="*/ 161948 h 928138"/>
              <a:gd name="connsiteX0" fmla="*/ 0 w 271479"/>
              <a:gd name="connsiteY0" fmla="*/ 161948 h 933656"/>
              <a:gd name="connsiteX1" fmla="*/ 271479 w 271479"/>
              <a:gd name="connsiteY1" fmla="*/ 0 h 933656"/>
              <a:gd name="connsiteX2" fmla="*/ 116014 w 271479"/>
              <a:gd name="connsiteY2" fmla="*/ 933656 h 933656"/>
              <a:gd name="connsiteX3" fmla="*/ 37843 w 271479"/>
              <a:gd name="connsiteY3" fmla="*/ 928138 h 933656"/>
              <a:gd name="connsiteX4" fmla="*/ 0 w 271479"/>
              <a:gd name="connsiteY4" fmla="*/ 161948 h 933656"/>
              <a:gd name="connsiteX0" fmla="*/ 0 w 271479"/>
              <a:gd name="connsiteY0" fmla="*/ 161948 h 930531"/>
              <a:gd name="connsiteX1" fmla="*/ 271479 w 271479"/>
              <a:gd name="connsiteY1" fmla="*/ 0 h 930531"/>
              <a:gd name="connsiteX2" fmla="*/ 101762 w 271479"/>
              <a:gd name="connsiteY2" fmla="*/ 930531 h 930531"/>
              <a:gd name="connsiteX3" fmla="*/ 37843 w 271479"/>
              <a:gd name="connsiteY3" fmla="*/ 928138 h 930531"/>
              <a:gd name="connsiteX4" fmla="*/ 0 w 271479"/>
              <a:gd name="connsiteY4" fmla="*/ 161948 h 93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479" h="930531">
                <a:moveTo>
                  <a:pt x="0" y="161948"/>
                </a:moveTo>
                <a:lnTo>
                  <a:pt x="271479" y="0"/>
                </a:lnTo>
                <a:lnTo>
                  <a:pt x="101762" y="930531"/>
                </a:lnTo>
                <a:lnTo>
                  <a:pt x="37843" y="928138"/>
                </a:lnTo>
                <a:lnTo>
                  <a:pt x="0" y="161948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99AEDC4-1172-EDE2-9A8F-CC6FE2C74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931" y="1625918"/>
            <a:ext cx="6655820" cy="2645170"/>
          </a:xfrm>
          <a:prstGeom prst="rect">
            <a:avLst/>
          </a:prstGeom>
        </p:spPr>
      </p:pic>
      <p:sp>
        <p:nvSpPr>
          <p:cNvPr id="22" name="Rectangle 20">
            <a:extLst>
              <a:ext uri="{FF2B5EF4-FFF2-40B4-BE49-F238E27FC236}">
                <a16:creationId xmlns:a16="http://schemas.microsoft.com/office/drawing/2014/main" id="{307171C3-70A6-5889-2B51-A042DCC48554}"/>
              </a:ext>
            </a:extLst>
          </p:cNvPr>
          <p:cNvSpPr/>
          <p:nvPr/>
        </p:nvSpPr>
        <p:spPr>
          <a:xfrm rot="19989842" flipH="1">
            <a:off x="8863930" y="1355321"/>
            <a:ext cx="214112" cy="955477"/>
          </a:xfrm>
          <a:custGeom>
            <a:avLst/>
            <a:gdLst>
              <a:gd name="connsiteX0" fmla="*/ 0 w 131727"/>
              <a:gd name="connsiteY0" fmla="*/ 0 h 870734"/>
              <a:gd name="connsiteX1" fmla="*/ 131727 w 131727"/>
              <a:gd name="connsiteY1" fmla="*/ 0 h 870734"/>
              <a:gd name="connsiteX2" fmla="*/ 131727 w 131727"/>
              <a:gd name="connsiteY2" fmla="*/ 870734 h 870734"/>
              <a:gd name="connsiteX3" fmla="*/ 0 w 131727"/>
              <a:gd name="connsiteY3" fmla="*/ 870734 h 870734"/>
              <a:gd name="connsiteX4" fmla="*/ 0 w 131727"/>
              <a:gd name="connsiteY4" fmla="*/ 0 h 870734"/>
              <a:gd name="connsiteX0" fmla="*/ 0 w 166471"/>
              <a:gd name="connsiteY0" fmla="*/ 84296 h 870734"/>
              <a:gd name="connsiteX1" fmla="*/ 166471 w 166471"/>
              <a:gd name="connsiteY1" fmla="*/ 0 h 870734"/>
              <a:gd name="connsiteX2" fmla="*/ 166471 w 166471"/>
              <a:gd name="connsiteY2" fmla="*/ 870734 h 870734"/>
              <a:gd name="connsiteX3" fmla="*/ 34744 w 166471"/>
              <a:gd name="connsiteY3" fmla="*/ 870734 h 870734"/>
              <a:gd name="connsiteX4" fmla="*/ 0 w 166471"/>
              <a:gd name="connsiteY4" fmla="*/ 84296 h 870734"/>
              <a:gd name="connsiteX0" fmla="*/ 0 w 169621"/>
              <a:gd name="connsiteY0" fmla="*/ 93895 h 870734"/>
              <a:gd name="connsiteX1" fmla="*/ 169621 w 169621"/>
              <a:gd name="connsiteY1" fmla="*/ 0 h 870734"/>
              <a:gd name="connsiteX2" fmla="*/ 169621 w 169621"/>
              <a:gd name="connsiteY2" fmla="*/ 870734 h 870734"/>
              <a:gd name="connsiteX3" fmla="*/ 37894 w 169621"/>
              <a:gd name="connsiteY3" fmla="*/ 870734 h 870734"/>
              <a:gd name="connsiteX4" fmla="*/ 0 w 169621"/>
              <a:gd name="connsiteY4" fmla="*/ 93895 h 870734"/>
              <a:gd name="connsiteX0" fmla="*/ 0 w 169570"/>
              <a:gd name="connsiteY0" fmla="*/ 104544 h 870734"/>
              <a:gd name="connsiteX1" fmla="*/ 169570 w 169570"/>
              <a:gd name="connsiteY1" fmla="*/ 0 h 870734"/>
              <a:gd name="connsiteX2" fmla="*/ 169570 w 169570"/>
              <a:gd name="connsiteY2" fmla="*/ 870734 h 870734"/>
              <a:gd name="connsiteX3" fmla="*/ 37843 w 169570"/>
              <a:gd name="connsiteY3" fmla="*/ 870734 h 870734"/>
              <a:gd name="connsiteX4" fmla="*/ 0 w 169570"/>
              <a:gd name="connsiteY4" fmla="*/ 104544 h 870734"/>
              <a:gd name="connsiteX0" fmla="*/ 0 w 223781"/>
              <a:gd name="connsiteY0" fmla="*/ 111912 h 870734"/>
              <a:gd name="connsiteX1" fmla="*/ 223781 w 223781"/>
              <a:gd name="connsiteY1" fmla="*/ 0 h 870734"/>
              <a:gd name="connsiteX2" fmla="*/ 223781 w 223781"/>
              <a:gd name="connsiteY2" fmla="*/ 870734 h 870734"/>
              <a:gd name="connsiteX3" fmla="*/ 92054 w 223781"/>
              <a:gd name="connsiteY3" fmla="*/ 870734 h 870734"/>
              <a:gd name="connsiteX4" fmla="*/ 0 w 223781"/>
              <a:gd name="connsiteY4" fmla="*/ 111912 h 870734"/>
              <a:gd name="connsiteX0" fmla="*/ 0 w 223781"/>
              <a:gd name="connsiteY0" fmla="*/ 111912 h 870734"/>
              <a:gd name="connsiteX1" fmla="*/ 223781 w 223781"/>
              <a:gd name="connsiteY1" fmla="*/ 0 h 870734"/>
              <a:gd name="connsiteX2" fmla="*/ 223781 w 223781"/>
              <a:gd name="connsiteY2" fmla="*/ 870734 h 870734"/>
              <a:gd name="connsiteX3" fmla="*/ 119143 w 223781"/>
              <a:gd name="connsiteY3" fmla="*/ 863501 h 870734"/>
              <a:gd name="connsiteX4" fmla="*/ 0 w 223781"/>
              <a:gd name="connsiteY4" fmla="*/ 111912 h 870734"/>
              <a:gd name="connsiteX0" fmla="*/ 0 w 223781"/>
              <a:gd name="connsiteY0" fmla="*/ 111912 h 882235"/>
              <a:gd name="connsiteX1" fmla="*/ 223781 w 223781"/>
              <a:gd name="connsiteY1" fmla="*/ 0 h 882235"/>
              <a:gd name="connsiteX2" fmla="*/ 195355 w 223781"/>
              <a:gd name="connsiteY2" fmla="*/ 882235 h 882235"/>
              <a:gd name="connsiteX3" fmla="*/ 119143 w 223781"/>
              <a:gd name="connsiteY3" fmla="*/ 863501 h 882235"/>
              <a:gd name="connsiteX4" fmla="*/ 0 w 223781"/>
              <a:gd name="connsiteY4" fmla="*/ 111912 h 882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781" h="882235">
                <a:moveTo>
                  <a:pt x="0" y="111912"/>
                </a:moveTo>
                <a:lnTo>
                  <a:pt x="223781" y="0"/>
                </a:lnTo>
                <a:lnTo>
                  <a:pt x="195355" y="882235"/>
                </a:lnTo>
                <a:lnTo>
                  <a:pt x="119143" y="863501"/>
                </a:lnTo>
                <a:lnTo>
                  <a:pt x="0" y="111912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alf Frame 16">
            <a:extLst>
              <a:ext uri="{FF2B5EF4-FFF2-40B4-BE49-F238E27FC236}">
                <a16:creationId xmlns:a16="http://schemas.microsoft.com/office/drawing/2014/main" id="{455BBE94-65C0-773A-90A6-F666A007FF1D}"/>
              </a:ext>
            </a:extLst>
          </p:cNvPr>
          <p:cNvSpPr/>
          <p:nvPr/>
        </p:nvSpPr>
        <p:spPr>
          <a:xfrm rot="2538489">
            <a:off x="4448928" y="90675"/>
            <a:ext cx="3294144" cy="2998296"/>
          </a:xfrm>
          <a:custGeom>
            <a:avLst/>
            <a:gdLst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126297 w 2577619"/>
              <a:gd name="connsiteY3" fmla="*/ 112657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31895 w 2577619"/>
              <a:gd name="connsiteY3" fmla="*/ 513734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33697 w 2577619"/>
              <a:gd name="connsiteY3" fmla="*/ 73545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864347 w 2577619"/>
              <a:gd name="connsiteY0" fmla="*/ 865077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64347 w 2577619"/>
              <a:gd name="connsiteY6" fmla="*/ 865077 h 2300068"/>
              <a:gd name="connsiteX0" fmla="*/ 875141 w 2577619"/>
              <a:gd name="connsiteY0" fmla="*/ 915609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75141 w 2577619"/>
              <a:gd name="connsiteY6" fmla="*/ 915609 h 230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7619" h="2300068">
                <a:moveTo>
                  <a:pt x="875141" y="915609"/>
                </a:moveTo>
                <a:lnTo>
                  <a:pt x="2577619" y="0"/>
                </a:lnTo>
                <a:lnTo>
                  <a:pt x="2451367" y="112657"/>
                </a:lnTo>
                <a:lnTo>
                  <a:pt x="940672" y="964886"/>
                </a:lnTo>
                <a:lnTo>
                  <a:pt x="126297" y="2187371"/>
                </a:lnTo>
                <a:lnTo>
                  <a:pt x="0" y="2300068"/>
                </a:lnTo>
                <a:lnTo>
                  <a:pt x="875141" y="915609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DED09488-C5B1-08C7-F4FF-C5D4103BC906}"/>
              </a:ext>
            </a:extLst>
          </p:cNvPr>
          <p:cNvSpPr/>
          <p:nvPr/>
        </p:nvSpPr>
        <p:spPr>
          <a:xfrm>
            <a:off x="4818628" y="1092147"/>
            <a:ext cx="2321027" cy="237855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409B0E-9A5F-8857-51D8-02FE428A983C}"/>
              </a:ext>
            </a:extLst>
          </p:cNvPr>
          <p:cNvCxnSpPr>
            <a:cxnSpLocks/>
          </p:cNvCxnSpPr>
          <p:nvPr/>
        </p:nvCxnSpPr>
        <p:spPr>
          <a:xfrm flipV="1">
            <a:off x="2881960" y="2254359"/>
            <a:ext cx="6293761" cy="3728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AC93D06-345E-5BF7-88BF-515DCE5DE070}"/>
              </a:ext>
            </a:extLst>
          </p:cNvPr>
          <p:cNvSpPr/>
          <p:nvPr/>
        </p:nvSpPr>
        <p:spPr>
          <a:xfrm>
            <a:off x="1381101" y="1672834"/>
            <a:ext cx="941315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spc="50" dirty="0">
                <a:ln w="38100" cmpd="sng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JAIN</a:t>
            </a:r>
            <a:r>
              <a:rPr lang="en-GB" sz="6600" b="1" spc="50" dirty="0">
                <a:ln w="38100" cmpd="sng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CAR RENTALS</a:t>
            </a:r>
          </a:p>
        </p:txBody>
      </p:sp>
    </p:spTree>
    <p:extLst>
      <p:ext uri="{BB962C8B-B14F-4D97-AF65-F5344CB8AC3E}">
        <p14:creationId xmlns:p14="http://schemas.microsoft.com/office/powerpoint/2010/main" val="810189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62610-6252-8E8F-9881-8D65E13F1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 descr="A black and white drawing of a sports car">
            <a:extLst>
              <a:ext uri="{FF2B5EF4-FFF2-40B4-BE49-F238E27FC236}">
                <a16:creationId xmlns:a16="http://schemas.microsoft.com/office/drawing/2014/main" id="{959EE903-C2AD-EB53-5A4F-CBD9DDE77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130" y="-488347"/>
            <a:ext cx="8316686" cy="5854901"/>
          </a:xfrm>
          <a:prstGeom prst="rect">
            <a:avLst/>
          </a:prstGeom>
        </p:spPr>
      </p:pic>
      <p:sp>
        <p:nvSpPr>
          <p:cNvPr id="17" name="Half Frame 16">
            <a:extLst>
              <a:ext uri="{FF2B5EF4-FFF2-40B4-BE49-F238E27FC236}">
                <a16:creationId xmlns:a16="http://schemas.microsoft.com/office/drawing/2014/main" id="{D4A24642-CAEE-D413-879A-50D5AE43E7A3}"/>
              </a:ext>
            </a:extLst>
          </p:cNvPr>
          <p:cNvSpPr/>
          <p:nvPr/>
        </p:nvSpPr>
        <p:spPr>
          <a:xfrm rot="2538489">
            <a:off x="4018467" y="-440108"/>
            <a:ext cx="4105993" cy="3900678"/>
          </a:xfrm>
          <a:custGeom>
            <a:avLst/>
            <a:gdLst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126297 w 2577619"/>
              <a:gd name="connsiteY3" fmla="*/ 112657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31895 w 2577619"/>
              <a:gd name="connsiteY3" fmla="*/ 513734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33697 w 2577619"/>
              <a:gd name="connsiteY3" fmla="*/ 73545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864347 w 2577619"/>
              <a:gd name="connsiteY0" fmla="*/ 865077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64347 w 2577619"/>
              <a:gd name="connsiteY6" fmla="*/ 865077 h 2300068"/>
              <a:gd name="connsiteX0" fmla="*/ 875141 w 2577619"/>
              <a:gd name="connsiteY0" fmla="*/ 915609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75141 w 2577619"/>
              <a:gd name="connsiteY6" fmla="*/ 915609 h 230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7619" h="2300068">
                <a:moveTo>
                  <a:pt x="875141" y="915609"/>
                </a:moveTo>
                <a:lnTo>
                  <a:pt x="2577619" y="0"/>
                </a:lnTo>
                <a:lnTo>
                  <a:pt x="2451367" y="112657"/>
                </a:lnTo>
                <a:lnTo>
                  <a:pt x="940672" y="964886"/>
                </a:lnTo>
                <a:lnTo>
                  <a:pt x="126297" y="2187371"/>
                </a:lnTo>
                <a:lnTo>
                  <a:pt x="0" y="2300068"/>
                </a:lnTo>
                <a:lnTo>
                  <a:pt x="875141" y="915609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C7C42F-62BD-6462-8234-ABF416EA6A4C}"/>
              </a:ext>
            </a:extLst>
          </p:cNvPr>
          <p:cNvSpPr/>
          <p:nvPr/>
        </p:nvSpPr>
        <p:spPr>
          <a:xfrm rot="1610158">
            <a:off x="3029981" y="1462940"/>
            <a:ext cx="284255" cy="930531"/>
          </a:xfrm>
          <a:custGeom>
            <a:avLst/>
            <a:gdLst>
              <a:gd name="connsiteX0" fmla="*/ 0 w 131727"/>
              <a:gd name="connsiteY0" fmla="*/ 0 h 870734"/>
              <a:gd name="connsiteX1" fmla="*/ 131727 w 131727"/>
              <a:gd name="connsiteY1" fmla="*/ 0 h 870734"/>
              <a:gd name="connsiteX2" fmla="*/ 131727 w 131727"/>
              <a:gd name="connsiteY2" fmla="*/ 870734 h 870734"/>
              <a:gd name="connsiteX3" fmla="*/ 0 w 131727"/>
              <a:gd name="connsiteY3" fmla="*/ 870734 h 870734"/>
              <a:gd name="connsiteX4" fmla="*/ 0 w 131727"/>
              <a:gd name="connsiteY4" fmla="*/ 0 h 870734"/>
              <a:gd name="connsiteX0" fmla="*/ 0 w 166471"/>
              <a:gd name="connsiteY0" fmla="*/ 84296 h 870734"/>
              <a:gd name="connsiteX1" fmla="*/ 166471 w 166471"/>
              <a:gd name="connsiteY1" fmla="*/ 0 h 870734"/>
              <a:gd name="connsiteX2" fmla="*/ 166471 w 166471"/>
              <a:gd name="connsiteY2" fmla="*/ 870734 h 870734"/>
              <a:gd name="connsiteX3" fmla="*/ 34744 w 166471"/>
              <a:gd name="connsiteY3" fmla="*/ 870734 h 870734"/>
              <a:gd name="connsiteX4" fmla="*/ 0 w 166471"/>
              <a:gd name="connsiteY4" fmla="*/ 84296 h 870734"/>
              <a:gd name="connsiteX0" fmla="*/ 0 w 169621"/>
              <a:gd name="connsiteY0" fmla="*/ 93895 h 870734"/>
              <a:gd name="connsiteX1" fmla="*/ 169621 w 169621"/>
              <a:gd name="connsiteY1" fmla="*/ 0 h 870734"/>
              <a:gd name="connsiteX2" fmla="*/ 169621 w 169621"/>
              <a:gd name="connsiteY2" fmla="*/ 870734 h 870734"/>
              <a:gd name="connsiteX3" fmla="*/ 37894 w 169621"/>
              <a:gd name="connsiteY3" fmla="*/ 870734 h 870734"/>
              <a:gd name="connsiteX4" fmla="*/ 0 w 169621"/>
              <a:gd name="connsiteY4" fmla="*/ 93895 h 870734"/>
              <a:gd name="connsiteX0" fmla="*/ 0 w 169570"/>
              <a:gd name="connsiteY0" fmla="*/ 104544 h 870734"/>
              <a:gd name="connsiteX1" fmla="*/ 169570 w 169570"/>
              <a:gd name="connsiteY1" fmla="*/ 0 h 870734"/>
              <a:gd name="connsiteX2" fmla="*/ 169570 w 169570"/>
              <a:gd name="connsiteY2" fmla="*/ 870734 h 870734"/>
              <a:gd name="connsiteX3" fmla="*/ 37843 w 169570"/>
              <a:gd name="connsiteY3" fmla="*/ 870734 h 870734"/>
              <a:gd name="connsiteX4" fmla="*/ 0 w 169570"/>
              <a:gd name="connsiteY4" fmla="*/ 104544 h 870734"/>
              <a:gd name="connsiteX0" fmla="*/ 0 w 271479"/>
              <a:gd name="connsiteY0" fmla="*/ 161948 h 928138"/>
              <a:gd name="connsiteX1" fmla="*/ 271479 w 271479"/>
              <a:gd name="connsiteY1" fmla="*/ 0 h 928138"/>
              <a:gd name="connsiteX2" fmla="*/ 169570 w 271479"/>
              <a:gd name="connsiteY2" fmla="*/ 928138 h 928138"/>
              <a:gd name="connsiteX3" fmla="*/ 37843 w 271479"/>
              <a:gd name="connsiteY3" fmla="*/ 928138 h 928138"/>
              <a:gd name="connsiteX4" fmla="*/ 0 w 271479"/>
              <a:gd name="connsiteY4" fmla="*/ 161948 h 928138"/>
              <a:gd name="connsiteX0" fmla="*/ 0 w 271479"/>
              <a:gd name="connsiteY0" fmla="*/ 161948 h 933656"/>
              <a:gd name="connsiteX1" fmla="*/ 271479 w 271479"/>
              <a:gd name="connsiteY1" fmla="*/ 0 h 933656"/>
              <a:gd name="connsiteX2" fmla="*/ 116014 w 271479"/>
              <a:gd name="connsiteY2" fmla="*/ 933656 h 933656"/>
              <a:gd name="connsiteX3" fmla="*/ 37843 w 271479"/>
              <a:gd name="connsiteY3" fmla="*/ 928138 h 933656"/>
              <a:gd name="connsiteX4" fmla="*/ 0 w 271479"/>
              <a:gd name="connsiteY4" fmla="*/ 161948 h 933656"/>
              <a:gd name="connsiteX0" fmla="*/ 0 w 271479"/>
              <a:gd name="connsiteY0" fmla="*/ 161948 h 930531"/>
              <a:gd name="connsiteX1" fmla="*/ 271479 w 271479"/>
              <a:gd name="connsiteY1" fmla="*/ 0 h 930531"/>
              <a:gd name="connsiteX2" fmla="*/ 101762 w 271479"/>
              <a:gd name="connsiteY2" fmla="*/ 930531 h 930531"/>
              <a:gd name="connsiteX3" fmla="*/ 37843 w 271479"/>
              <a:gd name="connsiteY3" fmla="*/ 928138 h 930531"/>
              <a:gd name="connsiteX4" fmla="*/ 0 w 271479"/>
              <a:gd name="connsiteY4" fmla="*/ 161948 h 93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479" h="930531">
                <a:moveTo>
                  <a:pt x="0" y="161948"/>
                </a:moveTo>
                <a:lnTo>
                  <a:pt x="271479" y="0"/>
                </a:lnTo>
                <a:lnTo>
                  <a:pt x="101762" y="930531"/>
                </a:lnTo>
                <a:lnTo>
                  <a:pt x="37843" y="928138"/>
                </a:lnTo>
                <a:lnTo>
                  <a:pt x="0" y="161948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BB65D2AB-35C0-D805-570B-1AD5128EC650}"/>
              </a:ext>
            </a:extLst>
          </p:cNvPr>
          <p:cNvSpPr/>
          <p:nvPr/>
        </p:nvSpPr>
        <p:spPr>
          <a:xfrm rot="19989842" flipH="1">
            <a:off x="8863930" y="1355321"/>
            <a:ext cx="214112" cy="955477"/>
          </a:xfrm>
          <a:custGeom>
            <a:avLst/>
            <a:gdLst>
              <a:gd name="connsiteX0" fmla="*/ 0 w 131727"/>
              <a:gd name="connsiteY0" fmla="*/ 0 h 870734"/>
              <a:gd name="connsiteX1" fmla="*/ 131727 w 131727"/>
              <a:gd name="connsiteY1" fmla="*/ 0 h 870734"/>
              <a:gd name="connsiteX2" fmla="*/ 131727 w 131727"/>
              <a:gd name="connsiteY2" fmla="*/ 870734 h 870734"/>
              <a:gd name="connsiteX3" fmla="*/ 0 w 131727"/>
              <a:gd name="connsiteY3" fmla="*/ 870734 h 870734"/>
              <a:gd name="connsiteX4" fmla="*/ 0 w 131727"/>
              <a:gd name="connsiteY4" fmla="*/ 0 h 870734"/>
              <a:gd name="connsiteX0" fmla="*/ 0 w 166471"/>
              <a:gd name="connsiteY0" fmla="*/ 84296 h 870734"/>
              <a:gd name="connsiteX1" fmla="*/ 166471 w 166471"/>
              <a:gd name="connsiteY1" fmla="*/ 0 h 870734"/>
              <a:gd name="connsiteX2" fmla="*/ 166471 w 166471"/>
              <a:gd name="connsiteY2" fmla="*/ 870734 h 870734"/>
              <a:gd name="connsiteX3" fmla="*/ 34744 w 166471"/>
              <a:gd name="connsiteY3" fmla="*/ 870734 h 870734"/>
              <a:gd name="connsiteX4" fmla="*/ 0 w 166471"/>
              <a:gd name="connsiteY4" fmla="*/ 84296 h 870734"/>
              <a:gd name="connsiteX0" fmla="*/ 0 w 169621"/>
              <a:gd name="connsiteY0" fmla="*/ 93895 h 870734"/>
              <a:gd name="connsiteX1" fmla="*/ 169621 w 169621"/>
              <a:gd name="connsiteY1" fmla="*/ 0 h 870734"/>
              <a:gd name="connsiteX2" fmla="*/ 169621 w 169621"/>
              <a:gd name="connsiteY2" fmla="*/ 870734 h 870734"/>
              <a:gd name="connsiteX3" fmla="*/ 37894 w 169621"/>
              <a:gd name="connsiteY3" fmla="*/ 870734 h 870734"/>
              <a:gd name="connsiteX4" fmla="*/ 0 w 169621"/>
              <a:gd name="connsiteY4" fmla="*/ 93895 h 870734"/>
              <a:gd name="connsiteX0" fmla="*/ 0 w 169570"/>
              <a:gd name="connsiteY0" fmla="*/ 104544 h 870734"/>
              <a:gd name="connsiteX1" fmla="*/ 169570 w 169570"/>
              <a:gd name="connsiteY1" fmla="*/ 0 h 870734"/>
              <a:gd name="connsiteX2" fmla="*/ 169570 w 169570"/>
              <a:gd name="connsiteY2" fmla="*/ 870734 h 870734"/>
              <a:gd name="connsiteX3" fmla="*/ 37843 w 169570"/>
              <a:gd name="connsiteY3" fmla="*/ 870734 h 870734"/>
              <a:gd name="connsiteX4" fmla="*/ 0 w 169570"/>
              <a:gd name="connsiteY4" fmla="*/ 104544 h 870734"/>
              <a:gd name="connsiteX0" fmla="*/ 0 w 223781"/>
              <a:gd name="connsiteY0" fmla="*/ 111912 h 870734"/>
              <a:gd name="connsiteX1" fmla="*/ 223781 w 223781"/>
              <a:gd name="connsiteY1" fmla="*/ 0 h 870734"/>
              <a:gd name="connsiteX2" fmla="*/ 223781 w 223781"/>
              <a:gd name="connsiteY2" fmla="*/ 870734 h 870734"/>
              <a:gd name="connsiteX3" fmla="*/ 92054 w 223781"/>
              <a:gd name="connsiteY3" fmla="*/ 870734 h 870734"/>
              <a:gd name="connsiteX4" fmla="*/ 0 w 223781"/>
              <a:gd name="connsiteY4" fmla="*/ 111912 h 870734"/>
              <a:gd name="connsiteX0" fmla="*/ 0 w 223781"/>
              <a:gd name="connsiteY0" fmla="*/ 111912 h 870734"/>
              <a:gd name="connsiteX1" fmla="*/ 223781 w 223781"/>
              <a:gd name="connsiteY1" fmla="*/ 0 h 870734"/>
              <a:gd name="connsiteX2" fmla="*/ 223781 w 223781"/>
              <a:gd name="connsiteY2" fmla="*/ 870734 h 870734"/>
              <a:gd name="connsiteX3" fmla="*/ 119143 w 223781"/>
              <a:gd name="connsiteY3" fmla="*/ 863501 h 870734"/>
              <a:gd name="connsiteX4" fmla="*/ 0 w 223781"/>
              <a:gd name="connsiteY4" fmla="*/ 111912 h 870734"/>
              <a:gd name="connsiteX0" fmla="*/ 0 w 223781"/>
              <a:gd name="connsiteY0" fmla="*/ 111912 h 882235"/>
              <a:gd name="connsiteX1" fmla="*/ 223781 w 223781"/>
              <a:gd name="connsiteY1" fmla="*/ 0 h 882235"/>
              <a:gd name="connsiteX2" fmla="*/ 195355 w 223781"/>
              <a:gd name="connsiteY2" fmla="*/ 882235 h 882235"/>
              <a:gd name="connsiteX3" fmla="*/ 119143 w 223781"/>
              <a:gd name="connsiteY3" fmla="*/ 863501 h 882235"/>
              <a:gd name="connsiteX4" fmla="*/ 0 w 223781"/>
              <a:gd name="connsiteY4" fmla="*/ 111912 h 882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781" h="882235">
                <a:moveTo>
                  <a:pt x="0" y="111912"/>
                </a:moveTo>
                <a:lnTo>
                  <a:pt x="223781" y="0"/>
                </a:lnTo>
                <a:lnTo>
                  <a:pt x="195355" y="882235"/>
                </a:lnTo>
                <a:lnTo>
                  <a:pt x="119143" y="863501"/>
                </a:lnTo>
                <a:lnTo>
                  <a:pt x="0" y="111912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9732A30-3005-E8D8-C76C-4C97E68AB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172" y="1244184"/>
            <a:ext cx="507139" cy="145408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BF334D4-A0B5-EACC-67EC-98976D65A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6176" y="1130222"/>
            <a:ext cx="462121" cy="159596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F0CFA0B-B2A0-79AD-F0B3-4F77ED4E95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7469" y="581025"/>
            <a:ext cx="658189" cy="229552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38493D1-8056-6944-45CB-8B1E8477D8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2169" y="660400"/>
            <a:ext cx="571781" cy="214629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8151C4C-764A-91CE-FCCD-8D463022B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676" y="463550"/>
            <a:ext cx="507139" cy="241300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8F3DA48-C696-0130-93E7-83DAEC31BC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6173" y="292100"/>
            <a:ext cx="612849" cy="264160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0CAE121-0F27-6AC4-E4DE-2170747371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4025" y="228600"/>
            <a:ext cx="612849" cy="27051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F6F1ADC4-174E-D450-B1B0-460558436B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32958" y="463550"/>
            <a:ext cx="567986" cy="241300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ECF9D19-FA46-7A27-B667-0BD1C841BD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43596" y="766856"/>
            <a:ext cx="667852" cy="203984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3E7B6E3-3895-CA4F-9D29-DBC2D0903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8280" y="857250"/>
            <a:ext cx="507139" cy="190703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A2771B4E-CF67-56DA-138E-C00C3AEC7F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6992" y="981075"/>
            <a:ext cx="658189" cy="180022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98E366C0-0C6A-E93F-2F7D-05A7700295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4601" y="885825"/>
            <a:ext cx="322566" cy="1897513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851E9299-3E3D-742A-46B8-477A67259C9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19228" y="981075"/>
            <a:ext cx="790685" cy="1717195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E2D6965-D3D3-E949-B0F8-FC2519EED0F1}"/>
              </a:ext>
            </a:extLst>
          </p:cNvPr>
          <p:cNvCxnSpPr>
            <a:cxnSpLocks/>
          </p:cNvCxnSpPr>
          <p:nvPr/>
        </p:nvCxnSpPr>
        <p:spPr>
          <a:xfrm flipV="1">
            <a:off x="2924582" y="2351288"/>
            <a:ext cx="6293761" cy="3728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E316EA2-BC68-3F84-FC00-8615BBE698AB}"/>
              </a:ext>
            </a:extLst>
          </p:cNvPr>
          <p:cNvSpPr/>
          <p:nvPr/>
        </p:nvSpPr>
        <p:spPr>
          <a:xfrm>
            <a:off x="8124856" y="3625611"/>
            <a:ext cx="606226" cy="86976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5D51C34-72DD-EF8F-CA7D-ED48FB350323}"/>
              </a:ext>
            </a:extLst>
          </p:cNvPr>
          <p:cNvSpPr/>
          <p:nvPr/>
        </p:nvSpPr>
        <p:spPr>
          <a:xfrm>
            <a:off x="3172108" y="3641060"/>
            <a:ext cx="606226" cy="86976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3091C21F-0EA5-AD19-BFD4-4FCBD9B0E90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96018" y="3013611"/>
            <a:ext cx="6910466" cy="2645170"/>
          </a:xfrm>
          <a:prstGeom prst="rect">
            <a:avLst/>
          </a:prstGeom>
        </p:spPr>
      </p:pic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1132D0E5-7945-8808-4479-B6EE66B0629C}"/>
              </a:ext>
            </a:extLst>
          </p:cNvPr>
          <p:cNvSpPr/>
          <p:nvPr/>
        </p:nvSpPr>
        <p:spPr>
          <a:xfrm rot="10800000">
            <a:off x="4060515" y="4800593"/>
            <a:ext cx="3687581" cy="766649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C762D1EC-C490-9649-BAFF-232832540C73}"/>
              </a:ext>
            </a:extLst>
          </p:cNvPr>
          <p:cNvSpPr/>
          <p:nvPr/>
        </p:nvSpPr>
        <p:spPr>
          <a:xfrm rot="10800000">
            <a:off x="3597167" y="4801018"/>
            <a:ext cx="4575157" cy="884039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58423872-BB11-7A44-4245-2CE24B3F83FD}"/>
              </a:ext>
            </a:extLst>
          </p:cNvPr>
          <p:cNvSpPr/>
          <p:nvPr/>
        </p:nvSpPr>
        <p:spPr>
          <a:xfrm rot="10800000">
            <a:off x="4952431" y="5126640"/>
            <a:ext cx="1903748" cy="417724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-form: Shape 53">
            <a:extLst>
              <a:ext uri="{FF2B5EF4-FFF2-40B4-BE49-F238E27FC236}">
                <a16:creationId xmlns:a16="http://schemas.microsoft.com/office/drawing/2014/main" id="{BE02941D-5C60-FC7D-520E-12623B284817}"/>
              </a:ext>
            </a:extLst>
          </p:cNvPr>
          <p:cNvSpPr/>
          <p:nvPr/>
        </p:nvSpPr>
        <p:spPr>
          <a:xfrm rot="2233074">
            <a:off x="2371891" y="1786020"/>
            <a:ext cx="7448218" cy="5702925"/>
          </a:xfrm>
          <a:custGeom>
            <a:avLst/>
            <a:gdLst>
              <a:gd name="connsiteX0" fmla="*/ 0 w 7483785"/>
              <a:gd name="connsiteY0" fmla="*/ 5458004 h 5636029"/>
              <a:gd name="connsiteX1" fmla="*/ 7205966 w 7483785"/>
              <a:gd name="connsiteY1" fmla="*/ 0 h 5636029"/>
              <a:gd name="connsiteX2" fmla="*/ 7206218 w 7483785"/>
              <a:gd name="connsiteY2" fmla="*/ 192280 h 5636029"/>
              <a:gd name="connsiteX3" fmla="*/ 1134999 w 7483785"/>
              <a:gd name="connsiteY3" fmla="*/ 4790794 h 5636029"/>
              <a:gd name="connsiteX4" fmla="*/ 7229231 w 7483785"/>
              <a:gd name="connsiteY4" fmla="*/ 187369 h 5636029"/>
              <a:gd name="connsiteX5" fmla="*/ 7483785 w 7483785"/>
              <a:gd name="connsiteY5" fmla="*/ 187369 h 5636029"/>
              <a:gd name="connsiteX6" fmla="*/ 270590 w 7483785"/>
              <a:gd name="connsiteY6" fmla="*/ 5636029 h 5636029"/>
              <a:gd name="connsiteX7" fmla="*/ 270590 w 7483785"/>
              <a:gd name="connsiteY7" fmla="*/ 5445522 h 5636029"/>
              <a:gd name="connsiteX8" fmla="*/ 254550 w 7483785"/>
              <a:gd name="connsiteY8" fmla="*/ 5457671 h 5636029"/>
              <a:gd name="connsiteX0" fmla="*/ 0 w 7483785"/>
              <a:gd name="connsiteY0" fmla="*/ 5458004 h 5702925"/>
              <a:gd name="connsiteX1" fmla="*/ 7205966 w 7483785"/>
              <a:gd name="connsiteY1" fmla="*/ 0 h 5702925"/>
              <a:gd name="connsiteX2" fmla="*/ 7206218 w 7483785"/>
              <a:gd name="connsiteY2" fmla="*/ 192280 h 5702925"/>
              <a:gd name="connsiteX3" fmla="*/ 1134999 w 7483785"/>
              <a:gd name="connsiteY3" fmla="*/ 4790794 h 5702925"/>
              <a:gd name="connsiteX4" fmla="*/ 7229231 w 7483785"/>
              <a:gd name="connsiteY4" fmla="*/ 187369 h 5702925"/>
              <a:gd name="connsiteX5" fmla="*/ 7483785 w 7483785"/>
              <a:gd name="connsiteY5" fmla="*/ 187369 h 5702925"/>
              <a:gd name="connsiteX6" fmla="*/ 208631 w 7483785"/>
              <a:gd name="connsiteY6" fmla="*/ 5702925 h 5702925"/>
              <a:gd name="connsiteX7" fmla="*/ 270590 w 7483785"/>
              <a:gd name="connsiteY7" fmla="*/ 5445522 h 5702925"/>
              <a:gd name="connsiteX8" fmla="*/ 254550 w 7483785"/>
              <a:gd name="connsiteY8" fmla="*/ 5457671 h 5702925"/>
              <a:gd name="connsiteX9" fmla="*/ 0 w 7483785"/>
              <a:gd name="connsiteY9" fmla="*/ 5458004 h 5702925"/>
              <a:gd name="connsiteX0" fmla="*/ 0 w 7448218"/>
              <a:gd name="connsiteY0" fmla="*/ 5458004 h 5702925"/>
              <a:gd name="connsiteX1" fmla="*/ 7205966 w 7448218"/>
              <a:gd name="connsiteY1" fmla="*/ 0 h 5702925"/>
              <a:gd name="connsiteX2" fmla="*/ 7206218 w 7448218"/>
              <a:gd name="connsiteY2" fmla="*/ 192280 h 5702925"/>
              <a:gd name="connsiteX3" fmla="*/ 1134999 w 7448218"/>
              <a:gd name="connsiteY3" fmla="*/ 4790794 h 5702925"/>
              <a:gd name="connsiteX4" fmla="*/ 7229231 w 7448218"/>
              <a:gd name="connsiteY4" fmla="*/ 187369 h 5702925"/>
              <a:gd name="connsiteX5" fmla="*/ 7448218 w 7448218"/>
              <a:gd name="connsiteY5" fmla="*/ 214890 h 5702925"/>
              <a:gd name="connsiteX6" fmla="*/ 208631 w 7448218"/>
              <a:gd name="connsiteY6" fmla="*/ 5702925 h 5702925"/>
              <a:gd name="connsiteX7" fmla="*/ 270590 w 7448218"/>
              <a:gd name="connsiteY7" fmla="*/ 5445522 h 5702925"/>
              <a:gd name="connsiteX8" fmla="*/ 254550 w 7448218"/>
              <a:gd name="connsiteY8" fmla="*/ 5457671 h 5702925"/>
              <a:gd name="connsiteX9" fmla="*/ 0 w 7448218"/>
              <a:gd name="connsiteY9" fmla="*/ 5458004 h 570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48218" h="5702925">
                <a:moveTo>
                  <a:pt x="0" y="5458004"/>
                </a:moveTo>
                <a:lnTo>
                  <a:pt x="7205966" y="0"/>
                </a:lnTo>
                <a:lnTo>
                  <a:pt x="7206218" y="192280"/>
                </a:lnTo>
                <a:lnTo>
                  <a:pt x="1134999" y="4790794"/>
                </a:lnTo>
                <a:lnTo>
                  <a:pt x="7229231" y="187369"/>
                </a:lnTo>
                <a:lnTo>
                  <a:pt x="7448218" y="214890"/>
                </a:lnTo>
                <a:lnTo>
                  <a:pt x="208631" y="5702925"/>
                </a:lnTo>
                <a:lnTo>
                  <a:pt x="270590" y="5445522"/>
                </a:lnTo>
                <a:lnTo>
                  <a:pt x="254550" y="5457671"/>
                </a:lnTo>
                <a:lnTo>
                  <a:pt x="0" y="5458004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98D79F2-6130-54C6-0174-352F8A9326AE}"/>
              </a:ext>
            </a:extLst>
          </p:cNvPr>
          <p:cNvSpPr/>
          <p:nvPr/>
        </p:nvSpPr>
        <p:spPr>
          <a:xfrm>
            <a:off x="9315953" y="1581150"/>
            <a:ext cx="705453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8000" b="1" spc="50" dirty="0">
                <a:ln w="38100" cmpd="sng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53F16BE-F446-3B5F-70D9-518A816F6BB4}"/>
              </a:ext>
            </a:extLst>
          </p:cNvPr>
          <p:cNvSpPr/>
          <p:nvPr/>
        </p:nvSpPr>
        <p:spPr>
          <a:xfrm>
            <a:off x="1344830" y="1654099"/>
            <a:ext cx="2302376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8800" b="1" spc="50" dirty="0">
                <a:ln w="38100" cmpd="sng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</a:t>
            </a:r>
            <a:endParaRPr lang="en-GB" sz="8800" b="1" spc="50" dirty="0">
              <a:ln w="38100" cmpd="sng">
                <a:solidFill>
                  <a:sysClr val="windowText" lastClr="000000"/>
                </a:solidFill>
                <a:prstDash val="solid"/>
              </a:ln>
              <a:solidFill>
                <a:schemeClr val="bg1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55" name="Half Frame 16">
            <a:extLst>
              <a:ext uri="{FF2B5EF4-FFF2-40B4-BE49-F238E27FC236}">
                <a16:creationId xmlns:a16="http://schemas.microsoft.com/office/drawing/2014/main" id="{88E60D7B-3ECC-95F4-68C8-DC643CD6F6AE}"/>
              </a:ext>
            </a:extLst>
          </p:cNvPr>
          <p:cNvSpPr/>
          <p:nvPr/>
        </p:nvSpPr>
        <p:spPr>
          <a:xfrm rot="2538489">
            <a:off x="4448928" y="90675"/>
            <a:ext cx="3294144" cy="2998296"/>
          </a:xfrm>
          <a:custGeom>
            <a:avLst/>
            <a:gdLst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126297 w 2577619"/>
              <a:gd name="connsiteY3" fmla="*/ 112657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31895 w 2577619"/>
              <a:gd name="connsiteY3" fmla="*/ 513734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33697 w 2577619"/>
              <a:gd name="connsiteY3" fmla="*/ 73545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864347 w 2577619"/>
              <a:gd name="connsiteY0" fmla="*/ 865077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64347 w 2577619"/>
              <a:gd name="connsiteY6" fmla="*/ 865077 h 2300068"/>
              <a:gd name="connsiteX0" fmla="*/ 875141 w 2577619"/>
              <a:gd name="connsiteY0" fmla="*/ 915609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75141 w 2577619"/>
              <a:gd name="connsiteY6" fmla="*/ 915609 h 230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7619" h="2300068">
                <a:moveTo>
                  <a:pt x="875141" y="915609"/>
                </a:moveTo>
                <a:lnTo>
                  <a:pt x="2577619" y="0"/>
                </a:lnTo>
                <a:lnTo>
                  <a:pt x="2451367" y="112657"/>
                </a:lnTo>
                <a:lnTo>
                  <a:pt x="940672" y="964886"/>
                </a:lnTo>
                <a:lnTo>
                  <a:pt x="126297" y="2187371"/>
                </a:lnTo>
                <a:lnTo>
                  <a:pt x="0" y="2300068"/>
                </a:lnTo>
                <a:lnTo>
                  <a:pt x="875141" y="915609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A97106C4-4B8B-8BDB-5C5D-F70F7AE13282}"/>
              </a:ext>
            </a:extLst>
          </p:cNvPr>
          <p:cNvSpPr/>
          <p:nvPr/>
        </p:nvSpPr>
        <p:spPr>
          <a:xfrm>
            <a:off x="4818628" y="1092147"/>
            <a:ext cx="2321027" cy="237855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09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67B599-2066-6A1C-BF73-11C6F605EF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 descr="A black and white drawing of a sports car">
            <a:extLst>
              <a:ext uri="{FF2B5EF4-FFF2-40B4-BE49-F238E27FC236}">
                <a16:creationId xmlns:a16="http://schemas.microsoft.com/office/drawing/2014/main" id="{EC1BD7DF-C2B2-F451-568B-A898869EFB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857" y="-651000"/>
            <a:ext cx="8316686" cy="5854901"/>
          </a:xfrm>
          <a:prstGeom prst="rect">
            <a:avLst/>
          </a:prstGeom>
        </p:spPr>
      </p:pic>
      <p:sp>
        <p:nvSpPr>
          <p:cNvPr id="17" name="Half Frame 16">
            <a:extLst>
              <a:ext uri="{FF2B5EF4-FFF2-40B4-BE49-F238E27FC236}">
                <a16:creationId xmlns:a16="http://schemas.microsoft.com/office/drawing/2014/main" id="{4ED522C7-36D2-D53A-F64C-D978B997D084}"/>
              </a:ext>
            </a:extLst>
          </p:cNvPr>
          <p:cNvSpPr/>
          <p:nvPr/>
        </p:nvSpPr>
        <p:spPr>
          <a:xfrm rot="2538489">
            <a:off x="4018467" y="-440108"/>
            <a:ext cx="4105993" cy="3900678"/>
          </a:xfrm>
          <a:custGeom>
            <a:avLst/>
            <a:gdLst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126297 w 2577619"/>
              <a:gd name="connsiteY3" fmla="*/ 112657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31895 w 2577619"/>
              <a:gd name="connsiteY3" fmla="*/ 513734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33697 w 2577619"/>
              <a:gd name="connsiteY3" fmla="*/ 73545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864347 w 2577619"/>
              <a:gd name="connsiteY0" fmla="*/ 865077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64347 w 2577619"/>
              <a:gd name="connsiteY6" fmla="*/ 865077 h 2300068"/>
              <a:gd name="connsiteX0" fmla="*/ 875141 w 2577619"/>
              <a:gd name="connsiteY0" fmla="*/ 915609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75141 w 2577619"/>
              <a:gd name="connsiteY6" fmla="*/ 915609 h 230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7619" h="2300068">
                <a:moveTo>
                  <a:pt x="875141" y="915609"/>
                </a:moveTo>
                <a:lnTo>
                  <a:pt x="2577619" y="0"/>
                </a:lnTo>
                <a:lnTo>
                  <a:pt x="2451367" y="112657"/>
                </a:lnTo>
                <a:lnTo>
                  <a:pt x="940672" y="964886"/>
                </a:lnTo>
                <a:lnTo>
                  <a:pt x="126297" y="2187371"/>
                </a:lnTo>
                <a:lnTo>
                  <a:pt x="0" y="2300068"/>
                </a:lnTo>
                <a:lnTo>
                  <a:pt x="875141" y="915609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B0EFB86-3C04-74ED-B652-1696B5A95871}"/>
              </a:ext>
            </a:extLst>
          </p:cNvPr>
          <p:cNvSpPr/>
          <p:nvPr/>
        </p:nvSpPr>
        <p:spPr>
          <a:xfrm rot="1610158">
            <a:off x="3029981" y="1462940"/>
            <a:ext cx="284255" cy="930531"/>
          </a:xfrm>
          <a:custGeom>
            <a:avLst/>
            <a:gdLst>
              <a:gd name="connsiteX0" fmla="*/ 0 w 131727"/>
              <a:gd name="connsiteY0" fmla="*/ 0 h 870734"/>
              <a:gd name="connsiteX1" fmla="*/ 131727 w 131727"/>
              <a:gd name="connsiteY1" fmla="*/ 0 h 870734"/>
              <a:gd name="connsiteX2" fmla="*/ 131727 w 131727"/>
              <a:gd name="connsiteY2" fmla="*/ 870734 h 870734"/>
              <a:gd name="connsiteX3" fmla="*/ 0 w 131727"/>
              <a:gd name="connsiteY3" fmla="*/ 870734 h 870734"/>
              <a:gd name="connsiteX4" fmla="*/ 0 w 131727"/>
              <a:gd name="connsiteY4" fmla="*/ 0 h 870734"/>
              <a:gd name="connsiteX0" fmla="*/ 0 w 166471"/>
              <a:gd name="connsiteY0" fmla="*/ 84296 h 870734"/>
              <a:gd name="connsiteX1" fmla="*/ 166471 w 166471"/>
              <a:gd name="connsiteY1" fmla="*/ 0 h 870734"/>
              <a:gd name="connsiteX2" fmla="*/ 166471 w 166471"/>
              <a:gd name="connsiteY2" fmla="*/ 870734 h 870734"/>
              <a:gd name="connsiteX3" fmla="*/ 34744 w 166471"/>
              <a:gd name="connsiteY3" fmla="*/ 870734 h 870734"/>
              <a:gd name="connsiteX4" fmla="*/ 0 w 166471"/>
              <a:gd name="connsiteY4" fmla="*/ 84296 h 870734"/>
              <a:gd name="connsiteX0" fmla="*/ 0 w 169621"/>
              <a:gd name="connsiteY0" fmla="*/ 93895 h 870734"/>
              <a:gd name="connsiteX1" fmla="*/ 169621 w 169621"/>
              <a:gd name="connsiteY1" fmla="*/ 0 h 870734"/>
              <a:gd name="connsiteX2" fmla="*/ 169621 w 169621"/>
              <a:gd name="connsiteY2" fmla="*/ 870734 h 870734"/>
              <a:gd name="connsiteX3" fmla="*/ 37894 w 169621"/>
              <a:gd name="connsiteY3" fmla="*/ 870734 h 870734"/>
              <a:gd name="connsiteX4" fmla="*/ 0 w 169621"/>
              <a:gd name="connsiteY4" fmla="*/ 93895 h 870734"/>
              <a:gd name="connsiteX0" fmla="*/ 0 w 169570"/>
              <a:gd name="connsiteY0" fmla="*/ 104544 h 870734"/>
              <a:gd name="connsiteX1" fmla="*/ 169570 w 169570"/>
              <a:gd name="connsiteY1" fmla="*/ 0 h 870734"/>
              <a:gd name="connsiteX2" fmla="*/ 169570 w 169570"/>
              <a:gd name="connsiteY2" fmla="*/ 870734 h 870734"/>
              <a:gd name="connsiteX3" fmla="*/ 37843 w 169570"/>
              <a:gd name="connsiteY3" fmla="*/ 870734 h 870734"/>
              <a:gd name="connsiteX4" fmla="*/ 0 w 169570"/>
              <a:gd name="connsiteY4" fmla="*/ 104544 h 870734"/>
              <a:gd name="connsiteX0" fmla="*/ 0 w 271479"/>
              <a:gd name="connsiteY0" fmla="*/ 161948 h 928138"/>
              <a:gd name="connsiteX1" fmla="*/ 271479 w 271479"/>
              <a:gd name="connsiteY1" fmla="*/ 0 h 928138"/>
              <a:gd name="connsiteX2" fmla="*/ 169570 w 271479"/>
              <a:gd name="connsiteY2" fmla="*/ 928138 h 928138"/>
              <a:gd name="connsiteX3" fmla="*/ 37843 w 271479"/>
              <a:gd name="connsiteY3" fmla="*/ 928138 h 928138"/>
              <a:gd name="connsiteX4" fmla="*/ 0 w 271479"/>
              <a:gd name="connsiteY4" fmla="*/ 161948 h 928138"/>
              <a:gd name="connsiteX0" fmla="*/ 0 w 271479"/>
              <a:gd name="connsiteY0" fmla="*/ 161948 h 933656"/>
              <a:gd name="connsiteX1" fmla="*/ 271479 w 271479"/>
              <a:gd name="connsiteY1" fmla="*/ 0 h 933656"/>
              <a:gd name="connsiteX2" fmla="*/ 116014 w 271479"/>
              <a:gd name="connsiteY2" fmla="*/ 933656 h 933656"/>
              <a:gd name="connsiteX3" fmla="*/ 37843 w 271479"/>
              <a:gd name="connsiteY3" fmla="*/ 928138 h 933656"/>
              <a:gd name="connsiteX4" fmla="*/ 0 w 271479"/>
              <a:gd name="connsiteY4" fmla="*/ 161948 h 933656"/>
              <a:gd name="connsiteX0" fmla="*/ 0 w 271479"/>
              <a:gd name="connsiteY0" fmla="*/ 161948 h 930531"/>
              <a:gd name="connsiteX1" fmla="*/ 271479 w 271479"/>
              <a:gd name="connsiteY1" fmla="*/ 0 h 930531"/>
              <a:gd name="connsiteX2" fmla="*/ 101762 w 271479"/>
              <a:gd name="connsiteY2" fmla="*/ 930531 h 930531"/>
              <a:gd name="connsiteX3" fmla="*/ 37843 w 271479"/>
              <a:gd name="connsiteY3" fmla="*/ 928138 h 930531"/>
              <a:gd name="connsiteX4" fmla="*/ 0 w 271479"/>
              <a:gd name="connsiteY4" fmla="*/ 161948 h 93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479" h="930531">
                <a:moveTo>
                  <a:pt x="0" y="161948"/>
                </a:moveTo>
                <a:lnTo>
                  <a:pt x="271479" y="0"/>
                </a:lnTo>
                <a:lnTo>
                  <a:pt x="101762" y="930531"/>
                </a:lnTo>
                <a:lnTo>
                  <a:pt x="37843" y="928138"/>
                </a:lnTo>
                <a:lnTo>
                  <a:pt x="0" y="161948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FAF81FB5-74B6-752A-7D64-F504C7CC497B}"/>
              </a:ext>
            </a:extLst>
          </p:cNvPr>
          <p:cNvSpPr/>
          <p:nvPr/>
        </p:nvSpPr>
        <p:spPr>
          <a:xfrm rot="19989842" flipH="1">
            <a:off x="8863930" y="1355321"/>
            <a:ext cx="214112" cy="955477"/>
          </a:xfrm>
          <a:custGeom>
            <a:avLst/>
            <a:gdLst>
              <a:gd name="connsiteX0" fmla="*/ 0 w 131727"/>
              <a:gd name="connsiteY0" fmla="*/ 0 h 870734"/>
              <a:gd name="connsiteX1" fmla="*/ 131727 w 131727"/>
              <a:gd name="connsiteY1" fmla="*/ 0 h 870734"/>
              <a:gd name="connsiteX2" fmla="*/ 131727 w 131727"/>
              <a:gd name="connsiteY2" fmla="*/ 870734 h 870734"/>
              <a:gd name="connsiteX3" fmla="*/ 0 w 131727"/>
              <a:gd name="connsiteY3" fmla="*/ 870734 h 870734"/>
              <a:gd name="connsiteX4" fmla="*/ 0 w 131727"/>
              <a:gd name="connsiteY4" fmla="*/ 0 h 870734"/>
              <a:gd name="connsiteX0" fmla="*/ 0 w 166471"/>
              <a:gd name="connsiteY0" fmla="*/ 84296 h 870734"/>
              <a:gd name="connsiteX1" fmla="*/ 166471 w 166471"/>
              <a:gd name="connsiteY1" fmla="*/ 0 h 870734"/>
              <a:gd name="connsiteX2" fmla="*/ 166471 w 166471"/>
              <a:gd name="connsiteY2" fmla="*/ 870734 h 870734"/>
              <a:gd name="connsiteX3" fmla="*/ 34744 w 166471"/>
              <a:gd name="connsiteY3" fmla="*/ 870734 h 870734"/>
              <a:gd name="connsiteX4" fmla="*/ 0 w 166471"/>
              <a:gd name="connsiteY4" fmla="*/ 84296 h 870734"/>
              <a:gd name="connsiteX0" fmla="*/ 0 w 169621"/>
              <a:gd name="connsiteY0" fmla="*/ 93895 h 870734"/>
              <a:gd name="connsiteX1" fmla="*/ 169621 w 169621"/>
              <a:gd name="connsiteY1" fmla="*/ 0 h 870734"/>
              <a:gd name="connsiteX2" fmla="*/ 169621 w 169621"/>
              <a:gd name="connsiteY2" fmla="*/ 870734 h 870734"/>
              <a:gd name="connsiteX3" fmla="*/ 37894 w 169621"/>
              <a:gd name="connsiteY3" fmla="*/ 870734 h 870734"/>
              <a:gd name="connsiteX4" fmla="*/ 0 w 169621"/>
              <a:gd name="connsiteY4" fmla="*/ 93895 h 870734"/>
              <a:gd name="connsiteX0" fmla="*/ 0 w 169570"/>
              <a:gd name="connsiteY0" fmla="*/ 104544 h 870734"/>
              <a:gd name="connsiteX1" fmla="*/ 169570 w 169570"/>
              <a:gd name="connsiteY1" fmla="*/ 0 h 870734"/>
              <a:gd name="connsiteX2" fmla="*/ 169570 w 169570"/>
              <a:gd name="connsiteY2" fmla="*/ 870734 h 870734"/>
              <a:gd name="connsiteX3" fmla="*/ 37843 w 169570"/>
              <a:gd name="connsiteY3" fmla="*/ 870734 h 870734"/>
              <a:gd name="connsiteX4" fmla="*/ 0 w 169570"/>
              <a:gd name="connsiteY4" fmla="*/ 104544 h 870734"/>
              <a:gd name="connsiteX0" fmla="*/ 0 w 223781"/>
              <a:gd name="connsiteY0" fmla="*/ 111912 h 870734"/>
              <a:gd name="connsiteX1" fmla="*/ 223781 w 223781"/>
              <a:gd name="connsiteY1" fmla="*/ 0 h 870734"/>
              <a:gd name="connsiteX2" fmla="*/ 223781 w 223781"/>
              <a:gd name="connsiteY2" fmla="*/ 870734 h 870734"/>
              <a:gd name="connsiteX3" fmla="*/ 92054 w 223781"/>
              <a:gd name="connsiteY3" fmla="*/ 870734 h 870734"/>
              <a:gd name="connsiteX4" fmla="*/ 0 w 223781"/>
              <a:gd name="connsiteY4" fmla="*/ 111912 h 870734"/>
              <a:gd name="connsiteX0" fmla="*/ 0 w 223781"/>
              <a:gd name="connsiteY0" fmla="*/ 111912 h 870734"/>
              <a:gd name="connsiteX1" fmla="*/ 223781 w 223781"/>
              <a:gd name="connsiteY1" fmla="*/ 0 h 870734"/>
              <a:gd name="connsiteX2" fmla="*/ 223781 w 223781"/>
              <a:gd name="connsiteY2" fmla="*/ 870734 h 870734"/>
              <a:gd name="connsiteX3" fmla="*/ 119143 w 223781"/>
              <a:gd name="connsiteY3" fmla="*/ 863501 h 870734"/>
              <a:gd name="connsiteX4" fmla="*/ 0 w 223781"/>
              <a:gd name="connsiteY4" fmla="*/ 111912 h 870734"/>
              <a:gd name="connsiteX0" fmla="*/ 0 w 223781"/>
              <a:gd name="connsiteY0" fmla="*/ 111912 h 882235"/>
              <a:gd name="connsiteX1" fmla="*/ 223781 w 223781"/>
              <a:gd name="connsiteY1" fmla="*/ 0 h 882235"/>
              <a:gd name="connsiteX2" fmla="*/ 195355 w 223781"/>
              <a:gd name="connsiteY2" fmla="*/ 882235 h 882235"/>
              <a:gd name="connsiteX3" fmla="*/ 119143 w 223781"/>
              <a:gd name="connsiteY3" fmla="*/ 863501 h 882235"/>
              <a:gd name="connsiteX4" fmla="*/ 0 w 223781"/>
              <a:gd name="connsiteY4" fmla="*/ 111912 h 882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781" h="882235">
                <a:moveTo>
                  <a:pt x="0" y="111912"/>
                </a:moveTo>
                <a:lnTo>
                  <a:pt x="223781" y="0"/>
                </a:lnTo>
                <a:lnTo>
                  <a:pt x="195355" y="882235"/>
                </a:lnTo>
                <a:lnTo>
                  <a:pt x="119143" y="863501"/>
                </a:lnTo>
                <a:lnTo>
                  <a:pt x="0" y="111912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9EF26A6-EA8E-D454-0E93-EE4FA90CB823}"/>
              </a:ext>
            </a:extLst>
          </p:cNvPr>
          <p:cNvCxnSpPr>
            <a:cxnSpLocks/>
          </p:cNvCxnSpPr>
          <p:nvPr/>
        </p:nvCxnSpPr>
        <p:spPr>
          <a:xfrm flipV="1">
            <a:off x="2924582" y="2351288"/>
            <a:ext cx="6293761" cy="3728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F15C2FA2-0805-E2D1-B286-E515A743B3EF}"/>
              </a:ext>
            </a:extLst>
          </p:cNvPr>
          <p:cNvSpPr/>
          <p:nvPr/>
        </p:nvSpPr>
        <p:spPr>
          <a:xfrm>
            <a:off x="8124856" y="3625611"/>
            <a:ext cx="606226" cy="86976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562C794A-87DC-1DBB-DCCC-26BC5DF53F20}"/>
              </a:ext>
            </a:extLst>
          </p:cNvPr>
          <p:cNvSpPr/>
          <p:nvPr/>
        </p:nvSpPr>
        <p:spPr>
          <a:xfrm>
            <a:off x="3172108" y="3641060"/>
            <a:ext cx="606226" cy="86976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370D1B1-A54F-3515-26C9-3922FECBF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018" y="3013611"/>
            <a:ext cx="6910466" cy="2645170"/>
          </a:xfrm>
          <a:prstGeom prst="rect">
            <a:avLst/>
          </a:prstGeom>
        </p:spPr>
      </p:pic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569D6407-33A5-3828-F67F-252C5D6C501F}"/>
              </a:ext>
            </a:extLst>
          </p:cNvPr>
          <p:cNvSpPr/>
          <p:nvPr/>
        </p:nvSpPr>
        <p:spPr>
          <a:xfrm rot="10800000">
            <a:off x="4060515" y="4800593"/>
            <a:ext cx="3687581" cy="766649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3085F641-1FD4-77C1-3E7C-4DD5F44CE981}"/>
              </a:ext>
            </a:extLst>
          </p:cNvPr>
          <p:cNvSpPr/>
          <p:nvPr/>
        </p:nvSpPr>
        <p:spPr>
          <a:xfrm rot="10800000">
            <a:off x="3597167" y="4801018"/>
            <a:ext cx="4575157" cy="884039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0662C6FE-B754-0282-E8F3-0328BF7C0C1C}"/>
              </a:ext>
            </a:extLst>
          </p:cNvPr>
          <p:cNvSpPr/>
          <p:nvPr/>
        </p:nvSpPr>
        <p:spPr>
          <a:xfrm rot="10800000">
            <a:off x="4952431" y="5126640"/>
            <a:ext cx="1903748" cy="417724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-form: Shape 53">
            <a:extLst>
              <a:ext uri="{FF2B5EF4-FFF2-40B4-BE49-F238E27FC236}">
                <a16:creationId xmlns:a16="http://schemas.microsoft.com/office/drawing/2014/main" id="{82F05BE3-E7FB-50C2-5421-0E5D30B60B9D}"/>
              </a:ext>
            </a:extLst>
          </p:cNvPr>
          <p:cNvSpPr/>
          <p:nvPr/>
        </p:nvSpPr>
        <p:spPr>
          <a:xfrm rot="2233074">
            <a:off x="2371891" y="1786020"/>
            <a:ext cx="7448218" cy="5702925"/>
          </a:xfrm>
          <a:custGeom>
            <a:avLst/>
            <a:gdLst>
              <a:gd name="connsiteX0" fmla="*/ 0 w 7483785"/>
              <a:gd name="connsiteY0" fmla="*/ 5458004 h 5636029"/>
              <a:gd name="connsiteX1" fmla="*/ 7205966 w 7483785"/>
              <a:gd name="connsiteY1" fmla="*/ 0 h 5636029"/>
              <a:gd name="connsiteX2" fmla="*/ 7206218 w 7483785"/>
              <a:gd name="connsiteY2" fmla="*/ 192280 h 5636029"/>
              <a:gd name="connsiteX3" fmla="*/ 1134999 w 7483785"/>
              <a:gd name="connsiteY3" fmla="*/ 4790794 h 5636029"/>
              <a:gd name="connsiteX4" fmla="*/ 7229231 w 7483785"/>
              <a:gd name="connsiteY4" fmla="*/ 187369 h 5636029"/>
              <a:gd name="connsiteX5" fmla="*/ 7483785 w 7483785"/>
              <a:gd name="connsiteY5" fmla="*/ 187369 h 5636029"/>
              <a:gd name="connsiteX6" fmla="*/ 270590 w 7483785"/>
              <a:gd name="connsiteY6" fmla="*/ 5636029 h 5636029"/>
              <a:gd name="connsiteX7" fmla="*/ 270590 w 7483785"/>
              <a:gd name="connsiteY7" fmla="*/ 5445522 h 5636029"/>
              <a:gd name="connsiteX8" fmla="*/ 254550 w 7483785"/>
              <a:gd name="connsiteY8" fmla="*/ 5457671 h 5636029"/>
              <a:gd name="connsiteX0" fmla="*/ 0 w 7483785"/>
              <a:gd name="connsiteY0" fmla="*/ 5458004 h 5702925"/>
              <a:gd name="connsiteX1" fmla="*/ 7205966 w 7483785"/>
              <a:gd name="connsiteY1" fmla="*/ 0 h 5702925"/>
              <a:gd name="connsiteX2" fmla="*/ 7206218 w 7483785"/>
              <a:gd name="connsiteY2" fmla="*/ 192280 h 5702925"/>
              <a:gd name="connsiteX3" fmla="*/ 1134999 w 7483785"/>
              <a:gd name="connsiteY3" fmla="*/ 4790794 h 5702925"/>
              <a:gd name="connsiteX4" fmla="*/ 7229231 w 7483785"/>
              <a:gd name="connsiteY4" fmla="*/ 187369 h 5702925"/>
              <a:gd name="connsiteX5" fmla="*/ 7483785 w 7483785"/>
              <a:gd name="connsiteY5" fmla="*/ 187369 h 5702925"/>
              <a:gd name="connsiteX6" fmla="*/ 208631 w 7483785"/>
              <a:gd name="connsiteY6" fmla="*/ 5702925 h 5702925"/>
              <a:gd name="connsiteX7" fmla="*/ 270590 w 7483785"/>
              <a:gd name="connsiteY7" fmla="*/ 5445522 h 5702925"/>
              <a:gd name="connsiteX8" fmla="*/ 254550 w 7483785"/>
              <a:gd name="connsiteY8" fmla="*/ 5457671 h 5702925"/>
              <a:gd name="connsiteX9" fmla="*/ 0 w 7483785"/>
              <a:gd name="connsiteY9" fmla="*/ 5458004 h 5702925"/>
              <a:gd name="connsiteX0" fmla="*/ 0 w 7448218"/>
              <a:gd name="connsiteY0" fmla="*/ 5458004 h 5702925"/>
              <a:gd name="connsiteX1" fmla="*/ 7205966 w 7448218"/>
              <a:gd name="connsiteY1" fmla="*/ 0 h 5702925"/>
              <a:gd name="connsiteX2" fmla="*/ 7206218 w 7448218"/>
              <a:gd name="connsiteY2" fmla="*/ 192280 h 5702925"/>
              <a:gd name="connsiteX3" fmla="*/ 1134999 w 7448218"/>
              <a:gd name="connsiteY3" fmla="*/ 4790794 h 5702925"/>
              <a:gd name="connsiteX4" fmla="*/ 7229231 w 7448218"/>
              <a:gd name="connsiteY4" fmla="*/ 187369 h 5702925"/>
              <a:gd name="connsiteX5" fmla="*/ 7448218 w 7448218"/>
              <a:gd name="connsiteY5" fmla="*/ 214890 h 5702925"/>
              <a:gd name="connsiteX6" fmla="*/ 208631 w 7448218"/>
              <a:gd name="connsiteY6" fmla="*/ 5702925 h 5702925"/>
              <a:gd name="connsiteX7" fmla="*/ 270590 w 7448218"/>
              <a:gd name="connsiteY7" fmla="*/ 5445522 h 5702925"/>
              <a:gd name="connsiteX8" fmla="*/ 254550 w 7448218"/>
              <a:gd name="connsiteY8" fmla="*/ 5457671 h 5702925"/>
              <a:gd name="connsiteX9" fmla="*/ 0 w 7448218"/>
              <a:gd name="connsiteY9" fmla="*/ 5458004 h 570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48218" h="5702925">
                <a:moveTo>
                  <a:pt x="0" y="5458004"/>
                </a:moveTo>
                <a:lnTo>
                  <a:pt x="7205966" y="0"/>
                </a:lnTo>
                <a:lnTo>
                  <a:pt x="7206218" y="192280"/>
                </a:lnTo>
                <a:lnTo>
                  <a:pt x="1134999" y="4790794"/>
                </a:lnTo>
                <a:lnTo>
                  <a:pt x="7229231" y="187369"/>
                </a:lnTo>
                <a:lnTo>
                  <a:pt x="7448218" y="214890"/>
                </a:lnTo>
                <a:lnTo>
                  <a:pt x="208631" y="5702925"/>
                </a:lnTo>
                <a:lnTo>
                  <a:pt x="270590" y="5445522"/>
                </a:lnTo>
                <a:lnTo>
                  <a:pt x="254550" y="5457671"/>
                </a:lnTo>
                <a:lnTo>
                  <a:pt x="0" y="5458004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9910231-338C-04DD-E0EA-337A0E1FE2D9}"/>
              </a:ext>
            </a:extLst>
          </p:cNvPr>
          <p:cNvSpPr/>
          <p:nvPr/>
        </p:nvSpPr>
        <p:spPr>
          <a:xfrm>
            <a:off x="9315953" y="1581150"/>
            <a:ext cx="705453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8000" b="1" spc="50" dirty="0">
                <a:ln w="38100" cmpd="sng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E8D94EC-FD1B-6981-2821-080CED4D94DB}"/>
              </a:ext>
            </a:extLst>
          </p:cNvPr>
          <p:cNvSpPr/>
          <p:nvPr/>
        </p:nvSpPr>
        <p:spPr>
          <a:xfrm>
            <a:off x="1344830" y="1654099"/>
            <a:ext cx="2302376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8800" b="1" spc="50" dirty="0">
                <a:ln w="38100" cmpd="sng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</a:t>
            </a:r>
            <a:endParaRPr lang="en-GB" sz="8800" b="1" spc="50" dirty="0">
              <a:ln w="38100" cmpd="sng">
                <a:solidFill>
                  <a:sysClr val="windowText" lastClr="000000"/>
                </a:solidFill>
                <a:prstDash val="solid"/>
              </a:ln>
              <a:solidFill>
                <a:schemeClr val="bg1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55" name="Half Frame 16">
            <a:extLst>
              <a:ext uri="{FF2B5EF4-FFF2-40B4-BE49-F238E27FC236}">
                <a16:creationId xmlns:a16="http://schemas.microsoft.com/office/drawing/2014/main" id="{4F034E4A-8DEB-B79C-56C0-4D92B8D0B9AB}"/>
              </a:ext>
            </a:extLst>
          </p:cNvPr>
          <p:cNvSpPr/>
          <p:nvPr/>
        </p:nvSpPr>
        <p:spPr>
          <a:xfrm rot="2538489">
            <a:off x="4448928" y="90675"/>
            <a:ext cx="3294144" cy="2998296"/>
          </a:xfrm>
          <a:custGeom>
            <a:avLst/>
            <a:gdLst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126297 w 2577619"/>
              <a:gd name="connsiteY3" fmla="*/ 112657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31895 w 2577619"/>
              <a:gd name="connsiteY3" fmla="*/ 513734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33697 w 2577619"/>
              <a:gd name="connsiteY3" fmla="*/ 73545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864347 w 2577619"/>
              <a:gd name="connsiteY0" fmla="*/ 865077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64347 w 2577619"/>
              <a:gd name="connsiteY6" fmla="*/ 865077 h 2300068"/>
              <a:gd name="connsiteX0" fmla="*/ 875141 w 2577619"/>
              <a:gd name="connsiteY0" fmla="*/ 915609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75141 w 2577619"/>
              <a:gd name="connsiteY6" fmla="*/ 915609 h 230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7619" h="2300068">
                <a:moveTo>
                  <a:pt x="875141" y="915609"/>
                </a:moveTo>
                <a:lnTo>
                  <a:pt x="2577619" y="0"/>
                </a:lnTo>
                <a:lnTo>
                  <a:pt x="2451367" y="112657"/>
                </a:lnTo>
                <a:lnTo>
                  <a:pt x="940672" y="964886"/>
                </a:lnTo>
                <a:lnTo>
                  <a:pt x="126297" y="2187371"/>
                </a:lnTo>
                <a:lnTo>
                  <a:pt x="0" y="2300068"/>
                </a:lnTo>
                <a:lnTo>
                  <a:pt x="875141" y="915609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5F92CA92-D977-C050-085F-16CD8487533C}"/>
              </a:ext>
            </a:extLst>
          </p:cNvPr>
          <p:cNvSpPr/>
          <p:nvPr/>
        </p:nvSpPr>
        <p:spPr>
          <a:xfrm>
            <a:off x="4818628" y="1092147"/>
            <a:ext cx="2321027" cy="237855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457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81</Words>
  <Application>Microsoft Office PowerPoint</Application>
  <PresentationFormat>Widescreen</PresentationFormat>
  <Paragraphs>43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ADLaM Display</vt:lpstr>
      <vt:lpstr>Algerian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Mohit  Jain</dc:creator>
  <cp:lastModifiedBy>Mohit  Jain</cp:lastModifiedBy>
  <cp:revision>1</cp:revision>
  <dcterms:created xsi:type="dcterms:W3CDTF">2025-01-31T05:50:44Z</dcterms:created>
  <dcterms:modified xsi:type="dcterms:W3CDTF">2025-01-31T11:45:43Z</dcterms:modified>
</cp:coreProperties>
</file>