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9" r:id="rId6"/>
    <p:sldId id="267" r:id="rId7"/>
    <p:sldId id="270" r:id="rId8"/>
    <p:sldId id="271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BCB1C-5E17-4241-BEB9-2E36E5437E0B}" v="12" dt="2025-01-31T07:31:50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 Jain" userId="ed068e90-cc0b-4dc1-9040-9d73d17d250e" providerId="ADAL" clId="{9B0BCB1C-5E17-4241-BEB9-2E36E5437E0B}"/>
    <pc:docChg chg="undo custSel addSld delSld modSld">
      <pc:chgData name="Mohit  Jain" userId="ed068e90-cc0b-4dc1-9040-9d73d17d250e" providerId="ADAL" clId="{9B0BCB1C-5E17-4241-BEB9-2E36E5437E0B}" dt="2025-01-31T07:31:50.761" v="94"/>
      <pc:docMkLst>
        <pc:docMk/>
      </pc:docMkLst>
      <pc:sldChg chg="addSp modSp mod">
        <pc:chgData name="Mohit  Jain" userId="ed068e90-cc0b-4dc1-9040-9d73d17d250e" providerId="ADAL" clId="{9B0BCB1C-5E17-4241-BEB9-2E36E5437E0B}" dt="2025-01-31T06:55:53.613" v="84" actId="1076"/>
        <pc:sldMkLst>
          <pc:docMk/>
          <pc:sldMk cId="4241428308" sldId="259"/>
        </pc:sldMkLst>
        <pc:spChg chg="add mod">
          <ac:chgData name="Mohit  Jain" userId="ed068e90-cc0b-4dc1-9040-9d73d17d250e" providerId="ADAL" clId="{9B0BCB1C-5E17-4241-BEB9-2E36E5437E0B}" dt="2025-01-31T06:54:59.902" v="77" actId="1076"/>
          <ac:spMkLst>
            <pc:docMk/>
            <pc:sldMk cId="4241428308" sldId="259"/>
            <ac:spMk id="10" creationId="{18F7B861-ABE4-7C2E-F54A-3DAD8A9B3D60}"/>
          </ac:spMkLst>
        </pc:spChg>
        <pc:picChg chg="mod">
          <ac:chgData name="Mohit  Jain" userId="ed068e90-cc0b-4dc1-9040-9d73d17d250e" providerId="ADAL" clId="{9B0BCB1C-5E17-4241-BEB9-2E36E5437E0B}" dt="2025-01-31T06:54:24.748" v="29" actId="1076"/>
          <ac:picMkLst>
            <pc:docMk/>
            <pc:sldMk cId="4241428308" sldId="259"/>
            <ac:picMk id="5" creationId="{82102C16-0CC0-F33A-5203-3B0D2C33DB71}"/>
          </ac:picMkLst>
        </pc:picChg>
        <pc:picChg chg="add mod">
          <ac:chgData name="Mohit  Jain" userId="ed068e90-cc0b-4dc1-9040-9d73d17d250e" providerId="ADAL" clId="{9B0BCB1C-5E17-4241-BEB9-2E36E5437E0B}" dt="2025-01-31T06:55:44.952" v="82" actId="1076"/>
          <ac:picMkLst>
            <pc:docMk/>
            <pc:sldMk cId="4241428308" sldId="259"/>
            <ac:picMk id="9" creationId="{DBAAC11D-26F5-2649-4659-9224114C998B}"/>
          </ac:picMkLst>
        </pc:picChg>
        <pc:picChg chg="add mod">
          <ac:chgData name="Mohit  Jain" userId="ed068e90-cc0b-4dc1-9040-9d73d17d250e" providerId="ADAL" clId="{9B0BCB1C-5E17-4241-BEB9-2E36E5437E0B}" dt="2025-01-31T06:55:53.613" v="84" actId="1076"/>
          <ac:picMkLst>
            <pc:docMk/>
            <pc:sldMk cId="4241428308" sldId="259"/>
            <ac:picMk id="11" creationId="{18E84586-3364-8475-854A-0DE8C6DEA882}"/>
          </ac:picMkLst>
        </pc:picChg>
      </pc:sldChg>
      <pc:sldChg chg="modSp mod">
        <pc:chgData name="Mohit  Jain" userId="ed068e90-cc0b-4dc1-9040-9d73d17d250e" providerId="ADAL" clId="{9B0BCB1C-5E17-4241-BEB9-2E36E5437E0B}" dt="2025-01-31T07:23:48.618" v="86" actId="1076"/>
        <pc:sldMkLst>
          <pc:docMk/>
          <pc:sldMk cId="3610033240" sldId="260"/>
        </pc:sldMkLst>
        <pc:picChg chg="mod">
          <ac:chgData name="Mohit  Jain" userId="ed068e90-cc0b-4dc1-9040-9d73d17d250e" providerId="ADAL" clId="{9B0BCB1C-5E17-4241-BEB9-2E36E5437E0B}" dt="2025-01-31T07:23:48.618" v="86" actId="1076"/>
          <ac:picMkLst>
            <pc:docMk/>
            <pc:sldMk cId="3610033240" sldId="260"/>
            <ac:picMk id="7" creationId="{15B7E2D5-4F3D-6BB5-2C67-3909D917CC9A}"/>
          </ac:picMkLst>
        </pc:picChg>
      </pc:sldChg>
      <pc:sldChg chg="del">
        <pc:chgData name="Mohit  Jain" userId="ed068e90-cc0b-4dc1-9040-9d73d17d250e" providerId="ADAL" clId="{9B0BCB1C-5E17-4241-BEB9-2E36E5437E0B}" dt="2025-01-31T06:49:09.251" v="16" actId="47"/>
        <pc:sldMkLst>
          <pc:docMk/>
          <pc:sldMk cId="3468878196" sldId="266"/>
        </pc:sldMkLst>
      </pc:sldChg>
      <pc:sldChg chg="del">
        <pc:chgData name="Mohit  Jain" userId="ed068e90-cc0b-4dc1-9040-9d73d17d250e" providerId="ADAL" clId="{9B0BCB1C-5E17-4241-BEB9-2E36E5437E0B}" dt="2025-01-31T06:45:35.235" v="0" actId="47"/>
        <pc:sldMkLst>
          <pc:docMk/>
          <pc:sldMk cId="3492089315" sldId="267"/>
        </pc:sldMkLst>
      </pc:sldChg>
      <pc:sldChg chg="addSp delSp modSp add mod">
        <pc:chgData name="Mohit  Jain" userId="ed068e90-cc0b-4dc1-9040-9d73d17d250e" providerId="ADAL" clId="{9B0BCB1C-5E17-4241-BEB9-2E36E5437E0B}" dt="2025-01-31T06:51:55.966" v="25" actId="207"/>
        <pc:sldMkLst>
          <pc:docMk/>
          <pc:sldMk cId="4274436712" sldId="267"/>
        </pc:sldMkLst>
        <pc:spChg chg="mod">
          <ac:chgData name="Mohit  Jain" userId="ed068e90-cc0b-4dc1-9040-9d73d17d250e" providerId="ADAL" clId="{9B0BCB1C-5E17-4241-BEB9-2E36E5437E0B}" dt="2025-01-31T06:51:55.966" v="25" actId="207"/>
          <ac:spMkLst>
            <pc:docMk/>
            <pc:sldMk cId="4274436712" sldId="267"/>
            <ac:spMk id="2" creationId="{C407BB5E-897A-52C0-CD20-DA05D166E825}"/>
          </ac:spMkLst>
        </pc:spChg>
        <pc:spChg chg="mod">
          <ac:chgData name="Mohit  Jain" userId="ed068e90-cc0b-4dc1-9040-9d73d17d250e" providerId="ADAL" clId="{9B0BCB1C-5E17-4241-BEB9-2E36E5437E0B}" dt="2025-01-31T06:48:26.538" v="9" actId="1076"/>
          <ac:spMkLst>
            <pc:docMk/>
            <pc:sldMk cId="4274436712" sldId="267"/>
            <ac:spMk id="3" creationId="{E8D08770-973A-10AC-107B-E623691F2AAE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5" creationId="{E3557191-FB96-7551-8707-8CBE01D6919A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6" creationId="{634DF972-251A-9F80-A9A4-1F7BD23FA773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17" creationId="{ACAA11F6-9430-2303-35AB-19E6C14F50A7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21" creationId="{2F4745D6-23C4-92FE-6AAC-7C1CB6816CC8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22" creationId="{6B4B7BED-53C4-6C3A-919B-14D9C580C98E}"/>
          </ac:spMkLst>
        </pc:spChg>
        <pc:picChg chg="del">
          <ac:chgData name="Mohit  Jain" userId="ed068e90-cc0b-4dc1-9040-9d73d17d250e" providerId="ADAL" clId="{9B0BCB1C-5E17-4241-BEB9-2E36E5437E0B}" dt="2025-01-31T06:45:43.613" v="3" actId="478"/>
          <ac:picMkLst>
            <pc:docMk/>
            <pc:sldMk cId="4274436712" sldId="267"/>
            <ac:picMk id="4" creationId="{FB773290-8D26-E0FF-B92D-B7AFC8C847A9}"/>
          </ac:picMkLst>
        </pc:picChg>
        <pc:picChg chg="add mod ord">
          <ac:chgData name="Mohit  Jain" userId="ed068e90-cc0b-4dc1-9040-9d73d17d250e" providerId="ADAL" clId="{9B0BCB1C-5E17-4241-BEB9-2E36E5437E0B}" dt="2025-01-31T06:49:32.024" v="23" actId="962"/>
          <ac:picMkLst>
            <pc:docMk/>
            <pc:sldMk cId="4274436712" sldId="267"/>
            <ac:picMk id="7" creationId="{9908320E-BB65-77AC-6ADC-E85E4F24CB9E}"/>
          </ac:picMkLst>
        </pc:picChg>
      </pc:sldChg>
      <pc:sldChg chg="del">
        <pc:chgData name="Mohit  Jain" userId="ed068e90-cc0b-4dc1-9040-9d73d17d250e" providerId="ADAL" clId="{9B0BCB1C-5E17-4241-BEB9-2E36E5437E0B}" dt="2025-01-31T06:45:36.918" v="1" actId="47"/>
        <pc:sldMkLst>
          <pc:docMk/>
          <pc:sldMk cId="411609903" sldId="268"/>
        </pc:sldMkLst>
      </pc:sldChg>
      <pc:sldChg chg="add del">
        <pc:chgData name="Mohit  Jain" userId="ed068e90-cc0b-4dc1-9040-9d73d17d250e" providerId="ADAL" clId="{9B0BCB1C-5E17-4241-BEB9-2E36E5437E0B}" dt="2025-01-31T06:49:02.548" v="14" actId="47"/>
        <pc:sldMkLst>
          <pc:docMk/>
          <pc:sldMk cId="2079324382" sldId="268"/>
        </pc:sldMkLst>
      </pc:sldChg>
      <pc:sldChg chg="delSp add mod">
        <pc:chgData name="Mohit  Jain" userId="ed068e90-cc0b-4dc1-9040-9d73d17d250e" providerId="ADAL" clId="{9B0BCB1C-5E17-4241-BEB9-2E36E5437E0B}" dt="2025-01-31T06:46:09.219" v="6" actId="478"/>
        <pc:sldMkLst>
          <pc:docMk/>
          <pc:sldMk cId="2225511048" sldId="269"/>
        </pc:sldMkLst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" creationId="{5E51BD48-74EF-19E0-D93D-9178216CC483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3" creationId="{A565C563-4F9D-91C6-4444-1250667F63D6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5" creationId="{D8987F3B-E150-1FF1-4A57-CBD431DD25C4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6" creationId="{4920487F-FA18-EBC9-978F-E4CFE33FAD09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8" creationId="{71D8D0AB-44C9-83E9-4901-6A56E1B95645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0" creationId="{7BFF7C62-4AB2-BEDE-4642-F5993206C2AF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1" creationId="{1CEA0E00-10A0-19E8-E1A5-0E1D0C6F6D36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6" creationId="{E10DFADC-D829-B716-2942-10C2E26E7BAA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1" creationId="{E6C42064-F3D9-34FD-8E59-33A8BFAFAD2D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2" creationId="{86BCE79C-D16F-812F-B085-021E180E6F95}"/>
          </ac:spMkLst>
        </pc:spChg>
      </pc:sldChg>
      <pc:sldChg chg="modSp add mod">
        <pc:chgData name="Mohit  Jain" userId="ed068e90-cc0b-4dc1-9040-9d73d17d250e" providerId="ADAL" clId="{9B0BCB1C-5E17-4241-BEB9-2E36E5437E0B}" dt="2025-01-31T07:31:40.644" v="92" actId="1076"/>
        <pc:sldMkLst>
          <pc:docMk/>
          <pc:sldMk cId="810189813" sldId="270"/>
        </pc:sldMkLst>
        <pc:spChg chg="mod">
          <ac:chgData name="Mohit  Jain" userId="ed068e90-cc0b-4dc1-9040-9d73d17d250e" providerId="ADAL" clId="{9B0BCB1C-5E17-4241-BEB9-2E36E5437E0B}" dt="2025-01-31T07:27:52.817" v="87" actId="207"/>
          <ac:spMkLst>
            <pc:docMk/>
            <pc:sldMk cId="810189813" sldId="270"/>
            <ac:spMk id="2" creationId="{9AC93D06-345E-5BF7-88BF-515DCE5DE070}"/>
          </ac:spMkLst>
        </pc:spChg>
        <pc:spChg chg="mod">
          <ac:chgData name="Mohit  Jain" userId="ed068e90-cc0b-4dc1-9040-9d73d17d250e" providerId="ADAL" clId="{9B0BCB1C-5E17-4241-BEB9-2E36E5437E0B}" dt="2025-01-31T07:31:40.644" v="92" actId="1076"/>
          <ac:spMkLst>
            <pc:docMk/>
            <pc:sldMk cId="810189813" sldId="270"/>
            <ac:spMk id="3" creationId="{FAA32115-DDE4-F430-4445-4F63215F102A}"/>
          </ac:spMkLst>
        </pc:spChg>
      </pc:sldChg>
      <pc:sldChg chg="modSp add del mod">
        <pc:chgData name="Mohit  Jain" userId="ed068e90-cc0b-4dc1-9040-9d73d17d250e" providerId="ADAL" clId="{9B0BCB1C-5E17-4241-BEB9-2E36E5437E0B}" dt="2025-01-31T07:31:49.129" v="93" actId="47"/>
        <pc:sldMkLst>
          <pc:docMk/>
          <pc:sldMk cId="1329843467" sldId="271"/>
        </pc:sldMkLst>
        <pc:spChg chg="mod">
          <ac:chgData name="Mohit  Jain" userId="ed068e90-cc0b-4dc1-9040-9d73d17d250e" providerId="ADAL" clId="{9B0BCB1C-5E17-4241-BEB9-2E36E5437E0B}" dt="2025-01-31T06:52:00.757" v="26" actId="207"/>
          <ac:spMkLst>
            <pc:docMk/>
            <pc:sldMk cId="1329843467" sldId="271"/>
            <ac:spMk id="2" creationId="{0ECE5664-21FC-E000-F6C9-DC86858B3728}"/>
          </ac:spMkLst>
        </pc:spChg>
      </pc:sldChg>
      <pc:sldChg chg="add">
        <pc:chgData name="Mohit  Jain" userId="ed068e90-cc0b-4dc1-9040-9d73d17d250e" providerId="ADAL" clId="{9B0BCB1C-5E17-4241-BEB9-2E36E5437E0B}" dt="2025-01-31T07:31:50.761" v="94"/>
        <pc:sldMkLst>
          <pc:docMk/>
          <pc:sldMk cId="213474710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352C-F50A-129F-05A6-66785093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4444C-66BC-F240-3313-05DB636B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9873-1659-D810-2146-C9B616D7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19A9-2CD2-4FF5-B0AB-F96C12E9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2A0A-FD99-0143-C21E-F43BC0F6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8D3E-1BBC-EE5A-3CC6-E961AF0B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D0548-CA8E-3F91-E4F9-4A97A5265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A708-9B21-D8EF-0322-9F0F0B9D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C870E-1B8A-D620-5B8C-33832F9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5FA3-8531-4B67-ACC8-6233411C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51884-5553-5824-8166-AE8ED6F79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ACD17-0223-7ACC-43E9-A7F042B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7762-76A3-6747-786A-A270997B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FA17-E106-306F-023B-5955013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DE1F3-90F7-0A10-703D-73A10788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5FA5-3497-D636-45B2-FCA77FEB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FB3B-9FFA-C219-CDA6-57DE611D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6F32-899E-DAD4-13BE-2063A8FC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5AE5-734E-B810-4083-87AD1DBE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57F9-5BBE-03EA-087B-DD786E61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EECE-0B02-478D-D7C4-C7E846ED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60C60-B0CF-7405-7E5F-A7822868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7ACBE-6AD2-F083-F43B-42092EAF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D031-A428-01EE-1012-3A3BBBEE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D3D5-CF8C-6B2E-0F95-22E7B54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F9C5-4381-B195-F494-F9EE7FB0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7C2C-4AFF-78E9-56D6-DE28F4C54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820AD-4668-A92E-4569-D544CB991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962A-A84E-8F6C-AD30-D42EE315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942BA-E23F-F2BB-892B-CE3D9B95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8CD86-1347-4C08-EF1E-F5B0AE25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B0C-494D-3297-7A28-81B8C40D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7801-B12D-FB24-5407-74C32B35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EA53B-0A84-D9B9-5B66-B36062BF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71C59-7571-EC0D-EAEE-C8BF6F7CE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56962-4D53-5432-9DBA-6819F1D1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CF8DD-1D6E-6E12-FD90-DB0660A8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2FB25-5F80-DBAB-0536-8EF2284B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4ED4-2CC0-CCD8-B93F-5CF237C2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0EC-9A9A-6048-6916-2E4C3AB9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B74E8-28FB-2CB5-9D67-34211405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A2229-89C9-73D1-D23D-1EB88BC5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BCEAE-5AEF-C20F-E6A6-D243E8CC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BD74B-EE32-157C-B492-80CE7DFD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9EF27-EFC7-47DD-44D0-3114683E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38FF0-F626-4E03-AC94-570C9408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E1C1-EC4C-6C5B-E6B5-373A904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7156-7DCF-10BD-45DE-36D0D8F3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CF826-6E40-0B94-4EF8-AB965B4E5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FA825-D40C-A4F4-6CB9-25599AC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38FD0-3EB9-CFF1-FE79-891A4BFF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D5184-F6AF-A6B4-6AA4-0EEFEE3E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B7A4-03FB-010D-38B6-80B4F964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DE670-4B28-4C62-8547-E39AC2A6B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5CE24-CF6A-991F-C4E6-44558CBB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D705-20A8-C7C7-65D9-6AEE69AA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355F6-F34A-D2FD-FAFC-446F8985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5FA62-8C79-9751-1134-94793CF4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DA1D2-379B-5F20-742A-C407669C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0B35B-84AE-8931-743A-B31AB970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30C0-E6D4-2D7B-CED5-BCD38E4FF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9D07-B5E3-3EC1-8691-8EC8C9334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6669-BA3C-FE63-DCE2-1C87E34CE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A drawing of a sports car">
            <a:extLst>
              <a:ext uri="{FF2B5EF4-FFF2-40B4-BE49-F238E27FC236}">
                <a16:creationId xmlns:a16="http://schemas.microsoft.com/office/drawing/2014/main" id="{4B336C17-54E4-951D-43E1-A62D78A1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/>
          <a:stretch/>
        </p:blipFill>
        <p:spPr>
          <a:xfrm>
            <a:off x="2630633" y="2219522"/>
            <a:ext cx="6641491" cy="37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A5AC59-D966-C2B5-37A4-B9297DE9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sports car&#10;&#10;Description automatically generated">
            <a:extLst>
              <a:ext uri="{FF2B5EF4-FFF2-40B4-BE49-F238E27FC236}">
                <a16:creationId xmlns:a16="http://schemas.microsoft.com/office/drawing/2014/main" id="{82102C16-0CC0-F33A-5203-3B0D2C33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55" r="-2" b="507"/>
          <a:stretch/>
        </p:blipFill>
        <p:spPr>
          <a:xfrm>
            <a:off x="0" y="690755"/>
            <a:ext cx="5803323" cy="389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AC11D-26F5-2649-4659-9224114C9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72" y="790234"/>
            <a:ext cx="5801535" cy="3886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F7B861-ABE4-7C2E-F54A-3DAD8A9B3D60}"/>
              </a:ext>
            </a:extLst>
          </p:cNvPr>
          <p:cNvSpPr/>
          <p:nvPr/>
        </p:nvSpPr>
        <p:spPr>
          <a:xfrm>
            <a:off x="2464616" y="4628368"/>
            <a:ext cx="91457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second one is transparent</a:t>
            </a:r>
          </a:p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delete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E84586-3364-8475-854A-0DE8C6DEA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72" y="889713"/>
            <a:ext cx="580153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2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B55AE-DA48-5193-F882-280767087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car">
            <a:extLst>
              <a:ext uri="{FF2B5EF4-FFF2-40B4-BE49-F238E27FC236}">
                <a16:creationId xmlns:a16="http://schemas.microsoft.com/office/drawing/2014/main" id="{15B7E2D5-4F3D-6BB5-2C67-3909D917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530342" y="481010"/>
            <a:ext cx="7804408" cy="5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3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575C9-A89B-67F6-01F4-77C04F324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CBDDDEA5-C131-1B87-1F54-7635A5CB7B42}"/>
              </a:ext>
            </a:extLst>
          </p:cNvPr>
          <p:cNvSpPr/>
          <p:nvPr/>
        </p:nvSpPr>
        <p:spPr>
          <a:xfrm rot="2263892">
            <a:off x="2629900" y="1024184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8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9D2EF-9E97-A6E4-09EA-A13E2384B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sports car">
            <a:extLst>
              <a:ext uri="{FF2B5EF4-FFF2-40B4-BE49-F238E27FC236}">
                <a16:creationId xmlns:a16="http://schemas.microsoft.com/office/drawing/2014/main" id="{6FD15159-C065-E5D4-14B9-DDF509E10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/>
          <a:stretch/>
        </p:blipFill>
        <p:spPr>
          <a:xfrm>
            <a:off x="1619775" y="1724510"/>
            <a:ext cx="6984692" cy="39281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9586717-0EDA-95B6-8723-0DAD35BAC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5C8C5-24BA-CAF5-4FF4-795FBC844B2C}"/>
              </a:ext>
            </a:extLst>
          </p:cNvPr>
          <p:cNvSpPr/>
          <p:nvPr/>
        </p:nvSpPr>
        <p:spPr>
          <a:xfrm>
            <a:off x="1205774" y="278476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118C7-38B0-8339-C896-B3C97D1BE23A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44EEC5D-55EB-3AAF-6564-D77B5953B2FC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DA24B59-1A14-FC56-7522-6E79E057797E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C134221-58E9-B1FD-8E28-A5611B5949DE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A2573AB5-583F-144C-DA86-270EA6E47FCB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B633C25D-A5F3-ECA1-914C-E0766E285A13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45969-E5BB-8FD8-F136-0DFD2627B8EE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C18FBC76-C3F7-3464-78CA-F6B8F238155C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1393A518-17ED-D794-ED3D-6EECFB994C0A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E00A4B8-1147-BD27-5B65-AFC4B0E01D97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A7E31-F240-33C4-2EA3-8F7B5AAA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ar">
            <a:extLst>
              <a:ext uri="{FF2B5EF4-FFF2-40B4-BE49-F238E27FC236}">
                <a16:creationId xmlns:a16="http://schemas.microsoft.com/office/drawing/2014/main" id="{98027EC4-2122-7728-51DD-42F721C2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8" r="10" b="11064"/>
          <a:stretch/>
        </p:blipFill>
        <p:spPr>
          <a:xfrm>
            <a:off x="2651600" y="1468664"/>
            <a:ext cx="7810922" cy="42625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564D04-89AD-56E4-D4E1-67D4FEE129EF}"/>
              </a:ext>
            </a:extLst>
          </p:cNvPr>
          <p:cNvSpPr/>
          <p:nvPr/>
        </p:nvSpPr>
        <p:spPr>
          <a:xfrm>
            <a:off x="1088915" y="281647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9A8F4A-CB7F-5F70-01A5-A46D5061C545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D151EFA-833A-8B9E-7EF1-E50A40A72909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3C83C4-02FD-D8AC-B524-9C44E8306EB9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AE334C-E47F-DBE3-29D7-25F1DAC65D5C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B1D7BED0-3371-E5DD-68FC-EA2E7B81BAA0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3C98D42C-7371-E80E-58DD-43555A7A4E98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F1AF79-6B2B-762C-1B38-B68CF16B7DFB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1783D29-9FD1-64B4-2489-ED427CF540F0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07F73331-22C5-6E4D-16D9-D820B3F5CE3D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CB7E563-1609-2122-883A-8148DECF1667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C43FE-4731-8E02-D6B6-0D86E3F7F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sports car">
            <a:extLst>
              <a:ext uri="{FF2B5EF4-FFF2-40B4-BE49-F238E27FC236}">
                <a16:creationId xmlns:a16="http://schemas.microsoft.com/office/drawing/2014/main" id="{D4B64A9B-B181-F11B-976F-54AC3D59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55" r="-2" b="507"/>
          <a:stretch/>
        </p:blipFill>
        <p:spPr>
          <a:xfrm>
            <a:off x="2256460" y="1023316"/>
            <a:ext cx="8002511" cy="53646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0A969E-74E5-17E5-36C9-94A9BF129288}"/>
              </a:ext>
            </a:extLst>
          </p:cNvPr>
          <p:cNvSpPr/>
          <p:nvPr/>
        </p:nvSpPr>
        <p:spPr>
          <a:xfrm>
            <a:off x="1088915" y="281647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BA9CA-5EFF-5065-7250-D1F785154BF0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54A1D10-F7DF-585C-07C1-6585F493C2D0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8EA367F-915F-660E-24F2-43DC72065B54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6F2169-11F4-4899-112B-8A6F24FEF907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7B808348-014A-D781-AA74-B6B76C760B01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7005C363-1897-ADB7-FE67-6715E1371D42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0DF01C-E4F4-ACB3-B051-3896DF6F9704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78D5918-15FD-A2C2-C78E-DB9B8919C7F0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C992D078-7D8B-DC46-6DCE-9A20C0681523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44B1A53-D9A0-41FA-4581-14270A62DF81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3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A09FE-8BAE-1CB3-2AC0-BD431AF7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ar">
            <a:extLst>
              <a:ext uri="{FF2B5EF4-FFF2-40B4-BE49-F238E27FC236}">
                <a16:creationId xmlns:a16="http://schemas.microsoft.com/office/drawing/2014/main" id="{ADC17E80-D5D5-07D4-22E8-CFC9C73A4AA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2395253" y="469282"/>
            <a:ext cx="7804408" cy="5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9D09B-4846-4C6D-28AA-77FA7FCFB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car">
            <a:extLst>
              <a:ext uri="{FF2B5EF4-FFF2-40B4-BE49-F238E27FC236}">
                <a16:creationId xmlns:a16="http://schemas.microsoft.com/office/drawing/2014/main" id="{9908320E-BB65-77AC-6ADC-E85E4F24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2569425" y="534034"/>
            <a:ext cx="7804408" cy="52318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07BB5E-897A-52C0-CD20-DA05D166E825}"/>
              </a:ext>
            </a:extLst>
          </p:cNvPr>
          <p:cNvSpPr/>
          <p:nvPr/>
        </p:nvSpPr>
        <p:spPr>
          <a:xfrm>
            <a:off x="1389423" y="2716151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noFill/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08770-973A-10AC-107B-E623691F2AAE}"/>
              </a:ext>
            </a:extLst>
          </p:cNvPr>
          <p:cNvSpPr/>
          <p:nvPr/>
        </p:nvSpPr>
        <p:spPr>
          <a:xfrm>
            <a:off x="3343980" y="3807169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6C05FD6-E4E4-8B79-A5AF-CE3E04A8E27B}"/>
              </a:ext>
            </a:extLst>
          </p:cNvPr>
          <p:cNvSpPr/>
          <p:nvPr/>
        </p:nvSpPr>
        <p:spPr>
          <a:xfrm rot="10800000">
            <a:off x="4065959" y="4973817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B0E4E3C-DA1D-CE61-CF9F-9C21F9FD7F72}"/>
              </a:ext>
            </a:extLst>
          </p:cNvPr>
          <p:cNvSpPr/>
          <p:nvPr/>
        </p:nvSpPr>
        <p:spPr>
          <a:xfrm rot="10800000">
            <a:off x="3622169" y="4970461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0109D2-E185-4B1E-08C5-3B9517C86B59}"/>
              </a:ext>
            </a:extLst>
          </p:cNvPr>
          <p:cNvSpPr/>
          <p:nvPr/>
        </p:nvSpPr>
        <p:spPr>
          <a:xfrm rot="10800000">
            <a:off x="4957875" y="5299864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D75DDD37-0954-116B-77CA-5A5DD2C8A3C2}"/>
              </a:ext>
            </a:extLst>
          </p:cNvPr>
          <p:cNvSpPr/>
          <p:nvPr/>
        </p:nvSpPr>
        <p:spPr>
          <a:xfrm rot="2233074">
            <a:off x="2355677" y="1879038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ACAA11F6-9430-2303-35AB-19E6C14F50A7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4745D6-23C4-92FE-6AAC-7C1CB6816CC8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6B4B7BED-53C4-6C3A-919B-14D9C580C98E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E3557191-FB96-7551-8707-8CBE01D6919A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34DF972-251A-9F80-A9A4-1F7BD23FA773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45FC9-5B9C-864C-E155-1FBDB5C86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C93D06-345E-5BF7-88BF-515DCE5DE070}"/>
              </a:ext>
            </a:extLst>
          </p:cNvPr>
          <p:cNvSpPr/>
          <p:nvPr/>
        </p:nvSpPr>
        <p:spPr>
          <a:xfrm>
            <a:off x="1389423" y="2716151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A32115-DDE4-F430-4445-4F63215F102A}"/>
              </a:ext>
            </a:extLst>
          </p:cNvPr>
          <p:cNvSpPr/>
          <p:nvPr/>
        </p:nvSpPr>
        <p:spPr>
          <a:xfrm>
            <a:off x="2590232" y="3674029"/>
            <a:ext cx="67778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4DD6127-50BC-0CB6-D80E-7B8B69381FFA}"/>
              </a:ext>
            </a:extLst>
          </p:cNvPr>
          <p:cNvSpPr/>
          <p:nvPr/>
        </p:nvSpPr>
        <p:spPr>
          <a:xfrm rot="10800000">
            <a:off x="4065959" y="4973817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F59C952-9842-B91C-599F-709101FAD7F3}"/>
              </a:ext>
            </a:extLst>
          </p:cNvPr>
          <p:cNvSpPr/>
          <p:nvPr/>
        </p:nvSpPr>
        <p:spPr>
          <a:xfrm rot="10800000">
            <a:off x="3622169" y="4970461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082E535-57BF-B59A-A147-6DD6D9AE6A55}"/>
              </a:ext>
            </a:extLst>
          </p:cNvPr>
          <p:cNvSpPr/>
          <p:nvPr/>
        </p:nvSpPr>
        <p:spPr>
          <a:xfrm rot="10800000">
            <a:off x="4957875" y="5299864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467E5FD9-1DC4-8CA9-6E84-0AB7B70C3490}"/>
              </a:ext>
            </a:extLst>
          </p:cNvPr>
          <p:cNvSpPr/>
          <p:nvPr/>
        </p:nvSpPr>
        <p:spPr>
          <a:xfrm rot="2233074">
            <a:off x="2355677" y="1879038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227DB81D-B29B-BE8D-43D0-800559D5FE44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0D236-452A-BECE-CA4A-E5596E95596A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307171C3-70A6-5889-2B51-A042DCC48554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455BBE94-65C0-773A-90A6-F666A007FF1D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ED09488-C5B1-08C7-F4FF-C5D4103BC906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A78DE-F436-39BD-7F4B-3AA0FF1C8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F0E19A-A84C-A7DC-A4D7-8D49704E797A}"/>
              </a:ext>
            </a:extLst>
          </p:cNvPr>
          <p:cNvSpPr/>
          <p:nvPr/>
        </p:nvSpPr>
        <p:spPr>
          <a:xfrm>
            <a:off x="1389423" y="2716151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D963A-FBEB-B79F-CDBD-B5560E641247}"/>
              </a:ext>
            </a:extLst>
          </p:cNvPr>
          <p:cNvSpPr/>
          <p:nvPr/>
        </p:nvSpPr>
        <p:spPr>
          <a:xfrm>
            <a:off x="2590232" y="3674029"/>
            <a:ext cx="67778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40C1B4A-8331-1FB3-D6E6-B40CEE1F2EEA}"/>
              </a:ext>
            </a:extLst>
          </p:cNvPr>
          <p:cNvSpPr/>
          <p:nvPr/>
        </p:nvSpPr>
        <p:spPr>
          <a:xfrm rot="10800000">
            <a:off x="4065959" y="4973817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4764A43-7320-F447-7308-F10757DE2A7F}"/>
              </a:ext>
            </a:extLst>
          </p:cNvPr>
          <p:cNvSpPr/>
          <p:nvPr/>
        </p:nvSpPr>
        <p:spPr>
          <a:xfrm rot="10800000">
            <a:off x="3622169" y="4970461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1C32F52-2559-ED59-0493-E15AAFE5F61A}"/>
              </a:ext>
            </a:extLst>
          </p:cNvPr>
          <p:cNvSpPr/>
          <p:nvPr/>
        </p:nvSpPr>
        <p:spPr>
          <a:xfrm rot="10800000">
            <a:off x="4957875" y="5299864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D5545CAA-F3F3-65AC-CF03-048C30873AD8}"/>
              </a:ext>
            </a:extLst>
          </p:cNvPr>
          <p:cNvSpPr/>
          <p:nvPr/>
        </p:nvSpPr>
        <p:spPr>
          <a:xfrm rot="2233074">
            <a:off x="2355677" y="1879038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E3414276-AA88-264C-44AC-D4DE85AACA3F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3BB55E-FF57-2F37-BEB2-68C55004FBB0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56D648C9-35CD-1D39-09EA-67A209AF28F1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32A570E9-3AF9-FD2E-1A11-8A7D124D8B37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4C979CD-72CE-8FF5-1D69-680511D6A4B6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ar&#10;&#10;Description automatically generated">
            <a:extLst>
              <a:ext uri="{FF2B5EF4-FFF2-40B4-BE49-F238E27FC236}">
                <a16:creationId xmlns:a16="http://schemas.microsoft.com/office/drawing/2014/main" id="{B84A5B8C-2564-48A0-0086-D0F3739E9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8" r="10" b="11064"/>
          <a:stretch/>
        </p:blipFill>
        <p:spPr>
          <a:xfrm>
            <a:off x="395959" y="261574"/>
            <a:ext cx="5804105" cy="31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5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43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ADLaM Display</vt:lpstr>
      <vt:lpstr>Algerian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 Jain</dc:creator>
  <cp:lastModifiedBy>Mohit  Jain</cp:lastModifiedBy>
  <cp:revision>1</cp:revision>
  <dcterms:created xsi:type="dcterms:W3CDTF">2025-01-31T05:50:44Z</dcterms:created>
  <dcterms:modified xsi:type="dcterms:W3CDTF">2025-01-31T07:32:01Z</dcterms:modified>
</cp:coreProperties>
</file>