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9" r:id="rId6"/>
    <p:sldId id="267" r:id="rId7"/>
    <p:sldId id="270" r:id="rId8"/>
    <p:sldId id="276" r:id="rId9"/>
    <p:sldId id="278" r:id="rId10"/>
    <p:sldId id="280" r:id="rId11"/>
    <p:sldId id="283" r:id="rId12"/>
    <p:sldId id="284" r:id="rId13"/>
    <p:sldId id="286" r:id="rId14"/>
    <p:sldId id="285" r:id="rId15"/>
    <p:sldId id="282" r:id="rId16"/>
    <p:sldId id="279" r:id="rId17"/>
    <p:sldId id="273" r:id="rId18"/>
    <p:sldId id="274" r:id="rId19"/>
    <p:sldId id="277" r:id="rId20"/>
    <p:sldId id="275" r:id="rId21"/>
    <p:sldId id="272" r:id="rId22"/>
    <p:sldId id="281" r:id="rId23"/>
    <p:sldId id="271" r:id="rId24"/>
    <p:sldId id="258" r:id="rId25"/>
    <p:sldId id="259" r:id="rId26"/>
    <p:sldId id="260" r:id="rId27"/>
    <p:sldId id="261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BCB1C-5E17-4241-BEB9-2E36E5437E0B}" v="96" dt="2025-01-31T10:53:33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191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 Jain" userId="ed068e90-cc0b-4dc1-9040-9d73d17d250e" providerId="ADAL" clId="{9B0BCB1C-5E17-4241-BEB9-2E36E5437E0B}"/>
    <pc:docChg chg="undo redo custSel addSld delSld modSld sldOrd">
      <pc:chgData name="Mohit  Jain" userId="ed068e90-cc0b-4dc1-9040-9d73d17d250e" providerId="ADAL" clId="{9B0BCB1C-5E17-4241-BEB9-2E36E5437E0B}" dt="2025-01-31T10:57:09.459" v="947" actId="1076"/>
      <pc:docMkLst>
        <pc:docMk/>
      </pc:docMkLst>
      <pc:sldChg chg="addSp modSp mod">
        <pc:chgData name="Mohit  Jain" userId="ed068e90-cc0b-4dc1-9040-9d73d17d250e" providerId="ADAL" clId="{9B0BCB1C-5E17-4241-BEB9-2E36E5437E0B}" dt="2025-01-31T06:55:53.613" v="84" actId="1076"/>
        <pc:sldMkLst>
          <pc:docMk/>
          <pc:sldMk cId="4241428308" sldId="259"/>
        </pc:sldMkLst>
        <pc:spChg chg="add mod">
          <ac:chgData name="Mohit  Jain" userId="ed068e90-cc0b-4dc1-9040-9d73d17d250e" providerId="ADAL" clId="{9B0BCB1C-5E17-4241-BEB9-2E36E5437E0B}" dt="2025-01-31T06:54:59.902" v="77" actId="1076"/>
          <ac:spMkLst>
            <pc:docMk/>
            <pc:sldMk cId="4241428308" sldId="259"/>
            <ac:spMk id="10" creationId="{18F7B861-ABE4-7C2E-F54A-3DAD8A9B3D60}"/>
          </ac:spMkLst>
        </pc:spChg>
        <pc:picChg chg="mod">
          <ac:chgData name="Mohit  Jain" userId="ed068e90-cc0b-4dc1-9040-9d73d17d250e" providerId="ADAL" clId="{9B0BCB1C-5E17-4241-BEB9-2E36E5437E0B}" dt="2025-01-31T06:54:24.748" v="29" actId="1076"/>
          <ac:picMkLst>
            <pc:docMk/>
            <pc:sldMk cId="4241428308" sldId="259"/>
            <ac:picMk id="5" creationId="{82102C16-0CC0-F33A-5203-3B0D2C33DB71}"/>
          </ac:picMkLst>
        </pc:picChg>
        <pc:picChg chg="add mod">
          <ac:chgData name="Mohit  Jain" userId="ed068e90-cc0b-4dc1-9040-9d73d17d250e" providerId="ADAL" clId="{9B0BCB1C-5E17-4241-BEB9-2E36E5437E0B}" dt="2025-01-31T06:55:44.952" v="82" actId="1076"/>
          <ac:picMkLst>
            <pc:docMk/>
            <pc:sldMk cId="4241428308" sldId="259"/>
            <ac:picMk id="9" creationId="{DBAAC11D-26F5-2649-4659-9224114C998B}"/>
          </ac:picMkLst>
        </pc:picChg>
        <pc:picChg chg="add mod">
          <ac:chgData name="Mohit  Jain" userId="ed068e90-cc0b-4dc1-9040-9d73d17d250e" providerId="ADAL" clId="{9B0BCB1C-5E17-4241-BEB9-2E36E5437E0B}" dt="2025-01-31T06:55:53.613" v="84" actId="1076"/>
          <ac:picMkLst>
            <pc:docMk/>
            <pc:sldMk cId="4241428308" sldId="259"/>
            <ac:picMk id="11" creationId="{18E84586-3364-8475-854A-0DE8C6DEA882}"/>
          </ac:picMkLst>
        </pc:picChg>
      </pc:sldChg>
      <pc:sldChg chg="modSp mod">
        <pc:chgData name="Mohit  Jain" userId="ed068e90-cc0b-4dc1-9040-9d73d17d250e" providerId="ADAL" clId="{9B0BCB1C-5E17-4241-BEB9-2E36E5437E0B}" dt="2025-01-31T07:23:48.618" v="86" actId="1076"/>
        <pc:sldMkLst>
          <pc:docMk/>
          <pc:sldMk cId="3610033240" sldId="260"/>
        </pc:sldMkLst>
        <pc:picChg chg="mod">
          <ac:chgData name="Mohit  Jain" userId="ed068e90-cc0b-4dc1-9040-9d73d17d250e" providerId="ADAL" clId="{9B0BCB1C-5E17-4241-BEB9-2E36E5437E0B}" dt="2025-01-31T07:23:48.618" v="86" actId="1076"/>
          <ac:picMkLst>
            <pc:docMk/>
            <pc:sldMk cId="3610033240" sldId="260"/>
            <ac:picMk id="7" creationId="{15B7E2D5-4F3D-6BB5-2C67-3909D917CC9A}"/>
          </ac:picMkLst>
        </pc:picChg>
      </pc:sldChg>
      <pc:sldChg chg="del">
        <pc:chgData name="Mohit  Jain" userId="ed068e90-cc0b-4dc1-9040-9d73d17d250e" providerId="ADAL" clId="{9B0BCB1C-5E17-4241-BEB9-2E36E5437E0B}" dt="2025-01-31T06:49:09.251" v="16" actId="47"/>
        <pc:sldMkLst>
          <pc:docMk/>
          <pc:sldMk cId="3468878196" sldId="266"/>
        </pc:sldMkLst>
      </pc:sldChg>
      <pc:sldChg chg="del">
        <pc:chgData name="Mohit  Jain" userId="ed068e90-cc0b-4dc1-9040-9d73d17d250e" providerId="ADAL" clId="{9B0BCB1C-5E17-4241-BEB9-2E36E5437E0B}" dt="2025-01-31T06:45:35.235" v="0" actId="47"/>
        <pc:sldMkLst>
          <pc:docMk/>
          <pc:sldMk cId="3492089315" sldId="267"/>
        </pc:sldMkLst>
      </pc:sldChg>
      <pc:sldChg chg="addSp delSp modSp add mod">
        <pc:chgData name="Mohit  Jain" userId="ed068e90-cc0b-4dc1-9040-9d73d17d250e" providerId="ADAL" clId="{9B0BCB1C-5E17-4241-BEB9-2E36E5437E0B}" dt="2025-01-31T06:51:55.966" v="25" actId="207"/>
        <pc:sldMkLst>
          <pc:docMk/>
          <pc:sldMk cId="4274436712" sldId="267"/>
        </pc:sldMkLst>
        <pc:spChg chg="mod">
          <ac:chgData name="Mohit  Jain" userId="ed068e90-cc0b-4dc1-9040-9d73d17d250e" providerId="ADAL" clId="{9B0BCB1C-5E17-4241-BEB9-2E36E5437E0B}" dt="2025-01-31T06:51:55.966" v="25" actId="207"/>
          <ac:spMkLst>
            <pc:docMk/>
            <pc:sldMk cId="4274436712" sldId="267"/>
            <ac:spMk id="2" creationId="{C407BB5E-897A-52C0-CD20-DA05D166E825}"/>
          </ac:spMkLst>
        </pc:spChg>
        <pc:spChg chg="mod">
          <ac:chgData name="Mohit  Jain" userId="ed068e90-cc0b-4dc1-9040-9d73d17d250e" providerId="ADAL" clId="{9B0BCB1C-5E17-4241-BEB9-2E36E5437E0B}" dt="2025-01-31T06:48:26.538" v="9" actId="1076"/>
          <ac:spMkLst>
            <pc:docMk/>
            <pc:sldMk cId="4274436712" sldId="267"/>
            <ac:spMk id="3" creationId="{E8D08770-973A-10AC-107B-E623691F2AAE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5" creationId="{E3557191-FB96-7551-8707-8CBE01D6919A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6" creationId="{634DF972-251A-9F80-A9A4-1F7BD23FA773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17" creationId="{ACAA11F6-9430-2303-35AB-19E6C14F50A7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21" creationId="{2F4745D6-23C4-92FE-6AAC-7C1CB6816CC8}"/>
          </ac:spMkLst>
        </pc:spChg>
        <pc:spChg chg="mod">
          <ac:chgData name="Mohit  Jain" userId="ed068e90-cc0b-4dc1-9040-9d73d17d250e" providerId="ADAL" clId="{9B0BCB1C-5E17-4241-BEB9-2E36E5437E0B}" dt="2025-01-31T06:48:54.505" v="13" actId="1076"/>
          <ac:spMkLst>
            <pc:docMk/>
            <pc:sldMk cId="4274436712" sldId="267"/>
            <ac:spMk id="22" creationId="{6B4B7BED-53C4-6C3A-919B-14D9C580C98E}"/>
          </ac:spMkLst>
        </pc:spChg>
        <pc:picChg chg="del">
          <ac:chgData name="Mohit  Jain" userId="ed068e90-cc0b-4dc1-9040-9d73d17d250e" providerId="ADAL" clId="{9B0BCB1C-5E17-4241-BEB9-2E36E5437E0B}" dt="2025-01-31T06:45:43.613" v="3" actId="478"/>
          <ac:picMkLst>
            <pc:docMk/>
            <pc:sldMk cId="4274436712" sldId="267"/>
            <ac:picMk id="4" creationId="{FB773290-8D26-E0FF-B92D-B7AFC8C847A9}"/>
          </ac:picMkLst>
        </pc:picChg>
        <pc:picChg chg="add mod ord">
          <ac:chgData name="Mohit  Jain" userId="ed068e90-cc0b-4dc1-9040-9d73d17d250e" providerId="ADAL" clId="{9B0BCB1C-5E17-4241-BEB9-2E36E5437E0B}" dt="2025-01-31T06:49:32.024" v="23" actId="962"/>
          <ac:picMkLst>
            <pc:docMk/>
            <pc:sldMk cId="4274436712" sldId="267"/>
            <ac:picMk id="7" creationId="{9908320E-BB65-77AC-6ADC-E85E4F24CB9E}"/>
          </ac:picMkLst>
        </pc:picChg>
      </pc:sldChg>
      <pc:sldChg chg="del">
        <pc:chgData name="Mohit  Jain" userId="ed068e90-cc0b-4dc1-9040-9d73d17d250e" providerId="ADAL" clId="{9B0BCB1C-5E17-4241-BEB9-2E36E5437E0B}" dt="2025-01-31T06:45:36.918" v="1" actId="47"/>
        <pc:sldMkLst>
          <pc:docMk/>
          <pc:sldMk cId="411609903" sldId="268"/>
        </pc:sldMkLst>
      </pc:sldChg>
      <pc:sldChg chg="add del">
        <pc:chgData name="Mohit  Jain" userId="ed068e90-cc0b-4dc1-9040-9d73d17d250e" providerId="ADAL" clId="{9B0BCB1C-5E17-4241-BEB9-2E36E5437E0B}" dt="2025-01-31T06:49:02.548" v="14" actId="47"/>
        <pc:sldMkLst>
          <pc:docMk/>
          <pc:sldMk cId="2079324382" sldId="268"/>
        </pc:sldMkLst>
      </pc:sldChg>
      <pc:sldChg chg="delSp add mod">
        <pc:chgData name="Mohit  Jain" userId="ed068e90-cc0b-4dc1-9040-9d73d17d250e" providerId="ADAL" clId="{9B0BCB1C-5E17-4241-BEB9-2E36E5437E0B}" dt="2025-01-31T06:46:09.219" v="6" actId="478"/>
        <pc:sldMkLst>
          <pc:docMk/>
          <pc:sldMk cId="2225511048" sldId="269"/>
        </pc:sldMkLst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" creationId="{5E51BD48-74EF-19E0-D93D-9178216CC483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3" creationId="{A565C563-4F9D-91C6-4444-1250667F63D6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5" creationId="{D8987F3B-E150-1FF1-4A57-CBD431DD25C4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6" creationId="{4920487F-FA18-EBC9-978F-E4CFE33FAD09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8" creationId="{71D8D0AB-44C9-83E9-4901-6A56E1B95645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0" creationId="{7BFF7C62-4AB2-BEDE-4642-F5993206C2AF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1" creationId="{1CEA0E00-10A0-19E8-E1A5-0E1D0C6F6D36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16" creationId="{E10DFADC-D829-B716-2942-10C2E26E7BAA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1" creationId="{E6C42064-F3D9-34FD-8E59-33A8BFAFAD2D}"/>
          </ac:spMkLst>
        </pc:spChg>
        <pc:spChg chg="del">
          <ac:chgData name="Mohit  Jain" userId="ed068e90-cc0b-4dc1-9040-9d73d17d250e" providerId="ADAL" clId="{9B0BCB1C-5E17-4241-BEB9-2E36E5437E0B}" dt="2025-01-31T06:46:09.219" v="6" actId="478"/>
          <ac:spMkLst>
            <pc:docMk/>
            <pc:sldMk cId="2225511048" sldId="269"/>
            <ac:spMk id="22" creationId="{86BCE79C-D16F-812F-B085-021E180E6F95}"/>
          </ac:spMkLst>
        </pc:spChg>
      </pc:sldChg>
      <pc:sldChg chg="addSp delSp modSp add mod">
        <pc:chgData name="Mohit  Jain" userId="ed068e90-cc0b-4dc1-9040-9d73d17d250e" providerId="ADAL" clId="{9B0BCB1C-5E17-4241-BEB9-2E36E5437E0B}" dt="2025-01-31T10:41:50.827" v="854" actId="1076"/>
        <pc:sldMkLst>
          <pc:docMk/>
          <pc:sldMk cId="810189813" sldId="270"/>
        </pc:sldMkLst>
        <pc:spChg chg="mod ord">
          <ac:chgData name="Mohit  Jain" userId="ed068e90-cc0b-4dc1-9040-9d73d17d250e" providerId="ADAL" clId="{9B0BCB1C-5E17-4241-BEB9-2E36E5437E0B}" dt="2025-01-31T10:41:50.827" v="854" actId="1076"/>
          <ac:spMkLst>
            <pc:docMk/>
            <pc:sldMk cId="810189813" sldId="270"/>
            <ac:spMk id="2" creationId="{9AC93D06-345E-5BF7-88BF-515DCE5DE070}"/>
          </ac:spMkLst>
        </pc:spChg>
        <pc:spChg chg="del mod">
          <ac:chgData name="Mohit  Jain" userId="ed068e90-cc0b-4dc1-9040-9d73d17d250e" providerId="ADAL" clId="{9B0BCB1C-5E17-4241-BEB9-2E36E5437E0B}" dt="2025-01-31T10:00:05.292" v="152" actId="478"/>
          <ac:spMkLst>
            <pc:docMk/>
            <pc:sldMk cId="810189813" sldId="270"/>
            <ac:spMk id="3" creationId="{FAA32115-DDE4-F430-4445-4F63215F102A}"/>
          </ac:spMkLst>
        </pc:spChg>
        <pc:spChg chg="add mod ord">
          <ac:chgData name="Mohit  Jain" userId="ed068e90-cc0b-4dc1-9040-9d73d17d250e" providerId="ADAL" clId="{9B0BCB1C-5E17-4241-BEB9-2E36E5437E0B}" dt="2025-01-31T09:57:04.938" v="132" actId="1076"/>
          <ac:spMkLst>
            <pc:docMk/>
            <pc:sldMk cId="810189813" sldId="270"/>
            <ac:spMk id="4" creationId="{69B4FB99-7FB8-A7E8-4BCE-C2EA295717E1}"/>
          </ac:spMkLst>
        </pc:spChg>
        <pc:spChg chg="add del mod ord">
          <ac:chgData name="Mohit  Jain" userId="ed068e90-cc0b-4dc1-9040-9d73d17d250e" providerId="ADAL" clId="{9B0BCB1C-5E17-4241-BEB9-2E36E5437E0B}" dt="2025-01-31T09:55:23.994" v="117" actId="478"/>
          <ac:spMkLst>
            <pc:docMk/>
            <pc:sldMk cId="810189813" sldId="270"/>
            <ac:spMk id="7" creationId="{390DCD6C-1494-6835-F77B-C647EEDABCC0}"/>
          </ac:spMkLst>
        </pc:spChg>
        <pc:spChg chg="mod">
          <ac:chgData name="Mohit  Jain" userId="ed068e90-cc0b-4dc1-9040-9d73d17d250e" providerId="ADAL" clId="{9B0BCB1C-5E17-4241-BEB9-2E36E5437E0B}" dt="2025-01-31T09:56:39.727" v="130" actId="1076"/>
          <ac:spMkLst>
            <pc:docMk/>
            <pc:sldMk cId="810189813" sldId="270"/>
            <ac:spMk id="8" creationId="{14DD6127-50BC-0CB6-D80E-7B8B69381FFA}"/>
          </ac:spMkLst>
        </pc:spChg>
        <pc:spChg chg="add mod ord">
          <ac:chgData name="Mohit  Jain" userId="ed068e90-cc0b-4dc1-9040-9d73d17d250e" providerId="ADAL" clId="{9B0BCB1C-5E17-4241-BEB9-2E36E5437E0B}" dt="2025-01-31T09:57:36.541" v="134" actId="1076"/>
          <ac:spMkLst>
            <pc:docMk/>
            <pc:sldMk cId="810189813" sldId="270"/>
            <ac:spMk id="9" creationId="{E4B645CB-5636-680E-6348-7F9F1A50847D}"/>
          </ac:spMkLst>
        </pc:spChg>
        <pc:spChg chg="mod">
          <ac:chgData name="Mohit  Jain" userId="ed068e90-cc0b-4dc1-9040-9d73d17d250e" providerId="ADAL" clId="{9B0BCB1C-5E17-4241-BEB9-2E36E5437E0B}" dt="2025-01-31T09:56:26.794" v="129" actId="1076"/>
          <ac:spMkLst>
            <pc:docMk/>
            <pc:sldMk cId="810189813" sldId="270"/>
            <ac:spMk id="10" creationId="{0F59C952-9842-B91C-599F-709101FAD7F3}"/>
          </ac:spMkLst>
        </pc:spChg>
        <pc:spChg chg="mod">
          <ac:chgData name="Mohit  Jain" userId="ed068e90-cc0b-4dc1-9040-9d73d17d250e" providerId="ADAL" clId="{9B0BCB1C-5E17-4241-BEB9-2E36E5437E0B}" dt="2025-01-31T09:56:39.727" v="130" actId="1076"/>
          <ac:spMkLst>
            <pc:docMk/>
            <pc:sldMk cId="810189813" sldId="270"/>
            <ac:spMk id="11" creationId="{3082E535-57BF-B59A-A147-6DD6D9AE6A55}"/>
          </ac:spMkLst>
        </pc:spChg>
        <pc:spChg chg="mod">
          <ac:chgData name="Mohit  Jain" userId="ed068e90-cc0b-4dc1-9040-9d73d17d250e" providerId="ADAL" clId="{9B0BCB1C-5E17-4241-BEB9-2E36E5437E0B}" dt="2025-01-31T09:56:20.306" v="128" actId="1076"/>
          <ac:spMkLst>
            <pc:docMk/>
            <pc:sldMk cId="810189813" sldId="270"/>
            <ac:spMk id="16" creationId="{467E5FD9-1DC4-8CA9-6E84-0AB7B70C3490}"/>
          </ac:spMkLst>
        </pc:spChg>
        <pc:spChg chg="mod">
          <ac:chgData name="Mohit  Jain" userId="ed068e90-cc0b-4dc1-9040-9d73d17d250e" providerId="ADAL" clId="{9B0BCB1C-5E17-4241-BEB9-2E36E5437E0B}" dt="2025-01-31T10:03:19.035" v="182" actId="14100"/>
          <ac:spMkLst>
            <pc:docMk/>
            <pc:sldMk cId="810189813" sldId="270"/>
            <ac:spMk id="22" creationId="{307171C3-70A6-5889-2B51-A042DCC48554}"/>
          </ac:spMkLst>
        </pc:spChg>
        <pc:picChg chg="add del mod">
          <ac:chgData name="Mohit  Jain" userId="ed068e90-cc0b-4dc1-9040-9d73d17d250e" providerId="ADAL" clId="{9B0BCB1C-5E17-4241-BEB9-2E36E5437E0B}" dt="2025-01-31T09:59:57.203" v="150" actId="478"/>
          <ac:picMkLst>
            <pc:docMk/>
            <pc:sldMk cId="810189813" sldId="270"/>
            <ac:picMk id="18" creationId="{891DE1E0-1A34-3328-CC8C-4E695DEEFBBD}"/>
          </ac:picMkLst>
        </pc:picChg>
        <pc:picChg chg="add mod ord">
          <ac:chgData name="Mohit  Jain" userId="ed068e90-cc0b-4dc1-9040-9d73d17d250e" providerId="ADAL" clId="{9B0BCB1C-5E17-4241-BEB9-2E36E5437E0B}" dt="2025-01-31T10:41:29.910" v="850" actId="1076"/>
          <ac:picMkLst>
            <pc:docMk/>
            <pc:sldMk cId="810189813" sldId="270"/>
            <ac:picMk id="20" creationId="{D99AEDC4-1172-EDE2-9A8F-CC6FE2C74E3A}"/>
          </ac:picMkLst>
        </pc:picChg>
        <pc:picChg chg="add mod ord">
          <ac:chgData name="Mohit  Jain" userId="ed068e90-cc0b-4dc1-9040-9d73d17d250e" providerId="ADAL" clId="{9B0BCB1C-5E17-4241-BEB9-2E36E5437E0B}" dt="2025-01-31T10:41:39.142" v="853" actId="1076"/>
          <ac:picMkLst>
            <pc:docMk/>
            <pc:sldMk cId="810189813" sldId="270"/>
            <ac:picMk id="26" creationId="{91157FB9-A548-7DF9-168C-0F0CFAF3D1B8}"/>
          </ac:picMkLst>
        </pc:picChg>
        <pc:cxnChg chg="add mod">
          <ac:chgData name="Mohit  Jain" userId="ed068e90-cc0b-4dc1-9040-9d73d17d250e" providerId="ADAL" clId="{9B0BCB1C-5E17-4241-BEB9-2E36E5437E0B}" dt="2025-01-31T10:03:10.465" v="181" actId="1076"/>
          <ac:cxnSpMkLst>
            <pc:docMk/>
            <pc:sldMk cId="810189813" sldId="270"/>
            <ac:cxnSpMk id="13" creationId="{41409B0E-9A5F-8857-51D8-02FE428A983C}"/>
          </ac:cxnSpMkLst>
        </pc:cxnChg>
      </pc:sldChg>
      <pc:sldChg chg="modSp add del mod">
        <pc:chgData name="Mohit  Jain" userId="ed068e90-cc0b-4dc1-9040-9d73d17d250e" providerId="ADAL" clId="{9B0BCB1C-5E17-4241-BEB9-2E36E5437E0B}" dt="2025-01-31T07:31:49.129" v="93" actId="47"/>
        <pc:sldMkLst>
          <pc:docMk/>
          <pc:sldMk cId="1329843467" sldId="271"/>
        </pc:sldMkLst>
        <pc:spChg chg="mod">
          <ac:chgData name="Mohit  Jain" userId="ed068e90-cc0b-4dc1-9040-9d73d17d250e" providerId="ADAL" clId="{9B0BCB1C-5E17-4241-BEB9-2E36E5437E0B}" dt="2025-01-31T06:52:00.757" v="26" actId="207"/>
          <ac:spMkLst>
            <pc:docMk/>
            <pc:sldMk cId="1329843467" sldId="271"/>
            <ac:spMk id="2" creationId="{0ECE5664-21FC-E000-F6C9-DC86858B3728}"/>
          </ac:spMkLst>
        </pc:spChg>
      </pc:sldChg>
      <pc:sldChg chg="add">
        <pc:chgData name="Mohit  Jain" userId="ed068e90-cc0b-4dc1-9040-9d73d17d250e" providerId="ADAL" clId="{9B0BCB1C-5E17-4241-BEB9-2E36E5437E0B}" dt="2025-01-31T07:31:50.761" v="94"/>
        <pc:sldMkLst>
          <pc:docMk/>
          <pc:sldMk cId="2134747100" sldId="271"/>
        </pc:sldMkLst>
      </pc:sldChg>
      <pc:sldChg chg="add">
        <pc:chgData name="Mohit  Jain" userId="ed068e90-cc0b-4dc1-9040-9d73d17d250e" providerId="ADAL" clId="{9B0BCB1C-5E17-4241-BEB9-2E36E5437E0B}" dt="2025-01-31T09:59:59.777" v="151"/>
        <pc:sldMkLst>
          <pc:docMk/>
          <pc:sldMk cId="3166579181" sldId="272"/>
        </pc:sldMkLst>
      </pc:sldChg>
      <pc:sldChg chg="add del">
        <pc:chgData name="Mohit  Jain" userId="ed068e90-cc0b-4dc1-9040-9d73d17d250e" providerId="ADAL" clId="{9B0BCB1C-5E17-4241-BEB9-2E36E5437E0B}" dt="2025-01-31T10:00:06.866" v="154"/>
        <pc:sldMkLst>
          <pc:docMk/>
          <pc:sldMk cId="359564907" sldId="273"/>
        </pc:sldMkLst>
      </pc:sldChg>
      <pc:sldChg chg="addSp delSp modSp add mod">
        <pc:chgData name="Mohit  Jain" userId="ed068e90-cc0b-4dc1-9040-9d73d17d250e" providerId="ADAL" clId="{9B0BCB1C-5E17-4241-BEB9-2E36E5437E0B}" dt="2025-01-31T10:06:37.784" v="216" actId="1076"/>
        <pc:sldMkLst>
          <pc:docMk/>
          <pc:sldMk cId="2956494907" sldId="273"/>
        </pc:sldMkLst>
        <pc:spChg chg="mod">
          <ac:chgData name="Mohit  Jain" userId="ed068e90-cc0b-4dc1-9040-9d73d17d250e" providerId="ADAL" clId="{9B0BCB1C-5E17-4241-BEB9-2E36E5437E0B}" dt="2025-01-31T10:06:23.115" v="214" actId="1076"/>
          <ac:spMkLst>
            <pc:docMk/>
            <pc:sldMk cId="2956494907" sldId="273"/>
            <ac:spMk id="2" creationId="{B319F98D-7134-3B35-21A8-3B322062C278}"/>
          </ac:spMkLst>
        </pc:spChg>
        <pc:spChg chg="add mod">
          <ac:chgData name="Mohit  Jain" userId="ed068e90-cc0b-4dc1-9040-9d73d17d250e" providerId="ADAL" clId="{9B0BCB1C-5E17-4241-BEB9-2E36E5437E0B}" dt="2025-01-31T10:06:18.018" v="213" actId="1076"/>
          <ac:spMkLst>
            <pc:docMk/>
            <pc:sldMk cId="2956494907" sldId="273"/>
            <ac:spMk id="3" creationId="{BB5CF74B-29D4-DF7E-FD3F-9BEDEFAD2790}"/>
          </ac:spMkLst>
        </pc:spChg>
        <pc:spChg chg="del">
          <ac:chgData name="Mohit  Jain" userId="ed068e90-cc0b-4dc1-9040-9d73d17d250e" providerId="ADAL" clId="{9B0BCB1C-5E17-4241-BEB9-2E36E5437E0B}" dt="2025-01-31T10:05:21.170" v="190" actId="478"/>
          <ac:spMkLst>
            <pc:docMk/>
            <pc:sldMk cId="2956494907" sldId="273"/>
            <ac:spMk id="4" creationId="{8DB61E4A-9D5A-7113-B0E4-C1608503A92D}"/>
          </ac:spMkLst>
        </pc:spChg>
        <pc:spChg chg="del">
          <ac:chgData name="Mohit  Jain" userId="ed068e90-cc0b-4dc1-9040-9d73d17d250e" providerId="ADAL" clId="{9B0BCB1C-5E17-4241-BEB9-2E36E5437E0B}" dt="2025-01-31T10:05:33.489" v="195" actId="478"/>
          <ac:spMkLst>
            <pc:docMk/>
            <pc:sldMk cId="2956494907" sldId="273"/>
            <ac:spMk id="5" creationId="{564CF736-A8FF-3E01-98ED-18C8E79B50D4}"/>
          </ac:spMkLst>
        </pc:spChg>
        <pc:spChg chg="del">
          <ac:chgData name="Mohit  Jain" userId="ed068e90-cc0b-4dc1-9040-9d73d17d250e" providerId="ADAL" clId="{9B0BCB1C-5E17-4241-BEB9-2E36E5437E0B}" dt="2025-01-31T10:05:31.918" v="194" actId="478"/>
          <ac:spMkLst>
            <pc:docMk/>
            <pc:sldMk cId="2956494907" sldId="273"/>
            <ac:spMk id="6" creationId="{7EC569AE-1F76-4742-3BA1-05EB5407FE25}"/>
          </ac:spMkLst>
        </pc:spChg>
        <pc:spChg chg="add mod">
          <ac:chgData name="Mohit  Jain" userId="ed068e90-cc0b-4dc1-9040-9d73d17d250e" providerId="ADAL" clId="{9B0BCB1C-5E17-4241-BEB9-2E36E5437E0B}" dt="2025-01-31T10:06:37.784" v="216" actId="1076"/>
          <ac:spMkLst>
            <pc:docMk/>
            <pc:sldMk cId="2956494907" sldId="273"/>
            <ac:spMk id="7" creationId="{2EE676D5-4AF9-36B4-0C1D-249617A03220}"/>
          </ac:spMkLst>
        </pc:spChg>
        <pc:spChg chg="del">
          <ac:chgData name="Mohit  Jain" userId="ed068e90-cc0b-4dc1-9040-9d73d17d250e" providerId="ADAL" clId="{9B0BCB1C-5E17-4241-BEB9-2E36E5437E0B}" dt="2025-01-31T10:05:23.435" v="191" actId="478"/>
          <ac:spMkLst>
            <pc:docMk/>
            <pc:sldMk cId="2956494907" sldId="273"/>
            <ac:spMk id="9" creationId="{5F1B9663-1FBF-C078-20B5-49495EA4D8A1}"/>
          </ac:spMkLst>
        </pc:spChg>
        <pc:picChg chg="del">
          <ac:chgData name="Mohit  Jain" userId="ed068e90-cc0b-4dc1-9040-9d73d17d250e" providerId="ADAL" clId="{9B0BCB1C-5E17-4241-BEB9-2E36E5437E0B}" dt="2025-01-31T10:05:19.158" v="189" actId="478"/>
          <ac:picMkLst>
            <pc:docMk/>
            <pc:sldMk cId="2956494907" sldId="273"/>
            <ac:picMk id="20" creationId="{FA8A9296-FDF6-213A-F4A6-45138EE228CF}"/>
          </ac:picMkLst>
        </pc:picChg>
        <pc:cxnChg chg="del">
          <ac:chgData name="Mohit  Jain" userId="ed068e90-cc0b-4dc1-9040-9d73d17d250e" providerId="ADAL" clId="{9B0BCB1C-5E17-4241-BEB9-2E36E5437E0B}" dt="2025-01-31T10:05:29.546" v="193" actId="478"/>
          <ac:cxnSpMkLst>
            <pc:docMk/>
            <pc:sldMk cId="2956494907" sldId="273"/>
            <ac:cxnSpMk id="13" creationId="{39E6DB5A-58CD-D1E0-ED8F-6FB7EC3282C3}"/>
          </ac:cxnSpMkLst>
        </pc:cxnChg>
      </pc:sldChg>
      <pc:sldChg chg="addSp delSp modSp add mod">
        <pc:chgData name="Mohit  Jain" userId="ed068e90-cc0b-4dc1-9040-9d73d17d250e" providerId="ADAL" clId="{9B0BCB1C-5E17-4241-BEB9-2E36E5437E0B}" dt="2025-01-31T10:10:22.021" v="274" actId="1076"/>
        <pc:sldMkLst>
          <pc:docMk/>
          <pc:sldMk cId="562947957" sldId="274"/>
        </pc:sldMkLst>
        <pc:spChg chg="del">
          <ac:chgData name="Mohit  Jain" userId="ed068e90-cc0b-4dc1-9040-9d73d17d250e" providerId="ADAL" clId="{9B0BCB1C-5E17-4241-BEB9-2E36E5437E0B}" dt="2025-01-31T10:06:51.373" v="219" actId="478"/>
          <ac:spMkLst>
            <pc:docMk/>
            <pc:sldMk cId="562947957" sldId="274"/>
            <ac:spMk id="2" creationId="{0502292C-27F6-E497-2BE3-106AFB1D3B23}"/>
          </ac:spMkLst>
        </pc:spChg>
        <pc:spChg chg="del">
          <ac:chgData name="Mohit  Jain" userId="ed068e90-cc0b-4dc1-9040-9d73d17d250e" providerId="ADAL" clId="{9B0BCB1C-5E17-4241-BEB9-2E36E5437E0B}" dt="2025-01-31T10:06:54.390" v="220" actId="478"/>
          <ac:spMkLst>
            <pc:docMk/>
            <pc:sldMk cId="562947957" sldId="274"/>
            <ac:spMk id="3" creationId="{C12C1007-EBF9-2630-023C-24C2F26B5737}"/>
          </ac:spMkLst>
        </pc:spChg>
        <pc:spChg chg="del mod">
          <ac:chgData name="Mohit  Jain" userId="ed068e90-cc0b-4dc1-9040-9d73d17d250e" providerId="ADAL" clId="{9B0BCB1C-5E17-4241-BEB9-2E36E5437E0B}" dt="2025-01-31T10:08:44.979" v="252" actId="21"/>
          <ac:spMkLst>
            <pc:docMk/>
            <pc:sldMk cId="562947957" sldId="274"/>
            <ac:spMk id="7" creationId="{043D2B37-521F-338D-F0A9-94BE75749227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8" creationId="{AED5CC02-F8FE-D4C3-69CC-3D876470A877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10" creationId="{B32BC95A-36FE-0057-D03D-2E91D8808CD6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11" creationId="{C0AFF747-127C-31B1-5FC0-8ED5F7314868}"/>
          </ac:spMkLst>
        </pc:spChg>
        <pc:spChg chg="del">
          <ac:chgData name="Mohit  Jain" userId="ed068e90-cc0b-4dc1-9040-9d73d17d250e" providerId="ADAL" clId="{9B0BCB1C-5E17-4241-BEB9-2E36E5437E0B}" dt="2025-01-31T10:06:48.860" v="218" actId="478"/>
          <ac:spMkLst>
            <pc:docMk/>
            <pc:sldMk cId="562947957" sldId="274"/>
            <ac:spMk id="16" creationId="{D35D68BB-7C14-A3ED-4377-E2CD998FE482}"/>
          </ac:spMkLst>
        </pc:spChg>
        <pc:picChg chg="add mod">
          <ac:chgData name="Mohit  Jain" userId="ed068e90-cc0b-4dc1-9040-9d73d17d250e" providerId="ADAL" clId="{9B0BCB1C-5E17-4241-BEB9-2E36E5437E0B}" dt="2025-01-31T10:10:22.021" v="274" actId="1076"/>
          <ac:picMkLst>
            <pc:docMk/>
            <pc:sldMk cId="562947957" sldId="274"/>
            <ac:picMk id="5" creationId="{DA9015C6-9DA5-A54B-4B72-D3638FA76F5C}"/>
          </ac:picMkLst>
        </pc:picChg>
      </pc:sldChg>
      <pc:sldChg chg="addSp delSp modSp new mod">
        <pc:chgData name="Mohit  Jain" userId="ed068e90-cc0b-4dc1-9040-9d73d17d250e" providerId="ADAL" clId="{9B0BCB1C-5E17-4241-BEB9-2E36E5437E0B}" dt="2025-01-31T10:21:39.769" v="447" actId="20577"/>
        <pc:sldMkLst>
          <pc:docMk/>
          <pc:sldMk cId="2706333103" sldId="275"/>
        </pc:sldMkLst>
        <pc:spChg chg="add mod">
          <ac:chgData name="Mohit  Jain" userId="ed068e90-cc0b-4dc1-9040-9d73d17d250e" providerId="ADAL" clId="{9B0BCB1C-5E17-4241-BEB9-2E36E5437E0B}" dt="2025-01-31T10:20:02.289" v="400" actId="1076"/>
          <ac:spMkLst>
            <pc:docMk/>
            <pc:sldMk cId="2706333103" sldId="275"/>
            <ac:spMk id="2" creationId="{8A654C19-CFC4-D4D6-F679-0288F2D7702E}"/>
          </ac:spMkLst>
        </pc:spChg>
        <pc:spChg chg="add mod">
          <ac:chgData name="Mohit  Jain" userId="ed068e90-cc0b-4dc1-9040-9d73d17d250e" providerId="ADAL" clId="{9B0BCB1C-5E17-4241-BEB9-2E36E5437E0B}" dt="2025-01-31T10:21:10.086" v="428" actId="20577"/>
          <ac:spMkLst>
            <pc:docMk/>
            <pc:sldMk cId="2706333103" sldId="275"/>
            <ac:spMk id="3" creationId="{0227F0DA-8D53-4782-3740-090C3B616463}"/>
          </ac:spMkLst>
        </pc:spChg>
        <pc:spChg chg="add mod">
          <ac:chgData name="Mohit  Jain" userId="ed068e90-cc0b-4dc1-9040-9d73d17d250e" providerId="ADAL" clId="{9B0BCB1C-5E17-4241-BEB9-2E36E5437E0B}" dt="2025-01-31T10:21:05.737" v="425" actId="1076"/>
          <ac:spMkLst>
            <pc:docMk/>
            <pc:sldMk cId="2706333103" sldId="275"/>
            <ac:spMk id="4" creationId="{55DFD0A6-3C1B-E52B-841B-9EB04F59A545}"/>
          </ac:spMkLst>
        </pc:spChg>
        <pc:spChg chg="add mod">
          <ac:chgData name="Mohit  Jain" userId="ed068e90-cc0b-4dc1-9040-9d73d17d250e" providerId="ADAL" clId="{9B0BCB1C-5E17-4241-BEB9-2E36E5437E0B}" dt="2025-01-31T10:21:16.618" v="431" actId="1076"/>
          <ac:spMkLst>
            <pc:docMk/>
            <pc:sldMk cId="2706333103" sldId="275"/>
            <ac:spMk id="5" creationId="{A9CD03F8-6ACA-ADEF-5876-5CECCBAD78B1}"/>
          </ac:spMkLst>
        </pc:spChg>
        <pc:spChg chg="add mod">
          <ac:chgData name="Mohit  Jain" userId="ed068e90-cc0b-4dc1-9040-9d73d17d250e" providerId="ADAL" clId="{9B0BCB1C-5E17-4241-BEB9-2E36E5437E0B}" dt="2025-01-31T10:21:19.270" v="433" actId="20577"/>
          <ac:spMkLst>
            <pc:docMk/>
            <pc:sldMk cId="2706333103" sldId="275"/>
            <ac:spMk id="6" creationId="{BC2F0932-FC45-2C5A-2C29-5CD6ECD360FB}"/>
          </ac:spMkLst>
        </pc:spChg>
        <pc:spChg chg="add del mod">
          <ac:chgData name="Mohit  Jain" userId="ed068e90-cc0b-4dc1-9040-9d73d17d250e" providerId="ADAL" clId="{9B0BCB1C-5E17-4241-BEB9-2E36E5437E0B}" dt="2025-01-31T10:10:04.066" v="270" actId="1076"/>
          <ac:spMkLst>
            <pc:docMk/>
            <pc:sldMk cId="2706333103" sldId="275"/>
            <ac:spMk id="7" creationId="{043D2B37-521F-338D-F0A9-94BE75749227}"/>
          </ac:spMkLst>
        </pc:spChg>
        <pc:spChg chg="add mod">
          <ac:chgData name="Mohit  Jain" userId="ed068e90-cc0b-4dc1-9040-9d73d17d250e" providerId="ADAL" clId="{9B0BCB1C-5E17-4241-BEB9-2E36E5437E0B}" dt="2025-01-31T10:21:39.769" v="447" actId="20577"/>
          <ac:spMkLst>
            <pc:docMk/>
            <pc:sldMk cId="2706333103" sldId="275"/>
            <ac:spMk id="8" creationId="{AC150FD8-70FB-8757-C61C-FDA7AC828BB7}"/>
          </ac:spMkLst>
        </pc:spChg>
        <pc:spChg chg="add mod">
          <ac:chgData name="Mohit  Jain" userId="ed068e90-cc0b-4dc1-9040-9d73d17d250e" providerId="ADAL" clId="{9B0BCB1C-5E17-4241-BEB9-2E36E5437E0B}" dt="2025-01-31T10:21:36.833" v="445" actId="20577"/>
          <ac:spMkLst>
            <pc:docMk/>
            <pc:sldMk cId="2706333103" sldId="275"/>
            <ac:spMk id="9" creationId="{BEF5AEE6-ECE7-36D4-8887-A854B477BED3}"/>
          </ac:spMkLst>
        </pc:spChg>
        <pc:spChg chg="add mod">
          <ac:chgData name="Mohit  Jain" userId="ed068e90-cc0b-4dc1-9040-9d73d17d250e" providerId="ADAL" clId="{9B0BCB1C-5E17-4241-BEB9-2E36E5437E0B}" dt="2025-01-31T10:21:32.699" v="443" actId="20577"/>
          <ac:spMkLst>
            <pc:docMk/>
            <pc:sldMk cId="2706333103" sldId="275"/>
            <ac:spMk id="10" creationId="{968A096C-DC84-A937-FA60-47C0701D27F1}"/>
          </ac:spMkLst>
        </pc:spChg>
        <pc:spChg chg="add mod">
          <ac:chgData name="Mohit  Jain" userId="ed068e90-cc0b-4dc1-9040-9d73d17d250e" providerId="ADAL" clId="{9B0BCB1C-5E17-4241-BEB9-2E36E5437E0B}" dt="2025-01-31T10:21:28.429" v="440" actId="20577"/>
          <ac:spMkLst>
            <pc:docMk/>
            <pc:sldMk cId="2706333103" sldId="275"/>
            <ac:spMk id="11" creationId="{1916A51C-4DE3-A3A5-AB32-691752A9D7E6}"/>
          </ac:spMkLst>
        </pc:spChg>
        <pc:spChg chg="add mod">
          <ac:chgData name="Mohit  Jain" userId="ed068e90-cc0b-4dc1-9040-9d73d17d250e" providerId="ADAL" clId="{9B0BCB1C-5E17-4241-BEB9-2E36E5437E0B}" dt="2025-01-31T10:21:25.725" v="438" actId="20577"/>
          <ac:spMkLst>
            <pc:docMk/>
            <pc:sldMk cId="2706333103" sldId="275"/>
            <ac:spMk id="12" creationId="{26769FD6-CE71-5F59-D0D5-36518647A801}"/>
          </ac:spMkLst>
        </pc:spChg>
        <pc:spChg chg="add mod">
          <ac:chgData name="Mohit  Jain" userId="ed068e90-cc0b-4dc1-9040-9d73d17d250e" providerId="ADAL" clId="{9B0BCB1C-5E17-4241-BEB9-2E36E5437E0B}" dt="2025-01-31T10:21:22.952" v="436" actId="20577"/>
          <ac:spMkLst>
            <pc:docMk/>
            <pc:sldMk cId="2706333103" sldId="275"/>
            <ac:spMk id="13" creationId="{78BCEA2D-4ADD-7580-E559-BBE47CF676A7}"/>
          </ac:spMkLst>
        </pc:spChg>
        <pc:spChg chg="add mod">
          <ac:chgData name="Mohit  Jain" userId="ed068e90-cc0b-4dc1-9040-9d73d17d250e" providerId="ADAL" clId="{9B0BCB1C-5E17-4241-BEB9-2E36E5437E0B}" dt="2025-01-31T10:20:22.198" v="414" actId="1076"/>
          <ac:spMkLst>
            <pc:docMk/>
            <pc:sldMk cId="2706333103" sldId="275"/>
            <ac:spMk id="14" creationId="{E05E76FD-67C3-DEC6-FA89-8B63257DC7A9}"/>
          </ac:spMkLst>
        </pc:spChg>
        <pc:spChg chg="add mod">
          <ac:chgData name="Mohit  Jain" userId="ed068e90-cc0b-4dc1-9040-9d73d17d250e" providerId="ADAL" clId="{9B0BCB1C-5E17-4241-BEB9-2E36E5437E0B}" dt="2025-01-31T10:20:48.565" v="420" actId="1076"/>
          <ac:spMkLst>
            <pc:docMk/>
            <pc:sldMk cId="2706333103" sldId="275"/>
            <ac:spMk id="15" creationId="{CF10B13A-37F5-3283-D234-82E21B2200E3}"/>
          </ac:spMkLst>
        </pc:spChg>
      </pc:sldChg>
      <pc:sldChg chg="addSp delSp modSp add del mod ord">
        <pc:chgData name="Mohit  Jain" userId="ed068e90-cc0b-4dc1-9040-9d73d17d250e" providerId="ADAL" clId="{9B0BCB1C-5E17-4241-BEB9-2E36E5437E0B}" dt="2025-01-31T10:46:43.681" v="891" actId="1076"/>
        <pc:sldMkLst>
          <pc:docMk/>
          <pc:sldMk cId="3621609168" sldId="276"/>
        </pc:sldMkLst>
        <pc:spChg chg="add del mod">
          <ac:chgData name="Mohit  Jain" userId="ed068e90-cc0b-4dc1-9040-9d73d17d250e" providerId="ADAL" clId="{9B0BCB1C-5E17-4241-BEB9-2E36E5437E0B}" dt="2025-01-31T10:11:20.847" v="287" actId="478"/>
          <ac:spMkLst>
            <pc:docMk/>
            <pc:sldMk cId="3621609168" sldId="276"/>
            <ac:spMk id="2" creationId="{B1F27074-5353-7616-3A8C-B7B0CF9E77F6}"/>
          </ac:spMkLst>
        </pc:spChg>
        <pc:spChg chg="add del mod">
          <ac:chgData name="Mohit  Jain" userId="ed068e90-cc0b-4dc1-9040-9d73d17d250e" providerId="ADAL" clId="{9B0BCB1C-5E17-4241-BEB9-2E36E5437E0B}" dt="2025-01-31T10:22:07.495" v="448" actId="478"/>
          <ac:spMkLst>
            <pc:docMk/>
            <pc:sldMk cId="3621609168" sldId="276"/>
            <ac:spMk id="3" creationId="{694A24BC-A830-E2F9-21A1-4F2C02D11733}"/>
          </ac:spMkLst>
        </pc:spChg>
        <pc:spChg chg="add del mod">
          <ac:chgData name="Mohit  Jain" userId="ed068e90-cc0b-4dc1-9040-9d73d17d250e" providerId="ADAL" clId="{9B0BCB1C-5E17-4241-BEB9-2E36E5437E0B}" dt="2025-01-31T10:17:04.569" v="355" actId="21"/>
          <ac:spMkLst>
            <pc:docMk/>
            <pc:sldMk cId="3621609168" sldId="276"/>
            <ac:spMk id="4" creationId="{FE472E86-B52F-B37D-4640-25A772C93ACD}"/>
          </ac:spMkLst>
        </pc:spChg>
        <pc:spChg chg="add del mod">
          <ac:chgData name="Mohit  Jain" userId="ed068e90-cc0b-4dc1-9040-9d73d17d250e" providerId="ADAL" clId="{9B0BCB1C-5E17-4241-BEB9-2E36E5437E0B}" dt="2025-01-31T10:14:20.987" v="342" actId="478"/>
          <ac:spMkLst>
            <pc:docMk/>
            <pc:sldMk cId="3621609168" sldId="276"/>
            <ac:spMk id="6" creationId="{E1B27601-6461-22BA-67DB-8E5630C24700}"/>
          </ac:spMkLst>
        </pc:spChg>
        <pc:spChg chg="add del mod">
          <ac:chgData name="Mohit  Jain" userId="ed068e90-cc0b-4dc1-9040-9d73d17d250e" providerId="ADAL" clId="{9B0BCB1C-5E17-4241-BEB9-2E36E5437E0B}" dt="2025-01-31T10:13:54.253" v="335" actId="478"/>
          <ac:spMkLst>
            <pc:docMk/>
            <pc:sldMk cId="3621609168" sldId="276"/>
            <ac:spMk id="7" creationId="{3ACCD2DC-BDD6-459C-EB01-4FE9177FCA1A}"/>
          </ac:spMkLst>
        </pc:spChg>
        <pc:spChg chg="add del mod">
          <ac:chgData name="Mohit  Jain" userId="ed068e90-cc0b-4dc1-9040-9d73d17d250e" providerId="ADAL" clId="{9B0BCB1C-5E17-4241-BEB9-2E36E5437E0B}" dt="2025-01-31T10:22:07.495" v="448" actId="478"/>
          <ac:spMkLst>
            <pc:docMk/>
            <pc:sldMk cId="3621609168" sldId="276"/>
            <ac:spMk id="13" creationId="{FE472E86-B52F-B37D-4640-25A772C93ACD}"/>
          </ac:spMkLst>
        </pc:spChg>
        <pc:spChg chg="add del mod">
          <ac:chgData name="Mohit  Jain" userId="ed068e90-cc0b-4dc1-9040-9d73d17d250e" providerId="ADAL" clId="{9B0BCB1C-5E17-4241-BEB9-2E36E5437E0B}" dt="2025-01-31T10:22:11.492" v="450" actId="478"/>
          <ac:spMkLst>
            <pc:docMk/>
            <pc:sldMk cId="3621609168" sldId="276"/>
            <ac:spMk id="14" creationId="{FA063EA4-FC82-B9CE-5FF2-0C80EA57D8F8}"/>
          </ac:spMkLst>
        </pc:spChg>
        <pc:spChg chg="add del mod">
          <ac:chgData name="Mohit  Jain" userId="ed068e90-cc0b-4dc1-9040-9d73d17d250e" providerId="ADAL" clId="{9B0BCB1C-5E17-4241-BEB9-2E36E5437E0B}" dt="2025-01-31T10:18:05.136" v="373" actId="21"/>
          <ac:spMkLst>
            <pc:docMk/>
            <pc:sldMk cId="3621609168" sldId="276"/>
            <ac:spMk id="15" creationId="{11DC4817-1867-1F8B-8DB9-C6225B40058A}"/>
          </ac:spMkLst>
        </pc:spChg>
        <pc:spChg chg="add del mod">
          <ac:chgData name="Mohit  Jain" userId="ed068e90-cc0b-4dc1-9040-9d73d17d250e" providerId="ADAL" clId="{9B0BCB1C-5E17-4241-BEB9-2E36E5437E0B}" dt="2025-01-31T10:22:07.495" v="448" actId="478"/>
          <ac:spMkLst>
            <pc:docMk/>
            <pc:sldMk cId="3621609168" sldId="276"/>
            <ac:spMk id="20" creationId="{FA4AE093-D756-EC0D-F8D2-C1E52A2EE903}"/>
          </ac:spMkLst>
        </pc:spChg>
        <pc:spChg chg="add del mod">
          <ac:chgData name="Mohit  Jain" userId="ed068e90-cc0b-4dc1-9040-9d73d17d250e" providerId="ADAL" clId="{9B0BCB1C-5E17-4241-BEB9-2E36E5437E0B}" dt="2025-01-31T10:25:01.398" v="491" actId="21"/>
          <ac:spMkLst>
            <pc:docMk/>
            <pc:sldMk cId="3621609168" sldId="276"/>
            <ac:spMk id="30" creationId="{8898F718-5624-D967-DF0C-BE3775D3C79F}"/>
          </ac:spMkLst>
        </pc:spChg>
        <pc:spChg chg="add mod ord">
          <ac:chgData name="Mohit  Jain" userId="ed068e90-cc0b-4dc1-9040-9d73d17d250e" providerId="ADAL" clId="{9B0BCB1C-5E17-4241-BEB9-2E36E5437E0B}" dt="2025-01-31T10:37:57.551" v="836" actId="1076"/>
          <ac:spMkLst>
            <pc:docMk/>
            <pc:sldMk cId="3621609168" sldId="276"/>
            <ac:spMk id="46" creationId="{553F16BE-F446-3B5F-70D9-518A816F6BB4}"/>
          </ac:spMkLst>
        </pc:spChg>
        <pc:spChg chg="add mod ord">
          <ac:chgData name="Mohit  Jain" userId="ed068e90-cc0b-4dc1-9040-9d73d17d250e" providerId="ADAL" clId="{9B0BCB1C-5E17-4241-BEB9-2E36E5437E0B}" dt="2025-01-31T10:37:54.441" v="835" actId="1076"/>
          <ac:spMkLst>
            <pc:docMk/>
            <pc:sldMk cId="3621609168" sldId="276"/>
            <ac:spMk id="47" creationId="{D98D79F2-6130-54C6-0174-352F8A9326AE}"/>
          </ac:spMkLst>
        </pc:spChg>
        <pc:spChg chg="add mod">
          <ac:chgData name="Mohit  Jain" userId="ed068e90-cc0b-4dc1-9040-9d73d17d250e" providerId="ADAL" clId="{9B0BCB1C-5E17-4241-BEB9-2E36E5437E0B}" dt="2025-01-31T10:35:05.115" v="812" actId="1076"/>
          <ac:spMkLst>
            <pc:docMk/>
            <pc:sldMk cId="3621609168" sldId="276"/>
            <ac:spMk id="48" creationId="{5E316EA2-BC68-3F84-FC00-8615BBE698AB}"/>
          </ac:spMkLst>
        </pc:spChg>
        <pc:spChg chg="add mod">
          <ac:chgData name="Mohit  Jain" userId="ed068e90-cc0b-4dc1-9040-9d73d17d250e" providerId="ADAL" clId="{9B0BCB1C-5E17-4241-BEB9-2E36E5437E0B}" dt="2025-01-31T10:35:01.545" v="811" actId="1076"/>
          <ac:spMkLst>
            <pc:docMk/>
            <pc:sldMk cId="3621609168" sldId="276"/>
            <ac:spMk id="49" creationId="{B5D51C34-72DD-EF8F-CA7D-ED48FB350323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1" creationId="{1132D0E5-7945-8808-4479-B6EE66B0629C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2" creationId="{C762D1EC-C490-9649-BAFF-232832540C73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3" creationId="{58423872-BB11-7A44-4245-2CE24B3F83FD}"/>
          </ac:spMkLst>
        </pc:spChg>
        <pc:spChg chg="add mod">
          <ac:chgData name="Mohit  Jain" userId="ed068e90-cc0b-4dc1-9040-9d73d17d250e" providerId="ADAL" clId="{9B0BCB1C-5E17-4241-BEB9-2E36E5437E0B}" dt="2025-01-31T10:35:28.743" v="815" actId="1076"/>
          <ac:spMkLst>
            <pc:docMk/>
            <pc:sldMk cId="3621609168" sldId="276"/>
            <ac:spMk id="54" creationId="{BE02941D-5C60-FC7D-520E-12623B284817}"/>
          </ac:spMkLst>
        </pc:spChg>
        <pc:spChg chg="add mod ord">
          <ac:chgData name="Mohit  Jain" userId="ed068e90-cc0b-4dc1-9040-9d73d17d250e" providerId="ADAL" clId="{9B0BCB1C-5E17-4241-BEB9-2E36E5437E0B}" dt="2025-01-31T10:37:44.795" v="834" actId="166"/>
          <ac:spMkLst>
            <pc:docMk/>
            <pc:sldMk cId="3621609168" sldId="276"/>
            <ac:spMk id="55" creationId="{88E60D7B-3ECC-95F4-68C8-DC643CD6F6AE}"/>
          </ac:spMkLst>
        </pc:spChg>
        <pc:spChg chg="add mod ord">
          <ac:chgData name="Mohit  Jain" userId="ed068e90-cc0b-4dc1-9040-9d73d17d250e" providerId="ADAL" clId="{9B0BCB1C-5E17-4241-BEB9-2E36E5437E0B}" dt="2025-01-31T10:37:44.795" v="834" actId="166"/>
          <ac:spMkLst>
            <pc:docMk/>
            <pc:sldMk cId="3621609168" sldId="276"/>
            <ac:spMk id="56" creationId="{A97106C4-4B8B-8BDB-5C5D-F70F7AE13282}"/>
          </ac:spMkLst>
        </pc:spChg>
        <pc:graphicFrameChg chg="add mod">
          <ac:chgData name="Mohit  Jain" userId="ed068e90-cc0b-4dc1-9040-9d73d17d250e" providerId="ADAL" clId="{9B0BCB1C-5E17-4241-BEB9-2E36E5437E0B}" dt="2025-01-31T10:15:24.371" v="351" actId="12084"/>
          <ac:graphicFrameMkLst>
            <pc:docMk/>
            <pc:sldMk cId="3621609168" sldId="276"/>
            <ac:graphicFrameMk id="12" creationId="{7E7EC8CC-9830-73BC-96E4-50FACD30E8A7}"/>
          </ac:graphicFrameMkLst>
        </pc:graphicFrameChg>
        <pc:picChg chg="del mod">
          <ac:chgData name="Mohit  Jain" userId="ed068e90-cc0b-4dc1-9040-9d73d17d250e" providerId="ADAL" clId="{9B0BCB1C-5E17-4241-BEB9-2E36E5437E0B}" dt="2025-01-31T10:35:11.552" v="813" actId="478"/>
          <ac:picMkLst>
            <pc:docMk/>
            <pc:sldMk cId="3621609168" sldId="276"/>
            <ac:picMk id="5" creationId="{00885F57-55C7-635C-8142-59B0BB0C6A7B}"/>
          </ac:picMkLst>
        </pc:picChg>
        <pc:picChg chg="add del mod">
          <ac:chgData name="Mohit  Jain" userId="ed068e90-cc0b-4dc1-9040-9d73d17d250e" providerId="ADAL" clId="{9B0BCB1C-5E17-4241-BEB9-2E36E5437E0B}" dt="2025-01-31T10:22:07.495" v="448" actId="478"/>
          <ac:picMkLst>
            <pc:docMk/>
            <pc:sldMk cId="3621609168" sldId="276"/>
            <ac:picMk id="9" creationId="{CE0093E0-AE39-BE56-0B48-A50C3F10091F}"/>
          </ac:picMkLst>
        </pc:picChg>
        <pc:picChg chg="add del mod">
          <ac:chgData name="Mohit  Jain" userId="ed068e90-cc0b-4dc1-9040-9d73d17d250e" providerId="ADAL" clId="{9B0BCB1C-5E17-4241-BEB9-2E36E5437E0B}" dt="2025-01-31T10:22:09.385" v="449" actId="478"/>
          <ac:picMkLst>
            <pc:docMk/>
            <pc:sldMk cId="3621609168" sldId="276"/>
            <ac:picMk id="11" creationId="{3F3E5B75-4556-75FA-8F08-0832150C3620}"/>
          </ac:picMkLst>
        </pc:picChg>
        <pc:picChg chg="add del mod">
          <ac:chgData name="Mohit  Jain" userId="ed068e90-cc0b-4dc1-9040-9d73d17d250e" providerId="ADAL" clId="{9B0BCB1C-5E17-4241-BEB9-2E36E5437E0B}" dt="2025-01-31T10:22:07.495" v="448" actId="478"/>
          <ac:picMkLst>
            <pc:docMk/>
            <pc:sldMk cId="3621609168" sldId="276"/>
            <ac:picMk id="18" creationId="{D2CAB728-8DE1-2527-172C-D41CF0241F5D}"/>
          </ac:picMkLst>
        </pc:picChg>
        <pc:picChg chg="add mod">
          <ac:chgData name="Mohit  Jain" userId="ed068e90-cc0b-4dc1-9040-9d73d17d250e" providerId="ADAL" clId="{9B0BCB1C-5E17-4241-BEB9-2E36E5437E0B}" dt="2025-01-31T10:29:20.714" v="715" actId="1038"/>
          <ac:picMkLst>
            <pc:docMk/>
            <pc:sldMk cId="3621609168" sldId="276"/>
            <ac:picMk id="24" creationId="{59732A30-3005-E8D8-C76C-4C97E68ABC74}"/>
          </ac:picMkLst>
        </pc:picChg>
        <pc:picChg chg="add mod">
          <ac:chgData name="Mohit  Jain" userId="ed068e90-cc0b-4dc1-9040-9d73d17d250e" providerId="ADAL" clId="{9B0BCB1C-5E17-4241-BEB9-2E36E5437E0B}" dt="2025-01-31T10:29:17.806" v="709" actId="1038"/>
          <ac:picMkLst>
            <pc:docMk/>
            <pc:sldMk cId="3621609168" sldId="276"/>
            <ac:picMk id="26" creationId="{6BF334D4-A0B5-EACC-67EC-98976D65A70B}"/>
          </ac:picMkLst>
        </pc:picChg>
        <pc:picChg chg="add mod">
          <ac:chgData name="Mohit  Jain" userId="ed068e90-cc0b-4dc1-9040-9d73d17d250e" providerId="ADAL" clId="{9B0BCB1C-5E17-4241-BEB9-2E36E5437E0B}" dt="2025-01-31T10:30:48.382" v="743" actId="1037"/>
          <ac:picMkLst>
            <pc:docMk/>
            <pc:sldMk cId="3621609168" sldId="276"/>
            <ac:picMk id="28" creationId="{EF0CFA0B-B2A0-79AD-F0B3-4F77ED4E95CB}"/>
          </ac:picMkLst>
        </pc:picChg>
        <pc:picChg chg="add del mod">
          <ac:chgData name="Mohit  Jain" userId="ed068e90-cc0b-4dc1-9040-9d73d17d250e" providerId="ADAL" clId="{9B0BCB1C-5E17-4241-BEB9-2E36E5437E0B}" dt="2025-01-31T10:30:33.412" v="723" actId="478"/>
          <ac:picMkLst>
            <pc:docMk/>
            <pc:sldMk cId="3621609168" sldId="276"/>
            <ac:picMk id="29" creationId="{DCB1E045-FC31-42FF-BCE5-A2F5B14AEB67}"/>
          </ac:picMkLst>
        </pc:picChg>
        <pc:picChg chg="add mod">
          <ac:chgData name="Mohit  Jain" userId="ed068e90-cc0b-4dc1-9040-9d73d17d250e" providerId="ADAL" clId="{9B0BCB1C-5E17-4241-BEB9-2E36E5437E0B}" dt="2025-01-31T10:28:53.832" v="685" actId="1038"/>
          <ac:picMkLst>
            <pc:docMk/>
            <pc:sldMk cId="3621609168" sldId="276"/>
            <ac:picMk id="32" creationId="{A38493D1-8056-6944-45CB-8B1E8477D8A4}"/>
          </ac:picMkLst>
        </pc:picChg>
        <pc:picChg chg="add mod">
          <ac:chgData name="Mohit  Jain" userId="ed068e90-cc0b-4dc1-9040-9d73d17d250e" providerId="ADAL" clId="{9B0BCB1C-5E17-4241-BEB9-2E36E5437E0B}" dt="2025-01-31T10:28:43.699" v="660" actId="14100"/>
          <ac:picMkLst>
            <pc:docMk/>
            <pc:sldMk cId="3621609168" sldId="276"/>
            <ac:picMk id="33" creationId="{F8151C4C-764A-91CE-FCCD-8D463022B625}"/>
          </ac:picMkLst>
        </pc:picChg>
        <pc:picChg chg="add mod">
          <ac:chgData name="Mohit  Jain" userId="ed068e90-cc0b-4dc1-9040-9d73d17d250e" providerId="ADAL" clId="{9B0BCB1C-5E17-4241-BEB9-2E36E5437E0B}" dt="2025-01-31T10:28:25.993" v="632" actId="14100"/>
          <ac:picMkLst>
            <pc:docMk/>
            <pc:sldMk cId="3621609168" sldId="276"/>
            <ac:picMk id="35" creationId="{48F3DA48-C696-0130-93E7-83DAEC31BC8F}"/>
          </ac:picMkLst>
        </pc:picChg>
        <pc:picChg chg="add mod">
          <ac:chgData name="Mohit  Jain" userId="ed068e90-cc0b-4dc1-9040-9d73d17d250e" providerId="ADAL" clId="{9B0BCB1C-5E17-4241-BEB9-2E36E5437E0B}" dt="2025-01-31T10:28:34.277" v="640" actId="14100"/>
          <ac:picMkLst>
            <pc:docMk/>
            <pc:sldMk cId="3621609168" sldId="276"/>
            <ac:picMk id="36" creationId="{A0CAE121-0F27-6AC4-E4DE-2170747371A6}"/>
          </ac:picMkLst>
        </pc:picChg>
        <pc:picChg chg="add mod">
          <ac:chgData name="Mohit  Jain" userId="ed068e90-cc0b-4dc1-9040-9d73d17d250e" providerId="ADAL" clId="{9B0BCB1C-5E17-4241-BEB9-2E36E5437E0B}" dt="2025-01-31T10:30:43.810" v="726" actId="14100"/>
          <ac:picMkLst>
            <pc:docMk/>
            <pc:sldMk cId="3621609168" sldId="276"/>
            <ac:picMk id="38" creationId="{F6F1ADC4-174E-D450-B1B0-460558436B29}"/>
          </ac:picMkLst>
        </pc:picChg>
        <pc:picChg chg="add mod">
          <ac:chgData name="Mohit  Jain" userId="ed068e90-cc0b-4dc1-9040-9d73d17d250e" providerId="ADAL" clId="{9B0BCB1C-5E17-4241-BEB9-2E36E5437E0B}" dt="2025-01-31T10:36:19.233" v="821" actId="1076"/>
          <ac:picMkLst>
            <pc:docMk/>
            <pc:sldMk cId="3621609168" sldId="276"/>
            <ac:picMk id="40" creationId="{FECF9D19-FA46-7A27-B667-0BD1C841BD28}"/>
          </ac:picMkLst>
        </pc:picChg>
        <pc:picChg chg="add mod">
          <ac:chgData name="Mohit  Jain" userId="ed068e90-cc0b-4dc1-9040-9d73d17d250e" providerId="ADAL" clId="{9B0BCB1C-5E17-4241-BEB9-2E36E5437E0B}" dt="2025-01-31T10:31:49.095" v="759" actId="14100"/>
          <ac:picMkLst>
            <pc:docMk/>
            <pc:sldMk cId="3621609168" sldId="276"/>
            <ac:picMk id="41" creationId="{D3E7B6E3-3895-CA4F-9D29-DBC2D0903976}"/>
          </ac:picMkLst>
        </pc:picChg>
        <pc:picChg chg="add mod">
          <ac:chgData name="Mohit  Jain" userId="ed068e90-cc0b-4dc1-9040-9d73d17d250e" providerId="ADAL" clId="{9B0BCB1C-5E17-4241-BEB9-2E36E5437E0B}" dt="2025-01-31T10:32:28.319" v="775" actId="14100"/>
          <ac:picMkLst>
            <pc:docMk/>
            <pc:sldMk cId="3621609168" sldId="276"/>
            <ac:picMk id="42" creationId="{A2771B4E-CF67-56DA-138E-C00C3AEC7FED}"/>
          </ac:picMkLst>
        </pc:picChg>
        <pc:picChg chg="add mod">
          <ac:chgData name="Mohit  Jain" userId="ed068e90-cc0b-4dc1-9040-9d73d17d250e" providerId="ADAL" clId="{9B0BCB1C-5E17-4241-BEB9-2E36E5437E0B}" dt="2025-01-31T10:37:26.334" v="833" actId="14100"/>
          <ac:picMkLst>
            <pc:docMk/>
            <pc:sldMk cId="3621609168" sldId="276"/>
            <ac:picMk id="43" creationId="{98E366C0-0C6A-E93F-2F7D-05A770029570}"/>
          </ac:picMkLst>
        </pc:picChg>
        <pc:picChg chg="add mod">
          <ac:chgData name="Mohit  Jain" userId="ed068e90-cc0b-4dc1-9040-9d73d17d250e" providerId="ADAL" clId="{9B0BCB1C-5E17-4241-BEB9-2E36E5437E0B}" dt="2025-01-31T10:33:57.096" v="803" actId="14100"/>
          <ac:picMkLst>
            <pc:docMk/>
            <pc:sldMk cId="3621609168" sldId="276"/>
            <ac:picMk id="45" creationId="{851E9299-3E3D-742A-46B8-477A67259C92}"/>
          </ac:picMkLst>
        </pc:picChg>
        <pc:picChg chg="add mod">
          <ac:chgData name="Mohit  Jain" userId="ed068e90-cc0b-4dc1-9040-9d73d17d250e" providerId="ADAL" clId="{9B0BCB1C-5E17-4241-BEB9-2E36E5437E0B}" dt="2025-01-31T10:44:10.384" v="865" actId="1076"/>
          <ac:picMkLst>
            <pc:docMk/>
            <pc:sldMk cId="3621609168" sldId="276"/>
            <ac:picMk id="50" creationId="{3091C21F-0EA5-AD19-BFD4-4FCBD9B0E90E}"/>
          </ac:picMkLst>
        </pc:picChg>
        <pc:picChg chg="add mod ord">
          <ac:chgData name="Mohit  Jain" userId="ed068e90-cc0b-4dc1-9040-9d73d17d250e" providerId="ADAL" clId="{9B0BCB1C-5E17-4241-BEB9-2E36E5437E0B}" dt="2025-01-31T10:46:43.681" v="891" actId="1076"/>
          <ac:picMkLst>
            <pc:docMk/>
            <pc:sldMk cId="3621609168" sldId="276"/>
            <ac:picMk id="57" creationId="{959EE903-C2AD-EB53-5A4F-CBD9DDE77B8A}"/>
          </ac:picMkLst>
        </pc:picChg>
        <pc:picChg chg="add mod">
          <ac:chgData name="Mohit  Jain" userId="ed068e90-cc0b-4dc1-9040-9d73d17d250e" providerId="ADAL" clId="{9B0BCB1C-5E17-4241-BEB9-2E36E5437E0B}" dt="2025-01-31T10:44:24.320" v="866"/>
          <ac:picMkLst>
            <pc:docMk/>
            <pc:sldMk cId="3621609168" sldId="276"/>
            <ac:picMk id="58" creationId="{181D2B83-9366-CA76-7F86-30DEB62E7BE8}"/>
          </ac:picMkLst>
        </pc:picChg>
        <pc:cxnChg chg="add mod ord">
          <ac:chgData name="Mohit  Jain" userId="ed068e90-cc0b-4dc1-9040-9d73d17d250e" providerId="ADAL" clId="{9B0BCB1C-5E17-4241-BEB9-2E36E5437E0B}" dt="2025-01-31T10:33:36.003" v="795" actId="166"/>
          <ac:cxnSpMkLst>
            <pc:docMk/>
            <pc:sldMk cId="3621609168" sldId="276"/>
            <ac:cxnSpMk id="19" creationId="{9E2D6965-D3D3-E949-B0F8-FC2519EED0F1}"/>
          </ac:cxnSpMkLst>
        </pc:cxnChg>
      </pc:sldChg>
      <pc:sldChg chg="add del">
        <pc:chgData name="Mohit  Jain" userId="ed068e90-cc0b-4dc1-9040-9d73d17d250e" providerId="ADAL" clId="{9B0BCB1C-5E17-4241-BEB9-2E36E5437E0B}" dt="2025-01-31T10:10:02.042" v="268"/>
        <pc:sldMkLst>
          <pc:docMk/>
          <pc:sldMk cId="3838453164" sldId="276"/>
        </pc:sldMkLst>
      </pc:sldChg>
      <pc:sldChg chg="modSp add mod">
        <pc:chgData name="Mohit  Jain" userId="ed068e90-cc0b-4dc1-9040-9d73d17d250e" providerId="ADAL" clId="{9B0BCB1C-5E17-4241-BEB9-2E36E5437E0B}" dt="2025-01-31T10:34:31.427" v="807" actId="1076"/>
        <pc:sldMkLst>
          <pc:docMk/>
          <pc:sldMk cId="1234477809" sldId="277"/>
        </pc:sldMkLst>
        <pc:spChg chg="mod">
          <ac:chgData name="Mohit  Jain" userId="ed068e90-cc0b-4dc1-9040-9d73d17d250e" providerId="ADAL" clId="{9B0BCB1C-5E17-4241-BEB9-2E36E5437E0B}" dt="2025-01-31T10:34:25.168" v="805" actId="1076"/>
          <ac:spMkLst>
            <pc:docMk/>
            <pc:sldMk cId="1234477809" sldId="277"/>
            <ac:spMk id="2" creationId="{1C239F4B-AE0F-09BF-621E-86F2AE2401E2}"/>
          </ac:spMkLst>
        </pc:spChg>
        <pc:picChg chg="mod">
          <ac:chgData name="Mohit  Jain" userId="ed068e90-cc0b-4dc1-9040-9d73d17d250e" providerId="ADAL" clId="{9B0BCB1C-5E17-4241-BEB9-2E36E5437E0B}" dt="2025-01-31T10:34:31.427" v="807" actId="1076"/>
          <ac:picMkLst>
            <pc:docMk/>
            <pc:sldMk cId="1234477809" sldId="277"/>
            <ac:picMk id="20" creationId="{D4F647AF-815A-3570-8F15-94032E740D92}"/>
          </ac:picMkLst>
        </pc:picChg>
      </pc:sldChg>
      <pc:sldChg chg="delSp add mod">
        <pc:chgData name="Mohit  Jain" userId="ed068e90-cc0b-4dc1-9040-9d73d17d250e" providerId="ADAL" clId="{9B0BCB1C-5E17-4241-BEB9-2E36E5437E0B}" dt="2025-01-31T10:45:37.335" v="872" actId="478"/>
        <pc:sldMkLst>
          <pc:docMk/>
          <pc:sldMk cId="2812457211" sldId="278"/>
        </pc:sldMkLst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24" creationId="{E85D772B-02EF-46B4-9D52-8CA20D4FE32D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26" creationId="{905C1E0D-0456-9253-48E3-302CBDF5ED44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28" creationId="{7C8BC470-263E-D89F-6DC3-E31212B28202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2" creationId="{3673CF28-53B5-43D6-386F-16A8680F2389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3" creationId="{8F1423DE-1EC6-889B-3EED-87998C747E0A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6" creationId="{501B9B9F-761B-7FD8-5709-F39D4FDED3A3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38" creationId="{85890554-7547-0B2E-4618-4E883B511389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40" creationId="{AD16C44C-7F6F-5B75-71CB-498BEFDD9FEE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41" creationId="{0964C7ED-5321-7A40-7D38-5E8435B11674}"/>
          </ac:picMkLst>
        </pc:picChg>
        <pc:picChg chg="del">
          <ac:chgData name="Mohit  Jain" userId="ed068e90-cc0b-4dc1-9040-9d73d17d250e" providerId="ADAL" clId="{9B0BCB1C-5E17-4241-BEB9-2E36E5437E0B}" dt="2025-01-31T10:45:37.335" v="872" actId="478"/>
          <ac:picMkLst>
            <pc:docMk/>
            <pc:sldMk cId="2812457211" sldId="278"/>
            <ac:picMk id="42" creationId="{613E7FCD-8675-9A29-F390-2341F5E4F792}"/>
          </ac:picMkLst>
        </pc:picChg>
        <pc:picChg chg="del">
          <ac:chgData name="Mohit  Jain" userId="ed068e90-cc0b-4dc1-9040-9d73d17d250e" providerId="ADAL" clId="{9B0BCB1C-5E17-4241-BEB9-2E36E5437E0B}" dt="2025-01-31T10:45:07.944" v="871" actId="478"/>
          <ac:picMkLst>
            <pc:docMk/>
            <pc:sldMk cId="2812457211" sldId="278"/>
            <ac:picMk id="43" creationId="{15C7BB5C-9FDE-B4F2-6E15-C8B0E31DF4CF}"/>
          </ac:picMkLst>
        </pc:picChg>
      </pc:sldChg>
      <pc:sldChg chg="addSp modSp add mod">
        <pc:chgData name="Mohit  Jain" userId="ed068e90-cc0b-4dc1-9040-9d73d17d250e" providerId="ADAL" clId="{9B0BCB1C-5E17-4241-BEB9-2E36E5437E0B}" dt="2025-01-31T10:48:01.032" v="900"/>
        <pc:sldMkLst>
          <pc:docMk/>
          <pc:sldMk cId="188918257" sldId="279"/>
        </pc:sldMkLst>
        <pc:picChg chg="add mod">
          <ac:chgData name="Mohit  Jain" userId="ed068e90-cc0b-4dc1-9040-9d73d17d250e" providerId="ADAL" clId="{9B0BCB1C-5E17-4241-BEB9-2E36E5437E0B}" dt="2025-01-31T10:48:01.032" v="900"/>
          <ac:picMkLst>
            <pc:docMk/>
            <pc:sldMk cId="188918257" sldId="279"/>
            <ac:picMk id="2" creationId="{A05BC958-8083-3D6D-EAB0-FEBC3C051C5F}"/>
          </ac:picMkLst>
        </pc:picChg>
        <pc:picChg chg="mod">
          <ac:chgData name="Mohit  Jain" userId="ed068e90-cc0b-4dc1-9040-9d73d17d250e" providerId="ADAL" clId="{9B0BCB1C-5E17-4241-BEB9-2E36E5437E0B}" dt="2025-01-31T10:47:57.125" v="899" actId="1076"/>
          <ac:picMkLst>
            <pc:docMk/>
            <pc:sldMk cId="188918257" sldId="279"/>
            <ac:picMk id="50" creationId="{8CFB74AE-734B-D314-E89B-0F9388006EE4}"/>
          </ac:picMkLst>
        </pc:picChg>
      </pc:sldChg>
      <pc:sldChg chg="addSp delSp modSp add mod">
        <pc:chgData name="Mohit  Jain" userId="ed068e90-cc0b-4dc1-9040-9d73d17d250e" providerId="ADAL" clId="{9B0BCB1C-5E17-4241-BEB9-2E36E5437E0B}" dt="2025-01-31T10:57:09.459" v="947" actId="1076"/>
        <pc:sldMkLst>
          <pc:docMk/>
          <pc:sldMk cId="1264924907" sldId="280"/>
        </pc:sldMkLst>
        <pc:spChg chg="add mod">
          <ac:chgData name="Mohit  Jain" userId="ed068e90-cc0b-4dc1-9040-9d73d17d250e" providerId="ADAL" clId="{9B0BCB1C-5E17-4241-BEB9-2E36E5437E0B}" dt="2025-01-31T10:47:37.243" v="897" actId="1076"/>
          <ac:spMkLst>
            <pc:docMk/>
            <pc:sldMk cId="1264924907" sldId="280"/>
            <ac:spMk id="4" creationId="{8CD04E6C-9038-90D4-CA81-33ED6CC7092A}"/>
          </ac:spMkLst>
        </pc:spChg>
        <pc:spChg chg="add mod">
          <ac:chgData name="Mohit  Jain" userId="ed068e90-cc0b-4dc1-9040-9d73d17d250e" providerId="ADAL" clId="{9B0BCB1C-5E17-4241-BEB9-2E36E5437E0B}" dt="2025-01-31T10:47:03.894" v="894" actId="14100"/>
          <ac:spMkLst>
            <pc:docMk/>
            <pc:sldMk cId="1264924907" sldId="280"/>
            <ac:spMk id="5" creationId="{EDE2695B-FAEC-9797-61B8-A031AD434ACA}"/>
          </ac:spMkLst>
        </pc:spChg>
        <pc:spChg chg="add mod ord">
          <ac:chgData name="Mohit  Jain" userId="ed068e90-cc0b-4dc1-9040-9d73d17d250e" providerId="ADAL" clId="{9B0BCB1C-5E17-4241-BEB9-2E36E5437E0B}" dt="2025-01-31T10:52:48.894" v="939" actId="206"/>
          <ac:spMkLst>
            <pc:docMk/>
            <pc:sldMk cId="1264924907" sldId="280"/>
            <ac:spMk id="7" creationId="{B57174A4-826C-2230-2E5D-F75AFC34500D}"/>
          </ac:spMkLst>
        </pc:spChg>
        <pc:spChg chg="add mod ord">
          <ac:chgData name="Mohit  Jain" userId="ed068e90-cc0b-4dc1-9040-9d73d17d250e" providerId="ADAL" clId="{9B0BCB1C-5E17-4241-BEB9-2E36E5437E0B}" dt="2025-01-31T10:52:17.293" v="932" actId="206"/>
          <ac:spMkLst>
            <pc:docMk/>
            <pc:sldMk cId="1264924907" sldId="280"/>
            <ac:spMk id="8" creationId="{8FEB2E54-DF26-373E-244E-93B01C004356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9" creationId="{539EE351-B137-FFB1-D52B-8B2D135518CE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10" creationId="{15104771-EE28-3A14-158C-E279B0233107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11" creationId="{3E6C80ED-C0B4-5E56-B8B8-CB7BEF3BECDA}"/>
          </ac:spMkLst>
        </pc:spChg>
        <pc:spChg chg="add mod ord">
          <ac:chgData name="Mohit  Jain" userId="ed068e90-cc0b-4dc1-9040-9d73d17d250e" providerId="ADAL" clId="{9B0BCB1C-5E17-4241-BEB9-2E36E5437E0B}" dt="2025-01-31T10:50:23.071" v="924" actId="1076"/>
          <ac:spMkLst>
            <pc:docMk/>
            <pc:sldMk cId="1264924907" sldId="280"/>
            <ac:spMk id="12" creationId="{B3075952-C057-F6CC-5166-6C1CA042F3BC}"/>
          </ac:spMkLst>
        </pc:spChg>
        <pc:spChg chg="add del mod">
          <ac:chgData name="Mohit  Jain" userId="ed068e90-cc0b-4dc1-9040-9d73d17d250e" providerId="ADAL" clId="{9B0BCB1C-5E17-4241-BEB9-2E36E5437E0B}" dt="2025-01-31T10:52:51.772" v="941"/>
          <ac:spMkLst>
            <pc:docMk/>
            <pc:sldMk cId="1264924907" sldId="280"/>
            <ac:spMk id="13" creationId="{28FE9900-16AF-1139-9043-D6C768B4F8CE}"/>
          </ac:spMkLst>
        </pc:spChg>
        <pc:spChg chg="add mod">
          <ac:chgData name="Mohit  Jain" userId="ed068e90-cc0b-4dc1-9040-9d73d17d250e" providerId="ADAL" clId="{9B0BCB1C-5E17-4241-BEB9-2E36E5437E0B}" dt="2025-01-31T10:53:19.407" v="942"/>
          <ac:spMkLst>
            <pc:docMk/>
            <pc:sldMk cId="1264924907" sldId="280"/>
            <ac:spMk id="14" creationId="{BACC7455-6E28-9A7E-A205-A222F8592AED}"/>
          </ac:spMkLst>
        </pc:spChg>
        <pc:spChg chg="add mod">
          <ac:chgData name="Mohit  Jain" userId="ed068e90-cc0b-4dc1-9040-9d73d17d250e" providerId="ADAL" clId="{9B0BCB1C-5E17-4241-BEB9-2E36E5437E0B}" dt="2025-01-31T10:53:19.407" v="942"/>
          <ac:spMkLst>
            <pc:docMk/>
            <pc:sldMk cId="1264924907" sldId="280"/>
            <ac:spMk id="15" creationId="{ADD1573E-71BC-3645-DAB8-A3D58360BA04}"/>
          </ac:spMkLst>
        </pc:spChg>
        <pc:spChg chg="add mod">
          <ac:chgData name="Mohit  Jain" userId="ed068e90-cc0b-4dc1-9040-9d73d17d250e" providerId="ADAL" clId="{9B0BCB1C-5E17-4241-BEB9-2E36E5437E0B}" dt="2025-01-31T10:53:19.407" v="942"/>
          <ac:spMkLst>
            <pc:docMk/>
            <pc:sldMk cId="1264924907" sldId="280"/>
            <ac:spMk id="16" creationId="{6A060AE5-89A7-FA23-8AB9-F54CE3D9ADA0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17" creationId="{5BDE8105-22AB-EBA6-2F40-8113FAB13B93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21" creationId="{19812F82-243A-F23D-D14C-186570F69FA2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22" creationId="{FBC4EC87-D0C3-08DC-A995-C0EB0BF3CEAB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46" creationId="{EB4BD7CA-708E-0F02-960B-EDA9B0B49465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48" creationId="{94CE19EF-A577-A837-981B-222BAEBF0078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49" creationId="{11E41A5C-B048-508C-98ED-509F280A8332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1" creationId="{E37DEFF2-D3F0-8AA0-6F37-AB831EFF6499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3" creationId="{80AD777A-68A5-B14C-85C5-20D69745A908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4" creationId="{57391020-EF5E-9533-7253-32D501CF9F2C}"/>
          </ac:spMkLst>
        </pc:spChg>
        <pc:spChg chg="del">
          <ac:chgData name="Mohit  Jain" userId="ed068e90-cc0b-4dc1-9040-9d73d17d250e" providerId="ADAL" clId="{9B0BCB1C-5E17-4241-BEB9-2E36E5437E0B}" dt="2025-01-31T10:45:56.115" v="874" actId="478"/>
          <ac:spMkLst>
            <pc:docMk/>
            <pc:sldMk cId="1264924907" sldId="280"/>
            <ac:spMk id="55" creationId="{D3A5D8A9-3390-2B59-3A15-77C38C45A1A4}"/>
          </ac:spMkLst>
        </pc:spChg>
        <pc:picChg chg="add mod">
          <ac:chgData name="Mohit  Jain" userId="ed068e90-cc0b-4dc1-9040-9d73d17d250e" providerId="ADAL" clId="{9B0BCB1C-5E17-4241-BEB9-2E36E5437E0B}" dt="2025-01-31T10:46:35.165" v="890" actId="14100"/>
          <ac:picMkLst>
            <pc:docMk/>
            <pc:sldMk cId="1264924907" sldId="280"/>
            <ac:picMk id="3" creationId="{A8457194-D54D-C34A-71D3-5427F7896E12}"/>
          </ac:picMkLst>
        </pc:picChg>
        <pc:picChg chg="add mod">
          <ac:chgData name="Mohit  Jain" userId="ed068e90-cc0b-4dc1-9040-9d73d17d250e" providerId="ADAL" clId="{9B0BCB1C-5E17-4241-BEB9-2E36E5437E0B}" dt="2025-01-31T10:48:29.587" v="910" actId="14100"/>
          <ac:picMkLst>
            <pc:docMk/>
            <pc:sldMk cId="1264924907" sldId="280"/>
            <ac:picMk id="6" creationId="{A2E5F3DA-D786-8991-B4B4-9BBF1EDC7713}"/>
          </ac:picMkLst>
        </pc:picChg>
        <pc:picChg chg="add mod">
          <ac:chgData name="Mohit  Jain" userId="ed068e90-cc0b-4dc1-9040-9d73d17d250e" providerId="ADAL" clId="{9B0BCB1C-5E17-4241-BEB9-2E36E5437E0B}" dt="2025-01-31T10:57:09.459" v="947" actId="1076"/>
          <ac:picMkLst>
            <pc:docMk/>
            <pc:sldMk cId="1264924907" sldId="280"/>
            <ac:picMk id="20" creationId="{B799042B-4930-E067-431F-3324B64255D6}"/>
          </ac:picMkLst>
        </pc:picChg>
        <pc:picChg chg="mod">
          <ac:chgData name="Mohit  Jain" userId="ed068e90-cc0b-4dc1-9040-9d73d17d250e" providerId="ADAL" clId="{9B0BCB1C-5E17-4241-BEB9-2E36E5437E0B}" dt="2025-01-31T10:50:07.715" v="921" actId="1076"/>
          <ac:picMkLst>
            <pc:docMk/>
            <pc:sldMk cId="1264924907" sldId="280"/>
            <ac:picMk id="57" creationId="{941D5C72-D958-1C2A-51D3-18D3B0998579}"/>
          </ac:picMkLst>
        </pc:picChg>
      </pc:sldChg>
      <pc:sldChg chg="add ord">
        <pc:chgData name="Mohit  Jain" userId="ed068e90-cc0b-4dc1-9040-9d73d17d250e" providerId="ADAL" clId="{9B0BCB1C-5E17-4241-BEB9-2E36E5437E0B}" dt="2025-01-31T10:48:07.694" v="903"/>
        <pc:sldMkLst>
          <pc:docMk/>
          <pc:sldMk cId="2057773177" sldId="281"/>
        </pc:sldMkLst>
      </pc:sldChg>
    </pc:docChg>
  </pc:docChgLst>
  <pc:docChgLst>
    <pc:chgData name="Mohit  Jain" userId="ed068e90-cc0b-4dc1-9040-9d73d17d250e" providerId="ADAL" clId="{AF6A0D10-07AF-42AA-A8BE-6A0DCD6859B2}"/>
    <pc:docChg chg="custSel modSld">
      <pc:chgData name="Mohit  Jain" userId="ed068e90-cc0b-4dc1-9040-9d73d17d250e" providerId="ADAL" clId="{AF6A0D10-07AF-42AA-A8BE-6A0DCD6859B2}" dt="2025-01-31T11:45:30.009" v="21" actId="1076"/>
      <pc:docMkLst>
        <pc:docMk/>
      </pc:docMkLst>
      <pc:sldChg chg="delSp modSp mod">
        <pc:chgData name="Mohit  Jain" userId="ed068e90-cc0b-4dc1-9040-9d73d17d250e" providerId="ADAL" clId="{AF6A0D10-07AF-42AA-A8BE-6A0DCD6859B2}" dt="2025-01-31T11:45:30.009" v="21" actId="1076"/>
        <pc:sldMkLst>
          <pc:docMk/>
          <pc:sldMk cId="1264924907" sldId="280"/>
        </pc:sldMkLst>
        <pc:spChg chg="mod">
          <ac:chgData name="Mohit  Jain" userId="ed068e90-cc0b-4dc1-9040-9d73d17d250e" providerId="ADAL" clId="{AF6A0D10-07AF-42AA-A8BE-6A0DCD6859B2}" dt="2025-01-31T11:45:30.009" v="21" actId="1076"/>
          <ac:spMkLst>
            <pc:docMk/>
            <pc:sldMk cId="1264924907" sldId="280"/>
            <ac:spMk id="4" creationId="{8CD04E6C-9038-90D4-CA81-33ED6CC7092A}"/>
          </ac:spMkLst>
        </pc:spChg>
        <pc:spChg chg="mod">
          <ac:chgData name="Mohit  Jain" userId="ed068e90-cc0b-4dc1-9040-9d73d17d250e" providerId="ADAL" clId="{AF6A0D10-07AF-42AA-A8BE-6A0DCD6859B2}" dt="2025-01-31T11:45:16.952" v="18" actId="1076"/>
          <ac:spMkLst>
            <pc:docMk/>
            <pc:sldMk cId="1264924907" sldId="280"/>
            <ac:spMk id="5" creationId="{EDE2695B-FAEC-9797-61B8-A031AD434ACA}"/>
          </ac:spMkLst>
        </pc:spChg>
        <pc:picChg chg="mod">
          <ac:chgData name="Mohit  Jain" userId="ed068e90-cc0b-4dc1-9040-9d73d17d250e" providerId="ADAL" clId="{AF6A0D10-07AF-42AA-A8BE-6A0DCD6859B2}" dt="2025-01-31T11:45:08.702" v="16" actId="14100"/>
          <ac:picMkLst>
            <pc:docMk/>
            <pc:sldMk cId="1264924907" sldId="280"/>
            <ac:picMk id="3" creationId="{A8457194-D54D-C34A-71D3-5427F7896E12}"/>
          </ac:picMkLst>
        </pc:picChg>
        <pc:picChg chg="del mod">
          <ac:chgData name="Mohit  Jain" userId="ed068e90-cc0b-4dc1-9040-9d73d17d250e" providerId="ADAL" clId="{AF6A0D10-07AF-42AA-A8BE-6A0DCD6859B2}" dt="2025-01-31T11:25:09.663" v="8" actId="478"/>
          <ac:picMkLst>
            <pc:docMk/>
            <pc:sldMk cId="1264924907" sldId="280"/>
            <ac:picMk id="6" creationId="{A2E5F3DA-D786-8991-B4B4-9BBF1EDC7713}"/>
          </ac:picMkLst>
        </pc:picChg>
        <pc:picChg chg="mod">
          <ac:chgData name="Mohit  Jain" userId="ed068e90-cc0b-4dc1-9040-9d73d17d250e" providerId="ADAL" clId="{AF6A0D10-07AF-42AA-A8BE-6A0DCD6859B2}" dt="2025-01-31T11:45:13.896" v="17" actId="1076"/>
          <ac:picMkLst>
            <pc:docMk/>
            <pc:sldMk cId="1264924907" sldId="280"/>
            <ac:picMk id="20" creationId="{B799042B-4930-E067-431F-3324B64255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352C-F50A-129F-05A6-66785093C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4444C-66BC-F240-3313-05DB636B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9873-1659-D810-2146-C9B616D7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19A9-2CD2-4FF5-B0AB-F96C12E9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2A0A-FD99-0143-C21E-F43BC0F6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9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8D3E-1BBC-EE5A-3CC6-E961AF0B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D0548-CA8E-3F91-E4F9-4A97A5265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A708-9B21-D8EF-0322-9F0F0B9D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C870E-1B8A-D620-5B8C-33832F9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B5FA3-8531-4B67-ACC8-6233411C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51884-5553-5824-8166-AE8ED6F79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ACD17-0223-7ACC-43E9-A7F042B93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7762-76A3-6747-786A-A270997B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FA17-E106-306F-023B-59550137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DE1F3-90F7-0A10-703D-73A10788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5FA5-3497-D636-45B2-FCA77FEB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FB3B-9FFA-C219-CDA6-57DE611D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6F32-899E-DAD4-13BE-2063A8FC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5AE5-734E-B810-4083-87AD1DBE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57F9-5BBE-03EA-087B-DD786E61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EECE-0B02-478D-D7C4-C7E846ED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60C60-B0CF-7405-7E5F-A78228685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7ACBE-6AD2-F083-F43B-42092EAF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D031-A428-01EE-1012-3A3BBBEE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D3D5-CF8C-6B2E-0F95-22E7B54F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7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F9C5-4381-B195-F494-F9EE7FB0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77C2C-4AFF-78E9-56D6-DE28F4C54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20AD-4668-A92E-4569-D544CB991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962A-A84E-8F6C-AD30-D42EE315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942BA-E23F-F2BB-892B-CE3D9B95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8CD86-1347-4C08-EF1E-F5B0AE25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B0C-494D-3297-7A28-81B8C40D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7801-B12D-FB24-5407-74C32B354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EA53B-0A84-D9B9-5B66-B36062BF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71C59-7571-EC0D-EAEE-C8BF6F7CE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56962-4D53-5432-9DBA-6819F1D1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CF8DD-1D6E-6E12-FD90-DB0660A8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2FB25-5F80-DBAB-0536-8EF2284B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4ED4-2CC0-CCD8-B93F-5CF237C2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80EC-9A9A-6048-6916-2E4C3AB9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B74E8-28FB-2CB5-9D67-34211405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A2229-89C9-73D1-D23D-1EB88BC5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BCEAE-5AEF-C20F-E6A6-D243E8CC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BD74B-EE32-157C-B492-80CE7DFD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9EF27-EFC7-47DD-44D0-3114683E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38FF0-F626-4E03-AC94-570C9408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1C1-EC4C-6C5B-E6B5-373A9047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7156-7DCF-10BD-45DE-36D0D8F3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CF826-6E40-0B94-4EF8-AB965B4E5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FA825-D40C-A4F4-6CB9-25599ACB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38FD0-3EB9-CFF1-FE79-891A4BFF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5184-F6AF-A6B4-6AA4-0EEFEE3E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B7A4-03FB-010D-38B6-80B4F964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DE670-4B28-4C62-8547-E39AC2A6B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5CE24-CF6A-991F-C4E6-44558CBB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D705-20A8-C7C7-65D9-6AEE69AA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822F-7F73-4D01-BCAC-1F82D491747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355F6-F34A-D2FD-FAFC-446F8985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5FA62-8C79-9751-1134-94793CF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0DA1D2-379B-5F20-742A-C407669C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B35B-84AE-8931-743A-B31AB970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130C0-E6D4-2D7B-CED5-BCD38E4FF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49822F-7F73-4D01-BCAC-1F82D491747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9D07-B5E3-3EC1-8691-8EC8C9334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6669-BA3C-FE63-DCE2-1C87E34C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72355-017E-403E-80A6-124F4A0E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microsoft.com/office/2007/relationships/hdphoto" Target="../media/hdphoto3.wdp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microsoft.com/office/2007/relationships/hdphoto" Target="../media/hdphoto3.wdp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microsoft.com/office/2007/relationships/hdphoto" Target="../media/hdphoto3.wdp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 descr="A drawing of a sports car">
            <a:extLst>
              <a:ext uri="{FF2B5EF4-FFF2-40B4-BE49-F238E27FC236}">
                <a16:creationId xmlns:a16="http://schemas.microsoft.com/office/drawing/2014/main" id="{4B336C17-54E4-951D-43E1-A62D78A1E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/>
          <a:stretch/>
        </p:blipFill>
        <p:spPr>
          <a:xfrm>
            <a:off x="2630633" y="2219522"/>
            <a:ext cx="6641491" cy="37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B51A-8D60-EE43-4EB6-C25F5807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39EE351-B137-FFB1-D52B-8B2D135518CE}"/>
              </a:ext>
            </a:extLst>
          </p:cNvPr>
          <p:cNvSpPr/>
          <p:nvPr/>
        </p:nvSpPr>
        <p:spPr>
          <a:xfrm rot="10800000">
            <a:off x="3869579" y="5854890"/>
            <a:ext cx="3946805" cy="815918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5104771-EE28-3A14-158C-E279B0233107}"/>
              </a:ext>
            </a:extLst>
          </p:cNvPr>
          <p:cNvSpPr/>
          <p:nvPr/>
        </p:nvSpPr>
        <p:spPr>
          <a:xfrm rot="10800000">
            <a:off x="3406231" y="5847769"/>
            <a:ext cx="4896775" cy="940853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E6C80ED-C0B4-5E56-B8B8-CB7BEF3BECDA}"/>
              </a:ext>
            </a:extLst>
          </p:cNvPr>
          <p:cNvSpPr/>
          <p:nvPr/>
        </p:nvSpPr>
        <p:spPr>
          <a:xfrm rot="10800000">
            <a:off x="4761495" y="6203361"/>
            <a:ext cx="2037575" cy="4445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B3075952-C057-F6CC-5166-6C1CA042F3BC}"/>
              </a:ext>
            </a:extLst>
          </p:cNvPr>
          <p:cNvSpPr/>
          <p:nvPr/>
        </p:nvSpPr>
        <p:spPr>
          <a:xfrm rot="2233074">
            <a:off x="2238479" y="2718747"/>
            <a:ext cx="7971802" cy="6069429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57194-D54D-C34A-71D3-5427F789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601" y="1767839"/>
            <a:ext cx="4170759" cy="11835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D04E6C-9038-90D4-CA81-33ED6CC7092A}"/>
              </a:ext>
            </a:extLst>
          </p:cNvPr>
          <p:cNvSpPr/>
          <p:nvPr/>
        </p:nvSpPr>
        <p:spPr>
          <a:xfrm>
            <a:off x="7640320" y="1686560"/>
            <a:ext cx="7054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2695B-FAEC-9797-61B8-A031AD434ACA}"/>
              </a:ext>
            </a:extLst>
          </p:cNvPr>
          <p:cNvSpPr/>
          <p:nvPr/>
        </p:nvSpPr>
        <p:spPr>
          <a:xfrm>
            <a:off x="2867635" y="1636356"/>
            <a:ext cx="21461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99042B-4930-E067-431F-3324B6425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054" y="988675"/>
            <a:ext cx="6277851" cy="15718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04E1EC-9F3A-E208-7C88-AEB2FAAD7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6380" y="3633918"/>
            <a:ext cx="3563940" cy="15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2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26968-9586-E65F-EC94-23E6737DC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drawing of a sports car">
            <a:extLst>
              <a:ext uri="{FF2B5EF4-FFF2-40B4-BE49-F238E27FC236}">
                <a16:creationId xmlns:a16="http://schemas.microsoft.com/office/drawing/2014/main" id="{55534262-119D-872F-366E-D54C505E3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501549"/>
            <a:ext cx="8316686" cy="5854901"/>
          </a:xfrm>
          <a:prstGeom prst="rect">
            <a:avLst/>
          </a:prstGeom>
        </p:spPr>
      </p:pic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F6E9E74F-787C-8510-7245-EBB6AD69215F}"/>
              </a:ext>
            </a:extLst>
          </p:cNvPr>
          <p:cNvSpPr/>
          <p:nvPr/>
        </p:nvSpPr>
        <p:spPr>
          <a:xfrm>
            <a:off x="8115621" y="4644571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74242"/>
              <a:gd name="connsiteY0" fmla="*/ 273242 h 925657"/>
              <a:gd name="connsiteX1" fmla="*/ 133542 w 674242"/>
              <a:gd name="connsiteY1" fmla="*/ 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197042 w 674242"/>
              <a:gd name="connsiteY1" fmla="*/ 1143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222442 w 674242"/>
              <a:gd name="connsiteY1" fmla="*/ 1524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725042"/>
              <a:gd name="connsiteY0" fmla="*/ 235142 h 925657"/>
              <a:gd name="connsiteX1" fmla="*/ 273242 w 725042"/>
              <a:gd name="connsiteY1" fmla="*/ 152400 h 925657"/>
              <a:gd name="connsiteX2" fmla="*/ 616900 w 725042"/>
              <a:gd name="connsiteY2" fmla="*/ 0 h 925657"/>
              <a:gd name="connsiteX3" fmla="*/ 725042 w 725042"/>
              <a:gd name="connsiteY3" fmla="*/ 108142 h 925657"/>
              <a:gd name="connsiteX4" fmla="*/ 725042 w 725042"/>
              <a:gd name="connsiteY4" fmla="*/ 817515 h 925657"/>
              <a:gd name="connsiteX5" fmla="*/ 616900 w 725042"/>
              <a:gd name="connsiteY5" fmla="*/ 925657 h 925657"/>
              <a:gd name="connsiteX6" fmla="*/ 184342 w 725042"/>
              <a:gd name="connsiteY6" fmla="*/ 925657 h 925657"/>
              <a:gd name="connsiteX7" fmla="*/ 76200 w 725042"/>
              <a:gd name="connsiteY7" fmla="*/ 817515 h 925657"/>
              <a:gd name="connsiteX8" fmla="*/ 0 w 725042"/>
              <a:gd name="connsiteY8" fmla="*/ 235142 h 925657"/>
              <a:gd name="connsiteX0" fmla="*/ 0 w 686942"/>
              <a:gd name="connsiteY0" fmla="*/ 222442 h 925657"/>
              <a:gd name="connsiteX1" fmla="*/ 235142 w 686942"/>
              <a:gd name="connsiteY1" fmla="*/ 152400 h 925657"/>
              <a:gd name="connsiteX2" fmla="*/ 578800 w 686942"/>
              <a:gd name="connsiteY2" fmla="*/ 0 h 925657"/>
              <a:gd name="connsiteX3" fmla="*/ 686942 w 686942"/>
              <a:gd name="connsiteY3" fmla="*/ 108142 h 925657"/>
              <a:gd name="connsiteX4" fmla="*/ 686942 w 686942"/>
              <a:gd name="connsiteY4" fmla="*/ 817515 h 925657"/>
              <a:gd name="connsiteX5" fmla="*/ 578800 w 686942"/>
              <a:gd name="connsiteY5" fmla="*/ 925657 h 925657"/>
              <a:gd name="connsiteX6" fmla="*/ 146242 w 686942"/>
              <a:gd name="connsiteY6" fmla="*/ 925657 h 925657"/>
              <a:gd name="connsiteX7" fmla="*/ 38100 w 686942"/>
              <a:gd name="connsiteY7" fmla="*/ 817515 h 925657"/>
              <a:gd name="connsiteX8" fmla="*/ 0 w 686942"/>
              <a:gd name="connsiteY8" fmla="*/ 222442 h 925657"/>
              <a:gd name="connsiteX0" fmla="*/ 12700 w 648842"/>
              <a:gd name="connsiteY0" fmla="*/ 222442 h 925657"/>
              <a:gd name="connsiteX1" fmla="*/ 197042 w 648842"/>
              <a:gd name="connsiteY1" fmla="*/ 15240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12700 w 648842"/>
              <a:gd name="connsiteY8" fmla="*/ 2224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12700" y="222442"/>
                </a:moveTo>
                <a:cubicBezTo>
                  <a:pt x="12700" y="162717"/>
                  <a:pt x="137317" y="152400"/>
                  <a:pt x="197042" y="152400"/>
                </a:cubicBezTo>
                <a:lnTo>
                  <a:pt x="540700" y="0"/>
                </a:lnTo>
                <a:cubicBezTo>
                  <a:pt x="600425" y="0"/>
                  <a:pt x="648842" y="48417"/>
                  <a:pt x="648842" y="108142"/>
                </a:cubicBezTo>
                <a:lnTo>
                  <a:pt x="648842" y="817515"/>
                </a:ln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cubicBezTo>
                  <a:pt x="0" y="581057"/>
                  <a:pt x="12700" y="458900"/>
                  <a:pt x="12700" y="222442"/>
                </a:cubicBez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2F4F9E85-1504-290E-6110-1FA427ED3446}"/>
              </a:ext>
            </a:extLst>
          </p:cNvPr>
          <p:cNvSpPr/>
          <p:nvPr/>
        </p:nvSpPr>
        <p:spPr>
          <a:xfrm>
            <a:off x="2786318" y="4607753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82643 w 648842"/>
              <a:gd name="connsiteY2" fmla="*/ 58058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42682 w 648842"/>
              <a:gd name="connsiteY3" fmla="*/ 215707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0" y="108142"/>
                </a:moveTo>
                <a:cubicBezTo>
                  <a:pt x="0" y="48417"/>
                  <a:pt x="48417" y="0"/>
                  <a:pt x="108142" y="0"/>
                </a:cubicBezTo>
                <a:lnTo>
                  <a:pt x="479396" y="123904"/>
                </a:lnTo>
                <a:cubicBezTo>
                  <a:pt x="539121" y="123904"/>
                  <a:pt x="642682" y="155982"/>
                  <a:pt x="642682" y="215707"/>
                </a:cubicBezTo>
                <a:cubicBezTo>
                  <a:pt x="642682" y="452165"/>
                  <a:pt x="648842" y="581057"/>
                  <a:pt x="648842" y="817515"/>
                </a:cubicBez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lnTo>
                  <a:pt x="0" y="10814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53A6C86-5B26-718E-773E-A68F7495D6AB}"/>
              </a:ext>
            </a:extLst>
          </p:cNvPr>
          <p:cNvSpPr/>
          <p:nvPr/>
        </p:nvSpPr>
        <p:spPr>
          <a:xfrm rot="10800000">
            <a:off x="3869579" y="5854890"/>
            <a:ext cx="3946805" cy="815918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B71B79C-4C7C-7399-2714-C6C70F705FF7}"/>
              </a:ext>
            </a:extLst>
          </p:cNvPr>
          <p:cNvSpPr/>
          <p:nvPr/>
        </p:nvSpPr>
        <p:spPr>
          <a:xfrm rot="10800000">
            <a:off x="3406231" y="5847769"/>
            <a:ext cx="4896775" cy="940853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89E9D40-3F89-1BF1-962D-BD793274B26E}"/>
              </a:ext>
            </a:extLst>
          </p:cNvPr>
          <p:cNvSpPr/>
          <p:nvPr/>
        </p:nvSpPr>
        <p:spPr>
          <a:xfrm rot="10800000">
            <a:off x="4761495" y="6203361"/>
            <a:ext cx="2037575" cy="4445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F96550F9-F66C-6901-9D0E-E077C96C7185}"/>
              </a:ext>
            </a:extLst>
          </p:cNvPr>
          <p:cNvSpPr/>
          <p:nvPr/>
        </p:nvSpPr>
        <p:spPr>
          <a:xfrm rot="2233074">
            <a:off x="2238479" y="2718747"/>
            <a:ext cx="7971802" cy="6069429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DA92C1-AC1A-ED79-F731-2EC9DED5C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01" y="1767839"/>
            <a:ext cx="4170759" cy="11835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A13310-1BF6-021B-B697-CA33A90F0985}"/>
              </a:ext>
            </a:extLst>
          </p:cNvPr>
          <p:cNvSpPr/>
          <p:nvPr/>
        </p:nvSpPr>
        <p:spPr>
          <a:xfrm>
            <a:off x="7640320" y="1686560"/>
            <a:ext cx="7054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2BCE76-E8D8-3F62-23A0-DA4D6DE4BC3F}"/>
              </a:ext>
            </a:extLst>
          </p:cNvPr>
          <p:cNvSpPr/>
          <p:nvPr/>
        </p:nvSpPr>
        <p:spPr>
          <a:xfrm>
            <a:off x="2867635" y="1636356"/>
            <a:ext cx="21461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EC3233-2F56-757B-E090-C4FDD2D68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054" y="1063305"/>
            <a:ext cx="6277851" cy="15718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7C3F08A-2665-6ADD-C23E-2252E3ED7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6380" y="3633918"/>
            <a:ext cx="3563940" cy="15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2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B6A28-DC8F-8F6A-C8AB-893367489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E66C625B-B8C6-7F5B-8759-96639D8F3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73" y="370390"/>
            <a:ext cx="8436698" cy="6123007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BC96C8F-3A8D-59F9-D91B-FE2F7E6F4022}"/>
              </a:ext>
            </a:extLst>
          </p:cNvPr>
          <p:cNvSpPr/>
          <p:nvPr/>
        </p:nvSpPr>
        <p:spPr>
          <a:xfrm rot="10800000">
            <a:off x="3869579" y="5854890"/>
            <a:ext cx="3946805" cy="815918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A6F42A6-27A9-8A05-A4D1-2E30DE6D6B95}"/>
              </a:ext>
            </a:extLst>
          </p:cNvPr>
          <p:cNvSpPr/>
          <p:nvPr/>
        </p:nvSpPr>
        <p:spPr>
          <a:xfrm rot="10800000">
            <a:off x="3406231" y="5847769"/>
            <a:ext cx="4896775" cy="940853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A561EBF-E04D-0A37-6FCD-D89F978BE45C}"/>
              </a:ext>
            </a:extLst>
          </p:cNvPr>
          <p:cNvSpPr/>
          <p:nvPr/>
        </p:nvSpPr>
        <p:spPr>
          <a:xfrm rot="10800000">
            <a:off x="4842520" y="6226511"/>
            <a:ext cx="2037575" cy="4445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C44D67AD-679E-05C7-387E-49B810744914}"/>
              </a:ext>
            </a:extLst>
          </p:cNvPr>
          <p:cNvSpPr/>
          <p:nvPr/>
        </p:nvSpPr>
        <p:spPr>
          <a:xfrm rot="2233074">
            <a:off x="2238479" y="2718747"/>
            <a:ext cx="7971802" cy="6069429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49B4E-BF68-4348-E8C1-A108FF00E17D}"/>
              </a:ext>
            </a:extLst>
          </p:cNvPr>
          <p:cNvSpPr/>
          <p:nvPr/>
        </p:nvSpPr>
        <p:spPr>
          <a:xfrm>
            <a:off x="7640320" y="1686560"/>
            <a:ext cx="7054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07D83-53D4-1CF5-0C12-891B2C6F5480}"/>
              </a:ext>
            </a:extLst>
          </p:cNvPr>
          <p:cNvSpPr/>
          <p:nvPr/>
        </p:nvSpPr>
        <p:spPr>
          <a:xfrm>
            <a:off x="2867635" y="1636356"/>
            <a:ext cx="21461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D297FE-1F7E-2AF8-DA48-FEB60320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4514" y="3429000"/>
            <a:ext cx="3300208" cy="19208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9B89CC-6B99-2092-2FC3-9BEB1470C3F2}"/>
              </a:ext>
            </a:extLst>
          </p:cNvPr>
          <p:cNvSpPr/>
          <p:nvPr/>
        </p:nvSpPr>
        <p:spPr>
          <a:xfrm>
            <a:off x="4340112" y="1987465"/>
            <a:ext cx="396262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endParaRPr lang="en-US" sz="52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299825E-93C9-C2C2-B7ED-AD86A9B81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342" y="2140945"/>
            <a:ext cx="408901" cy="7049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5E9806-702B-48E1-40A4-EE5052D04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215" y="1846393"/>
            <a:ext cx="485498" cy="11050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FDC29C-1D1B-18F0-F49E-022E364571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930" y="1799366"/>
            <a:ext cx="412520" cy="1105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3D97B52-CC3B-D078-712B-F7FCCA6D2C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4986" y="1748724"/>
            <a:ext cx="412520" cy="11520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EF53391-E7FE-1F60-5DD0-FD9E62F1FD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0205" y="1802753"/>
            <a:ext cx="450293" cy="1077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A9217D-7791-41C0-4F8D-78A28560AE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557" y="1748724"/>
            <a:ext cx="405345" cy="11637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C504C4-1E10-4057-4DD4-0D4B4205A6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7181" y="1775264"/>
            <a:ext cx="378974" cy="112547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A405B61-1B45-C31D-CA2E-8A6F5E35F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569" y="1842758"/>
            <a:ext cx="405344" cy="10579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07375CB-6155-B48B-0C84-48F9EED99B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0786" y="1934198"/>
            <a:ext cx="415244" cy="8979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5E6C5F4-5615-DBBE-DDB2-B12401A0B7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5848" y="2028490"/>
            <a:ext cx="450293" cy="8174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53EB7BE-5EED-0574-E686-0E2B8C2858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7416" y="2143209"/>
            <a:ext cx="373564" cy="6770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61F1CAB-ABB4-00A2-C366-3A5166AFA9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4054" y="1063305"/>
            <a:ext cx="627785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3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55829-1394-7D18-C4C9-C3D41BBA6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341F0B22-8639-7B6F-E1AC-68835FEBB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73" y="370390"/>
            <a:ext cx="8436698" cy="6123007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F657479-1104-825D-E56B-7465EAC42A54}"/>
              </a:ext>
            </a:extLst>
          </p:cNvPr>
          <p:cNvSpPr/>
          <p:nvPr/>
        </p:nvSpPr>
        <p:spPr>
          <a:xfrm rot="10800000">
            <a:off x="3869579" y="5854890"/>
            <a:ext cx="3946805" cy="815918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CA4EC5C-C859-01D5-43DF-F39CCD1C7C11}"/>
              </a:ext>
            </a:extLst>
          </p:cNvPr>
          <p:cNvSpPr/>
          <p:nvPr/>
        </p:nvSpPr>
        <p:spPr>
          <a:xfrm rot="10800000">
            <a:off x="3406231" y="5847769"/>
            <a:ext cx="4896775" cy="940853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8004EDB-0D3F-2AC7-8DEB-D303CAF88581}"/>
              </a:ext>
            </a:extLst>
          </p:cNvPr>
          <p:cNvSpPr/>
          <p:nvPr/>
        </p:nvSpPr>
        <p:spPr>
          <a:xfrm rot="10800000">
            <a:off x="4842520" y="6226511"/>
            <a:ext cx="2037575" cy="4445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60357808-62E0-259C-CBEB-73BBFF8A6AE5}"/>
              </a:ext>
            </a:extLst>
          </p:cNvPr>
          <p:cNvSpPr/>
          <p:nvPr/>
        </p:nvSpPr>
        <p:spPr>
          <a:xfrm rot="2233074">
            <a:off x="2238479" y="2718747"/>
            <a:ext cx="7971802" cy="6069429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A3696A-00BC-BCBC-66F8-AE277D831D68}"/>
              </a:ext>
            </a:extLst>
          </p:cNvPr>
          <p:cNvSpPr/>
          <p:nvPr/>
        </p:nvSpPr>
        <p:spPr>
          <a:xfrm>
            <a:off x="7640320" y="1686560"/>
            <a:ext cx="7054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969AE-6194-496F-A5FF-C05D6E2E780D}"/>
              </a:ext>
            </a:extLst>
          </p:cNvPr>
          <p:cNvSpPr/>
          <p:nvPr/>
        </p:nvSpPr>
        <p:spPr>
          <a:xfrm>
            <a:off x="2867635" y="1636356"/>
            <a:ext cx="21461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B0C9C-057E-D6E7-AFB6-2FA163A9E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4514" y="3429000"/>
            <a:ext cx="3300208" cy="19208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70CAC1-C9AE-9DB1-4F7D-7240586B04EC}"/>
              </a:ext>
            </a:extLst>
          </p:cNvPr>
          <p:cNvSpPr/>
          <p:nvPr/>
        </p:nvSpPr>
        <p:spPr>
          <a:xfrm>
            <a:off x="4340112" y="1987465"/>
            <a:ext cx="396262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endParaRPr lang="en-US" sz="52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B967496-FCF9-B6C3-A115-505B88DA3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342" y="2140945"/>
            <a:ext cx="408901" cy="7049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78708A-6D16-6C10-4FFD-15F83588E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215" y="1846393"/>
            <a:ext cx="485498" cy="11050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71DEFB-31BE-08C2-3F3E-ECF302F82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930" y="1799366"/>
            <a:ext cx="412520" cy="1105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38709F-14B3-A503-F2BF-CC325F8C7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4986" y="1748724"/>
            <a:ext cx="412520" cy="11520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1373CD-5C67-9031-EE36-24835DF096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0205" y="1802753"/>
            <a:ext cx="450293" cy="1077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AA9D93-7025-26C1-1146-0F062840F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557" y="1748724"/>
            <a:ext cx="405345" cy="11637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A8EEC44-5A2C-2C7F-3067-737D6C0DAC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7181" y="1775264"/>
            <a:ext cx="378974" cy="112547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38301AA-D6B9-365D-6C15-BF6324A0C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569" y="1842758"/>
            <a:ext cx="405344" cy="10579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3E5C502-7DC6-8B9F-7AAB-874A4EEB29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0786" y="1934198"/>
            <a:ext cx="415244" cy="8979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B4DA5C-069B-D0B7-E894-DABACF92BE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5848" y="2028490"/>
            <a:ext cx="450293" cy="8174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BBA7AFF-8F39-FBF5-2C01-13BC10DD52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7416" y="2143209"/>
            <a:ext cx="373564" cy="6770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8272C51-9BDA-CFC9-A78B-C5D3409613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04054" y="1063305"/>
            <a:ext cx="627785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B707F-5328-728B-5E9B-4DBFDCE62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white drawing of a sports car">
            <a:extLst>
              <a:ext uri="{FF2B5EF4-FFF2-40B4-BE49-F238E27FC236}">
                <a16:creationId xmlns:a16="http://schemas.microsoft.com/office/drawing/2014/main" id="{F46F4DBA-85CA-CFFD-80BD-1C8E5667D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501549"/>
            <a:ext cx="8316686" cy="5854901"/>
          </a:xfrm>
          <a:prstGeom prst="rect">
            <a:avLst/>
          </a:prstGeom>
        </p:spPr>
      </p:pic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477E3111-7B1E-7E32-7BF1-4C892905D26B}"/>
              </a:ext>
            </a:extLst>
          </p:cNvPr>
          <p:cNvSpPr/>
          <p:nvPr/>
        </p:nvSpPr>
        <p:spPr>
          <a:xfrm>
            <a:off x="8115621" y="4644571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74242"/>
              <a:gd name="connsiteY0" fmla="*/ 273242 h 925657"/>
              <a:gd name="connsiteX1" fmla="*/ 133542 w 674242"/>
              <a:gd name="connsiteY1" fmla="*/ 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197042 w 674242"/>
              <a:gd name="connsiteY1" fmla="*/ 1143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222442 w 674242"/>
              <a:gd name="connsiteY1" fmla="*/ 1524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725042"/>
              <a:gd name="connsiteY0" fmla="*/ 235142 h 925657"/>
              <a:gd name="connsiteX1" fmla="*/ 273242 w 725042"/>
              <a:gd name="connsiteY1" fmla="*/ 152400 h 925657"/>
              <a:gd name="connsiteX2" fmla="*/ 616900 w 725042"/>
              <a:gd name="connsiteY2" fmla="*/ 0 h 925657"/>
              <a:gd name="connsiteX3" fmla="*/ 725042 w 725042"/>
              <a:gd name="connsiteY3" fmla="*/ 108142 h 925657"/>
              <a:gd name="connsiteX4" fmla="*/ 725042 w 725042"/>
              <a:gd name="connsiteY4" fmla="*/ 817515 h 925657"/>
              <a:gd name="connsiteX5" fmla="*/ 616900 w 725042"/>
              <a:gd name="connsiteY5" fmla="*/ 925657 h 925657"/>
              <a:gd name="connsiteX6" fmla="*/ 184342 w 725042"/>
              <a:gd name="connsiteY6" fmla="*/ 925657 h 925657"/>
              <a:gd name="connsiteX7" fmla="*/ 76200 w 725042"/>
              <a:gd name="connsiteY7" fmla="*/ 817515 h 925657"/>
              <a:gd name="connsiteX8" fmla="*/ 0 w 725042"/>
              <a:gd name="connsiteY8" fmla="*/ 235142 h 925657"/>
              <a:gd name="connsiteX0" fmla="*/ 0 w 686942"/>
              <a:gd name="connsiteY0" fmla="*/ 222442 h 925657"/>
              <a:gd name="connsiteX1" fmla="*/ 235142 w 686942"/>
              <a:gd name="connsiteY1" fmla="*/ 152400 h 925657"/>
              <a:gd name="connsiteX2" fmla="*/ 578800 w 686942"/>
              <a:gd name="connsiteY2" fmla="*/ 0 h 925657"/>
              <a:gd name="connsiteX3" fmla="*/ 686942 w 686942"/>
              <a:gd name="connsiteY3" fmla="*/ 108142 h 925657"/>
              <a:gd name="connsiteX4" fmla="*/ 686942 w 686942"/>
              <a:gd name="connsiteY4" fmla="*/ 817515 h 925657"/>
              <a:gd name="connsiteX5" fmla="*/ 578800 w 686942"/>
              <a:gd name="connsiteY5" fmla="*/ 925657 h 925657"/>
              <a:gd name="connsiteX6" fmla="*/ 146242 w 686942"/>
              <a:gd name="connsiteY6" fmla="*/ 925657 h 925657"/>
              <a:gd name="connsiteX7" fmla="*/ 38100 w 686942"/>
              <a:gd name="connsiteY7" fmla="*/ 817515 h 925657"/>
              <a:gd name="connsiteX8" fmla="*/ 0 w 686942"/>
              <a:gd name="connsiteY8" fmla="*/ 222442 h 925657"/>
              <a:gd name="connsiteX0" fmla="*/ 12700 w 648842"/>
              <a:gd name="connsiteY0" fmla="*/ 222442 h 925657"/>
              <a:gd name="connsiteX1" fmla="*/ 197042 w 648842"/>
              <a:gd name="connsiteY1" fmla="*/ 15240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12700 w 648842"/>
              <a:gd name="connsiteY8" fmla="*/ 2224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12700" y="222442"/>
                </a:moveTo>
                <a:cubicBezTo>
                  <a:pt x="12700" y="162717"/>
                  <a:pt x="137317" y="152400"/>
                  <a:pt x="197042" y="152400"/>
                </a:cubicBezTo>
                <a:lnTo>
                  <a:pt x="540700" y="0"/>
                </a:lnTo>
                <a:cubicBezTo>
                  <a:pt x="600425" y="0"/>
                  <a:pt x="648842" y="48417"/>
                  <a:pt x="648842" y="108142"/>
                </a:cubicBezTo>
                <a:lnTo>
                  <a:pt x="648842" y="817515"/>
                </a:ln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cubicBezTo>
                  <a:pt x="0" y="581057"/>
                  <a:pt x="12700" y="458900"/>
                  <a:pt x="12700" y="222442"/>
                </a:cubicBez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5668BCC6-A25D-A053-0FE7-4E44E85FFBF4}"/>
              </a:ext>
            </a:extLst>
          </p:cNvPr>
          <p:cNvSpPr/>
          <p:nvPr/>
        </p:nvSpPr>
        <p:spPr>
          <a:xfrm>
            <a:off x="2786318" y="4607753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82643 w 648842"/>
              <a:gd name="connsiteY2" fmla="*/ 58058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42682 w 648842"/>
              <a:gd name="connsiteY3" fmla="*/ 215707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0" y="108142"/>
                </a:moveTo>
                <a:cubicBezTo>
                  <a:pt x="0" y="48417"/>
                  <a:pt x="48417" y="0"/>
                  <a:pt x="108142" y="0"/>
                </a:cubicBezTo>
                <a:lnTo>
                  <a:pt x="479396" y="123904"/>
                </a:lnTo>
                <a:cubicBezTo>
                  <a:pt x="539121" y="123904"/>
                  <a:pt x="642682" y="155982"/>
                  <a:pt x="642682" y="215707"/>
                </a:cubicBezTo>
                <a:cubicBezTo>
                  <a:pt x="642682" y="452165"/>
                  <a:pt x="648842" y="581057"/>
                  <a:pt x="648842" y="817515"/>
                </a:cubicBez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lnTo>
                  <a:pt x="0" y="10814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FC64F9E-91E1-4286-5ABA-24E2B0A0A785}"/>
              </a:ext>
            </a:extLst>
          </p:cNvPr>
          <p:cNvSpPr/>
          <p:nvPr/>
        </p:nvSpPr>
        <p:spPr>
          <a:xfrm rot="10800000">
            <a:off x="3869579" y="5854890"/>
            <a:ext cx="3946805" cy="815918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072D54F-F31B-7854-2AC2-B00274DD0D51}"/>
              </a:ext>
            </a:extLst>
          </p:cNvPr>
          <p:cNvSpPr/>
          <p:nvPr/>
        </p:nvSpPr>
        <p:spPr>
          <a:xfrm rot="10800000">
            <a:off x="3406231" y="5847769"/>
            <a:ext cx="4896775" cy="940853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50BA81D-9EF3-0B65-9C2E-ED52AACF3205}"/>
              </a:ext>
            </a:extLst>
          </p:cNvPr>
          <p:cNvSpPr/>
          <p:nvPr/>
        </p:nvSpPr>
        <p:spPr>
          <a:xfrm rot="10800000">
            <a:off x="4761495" y="6203361"/>
            <a:ext cx="2037575" cy="4445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-form: Shape 11">
            <a:extLst>
              <a:ext uri="{FF2B5EF4-FFF2-40B4-BE49-F238E27FC236}">
                <a16:creationId xmlns:a16="http://schemas.microsoft.com/office/drawing/2014/main" id="{DC5F1980-8E57-AC3E-E546-E2BB9DE5BA3B}"/>
              </a:ext>
            </a:extLst>
          </p:cNvPr>
          <p:cNvSpPr/>
          <p:nvPr/>
        </p:nvSpPr>
        <p:spPr>
          <a:xfrm rot="2233074">
            <a:off x="2238479" y="2718747"/>
            <a:ext cx="7971802" cy="6069429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2F32F-757A-C1DE-426C-4F2AF1D84F7B}"/>
              </a:ext>
            </a:extLst>
          </p:cNvPr>
          <p:cNvSpPr/>
          <p:nvPr/>
        </p:nvSpPr>
        <p:spPr>
          <a:xfrm>
            <a:off x="7640320" y="1686560"/>
            <a:ext cx="705453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4F8400-60AF-2D62-FEAC-64F9FAFCD695}"/>
              </a:ext>
            </a:extLst>
          </p:cNvPr>
          <p:cNvSpPr/>
          <p:nvPr/>
        </p:nvSpPr>
        <p:spPr>
          <a:xfrm>
            <a:off x="2867635" y="1636356"/>
            <a:ext cx="214612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36496-E903-EFEB-79BA-3AB1B7369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76380" y="3633918"/>
            <a:ext cx="3563940" cy="15375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739D9A-3F10-ECB1-69A3-EB3C820937CF}"/>
              </a:ext>
            </a:extLst>
          </p:cNvPr>
          <p:cNvSpPr/>
          <p:nvPr/>
        </p:nvSpPr>
        <p:spPr>
          <a:xfrm>
            <a:off x="3729140" y="789700"/>
            <a:ext cx="665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132D35-7E5A-A6ED-0A39-3BBE6BB2A475}"/>
              </a:ext>
            </a:extLst>
          </p:cNvPr>
          <p:cNvSpPr/>
          <p:nvPr/>
        </p:nvSpPr>
        <p:spPr>
          <a:xfrm>
            <a:off x="4340112" y="1987465"/>
            <a:ext cx="396262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2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endParaRPr lang="en-US" sz="52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5D4E2-4640-B0D3-A255-FC05DCDB5B1D}"/>
              </a:ext>
            </a:extLst>
          </p:cNvPr>
          <p:cNvSpPr/>
          <p:nvPr/>
        </p:nvSpPr>
        <p:spPr>
          <a:xfrm>
            <a:off x="4976898" y="614595"/>
            <a:ext cx="67839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4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endParaRPr lang="en-US" sz="64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3EECC8-7DB3-591D-E301-E85197440DFC}"/>
              </a:ext>
            </a:extLst>
          </p:cNvPr>
          <p:cNvSpPr/>
          <p:nvPr/>
        </p:nvSpPr>
        <p:spPr>
          <a:xfrm>
            <a:off x="5724581" y="727641"/>
            <a:ext cx="72327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BF7054-AA2B-FFA9-B56D-DD9129952DB3}"/>
              </a:ext>
            </a:extLst>
          </p:cNvPr>
          <p:cNvSpPr/>
          <p:nvPr/>
        </p:nvSpPr>
        <p:spPr>
          <a:xfrm>
            <a:off x="7103870" y="514868"/>
            <a:ext cx="45236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endParaRPr lang="en-US" sz="66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F16DBA-4D23-FC28-8E1C-0E52AC01B901}"/>
              </a:ext>
            </a:extLst>
          </p:cNvPr>
          <p:cNvSpPr/>
          <p:nvPr/>
        </p:nvSpPr>
        <p:spPr>
          <a:xfrm>
            <a:off x="7175318" y="667268"/>
            <a:ext cx="6142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3F0CC7-263E-1B46-BC0E-07CD84B03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342" y="2140945"/>
            <a:ext cx="408901" cy="7049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8F9711-689C-6AC8-F3F4-DDE78B629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215" y="1846393"/>
            <a:ext cx="485498" cy="11050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70AE1E-9D94-6394-7991-9D1401CFAD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930" y="1799366"/>
            <a:ext cx="412520" cy="110505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513D60C-E0C7-9439-C3F5-F040C1EA5F74}"/>
              </a:ext>
            </a:extLst>
          </p:cNvPr>
          <p:cNvSpPr/>
          <p:nvPr/>
        </p:nvSpPr>
        <p:spPr>
          <a:xfrm>
            <a:off x="2602756" y="753645"/>
            <a:ext cx="71686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4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US" sz="64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0F4F9F7-1BE3-2575-13B5-95712D0BA6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4986" y="1748724"/>
            <a:ext cx="412520" cy="11520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52A23C-E803-6D3B-8FE4-53D51EC3B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0205" y="1802753"/>
            <a:ext cx="450293" cy="107726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51452F-E9C5-2324-7AE3-3F9C378396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9557" y="1748724"/>
            <a:ext cx="405345" cy="116372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9BEB3BB-D36E-3755-A5A8-11F42C8CA48B}"/>
              </a:ext>
            </a:extLst>
          </p:cNvPr>
          <p:cNvSpPr/>
          <p:nvPr/>
        </p:nvSpPr>
        <p:spPr>
          <a:xfrm>
            <a:off x="4254727" y="289535"/>
            <a:ext cx="5629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2857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endParaRPr lang="en-US" sz="5400" b="1" cap="none" spc="50" dirty="0">
              <a:ln w="28575" cmpd="sng">
                <a:solidFill>
                  <a:schemeClr val="tx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A48B60B-E1F1-1758-7793-9355752780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7181" y="1775264"/>
            <a:ext cx="378974" cy="112547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C57DB11-5A50-C5F2-DF63-672DC7EA7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569" y="1842758"/>
            <a:ext cx="405344" cy="105797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E83316C-6774-6357-01BE-EB11B99C36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0786" y="1934198"/>
            <a:ext cx="415244" cy="8979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AB8E617-F992-8D07-018A-FF8B181436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5848" y="2028490"/>
            <a:ext cx="450293" cy="8174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A66241E-6F1A-BD69-2B0B-8BB268D5DB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7416" y="2143209"/>
            <a:ext cx="373564" cy="6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6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9E44A-8C4F-AB2E-58EE-8B8FE2EDD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301BCF3B-CD1C-0900-4DA2-F09878EEC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2" y="501549"/>
            <a:ext cx="8316686" cy="585490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496528-5B38-4357-B54D-104F07726766}"/>
              </a:ext>
            </a:extLst>
          </p:cNvPr>
          <p:cNvSpPr/>
          <p:nvPr/>
        </p:nvSpPr>
        <p:spPr>
          <a:xfrm>
            <a:off x="8115621" y="4644571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74242"/>
              <a:gd name="connsiteY0" fmla="*/ 273242 h 925657"/>
              <a:gd name="connsiteX1" fmla="*/ 133542 w 674242"/>
              <a:gd name="connsiteY1" fmla="*/ 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197042 w 674242"/>
              <a:gd name="connsiteY1" fmla="*/ 1143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674242"/>
              <a:gd name="connsiteY0" fmla="*/ 273242 h 925657"/>
              <a:gd name="connsiteX1" fmla="*/ 222442 w 674242"/>
              <a:gd name="connsiteY1" fmla="*/ 152400 h 925657"/>
              <a:gd name="connsiteX2" fmla="*/ 566100 w 674242"/>
              <a:gd name="connsiteY2" fmla="*/ 0 h 925657"/>
              <a:gd name="connsiteX3" fmla="*/ 674242 w 674242"/>
              <a:gd name="connsiteY3" fmla="*/ 108142 h 925657"/>
              <a:gd name="connsiteX4" fmla="*/ 674242 w 674242"/>
              <a:gd name="connsiteY4" fmla="*/ 817515 h 925657"/>
              <a:gd name="connsiteX5" fmla="*/ 566100 w 674242"/>
              <a:gd name="connsiteY5" fmla="*/ 925657 h 925657"/>
              <a:gd name="connsiteX6" fmla="*/ 133542 w 674242"/>
              <a:gd name="connsiteY6" fmla="*/ 925657 h 925657"/>
              <a:gd name="connsiteX7" fmla="*/ 25400 w 674242"/>
              <a:gd name="connsiteY7" fmla="*/ 817515 h 925657"/>
              <a:gd name="connsiteX8" fmla="*/ 0 w 674242"/>
              <a:gd name="connsiteY8" fmla="*/ 273242 h 925657"/>
              <a:gd name="connsiteX0" fmla="*/ 0 w 725042"/>
              <a:gd name="connsiteY0" fmla="*/ 235142 h 925657"/>
              <a:gd name="connsiteX1" fmla="*/ 273242 w 725042"/>
              <a:gd name="connsiteY1" fmla="*/ 152400 h 925657"/>
              <a:gd name="connsiteX2" fmla="*/ 616900 w 725042"/>
              <a:gd name="connsiteY2" fmla="*/ 0 h 925657"/>
              <a:gd name="connsiteX3" fmla="*/ 725042 w 725042"/>
              <a:gd name="connsiteY3" fmla="*/ 108142 h 925657"/>
              <a:gd name="connsiteX4" fmla="*/ 725042 w 725042"/>
              <a:gd name="connsiteY4" fmla="*/ 817515 h 925657"/>
              <a:gd name="connsiteX5" fmla="*/ 616900 w 725042"/>
              <a:gd name="connsiteY5" fmla="*/ 925657 h 925657"/>
              <a:gd name="connsiteX6" fmla="*/ 184342 w 725042"/>
              <a:gd name="connsiteY6" fmla="*/ 925657 h 925657"/>
              <a:gd name="connsiteX7" fmla="*/ 76200 w 725042"/>
              <a:gd name="connsiteY7" fmla="*/ 817515 h 925657"/>
              <a:gd name="connsiteX8" fmla="*/ 0 w 725042"/>
              <a:gd name="connsiteY8" fmla="*/ 235142 h 925657"/>
              <a:gd name="connsiteX0" fmla="*/ 0 w 686942"/>
              <a:gd name="connsiteY0" fmla="*/ 222442 h 925657"/>
              <a:gd name="connsiteX1" fmla="*/ 235142 w 686942"/>
              <a:gd name="connsiteY1" fmla="*/ 152400 h 925657"/>
              <a:gd name="connsiteX2" fmla="*/ 578800 w 686942"/>
              <a:gd name="connsiteY2" fmla="*/ 0 h 925657"/>
              <a:gd name="connsiteX3" fmla="*/ 686942 w 686942"/>
              <a:gd name="connsiteY3" fmla="*/ 108142 h 925657"/>
              <a:gd name="connsiteX4" fmla="*/ 686942 w 686942"/>
              <a:gd name="connsiteY4" fmla="*/ 817515 h 925657"/>
              <a:gd name="connsiteX5" fmla="*/ 578800 w 686942"/>
              <a:gd name="connsiteY5" fmla="*/ 925657 h 925657"/>
              <a:gd name="connsiteX6" fmla="*/ 146242 w 686942"/>
              <a:gd name="connsiteY6" fmla="*/ 925657 h 925657"/>
              <a:gd name="connsiteX7" fmla="*/ 38100 w 686942"/>
              <a:gd name="connsiteY7" fmla="*/ 817515 h 925657"/>
              <a:gd name="connsiteX8" fmla="*/ 0 w 686942"/>
              <a:gd name="connsiteY8" fmla="*/ 222442 h 925657"/>
              <a:gd name="connsiteX0" fmla="*/ 12700 w 648842"/>
              <a:gd name="connsiteY0" fmla="*/ 222442 h 925657"/>
              <a:gd name="connsiteX1" fmla="*/ 197042 w 648842"/>
              <a:gd name="connsiteY1" fmla="*/ 15240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12700 w 648842"/>
              <a:gd name="connsiteY8" fmla="*/ 2224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12700" y="222442"/>
                </a:moveTo>
                <a:cubicBezTo>
                  <a:pt x="12700" y="162717"/>
                  <a:pt x="137317" y="152400"/>
                  <a:pt x="197042" y="152400"/>
                </a:cubicBezTo>
                <a:lnTo>
                  <a:pt x="540700" y="0"/>
                </a:lnTo>
                <a:cubicBezTo>
                  <a:pt x="600425" y="0"/>
                  <a:pt x="648842" y="48417"/>
                  <a:pt x="648842" y="108142"/>
                </a:cubicBezTo>
                <a:lnTo>
                  <a:pt x="648842" y="817515"/>
                </a:ln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cubicBezTo>
                  <a:pt x="0" y="581057"/>
                  <a:pt x="12700" y="458900"/>
                  <a:pt x="12700" y="222442"/>
                </a:cubicBez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FACA69-3100-488C-4E22-25A80B4705D6}"/>
              </a:ext>
            </a:extLst>
          </p:cNvPr>
          <p:cNvSpPr/>
          <p:nvPr/>
        </p:nvSpPr>
        <p:spPr>
          <a:xfrm>
            <a:off x="2786318" y="4607753"/>
            <a:ext cx="648842" cy="925657"/>
          </a:xfrm>
          <a:custGeom>
            <a:avLst/>
            <a:gdLst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48842 w 648842"/>
              <a:gd name="connsiteY3" fmla="*/ 108142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540700 w 648842"/>
              <a:gd name="connsiteY2" fmla="*/ 0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82643 w 648842"/>
              <a:gd name="connsiteY2" fmla="*/ 58058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19813 w 648842"/>
              <a:gd name="connsiteY3" fmla="*/ 180713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  <a:gd name="connsiteX0" fmla="*/ 0 w 648842"/>
              <a:gd name="connsiteY0" fmla="*/ 108142 h 925657"/>
              <a:gd name="connsiteX1" fmla="*/ 108142 w 648842"/>
              <a:gd name="connsiteY1" fmla="*/ 0 h 925657"/>
              <a:gd name="connsiteX2" fmla="*/ 479396 w 648842"/>
              <a:gd name="connsiteY2" fmla="*/ 123904 h 925657"/>
              <a:gd name="connsiteX3" fmla="*/ 642682 w 648842"/>
              <a:gd name="connsiteY3" fmla="*/ 215707 h 925657"/>
              <a:gd name="connsiteX4" fmla="*/ 648842 w 648842"/>
              <a:gd name="connsiteY4" fmla="*/ 817515 h 925657"/>
              <a:gd name="connsiteX5" fmla="*/ 540700 w 648842"/>
              <a:gd name="connsiteY5" fmla="*/ 925657 h 925657"/>
              <a:gd name="connsiteX6" fmla="*/ 108142 w 648842"/>
              <a:gd name="connsiteY6" fmla="*/ 925657 h 925657"/>
              <a:gd name="connsiteX7" fmla="*/ 0 w 648842"/>
              <a:gd name="connsiteY7" fmla="*/ 817515 h 925657"/>
              <a:gd name="connsiteX8" fmla="*/ 0 w 648842"/>
              <a:gd name="connsiteY8" fmla="*/ 108142 h 92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8842" h="925657">
                <a:moveTo>
                  <a:pt x="0" y="108142"/>
                </a:moveTo>
                <a:cubicBezTo>
                  <a:pt x="0" y="48417"/>
                  <a:pt x="48417" y="0"/>
                  <a:pt x="108142" y="0"/>
                </a:cubicBezTo>
                <a:lnTo>
                  <a:pt x="479396" y="123904"/>
                </a:lnTo>
                <a:cubicBezTo>
                  <a:pt x="539121" y="123904"/>
                  <a:pt x="642682" y="155982"/>
                  <a:pt x="642682" y="215707"/>
                </a:cubicBezTo>
                <a:cubicBezTo>
                  <a:pt x="642682" y="452165"/>
                  <a:pt x="648842" y="581057"/>
                  <a:pt x="648842" y="817515"/>
                </a:cubicBezTo>
                <a:cubicBezTo>
                  <a:pt x="648842" y="877240"/>
                  <a:pt x="600425" y="925657"/>
                  <a:pt x="540700" y="925657"/>
                </a:cubicBezTo>
                <a:lnTo>
                  <a:pt x="108142" y="925657"/>
                </a:lnTo>
                <a:cubicBezTo>
                  <a:pt x="48417" y="925657"/>
                  <a:pt x="0" y="877240"/>
                  <a:pt x="0" y="817515"/>
                </a:cubicBezTo>
                <a:lnTo>
                  <a:pt x="0" y="10814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87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36C3C-7FB7-D33C-035A-EFF51E3F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3627E59B-7F5F-D7B1-463C-10EF81672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-651000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2854E80C-2362-85B9-D91C-3DBBE0D9EA5E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F1F5EC-66BC-4710-D152-DD10150A86EE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357196A9-7701-5735-02CE-3EC2CFE75958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37E917-099B-2853-D943-390F0B31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2" y="1244184"/>
            <a:ext cx="507139" cy="14540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FE90DE-9521-D13D-3B3C-F0E131200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6" y="1130222"/>
            <a:ext cx="462121" cy="15959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F5821E8-FAD4-A202-817A-A5F985760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69" y="581025"/>
            <a:ext cx="658189" cy="2295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763526-71DD-1766-69DC-88EE63DC2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69" y="660400"/>
            <a:ext cx="571781" cy="21462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CD81A8-456D-C5AD-A6FA-75D2F1DA2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6" y="463550"/>
            <a:ext cx="507139" cy="2413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C439AA-348E-129A-A5A0-147D65F069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173" y="292100"/>
            <a:ext cx="612849" cy="26416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679F617-FB0D-F5FE-5A2D-98CD07585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025" y="228600"/>
            <a:ext cx="612849" cy="27051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18C620-20ED-99D1-405E-BF5B16FB7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958" y="463550"/>
            <a:ext cx="567986" cy="2413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E61263-40C7-1E9A-E9D9-2B35002097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596" y="766856"/>
            <a:ext cx="667852" cy="20398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AE3EAD6-256F-5071-8E35-A52A22AA1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80" y="857250"/>
            <a:ext cx="507139" cy="1907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F3E08E6-9B19-A532-79CA-059D0D88E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92" y="981075"/>
            <a:ext cx="658189" cy="18002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9AA1A8B-D436-190C-AE35-E521EDD4C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01" y="885825"/>
            <a:ext cx="322566" cy="18975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5424890-A1C1-6F38-9C3F-7849B91C42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9228" y="981075"/>
            <a:ext cx="790685" cy="17171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8FA40C-54B9-8447-CD6C-9A101B7CA1B3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8E0624-D3F4-9411-4D9D-0E86B7DFE627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498D592-305E-6280-6A06-25A143948059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CFB74AE-734B-D314-E89B-0F9388006E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9967" y="1562916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24535BA9-8CAF-3A8A-1C0C-F23782C2B488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BF7BFFD-D09F-1905-8A46-B821FA84E92B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14E1B157-435E-735C-2077-3BAE4E9736BC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A9886EF8-06AE-1A92-94A8-4115168B173C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5F7456-623D-0592-20EC-32DC0C8A425C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41A2875-32D7-6D95-B160-380FFFB6D440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2A4D087A-FFF9-4898-5129-FB38E3B56554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2FD79DB-42F0-C004-E657-5218586057FB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B1BB-FADC-81B8-76B1-1910F9ADF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951BFE9-DF99-7768-3F3F-4EB242FC31D1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179B7CB-9595-C1DF-934C-95EBD4A9BA59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DA24469-672D-4E68-6F14-7253C9A03BE2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883E8E16-28A2-A930-0A1A-038238380EE1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8D29CAE7-DC1F-E9DB-F93F-9D0ACD667422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F6B354-6459-6607-707F-A7F3E00C5E7E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1D47390D-7DA8-8C23-6D3C-DB75F9EC8008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19F98D-7134-3B35-21A8-3B322062C278}"/>
              </a:ext>
            </a:extLst>
          </p:cNvPr>
          <p:cNvSpPr/>
          <p:nvPr/>
        </p:nvSpPr>
        <p:spPr>
          <a:xfrm>
            <a:off x="1550096" y="1753678"/>
            <a:ext cx="2302376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66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CF74B-29D4-DF7E-FD3F-9BEDEFAD2790}"/>
              </a:ext>
            </a:extLst>
          </p:cNvPr>
          <p:cNvSpPr/>
          <p:nvPr/>
        </p:nvSpPr>
        <p:spPr>
          <a:xfrm>
            <a:off x="9126726" y="1753678"/>
            <a:ext cx="70545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676D5-4AF9-36B4-0C1D-249617A03220}"/>
              </a:ext>
            </a:extLst>
          </p:cNvPr>
          <p:cNvSpPr/>
          <p:nvPr/>
        </p:nvSpPr>
        <p:spPr>
          <a:xfrm>
            <a:off x="3172108" y="1846011"/>
            <a:ext cx="4503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95649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709BA-2F11-2953-39EC-8197473AE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alf Frame 16">
            <a:extLst>
              <a:ext uri="{FF2B5EF4-FFF2-40B4-BE49-F238E27FC236}">
                <a16:creationId xmlns:a16="http://schemas.microsoft.com/office/drawing/2014/main" id="{0F5AB699-F729-8E7D-2F72-CDDDDE9C9418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FB8381-3EBD-A4DC-AA5D-B1E9CA6B3F55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D884A6AA-A658-8CEE-2A9F-6CA3A5B42CC3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015C6-9DA5-A54B-4B72-D3638FA7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582" y="615580"/>
            <a:ext cx="6293762" cy="243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29B19-718A-5FC1-213F-2EF44C771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3B1558-4FB1-73DC-35CB-36028916B225}"/>
              </a:ext>
            </a:extLst>
          </p:cNvPr>
          <p:cNvSpPr/>
          <p:nvPr/>
        </p:nvSpPr>
        <p:spPr>
          <a:xfrm>
            <a:off x="8024181" y="3596932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22B0B5-C02C-F402-895A-89E4D02EDFC2}"/>
              </a:ext>
            </a:extLst>
          </p:cNvPr>
          <p:cNvSpPr/>
          <p:nvPr/>
        </p:nvSpPr>
        <p:spPr>
          <a:xfrm>
            <a:off x="3269516" y="357721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C236014-0698-0113-849F-55CA4A428236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3170D82-E220-BAC5-4E28-69228E12EB8D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17C44D6-A2D4-CBF9-8E43-1E4F5C9B4DE3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E26F6B3E-AAA4-DFB0-D2E1-4102EC2D20B2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7567E2CB-7013-81E8-6ABC-35B04EA5FEA4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763067-9A3A-2EA6-EFBA-9C5769366CC6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4F647AF-815A-3570-8F15-94032E74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22" y="1346746"/>
            <a:ext cx="6655820" cy="2645170"/>
          </a:xfrm>
          <a:prstGeom prst="rect">
            <a:avLst/>
          </a:prstGeom>
        </p:spPr>
      </p:pic>
      <p:sp>
        <p:nvSpPr>
          <p:cNvPr id="22" name="Rectangle 20">
            <a:extLst>
              <a:ext uri="{FF2B5EF4-FFF2-40B4-BE49-F238E27FC236}">
                <a16:creationId xmlns:a16="http://schemas.microsoft.com/office/drawing/2014/main" id="{F771A94E-1064-F497-864E-CE5AD741A451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061ADAE6-4E55-CAEA-DF2A-C7B06CBC2B86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8068712-984C-AC37-8DC2-58685245BE0E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2C60D6-FF02-747D-1C42-11CDCD630A93}"/>
              </a:ext>
            </a:extLst>
          </p:cNvPr>
          <p:cNvCxnSpPr>
            <a:cxnSpLocks/>
          </p:cNvCxnSpPr>
          <p:nvPr/>
        </p:nvCxnSpPr>
        <p:spPr>
          <a:xfrm flipV="1">
            <a:off x="2881960" y="2254359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C239F4B-AE0F-09BF-621E-86F2AE2401E2}"/>
              </a:ext>
            </a:extLst>
          </p:cNvPr>
          <p:cNvSpPr/>
          <p:nvPr/>
        </p:nvSpPr>
        <p:spPr>
          <a:xfrm>
            <a:off x="1153631" y="146417"/>
            <a:ext cx="9413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</a:t>
            </a:r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CAR RENTALS</a:t>
            </a:r>
          </a:p>
        </p:txBody>
      </p:sp>
    </p:spTree>
    <p:extLst>
      <p:ext uri="{BB962C8B-B14F-4D97-AF65-F5344CB8AC3E}">
        <p14:creationId xmlns:p14="http://schemas.microsoft.com/office/powerpoint/2010/main" val="123447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9D2EF-9E97-A6E4-09EA-A13E2384B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sports car">
            <a:extLst>
              <a:ext uri="{FF2B5EF4-FFF2-40B4-BE49-F238E27FC236}">
                <a16:creationId xmlns:a16="http://schemas.microsoft.com/office/drawing/2014/main" id="{6FD15159-C065-E5D4-14B9-DDF509E10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"/>
          <a:stretch/>
        </p:blipFill>
        <p:spPr>
          <a:xfrm>
            <a:off x="1619775" y="1724510"/>
            <a:ext cx="6984692" cy="39281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9586717-0EDA-95B6-8723-0DAD35BAC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5C8C5-24BA-CAF5-4FF4-795FBC844B2C}"/>
              </a:ext>
            </a:extLst>
          </p:cNvPr>
          <p:cNvSpPr/>
          <p:nvPr/>
        </p:nvSpPr>
        <p:spPr>
          <a:xfrm>
            <a:off x="1205774" y="278476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118C7-38B0-8339-C896-B3C97D1BE23A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44EEC5D-55EB-3AAF-6564-D77B5953B2FC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DA24B59-1A14-FC56-7522-6E79E057797E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C134221-58E9-B1FD-8E28-A5611B5949DE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A2573AB5-583F-144C-DA86-270EA6E47FCB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B633C25D-A5F3-ECA1-914C-E0766E285A13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45969-E5BB-8FD8-F136-0DFD2627B8EE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C18FBC76-C3F7-3464-78CA-F6B8F238155C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1393A518-17ED-D794-ED3D-6EECFB994C0A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E00A4B8-1147-BD27-5B65-AFC4B0E01D97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60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D2B37-521F-338D-F0A9-94BE75749227}"/>
              </a:ext>
            </a:extLst>
          </p:cNvPr>
          <p:cNvSpPr/>
          <p:nvPr/>
        </p:nvSpPr>
        <p:spPr>
          <a:xfrm>
            <a:off x="732912" y="2372568"/>
            <a:ext cx="1002550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AIN CAR RENTAL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54C19-CFC4-D4D6-F679-0288F2D7702E}"/>
              </a:ext>
            </a:extLst>
          </p:cNvPr>
          <p:cNvSpPr/>
          <p:nvPr/>
        </p:nvSpPr>
        <p:spPr>
          <a:xfrm>
            <a:off x="732912" y="621218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7F0DA-8D53-4782-3740-090C3B616463}"/>
              </a:ext>
            </a:extLst>
          </p:cNvPr>
          <p:cNvSpPr/>
          <p:nvPr/>
        </p:nvSpPr>
        <p:spPr>
          <a:xfrm>
            <a:off x="1599680" y="621218"/>
            <a:ext cx="56457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FD0A6-3C1B-E52B-841B-9EB04F59A545}"/>
              </a:ext>
            </a:extLst>
          </p:cNvPr>
          <p:cNvSpPr/>
          <p:nvPr/>
        </p:nvSpPr>
        <p:spPr>
          <a:xfrm>
            <a:off x="1402129" y="4195803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D03F8-6ACA-ADEF-5876-5CECCBAD78B1}"/>
              </a:ext>
            </a:extLst>
          </p:cNvPr>
          <p:cNvSpPr/>
          <p:nvPr/>
        </p:nvSpPr>
        <p:spPr>
          <a:xfrm>
            <a:off x="1968235" y="661866"/>
            <a:ext cx="11352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F0932-FC45-2C5A-2C29-5CD6ECD360FB}"/>
              </a:ext>
            </a:extLst>
          </p:cNvPr>
          <p:cNvSpPr/>
          <p:nvPr/>
        </p:nvSpPr>
        <p:spPr>
          <a:xfrm>
            <a:off x="3146457" y="644868"/>
            <a:ext cx="9589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50FD8-70FB-8757-C61C-FDA7AC828BB7}"/>
              </a:ext>
            </a:extLst>
          </p:cNvPr>
          <p:cNvSpPr/>
          <p:nvPr/>
        </p:nvSpPr>
        <p:spPr>
          <a:xfrm>
            <a:off x="10217305" y="661866"/>
            <a:ext cx="80022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F5AEE6-ECE7-36D4-8887-A854B477BED3}"/>
              </a:ext>
            </a:extLst>
          </p:cNvPr>
          <p:cNvSpPr/>
          <p:nvPr/>
        </p:nvSpPr>
        <p:spPr>
          <a:xfrm>
            <a:off x="8509144" y="549333"/>
            <a:ext cx="9156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A096C-DC84-A937-FA60-47C0701D27F1}"/>
              </a:ext>
            </a:extLst>
          </p:cNvPr>
          <p:cNvSpPr/>
          <p:nvPr/>
        </p:nvSpPr>
        <p:spPr>
          <a:xfrm>
            <a:off x="7613987" y="574125"/>
            <a:ext cx="11352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	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6A51C-4DE3-A3A5-AB32-691752A9D7E6}"/>
              </a:ext>
            </a:extLst>
          </p:cNvPr>
          <p:cNvSpPr/>
          <p:nvPr/>
        </p:nvSpPr>
        <p:spPr>
          <a:xfrm>
            <a:off x="6893957" y="598388"/>
            <a:ext cx="84510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769FD6-CE71-5F59-D0D5-36518647A801}"/>
              </a:ext>
            </a:extLst>
          </p:cNvPr>
          <p:cNvSpPr/>
          <p:nvPr/>
        </p:nvSpPr>
        <p:spPr>
          <a:xfrm>
            <a:off x="5910526" y="549333"/>
            <a:ext cx="9733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CEA2D-4ADD-7580-E559-BBE47CF676A7}"/>
              </a:ext>
            </a:extLst>
          </p:cNvPr>
          <p:cNvSpPr/>
          <p:nvPr/>
        </p:nvSpPr>
        <p:spPr>
          <a:xfrm>
            <a:off x="4877990" y="599453"/>
            <a:ext cx="9733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endParaRPr lang="en-GB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E76FD-67C3-DEC6-FA89-8B63257DC7A9}"/>
              </a:ext>
            </a:extLst>
          </p:cNvPr>
          <p:cNvSpPr/>
          <p:nvPr/>
        </p:nvSpPr>
        <p:spPr>
          <a:xfrm>
            <a:off x="3923550" y="621218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10B13A-37F5-3283-D234-82E21B2200E3}"/>
              </a:ext>
            </a:extLst>
          </p:cNvPr>
          <p:cNvSpPr/>
          <p:nvPr/>
        </p:nvSpPr>
        <p:spPr>
          <a:xfrm>
            <a:off x="9237588" y="520824"/>
            <a:ext cx="1029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06333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6DB0E-96B7-1E5D-9445-D9EE88A3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CF5F46-A7EA-171F-040F-304C45F3200D}"/>
              </a:ext>
            </a:extLst>
          </p:cNvPr>
          <p:cNvSpPr/>
          <p:nvPr/>
        </p:nvSpPr>
        <p:spPr>
          <a:xfrm>
            <a:off x="8024181" y="3596932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B44A2C-C801-50FC-783F-CE566350B4D7}"/>
              </a:ext>
            </a:extLst>
          </p:cNvPr>
          <p:cNvSpPr/>
          <p:nvPr/>
        </p:nvSpPr>
        <p:spPr>
          <a:xfrm>
            <a:off x="3269516" y="357721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A5A729-1B97-085D-43BE-381000BF989E}"/>
              </a:ext>
            </a:extLst>
          </p:cNvPr>
          <p:cNvSpPr/>
          <p:nvPr/>
        </p:nvSpPr>
        <p:spPr>
          <a:xfrm>
            <a:off x="1272564" y="2263961"/>
            <a:ext cx="94131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990B3-3EDE-8F0F-10F2-4E1B90AC4434}"/>
              </a:ext>
            </a:extLst>
          </p:cNvPr>
          <p:cNvSpPr/>
          <p:nvPr/>
        </p:nvSpPr>
        <p:spPr>
          <a:xfrm>
            <a:off x="2471301" y="2830700"/>
            <a:ext cx="67778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7FDD0BF-F1B8-D9B1-8697-DB5A7B157BAF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2A8A985-B7F8-1F37-3073-7A4A73567404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8704DCD-919D-0955-DC70-8AE438AFA0DD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6066F752-5AF6-E32D-8130-470EC69DC41F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E2402B4C-FF9B-7E6B-87E1-38E3B039B023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5BADB-855E-4B56-6429-E078D6C87ED6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4EAAB39A-E426-4EC7-531D-A233E126C72B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736F7A1C-274A-7BA3-4D44-F1BEF127EEA8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466C1D6-BF69-D1E1-8849-30CF79A517B1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F1C316-0CC4-D592-F03A-7E80587D9D90}"/>
              </a:ext>
            </a:extLst>
          </p:cNvPr>
          <p:cNvCxnSpPr>
            <a:cxnSpLocks/>
          </p:cNvCxnSpPr>
          <p:nvPr/>
        </p:nvCxnSpPr>
        <p:spPr>
          <a:xfrm>
            <a:off x="3032247" y="2277154"/>
            <a:ext cx="5913195" cy="2025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7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DA1D2-2092-33A6-7B9B-5EBDCA037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AE5E7836-1F23-F594-E8AD-7D2EB4BC0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-651000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ACBC4289-F7B0-E199-0EBF-4581C779B5AD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F398C-552C-C872-E8C6-251E0DC2F3D6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467D0319-4DA2-5895-165C-6D674624154F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D02A66-4B77-3685-D95D-16CB408DE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2" y="1244184"/>
            <a:ext cx="507139" cy="14540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C7CC95-CB13-D285-8CCC-B59F7D205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6" y="1130222"/>
            <a:ext cx="462121" cy="15959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E95C4B-8D12-16EF-8121-E26689933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69" y="581025"/>
            <a:ext cx="658189" cy="2295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3259C4-D192-5C83-DFE0-7F731A787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69" y="660400"/>
            <a:ext cx="571781" cy="21462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67C7F47-71B7-3998-BB85-934C61FB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6" y="463550"/>
            <a:ext cx="507139" cy="2413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E6EA25E-CCE1-4C31-4EE1-2F61A89E45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173" y="292100"/>
            <a:ext cx="612849" cy="26416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766EB9B-47F9-A319-C35E-F604D5B04A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025" y="228600"/>
            <a:ext cx="612849" cy="27051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43104B9-209B-4EA7-F20E-B8AFB550C2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958" y="463550"/>
            <a:ext cx="567986" cy="2413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FE8E6D9-5BCC-23DF-7A1F-B4CB97C0F7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596" y="766856"/>
            <a:ext cx="667852" cy="20398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63982D3-6A98-BB91-A8E9-9D8A4857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80" y="857250"/>
            <a:ext cx="507139" cy="1907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27F4399-3F78-B2E0-5D7B-266082B52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92" y="981075"/>
            <a:ext cx="658189" cy="18002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DDF58A9-9FCE-2565-4580-A0A9EB9E3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01" y="885825"/>
            <a:ext cx="322566" cy="18975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762AE37-4862-E4F1-6B64-B90934E0E3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9228" y="981075"/>
            <a:ext cx="790685" cy="17171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347574-0AFE-957D-60B0-A3F0397A2AD0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AA1C95-25C4-355C-53D6-9D172A11FE6D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6C4F876-1F9A-B449-D326-56A16CE0152B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660F422-91F8-69E8-A09B-B32FF9D6A2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9967" y="1562916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C26386D-4220-76B6-A29A-DC69397E3E35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C701DFB1-4FF7-F80F-512A-6AB9E624DE43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03757619-E2DC-6BBE-E922-AB13F039258F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C520AF1B-26E7-42AB-8755-A63183C1963B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330F1E-4831-DA7A-5EA5-5027D642E776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D3FEF3-577C-A951-653D-D5BC64440C0F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04DD48B4-E8DC-DAAC-CA31-06F4D7903EB2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4F737CB-9C14-5F06-09CB-2CEDC055EC9A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7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A78DE-F436-39BD-7F4B-3AA0FF1C8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F0E19A-A84C-A7DC-A4D7-8D49704E797A}"/>
              </a:ext>
            </a:extLst>
          </p:cNvPr>
          <p:cNvSpPr/>
          <p:nvPr/>
        </p:nvSpPr>
        <p:spPr>
          <a:xfrm>
            <a:off x="1389423" y="2716151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2D963A-FBEB-B79F-CDBD-B5560E641247}"/>
              </a:ext>
            </a:extLst>
          </p:cNvPr>
          <p:cNvSpPr/>
          <p:nvPr/>
        </p:nvSpPr>
        <p:spPr>
          <a:xfrm>
            <a:off x="2590232" y="3674029"/>
            <a:ext cx="67778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7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40C1B4A-8331-1FB3-D6E6-B40CEE1F2EEA}"/>
              </a:ext>
            </a:extLst>
          </p:cNvPr>
          <p:cNvSpPr/>
          <p:nvPr/>
        </p:nvSpPr>
        <p:spPr>
          <a:xfrm rot="10800000">
            <a:off x="4065959" y="4973817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4764A43-7320-F447-7308-F10757DE2A7F}"/>
              </a:ext>
            </a:extLst>
          </p:cNvPr>
          <p:cNvSpPr/>
          <p:nvPr/>
        </p:nvSpPr>
        <p:spPr>
          <a:xfrm rot="10800000">
            <a:off x="3622169" y="4970461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1C32F52-2559-ED59-0493-E15AAFE5F61A}"/>
              </a:ext>
            </a:extLst>
          </p:cNvPr>
          <p:cNvSpPr/>
          <p:nvPr/>
        </p:nvSpPr>
        <p:spPr>
          <a:xfrm rot="10800000">
            <a:off x="4957875" y="5299864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D5545CAA-F3F3-65AC-CF03-048C30873AD8}"/>
              </a:ext>
            </a:extLst>
          </p:cNvPr>
          <p:cNvSpPr/>
          <p:nvPr/>
        </p:nvSpPr>
        <p:spPr>
          <a:xfrm rot="2233074">
            <a:off x="2355677" y="1879038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E3414276-AA88-264C-44AC-D4DE85AACA3F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3BB55E-FF57-2F37-BEB2-68C55004FBB0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56D648C9-35CD-1D39-09EA-67A209AF28F1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32A570E9-3AF9-FD2E-1A11-8A7D124D8B37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4C979CD-72CE-8FF5-1D69-680511D6A4B6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4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ar&#10;&#10;Description automatically generated">
            <a:extLst>
              <a:ext uri="{FF2B5EF4-FFF2-40B4-BE49-F238E27FC236}">
                <a16:creationId xmlns:a16="http://schemas.microsoft.com/office/drawing/2014/main" id="{B84A5B8C-2564-48A0-0086-D0F3739E9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8" r="10" b="11064"/>
          <a:stretch/>
        </p:blipFill>
        <p:spPr>
          <a:xfrm>
            <a:off x="395959" y="261574"/>
            <a:ext cx="5804105" cy="31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5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A5AC59-D966-C2B5-37A4-B9297DE9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sports car&#10;&#10;Description automatically generated">
            <a:extLst>
              <a:ext uri="{FF2B5EF4-FFF2-40B4-BE49-F238E27FC236}">
                <a16:creationId xmlns:a16="http://schemas.microsoft.com/office/drawing/2014/main" id="{82102C16-0CC0-F33A-5203-3B0D2C33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55" r="-2" b="507"/>
          <a:stretch/>
        </p:blipFill>
        <p:spPr>
          <a:xfrm>
            <a:off x="0" y="690755"/>
            <a:ext cx="5803323" cy="38903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AC11D-26F5-2649-4659-9224114C9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72" y="790234"/>
            <a:ext cx="5801535" cy="3886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F7B861-ABE4-7C2E-F54A-3DAD8A9B3D60}"/>
              </a:ext>
            </a:extLst>
          </p:cNvPr>
          <p:cNvSpPr/>
          <p:nvPr/>
        </p:nvSpPr>
        <p:spPr>
          <a:xfrm>
            <a:off x="2464616" y="4628368"/>
            <a:ext cx="91457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second one is transparent</a:t>
            </a:r>
          </a:p>
          <a:p>
            <a:pPr algn="ctr"/>
            <a:r>
              <a:rPr lang="en-GB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Don’t delete</a:t>
            </a:r>
            <a:endParaRPr lang="en-GB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84586-3364-8475-854A-0DE8C6DEA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172" y="889713"/>
            <a:ext cx="5801535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2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55AE-DA48-5193-F882-280767087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car">
            <a:extLst>
              <a:ext uri="{FF2B5EF4-FFF2-40B4-BE49-F238E27FC236}">
                <a16:creationId xmlns:a16="http://schemas.microsoft.com/office/drawing/2014/main" id="{15B7E2D5-4F3D-6BB5-2C67-3909D917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530342" y="481010"/>
            <a:ext cx="7804408" cy="5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33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575C9-A89B-67F6-01F4-77C04F324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CBDDDEA5-C131-1B87-1F54-7635A5CB7B42}"/>
              </a:ext>
            </a:extLst>
          </p:cNvPr>
          <p:cNvSpPr/>
          <p:nvPr/>
        </p:nvSpPr>
        <p:spPr>
          <a:xfrm rot="2263892">
            <a:off x="2629900" y="1024184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87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FAB2405-6A86-0FFC-2B4B-2CF37AB23DEE}"/>
              </a:ext>
            </a:extLst>
          </p:cNvPr>
          <p:cNvGrpSpPr/>
          <p:nvPr/>
        </p:nvGrpSpPr>
        <p:grpSpPr>
          <a:xfrm>
            <a:off x="877327" y="1658393"/>
            <a:ext cx="8002513" cy="2453837"/>
            <a:chOff x="1456447" y="1739673"/>
            <a:chExt cx="8002513" cy="245383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8C7621-D5D9-3C29-CBD8-E64BC470A9C0}"/>
                </a:ext>
              </a:extLst>
            </p:cNvPr>
            <p:cNvGrpSpPr/>
            <p:nvPr/>
          </p:nvGrpSpPr>
          <p:grpSpPr>
            <a:xfrm>
              <a:off x="1456447" y="1739673"/>
              <a:ext cx="8002513" cy="1862048"/>
              <a:chOff x="1527567" y="2400072"/>
              <a:chExt cx="8002513" cy="186204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DFDC348-6A72-E2DC-9404-A6D6123F388D}"/>
                  </a:ext>
                </a:extLst>
              </p:cNvPr>
              <p:cNvSpPr/>
              <p:nvPr/>
            </p:nvSpPr>
            <p:spPr>
              <a:xfrm>
                <a:off x="1527567" y="2400072"/>
                <a:ext cx="8002513" cy="186204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1500" b="1" cap="none" spc="0" dirty="0">
                    <a:ln w="13462">
                      <a:solidFill>
                        <a:schemeClr val="bg1"/>
                      </a:solidFill>
                      <a:prstDash val="solid"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dist="38100" dir="2700000" algn="bl" rotWithShape="0">
                        <a:schemeClr val="accent5"/>
                      </a:outerShdw>
                    </a:effectLst>
                    <a:latin typeface="Gill Sans Ultra Bold Condensed" panose="020B0A06020104020203" pitchFamily="34" charset="0"/>
                  </a:rPr>
                  <a:t>DR     M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336973C-B8CA-ED50-669F-879CDF5A6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99712" y="2636066"/>
                <a:ext cx="1374368" cy="137436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B74A08E-5F59-B2F5-5927-46BBA5DCB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9072" y="2604041"/>
                <a:ext cx="1374368" cy="1374368"/>
              </a:xfrm>
              <a:prstGeom prst="rect">
                <a:avLst/>
              </a:prstGeom>
            </p:spPr>
          </p:pic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D165908-3135-0508-A96F-89547298F73B}"/>
                </a:ext>
              </a:extLst>
            </p:cNvPr>
            <p:cNvCxnSpPr>
              <a:cxnSpLocks/>
            </p:cNvCxnSpPr>
            <p:nvPr/>
          </p:nvCxnSpPr>
          <p:spPr>
            <a:xfrm>
              <a:off x="2712720" y="3404887"/>
              <a:ext cx="5567680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B5F930-9957-1C0B-C47A-7F1B41FF9834}"/>
                </a:ext>
              </a:extLst>
            </p:cNvPr>
            <p:cNvSpPr/>
            <p:nvPr/>
          </p:nvSpPr>
          <p:spPr>
            <a:xfrm>
              <a:off x="5404195" y="3408680"/>
              <a:ext cx="184730" cy="784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n-US" sz="45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ookman Old Style" panose="02050604050505020204" pitchFamily="18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75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A7E31-F240-33C4-2EA3-8F7B5AAA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">
            <a:extLst>
              <a:ext uri="{FF2B5EF4-FFF2-40B4-BE49-F238E27FC236}">
                <a16:creationId xmlns:a16="http://schemas.microsoft.com/office/drawing/2014/main" id="{98027EC4-2122-7728-51DD-42F721C2C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8" r="10" b="11064"/>
          <a:stretch/>
        </p:blipFill>
        <p:spPr>
          <a:xfrm>
            <a:off x="2651600" y="1468664"/>
            <a:ext cx="7810922" cy="42625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564D04-89AD-56E4-D4E1-67D4FEE129EF}"/>
              </a:ext>
            </a:extLst>
          </p:cNvPr>
          <p:cNvSpPr/>
          <p:nvPr/>
        </p:nvSpPr>
        <p:spPr>
          <a:xfrm>
            <a:off x="1088915" y="281647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9A8F4A-CB7F-5F70-01A5-A46D5061C545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D151EFA-833A-8B9E-7EF1-E50A40A72909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3C83C4-02FD-D8AC-B524-9C44E8306EB9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9AE334C-E47F-DBE3-29D7-25F1DAC65D5C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B1D7BED0-3371-E5DD-68FC-EA2E7B81BAA0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3C98D42C-7371-E80E-58DD-43555A7A4E98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F1AF79-6B2B-762C-1B38-B68CF16B7DFB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1783D29-9FD1-64B4-2489-ED427CF540F0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07F73331-22C5-6E4D-16D9-D820B3F5CE3D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CB7E563-1609-2122-883A-8148DECF1667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0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C43FE-4731-8E02-D6B6-0D86E3F7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sports car">
            <a:extLst>
              <a:ext uri="{FF2B5EF4-FFF2-40B4-BE49-F238E27FC236}">
                <a16:creationId xmlns:a16="http://schemas.microsoft.com/office/drawing/2014/main" id="{D4B64A9B-B181-F11B-976F-54AC3D59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655" r="-2" b="507"/>
          <a:stretch/>
        </p:blipFill>
        <p:spPr>
          <a:xfrm>
            <a:off x="2256460" y="1023316"/>
            <a:ext cx="8002511" cy="53646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0A969E-74E5-17E5-36C9-94A9BF129288}"/>
              </a:ext>
            </a:extLst>
          </p:cNvPr>
          <p:cNvSpPr/>
          <p:nvPr/>
        </p:nvSpPr>
        <p:spPr>
          <a:xfrm>
            <a:off x="1088915" y="2816475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BA9CA-5EFF-5065-7250-D1F785154BF0}"/>
              </a:ext>
            </a:extLst>
          </p:cNvPr>
          <p:cNvSpPr/>
          <p:nvPr/>
        </p:nvSpPr>
        <p:spPr>
          <a:xfrm>
            <a:off x="3039681" y="3810214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54A1D10-F7DF-585C-07C1-6585F493C2D0}"/>
              </a:ext>
            </a:extLst>
          </p:cNvPr>
          <p:cNvSpPr/>
          <p:nvPr/>
        </p:nvSpPr>
        <p:spPr>
          <a:xfrm rot="10800000">
            <a:off x="4039848" y="4926738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8EA367F-915F-660E-24F2-43DC72065B54}"/>
              </a:ext>
            </a:extLst>
          </p:cNvPr>
          <p:cNvSpPr/>
          <p:nvPr/>
        </p:nvSpPr>
        <p:spPr>
          <a:xfrm rot="10800000">
            <a:off x="3596058" y="4923382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6F2169-11F4-4899-112B-8A6F24FEF907}"/>
              </a:ext>
            </a:extLst>
          </p:cNvPr>
          <p:cNvSpPr/>
          <p:nvPr/>
        </p:nvSpPr>
        <p:spPr>
          <a:xfrm rot="10800000">
            <a:off x="4931764" y="5252785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7B808348-014A-D781-AA74-B6B76C760B01}"/>
              </a:ext>
            </a:extLst>
          </p:cNvPr>
          <p:cNvSpPr/>
          <p:nvPr/>
        </p:nvSpPr>
        <p:spPr>
          <a:xfrm rot="2233074">
            <a:off x="2087966" y="194324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7005C363-1897-ADB7-FE67-6715E1371D42}"/>
              </a:ext>
            </a:extLst>
          </p:cNvPr>
          <p:cNvSpPr/>
          <p:nvPr/>
        </p:nvSpPr>
        <p:spPr>
          <a:xfrm rot="2538489">
            <a:off x="3834818" y="-301446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0DF01C-E4F4-ACB3-B051-3896DF6F9704}"/>
              </a:ext>
            </a:extLst>
          </p:cNvPr>
          <p:cNvSpPr/>
          <p:nvPr/>
        </p:nvSpPr>
        <p:spPr>
          <a:xfrm rot="1610158">
            <a:off x="2846332" y="1601602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78D5918-15FD-A2C2-C78E-DB9B8919C7F0}"/>
              </a:ext>
            </a:extLst>
          </p:cNvPr>
          <p:cNvSpPr/>
          <p:nvPr/>
        </p:nvSpPr>
        <p:spPr>
          <a:xfrm rot="19989842" flipH="1">
            <a:off x="8644637" y="1502487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C992D078-7D8B-DC46-6DCE-9A20C0681523}"/>
              </a:ext>
            </a:extLst>
          </p:cNvPr>
          <p:cNvSpPr/>
          <p:nvPr/>
        </p:nvSpPr>
        <p:spPr>
          <a:xfrm rot="2538489">
            <a:off x="4265279" y="229337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44B1A53-D9A0-41FA-4581-14270A62DF81}"/>
              </a:ext>
            </a:extLst>
          </p:cNvPr>
          <p:cNvSpPr/>
          <p:nvPr/>
        </p:nvSpPr>
        <p:spPr>
          <a:xfrm>
            <a:off x="4634979" y="1230809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3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A09FE-8BAE-1CB3-2AC0-BD431AF7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car">
            <a:extLst>
              <a:ext uri="{FF2B5EF4-FFF2-40B4-BE49-F238E27FC236}">
                <a16:creationId xmlns:a16="http://schemas.microsoft.com/office/drawing/2014/main" id="{ADC17E80-D5D5-07D4-22E8-CFC9C73A4AA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2395253" y="469282"/>
            <a:ext cx="7804408" cy="52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51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9D09B-4846-4C6D-28AA-77FA7FCF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rawing of a car">
            <a:extLst>
              <a:ext uri="{FF2B5EF4-FFF2-40B4-BE49-F238E27FC236}">
                <a16:creationId xmlns:a16="http://schemas.microsoft.com/office/drawing/2014/main" id="{9908320E-BB65-77AC-6ADC-E85E4F24CB9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45" r="-2" b="-2"/>
          <a:stretch/>
        </p:blipFill>
        <p:spPr>
          <a:xfrm>
            <a:off x="2569425" y="534034"/>
            <a:ext cx="7804408" cy="52318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07BB5E-897A-52C0-CD20-DA05D166E825}"/>
              </a:ext>
            </a:extLst>
          </p:cNvPr>
          <p:cNvSpPr/>
          <p:nvPr/>
        </p:nvSpPr>
        <p:spPr>
          <a:xfrm>
            <a:off x="1389423" y="2716151"/>
            <a:ext cx="941315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 CAR RENTALS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D08770-973A-10AC-107B-E623691F2AAE}"/>
              </a:ext>
            </a:extLst>
          </p:cNvPr>
          <p:cNvSpPr/>
          <p:nvPr/>
        </p:nvSpPr>
        <p:spPr>
          <a:xfrm>
            <a:off x="3343980" y="3807169"/>
            <a:ext cx="5131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DRIVE IN STYLE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6C05FD6-E4E4-8B79-A5AF-CE3E04A8E27B}"/>
              </a:ext>
            </a:extLst>
          </p:cNvPr>
          <p:cNvSpPr/>
          <p:nvPr/>
        </p:nvSpPr>
        <p:spPr>
          <a:xfrm rot="10800000">
            <a:off x="4065959" y="4973817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B0E4E3C-DA1D-CE61-CF9F-9C21F9FD7F72}"/>
              </a:ext>
            </a:extLst>
          </p:cNvPr>
          <p:cNvSpPr/>
          <p:nvPr/>
        </p:nvSpPr>
        <p:spPr>
          <a:xfrm rot="10800000">
            <a:off x="3622169" y="4970461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0109D2-E185-4B1E-08C5-3B9517C86B59}"/>
              </a:ext>
            </a:extLst>
          </p:cNvPr>
          <p:cNvSpPr/>
          <p:nvPr/>
        </p:nvSpPr>
        <p:spPr>
          <a:xfrm rot="10800000">
            <a:off x="4957875" y="5299864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D75DDD37-0954-116B-77CA-5A5DD2C8A3C2}"/>
              </a:ext>
            </a:extLst>
          </p:cNvPr>
          <p:cNvSpPr/>
          <p:nvPr/>
        </p:nvSpPr>
        <p:spPr>
          <a:xfrm rot="2233074">
            <a:off x="2355677" y="1879038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ACAA11F6-9430-2303-35AB-19E6C14F50A7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4745D6-23C4-92FE-6AAC-7C1CB6816CC8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6B4B7BED-53C4-6C3A-919B-14D9C580C98E}"/>
              </a:ext>
            </a:extLst>
          </p:cNvPr>
          <p:cNvSpPr/>
          <p:nvPr/>
        </p:nvSpPr>
        <p:spPr>
          <a:xfrm rot="19989842" flipH="1">
            <a:off x="8828286" y="1363825"/>
            <a:ext cx="234312" cy="882235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E3557191-FB96-7551-8707-8CBE01D6919A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34DF972-251A-9F80-A9A4-1F7BD23FA773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36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45FC9-5B9C-864C-E155-1FBDB5C86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black and white drawing of a sports car">
            <a:extLst>
              <a:ext uri="{FF2B5EF4-FFF2-40B4-BE49-F238E27FC236}">
                <a16:creationId xmlns:a16="http://schemas.microsoft.com/office/drawing/2014/main" id="{91157FB9-A548-7DF9-168C-0F0CFAF3D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65" y="-703122"/>
            <a:ext cx="7582752" cy="602159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B645CB-5636-680E-6348-7F9F1A50847D}"/>
              </a:ext>
            </a:extLst>
          </p:cNvPr>
          <p:cNvSpPr/>
          <p:nvPr/>
        </p:nvSpPr>
        <p:spPr>
          <a:xfrm>
            <a:off x="8024181" y="3596932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B4FB99-7FB8-A7E8-4BCE-C2EA295717E1}"/>
              </a:ext>
            </a:extLst>
          </p:cNvPr>
          <p:cNvSpPr/>
          <p:nvPr/>
        </p:nvSpPr>
        <p:spPr>
          <a:xfrm>
            <a:off x="3269516" y="357721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4DD6127-50BC-0CB6-D80E-7B8B69381FFA}"/>
              </a:ext>
            </a:extLst>
          </p:cNvPr>
          <p:cNvSpPr/>
          <p:nvPr/>
        </p:nvSpPr>
        <p:spPr>
          <a:xfrm rot="10800000">
            <a:off x="4035978" y="4815584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F59C952-9842-B91C-599F-709101FAD7F3}"/>
              </a:ext>
            </a:extLst>
          </p:cNvPr>
          <p:cNvSpPr/>
          <p:nvPr/>
        </p:nvSpPr>
        <p:spPr>
          <a:xfrm rot="10800000">
            <a:off x="3572630" y="4816009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082E535-57BF-B59A-A147-6DD6D9AE6A55}"/>
              </a:ext>
            </a:extLst>
          </p:cNvPr>
          <p:cNvSpPr/>
          <p:nvPr/>
        </p:nvSpPr>
        <p:spPr>
          <a:xfrm rot="10800000">
            <a:off x="4927894" y="5141631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467E5FD9-1DC4-8CA9-6E84-0AB7B70C3490}"/>
              </a:ext>
            </a:extLst>
          </p:cNvPr>
          <p:cNvSpPr/>
          <p:nvPr/>
        </p:nvSpPr>
        <p:spPr>
          <a:xfrm rot="2233074">
            <a:off x="2347354" y="1801011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227DB81D-B29B-BE8D-43D0-800559D5FE44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0D236-452A-BECE-CA4A-E5596E95596A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9AEDC4-1172-EDE2-9A8F-CC6FE2C7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31" y="1625918"/>
            <a:ext cx="6655820" cy="2645170"/>
          </a:xfrm>
          <a:prstGeom prst="rect">
            <a:avLst/>
          </a:prstGeom>
        </p:spPr>
      </p:pic>
      <p:sp>
        <p:nvSpPr>
          <p:cNvPr id="22" name="Rectangle 20">
            <a:extLst>
              <a:ext uri="{FF2B5EF4-FFF2-40B4-BE49-F238E27FC236}">
                <a16:creationId xmlns:a16="http://schemas.microsoft.com/office/drawing/2014/main" id="{307171C3-70A6-5889-2B51-A042DCC48554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alf Frame 16">
            <a:extLst>
              <a:ext uri="{FF2B5EF4-FFF2-40B4-BE49-F238E27FC236}">
                <a16:creationId xmlns:a16="http://schemas.microsoft.com/office/drawing/2014/main" id="{455BBE94-65C0-773A-90A6-F666A007FF1D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ED09488-C5B1-08C7-F4FF-C5D4103BC906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09B0E-9A5F-8857-51D8-02FE428A983C}"/>
              </a:ext>
            </a:extLst>
          </p:cNvPr>
          <p:cNvCxnSpPr>
            <a:cxnSpLocks/>
          </p:cNvCxnSpPr>
          <p:nvPr/>
        </p:nvCxnSpPr>
        <p:spPr>
          <a:xfrm flipV="1">
            <a:off x="2881960" y="2254359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AC93D06-345E-5BF7-88BF-515DCE5DE070}"/>
              </a:ext>
            </a:extLst>
          </p:cNvPr>
          <p:cNvSpPr/>
          <p:nvPr/>
        </p:nvSpPr>
        <p:spPr>
          <a:xfrm>
            <a:off x="1381101" y="1672834"/>
            <a:ext cx="94131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JAIN</a:t>
            </a:r>
            <a:r>
              <a:rPr lang="en-GB" sz="66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CAR RENTALS</a:t>
            </a:r>
          </a:p>
        </p:txBody>
      </p:sp>
    </p:spTree>
    <p:extLst>
      <p:ext uri="{BB962C8B-B14F-4D97-AF65-F5344CB8AC3E}">
        <p14:creationId xmlns:p14="http://schemas.microsoft.com/office/powerpoint/2010/main" val="8101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62610-6252-8E8F-9881-8D65E13F1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959EE903-C2AD-EB53-5A4F-CBD9DDE7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30" y="-488347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D4A24642-CAEE-D413-879A-50D5AE43E7A3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C7C42F-62BD-6462-8234-ABF416EA6A4C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BB65D2AB-35C0-D805-570B-1AD5128EC650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32A30-3005-E8D8-C76C-4C97E68A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2" y="1244184"/>
            <a:ext cx="507139" cy="14540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F334D4-A0B5-EACC-67EC-98976D65A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176" y="1130222"/>
            <a:ext cx="462121" cy="15959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F0CFA0B-B2A0-79AD-F0B3-4F77ED4E9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469" y="581025"/>
            <a:ext cx="658189" cy="229552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38493D1-8056-6944-45CB-8B1E8477D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169" y="660400"/>
            <a:ext cx="571781" cy="21462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151C4C-764A-91CE-FCCD-8D463022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76" y="463550"/>
            <a:ext cx="507139" cy="2413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8F3DA48-C696-0130-93E7-83DAEC31B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6173" y="292100"/>
            <a:ext cx="612849" cy="26416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0CAE121-0F27-6AC4-E4DE-217074737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4025" y="228600"/>
            <a:ext cx="612849" cy="27051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6F1ADC4-174E-D450-B1B0-460558436B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2958" y="463550"/>
            <a:ext cx="567986" cy="2413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ECF9D19-FA46-7A27-B667-0BD1C841B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596" y="766856"/>
            <a:ext cx="667852" cy="203984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3E7B6E3-3895-CA4F-9D29-DBC2D0903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80" y="857250"/>
            <a:ext cx="507139" cy="190703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2771B4E-CF67-56DA-138E-C00C3AEC7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92" y="981075"/>
            <a:ext cx="658189" cy="18002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8E366C0-0C6A-E93F-2F7D-05A770029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601" y="885825"/>
            <a:ext cx="322566" cy="189751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51E9299-3E3D-742A-46B8-477A67259C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19228" y="981075"/>
            <a:ext cx="790685" cy="17171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2D6965-D3D3-E949-B0F8-FC2519EED0F1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E316EA2-BC68-3F84-FC00-8615BBE698AB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D51C34-72DD-EF8F-CA7D-ED48FB350323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091C21F-0EA5-AD19-BFD4-4FCBD9B0E9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96018" y="3013611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1132D0E5-7945-8808-4479-B6EE66B0629C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C762D1EC-C490-9649-BAFF-232832540C73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8423872-BB11-7A44-4245-2CE24B3F83FD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BE02941D-5C60-FC7D-520E-12623B284817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8D79F2-6130-54C6-0174-352F8A9326AE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3F16BE-F446-3B5F-70D9-518A816F6BB4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88E60D7B-3ECC-95F4-68C8-DC643CD6F6AE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97106C4-4B8B-8BDB-5C5D-F70F7AE13282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0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7B599-2066-6A1C-BF73-11C6F605E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 descr="A black and white drawing of a sports car">
            <a:extLst>
              <a:ext uri="{FF2B5EF4-FFF2-40B4-BE49-F238E27FC236}">
                <a16:creationId xmlns:a16="http://schemas.microsoft.com/office/drawing/2014/main" id="{EC1BD7DF-C2B2-F451-568B-A898869EF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-651000"/>
            <a:ext cx="8316686" cy="5854901"/>
          </a:xfrm>
          <a:prstGeom prst="rect">
            <a:avLst/>
          </a:prstGeom>
        </p:spPr>
      </p:pic>
      <p:sp>
        <p:nvSpPr>
          <p:cNvPr id="17" name="Half Frame 16">
            <a:extLst>
              <a:ext uri="{FF2B5EF4-FFF2-40B4-BE49-F238E27FC236}">
                <a16:creationId xmlns:a16="http://schemas.microsoft.com/office/drawing/2014/main" id="{4ED522C7-36D2-D53A-F64C-D978B997D084}"/>
              </a:ext>
            </a:extLst>
          </p:cNvPr>
          <p:cNvSpPr/>
          <p:nvPr/>
        </p:nvSpPr>
        <p:spPr>
          <a:xfrm rot="2538489">
            <a:off x="4018467" y="-440108"/>
            <a:ext cx="4105993" cy="3900678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0EFB86-3C04-74ED-B652-1696B5A95871}"/>
              </a:ext>
            </a:extLst>
          </p:cNvPr>
          <p:cNvSpPr/>
          <p:nvPr/>
        </p:nvSpPr>
        <p:spPr>
          <a:xfrm rot="1610158">
            <a:off x="3029981" y="1462940"/>
            <a:ext cx="284255" cy="930531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71479"/>
              <a:gd name="connsiteY0" fmla="*/ 161948 h 928138"/>
              <a:gd name="connsiteX1" fmla="*/ 271479 w 271479"/>
              <a:gd name="connsiteY1" fmla="*/ 0 h 928138"/>
              <a:gd name="connsiteX2" fmla="*/ 169570 w 271479"/>
              <a:gd name="connsiteY2" fmla="*/ 928138 h 928138"/>
              <a:gd name="connsiteX3" fmla="*/ 37843 w 271479"/>
              <a:gd name="connsiteY3" fmla="*/ 928138 h 928138"/>
              <a:gd name="connsiteX4" fmla="*/ 0 w 271479"/>
              <a:gd name="connsiteY4" fmla="*/ 161948 h 928138"/>
              <a:gd name="connsiteX0" fmla="*/ 0 w 271479"/>
              <a:gd name="connsiteY0" fmla="*/ 161948 h 933656"/>
              <a:gd name="connsiteX1" fmla="*/ 271479 w 271479"/>
              <a:gd name="connsiteY1" fmla="*/ 0 h 933656"/>
              <a:gd name="connsiteX2" fmla="*/ 116014 w 271479"/>
              <a:gd name="connsiteY2" fmla="*/ 933656 h 933656"/>
              <a:gd name="connsiteX3" fmla="*/ 37843 w 271479"/>
              <a:gd name="connsiteY3" fmla="*/ 928138 h 933656"/>
              <a:gd name="connsiteX4" fmla="*/ 0 w 271479"/>
              <a:gd name="connsiteY4" fmla="*/ 161948 h 933656"/>
              <a:gd name="connsiteX0" fmla="*/ 0 w 271479"/>
              <a:gd name="connsiteY0" fmla="*/ 161948 h 930531"/>
              <a:gd name="connsiteX1" fmla="*/ 271479 w 271479"/>
              <a:gd name="connsiteY1" fmla="*/ 0 h 930531"/>
              <a:gd name="connsiteX2" fmla="*/ 101762 w 271479"/>
              <a:gd name="connsiteY2" fmla="*/ 930531 h 930531"/>
              <a:gd name="connsiteX3" fmla="*/ 37843 w 271479"/>
              <a:gd name="connsiteY3" fmla="*/ 928138 h 930531"/>
              <a:gd name="connsiteX4" fmla="*/ 0 w 271479"/>
              <a:gd name="connsiteY4" fmla="*/ 161948 h 93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479" h="930531">
                <a:moveTo>
                  <a:pt x="0" y="161948"/>
                </a:moveTo>
                <a:lnTo>
                  <a:pt x="271479" y="0"/>
                </a:lnTo>
                <a:lnTo>
                  <a:pt x="101762" y="930531"/>
                </a:lnTo>
                <a:lnTo>
                  <a:pt x="37843" y="928138"/>
                </a:lnTo>
                <a:lnTo>
                  <a:pt x="0" y="161948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FAF81FB5-74B6-752A-7D64-F504C7CC497B}"/>
              </a:ext>
            </a:extLst>
          </p:cNvPr>
          <p:cNvSpPr/>
          <p:nvPr/>
        </p:nvSpPr>
        <p:spPr>
          <a:xfrm rot="19989842" flipH="1">
            <a:off x="8863930" y="1355321"/>
            <a:ext cx="214112" cy="955477"/>
          </a:xfrm>
          <a:custGeom>
            <a:avLst/>
            <a:gdLst>
              <a:gd name="connsiteX0" fmla="*/ 0 w 131727"/>
              <a:gd name="connsiteY0" fmla="*/ 0 h 870734"/>
              <a:gd name="connsiteX1" fmla="*/ 131727 w 131727"/>
              <a:gd name="connsiteY1" fmla="*/ 0 h 870734"/>
              <a:gd name="connsiteX2" fmla="*/ 131727 w 131727"/>
              <a:gd name="connsiteY2" fmla="*/ 870734 h 870734"/>
              <a:gd name="connsiteX3" fmla="*/ 0 w 131727"/>
              <a:gd name="connsiteY3" fmla="*/ 870734 h 870734"/>
              <a:gd name="connsiteX4" fmla="*/ 0 w 131727"/>
              <a:gd name="connsiteY4" fmla="*/ 0 h 870734"/>
              <a:gd name="connsiteX0" fmla="*/ 0 w 166471"/>
              <a:gd name="connsiteY0" fmla="*/ 84296 h 870734"/>
              <a:gd name="connsiteX1" fmla="*/ 166471 w 166471"/>
              <a:gd name="connsiteY1" fmla="*/ 0 h 870734"/>
              <a:gd name="connsiteX2" fmla="*/ 166471 w 166471"/>
              <a:gd name="connsiteY2" fmla="*/ 870734 h 870734"/>
              <a:gd name="connsiteX3" fmla="*/ 34744 w 166471"/>
              <a:gd name="connsiteY3" fmla="*/ 870734 h 870734"/>
              <a:gd name="connsiteX4" fmla="*/ 0 w 166471"/>
              <a:gd name="connsiteY4" fmla="*/ 84296 h 870734"/>
              <a:gd name="connsiteX0" fmla="*/ 0 w 169621"/>
              <a:gd name="connsiteY0" fmla="*/ 93895 h 870734"/>
              <a:gd name="connsiteX1" fmla="*/ 169621 w 169621"/>
              <a:gd name="connsiteY1" fmla="*/ 0 h 870734"/>
              <a:gd name="connsiteX2" fmla="*/ 169621 w 169621"/>
              <a:gd name="connsiteY2" fmla="*/ 870734 h 870734"/>
              <a:gd name="connsiteX3" fmla="*/ 37894 w 169621"/>
              <a:gd name="connsiteY3" fmla="*/ 870734 h 870734"/>
              <a:gd name="connsiteX4" fmla="*/ 0 w 169621"/>
              <a:gd name="connsiteY4" fmla="*/ 93895 h 870734"/>
              <a:gd name="connsiteX0" fmla="*/ 0 w 169570"/>
              <a:gd name="connsiteY0" fmla="*/ 104544 h 870734"/>
              <a:gd name="connsiteX1" fmla="*/ 169570 w 169570"/>
              <a:gd name="connsiteY1" fmla="*/ 0 h 870734"/>
              <a:gd name="connsiteX2" fmla="*/ 169570 w 169570"/>
              <a:gd name="connsiteY2" fmla="*/ 870734 h 870734"/>
              <a:gd name="connsiteX3" fmla="*/ 37843 w 169570"/>
              <a:gd name="connsiteY3" fmla="*/ 870734 h 870734"/>
              <a:gd name="connsiteX4" fmla="*/ 0 w 169570"/>
              <a:gd name="connsiteY4" fmla="*/ 104544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92054 w 223781"/>
              <a:gd name="connsiteY3" fmla="*/ 870734 h 870734"/>
              <a:gd name="connsiteX4" fmla="*/ 0 w 223781"/>
              <a:gd name="connsiteY4" fmla="*/ 111912 h 870734"/>
              <a:gd name="connsiteX0" fmla="*/ 0 w 223781"/>
              <a:gd name="connsiteY0" fmla="*/ 111912 h 870734"/>
              <a:gd name="connsiteX1" fmla="*/ 223781 w 223781"/>
              <a:gd name="connsiteY1" fmla="*/ 0 h 870734"/>
              <a:gd name="connsiteX2" fmla="*/ 223781 w 223781"/>
              <a:gd name="connsiteY2" fmla="*/ 870734 h 870734"/>
              <a:gd name="connsiteX3" fmla="*/ 119143 w 223781"/>
              <a:gd name="connsiteY3" fmla="*/ 863501 h 870734"/>
              <a:gd name="connsiteX4" fmla="*/ 0 w 223781"/>
              <a:gd name="connsiteY4" fmla="*/ 111912 h 870734"/>
              <a:gd name="connsiteX0" fmla="*/ 0 w 223781"/>
              <a:gd name="connsiteY0" fmla="*/ 111912 h 882235"/>
              <a:gd name="connsiteX1" fmla="*/ 223781 w 223781"/>
              <a:gd name="connsiteY1" fmla="*/ 0 h 882235"/>
              <a:gd name="connsiteX2" fmla="*/ 195355 w 223781"/>
              <a:gd name="connsiteY2" fmla="*/ 882235 h 882235"/>
              <a:gd name="connsiteX3" fmla="*/ 119143 w 223781"/>
              <a:gd name="connsiteY3" fmla="*/ 863501 h 882235"/>
              <a:gd name="connsiteX4" fmla="*/ 0 w 223781"/>
              <a:gd name="connsiteY4" fmla="*/ 111912 h 8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81" h="882235">
                <a:moveTo>
                  <a:pt x="0" y="111912"/>
                </a:moveTo>
                <a:lnTo>
                  <a:pt x="223781" y="0"/>
                </a:lnTo>
                <a:lnTo>
                  <a:pt x="195355" y="882235"/>
                </a:lnTo>
                <a:lnTo>
                  <a:pt x="119143" y="863501"/>
                </a:lnTo>
                <a:lnTo>
                  <a:pt x="0" y="111912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EF26A6-EA8E-D454-0E93-EE4FA90CB823}"/>
              </a:ext>
            </a:extLst>
          </p:cNvPr>
          <p:cNvCxnSpPr>
            <a:cxnSpLocks/>
          </p:cNvCxnSpPr>
          <p:nvPr/>
        </p:nvCxnSpPr>
        <p:spPr>
          <a:xfrm flipV="1">
            <a:off x="2924582" y="2351288"/>
            <a:ext cx="6293761" cy="3728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15C2FA2-0805-E2D1-B286-E515A743B3EF}"/>
              </a:ext>
            </a:extLst>
          </p:cNvPr>
          <p:cNvSpPr/>
          <p:nvPr/>
        </p:nvSpPr>
        <p:spPr>
          <a:xfrm>
            <a:off x="8124856" y="3625611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62C794A-87DC-1DBB-DCCC-26BC5DF53F20}"/>
              </a:ext>
            </a:extLst>
          </p:cNvPr>
          <p:cNvSpPr/>
          <p:nvPr/>
        </p:nvSpPr>
        <p:spPr>
          <a:xfrm>
            <a:off x="3172108" y="3641060"/>
            <a:ext cx="606226" cy="8697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370D1B1-A54F-3515-26C9-3922FECB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18" y="3013611"/>
            <a:ext cx="6910466" cy="2645170"/>
          </a:xfrm>
          <a:prstGeom prst="rect">
            <a:avLst/>
          </a:prstGeom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569D6407-33A5-3828-F67F-252C5D6C501F}"/>
              </a:ext>
            </a:extLst>
          </p:cNvPr>
          <p:cNvSpPr/>
          <p:nvPr/>
        </p:nvSpPr>
        <p:spPr>
          <a:xfrm rot="10800000">
            <a:off x="4060515" y="4800593"/>
            <a:ext cx="3687581" cy="76664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085F641-1FD4-77C1-3E7C-4DD5F44CE981}"/>
              </a:ext>
            </a:extLst>
          </p:cNvPr>
          <p:cNvSpPr/>
          <p:nvPr/>
        </p:nvSpPr>
        <p:spPr>
          <a:xfrm rot="10800000">
            <a:off x="3597167" y="4801018"/>
            <a:ext cx="4575157" cy="884039"/>
          </a:xfrm>
          <a:prstGeom prst="triangl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5715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0662C6FE-B754-0282-E8F3-0328BF7C0C1C}"/>
              </a:ext>
            </a:extLst>
          </p:cNvPr>
          <p:cNvSpPr/>
          <p:nvPr/>
        </p:nvSpPr>
        <p:spPr>
          <a:xfrm rot="10800000">
            <a:off x="4952431" y="5126640"/>
            <a:ext cx="1903748" cy="4177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-form: Shape 53">
            <a:extLst>
              <a:ext uri="{FF2B5EF4-FFF2-40B4-BE49-F238E27FC236}">
                <a16:creationId xmlns:a16="http://schemas.microsoft.com/office/drawing/2014/main" id="{82F05BE3-E7FB-50C2-5421-0E5D30B60B9D}"/>
              </a:ext>
            </a:extLst>
          </p:cNvPr>
          <p:cNvSpPr/>
          <p:nvPr/>
        </p:nvSpPr>
        <p:spPr>
          <a:xfrm rot="2233074">
            <a:off x="2371891" y="1786020"/>
            <a:ext cx="7448218" cy="5702925"/>
          </a:xfrm>
          <a:custGeom>
            <a:avLst/>
            <a:gdLst>
              <a:gd name="connsiteX0" fmla="*/ 0 w 7483785"/>
              <a:gd name="connsiteY0" fmla="*/ 5458004 h 5636029"/>
              <a:gd name="connsiteX1" fmla="*/ 7205966 w 7483785"/>
              <a:gd name="connsiteY1" fmla="*/ 0 h 5636029"/>
              <a:gd name="connsiteX2" fmla="*/ 7206218 w 7483785"/>
              <a:gd name="connsiteY2" fmla="*/ 192280 h 5636029"/>
              <a:gd name="connsiteX3" fmla="*/ 1134999 w 7483785"/>
              <a:gd name="connsiteY3" fmla="*/ 4790794 h 5636029"/>
              <a:gd name="connsiteX4" fmla="*/ 7229231 w 7483785"/>
              <a:gd name="connsiteY4" fmla="*/ 187369 h 5636029"/>
              <a:gd name="connsiteX5" fmla="*/ 7483785 w 7483785"/>
              <a:gd name="connsiteY5" fmla="*/ 187369 h 5636029"/>
              <a:gd name="connsiteX6" fmla="*/ 270590 w 7483785"/>
              <a:gd name="connsiteY6" fmla="*/ 5636029 h 5636029"/>
              <a:gd name="connsiteX7" fmla="*/ 270590 w 7483785"/>
              <a:gd name="connsiteY7" fmla="*/ 5445522 h 5636029"/>
              <a:gd name="connsiteX8" fmla="*/ 254550 w 7483785"/>
              <a:gd name="connsiteY8" fmla="*/ 5457671 h 5636029"/>
              <a:gd name="connsiteX0" fmla="*/ 0 w 7483785"/>
              <a:gd name="connsiteY0" fmla="*/ 5458004 h 5702925"/>
              <a:gd name="connsiteX1" fmla="*/ 7205966 w 7483785"/>
              <a:gd name="connsiteY1" fmla="*/ 0 h 5702925"/>
              <a:gd name="connsiteX2" fmla="*/ 7206218 w 7483785"/>
              <a:gd name="connsiteY2" fmla="*/ 192280 h 5702925"/>
              <a:gd name="connsiteX3" fmla="*/ 1134999 w 7483785"/>
              <a:gd name="connsiteY3" fmla="*/ 4790794 h 5702925"/>
              <a:gd name="connsiteX4" fmla="*/ 7229231 w 7483785"/>
              <a:gd name="connsiteY4" fmla="*/ 187369 h 5702925"/>
              <a:gd name="connsiteX5" fmla="*/ 7483785 w 7483785"/>
              <a:gd name="connsiteY5" fmla="*/ 187369 h 5702925"/>
              <a:gd name="connsiteX6" fmla="*/ 208631 w 7483785"/>
              <a:gd name="connsiteY6" fmla="*/ 5702925 h 5702925"/>
              <a:gd name="connsiteX7" fmla="*/ 270590 w 7483785"/>
              <a:gd name="connsiteY7" fmla="*/ 5445522 h 5702925"/>
              <a:gd name="connsiteX8" fmla="*/ 254550 w 7483785"/>
              <a:gd name="connsiteY8" fmla="*/ 5457671 h 5702925"/>
              <a:gd name="connsiteX9" fmla="*/ 0 w 7483785"/>
              <a:gd name="connsiteY9" fmla="*/ 5458004 h 5702925"/>
              <a:gd name="connsiteX0" fmla="*/ 0 w 7448218"/>
              <a:gd name="connsiteY0" fmla="*/ 5458004 h 5702925"/>
              <a:gd name="connsiteX1" fmla="*/ 7205966 w 7448218"/>
              <a:gd name="connsiteY1" fmla="*/ 0 h 5702925"/>
              <a:gd name="connsiteX2" fmla="*/ 7206218 w 7448218"/>
              <a:gd name="connsiteY2" fmla="*/ 192280 h 5702925"/>
              <a:gd name="connsiteX3" fmla="*/ 1134999 w 7448218"/>
              <a:gd name="connsiteY3" fmla="*/ 4790794 h 5702925"/>
              <a:gd name="connsiteX4" fmla="*/ 7229231 w 7448218"/>
              <a:gd name="connsiteY4" fmla="*/ 187369 h 5702925"/>
              <a:gd name="connsiteX5" fmla="*/ 7448218 w 7448218"/>
              <a:gd name="connsiteY5" fmla="*/ 214890 h 5702925"/>
              <a:gd name="connsiteX6" fmla="*/ 208631 w 7448218"/>
              <a:gd name="connsiteY6" fmla="*/ 5702925 h 5702925"/>
              <a:gd name="connsiteX7" fmla="*/ 270590 w 7448218"/>
              <a:gd name="connsiteY7" fmla="*/ 5445522 h 5702925"/>
              <a:gd name="connsiteX8" fmla="*/ 254550 w 7448218"/>
              <a:gd name="connsiteY8" fmla="*/ 5457671 h 5702925"/>
              <a:gd name="connsiteX9" fmla="*/ 0 w 7448218"/>
              <a:gd name="connsiteY9" fmla="*/ 5458004 h 570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48218" h="5702925">
                <a:moveTo>
                  <a:pt x="0" y="5458004"/>
                </a:moveTo>
                <a:lnTo>
                  <a:pt x="7205966" y="0"/>
                </a:lnTo>
                <a:lnTo>
                  <a:pt x="7206218" y="192280"/>
                </a:lnTo>
                <a:lnTo>
                  <a:pt x="1134999" y="4790794"/>
                </a:lnTo>
                <a:lnTo>
                  <a:pt x="7229231" y="187369"/>
                </a:lnTo>
                <a:lnTo>
                  <a:pt x="7448218" y="214890"/>
                </a:lnTo>
                <a:lnTo>
                  <a:pt x="208631" y="5702925"/>
                </a:lnTo>
                <a:lnTo>
                  <a:pt x="270590" y="5445522"/>
                </a:lnTo>
                <a:lnTo>
                  <a:pt x="254550" y="5457671"/>
                </a:lnTo>
                <a:lnTo>
                  <a:pt x="0" y="5458004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9910231-338C-04DD-E0EA-337A0E1FE2D9}"/>
              </a:ext>
            </a:extLst>
          </p:cNvPr>
          <p:cNvSpPr/>
          <p:nvPr/>
        </p:nvSpPr>
        <p:spPr>
          <a:xfrm>
            <a:off x="9315953" y="1581150"/>
            <a:ext cx="70545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8D94EC-FD1B-6981-2821-080CED4D94DB}"/>
              </a:ext>
            </a:extLst>
          </p:cNvPr>
          <p:cNvSpPr/>
          <p:nvPr/>
        </p:nvSpPr>
        <p:spPr>
          <a:xfrm>
            <a:off x="1344830" y="1654099"/>
            <a:ext cx="230237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38100" cmpd="sng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</a:t>
            </a:r>
            <a:endParaRPr lang="en-GB" sz="8800" b="1" spc="50" dirty="0">
              <a:ln w="38100" cmpd="sng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5" name="Half Frame 16">
            <a:extLst>
              <a:ext uri="{FF2B5EF4-FFF2-40B4-BE49-F238E27FC236}">
                <a16:creationId xmlns:a16="http://schemas.microsoft.com/office/drawing/2014/main" id="{4F034E4A-8DEB-B79C-56C0-4D92B8D0B9AB}"/>
              </a:ext>
            </a:extLst>
          </p:cNvPr>
          <p:cNvSpPr/>
          <p:nvPr/>
        </p:nvSpPr>
        <p:spPr>
          <a:xfrm rot="2538489">
            <a:off x="4448928" y="90675"/>
            <a:ext cx="3294144" cy="2998296"/>
          </a:xfrm>
          <a:custGeom>
            <a:avLst/>
            <a:gdLst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126297 w 2577619"/>
              <a:gd name="connsiteY3" fmla="*/ 112657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0 w 2577619"/>
              <a:gd name="connsiteY0" fmla="*/ 0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0 w 2577619"/>
              <a:gd name="connsiteY6" fmla="*/ 0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378551 w 2577619"/>
              <a:gd name="connsiteY3" fmla="*/ 38980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31895 w 2577619"/>
              <a:gd name="connsiteY3" fmla="*/ 513734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243159 w 2577619"/>
              <a:gd name="connsiteY0" fmla="*/ 244882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243159 w 2577619"/>
              <a:gd name="connsiteY6" fmla="*/ 244882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562165 w 2577619"/>
              <a:gd name="connsiteY3" fmla="*/ 54699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33697 w 2577619"/>
              <a:gd name="connsiteY3" fmla="*/ 735450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446954 w 2577619"/>
              <a:gd name="connsiteY0" fmla="*/ 424245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446954 w 2577619"/>
              <a:gd name="connsiteY6" fmla="*/ 424245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714513 w 2577619"/>
              <a:gd name="connsiteY3" fmla="*/ 692102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598306 w 2577619"/>
              <a:gd name="connsiteY0" fmla="*/ 590531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598306 w 2577619"/>
              <a:gd name="connsiteY6" fmla="*/ 590531 h 2300068"/>
              <a:gd name="connsiteX0" fmla="*/ 864347 w 2577619"/>
              <a:gd name="connsiteY0" fmla="*/ 865077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64347 w 2577619"/>
              <a:gd name="connsiteY6" fmla="*/ 865077 h 2300068"/>
              <a:gd name="connsiteX0" fmla="*/ 875141 w 2577619"/>
              <a:gd name="connsiteY0" fmla="*/ 915609 h 2300068"/>
              <a:gd name="connsiteX1" fmla="*/ 2577619 w 2577619"/>
              <a:gd name="connsiteY1" fmla="*/ 0 h 2300068"/>
              <a:gd name="connsiteX2" fmla="*/ 2451367 w 2577619"/>
              <a:gd name="connsiteY2" fmla="*/ 112657 h 2300068"/>
              <a:gd name="connsiteX3" fmla="*/ 940672 w 2577619"/>
              <a:gd name="connsiteY3" fmla="*/ 964886 h 2300068"/>
              <a:gd name="connsiteX4" fmla="*/ 126297 w 2577619"/>
              <a:gd name="connsiteY4" fmla="*/ 2187371 h 2300068"/>
              <a:gd name="connsiteX5" fmla="*/ 0 w 2577619"/>
              <a:gd name="connsiteY5" fmla="*/ 2300068 h 2300068"/>
              <a:gd name="connsiteX6" fmla="*/ 875141 w 2577619"/>
              <a:gd name="connsiteY6" fmla="*/ 915609 h 230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619" h="2300068">
                <a:moveTo>
                  <a:pt x="875141" y="915609"/>
                </a:moveTo>
                <a:lnTo>
                  <a:pt x="2577619" y="0"/>
                </a:lnTo>
                <a:lnTo>
                  <a:pt x="2451367" y="112657"/>
                </a:lnTo>
                <a:lnTo>
                  <a:pt x="940672" y="964886"/>
                </a:lnTo>
                <a:lnTo>
                  <a:pt x="126297" y="2187371"/>
                </a:lnTo>
                <a:lnTo>
                  <a:pt x="0" y="2300068"/>
                </a:lnTo>
                <a:lnTo>
                  <a:pt x="875141" y="915609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5F92CA92-D977-C050-085F-16CD8487533C}"/>
              </a:ext>
            </a:extLst>
          </p:cNvPr>
          <p:cNvSpPr/>
          <p:nvPr/>
        </p:nvSpPr>
        <p:spPr>
          <a:xfrm>
            <a:off x="4818628" y="1092147"/>
            <a:ext cx="2321027" cy="23785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101</Words>
  <Application>Microsoft Office PowerPoint</Application>
  <PresentationFormat>Widescreen</PresentationFormat>
  <Paragraphs>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ADLaM Display</vt:lpstr>
      <vt:lpstr>Algerian</vt:lpstr>
      <vt:lpstr>Aptos</vt:lpstr>
      <vt:lpstr>Aptos Display</vt:lpstr>
      <vt:lpstr>Arial</vt:lpstr>
      <vt:lpstr>Bookman Old Style</vt:lpstr>
      <vt:lpstr>Gill Sans Ultra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 Jain</dc:creator>
  <cp:lastModifiedBy>MOHIT JAIN</cp:lastModifiedBy>
  <cp:revision>5</cp:revision>
  <dcterms:created xsi:type="dcterms:W3CDTF">2025-01-31T05:50:44Z</dcterms:created>
  <dcterms:modified xsi:type="dcterms:W3CDTF">2025-02-01T16:54:25Z</dcterms:modified>
</cp:coreProperties>
</file>