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25"/>
  </p:notesMasterIdLst>
  <p:sldIdLst>
    <p:sldId id="263" r:id="rId2"/>
    <p:sldId id="264" r:id="rId3"/>
    <p:sldId id="257" r:id="rId4"/>
    <p:sldId id="258" r:id="rId5"/>
    <p:sldId id="259" r:id="rId6"/>
    <p:sldId id="265" r:id="rId7"/>
    <p:sldId id="275" r:id="rId8"/>
    <p:sldId id="276" r:id="rId9"/>
    <p:sldId id="278" r:id="rId10"/>
    <p:sldId id="277" r:id="rId11"/>
    <p:sldId id="274" r:id="rId12"/>
    <p:sldId id="279" r:id="rId13"/>
    <p:sldId id="280" r:id="rId14"/>
    <p:sldId id="281" r:id="rId15"/>
    <p:sldId id="256" r:id="rId16"/>
    <p:sldId id="260" r:id="rId17"/>
    <p:sldId id="267" r:id="rId18"/>
    <p:sldId id="269" r:id="rId19"/>
    <p:sldId id="271" r:id="rId20"/>
    <p:sldId id="270" r:id="rId21"/>
    <p:sldId id="261" r:id="rId22"/>
    <p:sldId id="272" r:id="rId23"/>
    <p:sldId id="26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46FC1E-CB0B-40F8-9326-479CD0C015B9}">
          <p14:sldIdLst>
            <p14:sldId id="263"/>
            <p14:sldId id="264"/>
            <p14:sldId id="257"/>
            <p14:sldId id="258"/>
            <p14:sldId id="259"/>
            <p14:sldId id="265"/>
            <p14:sldId id="275"/>
            <p14:sldId id="276"/>
            <p14:sldId id="278"/>
            <p14:sldId id="277"/>
            <p14:sldId id="274"/>
            <p14:sldId id="279"/>
            <p14:sldId id="280"/>
            <p14:sldId id="281"/>
            <p14:sldId id="256"/>
            <p14:sldId id="260"/>
            <p14:sldId id="267"/>
            <p14:sldId id="269"/>
            <p14:sldId id="271"/>
            <p14:sldId id="270"/>
            <p14:sldId id="261"/>
            <p14:sldId id="272"/>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3" d="100"/>
          <a:sy n="73" d="100"/>
        </p:scale>
        <p:origin x="3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A50205-EDFD-40D0-9B51-5FE4B370677B}" type="datetimeFigureOut">
              <a:rPr lang="en-US" smtClean="0"/>
              <a:t>8/11/2025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758CA0-203F-4F37-9109-ACB2CC451885}" type="slidenum">
              <a:rPr lang="en-US" smtClean="0"/>
              <a:t>‹#›</a:t>
            </a:fld>
            <a:endParaRPr lang="en-US"/>
          </a:p>
        </p:txBody>
      </p:sp>
    </p:spTree>
    <p:extLst>
      <p:ext uri="{BB962C8B-B14F-4D97-AF65-F5344CB8AC3E}">
        <p14:creationId xmlns:p14="http://schemas.microsoft.com/office/powerpoint/2010/main" val="1436291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536CD-312E-B9FC-ECF8-C243BB3E36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8F982D-F84C-C627-863F-41293CAA16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B27FA3-9C1B-05D1-A6DF-7405D65D64C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6066C21-CE5B-C2A4-5E12-901EFFA89133}"/>
              </a:ext>
            </a:extLst>
          </p:cNvPr>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297794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EC59F-7E51-EB53-7EB6-F365629FB5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73D93B-DFC3-D816-45C7-4F95479021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A0AA46-A875-5F29-4C53-AF8901F1239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E2F0FD-5740-99FB-F00D-5D20A074486A}"/>
              </a:ext>
            </a:extLst>
          </p:cNvPr>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181448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824D6A-D6B2-A57C-3AB6-6C0D5DF914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EDEDF0-3B41-13F1-7372-106B723C6F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7E1F1B-C3A6-49C7-D204-0FE25439F7F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8B2121B-8908-C948-BE49-55AB2F84705A}"/>
              </a:ext>
            </a:extLst>
          </p:cNvPr>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2737629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01V1">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8251DF6-5AD2-ACA8-5899-43F743C66417}"/>
              </a:ext>
            </a:extLst>
          </p:cNvPr>
          <p:cNvSpPr/>
          <p:nvPr userDrawn="1"/>
        </p:nvSpPr>
        <p:spPr>
          <a:xfrm>
            <a:off x="0" y="-1"/>
            <a:ext cx="12192000" cy="308601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Picture Placeholder 11">
            <a:extLst>
              <a:ext uri="{FF2B5EF4-FFF2-40B4-BE49-F238E27FC236}">
                <a16:creationId xmlns:a16="http://schemas.microsoft.com/office/drawing/2014/main" id="{1C3C0C18-3CFA-482C-8E5E-2A541D4A1BFF}"/>
              </a:ext>
            </a:extLst>
          </p:cNvPr>
          <p:cNvSpPr>
            <a:spLocks noGrp="1"/>
          </p:cNvSpPr>
          <p:nvPr>
            <p:ph type="pic" sz="quarter" idx="10"/>
          </p:nvPr>
        </p:nvSpPr>
        <p:spPr>
          <a:xfrm>
            <a:off x="0" y="0"/>
            <a:ext cx="12192000" cy="2968542"/>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sp>
        <p:nvSpPr>
          <p:cNvPr id="30" name="Text Placeholder 29">
            <a:extLst>
              <a:ext uri="{FF2B5EF4-FFF2-40B4-BE49-F238E27FC236}">
                <a16:creationId xmlns:a16="http://schemas.microsoft.com/office/drawing/2014/main" id="{B67530F7-C043-4F2D-AA58-B8F8D1238C27}"/>
              </a:ext>
            </a:extLst>
          </p:cNvPr>
          <p:cNvSpPr>
            <a:spLocks noGrp="1"/>
          </p:cNvSpPr>
          <p:nvPr>
            <p:ph type="body" sz="quarter" idx="14"/>
          </p:nvPr>
        </p:nvSpPr>
        <p:spPr>
          <a:xfrm>
            <a:off x="731446" y="5359155"/>
            <a:ext cx="5074268" cy="707816"/>
          </a:xfrm>
          <a:prstGeom prst="rect">
            <a:avLst/>
          </a:prstGeom>
        </p:spPr>
        <p:txBody>
          <a:bodyPr>
            <a:noAutofit/>
          </a:bodyPr>
          <a:lstStyle>
            <a:lvl1pPr marL="0" indent="0">
              <a:buNone/>
              <a:defRPr sz="18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 name="Title 2">
            <a:extLst>
              <a:ext uri="{FF2B5EF4-FFF2-40B4-BE49-F238E27FC236}">
                <a16:creationId xmlns:a16="http://schemas.microsoft.com/office/drawing/2014/main" id="{6A0E0A3C-AF5E-BB75-6F0A-2D22B84E67BC}"/>
              </a:ext>
            </a:extLst>
          </p:cNvPr>
          <p:cNvSpPr>
            <a:spLocks noGrp="1"/>
          </p:cNvSpPr>
          <p:nvPr>
            <p:ph type="ctrTitle"/>
          </p:nvPr>
        </p:nvSpPr>
        <p:spPr>
          <a:xfrm>
            <a:off x="731446" y="3429001"/>
            <a:ext cx="10873179" cy="1753090"/>
          </a:xfrm>
        </p:spPr>
        <p:txBody>
          <a:bodyPr anchor="b">
            <a:noAutofit/>
          </a:bodyPr>
          <a:lstStyle>
            <a:lvl1pPr>
              <a:defRPr sz="5400">
                <a:solidFill>
                  <a:schemeClr val="tx1"/>
                </a:solidFill>
              </a:defRPr>
            </a:lvl1pPr>
          </a:lstStyle>
          <a:p>
            <a:endParaRPr lang="en-GB" dirty="0"/>
          </a:p>
        </p:txBody>
      </p:sp>
      <p:cxnSp>
        <p:nvCxnSpPr>
          <p:cNvPr id="6" name="Straight Connector 5">
            <a:extLst>
              <a:ext uri="{FF2B5EF4-FFF2-40B4-BE49-F238E27FC236}">
                <a16:creationId xmlns:a16="http://schemas.microsoft.com/office/drawing/2014/main" id="{41692765-6536-09AA-A0BF-2358E9E5BE5F}"/>
              </a:ext>
            </a:extLst>
          </p:cNvPr>
          <p:cNvCxnSpPr/>
          <p:nvPr userDrawn="1"/>
        </p:nvCxnSpPr>
        <p:spPr>
          <a:xfrm>
            <a:off x="587375" y="3429000"/>
            <a:ext cx="0" cy="1753091"/>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29">
            <a:extLst>
              <a:ext uri="{FF2B5EF4-FFF2-40B4-BE49-F238E27FC236}">
                <a16:creationId xmlns:a16="http://schemas.microsoft.com/office/drawing/2014/main" id="{73E0654F-4709-9928-E09F-2A00AF8174F2}"/>
              </a:ext>
            </a:extLst>
          </p:cNvPr>
          <p:cNvSpPr>
            <a:spLocks noGrp="1"/>
          </p:cNvSpPr>
          <p:nvPr>
            <p:ph type="body" sz="quarter" idx="15"/>
          </p:nvPr>
        </p:nvSpPr>
        <p:spPr>
          <a:xfrm>
            <a:off x="6229350" y="5359155"/>
            <a:ext cx="5375274" cy="707816"/>
          </a:xfrm>
          <a:prstGeom prst="rect">
            <a:avLst/>
          </a:prstGeom>
        </p:spPr>
        <p:txBody>
          <a:bodyPr>
            <a:noAutofit/>
          </a:bodyPr>
          <a:lstStyle>
            <a:lvl1pPr marL="0" indent="0">
              <a:buNone/>
              <a:defRPr sz="18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Slide Number Placeholder 5">
            <a:extLst>
              <a:ext uri="{FF2B5EF4-FFF2-40B4-BE49-F238E27FC236}">
                <a16:creationId xmlns:a16="http://schemas.microsoft.com/office/drawing/2014/main" id="{4FE027D9-E8BA-AB34-D226-FB323E4044D4}"/>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10" name="Footer Placeholder 4">
            <a:extLst>
              <a:ext uri="{FF2B5EF4-FFF2-40B4-BE49-F238E27FC236}">
                <a16:creationId xmlns:a16="http://schemas.microsoft.com/office/drawing/2014/main" id="{C0D6385D-654E-DC48-400B-090D33BE7FA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16" name="Rectangle 15">
            <a:extLst>
              <a:ext uri="{FF2B5EF4-FFF2-40B4-BE49-F238E27FC236}">
                <a16:creationId xmlns:a16="http://schemas.microsoft.com/office/drawing/2014/main" id="{84ACAE9F-16AE-335B-D01B-39C3752803F0}"/>
              </a:ext>
            </a:extLst>
          </p:cNvPr>
          <p:cNvSpPr/>
          <p:nvPr userDrawn="1"/>
        </p:nvSpPr>
        <p:spPr>
          <a:xfrm rot="5400000">
            <a:off x="6037262" y="2074784"/>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28247333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S04V2">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27" name="Text Placeholder 16">
            <a:extLst>
              <a:ext uri="{FF2B5EF4-FFF2-40B4-BE49-F238E27FC236}">
                <a16:creationId xmlns:a16="http://schemas.microsoft.com/office/drawing/2014/main" id="{0FFB1B8D-7AAD-0B62-F76D-6964122D4631}"/>
              </a:ext>
            </a:extLst>
          </p:cNvPr>
          <p:cNvSpPr>
            <a:spLocks noGrp="1"/>
          </p:cNvSpPr>
          <p:nvPr>
            <p:ph type="body" sz="quarter" idx="41" hasCustomPrompt="1"/>
          </p:nvPr>
        </p:nvSpPr>
        <p:spPr>
          <a:xfrm>
            <a:off x="905278" y="2090857"/>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28" name="Text Placeholder 29">
            <a:extLst>
              <a:ext uri="{FF2B5EF4-FFF2-40B4-BE49-F238E27FC236}">
                <a16:creationId xmlns:a16="http://schemas.microsoft.com/office/drawing/2014/main" id="{C8B15BD3-2A3F-B505-D2C1-0332B340314E}"/>
              </a:ext>
            </a:extLst>
          </p:cNvPr>
          <p:cNvSpPr>
            <a:spLocks noGrp="1"/>
          </p:cNvSpPr>
          <p:nvPr>
            <p:ph type="body" sz="quarter" idx="42"/>
          </p:nvPr>
        </p:nvSpPr>
        <p:spPr>
          <a:xfrm>
            <a:off x="1052513" y="2024817"/>
            <a:ext cx="10552112"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7" name="Rectangle 36">
            <a:extLst>
              <a:ext uri="{FF2B5EF4-FFF2-40B4-BE49-F238E27FC236}">
                <a16:creationId xmlns:a16="http://schemas.microsoft.com/office/drawing/2014/main" id="{EB6055E9-E6F7-641B-80FB-0B939D173EF4}"/>
              </a:ext>
            </a:extLst>
          </p:cNvPr>
          <p:cNvSpPr/>
          <p:nvPr userDrawn="1"/>
        </p:nvSpPr>
        <p:spPr>
          <a:xfrm>
            <a:off x="587374" y="593363"/>
            <a:ext cx="11604625" cy="106697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Title 1">
            <a:extLst>
              <a:ext uri="{FF2B5EF4-FFF2-40B4-BE49-F238E27FC236}">
                <a16:creationId xmlns:a16="http://schemas.microsoft.com/office/drawing/2014/main" id="{A830DC25-802B-19A0-E4B3-1D633449CFAA}"/>
              </a:ext>
            </a:extLst>
          </p:cNvPr>
          <p:cNvSpPr>
            <a:spLocks noGrp="1"/>
          </p:cNvSpPr>
          <p:nvPr>
            <p:ph type="title" hasCustomPrompt="1"/>
          </p:nvPr>
        </p:nvSpPr>
        <p:spPr>
          <a:xfrm>
            <a:off x="905278" y="678193"/>
            <a:ext cx="10699347" cy="897319"/>
          </a:xfrm>
        </p:spPr>
        <p:txBody>
          <a:bodyPr anchor="ctr">
            <a:noAutofit/>
          </a:bodyPr>
          <a:lstStyle>
            <a:lvl1pPr>
              <a:defRPr>
                <a:solidFill>
                  <a:srgbClr val="FFFFFF"/>
                </a:solidFill>
              </a:defRPr>
            </a:lvl1pPr>
          </a:lstStyle>
          <a:p>
            <a:r>
              <a:rPr lang="en-US" dirty="0"/>
              <a:t>Click to edit Master text</a:t>
            </a:r>
            <a:endParaRPr lang="en-ID" dirty="0"/>
          </a:p>
        </p:txBody>
      </p:sp>
      <p:cxnSp>
        <p:nvCxnSpPr>
          <p:cNvPr id="39" name="Straight Connector 38">
            <a:extLst>
              <a:ext uri="{FF2B5EF4-FFF2-40B4-BE49-F238E27FC236}">
                <a16:creationId xmlns:a16="http://schemas.microsoft.com/office/drawing/2014/main" id="{0990EA30-774B-C58A-0F2E-BA47E1EB0D86}"/>
              </a:ext>
            </a:extLst>
          </p:cNvPr>
          <p:cNvCxnSpPr>
            <a:cxnSpLocks/>
          </p:cNvCxnSpPr>
          <p:nvPr userDrawn="1"/>
        </p:nvCxnSpPr>
        <p:spPr>
          <a:xfrm>
            <a:off x="761210" y="678193"/>
            <a:ext cx="0" cy="897319"/>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2" name="Text Placeholder 16">
            <a:extLst>
              <a:ext uri="{FF2B5EF4-FFF2-40B4-BE49-F238E27FC236}">
                <a16:creationId xmlns:a16="http://schemas.microsoft.com/office/drawing/2014/main" id="{639F1C6C-BB59-58E7-1E81-91812893CE70}"/>
              </a:ext>
            </a:extLst>
          </p:cNvPr>
          <p:cNvSpPr>
            <a:spLocks noGrp="1"/>
          </p:cNvSpPr>
          <p:nvPr>
            <p:ph type="body" sz="quarter" idx="43" hasCustomPrompt="1"/>
          </p:nvPr>
        </p:nvSpPr>
        <p:spPr>
          <a:xfrm>
            <a:off x="905278" y="2921425"/>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3" name="Text Placeholder 29">
            <a:extLst>
              <a:ext uri="{FF2B5EF4-FFF2-40B4-BE49-F238E27FC236}">
                <a16:creationId xmlns:a16="http://schemas.microsoft.com/office/drawing/2014/main" id="{2527CCD0-482E-202A-43B0-D766A243E650}"/>
              </a:ext>
            </a:extLst>
          </p:cNvPr>
          <p:cNvSpPr>
            <a:spLocks noGrp="1"/>
          </p:cNvSpPr>
          <p:nvPr>
            <p:ph type="body" sz="quarter" idx="44"/>
          </p:nvPr>
        </p:nvSpPr>
        <p:spPr>
          <a:xfrm>
            <a:off x="1052513" y="2855385"/>
            <a:ext cx="10552112"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4" name="Text Placeholder 16">
            <a:extLst>
              <a:ext uri="{FF2B5EF4-FFF2-40B4-BE49-F238E27FC236}">
                <a16:creationId xmlns:a16="http://schemas.microsoft.com/office/drawing/2014/main" id="{74587298-4FAA-6464-EA9C-B59BE403C60E}"/>
              </a:ext>
            </a:extLst>
          </p:cNvPr>
          <p:cNvSpPr>
            <a:spLocks noGrp="1"/>
          </p:cNvSpPr>
          <p:nvPr>
            <p:ph type="body" sz="quarter" idx="45" hasCustomPrompt="1"/>
          </p:nvPr>
        </p:nvSpPr>
        <p:spPr>
          <a:xfrm>
            <a:off x="905278" y="3751993"/>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5" name="Text Placeholder 29">
            <a:extLst>
              <a:ext uri="{FF2B5EF4-FFF2-40B4-BE49-F238E27FC236}">
                <a16:creationId xmlns:a16="http://schemas.microsoft.com/office/drawing/2014/main" id="{81B86203-E913-D3E3-6642-EF37EB507949}"/>
              </a:ext>
            </a:extLst>
          </p:cNvPr>
          <p:cNvSpPr>
            <a:spLocks noGrp="1"/>
          </p:cNvSpPr>
          <p:nvPr>
            <p:ph type="body" sz="quarter" idx="46"/>
          </p:nvPr>
        </p:nvSpPr>
        <p:spPr>
          <a:xfrm>
            <a:off x="1052513" y="3685953"/>
            <a:ext cx="10552112"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6" name="Text Placeholder 16">
            <a:extLst>
              <a:ext uri="{FF2B5EF4-FFF2-40B4-BE49-F238E27FC236}">
                <a16:creationId xmlns:a16="http://schemas.microsoft.com/office/drawing/2014/main" id="{E15B20AD-6668-A82D-9445-5A496E722FCD}"/>
              </a:ext>
            </a:extLst>
          </p:cNvPr>
          <p:cNvSpPr>
            <a:spLocks noGrp="1"/>
          </p:cNvSpPr>
          <p:nvPr>
            <p:ph type="body" sz="quarter" idx="47" hasCustomPrompt="1"/>
          </p:nvPr>
        </p:nvSpPr>
        <p:spPr>
          <a:xfrm>
            <a:off x="905278" y="4582561"/>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7" name="Text Placeholder 29">
            <a:extLst>
              <a:ext uri="{FF2B5EF4-FFF2-40B4-BE49-F238E27FC236}">
                <a16:creationId xmlns:a16="http://schemas.microsoft.com/office/drawing/2014/main" id="{D66A7128-1B7C-EA25-B14F-427F785C99E9}"/>
              </a:ext>
            </a:extLst>
          </p:cNvPr>
          <p:cNvSpPr>
            <a:spLocks noGrp="1"/>
          </p:cNvSpPr>
          <p:nvPr>
            <p:ph type="body" sz="quarter" idx="48"/>
          </p:nvPr>
        </p:nvSpPr>
        <p:spPr>
          <a:xfrm>
            <a:off x="1052513" y="4516521"/>
            <a:ext cx="10552112"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8" name="Text Placeholder 16">
            <a:extLst>
              <a:ext uri="{FF2B5EF4-FFF2-40B4-BE49-F238E27FC236}">
                <a16:creationId xmlns:a16="http://schemas.microsoft.com/office/drawing/2014/main" id="{2DC4498E-5031-CDF7-F1A6-A4EF750AEAA2}"/>
              </a:ext>
            </a:extLst>
          </p:cNvPr>
          <p:cNvSpPr>
            <a:spLocks noGrp="1"/>
          </p:cNvSpPr>
          <p:nvPr>
            <p:ph type="body" sz="quarter" idx="49" hasCustomPrompt="1"/>
          </p:nvPr>
        </p:nvSpPr>
        <p:spPr>
          <a:xfrm>
            <a:off x="905278" y="5413129"/>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9" name="Text Placeholder 29">
            <a:extLst>
              <a:ext uri="{FF2B5EF4-FFF2-40B4-BE49-F238E27FC236}">
                <a16:creationId xmlns:a16="http://schemas.microsoft.com/office/drawing/2014/main" id="{CA641483-D5A7-E85B-23E4-88F7A9E459A2}"/>
              </a:ext>
            </a:extLst>
          </p:cNvPr>
          <p:cNvSpPr>
            <a:spLocks noGrp="1"/>
          </p:cNvSpPr>
          <p:nvPr>
            <p:ph type="body" sz="quarter" idx="50"/>
          </p:nvPr>
        </p:nvSpPr>
        <p:spPr>
          <a:xfrm>
            <a:off x="1052513" y="5347089"/>
            <a:ext cx="10552112"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56088634"/>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S04V3">
    <p:spTree>
      <p:nvGrpSpPr>
        <p:cNvPr id="1" name=""/>
        <p:cNvGrpSpPr/>
        <p:nvPr/>
      </p:nvGrpSpPr>
      <p:grpSpPr>
        <a:xfrm>
          <a:off x="0" y="0"/>
          <a:ext cx="0" cy="0"/>
          <a:chOff x="0" y="0"/>
          <a:chExt cx="0" cy="0"/>
        </a:xfrm>
      </p:grpSpPr>
      <p:sp>
        <p:nvSpPr>
          <p:cNvPr id="28" name="Text Placeholder 29">
            <a:extLst>
              <a:ext uri="{FF2B5EF4-FFF2-40B4-BE49-F238E27FC236}">
                <a16:creationId xmlns:a16="http://schemas.microsoft.com/office/drawing/2014/main" id="{C8B15BD3-2A3F-B505-D2C1-0332B340314E}"/>
              </a:ext>
            </a:extLst>
          </p:cNvPr>
          <p:cNvSpPr>
            <a:spLocks noGrp="1"/>
          </p:cNvSpPr>
          <p:nvPr>
            <p:ph type="body" sz="quarter" idx="42"/>
          </p:nvPr>
        </p:nvSpPr>
        <p:spPr>
          <a:xfrm>
            <a:off x="587375" y="2046407"/>
            <a:ext cx="2005012" cy="3062168"/>
          </a:xfrm>
          <a:prstGeom prst="rect">
            <a:avLst/>
          </a:prstGeom>
          <a:ln w="38100">
            <a:solidFill>
              <a:schemeClr val="accent1"/>
            </a:solidFill>
          </a:ln>
        </p:spPr>
        <p:txBody>
          <a:bodyPr lIns="90000" tIns="288000" rIns="9144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3" name="Text Placeholder 29">
            <a:extLst>
              <a:ext uri="{FF2B5EF4-FFF2-40B4-BE49-F238E27FC236}">
                <a16:creationId xmlns:a16="http://schemas.microsoft.com/office/drawing/2014/main" id="{2527CCD0-482E-202A-43B0-D766A243E650}"/>
              </a:ext>
            </a:extLst>
          </p:cNvPr>
          <p:cNvSpPr>
            <a:spLocks noGrp="1"/>
          </p:cNvSpPr>
          <p:nvPr>
            <p:ph type="body" sz="quarter" idx="44"/>
          </p:nvPr>
        </p:nvSpPr>
        <p:spPr>
          <a:xfrm>
            <a:off x="2840434" y="2046407"/>
            <a:ext cx="2005012" cy="3062168"/>
          </a:xfrm>
          <a:prstGeom prst="rect">
            <a:avLst/>
          </a:prstGeom>
          <a:ln w="38100">
            <a:solidFill>
              <a:schemeClr val="accent1"/>
            </a:solidFill>
          </a:ln>
        </p:spPr>
        <p:txBody>
          <a:bodyPr lIns="90000" tIns="288000" rIns="9144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5" name="Text Placeholder 29">
            <a:extLst>
              <a:ext uri="{FF2B5EF4-FFF2-40B4-BE49-F238E27FC236}">
                <a16:creationId xmlns:a16="http://schemas.microsoft.com/office/drawing/2014/main" id="{81B86203-E913-D3E3-6642-EF37EB507949}"/>
              </a:ext>
            </a:extLst>
          </p:cNvPr>
          <p:cNvSpPr>
            <a:spLocks noGrp="1"/>
          </p:cNvSpPr>
          <p:nvPr>
            <p:ph type="body" sz="quarter" idx="46"/>
          </p:nvPr>
        </p:nvSpPr>
        <p:spPr>
          <a:xfrm>
            <a:off x="5093493" y="2046407"/>
            <a:ext cx="2005012" cy="3062168"/>
          </a:xfrm>
          <a:prstGeom prst="rect">
            <a:avLst/>
          </a:prstGeom>
          <a:ln w="38100">
            <a:solidFill>
              <a:schemeClr val="accent1"/>
            </a:solidFill>
          </a:ln>
        </p:spPr>
        <p:txBody>
          <a:bodyPr lIns="90000" tIns="288000" rIns="9144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7" name="Text Placeholder 29">
            <a:extLst>
              <a:ext uri="{FF2B5EF4-FFF2-40B4-BE49-F238E27FC236}">
                <a16:creationId xmlns:a16="http://schemas.microsoft.com/office/drawing/2014/main" id="{D66A7128-1B7C-EA25-B14F-427F785C99E9}"/>
              </a:ext>
            </a:extLst>
          </p:cNvPr>
          <p:cNvSpPr>
            <a:spLocks noGrp="1"/>
          </p:cNvSpPr>
          <p:nvPr>
            <p:ph type="body" sz="quarter" idx="48"/>
          </p:nvPr>
        </p:nvSpPr>
        <p:spPr>
          <a:xfrm>
            <a:off x="7346553" y="2046407"/>
            <a:ext cx="2005012" cy="3062168"/>
          </a:xfrm>
          <a:prstGeom prst="rect">
            <a:avLst/>
          </a:prstGeom>
          <a:ln w="38100">
            <a:solidFill>
              <a:schemeClr val="accent1"/>
            </a:solidFill>
          </a:ln>
        </p:spPr>
        <p:txBody>
          <a:bodyPr lIns="90000" tIns="288000" rIns="9144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9" name="Text Placeholder 29">
            <a:extLst>
              <a:ext uri="{FF2B5EF4-FFF2-40B4-BE49-F238E27FC236}">
                <a16:creationId xmlns:a16="http://schemas.microsoft.com/office/drawing/2014/main" id="{CA641483-D5A7-E85B-23E4-88F7A9E459A2}"/>
              </a:ext>
            </a:extLst>
          </p:cNvPr>
          <p:cNvSpPr>
            <a:spLocks noGrp="1"/>
          </p:cNvSpPr>
          <p:nvPr>
            <p:ph type="body" sz="quarter" idx="50"/>
          </p:nvPr>
        </p:nvSpPr>
        <p:spPr>
          <a:xfrm>
            <a:off x="9599613" y="2046407"/>
            <a:ext cx="2005012" cy="3062168"/>
          </a:xfrm>
          <a:prstGeom prst="rect">
            <a:avLst/>
          </a:prstGeom>
          <a:ln w="38100">
            <a:solidFill>
              <a:schemeClr val="accent1"/>
            </a:solidFill>
          </a:ln>
        </p:spPr>
        <p:txBody>
          <a:bodyPr lIns="90000" tIns="288000" rIns="9144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27" name="Text Placeholder 16">
            <a:extLst>
              <a:ext uri="{FF2B5EF4-FFF2-40B4-BE49-F238E27FC236}">
                <a16:creationId xmlns:a16="http://schemas.microsoft.com/office/drawing/2014/main" id="{0FFB1B8D-7AAD-0B62-F76D-6964122D4631}"/>
              </a:ext>
            </a:extLst>
          </p:cNvPr>
          <p:cNvSpPr>
            <a:spLocks noGrp="1"/>
          </p:cNvSpPr>
          <p:nvPr>
            <p:ph type="body" sz="quarter" idx="41" hasCustomPrompt="1"/>
          </p:nvPr>
        </p:nvSpPr>
        <p:spPr>
          <a:xfrm rot="5400000">
            <a:off x="1557734" y="1755180"/>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2" name="Text Placeholder 16">
            <a:extLst>
              <a:ext uri="{FF2B5EF4-FFF2-40B4-BE49-F238E27FC236}">
                <a16:creationId xmlns:a16="http://schemas.microsoft.com/office/drawing/2014/main" id="{639F1C6C-BB59-58E7-1E81-91812893CE70}"/>
              </a:ext>
            </a:extLst>
          </p:cNvPr>
          <p:cNvSpPr>
            <a:spLocks noGrp="1"/>
          </p:cNvSpPr>
          <p:nvPr>
            <p:ph type="body" sz="quarter" idx="43" hasCustomPrompt="1"/>
          </p:nvPr>
        </p:nvSpPr>
        <p:spPr>
          <a:xfrm rot="5400000">
            <a:off x="3810794" y="1755180"/>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4" name="Text Placeholder 16">
            <a:extLst>
              <a:ext uri="{FF2B5EF4-FFF2-40B4-BE49-F238E27FC236}">
                <a16:creationId xmlns:a16="http://schemas.microsoft.com/office/drawing/2014/main" id="{74587298-4FAA-6464-EA9C-B59BE403C60E}"/>
              </a:ext>
            </a:extLst>
          </p:cNvPr>
          <p:cNvSpPr>
            <a:spLocks noGrp="1"/>
          </p:cNvSpPr>
          <p:nvPr>
            <p:ph type="body" sz="quarter" idx="45" hasCustomPrompt="1"/>
          </p:nvPr>
        </p:nvSpPr>
        <p:spPr>
          <a:xfrm rot="5400000">
            <a:off x="6063854" y="1755180"/>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6" name="Text Placeholder 16">
            <a:extLst>
              <a:ext uri="{FF2B5EF4-FFF2-40B4-BE49-F238E27FC236}">
                <a16:creationId xmlns:a16="http://schemas.microsoft.com/office/drawing/2014/main" id="{E15B20AD-6668-A82D-9445-5A496E722FCD}"/>
              </a:ext>
            </a:extLst>
          </p:cNvPr>
          <p:cNvSpPr>
            <a:spLocks noGrp="1"/>
          </p:cNvSpPr>
          <p:nvPr>
            <p:ph type="body" sz="quarter" idx="47" hasCustomPrompt="1"/>
          </p:nvPr>
        </p:nvSpPr>
        <p:spPr>
          <a:xfrm rot="5400000">
            <a:off x="8316914" y="1755180"/>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8" name="Text Placeholder 16">
            <a:extLst>
              <a:ext uri="{FF2B5EF4-FFF2-40B4-BE49-F238E27FC236}">
                <a16:creationId xmlns:a16="http://schemas.microsoft.com/office/drawing/2014/main" id="{2DC4498E-5031-CDF7-F1A6-A4EF750AEAA2}"/>
              </a:ext>
            </a:extLst>
          </p:cNvPr>
          <p:cNvSpPr>
            <a:spLocks noGrp="1"/>
          </p:cNvSpPr>
          <p:nvPr>
            <p:ph type="body" sz="quarter" idx="49" hasCustomPrompt="1"/>
          </p:nvPr>
        </p:nvSpPr>
        <p:spPr>
          <a:xfrm rot="5400000">
            <a:off x="10569972" y="1755180"/>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2" name="Title 1">
            <a:extLst>
              <a:ext uri="{FF2B5EF4-FFF2-40B4-BE49-F238E27FC236}">
                <a16:creationId xmlns:a16="http://schemas.microsoft.com/office/drawing/2014/main" id="{0CDA916C-63A0-466A-BC69-A6BB9AE21DB7}"/>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cxnSp>
        <p:nvCxnSpPr>
          <p:cNvPr id="3" name="Straight Connector 2">
            <a:extLst>
              <a:ext uri="{FF2B5EF4-FFF2-40B4-BE49-F238E27FC236}">
                <a16:creationId xmlns:a16="http://schemas.microsoft.com/office/drawing/2014/main" id="{82C06518-9E58-A831-AE4A-4EECA507A2D8}"/>
              </a:ext>
            </a:extLst>
          </p:cNvPr>
          <p:cNvCxnSpPr>
            <a:cxnSpLocks/>
          </p:cNvCxnSpPr>
          <p:nvPr userDrawn="1"/>
        </p:nvCxnSpPr>
        <p:spPr>
          <a:xfrm>
            <a:off x="587375" y="585690"/>
            <a:ext cx="0" cy="70971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574597"/>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Us S05V1">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27" name="Text Placeholder 16">
            <a:extLst>
              <a:ext uri="{FF2B5EF4-FFF2-40B4-BE49-F238E27FC236}">
                <a16:creationId xmlns:a16="http://schemas.microsoft.com/office/drawing/2014/main" id="{0FFB1B8D-7AAD-0B62-F76D-6964122D4631}"/>
              </a:ext>
            </a:extLst>
          </p:cNvPr>
          <p:cNvSpPr>
            <a:spLocks noGrp="1"/>
          </p:cNvSpPr>
          <p:nvPr>
            <p:ph type="body" sz="quarter" idx="41" hasCustomPrompt="1"/>
          </p:nvPr>
        </p:nvSpPr>
        <p:spPr>
          <a:xfrm>
            <a:off x="6096000" y="1452087"/>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37" name="Rectangle 36">
            <a:extLst>
              <a:ext uri="{FF2B5EF4-FFF2-40B4-BE49-F238E27FC236}">
                <a16:creationId xmlns:a16="http://schemas.microsoft.com/office/drawing/2014/main" id="{EB6055E9-E6F7-641B-80FB-0B939D173EF4}"/>
              </a:ext>
            </a:extLst>
          </p:cNvPr>
          <p:cNvSpPr/>
          <p:nvPr userDrawn="1"/>
        </p:nvSpPr>
        <p:spPr>
          <a:xfrm>
            <a:off x="0" y="2567262"/>
            <a:ext cx="5330824" cy="171898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Title 1">
            <a:extLst>
              <a:ext uri="{FF2B5EF4-FFF2-40B4-BE49-F238E27FC236}">
                <a16:creationId xmlns:a16="http://schemas.microsoft.com/office/drawing/2014/main" id="{A830DC25-802B-19A0-E4B3-1D633449CFAA}"/>
              </a:ext>
            </a:extLst>
          </p:cNvPr>
          <p:cNvSpPr>
            <a:spLocks noGrp="1"/>
          </p:cNvSpPr>
          <p:nvPr>
            <p:ph type="title" hasCustomPrompt="1"/>
          </p:nvPr>
        </p:nvSpPr>
        <p:spPr>
          <a:xfrm>
            <a:off x="584201" y="2703930"/>
            <a:ext cx="4425950" cy="1445652"/>
          </a:xfrm>
        </p:spPr>
        <p:txBody>
          <a:bodyPr anchor="ctr">
            <a:noAutofit/>
          </a:bodyPr>
          <a:lstStyle>
            <a:lvl1pPr>
              <a:defRPr>
                <a:solidFill>
                  <a:srgbClr val="FFFFFF"/>
                </a:solidFill>
              </a:defRPr>
            </a:lvl1pPr>
          </a:lstStyle>
          <a:p>
            <a:r>
              <a:rPr lang="en-US" dirty="0"/>
              <a:t>Click to edit Master text</a:t>
            </a:r>
            <a:endParaRPr lang="en-ID" dirty="0"/>
          </a:p>
        </p:txBody>
      </p:sp>
      <p:cxnSp>
        <p:nvCxnSpPr>
          <p:cNvPr id="39" name="Straight Connector 38">
            <a:extLst>
              <a:ext uri="{FF2B5EF4-FFF2-40B4-BE49-F238E27FC236}">
                <a16:creationId xmlns:a16="http://schemas.microsoft.com/office/drawing/2014/main" id="{0990EA30-774B-C58A-0F2E-BA47E1EB0D86}"/>
              </a:ext>
            </a:extLst>
          </p:cNvPr>
          <p:cNvCxnSpPr>
            <a:cxnSpLocks/>
          </p:cNvCxnSpPr>
          <p:nvPr userDrawn="1"/>
        </p:nvCxnSpPr>
        <p:spPr>
          <a:xfrm>
            <a:off x="5196888" y="2879224"/>
            <a:ext cx="0" cy="1095064"/>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Text Placeholder 29">
            <a:extLst>
              <a:ext uri="{FF2B5EF4-FFF2-40B4-BE49-F238E27FC236}">
                <a16:creationId xmlns:a16="http://schemas.microsoft.com/office/drawing/2014/main" id="{17F8224B-2972-D6CA-7891-5E3A39916B6A}"/>
              </a:ext>
            </a:extLst>
          </p:cNvPr>
          <p:cNvSpPr>
            <a:spLocks noGrp="1"/>
          </p:cNvSpPr>
          <p:nvPr>
            <p:ph type="body" sz="quarter" idx="39" hasCustomPrompt="1"/>
          </p:nvPr>
        </p:nvSpPr>
        <p:spPr>
          <a:xfrm>
            <a:off x="6250977" y="1326515"/>
            <a:ext cx="5361390" cy="323521"/>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Website</a:t>
            </a:r>
            <a:endParaRPr lang="en-ID" dirty="0"/>
          </a:p>
        </p:txBody>
      </p:sp>
      <p:sp>
        <p:nvSpPr>
          <p:cNvPr id="9" name="Text Placeholder 29">
            <a:extLst>
              <a:ext uri="{FF2B5EF4-FFF2-40B4-BE49-F238E27FC236}">
                <a16:creationId xmlns:a16="http://schemas.microsoft.com/office/drawing/2014/main" id="{0150F3D9-C5BA-2CF3-577A-20D417C84D5B}"/>
              </a:ext>
            </a:extLst>
          </p:cNvPr>
          <p:cNvSpPr>
            <a:spLocks noGrp="1"/>
          </p:cNvSpPr>
          <p:nvPr>
            <p:ph type="body" sz="quarter" idx="40"/>
          </p:nvPr>
        </p:nvSpPr>
        <p:spPr>
          <a:xfrm>
            <a:off x="6250977" y="1722034"/>
            <a:ext cx="5361390" cy="323521"/>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0" name="Text Placeholder 16">
            <a:extLst>
              <a:ext uri="{FF2B5EF4-FFF2-40B4-BE49-F238E27FC236}">
                <a16:creationId xmlns:a16="http://schemas.microsoft.com/office/drawing/2014/main" id="{8CDB50DB-14FB-8EC2-BBF8-9D39B761BAD8}"/>
              </a:ext>
            </a:extLst>
          </p:cNvPr>
          <p:cNvSpPr>
            <a:spLocks noGrp="1"/>
          </p:cNvSpPr>
          <p:nvPr>
            <p:ph type="body" sz="quarter" idx="42" hasCustomPrompt="1"/>
          </p:nvPr>
        </p:nvSpPr>
        <p:spPr>
          <a:xfrm>
            <a:off x="6096000" y="2609277"/>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12" name="Text Placeholder 29">
            <a:extLst>
              <a:ext uri="{FF2B5EF4-FFF2-40B4-BE49-F238E27FC236}">
                <a16:creationId xmlns:a16="http://schemas.microsoft.com/office/drawing/2014/main" id="{A3C8A60E-A492-680C-9A67-071F63EDE37B}"/>
              </a:ext>
            </a:extLst>
          </p:cNvPr>
          <p:cNvSpPr>
            <a:spLocks noGrp="1"/>
          </p:cNvSpPr>
          <p:nvPr>
            <p:ph type="body" sz="quarter" idx="43" hasCustomPrompt="1"/>
          </p:nvPr>
        </p:nvSpPr>
        <p:spPr>
          <a:xfrm>
            <a:off x="6250977" y="2483705"/>
            <a:ext cx="5361390" cy="323521"/>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Email</a:t>
            </a:r>
            <a:endParaRPr lang="en-ID" dirty="0"/>
          </a:p>
        </p:txBody>
      </p:sp>
      <p:sp>
        <p:nvSpPr>
          <p:cNvPr id="13" name="Text Placeholder 29">
            <a:extLst>
              <a:ext uri="{FF2B5EF4-FFF2-40B4-BE49-F238E27FC236}">
                <a16:creationId xmlns:a16="http://schemas.microsoft.com/office/drawing/2014/main" id="{54189725-F503-3346-0B77-41752024754B}"/>
              </a:ext>
            </a:extLst>
          </p:cNvPr>
          <p:cNvSpPr>
            <a:spLocks noGrp="1"/>
          </p:cNvSpPr>
          <p:nvPr>
            <p:ph type="body" sz="quarter" idx="44"/>
          </p:nvPr>
        </p:nvSpPr>
        <p:spPr>
          <a:xfrm>
            <a:off x="6250977" y="2879224"/>
            <a:ext cx="5361390" cy="323521"/>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4" name="Text Placeholder 16">
            <a:extLst>
              <a:ext uri="{FF2B5EF4-FFF2-40B4-BE49-F238E27FC236}">
                <a16:creationId xmlns:a16="http://schemas.microsoft.com/office/drawing/2014/main" id="{6A7119A9-F6C1-3E78-A7B8-7A4695A37DF9}"/>
              </a:ext>
            </a:extLst>
          </p:cNvPr>
          <p:cNvSpPr>
            <a:spLocks noGrp="1"/>
          </p:cNvSpPr>
          <p:nvPr>
            <p:ph type="body" sz="quarter" idx="45" hasCustomPrompt="1"/>
          </p:nvPr>
        </p:nvSpPr>
        <p:spPr>
          <a:xfrm>
            <a:off x="6096000" y="3766467"/>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15" name="Text Placeholder 29">
            <a:extLst>
              <a:ext uri="{FF2B5EF4-FFF2-40B4-BE49-F238E27FC236}">
                <a16:creationId xmlns:a16="http://schemas.microsoft.com/office/drawing/2014/main" id="{0ECAA7E2-DF4B-A5D2-BE65-C795750AE429}"/>
              </a:ext>
            </a:extLst>
          </p:cNvPr>
          <p:cNvSpPr>
            <a:spLocks noGrp="1"/>
          </p:cNvSpPr>
          <p:nvPr>
            <p:ph type="body" sz="quarter" idx="46" hasCustomPrompt="1"/>
          </p:nvPr>
        </p:nvSpPr>
        <p:spPr>
          <a:xfrm>
            <a:off x="6250977" y="3640895"/>
            <a:ext cx="5361390" cy="323521"/>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Phone Number</a:t>
            </a:r>
            <a:endParaRPr lang="en-ID" dirty="0"/>
          </a:p>
        </p:txBody>
      </p:sp>
      <p:sp>
        <p:nvSpPr>
          <p:cNvPr id="16" name="Text Placeholder 29">
            <a:extLst>
              <a:ext uri="{FF2B5EF4-FFF2-40B4-BE49-F238E27FC236}">
                <a16:creationId xmlns:a16="http://schemas.microsoft.com/office/drawing/2014/main" id="{FFF608BC-B1D4-AD27-2B53-0F088AECCDBA}"/>
              </a:ext>
            </a:extLst>
          </p:cNvPr>
          <p:cNvSpPr>
            <a:spLocks noGrp="1"/>
          </p:cNvSpPr>
          <p:nvPr>
            <p:ph type="body" sz="quarter" idx="47"/>
          </p:nvPr>
        </p:nvSpPr>
        <p:spPr>
          <a:xfrm>
            <a:off x="6250977" y="4036414"/>
            <a:ext cx="5361390" cy="323521"/>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 name="Text Placeholder 16">
            <a:extLst>
              <a:ext uri="{FF2B5EF4-FFF2-40B4-BE49-F238E27FC236}">
                <a16:creationId xmlns:a16="http://schemas.microsoft.com/office/drawing/2014/main" id="{61A8469B-66C0-388B-FF13-7E8091A3F56F}"/>
              </a:ext>
            </a:extLst>
          </p:cNvPr>
          <p:cNvSpPr>
            <a:spLocks noGrp="1"/>
          </p:cNvSpPr>
          <p:nvPr>
            <p:ph type="body" sz="quarter" idx="48" hasCustomPrompt="1"/>
          </p:nvPr>
        </p:nvSpPr>
        <p:spPr>
          <a:xfrm>
            <a:off x="6096000" y="4923657"/>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18" name="Text Placeholder 29">
            <a:extLst>
              <a:ext uri="{FF2B5EF4-FFF2-40B4-BE49-F238E27FC236}">
                <a16:creationId xmlns:a16="http://schemas.microsoft.com/office/drawing/2014/main" id="{D2474B70-73D5-F138-81CA-B06F430971D8}"/>
              </a:ext>
            </a:extLst>
          </p:cNvPr>
          <p:cNvSpPr>
            <a:spLocks noGrp="1"/>
          </p:cNvSpPr>
          <p:nvPr>
            <p:ph type="body" sz="quarter" idx="49" hasCustomPrompt="1"/>
          </p:nvPr>
        </p:nvSpPr>
        <p:spPr>
          <a:xfrm>
            <a:off x="6250977" y="4798085"/>
            <a:ext cx="5361390" cy="323521"/>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Location</a:t>
            </a:r>
            <a:endParaRPr lang="en-ID" dirty="0"/>
          </a:p>
        </p:txBody>
      </p:sp>
      <p:sp>
        <p:nvSpPr>
          <p:cNvPr id="19" name="Text Placeholder 29">
            <a:extLst>
              <a:ext uri="{FF2B5EF4-FFF2-40B4-BE49-F238E27FC236}">
                <a16:creationId xmlns:a16="http://schemas.microsoft.com/office/drawing/2014/main" id="{A4A35D17-0A9F-3774-435D-AEBADBA7499D}"/>
              </a:ext>
            </a:extLst>
          </p:cNvPr>
          <p:cNvSpPr>
            <a:spLocks noGrp="1"/>
          </p:cNvSpPr>
          <p:nvPr>
            <p:ph type="body" sz="quarter" idx="50"/>
          </p:nvPr>
        </p:nvSpPr>
        <p:spPr>
          <a:xfrm>
            <a:off x="6250977" y="5193604"/>
            <a:ext cx="5361390" cy="323521"/>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421572094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act Us S05V2">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28" name="Text Placeholder 29">
            <a:extLst>
              <a:ext uri="{FF2B5EF4-FFF2-40B4-BE49-F238E27FC236}">
                <a16:creationId xmlns:a16="http://schemas.microsoft.com/office/drawing/2014/main" id="{C8B15BD3-2A3F-B505-D2C1-0332B340314E}"/>
              </a:ext>
            </a:extLst>
          </p:cNvPr>
          <p:cNvSpPr>
            <a:spLocks noGrp="1"/>
          </p:cNvSpPr>
          <p:nvPr>
            <p:ph type="body" sz="quarter" idx="42"/>
          </p:nvPr>
        </p:nvSpPr>
        <p:spPr>
          <a:xfrm>
            <a:off x="6476999" y="1326515"/>
            <a:ext cx="5127625"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7" name="Rectangle 36">
            <a:extLst>
              <a:ext uri="{FF2B5EF4-FFF2-40B4-BE49-F238E27FC236}">
                <a16:creationId xmlns:a16="http://schemas.microsoft.com/office/drawing/2014/main" id="{EB6055E9-E6F7-641B-80FB-0B939D173EF4}"/>
              </a:ext>
            </a:extLst>
          </p:cNvPr>
          <p:cNvSpPr/>
          <p:nvPr userDrawn="1"/>
        </p:nvSpPr>
        <p:spPr>
          <a:xfrm>
            <a:off x="0" y="2567262"/>
            <a:ext cx="5330824" cy="171898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Title 1">
            <a:extLst>
              <a:ext uri="{FF2B5EF4-FFF2-40B4-BE49-F238E27FC236}">
                <a16:creationId xmlns:a16="http://schemas.microsoft.com/office/drawing/2014/main" id="{A830DC25-802B-19A0-E4B3-1D633449CFAA}"/>
              </a:ext>
            </a:extLst>
          </p:cNvPr>
          <p:cNvSpPr>
            <a:spLocks noGrp="1"/>
          </p:cNvSpPr>
          <p:nvPr>
            <p:ph type="title" hasCustomPrompt="1"/>
          </p:nvPr>
        </p:nvSpPr>
        <p:spPr>
          <a:xfrm>
            <a:off x="584201" y="2703930"/>
            <a:ext cx="4425950" cy="1445652"/>
          </a:xfrm>
        </p:spPr>
        <p:txBody>
          <a:bodyPr anchor="ctr">
            <a:noAutofit/>
          </a:bodyPr>
          <a:lstStyle>
            <a:lvl1pPr>
              <a:defRPr>
                <a:solidFill>
                  <a:srgbClr val="FFFFFF"/>
                </a:solidFill>
              </a:defRPr>
            </a:lvl1pPr>
          </a:lstStyle>
          <a:p>
            <a:r>
              <a:rPr lang="en-US" dirty="0"/>
              <a:t>Click to edit Master text</a:t>
            </a:r>
            <a:endParaRPr lang="en-ID" dirty="0"/>
          </a:p>
        </p:txBody>
      </p:sp>
      <p:cxnSp>
        <p:nvCxnSpPr>
          <p:cNvPr id="39" name="Straight Connector 38">
            <a:extLst>
              <a:ext uri="{FF2B5EF4-FFF2-40B4-BE49-F238E27FC236}">
                <a16:creationId xmlns:a16="http://schemas.microsoft.com/office/drawing/2014/main" id="{0990EA30-774B-C58A-0F2E-BA47E1EB0D86}"/>
              </a:ext>
            </a:extLst>
          </p:cNvPr>
          <p:cNvCxnSpPr>
            <a:cxnSpLocks/>
          </p:cNvCxnSpPr>
          <p:nvPr userDrawn="1"/>
        </p:nvCxnSpPr>
        <p:spPr>
          <a:xfrm>
            <a:off x="5196888" y="2879224"/>
            <a:ext cx="0" cy="1095064"/>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9">
            <a:extLst>
              <a:ext uri="{FF2B5EF4-FFF2-40B4-BE49-F238E27FC236}">
                <a16:creationId xmlns:a16="http://schemas.microsoft.com/office/drawing/2014/main" id="{6667C09D-F5FE-C8BE-C254-35A6F3EC9B49}"/>
              </a:ext>
            </a:extLst>
          </p:cNvPr>
          <p:cNvSpPr>
            <a:spLocks noGrp="1"/>
          </p:cNvSpPr>
          <p:nvPr>
            <p:ph type="body" sz="quarter" idx="44"/>
          </p:nvPr>
        </p:nvSpPr>
        <p:spPr>
          <a:xfrm>
            <a:off x="6476999" y="2520907"/>
            <a:ext cx="5127625"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5" name="Text Placeholder 29">
            <a:extLst>
              <a:ext uri="{FF2B5EF4-FFF2-40B4-BE49-F238E27FC236}">
                <a16:creationId xmlns:a16="http://schemas.microsoft.com/office/drawing/2014/main" id="{F313C270-1389-4400-B626-0F91E48EF99C}"/>
              </a:ext>
            </a:extLst>
          </p:cNvPr>
          <p:cNvSpPr>
            <a:spLocks noGrp="1"/>
          </p:cNvSpPr>
          <p:nvPr>
            <p:ph type="body" sz="quarter" idx="46"/>
          </p:nvPr>
        </p:nvSpPr>
        <p:spPr>
          <a:xfrm>
            <a:off x="6476999" y="3715299"/>
            <a:ext cx="5127625"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 name="Text Placeholder 29">
            <a:extLst>
              <a:ext uri="{FF2B5EF4-FFF2-40B4-BE49-F238E27FC236}">
                <a16:creationId xmlns:a16="http://schemas.microsoft.com/office/drawing/2014/main" id="{A68D81B6-7EAF-9410-F2E1-FEE807D73D14}"/>
              </a:ext>
            </a:extLst>
          </p:cNvPr>
          <p:cNvSpPr>
            <a:spLocks noGrp="1"/>
          </p:cNvSpPr>
          <p:nvPr>
            <p:ph type="body" sz="quarter" idx="48"/>
          </p:nvPr>
        </p:nvSpPr>
        <p:spPr>
          <a:xfrm>
            <a:off x="6476999" y="4909691"/>
            <a:ext cx="5127625"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8" name="Text Placeholder 5">
            <a:extLst>
              <a:ext uri="{FF2B5EF4-FFF2-40B4-BE49-F238E27FC236}">
                <a16:creationId xmlns:a16="http://schemas.microsoft.com/office/drawing/2014/main" id="{8B374301-5977-9039-ACCF-24F94B552430}"/>
              </a:ext>
            </a:extLst>
          </p:cNvPr>
          <p:cNvSpPr>
            <a:spLocks noGrp="1"/>
          </p:cNvSpPr>
          <p:nvPr>
            <p:ph type="body" sz="quarter" idx="49"/>
          </p:nvPr>
        </p:nvSpPr>
        <p:spPr>
          <a:xfrm>
            <a:off x="5839091" y="1373136"/>
            <a:ext cx="513817" cy="513817"/>
          </a:xfrm>
          <a:custGeom>
            <a:avLst/>
            <a:gdLst>
              <a:gd name="connsiteX0" fmla="*/ 391447 w 513817"/>
              <a:gd name="connsiteY0" fmla="*/ 270430 h 513817"/>
              <a:gd name="connsiteX1" fmla="*/ 294093 w 513817"/>
              <a:gd name="connsiteY1" fmla="*/ 469872 h 513817"/>
              <a:gd name="connsiteX2" fmla="*/ 472576 w 513817"/>
              <a:gd name="connsiteY2" fmla="*/ 270430 h 513817"/>
              <a:gd name="connsiteX3" fmla="*/ 270430 w 513817"/>
              <a:gd name="connsiteY3" fmla="*/ 270430 h 513817"/>
              <a:gd name="connsiteX4" fmla="*/ 270430 w 513817"/>
              <a:gd name="connsiteY4" fmla="*/ 456351 h 513817"/>
              <a:gd name="connsiteX5" fmla="*/ 364404 w 513817"/>
              <a:gd name="connsiteY5" fmla="*/ 270430 h 513817"/>
              <a:gd name="connsiteX6" fmla="*/ 149413 w 513817"/>
              <a:gd name="connsiteY6" fmla="*/ 270430 h 513817"/>
              <a:gd name="connsiteX7" fmla="*/ 243387 w 513817"/>
              <a:gd name="connsiteY7" fmla="*/ 456351 h 513817"/>
              <a:gd name="connsiteX8" fmla="*/ 243387 w 513817"/>
              <a:gd name="connsiteY8" fmla="*/ 270430 h 513817"/>
              <a:gd name="connsiteX9" fmla="*/ 41241 w 513817"/>
              <a:gd name="connsiteY9" fmla="*/ 270430 h 513817"/>
              <a:gd name="connsiteX10" fmla="*/ 219724 w 513817"/>
              <a:gd name="connsiteY10" fmla="*/ 469872 h 513817"/>
              <a:gd name="connsiteX11" fmla="*/ 122370 w 513817"/>
              <a:gd name="connsiteY11" fmla="*/ 270430 h 513817"/>
              <a:gd name="connsiteX12" fmla="*/ 270430 w 513817"/>
              <a:gd name="connsiteY12" fmla="*/ 57466 h 513817"/>
              <a:gd name="connsiteX13" fmla="*/ 270430 w 513817"/>
              <a:gd name="connsiteY13" fmla="*/ 243387 h 513817"/>
              <a:gd name="connsiteX14" fmla="*/ 364404 w 513817"/>
              <a:gd name="connsiteY14" fmla="*/ 243387 h 513817"/>
              <a:gd name="connsiteX15" fmla="*/ 270430 w 513817"/>
              <a:gd name="connsiteY15" fmla="*/ 57466 h 513817"/>
              <a:gd name="connsiteX16" fmla="*/ 243387 w 513817"/>
              <a:gd name="connsiteY16" fmla="*/ 57466 h 513817"/>
              <a:gd name="connsiteX17" fmla="*/ 149413 w 513817"/>
              <a:gd name="connsiteY17" fmla="*/ 243387 h 513817"/>
              <a:gd name="connsiteX18" fmla="*/ 243387 w 513817"/>
              <a:gd name="connsiteY18" fmla="*/ 243387 h 513817"/>
              <a:gd name="connsiteX19" fmla="*/ 294093 w 513817"/>
              <a:gd name="connsiteY19" fmla="*/ 43945 h 513817"/>
              <a:gd name="connsiteX20" fmla="*/ 391447 w 513817"/>
              <a:gd name="connsiteY20" fmla="*/ 243387 h 513817"/>
              <a:gd name="connsiteX21" fmla="*/ 472576 w 513817"/>
              <a:gd name="connsiteY21" fmla="*/ 243387 h 513817"/>
              <a:gd name="connsiteX22" fmla="*/ 294093 w 513817"/>
              <a:gd name="connsiteY22" fmla="*/ 43945 h 513817"/>
              <a:gd name="connsiteX23" fmla="*/ 219724 w 513817"/>
              <a:gd name="connsiteY23" fmla="*/ 43945 h 513817"/>
              <a:gd name="connsiteX24" fmla="*/ 41241 w 513817"/>
              <a:gd name="connsiteY24" fmla="*/ 243387 h 513817"/>
              <a:gd name="connsiteX25" fmla="*/ 122370 w 513817"/>
              <a:gd name="connsiteY25" fmla="*/ 243387 h 513817"/>
              <a:gd name="connsiteX26" fmla="*/ 219724 w 513817"/>
              <a:gd name="connsiteY26" fmla="*/ 43945 h 513817"/>
              <a:gd name="connsiteX27" fmla="*/ 256909 w 513817"/>
              <a:gd name="connsiteY27" fmla="*/ 0 h 513817"/>
              <a:gd name="connsiteX28" fmla="*/ 513817 w 513817"/>
              <a:gd name="connsiteY28" fmla="*/ 256909 h 513817"/>
              <a:gd name="connsiteX29" fmla="*/ 256909 w 513817"/>
              <a:gd name="connsiteY29" fmla="*/ 513817 h 513817"/>
              <a:gd name="connsiteX30" fmla="*/ 0 w 513817"/>
              <a:gd name="connsiteY30" fmla="*/ 256909 h 513817"/>
              <a:gd name="connsiteX31" fmla="*/ 256909 w 513817"/>
              <a:gd name="connsiteY31" fmla="*/ 0 h 513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3817" h="513817">
                <a:moveTo>
                  <a:pt x="391447" y="270430"/>
                </a:moveTo>
                <a:cubicBezTo>
                  <a:pt x="386715" y="347503"/>
                  <a:pt x="338038" y="415786"/>
                  <a:pt x="294093" y="469872"/>
                </a:cubicBezTo>
                <a:cubicBezTo>
                  <a:pt x="391447" y="452970"/>
                  <a:pt x="466492" y="371165"/>
                  <a:pt x="472576" y="270430"/>
                </a:cubicBezTo>
                <a:close/>
                <a:moveTo>
                  <a:pt x="270430" y="270430"/>
                </a:moveTo>
                <a:lnTo>
                  <a:pt x="270430" y="456351"/>
                </a:lnTo>
                <a:cubicBezTo>
                  <a:pt x="313699" y="402941"/>
                  <a:pt x="358996" y="340066"/>
                  <a:pt x="364404" y="270430"/>
                </a:cubicBezTo>
                <a:close/>
                <a:moveTo>
                  <a:pt x="149413" y="270430"/>
                </a:moveTo>
                <a:cubicBezTo>
                  <a:pt x="154821" y="340066"/>
                  <a:pt x="200118" y="402941"/>
                  <a:pt x="243387" y="456351"/>
                </a:cubicBezTo>
                <a:lnTo>
                  <a:pt x="243387" y="270430"/>
                </a:lnTo>
                <a:close/>
                <a:moveTo>
                  <a:pt x="41241" y="270430"/>
                </a:moveTo>
                <a:cubicBezTo>
                  <a:pt x="47325" y="371165"/>
                  <a:pt x="122370" y="452970"/>
                  <a:pt x="219724" y="469872"/>
                </a:cubicBezTo>
                <a:cubicBezTo>
                  <a:pt x="175780" y="415786"/>
                  <a:pt x="127778" y="347503"/>
                  <a:pt x="122370" y="270430"/>
                </a:cubicBezTo>
                <a:close/>
                <a:moveTo>
                  <a:pt x="270430" y="57466"/>
                </a:moveTo>
                <a:lnTo>
                  <a:pt x="270430" y="243387"/>
                </a:lnTo>
                <a:lnTo>
                  <a:pt x="364404" y="243387"/>
                </a:lnTo>
                <a:cubicBezTo>
                  <a:pt x="358996" y="173075"/>
                  <a:pt x="313699" y="110876"/>
                  <a:pt x="270430" y="57466"/>
                </a:cubicBezTo>
                <a:close/>
                <a:moveTo>
                  <a:pt x="243387" y="57466"/>
                </a:moveTo>
                <a:cubicBezTo>
                  <a:pt x="200118" y="110876"/>
                  <a:pt x="154821" y="173751"/>
                  <a:pt x="149413" y="243387"/>
                </a:cubicBezTo>
                <a:lnTo>
                  <a:pt x="243387" y="243387"/>
                </a:lnTo>
                <a:close/>
                <a:moveTo>
                  <a:pt x="294093" y="43945"/>
                </a:moveTo>
                <a:cubicBezTo>
                  <a:pt x="338038" y="98031"/>
                  <a:pt x="386715" y="166314"/>
                  <a:pt x="391447" y="243387"/>
                </a:cubicBezTo>
                <a:lnTo>
                  <a:pt x="472576" y="243387"/>
                </a:lnTo>
                <a:cubicBezTo>
                  <a:pt x="466492" y="142652"/>
                  <a:pt x="391447" y="60847"/>
                  <a:pt x="294093" y="43945"/>
                </a:cubicBezTo>
                <a:close/>
                <a:moveTo>
                  <a:pt x="219724" y="43945"/>
                </a:moveTo>
                <a:cubicBezTo>
                  <a:pt x="122370" y="60847"/>
                  <a:pt x="47325" y="142652"/>
                  <a:pt x="41241" y="243387"/>
                </a:cubicBezTo>
                <a:lnTo>
                  <a:pt x="122370" y="243387"/>
                </a:lnTo>
                <a:cubicBezTo>
                  <a:pt x="127102" y="166314"/>
                  <a:pt x="175780" y="98031"/>
                  <a:pt x="219724" y="43945"/>
                </a:cubicBezTo>
                <a:close/>
                <a:moveTo>
                  <a:pt x="256909" y="0"/>
                </a:moveTo>
                <a:cubicBezTo>
                  <a:pt x="398884" y="0"/>
                  <a:pt x="513817" y="114933"/>
                  <a:pt x="513817" y="256909"/>
                </a:cubicBezTo>
                <a:cubicBezTo>
                  <a:pt x="513817" y="398884"/>
                  <a:pt x="398884" y="513817"/>
                  <a:pt x="256909" y="513817"/>
                </a:cubicBezTo>
                <a:cubicBezTo>
                  <a:pt x="114933" y="513817"/>
                  <a:pt x="0" y="398884"/>
                  <a:pt x="0" y="256909"/>
                </a:cubicBezTo>
                <a:cubicBezTo>
                  <a:pt x="0" y="114933"/>
                  <a:pt x="114933" y="0"/>
                  <a:pt x="2569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9" name="Text Placeholder 6">
            <a:extLst>
              <a:ext uri="{FF2B5EF4-FFF2-40B4-BE49-F238E27FC236}">
                <a16:creationId xmlns:a16="http://schemas.microsoft.com/office/drawing/2014/main" id="{189560EE-D986-44EE-9C19-CCA4ED43D787}"/>
              </a:ext>
            </a:extLst>
          </p:cNvPr>
          <p:cNvSpPr>
            <a:spLocks noGrp="1"/>
          </p:cNvSpPr>
          <p:nvPr>
            <p:ph type="body" sz="quarter" idx="43"/>
          </p:nvPr>
        </p:nvSpPr>
        <p:spPr>
          <a:xfrm>
            <a:off x="5825570" y="2540400"/>
            <a:ext cx="540860" cy="594946"/>
          </a:xfrm>
          <a:custGeom>
            <a:avLst/>
            <a:gdLst>
              <a:gd name="connsiteX0" fmla="*/ 270768 w 540860"/>
              <a:gd name="connsiteY0" fmla="*/ 393307 h 594946"/>
              <a:gd name="connsiteX1" fmla="*/ 205527 w 540860"/>
              <a:gd name="connsiteY1" fmla="*/ 419167 h 594946"/>
              <a:gd name="connsiteX2" fmla="*/ 196062 w 540860"/>
              <a:gd name="connsiteY2" fmla="*/ 427956 h 594946"/>
              <a:gd name="connsiteX3" fmla="*/ 62199 w 540860"/>
              <a:gd name="connsiteY3" fmla="*/ 554382 h 594946"/>
              <a:gd name="connsiteX4" fmla="*/ 478661 w 540860"/>
              <a:gd name="connsiteY4" fmla="*/ 554382 h 594946"/>
              <a:gd name="connsiteX5" fmla="*/ 345474 w 540860"/>
              <a:gd name="connsiteY5" fmla="*/ 427956 h 594946"/>
              <a:gd name="connsiteX6" fmla="*/ 336009 w 540860"/>
              <a:gd name="connsiteY6" fmla="*/ 419167 h 594946"/>
              <a:gd name="connsiteX7" fmla="*/ 270768 w 540860"/>
              <a:gd name="connsiteY7" fmla="*/ 393307 h 594946"/>
              <a:gd name="connsiteX8" fmla="*/ 500296 w 540860"/>
              <a:gd name="connsiteY8" fmla="*/ 281247 h 594946"/>
              <a:gd name="connsiteX9" fmla="*/ 365081 w 540860"/>
              <a:gd name="connsiteY9" fmla="*/ 409701 h 594946"/>
              <a:gd name="connsiteX10" fmla="*/ 500296 w 540860"/>
              <a:gd name="connsiteY10" fmla="*/ 538156 h 594946"/>
              <a:gd name="connsiteX11" fmla="*/ 40565 w 540860"/>
              <a:gd name="connsiteY11" fmla="*/ 280571 h 594946"/>
              <a:gd name="connsiteX12" fmla="*/ 40565 w 540860"/>
              <a:gd name="connsiteY12" fmla="*/ 537480 h 594946"/>
              <a:gd name="connsiteX13" fmla="*/ 175780 w 540860"/>
              <a:gd name="connsiteY13" fmla="*/ 409025 h 594946"/>
              <a:gd name="connsiteX14" fmla="*/ 270429 w 540860"/>
              <a:gd name="connsiteY14" fmla="*/ 215668 h 594946"/>
              <a:gd name="connsiteX15" fmla="*/ 248795 w 540860"/>
              <a:gd name="connsiteY15" fmla="*/ 237302 h 594946"/>
              <a:gd name="connsiteX16" fmla="*/ 270429 w 540860"/>
              <a:gd name="connsiteY16" fmla="*/ 258936 h 594946"/>
              <a:gd name="connsiteX17" fmla="*/ 292064 w 540860"/>
              <a:gd name="connsiteY17" fmla="*/ 237302 h 594946"/>
              <a:gd name="connsiteX18" fmla="*/ 270429 w 540860"/>
              <a:gd name="connsiteY18" fmla="*/ 215668 h 594946"/>
              <a:gd name="connsiteX19" fmla="*/ 271105 w 540860"/>
              <a:gd name="connsiteY19" fmla="*/ 147384 h 594946"/>
              <a:gd name="connsiteX20" fmla="*/ 358995 w 540860"/>
              <a:gd name="connsiteY20" fmla="*/ 235274 h 594946"/>
              <a:gd name="connsiteX21" fmla="*/ 358995 w 540860"/>
              <a:gd name="connsiteY21" fmla="*/ 256908 h 594946"/>
              <a:gd name="connsiteX22" fmla="*/ 337361 w 540860"/>
              <a:gd name="connsiteY22" fmla="*/ 278543 h 594946"/>
              <a:gd name="connsiteX23" fmla="*/ 304233 w 540860"/>
              <a:gd name="connsiteY23" fmla="*/ 263669 h 594946"/>
              <a:gd name="connsiteX24" fmla="*/ 248119 w 540860"/>
              <a:gd name="connsiteY24" fmla="*/ 272458 h 594946"/>
              <a:gd name="connsiteX25" fmla="*/ 229865 w 540860"/>
              <a:gd name="connsiteY25" fmla="*/ 219048 h 594946"/>
              <a:gd name="connsiteX26" fmla="*/ 279218 w 540860"/>
              <a:gd name="connsiteY26" fmla="*/ 192005 h 594946"/>
              <a:gd name="connsiteX27" fmla="*/ 315050 w 540860"/>
              <a:gd name="connsiteY27" fmla="*/ 235950 h 594946"/>
              <a:gd name="connsiteX28" fmla="*/ 336685 w 540860"/>
              <a:gd name="connsiteY28" fmla="*/ 257584 h 594946"/>
              <a:gd name="connsiteX29" fmla="*/ 336685 w 540860"/>
              <a:gd name="connsiteY29" fmla="*/ 235950 h 594946"/>
              <a:gd name="connsiteX30" fmla="*/ 271105 w 540860"/>
              <a:gd name="connsiteY30" fmla="*/ 170371 h 594946"/>
              <a:gd name="connsiteX31" fmla="*/ 205526 w 540860"/>
              <a:gd name="connsiteY31" fmla="*/ 235950 h 594946"/>
              <a:gd name="connsiteX32" fmla="*/ 270429 w 540860"/>
              <a:gd name="connsiteY32" fmla="*/ 301529 h 594946"/>
              <a:gd name="connsiteX33" fmla="*/ 303557 w 540860"/>
              <a:gd name="connsiteY33" fmla="*/ 293416 h 594946"/>
              <a:gd name="connsiteX34" fmla="*/ 319107 w 540860"/>
              <a:gd name="connsiteY34" fmla="*/ 298149 h 594946"/>
              <a:gd name="connsiteX35" fmla="*/ 314374 w 540860"/>
              <a:gd name="connsiteY35" fmla="*/ 313698 h 594946"/>
              <a:gd name="connsiteX36" fmla="*/ 270429 w 540860"/>
              <a:gd name="connsiteY36" fmla="*/ 324516 h 594946"/>
              <a:gd name="connsiteX37" fmla="*/ 183216 w 540860"/>
              <a:gd name="connsiteY37" fmla="*/ 235274 h 594946"/>
              <a:gd name="connsiteX38" fmla="*/ 271105 w 540860"/>
              <a:gd name="connsiteY38" fmla="*/ 147384 h 594946"/>
              <a:gd name="connsiteX39" fmla="*/ 135215 w 540860"/>
              <a:gd name="connsiteY39" fmla="*/ 108172 h 594946"/>
              <a:gd name="connsiteX40" fmla="*/ 135215 w 540860"/>
              <a:gd name="connsiteY40" fmla="*/ 333305 h 594946"/>
              <a:gd name="connsiteX41" fmla="*/ 196062 w 540860"/>
              <a:gd name="connsiteY41" fmla="*/ 391447 h 594946"/>
              <a:gd name="connsiteX42" fmla="*/ 344798 w 540860"/>
              <a:gd name="connsiteY42" fmla="*/ 391447 h 594946"/>
              <a:gd name="connsiteX43" fmla="*/ 405645 w 540860"/>
              <a:gd name="connsiteY43" fmla="*/ 333305 h 594946"/>
              <a:gd name="connsiteX44" fmla="*/ 405645 w 540860"/>
              <a:gd name="connsiteY44" fmla="*/ 108172 h 594946"/>
              <a:gd name="connsiteX45" fmla="*/ 270430 w 540860"/>
              <a:gd name="connsiteY45" fmla="*/ 0 h 594946"/>
              <a:gd name="connsiteX46" fmla="*/ 351559 w 540860"/>
              <a:gd name="connsiteY46" fmla="*/ 67608 h 594946"/>
              <a:gd name="connsiteX47" fmla="*/ 446210 w 540860"/>
              <a:gd name="connsiteY47" fmla="*/ 67608 h 594946"/>
              <a:gd name="connsiteX48" fmla="*/ 446210 w 540860"/>
              <a:gd name="connsiteY48" fmla="*/ 126426 h 594946"/>
              <a:gd name="connsiteX49" fmla="*/ 540860 w 540860"/>
              <a:gd name="connsiteY49" fmla="*/ 217020 h 594946"/>
              <a:gd name="connsiteX50" fmla="*/ 540860 w 540860"/>
              <a:gd name="connsiteY50" fmla="*/ 594946 h 594946"/>
              <a:gd name="connsiteX51" fmla="*/ 0 w 540860"/>
              <a:gd name="connsiteY51" fmla="*/ 594946 h 594946"/>
              <a:gd name="connsiteX52" fmla="*/ 0 w 540860"/>
              <a:gd name="connsiteY52" fmla="*/ 217020 h 594946"/>
              <a:gd name="connsiteX53" fmla="*/ 94651 w 540860"/>
              <a:gd name="connsiteY53" fmla="*/ 127102 h 594946"/>
              <a:gd name="connsiteX54" fmla="*/ 94651 w 540860"/>
              <a:gd name="connsiteY54" fmla="*/ 67608 h 594946"/>
              <a:gd name="connsiteX55" fmla="*/ 189301 w 540860"/>
              <a:gd name="connsiteY55" fmla="*/ 67608 h 594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40860" h="594946">
                <a:moveTo>
                  <a:pt x="270768" y="393307"/>
                </a:moveTo>
                <a:cubicBezTo>
                  <a:pt x="247275" y="393307"/>
                  <a:pt x="223781" y="401927"/>
                  <a:pt x="205527" y="419167"/>
                </a:cubicBezTo>
                <a:lnTo>
                  <a:pt x="196062" y="427956"/>
                </a:lnTo>
                <a:lnTo>
                  <a:pt x="62199" y="554382"/>
                </a:lnTo>
                <a:lnTo>
                  <a:pt x="478661" y="554382"/>
                </a:lnTo>
                <a:lnTo>
                  <a:pt x="345474" y="427956"/>
                </a:lnTo>
                <a:lnTo>
                  <a:pt x="336009" y="419167"/>
                </a:lnTo>
                <a:cubicBezTo>
                  <a:pt x="317755" y="401927"/>
                  <a:pt x="294262" y="393307"/>
                  <a:pt x="270768" y="393307"/>
                </a:cubicBezTo>
                <a:close/>
                <a:moveTo>
                  <a:pt x="500296" y="281247"/>
                </a:moveTo>
                <a:lnTo>
                  <a:pt x="365081" y="409701"/>
                </a:lnTo>
                <a:lnTo>
                  <a:pt x="500296" y="538156"/>
                </a:lnTo>
                <a:close/>
                <a:moveTo>
                  <a:pt x="40565" y="280571"/>
                </a:moveTo>
                <a:lnTo>
                  <a:pt x="40565" y="537480"/>
                </a:lnTo>
                <a:lnTo>
                  <a:pt x="175780" y="409025"/>
                </a:lnTo>
                <a:close/>
                <a:moveTo>
                  <a:pt x="270429" y="215668"/>
                </a:moveTo>
                <a:cubicBezTo>
                  <a:pt x="258936" y="215668"/>
                  <a:pt x="248795" y="225133"/>
                  <a:pt x="248795" y="237302"/>
                </a:cubicBezTo>
                <a:cubicBezTo>
                  <a:pt x="248795" y="248795"/>
                  <a:pt x="258260" y="258936"/>
                  <a:pt x="270429" y="258936"/>
                </a:cubicBezTo>
                <a:cubicBezTo>
                  <a:pt x="282599" y="258936"/>
                  <a:pt x="292064" y="249471"/>
                  <a:pt x="292064" y="237302"/>
                </a:cubicBezTo>
                <a:cubicBezTo>
                  <a:pt x="292064" y="225133"/>
                  <a:pt x="282599" y="215668"/>
                  <a:pt x="270429" y="215668"/>
                </a:cubicBezTo>
                <a:close/>
                <a:moveTo>
                  <a:pt x="271105" y="147384"/>
                </a:moveTo>
                <a:cubicBezTo>
                  <a:pt x="319783" y="147384"/>
                  <a:pt x="358995" y="186596"/>
                  <a:pt x="358995" y="235274"/>
                </a:cubicBezTo>
                <a:lnTo>
                  <a:pt x="358995" y="256908"/>
                </a:lnTo>
                <a:cubicBezTo>
                  <a:pt x="358995" y="269078"/>
                  <a:pt x="349530" y="278543"/>
                  <a:pt x="337361" y="278543"/>
                </a:cubicBezTo>
                <a:cubicBezTo>
                  <a:pt x="324515" y="278543"/>
                  <a:pt x="312346" y="273134"/>
                  <a:pt x="304233" y="263669"/>
                </a:cubicBezTo>
                <a:cubicBezTo>
                  <a:pt x="290035" y="279895"/>
                  <a:pt x="266373" y="283275"/>
                  <a:pt x="248119" y="272458"/>
                </a:cubicBezTo>
                <a:cubicBezTo>
                  <a:pt x="229865" y="261641"/>
                  <a:pt x="222428" y="238654"/>
                  <a:pt x="229865" y="219048"/>
                </a:cubicBezTo>
                <a:cubicBezTo>
                  <a:pt x="237302" y="199442"/>
                  <a:pt x="258260" y="187949"/>
                  <a:pt x="279218" y="192005"/>
                </a:cubicBezTo>
                <a:cubicBezTo>
                  <a:pt x="300177" y="196061"/>
                  <a:pt x="315050" y="214315"/>
                  <a:pt x="315050" y="235950"/>
                </a:cubicBezTo>
                <a:cubicBezTo>
                  <a:pt x="315050" y="248119"/>
                  <a:pt x="324515" y="257584"/>
                  <a:pt x="336685" y="257584"/>
                </a:cubicBezTo>
                <a:lnTo>
                  <a:pt x="336685" y="235950"/>
                </a:lnTo>
                <a:cubicBezTo>
                  <a:pt x="336685" y="199442"/>
                  <a:pt x="306937" y="170371"/>
                  <a:pt x="271105" y="170371"/>
                </a:cubicBezTo>
                <a:cubicBezTo>
                  <a:pt x="235273" y="170371"/>
                  <a:pt x="205526" y="200118"/>
                  <a:pt x="205526" y="235950"/>
                </a:cubicBezTo>
                <a:cubicBezTo>
                  <a:pt x="204850" y="271782"/>
                  <a:pt x="234597" y="301529"/>
                  <a:pt x="270429" y="301529"/>
                </a:cubicBezTo>
                <a:cubicBezTo>
                  <a:pt x="281923" y="301529"/>
                  <a:pt x="293416" y="298825"/>
                  <a:pt x="303557" y="293416"/>
                </a:cubicBezTo>
                <a:cubicBezTo>
                  <a:pt x="308966" y="290712"/>
                  <a:pt x="315726" y="292740"/>
                  <a:pt x="319107" y="298149"/>
                </a:cubicBezTo>
                <a:cubicBezTo>
                  <a:pt x="321811" y="303557"/>
                  <a:pt x="319783" y="310318"/>
                  <a:pt x="314374" y="313698"/>
                </a:cubicBezTo>
                <a:cubicBezTo>
                  <a:pt x="300853" y="320459"/>
                  <a:pt x="285979" y="324516"/>
                  <a:pt x="270429" y="324516"/>
                </a:cubicBezTo>
                <a:cubicBezTo>
                  <a:pt x="221752" y="323840"/>
                  <a:pt x="182540" y="284627"/>
                  <a:pt x="183216" y="235274"/>
                </a:cubicBezTo>
                <a:cubicBezTo>
                  <a:pt x="183216" y="186596"/>
                  <a:pt x="222428" y="147384"/>
                  <a:pt x="271105" y="147384"/>
                </a:cubicBezTo>
                <a:close/>
                <a:moveTo>
                  <a:pt x="135215" y="108172"/>
                </a:moveTo>
                <a:lnTo>
                  <a:pt x="135215" y="333305"/>
                </a:lnTo>
                <a:lnTo>
                  <a:pt x="196062" y="391447"/>
                </a:lnTo>
                <a:cubicBezTo>
                  <a:pt x="240007" y="357644"/>
                  <a:pt x="300853" y="357644"/>
                  <a:pt x="344798" y="391447"/>
                </a:cubicBezTo>
                <a:lnTo>
                  <a:pt x="405645" y="333305"/>
                </a:lnTo>
                <a:lnTo>
                  <a:pt x="405645" y="108172"/>
                </a:lnTo>
                <a:close/>
                <a:moveTo>
                  <a:pt x="270430" y="0"/>
                </a:moveTo>
                <a:lnTo>
                  <a:pt x="351559" y="67608"/>
                </a:lnTo>
                <a:lnTo>
                  <a:pt x="446210" y="67608"/>
                </a:lnTo>
                <a:lnTo>
                  <a:pt x="446210" y="126426"/>
                </a:lnTo>
                <a:lnTo>
                  <a:pt x="540860" y="217020"/>
                </a:lnTo>
                <a:lnTo>
                  <a:pt x="540860" y="594946"/>
                </a:lnTo>
                <a:lnTo>
                  <a:pt x="0" y="594946"/>
                </a:lnTo>
                <a:lnTo>
                  <a:pt x="0" y="217020"/>
                </a:lnTo>
                <a:lnTo>
                  <a:pt x="94651" y="127102"/>
                </a:lnTo>
                <a:lnTo>
                  <a:pt x="94651" y="67608"/>
                </a:lnTo>
                <a:lnTo>
                  <a:pt x="189301" y="676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10" name="Text Placeholder 10">
            <a:extLst>
              <a:ext uri="{FF2B5EF4-FFF2-40B4-BE49-F238E27FC236}">
                <a16:creationId xmlns:a16="http://schemas.microsoft.com/office/drawing/2014/main" id="{9236B62B-08A6-31D4-74E0-38DBCD975150}"/>
              </a:ext>
            </a:extLst>
          </p:cNvPr>
          <p:cNvSpPr>
            <a:spLocks noGrp="1"/>
          </p:cNvSpPr>
          <p:nvPr>
            <p:ph type="body" sz="quarter" idx="50"/>
          </p:nvPr>
        </p:nvSpPr>
        <p:spPr>
          <a:xfrm>
            <a:off x="5825911" y="3788793"/>
            <a:ext cx="539842" cy="541115"/>
          </a:xfrm>
          <a:custGeom>
            <a:avLst/>
            <a:gdLst>
              <a:gd name="connsiteX0" fmla="*/ 417472 w 539842"/>
              <a:gd name="connsiteY0" fmla="*/ 321135 h 541115"/>
              <a:gd name="connsiteX1" fmla="*/ 438431 w 539842"/>
              <a:gd name="connsiteY1" fmla="*/ 329924 h 541115"/>
              <a:gd name="connsiteX2" fmla="*/ 531729 w 539842"/>
              <a:gd name="connsiteY2" fmla="*/ 423222 h 541115"/>
              <a:gd name="connsiteX3" fmla="*/ 539842 w 539842"/>
              <a:gd name="connsiteY3" fmla="*/ 444181 h 541115"/>
              <a:gd name="connsiteX4" fmla="*/ 531053 w 539842"/>
              <a:gd name="connsiteY4" fmla="*/ 465139 h 541115"/>
              <a:gd name="connsiteX5" fmla="*/ 520912 w 539842"/>
              <a:gd name="connsiteY5" fmla="*/ 475280 h 541115"/>
              <a:gd name="connsiteX6" fmla="*/ 386373 w 539842"/>
              <a:gd name="connsiteY6" fmla="*/ 340741 h 541115"/>
              <a:gd name="connsiteX7" fmla="*/ 396514 w 539842"/>
              <a:gd name="connsiteY7" fmla="*/ 329924 h 541115"/>
              <a:gd name="connsiteX8" fmla="*/ 417472 w 539842"/>
              <a:gd name="connsiteY8" fmla="*/ 321135 h 541115"/>
              <a:gd name="connsiteX9" fmla="*/ 44956 w 539842"/>
              <a:gd name="connsiteY9" fmla="*/ 39888 h 541115"/>
              <a:gd name="connsiteX10" fmla="*/ 179495 w 539842"/>
              <a:gd name="connsiteY10" fmla="*/ 174427 h 541115"/>
              <a:gd name="connsiteX11" fmla="*/ 158536 w 539842"/>
              <a:gd name="connsiteY11" fmla="*/ 194709 h 541115"/>
              <a:gd name="connsiteX12" fmla="*/ 154480 w 539842"/>
              <a:gd name="connsiteY12" fmla="*/ 204850 h 541115"/>
              <a:gd name="connsiteX13" fmla="*/ 158536 w 539842"/>
              <a:gd name="connsiteY13" fmla="*/ 214991 h 541115"/>
              <a:gd name="connsiteX14" fmla="*/ 326203 w 539842"/>
              <a:gd name="connsiteY14" fmla="*/ 381982 h 541115"/>
              <a:gd name="connsiteX15" fmla="*/ 336344 w 539842"/>
              <a:gd name="connsiteY15" fmla="*/ 386038 h 541115"/>
              <a:gd name="connsiteX16" fmla="*/ 346485 w 539842"/>
              <a:gd name="connsiteY16" fmla="*/ 381982 h 541115"/>
              <a:gd name="connsiteX17" fmla="*/ 366767 w 539842"/>
              <a:gd name="connsiteY17" fmla="*/ 361024 h 541115"/>
              <a:gd name="connsiteX18" fmla="*/ 500630 w 539842"/>
              <a:gd name="connsiteY18" fmla="*/ 495563 h 541115"/>
              <a:gd name="connsiteX19" fmla="*/ 482376 w 539842"/>
              <a:gd name="connsiteY19" fmla="*/ 513817 h 541115"/>
              <a:gd name="connsiteX20" fmla="*/ 413417 w 539842"/>
              <a:gd name="connsiteY20" fmla="*/ 540860 h 541115"/>
              <a:gd name="connsiteX21" fmla="*/ 305245 w 539842"/>
              <a:gd name="connsiteY21" fmla="*/ 509084 h 541115"/>
              <a:gd name="connsiteX22" fmla="*/ 262652 w 539842"/>
              <a:gd name="connsiteY22" fmla="*/ 482041 h 541115"/>
              <a:gd name="connsiteX23" fmla="*/ 56449 w 539842"/>
              <a:gd name="connsiteY23" fmla="*/ 269077 h 541115"/>
              <a:gd name="connsiteX24" fmla="*/ 15885 w 539842"/>
              <a:gd name="connsiteY24" fmla="*/ 198090 h 541115"/>
              <a:gd name="connsiteX25" fmla="*/ 335 w 539842"/>
              <a:gd name="connsiteY25" fmla="*/ 110200 h 541115"/>
              <a:gd name="connsiteX26" fmla="*/ 22645 w 539842"/>
              <a:gd name="connsiteY26" fmla="*/ 62198 h 541115"/>
              <a:gd name="connsiteX27" fmla="*/ 44956 w 539842"/>
              <a:gd name="connsiteY27" fmla="*/ 39888 h 541115"/>
              <a:gd name="connsiteX28" fmla="*/ 97013 w 539842"/>
              <a:gd name="connsiteY28" fmla="*/ 0 h 541115"/>
              <a:gd name="connsiteX29" fmla="*/ 117296 w 539842"/>
              <a:gd name="connsiteY29" fmla="*/ 8789 h 541115"/>
              <a:gd name="connsiteX30" fmla="*/ 210594 w 539842"/>
              <a:gd name="connsiteY30" fmla="*/ 101411 h 541115"/>
              <a:gd name="connsiteX31" fmla="*/ 219383 w 539842"/>
              <a:gd name="connsiteY31" fmla="*/ 122370 h 541115"/>
              <a:gd name="connsiteX32" fmla="*/ 210594 w 539842"/>
              <a:gd name="connsiteY32" fmla="*/ 143328 h 541115"/>
              <a:gd name="connsiteX33" fmla="*/ 200453 w 539842"/>
              <a:gd name="connsiteY33" fmla="*/ 153469 h 541115"/>
              <a:gd name="connsiteX34" fmla="*/ 65914 w 539842"/>
              <a:gd name="connsiteY34" fmla="*/ 18930 h 541115"/>
              <a:gd name="connsiteX35" fmla="*/ 76055 w 539842"/>
              <a:gd name="connsiteY35" fmla="*/ 8789 h 541115"/>
              <a:gd name="connsiteX36" fmla="*/ 97013 w 539842"/>
              <a:gd name="connsiteY36" fmla="*/ 0 h 54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39842" h="541115">
                <a:moveTo>
                  <a:pt x="417472" y="321135"/>
                </a:moveTo>
                <a:cubicBezTo>
                  <a:pt x="425585" y="321135"/>
                  <a:pt x="433022" y="324515"/>
                  <a:pt x="438431" y="329924"/>
                </a:cubicBezTo>
                <a:lnTo>
                  <a:pt x="531729" y="423222"/>
                </a:lnTo>
                <a:cubicBezTo>
                  <a:pt x="537138" y="428631"/>
                  <a:pt x="539842" y="436068"/>
                  <a:pt x="539842" y="444181"/>
                </a:cubicBezTo>
                <a:cubicBezTo>
                  <a:pt x="539842" y="452294"/>
                  <a:pt x="536462" y="459730"/>
                  <a:pt x="531053" y="465139"/>
                </a:cubicBezTo>
                <a:lnTo>
                  <a:pt x="520912" y="475280"/>
                </a:lnTo>
                <a:lnTo>
                  <a:pt x="386373" y="340741"/>
                </a:lnTo>
                <a:lnTo>
                  <a:pt x="396514" y="329924"/>
                </a:lnTo>
                <a:cubicBezTo>
                  <a:pt x="401923" y="324515"/>
                  <a:pt x="409360" y="321135"/>
                  <a:pt x="417472" y="321135"/>
                </a:cubicBezTo>
                <a:close/>
                <a:moveTo>
                  <a:pt x="44956" y="39888"/>
                </a:moveTo>
                <a:lnTo>
                  <a:pt x="179495" y="174427"/>
                </a:lnTo>
                <a:lnTo>
                  <a:pt x="158536" y="194709"/>
                </a:lnTo>
                <a:cubicBezTo>
                  <a:pt x="155832" y="197413"/>
                  <a:pt x="154480" y="201470"/>
                  <a:pt x="154480" y="204850"/>
                </a:cubicBezTo>
                <a:cubicBezTo>
                  <a:pt x="154480" y="208231"/>
                  <a:pt x="155832" y="212287"/>
                  <a:pt x="158536" y="214991"/>
                </a:cubicBezTo>
                <a:lnTo>
                  <a:pt x="326203" y="381982"/>
                </a:lnTo>
                <a:cubicBezTo>
                  <a:pt x="328907" y="384686"/>
                  <a:pt x="332964" y="386038"/>
                  <a:pt x="336344" y="386038"/>
                </a:cubicBezTo>
                <a:cubicBezTo>
                  <a:pt x="339724" y="386038"/>
                  <a:pt x="343781" y="384686"/>
                  <a:pt x="346485" y="381982"/>
                </a:cubicBezTo>
                <a:lnTo>
                  <a:pt x="366767" y="361024"/>
                </a:lnTo>
                <a:lnTo>
                  <a:pt x="500630" y="495563"/>
                </a:lnTo>
                <a:lnTo>
                  <a:pt x="482376" y="513817"/>
                </a:lnTo>
                <a:cubicBezTo>
                  <a:pt x="464798" y="532747"/>
                  <a:pt x="439107" y="542888"/>
                  <a:pt x="413417" y="540860"/>
                </a:cubicBezTo>
                <a:cubicBezTo>
                  <a:pt x="374880" y="538155"/>
                  <a:pt x="339048" y="525986"/>
                  <a:pt x="305245" y="509084"/>
                </a:cubicBezTo>
                <a:cubicBezTo>
                  <a:pt x="290371" y="500971"/>
                  <a:pt x="276173" y="492182"/>
                  <a:pt x="262652" y="482041"/>
                </a:cubicBezTo>
                <a:cubicBezTo>
                  <a:pt x="181523" y="424575"/>
                  <a:pt x="111887" y="352235"/>
                  <a:pt x="56449" y="269077"/>
                </a:cubicBezTo>
                <a:cubicBezTo>
                  <a:pt x="40899" y="246767"/>
                  <a:pt x="26702" y="223104"/>
                  <a:pt x="15885" y="198090"/>
                </a:cubicBezTo>
                <a:cubicBezTo>
                  <a:pt x="5743" y="169694"/>
                  <a:pt x="-1693" y="140623"/>
                  <a:pt x="335" y="110200"/>
                </a:cubicBezTo>
                <a:cubicBezTo>
                  <a:pt x="1011" y="91946"/>
                  <a:pt x="9124" y="75044"/>
                  <a:pt x="22645" y="62198"/>
                </a:cubicBezTo>
                <a:cubicBezTo>
                  <a:pt x="28054" y="56790"/>
                  <a:pt x="36167" y="48677"/>
                  <a:pt x="44956" y="39888"/>
                </a:cubicBezTo>
                <a:close/>
                <a:moveTo>
                  <a:pt x="97013" y="0"/>
                </a:moveTo>
                <a:cubicBezTo>
                  <a:pt x="104450" y="0"/>
                  <a:pt x="111887" y="3380"/>
                  <a:pt x="117296" y="8789"/>
                </a:cubicBezTo>
                <a:lnTo>
                  <a:pt x="210594" y="101411"/>
                </a:lnTo>
                <a:cubicBezTo>
                  <a:pt x="216003" y="106820"/>
                  <a:pt x="219383" y="114257"/>
                  <a:pt x="219383" y="122370"/>
                </a:cubicBezTo>
                <a:cubicBezTo>
                  <a:pt x="219383" y="130482"/>
                  <a:pt x="216003" y="137919"/>
                  <a:pt x="210594" y="143328"/>
                </a:cubicBezTo>
                <a:lnTo>
                  <a:pt x="200453" y="153469"/>
                </a:lnTo>
                <a:lnTo>
                  <a:pt x="65914" y="18930"/>
                </a:lnTo>
                <a:lnTo>
                  <a:pt x="76055" y="8789"/>
                </a:lnTo>
                <a:cubicBezTo>
                  <a:pt x="81464" y="3380"/>
                  <a:pt x="89577" y="0"/>
                  <a:pt x="970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12" name="Text Placeholder 11">
            <a:extLst>
              <a:ext uri="{FF2B5EF4-FFF2-40B4-BE49-F238E27FC236}">
                <a16:creationId xmlns:a16="http://schemas.microsoft.com/office/drawing/2014/main" id="{C958D81A-543B-F585-166D-59207A4463AF}"/>
              </a:ext>
            </a:extLst>
          </p:cNvPr>
          <p:cNvSpPr>
            <a:spLocks noGrp="1"/>
          </p:cNvSpPr>
          <p:nvPr>
            <p:ph type="body" sz="quarter" idx="41"/>
          </p:nvPr>
        </p:nvSpPr>
        <p:spPr>
          <a:xfrm>
            <a:off x="5954486" y="4983355"/>
            <a:ext cx="283026" cy="459731"/>
          </a:xfrm>
          <a:custGeom>
            <a:avLst/>
            <a:gdLst>
              <a:gd name="connsiteX0" fmla="*/ 141514 w 283026"/>
              <a:gd name="connsiteY0" fmla="*/ 81129 h 459731"/>
              <a:gd name="connsiteX1" fmla="*/ 80667 w 283026"/>
              <a:gd name="connsiteY1" fmla="*/ 141976 h 459731"/>
              <a:gd name="connsiteX2" fmla="*/ 141514 w 283026"/>
              <a:gd name="connsiteY2" fmla="*/ 202823 h 459731"/>
              <a:gd name="connsiteX3" fmla="*/ 202361 w 283026"/>
              <a:gd name="connsiteY3" fmla="*/ 141976 h 459731"/>
              <a:gd name="connsiteX4" fmla="*/ 141514 w 283026"/>
              <a:gd name="connsiteY4" fmla="*/ 81129 h 459731"/>
              <a:gd name="connsiteX5" fmla="*/ 141514 w 283026"/>
              <a:gd name="connsiteY5" fmla="*/ 0 h 459731"/>
              <a:gd name="connsiteX6" fmla="*/ 258475 w 283026"/>
              <a:gd name="connsiteY6" fmla="*/ 62199 h 459731"/>
              <a:gd name="connsiteX7" fmla="*/ 273348 w 283026"/>
              <a:gd name="connsiteY7" fmla="*/ 194034 h 459731"/>
              <a:gd name="connsiteX8" fmla="*/ 209121 w 283026"/>
              <a:gd name="connsiteY8" fmla="*/ 336009 h 459731"/>
              <a:gd name="connsiteX9" fmla="*/ 153683 w 283026"/>
              <a:gd name="connsiteY9" fmla="*/ 452294 h 459731"/>
              <a:gd name="connsiteX10" fmla="*/ 141514 w 283026"/>
              <a:gd name="connsiteY10" fmla="*/ 459731 h 459731"/>
              <a:gd name="connsiteX11" fmla="*/ 129344 w 283026"/>
              <a:gd name="connsiteY11" fmla="*/ 452294 h 459731"/>
              <a:gd name="connsiteX12" fmla="*/ 73906 w 283026"/>
              <a:gd name="connsiteY12" fmla="*/ 336009 h 459731"/>
              <a:gd name="connsiteX13" fmla="*/ 9679 w 283026"/>
              <a:gd name="connsiteY13" fmla="*/ 194034 h 459731"/>
              <a:gd name="connsiteX14" fmla="*/ 24553 w 283026"/>
              <a:gd name="connsiteY14" fmla="*/ 62199 h 459731"/>
              <a:gd name="connsiteX15" fmla="*/ 141514 w 283026"/>
              <a:gd name="connsiteY15" fmla="*/ 0 h 45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3026" h="459731">
                <a:moveTo>
                  <a:pt x="141514" y="81129"/>
                </a:moveTo>
                <a:cubicBezTo>
                  <a:pt x="107710" y="81129"/>
                  <a:pt x="80667" y="108172"/>
                  <a:pt x="80667" y="141976"/>
                </a:cubicBezTo>
                <a:cubicBezTo>
                  <a:pt x="80667" y="175780"/>
                  <a:pt x="107710" y="202823"/>
                  <a:pt x="141514" y="202823"/>
                </a:cubicBezTo>
                <a:cubicBezTo>
                  <a:pt x="175318" y="202823"/>
                  <a:pt x="202361" y="175780"/>
                  <a:pt x="202361" y="141976"/>
                </a:cubicBezTo>
                <a:cubicBezTo>
                  <a:pt x="202361" y="108172"/>
                  <a:pt x="175318" y="81129"/>
                  <a:pt x="141514" y="81129"/>
                </a:cubicBezTo>
                <a:close/>
                <a:moveTo>
                  <a:pt x="141514" y="0"/>
                </a:moveTo>
                <a:cubicBezTo>
                  <a:pt x="188163" y="0"/>
                  <a:pt x="232108" y="22987"/>
                  <a:pt x="258475" y="62199"/>
                </a:cubicBezTo>
                <a:cubicBezTo>
                  <a:pt x="284842" y="100735"/>
                  <a:pt x="290250" y="150089"/>
                  <a:pt x="273348" y="194034"/>
                </a:cubicBezTo>
                <a:lnTo>
                  <a:pt x="209121" y="336009"/>
                </a:lnTo>
                <a:lnTo>
                  <a:pt x="153683" y="452294"/>
                </a:lnTo>
                <a:cubicBezTo>
                  <a:pt x="151655" y="457027"/>
                  <a:pt x="146922" y="459731"/>
                  <a:pt x="141514" y="459731"/>
                </a:cubicBezTo>
                <a:cubicBezTo>
                  <a:pt x="136105" y="459731"/>
                  <a:pt x="131373" y="457027"/>
                  <a:pt x="129344" y="452294"/>
                </a:cubicBezTo>
                <a:lnTo>
                  <a:pt x="73906" y="336009"/>
                </a:lnTo>
                <a:lnTo>
                  <a:pt x="9679" y="194034"/>
                </a:lnTo>
                <a:cubicBezTo>
                  <a:pt x="-7223" y="150089"/>
                  <a:pt x="-1814" y="100735"/>
                  <a:pt x="24553" y="62199"/>
                </a:cubicBezTo>
                <a:cubicBezTo>
                  <a:pt x="50920" y="22987"/>
                  <a:pt x="94865" y="0"/>
                  <a:pt x="1415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Tree>
    <p:extLst>
      <p:ext uri="{BB962C8B-B14F-4D97-AF65-F5344CB8AC3E}">
        <p14:creationId xmlns:p14="http://schemas.microsoft.com/office/powerpoint/2010/main" val="293478149"/>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S06V1">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7" name="Rectangle 36">
            <a:extLst>
              <a:ext uri="{FF2B5EF4-FFF2-40B4-BE49-F238E27FC236}">
                <a16:creationId xmlns:a16="http://schemas.microsoft.com/office/drawing/2014/main" id="{EB6055E9-E6F7-641B-80FB-0B939D173EF4}"/>
              </a:ext>
            </a:extLst>
          </p:cNvPr>
          <p:cNvSpPr/>
          <p:nvPr userDrawn="1"/>
        </p:nvSpPr>
        <p:spPr>
          <a:xfrm>
            <a:off x="587374" y="2777944"/>
            <a:ext cx="11604625" cy="130211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Title 1">
            <a:extLst>
              <a:ext uri="{FF2B5EF4-FFF2-40B4-BE49-F238E27FC236}">
                <a16:creationId xmlns:a16="http://schemas.microsoft.com/office/drawing/2014/main" id="{A830DC25-802B-19A0-E4B3-1D633449CFAA}"/>
              </a:ext>
            </a:extLst>
          </p:cNvPr>
          <p:cNvSpPr>
            <a:spLocks noGrp="1"/>
          </p:cNvSpPr>
          <p:nvPr>
            <p:ph type="title" hasCustomPrompt="1"/>
          </p:nvPr>
        </p:nvSpPr>
        <p:spPr>
          <a:xfrm>
            <a:off x="905278" y="2881468"/>
            <a:ext cx="10699347" cy="1095064"/>
          </a:xfrm>
        </p:spPr>
        <p:txBody>
          <a:bodyPr anchor="ctr">
            <a:noAutofit/>
          </a:bodyPr>
          <a:lstStyle>
            <a:lvl1pPr>
              <a:defRPr>
                <a:solidFill>
                  <a:srgbClr val="FFFFFF"/>
                </a:solidFill>
              </a:defRPr>
            </a:lvl1pPr>
          </a:lstStyle>
          <a:p>
            <a:r>
              <a:rPr lang="en-US" dirty="0"/>
              <a:t>Click to edit Master text</a:t>
            </a:r>
            <a:endParaRPr lang="en-ID" dirty="0"/>
          </a:p>
        </p:txBody>
      </p:sp>
      <p:cxnSp>
        <p:nvCxnSpPr>
          <p:cNvPr id="39" name="Straight Connector 38">
            <a:extLst>
              <a:ext uri="{FF2B5EF4-FFF2-40B4-BE49-F238E27FC236}">
                <a16:creationId xmlns:a16="http://schemas.microsoft.com/office/drawing/2014/main" id="{0990EA30-774B-C58A-0F2E-BA47E1EB0D86}"/>
              </a:ext>
            </a:extLst>
          </p:cNvPr>
          <p:cNvCxnSpPr>
            <a:cxnSpLocks/>
          </p:cNvCxnSpPr>
          <p:nvPr userDrawn="1"/>
        </p:nvCxnSpPr>
        <p:spPr>
          <a:xfrm>
            <a:off x="761210" y="2881468"/>
            <a:ext cx="0" cy="1095064"/>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9" name="Text Placeholder 29">
            <a:extLst>
              <a:ext uri="{FF2B5EF4-FFF2-40B4-BE49-F238E27FC236}">
                <a16:creationId xmlns:a16="http://schemas.microsoft.com/office/drawing/2014/main" id="{CA641483-D5A7-E85B-23E4-88F7A9E459A2}"/>
              </a:ext>
            </a:extLst>
          </p:cNvPr>
          <p:cNvSpPr>
            <a:spLocks noGrp="1"/>
          </p:cNvSpPr>
          <p:nvPr>
            <p:ph type="body" sz="quarter" idx="50"/>
          </p:nvPr>
        </p:nvSpPr>
        <p:spPr>
          <a:xfrm>
            <a:off x="905279" y="4334413"/>
            <a:ext cx="10699346" cy="607060"/>
          </a:xfrm>
          <a:prstGeom prst="rect">
            <a:avLst/>
          </a:prstGeom>
        </p:spPr>
        <p:txBody>
          <a:bodyPr tIns="0" bIns="0" anchor="t">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2680772438"/>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S06V2">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7" name="Rectangle 36">
            <a:extLst>
              <a:ext uri="{FF2B5EF4-FFF2-40B4-BE49-F238E27FC236}">
                <a16:creationId xmlns:a16="http://schemas.microsoft.com/office/drawing/2014/main" id="{EB6055E9-E6F7-641B-80FB-0B939D173EF4}"/>
              </a:ext>
            </a:extLst>
          </p:cNvPr>
          <p:cNvSpPr/>
          <p:nvPr userDrawn="1"/>
        </p:nvSpPr>
        <p:spPr>
          <a:xfrm>
            <a:off x="587374" y="2589122"/>
            <a:ext cx="11604625" cy="167975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Title 1">
            <a:extLst>
              <a:ext uri="{FF2B5EF4-FFF2-40B4-BE49-F238E27FC236}">
                <a16:creationId xmlns:a16="http://schemas.microsoft.com/office/drawing/2014/main" id="{A830DC25-802B-19A0-E4B3-1D633449CFAA}"/>
              </a:ext>
            </a:extLst>
          </p:cNvPr>
          <p:cNvSpPr>
            <a:spLocks noGrp="1"/>
          </p:cNvSpPr>
          <p:nvPr>
            <p:ph type="title" hasCustomPrompt="1"/>
          </p:nvPr>
        </p:nvSpPr>
        <p:spPr>
          <a:xfrm>
            <a:off x="5086351" y="2881468"/>
            <a:ext cx="6290310" cy="1095064"/>
          </a:xfrm>
        </p:spPr>
        <p:txBody>
          <a:bodyPr anchor="ctr">
            <a:noAutofit/>
          </a:bodyPr>
          <a:lstStyle>
            <a:lvl1pPr algn="r">
              <a:defRPr>
                <a:solidFill>
                  <a:srgbClr val="FFFFFF"/>
                </a:solidFill>
              </a:defRPr>
            </a:lvl1pPr>
          </a:lstStyle>
          <a:p>
            <a:r>
              <a:rPr lang="en-US" dirty="0"/>
              <a:t>Click to edit Master text</a:t>
            </a:r>
            <a:endParaRPr lang="en-ID" dirty="0"/>
          </a:p>
        </p:txBody>
      </p:sp>
      <p:cxnSp>
        <p:nvCxnSpPr>
          <p:cNvPr id="39" name="Straight Connector 38">
            <a:extLst>
              <a:ext uri="{FF2B5EF4-FFF2-40B4-BE49-F238E27FC236}">
                <a16:creationId xmlns:a16="http://schemas.microsoft.com/office/drawing/2014/main" id="{0990EA30-774B-C58A-0F2E-BA47E1EB0D86}"/>
              </a:ext>
            </a:extLst>
          </p:cNvPr>
          <p:cNvCxnSpPr>
            <a:cxnSpLocks/>
          </p:cNvCxnSpPr>
          <p:nvPr userDrawn="1"/>
        </p:nvCxnSpPr>
        <p:spPr>
          <a:xfrm>
            <a:off x="11604625" y="2881468"/>
            <a:ext cx="0" cy="1095064"/>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9" name="Text Placeholder 29">
            <a:extLst>
              <a:ext uri="{FF2B5EF4-FFF2-40B4-BE49-F238E27FC236}">
                <a16:creationId xmlns:a16="http://schemas.microsoft.com/office/drawing/2014/main" id="{CA641483-D5A7-E85B-23E4-88F7A9E459A2}"/>
              </a:ext>
            </a:extLst>
          </p:cNvPr>
          <p:cNvSpPr>
            <a:spLocks noGrp="1"/>
          </p:cNvSpPr>
          <p:nvPr>
            <p:ph type="body" sz="quarter" idx="50"/>
          </p:nvPr>
        </p:nvSpPr>
        <p:spPr>
          <a:xfrm>
            <a:off x="5086351" y="4523235"/>
            <a:ext cx="6290310" cy="607060"/>
          </a:xfrm>
          <a:prstGeom prst="rect">
            <a:avLst/>
          </a:prstGeom>
        </p:spPr>
        <p:txBody>
          <a:bodyPr tIns="0" bIns="0" anchor="t">
            <a:noAutofit/>
          </a:bodyPr>
          <a:lstStyle>
            <a:lvl1pPr marL="0" indent="0" algn="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grpSp>
        <p:nvGrpSpPr>
          <p:cNvPr id="8" name="Group 7">
            <a:extLst>
              <a:ext uri="{FF2B5EF4-FFF2-40B4-BE49-F238E27FC236}">
                <a16:creationId xmlns:a16="http://schemas.microsoft.com/office/drawing/2014/main" id="{AAA87B1F-C374-0AA4-8837-F11E40D41CD1}"/>
              </a:ext>
            </a:extLst>
          </p:cNvPr>
          <p:cNvGrpSpPr/>
          <p:nvPr userDrawn="1"/>
        </p:nvGrpSpPr>
        <p:grpSpPr>
          <a:xfrm flipH="1">
            <a:off x="0" y="844550"/>
            <a:ext cx="4079875" cy="5168484"/>
            <a:chOff x="6400798" y="844550"/>
            <a:chExt cx="4079875" cy="5168484"/>
          </a:xfrm>
        </p:grpSpPr>
        <p:sp>
          <p:nvSpPr>
            <p:cNvPr id="9" name="Rectangle 8">
              <a:extLst>
                <a:ext uri="{FF2B5EF4-FFF2-40B4-BE49-F238E27FC236}">
                  <a16:creationId xmlns:a16="http://schemas.microsoft.com/office/drawing/2014/main" id="{1D087849-DB30-8735-4D8D-E3C4C2B69C6B}"/>
                </a:ext>
              </a:extLst>
            </p:cNvPr>
            <p:cNvSpPr/>
            <p:nvPr userDrawn="1"/>
          </p:nvSpPr>
          <p:spPr>
            <a:xfrm flipH="1">
              <a:off x="6400798" y="844550"/>
              <a:ext cx="4079875" cy="516848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Rectangle 9">
              <a:extLst>
                <a:ext uri="{FF2B5EF4-FFF2-40B4-BE49-F238E27FC236}">
                  <a16:creationId xmlns:a16="http://schemas.microsoft.com/office/drawing/2014/main" id="{B474C08B-82F0-D164-74FB-1E8FD06685E0}"/>
                </a:ext>
              </a:extLst>
            </p:cNvPr>
            <p:cNvSpPr/>
            <p:nvPr userDrawn="1"/>
          </p:nvSpPr>
          <p:spPr>
            <a:xfrm flipH="1">
              <a:off x="6400798" y="2476501"/>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12" name="Picture Placeholder 11">
            <a:extLst>
              <a:ext uri="{FF2B5EF4-FFF2-40B4-BE49-F238E27FC236}">
                <a16:creationId xmlns:a16="http://schemas.microsoft.com/office/drawing/2014/main" id="{A3D6DFE2-5D18-6526-6D2C-830832BEFEF4}"/>
              </a:ext>
            </a:extLst>
          </p:cNvPr>
          <p:cNvSpPr>
            <a:spLocks noGrp="1"/>
          </p:cNvSpPr>
          <p:nvPr>
            <p:ph type="pic" sz="quarter" idx="10"/>
          </p:nvPr>
        </p:nvSpPr>
        <p:spPr>
          <a:xfrm>
            <a:off x="0" y="962026"/>
            <a:ext cx="3962400" cy="4933948"/>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spTree>
    <p:extLst>
      <p:ext uri="{BB962C8B-B14F-4D97-AF65-F5344CB8AC3E}">
        <p14:creationId xmlns:p14="http://schemas.microsoft.com/office/powerpoint/2010/main" val="930280236"/>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S06V3">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7" name="Rectangle 36">
            <a:extLst>
              <a:ext uri="{FF2B5EF4-FFF2-40B4-BE49-F238E27FC236}">
                <a16:creationId xmlns:a16="http://schemas.microsoft.com/office/drawing/2014/main" id="{EB6055E9-E6F7-641B-80FB-0B939D173EF4}"/>
              </a:ext>
            </a:extLst>
          </p:cNvPr>
          <p:cNvSpPr/>
          <p:nvPr userDrawn="1"/>
        </p:nvSpPr>
        <p:spPr>
          <a:xfrm>
            <a:off x="587374" y="2589122"/>
            <a:ext cx="11017251" cy="167975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Title 1">
            <a:extLst>
              <a:ext uri="{FF2B5EF4-FFF2-40B4-BE49-F238E27FC236}">
                <a16:creationId xmlns:a16="http://schemas.microsoft.com/office/drawing/2014/main" id="{A830DC25-802B-19A0-E4B3-1D633449CFAA}"/>
              </a:ext>
            </a:extLst>
          </p:cNvPr>
          <p:cNvSpPr>
            <a:spLocks noGrp="1"/>
          </p:cNvSpPr>
          <p:nvPr>
            <p:ph type="title" hasCustomPrompt="1"/>
          </p:nvPr>
        </p:nvSpPr>
        <p:spPr>
          <a:xfrm>
            <a:off x="784860" y="2881468"/>
            <a:ext cx="10591801" cy="1095064"/>
          </a:xfrm>
        </p:spPr>
        <p:txBody>
          <a:bodyPr anchor="ctr">
            <a:noAutofit/>
          </a:bodyPr>
          <a:lstStyle>
            <a:lvl1pPr algn="ctr">
              <a:defRPr>
                <a:solidFill>
                  <a:srgbClr val="FFFFFF"/>
                </a:solidFill>
              </a:defRPr>
            </a:lvl1pPr>
          </a:lstStyle>
          <a:p>
            <a:r>
              <a:rPr lang="en-US" dirty="0"/>
              <a:t>Click to edit Master text</a:t>
            </a:r>
            <a:endParaRPr lang="en-ID" dirty="0"/>
          </a:p>
        </p:txBody>
      </p:sp>
      <p:sp>
        <p:nvSpPr>
          <p:cNvPr id="49" name="Text Placeholder 29">
            <a:extLst>
              <a:ext uri="{FF2B5EF4-FFF2-40B4-BE49-F238E27FC236}">
                <a16:creationId xmlns:a16="http://schemas.microsoft.com/office/drawing/2014/main" id="{CA641483-D5A7-E85B-23E4-88F7A9E459A2}"/>
              </a:ext>
            </a:extLst>
          </p:cNvPr>
          <p:cNvSpPr>
            <a:spLocks noGrp="1"/>
          </p:cNvSpPr>
          <p:nvPr>
            <p:ph type="body" sz="quarter" idx="50"/>
          </p:nvPr>
        </p:nvSpPr>
        <p:spPr>
          <a:xfrm>
            <a:off x="815339" y="4334413"/>
            <a:ext cx="10561322" cy="607060"/>
          </a:xfrm>
          <a:prstGeom prst="rect">
            <a:avLst/>
          </a:prstGeom>
        </p:spPr>
        <p:txBody>
          <a:bodyPr tIns="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156139425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S07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8" name="Text Placeholder 29">
            <a:extLst>
              <a:ext uri="{FF2B5EF4-FFF2-40B4-BE49-F238E27FC236}">
                <a16:creationId xmlns:a16="http://schemas.microsoft.com/office/drawing/2014/main" id="{2DDCCD52-4493-F59D-7027-7C212038D4AF}"/>
              </a:ext>
            </a:extLst>
          </p:cNvPr>
          <p:cNvSpPr>
            <a:spLocks noGrp="1"/>
          </p:cNvSpPr>
          <p:nvPr>
            <p:ph type="body" sz="quarter" idx="33" hasCustomPrompt="1"/>
          </p:nvPr>
        </p:nvSpPr>
        <p:spPr>
          <a:xfrm>
            <a:off x="5254471" y="1756804"/>
            <a:ext cx="6350154" cy="348464"/>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9" name="Text Placeholder 29">
            <a:extLst>
              <a:ext uri="{FF2B5EF4-FFF2-40B4-BE49-F238E27FC236}">
                <a16:creationId xmlns:a16="http://schemas.microsoft.com/office/drawing/2014/main" id="{C7EF7556-5224-47F1-49F3-0572DF21F2EE}"/>
              </a:ext>
            </a:extLst>
          </p:cNvPr>
          <p:cNvSpPr>
            <a:spLocks noGrp="1"/>
          </p:cNvSpPr>
          <p:nvPr>
            <p:ph type="body" sz="quarter" idx="36" hasCustomPrompt="1"/>
          </p:nvPr>
        </p:nvSpPr>
        <p:spPr>
          <a:xfrm>
            <a:off x="5254471" y="2177268"/>
            <a:ext cx="6350154" cy="348464"/>
          </a:xfrm>
          <a:prstGeom prst="rect">
            <a:avLst/>
          </a:prstGeom>
        </p:spPr>
        <p:txBody>
          <a:bodyPr tIns="0" bIns="0" anchor="ctr">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25" name="Rectangle 24">
            <a:extLst>
              <a:ext uri="{FF2B5EF4-FFF2-40B4-BE49-F238E27FC236}">
                <a16:creationId xmlns:a16="http://schemas.microsoft.com/office/drawing/2014/main" id="{411B19D0-9F0D-EC21-F087-8B275D7C6526}"/>
              </a:ext>
            </a:extLst>
          </p:cNvPr>
          <p:cNvSpPr/>
          <p:nvPr userDrawn="1"/>
        </p:nvSpPr>
        <p:spPr>
          <a:xfrm>
            <a:off x="731443" y="1636148"/>
            <a:ext cx="4114905" cy="406783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Picture Placeholder 11">
            <a:extLst>
              <a:ext uri="{FF2B5EF4-FFF2-40B4-BE49-F238E27FC236}">
                <a16:creationId xmlns:a16="http://schemas.microsoft.com/office/drawing/2014/main" id="{C53EE9AC-019F-1A80-298A-9207C2D4513E}"/>
              </a:ext>
            </a:extLst>
          </p:cNvPr>
          <p:cNvSpPr>
            <a:spLocks noGrp="1"/>
          </p:cNvSpPr>
          <p:nvPr>
            <p:ph type="pic" sz="quarter" idx="10"/>
          </p:nvPr>
        </p:nvSpPr>
        <p:spPr>
          <a:xfrm>
            <a:off x="853588" y="1756804"/>
            <a:ext cx="3870615" cy="3826522"/>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4" name="Text Placeholder 29">
            <a:extLst>
              <a:ext uri="{FF2B5EF4-FFF2-40B4-BE49-F238E27FC236}">
                <a16:creationId xmlns:a16="http://schemas.microsoft.com/office/drawing/2014/main" id="{724E3521-EAB7-34E5-366C-CEAB8361764C}"/>
              </a:ext>
            </a:extLst>
          </p:cNvPr>
          <p:cNvSpPr>
            <a:spLocks noGrp="1"/>
          </p:cNvSpPr>
          <p:nvPr>
            <p:ph type="body" sz="quarter" idx="37" hasCustomPrompt="1"/>
          </p:nvPr>
        </p:nvSpPr>
        <p:spPr>
          <a:xfrm>
            <a:off x="5254471" y="2597731"/>
            <a:ext cx="6350154" cy="2985595"/>
          </a:xfrm>
          <a:prstGeom prst="rect">
            <a:avLst/>
          </a:prstGeom>
        </p:spPr>
        <p:txBody>
          <a:bodyPr tIns="0" bIns="0" anchor="t">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Description</a:t>
            </a:r>
            <a:endParaRPr lang="en-ID" dirty="0"/>
          </a:p>
        </p:txBody>
      </p:sp>
      <p:sp>
        <p:nvSpPr>
          <p:cNvPr id="28" name="Rectangle 27">
            <a:extLst>
              <a:ext uri="{FF2B5EF4-FFF2-40B4-BE49-F238E27FC236}">
                <a16:creationId xmlns:a16="http://schemas.microsoft.com/office/drawing/2014/main" id="{0E2D268C-F2F5-0F07-54EC-3F1273607340}"/>
              </a:ext>
            </a:extLst>
          </p:cNvPr>
          <p:cNvSpPr/>
          <p:nvPr userDrawn="1"/>
        </p:nvSpPr>
        <p:spPr>
          <a:xfrm rot="5400000">
            <a:off x="2728568" y="4923656"/>
            <a:ext cx="120655" cy="1440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933591111"/>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S07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8" name="Text Placeholder 29">
            <a:extLst>
              <a:ext uri="{FF2B5EF4-FFF2-40B4-BE49-F238E27FC236}">
                <a16:creationId xmlns:a16="http://schemas.microsoft.com/office/drawing/2014/main" id="{2DDCCD52-4493-F59D-7027-7C212038D4AF}"/>
              </a:ext>
            </a:extLst>
          </p:cNvPr>
          <p:cNvSpPr>
            <a:spLocks noGrp="1"/>
          </p:cNvSpPr>
          <p:nvPr>
            <p:ph type="body" sz="quarter" idx="33" hasCustomPrompt="1"/>
          </p:nvPr>
        </p:nvSpPr>
        <p:spPr>
          <a:xfrm>
            <a:off x="1079178" y="4893728"/>
            <a:ext cx="2874186" cy="348464"/>
          </a:xfrm>
          <a:prstGeom prst="rect">
            <a:avLst/>
          </a:prstGeom>
        </p:spPr>
        <p:txBody>
          <a:bodyPr tIns="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9" name="Text Placeholder 29">
            <a:extLst>
              <a:ext uri="{FF2B5EF4-FFF2-40B4-BE49-F238E27FC236}">
                <a16:creationId xmlns:a16="http://schemas.microsoft.com/office/drawing/2014/main" id="{C7EF7556-5224-47F1-49F3-0572DF21F2EE}"/>
              </a:ext>
            </a:extLst>
          </p:cNvPr>
          <p:cNvSpPr>
            <a:spLocks noGrp="1"/>
          </p:cNvSpPr>
          <p:nvPr>
            <p:ph type="body" sz="quarter" idx="36" hasCustomPrompt="1"/>
          </p:nvPr>
        </p:nvSpPr>
        <p:spPr>
          <a:xfrm>
            <a:off x="1079178" y="5314192"/>
            <a:ext cx="2874186" cy="348464"/>
          </a:xfrm>
          <a:prstGeom prst="rect">
            <a:avLst/>
          </a:prstGeom>
        </p:spPr>
        <p:txBody>
          <a:bodyPr tIns="0" bIns="0" anchor="t">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25" name="Rectangle 24">
            <a:extLst>
              <a:ext uri="{FF2B5EF4-FFF2-40B4-BE49-F238E27FC236}">
                <a16:creationId xmlns:a16="http://schemas.microsoft.com/office/drawing/2014/main" id="{411B19D0-9F0D-EC21-F087-8B275D7C6526}"/>
              </a:ext>
            </a:extLst>
          </p:cNvPr>
          <p:cNvSpPr/>
          <p:nvPr userDrawn="1"/>
        </p:nvSpPr>
        <p:spPr>
          <a:xfrm>
            <a:off x="1079178" y="1835150"/>
            <a:ext cx="2874185" cy="284130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Picture Placeholder 11">
            <a:extLst>
              <a:ext uri="{FF2B5EF4-FFF2-40B4-BE49-F238E27FC236}">
                <a16:creationId xmlns:a16="http://schemas.microsoft.com/office/drawing/2014/main" id="{C53EE9AC-019F-1A80-298A-9207C2D4513E}"/>
              </a:ext>
            </a:extLst>
          </p:cNvPr>
          <p:cNvSpPr>
            <a:spLocks noGrp="1"/>
          </p:cNvSpPr>
          <p:nvPr>
            <p:ph type="pic" sz="quarter" idx="10"/>
          </p:nvPr>
        </p:nvSpPr>
        <p:spPr>
          <a:xfrm>
            <a:off x="1207832" y="1962271"/>
            <a:ext cx="2616876" cy="2587065"/>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28" name="Rectangle 27">
            <a:extLst>
              <a:ext uri="{FF2B5EF4-FFF2-40B4-BE49-F238E27FC236}">
                <a16:creationId xmlns:a16="http://schemas.microsoft.com/office/drawing/2014/main" id="{0E2D268C-F2F5-0F07-54EC-3F1273607340}"/>
              </a:ext>
            </a:extLst>
          </p:cNvPr>
          <p:cNvSpPr/>
          <p:nvPr userDrawn="1"/>
        </p:nvSpPr>
        <p:spPr>
          <a:xfrm rot="5400000">
            <a:off x="2452710" y="4060092"/>
            <a:ext cx="127121" cy="110561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3" name="Text Placeholder 29">
            <a:extLst>
              <a:ext uri="{FF2B5EF4-FFF2-40B4-BE49-F238E27FC236}">
                <a16:creationId xmlns:a16="http://schemas.microsoft.com/office/drawing/2014/main" id="{4518A0DC-E128-0F12-668C-6928582E8AE7}"/>
              </a:ext>
            </a:extLst>
          </p:cNvPr>
          <p:cNvSpPr>
            <a:spLocks noGrp="1"/>
          </p:cNvSpPr>
          <p:nvPr>
            <p:ph type="body" sz="quarter" idx="37" hasCustomPrompt="1"/>
          </p:nvPr>
        </p:nvSpPr>
        <p:spPr>
          <a:xfrm>
            <a:off x="4670455" y="4893728"/>
            <a:ext cx="2874186" cy="348464"/>
          </a:xfrm>
          <a:prstGeom prst="rect">
            <a:avLst/>
          </a:prstGeom>
        </p:spPr>
        <p:txBody>
          <a:bodyPr tIns="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5" name="Text Placeholder 29">
            <a:extLst>
              <a:ext uri="{FF2B5EF4-FFF2-40B4-BE49-F238E27FC236}">
                <a16:creationId xmlns:a16="http://schemas.microsoft.com/office/drawing/2014/main" id="{1AD91590-639E-AE13-F03A-3358E4253525}"/>
              </a:ext>
            </a:extLst>
          </p:cNvPr>
          <p:cNvSpPr>
            <a:spLocks noGrp="1"/>
          </p:cNvSpPr>
          <p:nvPr>
            <p:ph type="body" sz="quarter" idx="38" hasCustomPrompt="1"/>
          </p:nvPr>
        </p:nvSpPr>
        <p:spPr>
          <a:xfrm>
            <a:off x="4670455" y="5314192"/>
            <a:ext cx="2874186" cy="348464"/>
          </a:xfrm>
          <a:prstGeom prst="rect">
            <a:avLst/>
          </a:prstGeom>
        </p:spPr>
        <p:txBody>
          <a:bodyPr tIns="0" bIns="0" anchor="t">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6" name="Rectangle 5">
            <a:extLst>
              <a:ext uri="{FF2B5EF4-FFF2-40B4-BE49-F238E27FC236}">
                <a16:creationId xmlns:a16="http://schemas.microsoft.com/office/drawing/2014/main" id="{EADFE187-0F7B-AEDF-1B44-0B8CFE9312A7}"/>
              </a:ext>
            </a:extLst>
          </p:cNvPr>
          <p:cNvSpPr/>
          <p:nvPr userDrawn="1"/>
        </p:nvSpPr>
        <p:spPr>
          <a:xfrm>
            <a:off x="4670455" y="1835150"/>
            <a:ext cx="2874185" cy="284130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 name="Picture Placeholder 11">
            <a:extLst>
              <a:ext uri="{FF2B5EF4-FFF2-40B4-BE49-F238E27FC236}">
                <a16:creationId xmlns:a16="http://schemas.microsoft.com/office/drawing/2014/main" id="{5AE25CFC-20C3-CA57-19FC-39F1CFBB15C1}"/>
              </a:ext>
            </a:extLst>
          </p:cNvPr>
          <p:cNvSpPr>
            <a:spLocks noGrp="1"/>
          </p:cNvSpPr>
          <p:nvPr>
            <p:ph type="pic" sz="quarter" idx="39"/>
          </p:nvPr>
        </p:nvSpPr>
        <p:spPr>
          <a:xfrm>
            <a:off x="4799109" y="1962271"/>
            <a:ext cx="2616876" cy="2587065"/>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10" name="Rectangle 9">
            <a:extLst>
              <a:ext uri="{FF2B5EF4-FFF2-40B4-BE49-F238E27FC236}">
                <a16:creationId xmlns:a16="http://schemas.microsoft.com/office/drawing/2014/main" id="{44CB7378-D470-D566-E662-D91532AC6DD6}"/>
              </a:ext>
            </a:extLst>
          </p:cNvPr>
          <p:cNvSpPr/>
          <p:nvPr userDrawn="1"/>
        </p:nvSpPr>
        <p:spPr>
          <a:xfrm rot="5400000">
            <a:off x="6043987" y="4060092"/>
            <a:ext cx="127122" cy="110561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12" name="Text Placeholder 29">
            <a:extLst>
              <a:ext uri="{FF2B5EF4-FFF2-40B4-BE49-F238E27FC236}">
                <a16:creationId xmlns:a16="http://schemas.microsoft.com/office/drawing/2014/main" id="{83FECCF3-2E25-EAB1-41A5-5E1FEA812A0B}"/>
              </a:ext>
            </a:extLst>
          </p:cNvPr>
          <p:cNvSpPr>
            <a:spLocks noGrp="1"/>
          </p:cNvSpPr>
          <p:nvPr>
            <p:ph type="body" sz="quarter" idx="40" hasCustomPrompt="1"/>
          </p:nvPr>
        </p:nvSpPr>
        <p:spPr>
          <a:xfrm>
            <a:off x="8261732" y="4893728"/>
            <a:ext cx="2874186" cy="348464"/>
          </a:xfrm>
          <a:prstGeom prst="rect">
            <a:avLst/>
          </a:prstGeom>
        </p:spPr>
        <p:txBody>
          <a:bodyPr tIns="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13" name="Text Placeholder 29">
            <a:extLst>
              <a:ext uri="{FF2B5EF4-FFF2-40B4-BE49-F238E27FC236}">
                <a16:creationId xmlns:a16="http://schemas.microsoft.com/office/drawing/2014/main" id="{2B2B4892-0CEA-2DD3-86CF-FD80D9793E87}"/>
              </a:ext>
            </a:extLst>
          </p:cNvPr>
          <p:cNvSpPr>
            <a:spLocks noGrp="1"/>
          </p:cNvSpPr>
          <p:nvPr>
            <p:ph type="body" sz="quarter" idx="41" hasCustomPrompt="1"/>
          </p:nvPr>
        </p:nvSpPr>
        <p:spPr>
          <a:xfrm>
            <a:off x="8261732" y="5314192"/>
            <a:ext cx="2874186" cy="348464"/>
          </a:xfrm>
          <a:prstGeom prst="rect">
            <a:avLst/>
          </a:prstGeom>
        </p:spPr>
        <p:txBody>
          <a:bodyPr tIns="0" bIns="0" anchor="t">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14" name="Rectangle 13">
            <a:extLst>
              <a:ext uri="{FF2B5EF4-FFF2-40B4-BE49-F238E27FC236}">
                <a16:creationId xmlns:a16="http://schemas.microsoft.com/office/drawing/2014/main" id="{4C4EB633-B082-E5C3-C0E3-FB500C3C5D40}"/>
              </a:ext>
            </a:extLst>
          </p:cNvPr>
          <p:cNvSpPr/>
          <p:nvPr userDrawn="1"/>
        </p:nvSpPr>
        <p:spPr>
          <a:xfrm>
            <a:off x="8261732" y="1835150"/>
            <a:ext cx="2874185" cy="284130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Picture Placeholder 11">
            <a:extLst>
              <a:ext uri="{FF2B5EF4-FFF2-40B4-BE49-F238E27FC236}">
                <a16:creationId xmlns:a16="http://schemas.microsoft.com/office/drawing/2014/main" id="{3F9C9B23-D20C-05B8-AD8D-39646658B0D1}"/>
              </a:ext>
            </a:extLst>
          </p:cNvPr>
          <p:cNvSpPr>
            <a:spLocks noGrp="1"/>
          </p:cNvSpPr>
          <p:nvPr>
            <p:ph type="pic" sz="quarter" idx="42"/>
          </p:nvPr>
        </p:nvSpPr>
        <p:spPr>
          <a:xfrm>
            <a:off x="8390386" y="1962271"/>
            <a:ext cx="2616876" cy="2587065"/>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17" name="Rectangle 16">
            <a:extLst>
              <a:ext uri="{FF2B5EF4-FFF2-40B4-BE49-F238E27FC236}">
                <a16:creationId xmlns:a16="http://schemas.microsoft.com/office/drawing/2014/main" id="{DB6750B0-504C-340B-E057-D02F0879CB31}"/>
              </a:ext>
            </a:extLst>
          </p:cNvPr>
          <p:cNvSpPr/>
          <p:nvPr userDrawn="1"/>
        </p:nvSpPr>
        <p:spPr>
          <a:xfrm rot="5400000">
            <a:off x="9635264" y="4060092"/>
            <a:ext cx="127121" cy="110561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Tree>
    <p:extLst>
      <p:ext uri="{BB962C8B-B14F-4D97-AF65-F5344CB8AC3E}">
        <p14:creationId xmlns:p14="http://schemas.microsoft.com/office/powerpoint/2010/main" val="2620734812"/>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S07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8" name="Text Placeholder 29">
            <a:extLst>
              <a:ext uri="{FF2B5EF4-FFF2-40B4-BE49-F238E27FC236}">
                <a16:creationId xmlns:a16="http://schemas.microsoft.com/office/drawing/2014/main" id="{2DDCCD52-4493-F59D-7027-7C212038D4AF}"/>
              </a:ext>
            </a:extLst>
          </p:cNvPr>
          <p:cNvSpPr>
            <a:spLocks noGrp="1"/>
          </p:cNvSpPr>
          <p:nvPr>
            <p:ph type="body" sz="quarter" idx="33" hasCustomPrompt="1"/>
          </p:nvPr>
        </p:nvSpPr>
        <p:spPr>
          <a:xfrm>
            <a:off x="587375" y="4686373"/>
            <a:ext cx="2538356" cy="348464"/>
          </a:xfrm>
          <a:prstGeom prst="rect">
            <a:avLst/>
          </a:prstGeom>
        </p:spPr>
        <p:txBody>
          <a:bodyPr tIns="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9" name="Text Placeholder 29">
            <a:extLst>
              <a:ext uri="{FF2B5EF4-FFF2-40B4-BE49-F238E27FC236}">
                <a16:creationId xmlns:a16="http://schemas.microsoft.com/office/drawing/2014/main" id="{C7EF7556-5224-47F1-49F3-0572DF21F2EE}"/>
              </a:ext>
            </a:extLst>
          </p:cNvPr>
          <p:cNvSpPr>
            <a:spLocks noGrp="1"/>
          </p:cNvSpPr>
          <p:nvPr>
            <p:ph type="body" sz="quarter" idx="36" hasCustomPrompt="1"/>
          </p:nvPr>
        </p:nvSpPr>
        <p:spPr>
          <a:xfrm>
            <a:off x="587375" y="5106837"/>
            <a:ext cx="2538356" cy="348464"/>
          </a:xfrm>
          <a:prstGeom prst="rect">
            <a:avLst/>
          </a:prstGeom>
        </p:spPr>
        <p:txBody>
          <a:bodyPr tIns="0" bIns="0" anchor="t">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25" name="Rectangle 24">
            <a:extLst>
              <a:ext uri="{FF2B5EF4-FFF2-40B4-BE49-F238E27FC236}">
                <a16:creationId xmlns:a16="http://schemas.microsoft.com/office/drawing/2014/main" id="{411B19D0-9F0D-EC21-F087-8B275D7C6526}"/>
              </a:ext>
            </a:extLst>
          </p:cNvPr>
          <p:cNvSpPr/>
          <p:nvPr userDrawn="1"/>
        </p:nvSpPr>
        <p:spPr>
          <a:xfrm>
            <a:off x="587376" y="1997331"/>
            <a:ext cx="2538355" cy="24717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Picture Placeholder 11">
            <a:extLst>
              <a:ext uri="{FF2B5EF4-FFF2-40B4-BE49-F238E27FC236}">
                <a16:creationId xmlns:a16="http://schemas.microsoft.com/office/drawing/2014/main" id="{C53EE9AC-019F-1A80-298A-9207C2D4513E}"/>
              </a:ext>
            </a:extLst>
          </p:cNvPr>
          <p:cNvSpPr>
            <a:spLocks noGrp="1"/>
          </p:cNvSpPr>
          <p:nvPr>
            <p:ph type="pic" sz="quarter" idx="10"/>
          </p:nvPr>
        </p:nvSpPr>
        <p:spPr>
          <a:xfrm>
            <a:off x="704975" y="2111792"/>
            <a:ext cx="2303156" cy="2242848"/>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28" name="Rectangle 27">
            <a:extLst>
              <a:ext uri="{FF2B5EF4-FFF2-40B4-BE49-F238E27FC236}">
                <a16:creationId xmlns:a16="http://schemas.microsoft.com/office/drawing/2014/main" id="{0E2D268C-F2F5-0F07-54EC-3F1273607340}"/>
              </a:ext>
            </a:extLst>
          </p:cNvPr>
          <p:cNvSpPr/>
          <p:nvPr userDrawn="1"/>
        </p:nvSpPr>
        <p:spPr>
          <a:xfrm rot="5400000">
            <a:off x="1797816" y="3857559"/>
            <a:ext cx="117475" cy="110561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56" name="Text Placeholder 29">
            <a:extLst>
              <a:ext uri="{FF2B5EF4-FFF2-40B4-BE49-F238E27FC236}">
                <a16:creationId xmlns:a16="http://schemas.microsoft.com/office/drawing/2014/main" id="{1ADF9CF5-2476-8E41-6350-A7C4DA45897F}"/>
              </a:ext>
            </a:extLst>
          </p:cNvPr>
          <p:cNvSpPr>
            <a:spLocks noGrp="1"/>
          </p:cNvSpPr>
          <p:nvPr>
            <p:ph type="body" sz="quarter" idx="37" hasCustomPrompt="1"/>
          </p:nvPr>
        </p:nvSpPr>
        <p:spPr>
          <a:xfrm>
            <a:off x="3413674" y="4686373"/>
            <a:ext cx="2538356" cy="348464"/>
          </a:xfrm>
          <a:prstGeom prst="rect">
            <a:avLst/>
          </a:prstGeom>
        </p:spPr>
        <p:txBody>
          <a:bodyPr tIns="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57" name="Text Placeholder 29">
            <a:extLst>
              <a:ext uri="{FF2B5EF4-FFF2-40B4-BE49-F238E27FC236}">
                <a16:creationId xmlns:a16="http://schemas.microsoft.com/office/drawing/2014/main" id="{0BDD4A12-1E41-0CB4-B1FE-BECEADBE28A9}"/>
              </a:ext>
            </a:extLst>
          </p:cNvPr>
          <p:cNvSpPr>
            <a:spLocks noGrp="1"/>
          </p:cNvSpPr>
          <p:nvPr>
            <p:ph type="body" sz="quarter" idx="38" hasCustomPrompt="1"/>
          </p:nvPr>
        </p:nvSpPr>
        <p:spPr>
          <a:xfrm>
            <a:off x="3413674" y="5106837"/>
            <a:ext cx="2538356" cy="348464"/>
          </a:xfrm>
          <a:prstGeom prst="rect">
            <a:avLst/>
          </a:prstGeom>
        </p:spPr>
        <p:txBody>
          <a:bodyPr tIns="0" bIns="0" anchor="t">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58" name="Rectangle 57">
            <a:extLst>
              <a:ext uri="{FF2B5EF4-FFF2-40B4-BE49-F238E27FC236}">
                <a16:creationId xmlns:a16="http://schemas.microsoft.com/office/drawing/2014/main" id="{1DFC2A2B-3E94-1715-B028-8AF8E20A67BF}"/>
              </a:ext>
            </a:extLst>
          </p:cNvPr>
          <p:cNvSpPr/>
          <p:nvPr userDrawn="1"/>
        </p:nvSpPr>
        <p:spPr>
          <a:xfrm>
            <a:off x="3413675" y="1997331"/>
            <a:ext cx="2538355" cy="24717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9" name="Picture Placeholder 11">
            <a:extLst>
              <a:ext uri="{FF2B5EF4-FFF2-40B4-BE49-F238E27FC236}">
                <a16:creationId xmlns:a16="http://schemas.microsoft.com/office/drawing/2014/main" id="{E225E4A7-3DEB-D57F-F54B-8666339A0553}"/>
              </a:ext>
            </a:extLst>
          </p:cNvPr>
          <p:cNvSpPr>
            <a:spLocks noGrp="1"/>
          </p:cNvSpPr>
          <p:nvPr>
            <p:ph type="pic" sz="quarter" idx="39"/>
          </p:nvPr>
        </p:nvSpPr>
        <p:spPr>
          <a:xfrm>
            <a:off x="3531274" y="2111792"/>
            <a:ext cx="2303156" cy="2242848"/>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60" name="Rectangle 59">
            <a:extLst>
              <a:ext uri="{FF2B5EF4-FFF2-40B4-BE49-F238E27FC236}">
                <a16:creationId xmlns:a16="http://schemas.microsoft.com/office/drawing/2014/main" id="{24F99E0D-C17C-BC62-15A3-4506F9D54E0D}"/>
              </a:ext>
            </a:extLst>
          </p:cNvPr>
          <p:cNvSpPr/>
          <p:nvPr userDrawn="1"/>
        </p:nvSpPr>
        <p:spPr>
          <a:xfrm rot="5400000">
            <a:off x="4624115" y="3857559"/>
            <a:ext cx="117475" cy="110561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61" name="Text Placeholder 29">
            <a:extLst>
              <a:ext uri="{FF2B5EF4-FFF2-40B4-BE49-F238E27FC236}">
                <a16:creationId xmlns:a16="http://schemas.microsoft.com/office/drawing/2014/main" id="{749365FB-0E00-0B39-739F-D213FDA3E49A}"/>
              </a:ext>
            </a:extLst>
          </p:cNvPr>
          <p:cNvSpPr>
            <a:spLocks noGrp="1"/>
          </p:cNvSpPr>
          <p:nvPr>
            <p:ph type="body" sz="quarter" idx="40" hasCustomPrompt="1"/>
          </p:nvPr>
        </p:nvSpPr>
        <p:spPr>
          <a:xfrm>
            <a:off x="6239973" y="4686373"/>
            <a:ext cx="2538356" cy="348464"/>
          </a:xfrm>
          <a:prstGeom prst="rect">
            <a:avLst/>
          </a:prstGeom>
        </p:spPr>
        <p:txBody>
          <a:bodyPr tIns="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62" name="Text Placeholder 29">
            <a:extLst>
              <a:ext uri="{FF2B5EF4-FFF2-40B4-BE49-F238E27FC236}">
                <a16:creationId xmlns:a16="http://schemas.microsoft.com/office/drawing/2014/main" id="{C80ED62C-19B8-98B1-DEE4-DA0DACC180E8}"/>
              </a:ext>
            </a:extLst>
          </p:cNvPr>
          <p:cNvSpPr>
            <a:spLocks noGrp="1"/>
          </p:cNvSpPr>
          <p:nvPr>
            <p:ph type="body" sz="quarter" idx="41" hasCustomPrompt="1"/>
          </p:nvPr>
        </p:nvSpPr>
        <p:spPr>
          <a:xfrm>
            <a:off x="6239973" y="5106837"/>
            <a:ext cx="2538356" cy="348464"/>
          </a:xfrm>
          <a:prstGeom prst="rect">
            <a:avLst/>
          </a:prstGeom>
        </p:spPr>
        <p:txBody>
          <a:bodyPr tIns="0" bIns="0" anchor="t">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63" name="Rectangle 62">
            <a:extLst>
              <a:ext uri="{FF2B5EF4-FFF2-40B4-BE49-F238E27FC236}">
                <a16:creationId xmlns:a16="http://schemas.microsoft.com/office/drawing/2014/main" id="{94827254-ACD9-3BAD-0F46-E7C297440429}"/>
              </a:ext>
            </a:extLst>
          </p:cNvPr>
          <p:cNvSpPr/>
          <p:nvPr userDrawn="1"/>
        </p:nvSpPr>
        <p:spPr>
          <a:xfrm>
            <a:off x="6239974" y="1997331"/>
            <a:ext cx="2538355" cy="24717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4" name="Picture Placeholder 11">
            <a:extLst>
              <a:ext uri="{FF2B5EF4-FFF2-40B4-BE49-F238E27FC236}">
                <a16:creationId xmlns:a16="http://schemas.microsoft.com/office/drawing/2014/main" id="{986D94D5-E16C-CED7-7F4B-47091AE12AA3}"/>
              </a:ext>
            </a:extLst>
          </p:cNvPr>
          <p:cNvSpPr>
            <a:spLocks noGrp="1"/>
          </p:cNvSpPr>
          <p:nvPr>
            <p:ph type="pic" sz="quarter" idx="42"/>
          </p:nvPr>
        </p:nvSpPr>
        <p:spPr>
          <a:xfrm>
            <a:off x="6357573" y="2111792"/>
            <a:ext cx="2303156" cy="2242848"/>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65" name="Rectangle 64">
            <a:extLst>
              <a:ext uri="{FF2B5EF4-FFF2-40B4-BE49-F238E27FC236}">
                <a16:creationId xmlns:a16="http://schemas.microsoft.com/office/drawing/2014/main" id="{A749C0DF-CEEC-1402-C026-AEE23E90E4F3}"/>
              </a:ext>
            </a:extLst>
          </p:cNvPr>
          <p:cNvSpPr/>
          <p:nvPr userDrawn="1"/>
        </p:nvSpPr>
        <p:spPr>
          <a:xfrm rot="5400000">
            <a:off x="7450414" y="3857559"/>
            <a:ext cx="117475" cy="110561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66" name="Text Placeholder 29">
            <a:extLst>
              <a:ext uri="{FF2B5EF4-FFF2-40B4-BE49-F238E27FC236}">
                <a16:creationId xmlns:a16="http://schemas.microsoft.com/office/drawing/2014/main" id="{5DB982F9-9E70-5295-2AC2-AB8A887B2CAE}"/>
              </a:ext>
            </a:extLst>
          </p:cNvPr>
          <p:cNvSpPr>
            <a:spLocks noGrp="1"/>
          </p:cNvSpPr>
          <p:nvPr>
            <p:ph type="body" sz="quarter" idx="43" hasCustomPrompt="1"/>
          </p:nvPr>
        </p:nvSpPr>
        <p:spPr>
          <a:xfrm>
            <a:off x="9066271" y="4686373"/>
            <a:ext cx="2538356" cy="348464"/>
          </a:xfrm>
          <a:prstGeom prst="rect">
            <a:avLst/>
          </a:prstGeom>
        </p:spPr>
        <p:txBody>
          <a:bodyPr tIns="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67" name="Text Placeholder 29">
            <a:extLst>
              <a:ext uri="{FF2B5EF4-FFF2-40B4-BE49-F238E27FC236}">
                <a16:creationId xmlns:a16="http://schemas.microsoft.com/office/drawing/2014/main" id="{CAFA9E86-DF70-CF38-6802-D2E3EB87364B}"/>
              </a:ext>
            </a:extLst>
          </p:cNvPr>
          <p:cNvSpPr>
            <a:spLocks noGrp="1"/>
          </p:cNvSpPr>
          <p:nvPr>
            <p:ph type="body" sz="quarter" idx="44" hasCustomPrompt="1"/>
          </p:nvPr>
        </p:nvSpPr>
        <p:spPr>
          <a:xfrm>
            <a:off x="9066271" y="5106837"/>
            <a:ext cx="2538356" cy="348464"/>
          </a:xfrm>
          <a:prstGeom prst="rect">
            <a:avLst/>
          </a:prstGeom>
        </p:spPr>
        <p:txBody>
          <a:bodyPr tIns="0" bIns="0" anchor="t">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68" name="Rectangle 67">
            <a:extLst>
              <a:ext uri="{FF2B5EF4-FFF2-40B4-BE49-F238E27FC236}">
                <a16:creationId xmlns:a16="http://schemas.microsoft.com/office/drawing/2014/main" id="{AE9A411D-631B-7C88-2CBD-FC7457A30235}"/>
              </a:ext>
            </a:extLst>
          </p:cNvPr>
          <p:cNvSpPr/>
          <p:nvPr userDrawn="1"/>
        </p:nvSpPr>
        <p:spPr>
          <a:xfrm>
            <a:off x="9066272" y="1997331"/>
            <a:ext cx="2538355" cy="24717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9" name="Picture Placeholder 11">
            <a:extLst>
              <a:ext uri="{FF2B5EF4-FFF2-40B4-BE49-F238E27FC236}">
                <a16:creationId xmlns:a16="http://schemas.microsoft.com/office/drawing/2014/main" id="{056E403A-C212-906A-0FB1-1364DCAB2FB0}"/>
              </a:ext>
            </a:extLst>
          </p:cNvPr>
          <p:cNvSpPr>
            <a:spLocks noGrp="1"/>
          </p:cNvSpPr>
          <p:nvPr>
            <p:ph type="pic" sz="quarter" idx="45"/>
          </p:nvPr>
        </p:nvSpPr>
        <p:spPr>
          <a:xfrm>
            <a:off x="9183871" y="2111792"/>
            <a:ext cx="2303156" cy="2242848"/>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70" name="Rectangle 69">
            <a:extLst>
              <a:ext uri="{FF2B5EF4-FFF2-40B4-BE49-F238E27FC236}">
                <a16:creationId xmlns:a16="http://schemas.microsoft.com/office/drawing/2014/main" id="{81BE01D9-6624-6803-8800-837FC0803980}"/>
              </a:ext>
            </a:extLst>
          </p:cNvPr>
          <p:cNvSpPr/>
          <p:nvPr userDrawn="1"/>
        </p:nvSpPr>
        <p:spPr>
          <a:xfrm rot="5400000">
            <a:off x="10276712" y="3857559"/>
            <a:ext cx="117475" cy="110561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Tree>
    <p:extLst>
      <p:ext uri="{BB962C8B-B14F-4D97-AF65-F5344CB8AC3E}">
        <p14:creationId xmlns:p14="http://schemas.microsoft.com/office/powerpoint/2010/main" val="234506482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01V2">
    <p:bg>
      <p:bgPr>
        <a:solidFill>
          <a:schemeClr val="bg2"/>
        </a:solidFill>
        <a:effectLst/>
      </p:bgPr>
    </p:bg>
    <p:spTree>
      <p:nvGrpSpPr>
        <p:cNvPr id="1" name=""/>
        <p:cNvGrpSpPr/>
        <p:nvPr/>
      </p:nvGrpSpPr>
      <p:grpSpPr>
        <a:xfrm>
          <a:off x="0" y="0"/>
          <a:ext cx="0" cy="0"/>
          <a:chOff x="0" y="0"/>
          <a:chExt cx="0" cy="0"/>
        </a:xfrm>
      </p:grpSpPr>
      <p:sp>
        <p:nvSpPr>
          <p:cNvPr id="30" name="Text Placeholder 29">
            <a:extLst>
              <a:ext uri="{FF2B5EF4-FFF2-40B4-BE49-F238E27FC236}">
                <a16:creationId xmlns:a16="http://schemas.microsoft.com/office/drawing/2014/main" id="{B67530F7-C043-4F2D-AA58-B8F8D1238C27}"/>
              </a:ext>
            </a:extLst>
          </p:cNvPr>
          <p:cNvSpPr>
            <a:spLocks noGrp="1"/>
          </p:cNvSpPr>
          <p:nvPr>
            <p:ph type="body" sz="quarter" idx="14"/>
          </p:nvPr>
        </p:nvSpPr>
        <p:spPr>
          <a:xfrm>
            <a:off x="731446" y="4614945"/>
            <a:ext cx="5074268" cy="707816"/>
          </a:xfrm>
          <a:prstGeom prst="rect">
            <a:avLst/>
          </a:prstGeom>
        </p:spPr>
        <p:txBody>
          <a:bodyPr>
            <a:noAutofit/>
          </a:bodyPr>
          <a:lstStyle>
            <a:lvl1pPr marL="0" indent="0">
              <a:buNone/>
              <a:defRPr sz="1800" b="0">
                <a:solidFill>
                  <a:schemeClr val="bg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 name="Title 2">
            <a:extLst>
              <a:ext uri="{FF2B5EF4-FFF2-40B4-BE49-F238E27FC236}">
                <a16:creationId xmlns:a16="http://schemas.microsoft.com/office/drawing/2014/main" id="{6A0E0A3C-AF5E-BB75-6F0A-2D22B84E67BC}"/>
              </a:ext>
            </a:extLst>
          </p:cNvPr>
          <p:cNvSpPr>
            <a:spLocks noGrp="1"/>
          </p:cNvSpPr>
          <p:nvPr>
            <p:ph type="ctrTitle"/>
          </p:nvPr>
        </p:nvSpPr>
        <p:spPr>
          <a:xfrm>
            <a:off x="731446" y="1628775"/>
            <a:ext cx="10873179" cy="2468025"/>
          </a:xfrm>
        </p:spPr>
        <p:txBody>
          <a:bodyPr anchor="ctr">
            <a:noAutofit/>
          </a:bodyPr>
          <a:lstStyle>
            <a:lvl1pPr algn="l">
              <a:defRPr sz="5400">
                <a:solidFill>
                  <a:schemeClr val="bg1"/>
                </a:solidFill>
              </a:defRPr>
            </a:lvl1pPr>
          </a:lstStyle>
          <a:p>
            <a:endParaRPr lang="en-GB" dirty="0"/>
          </a:p>
        </p:txBody>
      </p:sp>
      <p:sp>
        <p:nvSpPr>
          <p:cNvPr id="8" name="Text Placeholder 29">
            <a:extLst>
              <a:ext uri="{FF2B5EF4-FFF2-40B4-BE49-F238E27FC236}">
                <a16:creationId xmlns:a16="http://schemas.microsoft.com/office/drawing/2014/main" id="{73E0654F-4709-9928-E09F-2A00AF8174F2}"/>
              </a:ext>
            </a:extLst>
          </p:cNvPr>
          <p:cNvSpPr>
            <a:spLocks noGrp="1"/>
          </p:cNvSpPr>
          <p:nvPr>
            <p:ph type="body" sz="quarter" idx="15"/>
          </p:nvPr>
        </p:nvSpPr>
        <p:spPr>
          <a:xfrm>
            <a:off x="6229350" y="4614945"/>
            <a:ext cx="5375274" cy="707816"/>
          </a:xfrm>
          <a:prstGeom prst="rect">
            <a:avLst/>
          </a:prstGeom>
        </p:spPr>
        <p:txBody>
          <a:bodyPr>
            <a:noAutofit/>
          </a:bodyPr>
          <a:lstStyle>
            <a:lvl1pPr marL="0" indent="0">
              <a:buNone/>
              <a:defRPr sz="1800" b="0">
                <a:solidFill>
                  <a:schemeClr val="bg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Slide Number Placeholder 5">
            <a:extLst>
              <a:ext uri="{FF2B5EF4-FFF2-40B4-BE49-F238E27FC236}">
                <a16:creationId xmlns:a16="http://schemas.microsoft.com/office/drawing/2014/main" id="{4FE027D9-E8BA-AB34-D226-FB323E4044D4}"/>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10" name="Footer Placeholder 4">
            <a:extLst>
              <a:ext uri="{FF2B5EF4-FFF2-40B4-BE49-F238E27FC236}">
                <a16:creationId xmlns:a16="http://schemas.microsoft.com/office/drawing/2014/main" id="{C0D6385D-654E-DC48-400B-090D33BE7FA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cxnSp>
        <p:nvCxnSpPr>
          <p:cNvPr id="2" name="Straight Connector 1">
            <a:extLst>
              <a:ext uri="{FF2B5EF4-FFF2-40B4-BE49-F238E27FC236}">
                <a16:creationId xmlns:a16="http://schemas.microsoft.com/office/drawing/2014/main" id="{2346FEE9-501A-3130-038F-1856FF3A6460}"/>
              </a:ext>
            </a:extLst>
          </p:cNvPr>
          <p:cNvCxnSpPr>
            <a:cxnSpLocks/>
          </p:cNvCxnSpPr>
          <p:nvPr userDrawn="1"/>
        </p:nvCxnSpPr>
        <p:spPr>
          <a:xfrm>
            <a:off x="587375" y="2194987"/>
            <a:ext cx="0" cy="133560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311171"/>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S07V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8" name="Text Placeholder 29">
            <a:extLst>
              <a:ext uri="{FF2B5EF4-FFF2-40B4-BE49-F238E27FC236}">
                <a16:creationId xmlns:a16="http://schemas.microsoft.com/office/drawing/2014/main" id="{2DDCCD52-4493-F59D-7027-7C212038D4AF}"/>
              </a:ext>
            </a:extLst>
          </p:cNvPr>
          <p:cNvSpPr>
            <a:spLocks noGrp="1"/>
          </p:cNvSpPr>
          <p:nvPr>
            <p:ph type="body" sz="quarter" idx="33" hasCustomPrompt="1"/>
          </p:nvPr>
        </p:nvSpPr>
        <p:spPr>
          <a:xfrm>
            <a:off x="4079875" y="3029411"/>
            <a:ext cx="2016125" cy="279400"/>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9" name="Text Placeholder 29">
            <a:extLst>
              <a:ext uri="{FF2B5EF4-FFF2-40B4-BE49-F238E27FC236}">
                <a16:creationId xmlns:a16="http://schemas.microsoft.com/office/drawing/2014/main" id="{C7EF7556-5224-47F1-49F3-0572DF21F2EE}"/>
              </a:ext>
            </a:extLst>
          </p:cNvPr>
          <p:cNvSpPr>
            <a:spLocks noGrp="1"/>
          </p:cNvSpPr>
          <p:nvPr>
            <p:ph type="body" sz="quarter" idx="36" hasCustomPrompt="1"/>
          </p:nvPr>
        </p:nvSpPr>
        <p:spPr>
          <a:xfrm>
            <a:off x="4079875" y="3380811"/>
            <a:ext cx="2016125" cy="279400"/>
          </a:xfrm>
          <a:prstGeom prst="rect">
            <a:avLst/>
          </a:prstGeom>
        </p:spPr>
        <p:txBody>
          <a:bodyPr tIns="0" bIns="0" anchor="ctr">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3" name="Text Placeholder 29">
            <a:extLst>
              <a:ext uri="{FF2B5EF4-FFF2-40B4-BE49-F238E27FC236}">
                <a16:creationId xmlns:a16="http://schemas.microsoft.com/office/drawing/2014/main" id="{7F64118B-63D9-5EFC-AE27-9905DF35ED7F}"/>
              </a:ext>
            </a:extLst>
          </p:cNvPr>
          <p:cNvSpPr>
            <a:spLocks noGrp="1"/>
          </p:cNvSpPr>
          <p:nvPr>
            <p:ph type="body" sz="quarter" idx="37" hasCustomPrompt="1"/>
          </p:nvPr>
        </p:nvSpPr>
        <p:spPr>
          <a:xfrm>
            <a:off x="731442" y="4847548"/>
            <a:ext cx="3093798" cy="348464"/>
          </a:xfrm>
          <a:prstGeom prst="rect">
            <a:avLst/>
          </a:prstGeom>
        </p:spPr>
        <p:txBody>
          <a:bodyPr tIns="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5" name="Text Placeholder 29">
            <a:extLst>
              <a:ext uri="{FF2B5EF4-FFF2-40B4-BE49-F238E27FC236}">
                <a16:creationId xmlns:a16="http://schemas.microsoft.com/office/drawing/2014/main" id="{3AB05E8A-864F-ADC5-0115-1C2B806822E8}"/>
              </a:ext>
            </a:extLst>
          </p:cNvPr>
          <p:cNvSpPr>
            <a:spLocks noGrp="1"/>
          </p:cNvSpPr>
          <p:nvPr>
            <p:ph type="body" sz="quarter" idx="38" hasCustomPrompt="1"/>
          </p:nvPr>
        </p:nvSpPr>
        <p:spPr>
          <a:xfrm>
            <a:off x="731442" y="5268012"/>
            <a:ext cx="3093798" cy="348464"/>
          </a:xfrm>
          <a:prstGeom prst="rect">
            <a:avLst/>
          </a:prstGeom>
        </p:spPr>
        <p:txBody>
          <a:bodyPr tIns="0" bIns="0" anchor="t">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6" name="Rectangle 5">
            <a:extLst>
              <a:ext uri="{FF2B5EF4-FFF2-40B4-BE49-F238E27FC236}">
                <a16:creationId xmlns:a16="http://schemas.microsoft.com/office/drawing/2014/main" id="{0A538E7C-9A0E-887C-DCD8-D9185C2A0319}"/>
              </a:ext>
            </a:extLst>
          </p:cNvPr>
          <p:cNvSpPr/>
          <p:nvPr userDrawn="1"/>
        </p:nvSpPr>
        <p:spPr>
          <a:xfrm>
            <a:off x="731443" y="1571870"/>
            <a:ext cx="3093797" cy="305840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 name="Picture Placeholder 11">
            <a:extLst>
              <a:ext uri="{FF2B5EF4-FFF2-40B4-BE49-F238E27FC236}">
                <a16:creationId xmlns:a16="http://schemas.microsoft.com/office/drawing/2014/main" id="{D0DC1411-1564-8D8A-2591-A02159FC3503}"/>
              </a:ext>
            </a:extLst>
          </p:cNvPr>
          <p:cNvSpPr>
            <a:spLocks noGrp="1"/>
          </p:cNvSpPr>
          <p:nvPr>
            <p:ph type="pic" sz="quarter" idx="10"/>
          </p:nvPr>
        </p:nvSpPr>
        <p:spPr>
          <a:xfrm>
            <a:off x="869928" y="1718419"/>
            <a:ext cx="2816827" cy="2784738"/>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10" name="Rectangle 9">
            <a:extLst>
              <a:ext uri="{FF2B5EF4-FFF2-40B4-BE49-F238E27FC236}">
                <a16:creationId xmlns:a16="http://schemas.microsoft.com/office/drawing/2014/main" id="{0AD7F729-5269-AFDF-3998-4E3AB1894269}"/>
              </a:ext>
            </a:extLst>
          </p:cNvPr>
          <p:cNvSpPr/>
          <p:nvPr userDrawn="1"/>
        </p:nvSpPr>
        <p:spPr>
          <a:xfrm rot="5400000">
            <a:off x="2219604" y="4018734"/>
            <a:ext cx="117475" cy="110561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12" name="Rectangle 11">
            <a:extLst>
              <a:ext uri="{FF2B5EF4-FFF2-40B4-BE49-F238E27FC236}">
                <a16:creationId xmlns:a16="http://schemas.microsoft.com/office/drawing/2014/main" id="{F51AFC85-C5C5-55B1-F31B-8358F5C506EC}"/>
              </a:ext>
            </a:extLst>
          </p:cNvPr>
          <p:cNvSpPr/>
          <p:nvPr userDrawn="1"/>
        </p:nvSpPr>
        <p:spPr>
          <a:xfrm>
            <a:off x="4399911" y="1571870"/>
            <a:ext cx="1376052" cy="13603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3" name="Picture Placeholder 11">
            <a:extLst>
              <a:ext uri="{FF2B5EF4-FFF2-40B4-BE49-F238E27FC236}">
                <a16:creationId xmlns:a16="http://schemas.microsoft.com/office/drawing/2014/main" id="{90CB544A-EEAB-8813-FC92-1879C0FB622C}"/>
              </a:ext>
            </a:extLst>
          </p:cNvPr>
          <p:cNvSpPr>
            <a:spLocks noGrp="1"/>
          </p:cNvSpPr>
          <p:nvPr userDrawn="1">
            <p:ph type="pic" sz="quarter" idx="39"/>
          </p:nvPr>
        </p:nvSpPr>
        <p:spPr>
          <a:xfrm>
            <a:off x="4461506" y="1637052"/>
            <a:ext cx="1252862" cy="1238589"/>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14" name="Rectangle 13">
            <a:extLst>
              <a:ext uri="{FF2B5EF4-FFF2-40B4-BE49-F238E27FC236}">
                <a16:creationId xmlns:a16="http://schemas.microsoft.com/office/drawing/2014/main" id="{88AF028D-F8B6-8181-E023-6C7A6BAA5E44}"/>
              </a:ext>
            </a:extLst>
          </p:cNvPr>
          <p:cNvSpPr/>
          <p:nvPr userDrawn="1"/>
        </p:nvSpPr>
        <p:spPr>
          <a:xfrm rot="5400000">
            <a:off x="5059668" y="2658036"/>
            <a:ext cx="56538" cy="4917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34" name="Text Placeholder 29">
            <a:extLst>
              <a:ext uri="{FF2B5EF4-FFF2-40B4-BE49-F238E27FC236}">
                <a16:creationId xmlns:a16="http://schemas.microsoft.com/office/drawing/2014/main" id="{5786C9D3-1D93-ABE1-6A45-B596EA3EAADF}"/>
              </a:ext>
            </a:extLst>
          </p:cNvPr>
          <p:cNvSpPr>
            <a:spLocks noGrp="1"/>
          </p:cNvSpPr>
          <p:nvPr>
            <p:ph type="body" sz="quarter" idx="40" hasCustomPrompt="1"/>
          </p:nvPr>
        </p:nvSpPr>
        <p:spPr>
          <a:xfrm>
            <a:off x="6827775" y="3029411"/>
            <a:ext cx="2016125" cy="279400"/>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35" name="Text Placeholder 29">
            <a:extLst>
              <a:ext uri="{FF2B5EF4-FFF2-40B4-BE49-F238E27FC236}">
                <a16:creationId xmlns:a16="http://schemas.microsoft.com/office/drawing/2014/main" id="{7440F6D1-94E2-2729-C508-581BF4EEF180}"/>
              </a:ext>
            </a:extLst>
          </p:cNvPr>
          <p:cNvSpPr>
            <a:spLocks noGrp="1"/>
          </p:cNvSpPr>
          <p:nvPr>
            <p:ph type="body" sz="quarter" idx="41" hasCustomPrompt="1"/>
          </p:nvPr>
        </p:nvSpPr>
        <p:spPr>
          <a:xfrm>
            <a:off x="6827775" y="3380811"/>
            <a:ext cx="2016125" cy="279400"/>
          </a:xfrm>
          <a:prstGeom prst="rect">
            <a:avLst/>
          </a:prstGeom>
        </p:spPr>
        <p:txBody>
          <a:bodyPr tIns="0" bIns="0" anchor="ctr">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36" name="Rectangle 35">
            <a:extLst>
              <a:ext uri="{FF2B5EF4-FFF2-40B4-BE49-F238E27FC236}">
                <a16:creationId xmlns:a16="http://schemas.microsoft.com/office/drawing/2014/main" id="{402AB845-6A82-E0B3-7E5D-7AF9B866829C}"/>
              </a:ext>
            </a:extLst>
          </p:cNvPr>
          <p:cNvSpPr/>
          <p:nvPr userDrawn="1"/>
        </p:nvSpPr>
        <p:spPr>
          <a:xfrm>
            <a:off x="7147811" y="1571870"/>
            <a:ext cx="1376052" cy="13603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7" name="Picture Placeholder 11">
            <a:extLst>
              <a:ext uri="{FF2B5EF4-FFF2-40B4-BE49-F238E27FC236}">
                <a16:creationId xmlns:a16="http://schemas.microsoft.com/office/drawing/2014/main" id="{DA8FC45C-75AF-ADDF-65DD-847B5271A2B3}"/>
              </a:ext>
            </a:extLst>
          </p:cNvPr>
          <p:cNvSpPr>
            <a:spLocks noGrp="1"/>
          </p:cNvSpPr>
          <p:nvPr>
            <p:ph type="pic" sz="quarter" idx="42"/>
          </p:nvPr>
        </p:nvSpPr>
        <p:spPr>
          <a:xfrm>
            <a:off x="7209406" y="1637052"/>
            <a:ext cx="1252862" cy="1238589"/>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38" name="Rectangle 37">
            <a:extLst>
              <a:ext uri="{FF2B5EF4-FFF2-40B4-BE49-F238E27FC236}">
                <a16:creationId xmlns:a16="http://schemas.microsoft.com/office/drawing/2014/main" id="{C9F5C52D-3A8D-383E-1DFC-85B05949F4B3}"/>
              </a:ext>
            </a:extLst>
          </p:cNvPr>
          <p:cNvSpPr/>
          <p:nvPr userDrawn="1"/>
        </p:nvSpPr>
        <p:spPr>
          <a:xfrm rot="5400000">
            <a:off x="7807568" y="2658036"/>
            <a:ext cx="56538" cy="4917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39" name="Text Placeholder 29">
            <a:extLst>
              <a:ext uri="{FF2B5EF4-FFF2-40B4-BE49-F238E27FC236}">
                <a16:creationId xmlns:a16="http://schemas.microsoft.com/office/drawing/2014/main" id="{5EE6E35E-5AE7-F341-F239-83A187F0F2F9}"/>
              </a:ext>
            </a:extLst>
          </p:cNvPr>
          <p:cNvSpPr>
            <a:spLocks noGrp="1"/>
          </p:cNvSpPr>
          <p:nvPr>
            <p:ph type="body" sz="quarter" idx="43" hasCustomPrompt="1"/>
          </p:nvPr>
        </p:nvSpPr>
        <p:spPr>
          <a:xfrm>
            <a:off x="9575676" y="3029411"/>
            <a:ext cx="2016125" cy="279400"/>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40" name="Text Placeholder 29">
            <a:extLst>
              <a:ext uri="{FF2B5EF4-FFF2-40B4-BE49-F238E27FC236}">
                <a16:creationId xmlns:a16="http://schemas.microsoft.com/office/drawing/2014/main" id="{7D863F3F-E03A-FF0C-6619-4A7380EAF15A}"/>
              </a:ext>
            </a:extLst>
          </p:cNvPr>
          <p:cNvSpPr>
            <a:spLocks noGrp="1"/>
          </p:cNvSpPr>
          <p:nvPr>
            <p:ph type="body" sz="quarter" idx="44" hasCustomPrompt="1"/>
          </p:nvPr>
        </p:nvSpPr>
        <p:spPr>
          <a:xfrm>
            <a:off x="9575676" y="3380811"/>
            <a:ext cx="2016125" cy="279400"/>
          </a:xfrm>
          <a:prstGeom prst="rect">
            <a:avLst/>
          </a:prstGeom>
        </p:spPr>
        <p:txBody>
          <a:bodyPr tIns="0" bIns="0" anchor="ctr">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41" name="Rectangle 40">
            <a:extLst>
              <a:ext uri="{FF2B5EF4-FFF2-40B4-BE49-F238E27FC236}">
                <a16:creationId xmlns:a16="http://schemas.microsoft.com/office/drawing/2014/main" id="{43A5444E-5B77-B950-EE9E-C9ED056CB60F}"/>
              </a:ext>
            </a:extLst>
          </p:cNvPr>
          <p:cNvSpPr/>
          <p:nvPr userDrawn="1"/>
        </p:nvSpPr>
        <p:spPr>
          <a:xfrm>
            <a:off x="9895712" y="1571870"/>
            <a:ext cx="1376052" cy="13603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2" name="Picture Placeholder 11">
            <a:extLst>
              <a:ext uri="{FF2B5EF4-FFF2-40B4-BE49-F238E27FC236}">
                <a16:creationId xmlns:a16="http://schemas.microsoft.com/office/drawing/2014/main" id="{CF28028D-66A8-B0B1-0A15-CC40AF4BEAB4}"/>
              </a:ext>
            </a:extLst>
          </p:cNvPr>
          <p:cNvSpPr>
            <a:spLocks noGrp="1"/>
          </p:cNvSpPr>
          <p:nvPr>
            <p:ph type="pic" sz="quarter" idx="45"/>
          </p:nvPr>
        </p:nvSpPr>
        <p:spPr>
          <a:xfrm>
            <a:off x="9957307" y="1637052"/>
            <a:ext cx="1252862" cy="1238589"/>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43" name="Rectangle 42">
            <a:extLst>
              <a:ext uri="{FF2B5EF4-FFF2-40B4-BE49-F238E27FC236}">
                <a16:creationId xmlns:a16="http://schemas.microsoft.com/office/drawing/2014/main" id="{DFE314B1-57B2-4F2B-E7BD-883FDE48B21B}"/>
              </a:ext>
            </a:extLst>
          </p:cNvPr>
          <p:cNvSpPr/>
          <p:nvPr userDrawn="1"/>
        </p:nvSpPr>
        <p:spPr>
          <a:xfrm rot="5400000">
            <a:off x="10555469" y="2658036"/>
            <a:ext cx="56538" cy="4917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44" name="Text Placeholder 29">
            <a:extLst>
              <a:ext uri="{FF2B5EF4-FFF2-40B4-BE49-F238E27FC236}">
                <a16:creationId xmlns:a16="http://schemas.microsoft.com/office/drawing/2014/main" id="{43AEA689-1049-151B-2ACF-D9029E950109}"/>
              </a:ext>
            </a:extLst>
          </p:cNvPr>
          <p:cNvSpPr>
            <a:spLocks noGrp="1"/>
          </p:cNvSpPr>
          <p:nvPr>
            <p:ph type="body" sz="quarter" idx="46" hasCustomPrompt="1"/>
          </p:nvPr>
        </p:nvSpPr>
        <p:spPr>
          <a:xfrm>
            <a:off x="4079875" y="5448451"/>
            <a:ext cx="2016125" cy="279400"/>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45" name="Text Placeholder 29">
            <a:extLst>
              <a:ext uri="{FF2B5EF4-FFF2-40B4-BE49-F238E27FC236}">
                <a16:creationId xmlns:a16="http://schemas.microsoft.com/office/drawing/2014/main" id="{551D2FE5-497A-3A75-359D-A5CA4F61CCEF}"/>
              </a:ext>
            </a:extLst>
          </p:cNvPr>
          <p:cNvSpPr>
            <a:spLocks noGrp="1"/>
          </p:cNvSpPr>
          <p:nvPr>
            <p:ph type="body" sz="quarter" idx="47" hasCustomPrompt="1"/>
          </p:nvPr>
        </p:nvSpPr>
        <p:spPr>
          <a:xfrm>
            <a:off x="4079875" y="5799851"/>
            <a:ext cx="2016125" cy="279400"/>
          </a:xfrm>
          <a:prstGeom prst="rect">
            <a:avLst/>
          </a:prstGeom>
        </p:spPr>
        <p:txBody>
          <a:bodyPr tIns="0" bIns="0" anchor="ctr">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46" name="Rectangle 45">
            <a:extLst>
              <a:ext uri="{FF2B5EF4-FFF2-40B4-BE49-F238E27FC236}">
                <a16:creationId xmlns:a16="http://schemas.microsoft.com/office/drawing/2014/main" id="{D0962E8E-A4EB-F05A-E6A0-AD9A04ECE5C5}"/>
              </a:ext>
            </a:extLst>
          </p:cNvPr>
          <p:cNvSpPr/>
          <p:nvPr userDrawn="1"/>
        </p:nvSpPr>
        <p:spPr>
          <a:xfrm>
            <a:off x="4399911" y="3990910"/>
            <a:ext cx="1376052" cy="13603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7" name="Picture Placeholder 11">
            <a:extLst>
              <a:ext uri="{FF2B5EF4-FFF2-40B4-BE49-F238E27FC236}">
                <a16:creationId xmlns:a16="http://schemas.microsoft.com/office/drawing/2014/main" id="{6A50B464-6F40-13DB-4283-5C54180534D0}"/>
              </a:ext>
            </a:extLst>
          </p:cNvPr>
          <p:cNvSpPr>
            <a:spLocks noGrp="1"/>
          </p:cNvSpPr>
          <p:nvPr>
            <p:ph type="pic" sz="quarter" idx="48"/>
          </p:nvPr>
        </p:nvSpPr>
        <p:spPr>
          <a:xfrm>
            <a:off x="4461506" y="4056092"/>
            <a:ext cx="1252862" cy="1238589"/>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48" name="Rectangle 47">
            <a:extLst>
              <a:ext uri="{FF2B5EF4-FFF2-40B4-BE49-F238E27FC236}">
                <a16:creationId xmlns:a16="http://schemas.microsoft.com/office/drawing/2014/main" id="{EF5AE4CF-54F9-739C-7BDC-FF543E27961F}"/>
              </a:ext>
            </a:extLst>
          </p:cNvPr>
          <p:cNvSpPr/>
          <p:nvPr userDrawn="1"/>
        </p:nvSpPr>
        <p:spPr>
          <a:xfrm rot="5400000">
            <a:off x="5059668" y="5077076"/>
            <a:ext cx="56538" cy="4917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49" name="Text Placeholder 29">
            <a:extLst>
              <a:ext uri="{FF2B5EF4-FFF2-40B4-BE49-F238E27FC236}">
                <a16:creationId xmlns:a16="http://schemas.microsoft.com/office/drawing/2014/main" id="{376D9218-ACFF-1CB6-DD61-45099A00EAB8}"/>
              </a:ext>
            </a:extLst>
          </p:cNvPr>
          <p:cNvSpPr>
            <a:spLocks noGrp="1"/>
          </p:cNvSpPr>
          <p:nvPr>
            <p:ph type="body" sz="quarter" idx="49" hasCustomPrompt="1"/>
          </p:nvPr>
        </p:nvSpPr>
        <p:spPr>
          <a:xfrm>
            <a:off x="6827775" y="5448451"/>
            <a:ext cx="2016125" cy="279400"/>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50" name="Text Placeholder 29">
            <a:extLst>
              <a:ext uri="{FF2B5EF4-FFF2-40B4-BE49-F238E27FC236}">
                <a16:creationId xmlns:a16="http://schemas.microsoft.com/office/drawing/2014/main" id="{83034B80-257C-97C7-D556-7BB8C80E7E90}"/>
              </a:ext>
            </a:extLst>
          </p:cNvPr>
          <p:cNvSpPr>
            <a:spLocks noGrp="1"/>
          </p:cNvSpPr>
          <p:nvPr>
            <p:ph type="body" sz="quarter" idx="50" hasCustomPrompt="1"/>
          </p:nvPr>
        </p:nvSpPr>
        <p:spPr>
          <a:xfrm>
            <a:off x="6827775" y="5799851"/>
            <a:ext cx="2016125" cy="279400"/>
          </a:xfrm>
          <a:prstGeom prst="rect">
            <a:avLst/>
          </a:prstGeom>
        </p:spPr>
        <p:txBody>
          <a:bodyPr tIns="0" bIns="0" anchor="ctr">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51" name="Rectangle 50">
            <a:extLst>
              <a:ext uri="{FF2B5EF4-FFF2-40B4-BE49-F238E27FC236}">
                <a16:creationId xmlns:a16="http://schemas.microsoft.com/office/drawing/2014/main" id="{1F65FCA2-90E5-A6E5-5EA3-9F1A99254E71}"/>
              </a:ext>
            </a:extLst>
          </p:cNvPr>
          <p:cNvSpPr/>
          <p:nvPr userDrawn="1"/>
        </p:nvSpPr>
        <p:spPr>
          <a:xfrm>
            <a:off x="7147811" y="3990910"/>
            <a:ext cx="1376052" cy="13603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2" name="Picture Placeholder 11">
            <a:extLst>
              <a:ext uri="{FF2B5EF4-FFF2-40B4-BE49-F238E27FC236}">
                <a16:creationId xmlns:a16="http://schemas.microsoft.com/office/drawing/2014/main" id="{37C86593-6FB0-300B-B75D-9076D07FBC78}"/>
              </a:ext>
            </a:extLst>
          </p:cNvPr>
          <p:cNvSpPr>
            <a:spLocks noGrp="1"/>
          </p:cNvSpPr>
          <p:nvPr>
            <p:ph type="pic" sz="quarter" idx="51"/>
          </p:nvPr>
        </p:nvSpPr>
        <p:spPr>
          <a:xfrm>
            <a:off x="7209406" y="4056092"/>
            <a:ext cx="1252862" cy="1238589"/>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53" name="Rectangle 52">
            <a:extLst>
              <a:ext uri="{FF2B5EF4-FFF2-40B4-BE49-F238E27FC236}">
                <a16:creationId xmlns:a16="http://schemas.microsoft.com/office/drawing/2014/main" id="{AB737247-997F-70CB-38DA-EBA66288CBF2}"/>
              </a:ext>
            </a:extLst>
          </p:cNvPr>
          <p:cNvSpPr/>
          <p:nvPr userDrawn="1"/>
        </p:nvSpPr>
        <p:spPr>
          <a:xfrm rot="5400000">
            <a:off x="7807567" y="5077076"/>
            <a:ext cx="56539" cy="4917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54" name="Text Placeholder 29">
            <a:extLst>
              <a:ext uri="{FF2B5EF4-FFF2-40B4-BE49-F238E27FC236}">
                <a16:creationId xmlns:a16="http://schemas.microsoft.com/office/drawing/2014/main" id="{434B2A53-4811-465A-8A65-6EE43564DF9E}"/>
              </a:ext>
            </a:extLst>
          </p:cNvPr>
          <p:cNvSpPr>
            <a:spLocks noGrp="1"/>
          </p:cNvSpPr>
          <p:nvPr>
            <p:ph type="body" sz="quarter" idx="52" hasCustomPrompt="1"/>
          </p:nvPr>
        </p:nvSpPr>
        <p:spPr>
          <a:xfrm>
            <a:off x="9575676" y="5448451"/>
            <a:ext cx="2016125" cy="279400"/>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55" name="Text Placeholder 29">
            <a:extLst>
              <a:ext uri="{FF2B5EF4-FFF2-40B4-BE49-F238E27FC236}">
                <a16:creationId xmlns:a16="http://schemas.microsoft.com/office/drawing/2014/main" id="{BF1C73F4-318E-2E28-0961-FB8906CEAB14}"/>
              </a:ext>
            </a:extLst>
          </p:cNvPr>
          <p:cNvSpPr>
            <a:spLocks noGrp="1"/>
          </p:cNvSpPr>
          <p:nvPr>
            <p:ph type="body" sz="quarter" idx="53" hasCustomPrompt="1"/>
          </p:nvPr>
        </p:nvSpPr>
        <p:spPr>
          <a:xfrm>
            <a:off x="9575676" y="5799851"/>
            <a:ext cx="2016125" cy="279400"/>
          </a:xfrm>
          <a:prstGeom prst="rect">
            <a:avLst/>
          </a:prstGeom>
        </p:spPr>
        <p:txBody>
          <a:bodyPr tIns="0" bIns="0" anchor="ctr">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56" name="Rectangle 55">
            <a:extLst>
              <a:ext uri="{FF2B5EF4-FFF2-40B4-BE49-F238E27FC236}">
                <a16:creationId xmlns:a16="http://schemas.microsoft.com/office/drawing/2014/main" id="{48D26E8A-CA91-9505-BFAB-5BBEAF3B52C5}"/>
              </a:ext>
            </a:extLst>
          </p:cNvPr>
          <p:cNvSpPr/>
          <p:nvPr userDrawn="1"/>
        </p:nvSpPr>
        <p:spPr>
          <a:xfrm>
            <a:off x="9895712" y="3990910"/>
            <a:ext cx="1376052" cy="13603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7" name="Picture Placeholder 11">
            <a:extLst>
              <a:ext uri="{FF2B5EF4-FFF2-40B4-BE49-F238E27FC236}">
                <a16:creationId xmlns:a16="http://schemas.microsoft.com/office/drawing/2014/main" id="{A2FC0688-BD0F-E835-F7A8-8DA7EFA8A5C7}"/>
              </a:ext>
            </a:extLst>
          </p:cNvPr>
          <p:cNvSpPr>
            <a:spLocks noGrp="1"/>
          </p:cNvSpPr>
          <p:nvPr>
            <p:ph type="pic" sz="quarter" idx="54"/>
          </p:nvPr>
        </p:nvSpPr>
        <p:spPr>
          <a:xfrm>
            <a:off x="9957307" y="4056092"/>
            <a:ext cx="1252862" cy="1238589"/>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58" name="Rectangle 57">
            <a:extLst>
              <a:ext uri="{FF2B5EF4-FFF2-40B4-BE49-F238E27FC236}">
                <a16:creationId xmlns:a16="http://schemas.microsoft.com/office/drawing/2014/main" id="{B4440F56-945F-3AA4-1251-7228FE59EBD7}"/>
              </a:ext>
            </a:extLst>
          </p:cNvPr>
          <p:cNvSpPr/>
          <p:nvPr userDrawn="1"/>
        </p:nvSpPr>
        <p:spPr>
          <a:xfrm rot="5400000">
            <a:off x="10555469" y="5077076"/>
            <a:ext cx="56538" cy="4917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Tree>
    <p:extLst>
      <p:ext uri="{BB962C8B-B14F-4D97-AF65-F5344CB8AC3E}">
        <p14:creationId xmlns:p14="http://schemas.microsoft.com/office/powerpoint/2010/main" val="3679811626"/>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s S08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19" name="Content Placeholder 17">
            <a:extLst>
              <a:ext uri="{FF2B5EF4-FFF2-40B4-BE49-F238E27FC236}">
                <a16:creationId xmlns:a16="http://schemas.microsoft.com/office/drawing/2014/main" id="{D6A9C922-A55E-7618-1823-587FBB425DFB}"/>
              </a:ext>
            </a:extLst>
          </p:cNvPr>
          <p:cNvSpPr>
            <a:spLocks noGrp="1"/>
          </p:cNvSpPr>
          <p:nvPr>
            <p:ph sz="quarter" idx="11"/>
          </p:nvPr>
        </p:nvSpPr>
        <p:spPr>
          <a:xfrm>
            <a:off x="731444" y="1543050"/>
            <a:ext cx="10873181" cy="4486274"/>
          </a:xfrm>
        </p:spPr>
        <p:txBody>
          <a:bodyPr/>
          <a:lstStyle>
            <a:lvl1pPr marL="285750" indent="-285750">
              <a:buClr>
                <a:schemeClr val="accent1"/>
              </a:buClr>
              <a:buFont typeface="Wingdings" panose="05000000000000000000" pitchFamily="2" charset="2"/>
              <a:buChar char="§"/>
              <a:defRPr sz="1800" b="0">
                <a:solidFill>
                  <a:schemeClr val="tx1"/>
                </a:solidFill>
              </a:defRPr>
            </a:lvl1pPr>
            <a:lvl2pPr marL="628673" indent="-171450">
              <a:buClr>
                <a:schemeClr val="accent1"/>
              </a:buClr>
              <a:buFont typeface="Wingdings" panose="05000000000000000000" pitchFamily="2" charset="2"/>
              <a:buChar char="§"/>
              <a:defRPr sz="1050" b="0">
                <a:solidFill>
                  <a:schemeClr val="tx1"/>
                </a:solidFill>
              </a:defRPr>
            </a:lvl2pPr>
            <a:lvl3pPr marL="1085896" indent="-171450">
              <a:buClr>
                <a:schemeClr val="accent1"/>
              </a:buClr>
              <a:buFont typeface="Wingdings" panose="05000000000000000000" pitchFamily="2" charset="2"/>
              <a:buChar char="§"/>
              <a:defRPr sz="1050" b="0">
                <a:solidFill>
                  <a:schemeClr val="tx1"/>
                </a:solidFill>
              </a:defRPr>
            </a:lvl3pPr>
            <a:lvl4pPr marL="1543119" indent="-171450">
              <a:buClr>
                <a:schemeClr val="accent1"/>
              </a:buClr>
              <a:buFont typeface="Wingdings" panose="05000000000000000000" pitchFamily="2" charset="2"/>
              <a:buChar char="§"/>
              <a:defRPr sz="1050" b="0">
                <a:solidFill>
                  <a:schemeClr val="tx1"/>
                </a:solidFill>
              </a:defRPr>
            </a:lvl4pPr>
            <a:lvl5pPr marL="2000341" indent="-171450">
              <a:buClr>
                <a:schemeClr val="accent1"/>
              </a:buClr>
              <a:buFont typeface="Wingdings" panose="05000000000000000000" pitchFamily="2" charset="2"/>
              <a:buChar char="§"/>
              <a:defRPr sz="1050" b="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49897295"/>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estion S09V1">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7" name="Rectangle 36">
            <a:extLst>
              <a:ext uri="{FF2B5EF4-FFF2-40B4-BE49-F238E27FC236}">
                <a16:creationId xmlns:a16="http://schemas.microsoft.com/office/drawing/2014/main" id="{EB6055E9-E6F7-641B-80FB-0B939D173EF4}"/>
              </a:ext>
            </a:extLst>
          </p:cNvPr>
          <p:cNvSpPr/>
          <p:nvPr userDrawn="1"/>
        </p:nvSpPr>
        <p:spPr>
          <a:xfrm>
            <a:off x="0" y="2567262"/>
            <a:ext cx="5330824" cy="171898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Title 1">
            <a:extLst>
              <a:ext uri="{FF2B5EF4-FFF2-40B4-BE49-F238E27FC236}">
                <a16:creationId xmlns:a16="http://schemas.microsoft.com/office/drawing/2014/main" id="{A830DC25-802B-19A0-E4B3-1D633449CFAA}"/>
              </a:ext>
            </a:extLst>
          </p:cNvPr>
          <p:cNvSpPr>
            <a:spLocks noGrp="1"/>
          </p:cNvSpPr>
          <p:nvPr>
            <p:ph type="title" hasCustomPrompt="1"/>
          </p:nvPr>
        </p:nvSpPr>
        <p:spPr>
          <a:xfrm>
            <a:off x="584201" y="2703930"/>
            <a:ext cx="4425950" cy="1445652"/>
          </a:xfrm>
        </p:spPr>
        <p:txBody>
          <a:bodyPr anchor="ctr">
            <a:noAutofit/>
          </a:bodyPr>
          <a:lstStyle>
            <a:lvl1pPr>
              <a:defRPr>
                <a:solidFill>
                  <a:srgbClr val="FFFFFF"/>
                </a:solidFill>
              </a:defRPr>
            </a:lvl1pPr>
          </a:lstStyle>
          <a:p>
            <a:r>
              <a:rPr lang="en-US" dirty="0"/>
              <a:t>Click to edit Master text</a:t>
            </a:r>
            <a:endParaRPr lang="en-ID" dirty="0"/>
          </a:p>
        </p:txBody>
      </p:sp>
      <p:cxnSp>
        <p:nvCxnSpPr>
          <p:cNvPr id="39" name="Straight Connector 38">
            <a:extLst>
              <a:ext uri="{FF2B5EF4-FFF2-40B4-BE49-F238E27FC236}">
                <a16:creationId xmlns:a16="http://schemas.microsoft.com/office/drawing/2014/main" id="{0990EA30-774B-C58A-0F2E-BA47E1EB0D86}"/>
              </a:ext>
            </a:extLst>
          </p:cNvPr>
          <p:cNvCxnSpPr>
            <a:cxnSpLocks/>
          </p:cNvCxnSpPr>
          <p:nvPr userDrawn="1"/>
        </p:nvCxnSpPr>
        <p:spPr>
          <a:xfrm>
            <a:off x="5196888" y="2879224"/>
            <a:ext cx="0" cy="1095064"/>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ext Placeholder 29">
            <a:extLst>
              <a:ext uri="{FF2B5EF4-FFF2-40B4-BE49-F238E27FC236}">
                <a16:creationId xmlns:a16="http://schemas.microsoft.com/office/drawing/2014/main" id="{9BDF026E-254E-B87A-48B7-871E0FA3BF93}"/>
              </a:ext>
            </a:extLst>
          </p:cNvPr>
          <p:cNvSpPr>
            <a:spLocks noGrp="1"/>
          </p:cNvSpPr>
          <p:nvPr>
            <p:ph type="body" sz="quarter" idx="39"/>
          </p:nvPr>
        </p:nvSpPr>
        <p:spPr>
          <a:xfrm>
            <a:off x="6096000" y="1508593"/>
            <a:ext cx="5508619" cy="824940"/>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 name="Text Placeholder 29">
            <a:extLst>
              <a:ext uri="{FF2B5EF4-FFF2-40B4-BE49-F238E27FC236}">
                <a16:creationId xmlns:a16="http://schemas.microsoft.com/office/drawing/2014/main" id="{12D822FC-7C13-905B-1DD8-093115672943}"/>
              </a:ext>
            </a:extLst>
          </p:cNvPr>
          <p:cNvSpPr>
            <a:spLocks noGrp="1"/>
          </p:cNvSpPr>
          <p:nvPr>
            <p:ph type="body" sz="quarter" idx="40"/>
          </p:nvPr>
        </p:nvSpPr>
        <p:spPr>
          <a:xfrm>
            <a:off x="6096000" y="2405530"/>
            <a:ext cx="5508619" cy="3052295"/>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2100062759"/>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Text Box T20V1">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A9602D4-D75A-D7F4-FFCF-22F1F764C7A2}"/>
              </a:ext>
            </a:extLst>
          </p:cNvPr>
          <p:cNvSpPr/>
          <p:nvPr userDrawn="1"/>
        </p:nvSpPr>
        <p:spPr>
          <a:xfrm>
            <a:off x="587375" y="0"/>
            <a:ext cx="11017250" cy="245284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 name="Text Placeholder 29">
            <a:extLst>
              <a:ext uri="{FF2B5EF4-FFF2-40B4-BE49-F238E27FC236}">
                <a16:creationId xmlns:a16="http://schemas.microsoft.com/office/drawing/2014/main" id="{F28F550A-A637-E065-107C-7C7A9E6C01FA}"/>
              </a:ext>
            </a:extLst>
          </p:cNvPr>
          <p:cNvSpPr>
            <a:spLocks noGrp="1"/>
          </p:cNvSpPr>
          <p:nvPr>
            <p:ph type="body" sz="quarter" idx="39"/>
          </p:nvPr>
        </p:nvSpPr>
        <p:spPr>
          <a:xfrm>
            <a:off x="731442" y="3821174"/>
            <a:ext cx="10873177" cy="323521"/>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 name="Text Placeholder 29">
            <a:extLst>
              <a:ext uri="{FF2B5EF4-FFF2-40B4-BE49-F238E27FC236}">
                <a16:creationId xmlns:a16="http://schemas.microsoft.com/office/drawing/2014/main" id="{1BDAC654-D9AC-B935-534C-0FF7A6BB04C7}"/>
              </a:ext>
            </a:extLst>
          </p:cNvPr>
          <p:cNvSpPr>
            <a:spLocks noGrp="1"/>
          </p:cNvSpPr>
          <p:nvPr>
            <p:ph type="body" sz="quarter" idx="40"/>
          </p:nvPr>
        </p:nvSpPr>
        <p:spPr>
          <a:xfrm>
            <a:off x="731442" y="4216693"/>
            <a:ext cx="10873177" cy="1734527"/>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2659380"/>
            <a:ext cx="10873182" cy="769620"/>
          </a:xfrm>
        </p:spPr>
        <p:txBody>
          <a:bodyPr anchor="ctr">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15" name="Picture Placeholder 11">
            <a:extLst>
              <a:ext uri="{FF2B5EF4-FFF2-40B4-BE49-F238E27FC236}">
                <a16:creationId xmlns:a16="http://schemas.microsoft.com/office/drawing/2014/main" id="{62F44640-A9EB-C412-36D2-BCAA7BA09086}"/>
              </a:ext>
            </a:extLst>
          </p:cNvPr>
          <p:cNvSpPr>
            <a:spLocks noGrp="1"/>
          </p:cNvSpPr>
          <p:nvPr>
            <p:ph type="pic" sz="quarter" idx="10"/>
          </p:nvPr>
        </p:nvSpPr>
        <p:spPr>
          <a:xfrm>
            <a:off x="704850" y="0"/>
            <a:ext cx="10782300" cy="2333625"/>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2659380"/>
            <a:ext cx="0" cy="767556"/>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26" name="Rectangle 25">
            <a:extLst>
              <a:ext uri="{FF2B5EF4-FFF2-40B4-BE49-F238E27FC236}">
                <a16:creationId xmlns:a16="http://schemas.microsoft.com/office/drawing/2014/main" id="{AAAC1303-0EC3-5E1E-D38D-9DAA61834E0B}"/>
              </a:ext>
            </a:extLst>
          </p:cNvPr>
          <p:cNvSpPr/>
          <p:nvPr userDrawn="1"/>
        </p:nvSpPr>
        <p:spPr>
          <a:xfrm rot="5400000">
            <a:off x="6036390" y="1440739"/>
            <a:ext cx="119220"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Tree>
    <p:extLst>
      <p:ext uri="{BB962C8B-B14F-4D97-AF65-F5344CB8AC3E}">
        <p14:creationId xmlns:p14="http://schemas.microsoft.com/office/powerpoint/2010/main" val="2981762647"/>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Text Box T20V2">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BD442C6-EECF-FD33-A672-5BDA5C831C7A}"/>
              </a:ext>
            </a:extLst>
          </p:cNvPr>
          <p:cNvSpPr/>
          <p:nvPr userDrawn="1"/>
        </p:nvSpPr>
        <p:spPr>
          <a:xfrm>
            <a:off x="6400798" y="844550"/>
            <a:ext cx="5791201" cy="516848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 name="Text Placeholder 29">
            <a:extLst>
              <a:ext uri="{FF2B5EF4-FFF2-40B4-BE49-F238E27FC236}">
                <a16:creationId xmlns:a16="http://schemas.microsoft.com/office/drawing/2014/main" id="{F28F550A-A637-E065-107C-7C7A9E6C01FA}"/>
              </a:ext>
            </a:extLst>
          </p:cNvPr>
          <p:cNvSpPr>
            <a:spLocks noGrp="1"/>
          </p:cNvSpPr>
          <p:nvPr>
            <p:ph type="body" sz="quarter" idx="39"/>
          </p:nvPr>
        </p:nvSpPr>
        <p:spPr>
          <a:xfrm>
            <a:off x="731443" y="2573973"/>
            <a:ext cx="5364558" cy="610408"/>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 name="Text Placeholder 29">
            <a:extLst>
              <a:ext uri="{FF2B5EF4-FFF2-40B4-BE49-F238E27FC236}">
                <a16:creationId xmlns:a16="http://schemas.microsoft.com/office/drawing/2014/main" id="{1BDAC654-D9AC-B935-534C-0FF7A6BB04C7}"/>
              </a:ext>
            </a:extLst>
          </p:cNvPr>
          <p:cNvSpPr>
            <a:spLocks noGrp="1"/>
          </p:cNvSpPr>
          <p:nvPr>
            <p:ph type="body" sz="quarter" idx="40"/>
          </p:nvPr>
        </p:nvSpPr>
        <p:spPr>
          <a:xfrm>
            <a:off x="731443" y="3256377"/>
            <a:ext cx="5364558" cy="2756657"/>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844965"/>
            <a:ext cx="5364557" cy="1334770"/>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15" name="Picture Placeholder 11">
            <a:extLst>
              <a:ext uri="{FF2B5EF4-FFF2-40B4-BE49-F238E27FC236}">
                <a16:creationId xmlns:a16="http://schemas.microsoft.com/office/drawing/2014/main" id="{62F44640-A9EB-C412-36D2-BCAA7BA09086}"/>
              </a:ext>
            </a:extLst>
          </p:cNvPr>
          <p:cNvSpPr>
            <a:spLocks noGrp="1"/>
          </p:cNvSpPr>
          <p:nvPr>
            <p:ph type="pic" sz="quarter" idx="10"/>
          </p:nvPr>
        </p:nvSpPr>
        <p:spPr>
          <a:xfrm>
            <a:off x="6518274" y="962026"/>
            <a:ext cx="5673726" cy="4933948"/>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844550"/>
            <a:ext cx="0" cy="13356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14" name="Rectangle 13">
            <a:extLst>
              <a:ext uri="{FF2B5EF4-FFF2-40B4-BE49-F238E27FC236}">
                <a16:creationId xmlns:a16="http://schemas.microsoft.com/office/drawing/2014/main" id="{EF328576-5150-CD3D-CA2F-222FFB2D228B}"/>
              </a:ext>
            </a:extLst>
          </p:cNvPr>
          <p:cNvSpPr/>
          <p:nvPr userDrawn="1"/>
        </p:nvSpPr>
        <p:spPr>
          <a:xfrm>
            <a:off x="6400798" y="2476501"/>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Tree>
    <p:extLst>
      <p:ext uri="{BB962C8B-B14F-4D97-AF65-F5344CB8AC3E}">
        <p14:creationId xmlns:p14="http://schemas.microsoft.com/office/powerpoint/2010/main" val="4059785727"/>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Text Box T20V3">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048E2C7-E138-739F-9BB2-FE2FD28A155A}"/>
              </a:ext>
            </a:extLst>
          </p:cNvPr>
          <p:cNvGrpSpPr/>
          <p:nvPr userDrawn="1"/>
        </p:nvGrpSpPr>
        <p:grpSpPr>
          <a:xfrm flipH="1">
            <a:off x="0" y="844550"/>
            <a:ext cx="4079875" cy="5168484"/>
            <a:chOff x="6400798" y="844550"/>
            <a:chExt cx="4079875" cy="5168484"/>
          </a:xfrm>
        </p:grpSpPr>
        <p:sp>
          <p:nvSpPr>
            <p:cNvPr id="10" name="Rectangle 9">
              <a:extLst>
                <a:ext uri="{FF2B5EF4-FFF2-40B4-BE49-F238E27FC236}">
                  <a16:creationId xmlns:a16="http://schemas.microsoft.com/office/drawing/2014/main" id="{FBD442C6-EECF-FD33-A672-5BDA5C831C7A}"/>
                </a:ext>
              </a:extLst>
            </p:cNvPr>
            <p:cNvSpPr/>
            <p:nvPr userDrawn="1"/>
          </p:nvSpPr>
          <p:spPr>
            <a:xfrm flipH="1">
              <a:off x="6400798" y="844550"/>
              <a:ext cx="4079875" cy="516848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Rectangle 13">
              <a:extLst>
                <a:ext uri="{FF2B5EF4-FFF2-40B4-BE49-F238E27FC236}">
                  <a16:creationId xmlns:a16="http://schemas.microsoft.com/office/drawing/2014/main" id="{EF328576-5150-CD3D-CA2F-222FFB2D228B}"/>
                </a:ext>
              </a:extLst>
            </p:cNvPr>
            <p:cNvSpPr/>
            <p:nvPr userDrawn="1"/>
          </p:nvSpPr>
          <p:spPr>
            <a:xfrm flipH="1">
              <a:off x="6400798" y="2476501"/>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sp>
        <p:nvSpPr>
          <p:cNvPr id="6" name="Text Placeholder 29">
            <a:extLst>
              <a:ext uri="{FF2B5EF4-FFF2-40B4-BE49-F238E27FC236}">
                <a16:creationId xmlns:a16="http://schemas.microsoft.com/office/drawing/2014/main" id="{F28F550A-A637-E065-107C-7C7A9E6C01FA}"/>
              </a:ext>
            </a:extLst>
          </p:cNvPr>
          <p:cNvSpPr>
            <a:spLocks noGrp="1"/>
          </p:cNvSpPr>
          <p:nvPr>
            <p:ph type="body" sz="quarter" idx="39"/>
          </p:nvPr>
        </p:nvSpPr>
        <p:spPr>
          <a:xfrm>
            <a:off x="5001816" y="2573973"/>
            <a:ext cx="6602807" cy="610408"/>
          </a:xfrm>
          <a:prstGeom prst="rect">
            <a:avLst/>
          </a:prstGeom>
          <a:solidFill>
            <a:schemeClr val="accent1"/>
          </a:solidFill>
        </p:spPr>
        <p:txBody>
          <a:bodyPr tIns="0" bIns="0" anchor="ctr">
            <a:noAutofit/>
          </a:bodyPr>
          <a:lstStyle>
            <a:lvl1pPr marL="0" indent="0">
              <a:buNone/>
              <a:defRPr sz="1800" b="1">
                <a:solidFill>
                  <a:srgbClr val="FFFFFF"/>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 name="Text Placeholder 29">
            <a:extLst>
              <a:ext uri="{FF2B5EF4-FFF2-40B4-BE49-F238E27FC236}">
                <a16:creationId xmlns:a16="http://schemas.microsoft.com/office/drawing/2014/main" id="{1BDAC654-D9AC-B935-534C-0FF7A6BB04C7}"/>
              </a:ext>
            </a:extLst>
          </p:cNvPr>
          <p:cNvSpPr>
            <a:spLocks noGrp="1"/>
          </p:cNvSpPr>
          <p:nvPr>
            <p:ph type="body" sz="quarter" idx="40"/>
          </p:nvPr>
        </p:nvSpPr>
        <p:spPr>
          <a:xfrm>
            <a:off x="5001816" y="3256377"/>
            <a:ext cx="6602807" cy="2756657"/>
          </a:xfrm>
          <a:prstGeom prst="rect">
            <a:avLst/>
          </a:prstGeom>
          <a:solidFill>
            <a:schemeClr val="accent1"/>
          </a:solidFill>
        </p:spPr>
        <p:txBody>
          <a:bodyPr lIns="91440" tIns="126000" rIns="91440" bIns="0">
            <a:noAutofit/>
          </a:bodyPr>
          <a:lstStyle>
            <a:lvl1pPr marL="0" indent="0">
              <a:buNone/>
              <a:defRPr sz="1600" b="0">
                <a:solidFill>
                  <a:srgbClr val="FFFFFF"/>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5001817" y="844965"/>
            <a:ext cx="6602808" cy="1334770"/>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15" name="Picture Placeholder 11">
            <a:extLst>
              <a:ext uri="{FF2B5EF4-FFF2-40B4-BE49-F238E27FC236}">
                <a16:creationId xmlns:a16="http://schemas.microsoft.com/office/drawing/2014/main" id="{62F44640-A9EB-C412-36D2-BCAA7BA09086}"/>
              </a:ext>
            </a:extLst>
          </p:cNvPr>
          <p:cNvSpPr>
            <a:spLocks noGrp="1"/>
          </p:cNvSpPr>
          <p:nvPr>
            <p:ph type="pic" sz="quarter" idx="10"/>
          </p:nvPr>
        </p:nvSpPr>
        <p:spPr>
          <a:xfrm>
            <a:off x="0" y="962026"/>
            <a:ext cx="3962400" cy="4933948"/>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4857749" y="844550"/>
            <a:ext cx="0" cy="13356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Tree>
    <p:extLst>
      <p:ext uri="{BB962C8B-B14F-4D97-AF65-F5344CB8AC3E}">
        <p14:creationId xmlns:p14="http://schemas.microsoft.com/office/powerpoint/2010/main" val="3474393961"/>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 Text Box T20V4">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BD442C6-EECF-FD33-A672-5BDA5C831C7A}"/>
              </a:ext>
            </a:extLst>
          </p:cNvPr>
          <p:cNvSpPr/>
          <p:nvPr userDrawn="1"/>
        </p:nvSpPr>
        <p:spPr>
          <a:xfrm>
            <a:off x="587376" y="1394875"/>
            <a:ext cx="4558024" cy="406783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15" name="Picture Placeholder 11">
            <a:extLst>
              <a:ext uri="{FF2B5EF4-FFF2-40B4-BE49-F238E27FC236}">
                <a16:creationId xmlns:a16="http://schemas.microsoft.com/office/drawing/2014/main" id="{62F44640-A9EB-C412-36D2-BCAA7BA09086}"/>
              </a:ext>
            </a:extLst>
          </p:cNvPr>
          <p:cNvSpPr>
            <a:spLocks noGrp="1"/>
          </p:cNvSpPr>
          <p:nvPr>
            <p:ph type="pic" sz="quarter" idx="10"/>
          </p:nvPr>
        </p:nvSpPr>
        <p:spPr>
          <a:xfrm>
            <a:off x="704849" y="1515531"/>
            <a:ext cx="4323075" cy="3826522"/>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14" name="Rectangle 13">
            <a:extLst>
              <a:ext uri="{FF2B5EF4-FFF2-40B4-BE49-F238E27FC236}">
                <a16:creationId xmlns:a16="http://schemas.microsoft.com/office/drawing/2014/main" id="{EF328576-5150-CD3D-CA2F-222FFB2D228B}"/>
              </a:ext>
            </a:extLst>
          </p:cNvPr>
          <p:cNvSpPr/>
          <p:nvPr userDrawn="1"/>
        </p:nvSpPr>
        <p:spPr>
          <a:xfrm>
            <a:off x="587375" y="2476293"/>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3" name="Rectangle 2">
            <a:extLst>
              <a:ext uri="{FF2B5EF4-FFF2-40B4-BE49-F238E27FC236}">
                <a16:creationId xmlns:a16="http://schemas.microsoft.com/office/drawing/2014/main" id="{C0033A8B-FF98-1E02-BE1A-38B8A2DBADF2}"/>
              </a:ext>
            </a:extLst>
          </p:cNvPr>
          <p:cNvSpPr/>
          <p:nvPr userDrawn="1"/>
        </p:nvSpPr>
        <p:spPr>
          <a:xfrm>
            <a:off x="5027925" y="2476293"/>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8" name="Text Placeholder 29">
            <a:extLst>
              <a:ext uri="{FF2B5EF4-FFF2-40B4-BE49-F238E27FC236}">
                <a16:creationId xmlns:a16="http://schemas.microsoft.com/office/drawing/2014/main" id="{F28F550A-A637-E065-107C-7C7A9E6C01FA}"/>
              </a:ext>
            </a:extLst>
          </p:cNvPr>
          <p:cNvSpPr>
            <a:spLocks noGrp="1"/>
          </p:cNvSpPr>
          <p:nvPr>
            <p:ph type="body" sz="quarter" idx="39"/>
          </p:nvPr>
        </p:nvSpPr>
        <p:spPr>
          <a:xfrm>
            <a:off x="6240067" y="2573973"/>
            <a:ext cx="5364558" cy="610408"/>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Text Placeholder 29">
            <a:extLst>
              <a:ext uri="{FF2B5EF4-FFF2-40B4-BE49-F238E27FC236}">
                <a16:creationId xmlns:a16="http://schemas.microsoft.com/office/drawing/2014/main" id="{1BDAC654-D9AC-B935-534C-0FF7A6BB04C7}"/>
              </a:ext>
            </a:extLst>
          </p:cNvPr>
          <p:cNvSpPr>
            <a:spLocks noGrp="1"/>
          </p:cNvSpPr>
          <p:nvPr>
            <p:ph type="body" sz="quarter" idx="40"/>
          </p:nvPr>
        </p:nvSpPr>
        <p:spPr>
          <a:xfrm>
            <a:off x="6240067" y="3256378"/>
            <a:ext cx="5364558" cy="2206331"/>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2" name="Title 1">
            <a:extLst>
              <a:ext uri="{FF2B5EF4-FFF2-40B4-BE49-F238E27FC236}">
                <a16:creationId xmlns:a16="http://schemas.microsoft.com/office/drawing/2014/main" id="{1036477C-8D55-B4B8-85DD-DAF85A20D8C5}"/>
              </a:ext>
            </a:extLst>
          </p:cNvPr>
          <p:cNvSpPr>
            <a:spLocks noGrp="1"/>
          </p:cNvSpPr>
          <p:nvPr>
            <p:ph type="title"/>
          </p:nvPr>
        </p:nvSpPr>
        <p:spPr>
          <a:xfrm>
            <a:off x="6240067" y="844965"/>
            <a:ext cx="5364557" cy="1334770"/>
          </a:xfrm>
        </p:spPr>
        <p:txBody>
          <a:bodyPr anchor="t">
            <a:noAutofit/>
          </a:bodyPr>
          <a:lstStyle>
            <a:lvl1pPr>
              <a:defRPr>
                <a:solidFill>
                  <a:schemeClr val="tx1"/>
                </a:solidFill>
              </a:defRPr>
            </a:lvl1pPr>
          </a:lstStyle>
          <a:p>
            <a:r>
              <a:rPr lang="en-US" dirty="0"/>
              <a:t>Click to edit Master title style</a:t>
            </a:r>
            <a:endParaRPr lang="en-ID" dirty="0"/>
          </a:p>
        </p:txBody>
      </p:sp>
      <p:cxnSp>
        <p:nvCxnSpPr>
          <p:cNvPr id="13" name="Straight Connector 12">
            <a:extLst>
              <a:ext uri="{FF2B5EF4-FFF2-40B4-BE49-F238E27FC236}">
                <a16:creationId xmlns:a16="http://schemas.microsoft.com/office/drawing/2014/main" id="{0657BBCF-CA9E-FB2C-CA76-82D2795FF965}"/>
              </a:ext>
            </a:extLst>
          </p:cNvPr>
          <p:cNvCxnSpPr>
            <a:cxnSpLocks/>
          </p:cNvCxnSpPr>
          <p:nvPr userDrawn="1"/>
        </p:nvCxnSpPr>
        <p:spPr>
          <a:xfrm>
            <a:off x="6095999" y="844550"/>
            <a:ext cx="0" cy="13356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261975"/>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 Text Box T20V5">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AC0811-B538-6793-87C0-3D6ED1AC6059}"/>
              </a:ext>
            </a:extLst>
          </p:cNvPr>
          <p:cNvGrpSpPr/>
          <p:nvPr userDrawn="1"/>
        </p:nvGrpSpPr>
        <p:grpSpPr>
          <a:xfrm rot="16200000">
            <a:off x="1643620" y="1669495"/>
            <a:ext cx="2922586" cy="6209826"/>
            <a:chOff x="2224091" y="-1834672"/>
            <a:chExt cx="2922586" cy="6209826"/>
          </a:xfrm>
        </p:grpSpPr>
        <p:sp>
          <p:nvSpPr>
            <p:cNvPr id="5" name="Rectangle 4">
              <a:extLst>
                <a:ext uri="{FF2B5EF4-FFF2-40B4-BE49-F238E27FC236}">
                  <a16:creationId xmlns:a16="http://schemas.microsoft.com/office/drawing/2014/main" id="{49286371-865F-C37D-9350-2A89CD104834}"/>
                </a:ext>
              </a:extLst>
            </p:cNvPr>
            <p:cNvSpPr/>
            <p:nvPr userDrawn="1"/>
          </p:nvSpPr>
          <p:spPr>
            <a:xfrm>
              <a:off x="2224091" y="-1834672"/>
              <a:ext cx="2922582" cy="62098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 name="Freeform: Shape 7">
              <a:extLst>
                <a:ext uri="{FF2B5EF4-FFF2-40B4-BE49-F238E27FC236}">
                  <a16:creationId xmlns:a16="http://schemas.microsoft.com/office/drawing/2014/main" id="{0C2FC66A-70C2-DBA2-3626-C933F4A5FF1E}"/>
                </a:ext>
              </a:extLst>
            </p:cNvPr>
            <p:cNvSpPr/>
            <p:nvPr userDrawn="1"/>
          </p:nvSpPr>
          <p:spPr>
            <a:xfrm rot="5400000">
              <a:off x="4191507" y="3419982"/>
              <a:ext cx="954001" cy="956339"/>
            </a:xfrm>
            <a:custGeom>
              <a:avLst/>
              <a:gdLst>
                <a:gd name="connsiteX0" fmla="*/ 0 w 954001"/>
                <a:gd name="connsiteY0" fmla="*/ 117476 h 956339"/>
                <a:gd name="connsiteX1" fmla="*/ 0 w 954001"/>
                <a:gd name="connsiteY1" fmla="*/ 0 h 956339"/>
                <a:gd name="connsiteX2" fmla="*/ 954001 w 954001"/>
                <a:gd name="connsiteY2" fmla="*/ 0 h 956339"/>
                <a:gd name="connsiteX3" fmla="*/ 954001 w 954001"/>
                <a:gd name="connsiteY3" fmla="*/ 117476 h 956339"/>
                <a:gd name="connsiteX4" fmla="*/ 954000 w 954001"/>
                <a:gd name="connsiteY4" fmla="*/ 117476 h 956339"/>
                <a:gd name="connsiteX5" fmla="*/ 954000 w 954001"/>
                <a:gd name="connsiteY5" fmla="*/ 956339 h 956339"/>
                <a:gd name="connsiteX6" fmla="*/ 836525 w 954001"/>
                <a:gd name="connsiteY6" fmla="*/ 956339 h 956339"/>
                <a:gd name="connsiteX7" fmla="*/ 836525 w 954001"/>
                <a:gd name="connsiteY7" fmla="*/ 117476 h 95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01" h="956339">
                  <a:moveTo>
                    <a:pt x="0" y="117476"/>
                  </a:moveTo>
                  <a:lnTo>
                    <a:pt x="0" y="0"/>
                  </a:lnTo>
                  <a:lnTo>
                    <a:pt x="954001" y="0"/>
                  </a:lnTo>
                  <a:lnTo>
                    <a:pt x="954001" y="117476"/>
                  </a:lnTo>
                  <a:lnTo>
                    <a:pt x="954000" y="117476"/>
                  </a:lnTo>
                  <a:lnTo>
                    <a:pt x="954000" y="956339"/>
                  </a:lnTo>
                  <a:lnTo>
                    <a:pt x="836525" y="956339"/>
                  </a:lnTo>
                  <a:lnTo>
                    <a:pt x="836525" y="117476"/>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solidFill>
                  <a:schemeClr val="tx1"/>
                </a:solidFill>
              </a:endParaRPr>
            </a:p>
          </p:txBody>
        </p:sp>
      </p:grpSp>
      <p:sp>
        <p:nvSpPr>
          <p:cNvPr id="15" name="Picture Placeholder 11">
            <a:extLst>
              <a:ext uri="{FF2B5EF4-FFF2-40B4-BE49-F238E27FC236}">
                <a16:creationId xmlns:a16="http://schemas.microsoft.com/office/drawing/2014/main" id="{62F44640-A9EB-C412-36D2-BCAA7BA09086}"/>
              </a:ext>
            </a:extLst>
          </p:cNvPr>
          <p:cNvSpPr>
            <a:spLocks noGrp="1"/>
          </p:cNvSpPr>
          <p:nvPr>
            <p:ph type="pic" sz="quarter" idx="10"/>
          </p:nvPr>
        </p:nvSpPr>
        <p:spPr>
          <a:xfrm>
            <a:off x="0" y="3429000"/>
            <a:ext cx="6096000" cy="2806699"/>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sp>
        <p:nvSpPr>
          <p:cNvPr id="10" name="Rectangle 9">
            <a:extLst>
              <a:ext uri="{FF2B5EF4-FFF2-40B4-BE49-F238E27FC236}">
                <a16:creationId xmlns:a16="http://schemas.microsoft.com/office/drawing/2014/main" id="{FBD442C6-EECF-FD33-A672-5BDA5C831C7A}"/>
              </a:ext>
            </a:extLst>
          </p:cNvPr>
          <p:cNvSpPr/>
          <p:nvPr userDrawn="1"/>
        </p:nvSpPr>
        <p:spPr>
          <a:xfrm>
            <a:off x="7105650" y="-1"/>
            <a:ext cx="5086349" cy="623569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 name="Text Placeholder 29">
            <a:extLst>
              <a:ext uri="{FF2B5EF4-FFF2-40B4-BE49-F238E27FC236}">
                <a16:creationId xmlns:a16="http://schemas.microsoft.com/office/drawing/2014/main" id="{F28F550A-A637-E065-107C-7C7A9E6C01FA}"/>
              </a:ext>
            </a:extLst>
          </p:cNvPr>
          <p:cNvSpPr>
            <a:spLocks noGrp="1"/>
          </p:cNvSpPr>
          <p:nvPr>
            <p:ph type="body" sz="quarter" idx="39"/>
          </p:nvPr>
        </p:nvSpPr>
        <p:spPr>
          <a:xfrm>
            <a:off x="7414818" y="1558925"/>
            <a:ext cx="4189807" cy="875618"/>
          </a:xfrm>
          <a:prstGeom prst="rect">
            <a:avLst/>
          </a:prstGeom>
        </p:spPr>
        <p:txBody>
          <a:bodyPr tIns="0" bIns="0" anchor="b">
            <a:noAutofit/>
          </a:bodyPr>
          <a:lstStyle>
            <a:lvl1pPr marL="0" indent="0">
              <a:buNone/>
              <a:defRPr sz="1800" b="1">
                <a:solidFill>
                  <a:srgbClr val="FFFFFF"/>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
        <p:nvSpPr>
          <p:cNvPr id="7" name="Text Placeholder 29">
            <a:extLst>
              <a:ext uri="{FF2B5EF4-FFF2-40B4-BE49-F238E27FC236}">
                <a16:creationId xmlns:a16="http://schemas.microsoft.com/office/drawing/2014/main" id="{1BDAC654-D9AC-B935-534C-0FF7A6BB04C7}"/>
              </a:ext>
            </a:extLst>
          </p:cNvPr>
          <p:cNvSpPr>
            <a:spLocks noGrp="1"/>
          </p:cNvSpPr>
          <p:nvPr>
            <p:ph type="body" sz="quarter" idx="40"/>
          </p:nvPr>
        </p:nvSpPr>
        <p:spPr>
          <a:xfrm>
            <a:off x="7414818" y="2506539"/>
            <a:ext cx="4189807" cy="2792536"/>
          </a:xfrm>
          <a:prstGeom prst="rect">
            <a:avLst/>
          </a:prstGeom>
        </p:spPr>
        <p:txBody>
          <a:bodyPr tIns="0" bIns="0">
            <a:noAutofit/>
          </a:bodyPr>
          <a:lstStyle>
            <a:lvl1pPr marL="0" indent="0">
              <a:buNone/>
              <a:defRPr sz="1600" b="0">
                <a:solidFill>
                  <a:srgbClr val="FFFFFF"/>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844965"/>
            <a:ext cx="5364557" cy="1334770"/>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844550"/>
            <a:ext cx="0" cy="13356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Tree>
    <p:extLst>
      <p:ext uri="{BB962C8B-B14F-4D97-AF65-F5344CB8AC3E}">
        <p14:creationId xmlns:p14="http://schemas.microsoft.com/office/powerpoint/2010/main" val="1459153313"/>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 Text Box T20V6">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AC0811-B538-6793-87C0-3D6ED1AC6059}"/>
              </a:ext>
            </a:extLst>
          </p:cNvPr>
          <p:cNvGrpSpPr/>
          <p:nvPr userDrawn="1"/>
        </p:nvGrpSpPr>
        <p:grpSpPr>
          <a:xfrm rot="5400000">
            <a:off x="7629704" y="-1647525"/>
            <a:ext cx="2922586" cy="6217636"/>
            <a:chOff x="2224091" y="-1842482"/>
            <a:chExt cx="2922586" cy="6217636"/>
          </a:xfrm>
        </p:grpSpPr>
        <p:sp>
          <p:nvSpPr>
            <p:cNvPr id="5" name="Rectangle 4">
              <a:extLst>
                <a:ext uri="{FF2B5EF4-FFF2-40B4-BE49-F238E27FC236}">
                  <a16:creationId xmlns:a16="http://schemas.microsoft.com/office/drawing/2014/main" id="{49286371-865F-C37D-9350-2A89CD104834}"/>
                </a:ext>
              </a:extLst>
            </p:cNvPr>
            <p:cNvSpPr/>
            <p:nvPr userDrawn="1"/>
          </p:nvSpPr>
          <p:spPr>
            <a:xfrm>
              <a:off x="2224091" y="-1842482"/>
              <a:ext cx="2922582" cy="62176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 name="Freeform: Shape 7">
              <a:extLst>
                <a:ext uri="{FF2B5EF4-FFF2-40B4-BE49-F238E27FC236}">
                  <a16:creationId xmlns:a16="http://schemas.microsoft.com/office/drawing/2014/main" id="{0C2FC66A-70C2-DBA2-3626-C933F4A5FF1E}"/>
                </a:ext>
              </a:extLst>
            </p:cNvPr>
            <p:cNvSpPr/>
            <p:nvPr userDrawn="1"/>
          </p:nvSpPr>
          <p:spPr>
            <a:xfrm rot="5400000">
              <a:off x="4191507" y="3419982"/>
              <a:ext cx="954001" cy="956339"/>
            </a:xfrm>
            <a:custGeom>
              <a:avLst/>
              <a:gdLst>
                <a:gd name="connsiteX0" fmla="*/ 0 w 954001"/>
                <a:gd name="connsiteY0" fmla="*/ 117476 h 956339"/>
                <a:gd name="connsiteX1" fmla="*/ 0 w 954001"/>
                <a:gd name="connsiteY1" fmla="*/ 0 h 956339"/>
                <a:gd name="connsiteX2" fmla="*/ 954001 w 954001"/>
                <a:gd name="connsiteY2" fmla="*/ 0 h 956339"/>
                <a:gd name="connsiteX3" fmla="*/ 954001 w 954001"/>
                <a:gd name="connsiteY3" fmla="*/ 117476 h 956339"/>
                <a:gd name="connsiteX4" fmla="*/ 954000 w 954001"/>
                <a:gd name="connsiteY4" fmla="*/ 117476 h 956339"/>
                <a:gd name="connsiteX5" fmla="*/ 954000 w 954001"/>
                <a:gd name="connsiteY5" fmla="*/ 956339 h 956339"/>
                <a:gd name="connsiteX6" fmla="*/ 836525 w 954001"/>
                <a:gd name="connsiteY6" fmla="*/ 956339 h 956339"/>
                <a:gd name="connsiteX7" fmla="*/ 836525 w 954001"/>
                <a:gd name="connsiteY7" fmla="*/ 117476 h 95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01" h="956339">
                  <a:moveTo>
                    <a:pt x="0" y="117476"/>
                  </a:moveTo>
                  <a:lnTo>
                    <a:pt x="0" y="0"/>
                  </a:lnTo>
                  <a:lnTo>
                    <a:pt x="954001" y="0"/>
                  </a:lnTo>
                  <a:lnTo>
                    <a:pt x="954001" y="117476"/>
                  </a:lnTo>
                  <a:lnTo>
                    <a:pt x="954000" y="117476"/>
                  </a:lnTo>
                  <a:lnTo>
                    <a:pt x="954000" y="956339"/>
                  </a:lnTo>
                  <a:lnTo>
                    <a:pt x="836525" y="956339"/>
                  </a:lnTo>
                  <a:lnTo>
                    <a:pt x="836525" y="117476"/>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grpSp>
      <p:sp>
        <p:nvSpPr>
          <p:cNvPr id="10" name="Rectangle 9">
            <a:extLst>
              <a:ext uri="{FF2B5EF4-FFF2-40B4-BE49-F238E27FC236}">
                <a16:creationId xmlns:a16="http://schemas.microsoft.com/office/drawing/2014/main" id="{FBD442C6-EECF-FD33-A672-5BDA5C831C7A}"/>
              </a:ext>
            </a:extLst>
          </p:cNvPr>
          <p:cNvSpPr/>
          <p:nvPr userDrawn="1"/>
        </p:nvSpPr>
        <p:spPr>
          <a:xfrm>
            <a:off x="0" y="-1"/>
            <a:ext cx="5086349" cy="565544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 name="Text Placeholder 29">
            <a:extLst>
              <a:ext uri="{FF2B5EF4-FFF2-40B4-BE49-F238E27FC236}">
                <a16:creationId xmlns:a16="http://schemas.microsoft.com/office/drawing/2014/main" id="{F28F550A-A637-E065-107C-7C7A9E6C01FA}"/>
              </a:ext>
            </a:extLst>
          </p:cNvPr>
          <p:cNvSpPr>
            <a:spLocks noGrp="1"/>
          </p:cNvSpPr>
          <p:nvPr>
            <p:ph type="body" sz="quarter" idx="39"/>
          </p:nvPr>
        </p:nvSpPr>
        <p:spPr>
          <a:xfrm>
            <a:off x="309168" y="584200"/>
            <a:ext cx="4189807" cy="875618"/>
          </a:xfrm>
          <a:prstGeom prst="rect">
            <a:avLst/>
          </a:prstGeom>
        </p:spPr>
        <p:txBody>
          <a:bodyPr tIns="0" bIns="0" anchor="b">
            <a:noAutofit/>
          </a:bodyPr>
          <a:lstStyle>
            <a:lvl1pPr marL="0" indent="0">
              <a:buNone/>
              <a:defRPr sz="1800" b="1">
                <a:solidFill>
                  <a:srgbClr val="FFFFFF"/>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
        <p:nvSpPr>
          <p:cNvPr id="7" name="Text Placeholder 29">
            <a:extLst>
              <a:ext uri="{FF2B5EF4-FFF2-40B4-BE49-F238E27FC236}">
                <a16:creationId xmlns:a16="http://schemas.microsoft.com/office/drawing/2014/main" id="{1BDAC654-D9AC-B935-534C-0FF7A6BB04C7}"/>
              </a:ext>
            </a:extLst>
          </p:cNvPr>
          <p:cNvSpPr>
            <a:spLocks noGrp="1"/>
          </p:cNvSpPr>
          <p:nvPr>
            <p:ph type="body" sz="quarter" idx="40"/>
          </p:nvPr>
        </p:nvSpPr>
        <p:spPr>
          <a:xfrm>
            <a:off x="309168" y="1531814"/>
            <a:ext cx="4189807" cy="2788441"/>
          </a:xfrm>
          <a:prstGeom prst="rect">
            <a:avLst/>
          </a:prstGeom>
        </p:spPr>
        <p:txBody>
          <a:bodyPr tIns="0" bIns="0">
            <a:noAutofit/>
          </a:bodyPr>
          <a:lstStyle>
            <a:lvl1pPr marL="0" indent="0">
              <a:buNone/>
              <a:defRPr sz="1600" b="0">
                <a:solidFill>
                  <a:srgbClr val="FFFFFF"/>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 name="Title 1">
            <a:extLst>
              <a:ext uri="{FF2B5EF4-FFF2-40B4-BE49-F238E27FC236}">
                <a16:creationId xmlns:a16="http://schemas.microsoft.com/office/drawing/2014/main" id="{1036477C-8D55-B4B8-85DD-DAF85A20D8C5}"/>
              </a:ext>
            </a:extLst>
          </p:cNvPr>
          <p:cNvSpPr>
            <a:spLocks noGrp="1"/>
          </p:cNvSpPr>
          <p:nvPr>
            <p:ph type="title"/>
          </p:nvPr>
        </p:nvSpPr>
        <p:spPr>
          <a:xfrm>
            <a:off x="6240068" y="4320670"/>
            <a:ext cx="5364557" cy="1334770"/>
          </a:xfrm>
        </p:spPr>
        <p:txBody>
          <a:bodyPr anchor="t">
            <a:noAutofit/>
          </a:bodyPr>
          <a:lstStyle>
            <a:lvl1pPr>
              <a:defRPr>
                <a:solidFill>
                  <a:schemeClr val="tx1"/>
                </a:solidFill>
              </a:defRPr>
            </a:lvl1pPr>
          </a:lstStyle>
          <a:p>
            <a:r>
              <a:rPr lang="en-US" dirty="0"/>
              <a:t>Click to edit Master title style</a:t>
            </a:r>
            <a:endParaRPr lang="en-ID" dirty="0"/>
          </a:p>
        </p:txBody>
      </p:sp>
      <p:cxnSp>
        <p:nvCxnSpPr>
          <p:cNvPr id="4" name="Straight Connector 3">
            <a:extLst>
              <a:ext uri="{FF2B5EF4-FFF2-40B4-BE49-F238E27FC236}">
                <a16:creationId xmlns:a16="http://schemas.microsoft.com/office/drawing/2014/main" id="{0657BBCF-CA9E-FB2C-CA76-82D2795FF965}"/>
              </a:ext>
            </a:extLst>
          </p:cNvPr>
          <p:cNvCxnSpPr>
            <a:cxnSpLocks/>
          </p:cNvCxnSpPr>
          <p:nvPr userDrawn="1"/>
        </p:nvCxnSpPr>
        <p:spPr>
          <a:xfrm>
            <a:off x="6096000" y="4320255"/>
            <a:ext cx="0" cy="13356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Picture Placeholder 11">
            <a:extLst>
              <a:ext uri="{FF2B5EF4-FFF2-40B4-BE49-F238E27FC236}">
                <a16:creationId xmlns:a16="http://schemas.microsoft.com/office/drawing/2014/main" id="{62F44640-A9EB-C412-36D2-BCAA7BA09086}"/>
              </a:ext>
            </a:extLst>
          </p:cNvPr>
          <p:cNvSpPr>
            <a:spLocks noGrp="1"/>
          </p:cNvSpPr>
          <p:nvPr>
            <p:ph type="pic" sz="quarter" idx="10"/>
          </p:nvPr>
        </p:nvSpPr>
        <p:spPr>
          <a:xfrm>
            <a:off x="6096000" y="0"/>
            <a:ext cx="6096000" cy="2806699"/>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spTree>
    <p:extLst>
      <p:ext uri="{BB962C8B-B14F-4D97-AF65-F5344CB8AC3E}">
        <p14:creationId xmlns:p14="http://schemas.microsoft.com/office/powerpoint/2010/main" val="2285404791"/>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Text Boxes T21V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EE13754-AAF2-AD15-CFAE-7AA7F2563720}"/>
              </a:ext>
            </a:extLst>
          </p:cNvPr>
          <p:cNvSpPr/>
          <p:nvPr userDrawn="1"/>
        </p:nvSpPr>
        <p:spPr>
          <a:xfrm>
            <a:off x="-2378" y="-4761"/>
            <a:ext cx="5146674" cy="437515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15" name="Picture Placeholder 11">
            <a:extLst>
              <a:ext uri="{FF2B5EF4-FFF2-40B4-BE49-F238E27FC236}">
                <a16:creationId xmlns:a16="http://schemas.microsoft.com/office/drawing/2014/main" id="{62F44640-A9EB-C412-36D2-BCAA7BA09086}"/>
              </a:ext>
            </a:extLst>
          </p:cNvPr>
          <p:cNvSpPr>
            <a:spLocks noGrp="1"/>
          </p:cNvSpPr>
          <p:nvPr>
            <p:ph type="pic" sz="quarter" idx="10"/>
          </p:nvPr>
        </p:nvSpPr>
        <p:spPr>
          <a:xfrm>
            <a:off x="1" y="0"/>
            <a:ext cx="5021579" cy="4251521"/>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 name="Text Placeholder 29">
            <a:extLst>
              <a:ext uri="{FF2B5EF4-FFF2-40B4-BE49-F238E27FC236}">
                <a16:creationId xmlns:a16="http://schemas.microsoft.com/office/drawing/2014/main" id="{F28F550A-A637-E065-107C-7C7A9E6C01FA}"/>
              </a:ext>
            </a:extLst>
          </p:cNvPr>
          <p:cNvSpPr>
            <a:spLocks noGrp="1"/>
          </p:cNvSpPr>
          <p:nvPr>
            <p:ph type="body" sz="quarter" idx="39"/>
          </p:nvPr>
        </p:nvSpPr>
        <p:spPr>
          <a:xfrm>
            <a:off x="6240067" y="2812098"/>
            <a:ext cx="5364558" cy="32450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 name="Text Placeholder 29">
            <a:extLst>
              <a:ext uri="{FF2B5EF4-FFF2-40B4-BE49-F238E27FC236}">
                <a16:creationId xmlns:a16="http://schemas.microsoft.com/office/drawing/2014/main" id="{1BDAC654-D9AC-B935-534C-0FF7A6BB04C7}"/>
              </a:ext>
            </a:extLst>
          </p:cNvPr>
          <p:cNvSpPr>
            <a:spLocks noGrp="1"/>
          </p:cNvSpPr>
          <p:nvPr>
            <p:ph type="body" sz="quarter" idx="40"/>
          </p:nvPr>
        </p:nvSpPr>
        <p:spPr>
          <a:xfrm>
            <a:off x="6240067" y="3208595"/>
            <a:ext cx="5364558" cy="1042926"/>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5" name="Title 1">
            <a:extLst>
              <a:ext uri="{FF2B5EF4-FFF2-40B4-BE49-F238E27FC236}">
                <a16:creationId xmlns:a16="http://schemas.microsoft.com/office/drawing/2014/main" id="{1036477C-8D55-B4B8-85DD-DAF85A20D8C5}"/>
              </a:ext>
            </a:extLst>
          </p:cNvPr>
          <p:cNvSpPr>
            <a:spLocks noGrp="1"/>
          </p:cNvSpPr>
          <p:nvPr>
            <p:ph type="title"/>
          </p:nvPr>
        </p:nvSpPr>
        <p:spPr>
          <a:xfrm>
            <a:off x="6240067" y="584200"/>
            <a:ext cx="5364557" cy="1833660"/>
          </a:xfrm>
        </p:spPr>
        <p:txBody>
          <a:bodyPr anchor="b">
            <a:noAutofit/>
          </a:bodyPr>
          <a:lstStyle>
            <a:lvl1pPr>
              <a:defRPr>
                <a:solidFill>
                  <a:schemeClr val="tx1"/>
                </a:solidFill>
              </a:defRPr>
            </a:lvl1pPr>
          </a:lstStyle>
          <a:p>
            <a:r>
              <a:rPr lang="en-US" dirty="0"/>
              <a:t>Click to edit Master title style</a:t>
            </a:r>
            <a:endParaRPr lang="en-ID" dirty="0"/>
          </a:p>
        </p:txBody>
      </p:sp>
      <p:cxnSp>
        <p:nvCxnSpPr>
          <p:cNvPr id="8" name="Straight Connector 7">
            <a:extLst>
              <a:ext uri="{FF2B5EF4-FFF2-40B4-BE49-F238E27FC236}">
                <a16:creationId xmlns:a16="http://schemas.microsoft.com/office/drawing/2014/main" id="{0657BBCF-CA9E-FB2C-CA76-82D2795FF965}"/>
              </a:ext>
            </a:extLst>
          </p:cNvPr>
          <p:cNvCxnSpPr>
            <a:cxnSpLocks/>
          </p:cNvCxnSpPr>
          <p:nvPr userDrawn="1"/>
        </p:nvCxnSpPr>
        <p:spPr>
          <a:xfrm>
            <a:off x="6095999" y="584200"/>
            <a:ext cx="0" cy="183366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62D270A3-A429-F424-E73F-8C35CF7A6C40}"/>
              </a:ext>
            </a:extLst>
          </p:cNvPr>
          <p:cNvSpPr/>
          <p:nvPr userDrawn="1"/>
        </p:nvSpPr>
        <p:spPr>
          <a:xfrm rot="5400000">
            <a:off x="4189126" y="3415220"/>
            <a:ext cx="954001" cy="956339"/>
          </a:xfrm>
          <a:custGeom>
            <a:avLst/>
            <a:gdLst>
              <a:gd name="connsiteX0" fmla="*/ 0 w 954001"/>
              <a:gd name="connsiteY0" fmla="*/ 117476 h 956339"/>
              <a:gd name="connsiteX1" fmla="*/ 0 w 954001"/>
              <a:gd name="connsiteY1" fmla="*/ 0 h 956339"/>
              <a:gd name="connsiteX2" fmla="*/ 954001 w 954001"/>
              <a:gd name="connsiteY2" fmla="*/ 0 h 956339"/>
              <a:gd name="connsiteX3" fmla="*/ 954001 w 954001"/>
              <a:gd name="connsiteY3" fmla="*/ 117476 h 956339"/>
              <a:gd name="connsiteX4" fmla="*/ 954000 w 954001"/>
              <a:gd name="connsiteY4" fmla="*/ 117476 h 956339"/>
              <a:gd name="connsiteX5" fmla="*/ 954000 w 954001"/>
              <a:gd name="connsiteY5" fmla="*/ 956339 h 956339"/>
              <a:gd name="connsiteX6" fmla="*/ 836525 w 954001"/>
              <a:gd name="connsiteY6" fmla="*/ 956339 h 956339"/>
              <a:gd name="connsiteX7" fmla="*/ 836525 w 954001"/>
              <a:gd name="connsiteY7" fmla="*/ 117476 h 95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01" h="956339">
                <a:moveTo>
                  <a:pt x="0" y="117476"/>
                </a:moveTo>
                <a:lnTo>
                  <a:pt x="0" y="0"/>
                </a:lnTo>
                <a:lnTo>
                  <a:pt x="954001" y="0"/>
                </a:lnTo>
                <a:lnTo>
                  <a:pt x="954001" y="117476"/>
                </a:lnTo>
                <a:lnTo>
                  <a:pt x="954000" y="117476"/>
                </a:lnTo>
                <a:lnTo>
                  <a:pt x="954000" y="956339"/>
                </a:lnTo>
                <a:lnTo>
                  <a:pt x="836525" y="956339"/>
                </a:lnTo>
                <a:lnTo>
                  <a:pt x="836525" y="117476"/>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
        <p:nvSpPr>
          <p:cNvPr id="20" name="Text Placeholder 29">
            <a:extLst>
              <a:ext uri="{FF2B5EF4-FFF2-40B4-BE49-F238E27FC236}">
                <a16:creationId xmlns:a16="http://schemas.microsoft.com/office/drawing/2014/main" id="{7420A28C-E135-C56E-F79F-F283CD6B60DF}"/>
              </a:ext>
            </a:extLst>
          </p:cNvPr>
          <p:cNvSpPr>
            <a:spLocks noGrp="1"/>
          </p:cNvSpPr>
          <p:nvPr>
            <p:ph type="body" sz="quarter" idx="41"/>
          </p:nvPr>
        </p:nvSpPr>
        <p:spPr>
          <a:xfrm>
            <a:off x="594188" y="4528281"/>
            <a:ext cx="11010435" cy="32450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2" name="Text Placeholder 29">
            <a:extLst>
              <a:ext uri="{FF2B5EF4-FFF2-40B4-BE49-F238E27FC236}">
                <a16:creationId xmlns:a16="http://schemas.microsoft.com/office/drawing/2014/main" id="{2AC36E79-BCA0-C596-D321-2B6E38193C55}"/>
              </a:ext>
            </a:extLst>
          </p:cNvPr>
          <p:cNvSpPr>
            <a:spLocks noGrp="1"/>
          </p:cNvSpPr>
          <p:nvPr>
            <p:ph type="body" sz="quarter" idx="42"/>
          </p:nvPr>
        </p:nvSpPr>
        <p:spPr>
          <a:xfrm>
            <a:off x="594188" y="4924777"/>
            <a:ext cx="11010435" cy="1166557"/>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1774813262"/>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01V3">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8251DF6-5AD2-ACA8-5899-43F743C66417}"/>
              </a:ext>
            </a:extLst>
          </p:cNvPr>
          <p:cNvSpPr/>
          <p:nvPr userDrawn="1"/>
        </p:nvSpPr>
        <p:spPr>
          <a:xfrm>
            <a:off x="0" y="0"/>
            <a:ext cx="12192000" cy="419054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 Placeholder 29">
            <a:extLst>
              <a:ext uri="{FF2B5EF4-FFF2-40B4-BE49-F238E27FC236}">
                <a16:creationId xmlns:a16="http://schemas.microsoft.com/office/drawing/2014/main" id="{B67530F7-C043-4F2D-AA58-B8F8D1238C27}"/>
              </a:ext>
            </a:extLst>
          </p:cNvPr>
          <p:cNvSpPr>
            <a:spLocks noGrp="1"/>
          </p:cNvSpPr>
          <p:nvPr>
            <p:ph type="body" sz="quarter" idx="14"/>
          </p:nvPr>
        </p:nvSpPr>
        <p:spPr>
          <a:xfrm>
            <a:off x="731446" y="4614945"/>
            <a:ext cx="5074268" cy="707816"/>
          </a:xfrm>
          <a:prstGeom prst="rect">
            <a:avLst/>
          </a:prstGeom>
        </p:spPr>
        <p:txBody>
          <a:bodyPr>
            <a:noAutofit/>
          </a:bodyPr>
          <a:lstStyle>
            <a:lvl1pPr marL="0" indent="0">
              <a:buNone/>
              <a:defRPr sz="18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 name="Title 2">
            <a:extLst>
              <a:ext uri="{FF2B5EF4-FFF2-40B4-BE49-F238E27FC236}">
                <a16:creationId xmlns:a16="http://schemas.microsoft.com/office/drawing/2014/main" id="{6A0E0A3C-AF5E-BB75-6F0A-2D22B84E67BC}"/>
              </a:ext>
            </a:extLst>
          </p:cNvPr>
          <p:cNvSpPr>
            <a:spLocks noGrp="1"/>
          </p:cNvSpPr>
          <p:nvPr>
            <p:ph type="ctrTitle"/>
          </p:nvPr>
        </p:nvSpPr>
        <p:spPr>
          <a:xfrm>
            <a:off x="731446" y="584204"/>
            <a:ext cx="10873179" cy="3064462"/>
          </a:xfrm>
        </p:spPr>
        <p:txBody>
          <a:bodyPr anchor="b">
            <a:noAutofit/>
          </a:bodyPr>
          <a:lstStyle>
            <a:lvl1pPr algn="ctr">
              <a:defRPr sz="5400">
                <a:solidFill>
                  <a:schemeClr val="bg1"/>
                </a:solidFill>
              </a:defRPr>
            </a:lvl1pPr>
          </a:lstStyle>
          <a:p>
            <a:endParaRPr lang="en-GB" dirty="0"/>
          </a:p>
        </p:txBody>
      </p:sp>
      <p:sp>
        <p:nvSpPr>
          <p:cNvPr id="8" name="Text Placeholder 29">
            <a:extLst>
              <a:ext uri="{FF2B5EF4-FFF2-40B4-BE49-F238E27FC236}">
                <a16:creationId xmlns:a16="http://schemas.microsoft.com/office/drawing/2014/main" id="{73E0654F-4709-9928-E09F-2A00AF8174F2}"/>
              </a:ext>
            </a:extLst>
          </p:cNvPr>
          <p:cNvSpPr>
            <a:spLocks noGrp="1"/>
          </p:cNvSpPr>
          <p:nvPr>
            <p:ph type="body" sz="quarter" idx="15"/>
          </p:nvPr>
        </p:nvSpPr>
        <p:spPr>
          <a:xfrm>
            <a:off x="6229350" y="4614945"/>
            <a:ext cx="5375274" cy="707816"/>
          </a:xfrm>
          <a:prstGeom prst="rect">
            <a:avLst/>
          </a:prstGeom>
        </p:spPr>
        <p:txBody>
          <a:bodyPr>
            <a:noAutofit/>
          </a:bodyPr>
          <a:lstStyle>
            <a:lvl1pPr marL="0" indent="0" algn="r">
              <a:buNone/>
              <a:defRPr sz="18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Slide Number Placeholder 5">
            <a:extLst>
              <a:ext uri="{FF2B5EF4-FFF2-40B4-BE49-F238E27FC236}">
                <a16:creationId xmlns:a16="http://schemas.microsoft.com/office/drawing/2014/main" id="{4FE027D9-E8BA-AB34-D226-FB323E4044D4}"/>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10" name="Footer Placeholder 4">
            <a:extLst>
              <a:ext uri="{FF2B5EF4-FFF2-40B4-BE49-F238E27FC236}">
                <a16:creationId xmlns:a16="http://schemas.microsoft.com/office/drawing/2014/main" id="{C0D6385D-654E-DC48-400B-090D33BE7FA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16" name="Rectangle 15">
            <a:extLst>
              <a:ext uri="{FF2B5EF4-FFF2-40B4-BE49-F238E27FC236}">
                <a16:creationId xmlns:a16="http://schemas.microsoft.com/office/drawing/2014/main" id="{84ACAE9F-16AE-335B-D01B-39C3752803F0}"/>
              </a:ext>
            </a:extLst>
          </p:cNvPr>
          <p:cNvSpPr/>
          <p:nvPr userDrawn="1"/>
        </p:nvSpPr>
        <p:spPr>
          <a:xfrm rot="5400000">
            <a:off x="6037262" y="3296781"/>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Tree>
    <p:extLst>
      <p:ext uri="{BB962C8B-B14F-4D97-AF65-F5344CB8AC3E}">
        <p14:creationId xmlns:p14="http://schemas.microsoft.com/office/powerpoint/2010/main" val="2432701290"/>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Text Boxes T21V2">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5" name="Title 1">
            <a:extLst>
              <a:ext uri="{FF2B5EF4-FFF2-40B4-BE49-F238E27FC236}">
                <a16:creationId xmlns:a16="http://schemas.microsoft.com/office/drawing/2014/main" id="{1036477C-8D55-B4B8-85DD-DAF85A20D8C5}"/>
              </a:ext>
            </a:extLst>
          </p:cNvPr>
          <p:cNvSpPr>
            <a:spLocks noGrp="1"/>
          </p:cNvSpPr>
          <p:nvPr>
            <p:ph type="title"/>
          </p:nvPr>
        </p:nvSpPr>
        <p:spPr>
          <a:xfrm>
            <a:off x="731444" y="1485900"/>
            <a:ext cx="4354906" cy="3886200"/>
          </a:xfrm>
        </p:spPr>
        <p:txBody>
          <a:bodyPr anchor="ctr">
            <a:noAutofit/>
          </a:bodyPr>
          <a:lstStyle>
            <a:lvl1pPr>
              <a:defRPr>
                <a:solidFill>
                  <a:schemeClr val="tx1"/>
                </a:solidFill>
              </a:defRPr>
            </a:lvl1pPr>
          </a:lstStyle>
          <a:p>
            <a:r>
              <a:rPr lang="en-US" dirty="0"/>
              <a:t>Click to edit Master title style</a:t>
            </a:r>
            <a:endParaRPr lang="en-ID" dirty="0"/>
          </a:p>
        </p:txBody>
      </p:sp>
      <p:cxnSp>
        <p:nvCxnSpPr>
          <p:cNvPr id="8" name="Straight Connector 7">
            <a:extLst>
              <a:ext uri="{FF2B5EF4-FFF2-40B4-BE49-F238E27FC236}">
                <a16:creationId xmlns:a16="http://schemas.microsoft.com/office/drawing/2014/main" id="{0657BBCF-CA9E-FB2C-CA76-82D2795FF965}"/>
              </a:ext>
            </a:extLst>
          </p:cNvPr>
          <p:cNvCxnSpPr>
            <a:cxnSpLocks/>
          </p:cNvCxnSpPr>
          <p:nvPr userDrawn="1"/>
        </p:nvCxnSpPr>
        <p:spPr>
          <a:xfrm>
            <a:off x="587375" y="2512170"/>
            <a:ext cx="0" cy="183366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 Placeholder 29">
            <a:extLst>
              <a:ext uri="{FF2B5EF4-FFF2-40B4-BE49-F238E27FC236}">
                <a16:creationId xmlns:a16="http://schemas.microsoft.com/office/drawing/2014/main" id="{7127DC28-28A8-3A98-B7FB-41B0888536BE}"/>
              </a:ext>
            </a:extLst>
          </p:cNvPr>
          <p:cNvSpPr>
            <a:spLocks noGrp="1"/>
          </p:cNvSpPr>
          <p:nvPr>
            <p:ph type="body" sz="quarter" idx="39"/>
          </p:nvPr>
        </p:nvSpPr>
        <p:spPr>
          <a:xfrm>
            <a:off x="6095999" y="818485"/>
            <a:ext cx="5508625" cy="610408"/>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Text Placeholder 29">
            <a:extLst>
              <a:ext uri="{FF2B5EF4-FFF2-40B4-BE49-F238E27FC236}">
                <a16:creationId xmlns:a16="http://schemas.microsoft.com/office/drawing/2014/main" id="{8C38966B-9C0F-01D5-79F5-8D32825F662C}"/>
              </a:ext>
            </a:extLst>
          </p:cNvPr>
          <p:cNvSpPr>
            <a:spLocks noGrp="1"/>
          </p:cNvSpPr>
          <p:nvPr>
            <p:ph type="body" sz="quarter" idx="40"/>
          </p:nvPr>
        </p:nvSpPr>
        <p:spPr>
          <a:xfrm>
            <a:off x="6095999" y="1500890"/>
            <a:ext cx="5508625" cy="1679796"/>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2" name="Text Placeholder 29">
            <a:extLst>
              <a:ext uri="{FF2B5EF4-FFF2-40B4-BE49-F238E27FC236}">
                <a16:creationId xmlns:a16="http://schemas.microsoft.com/office/drawing/2014/main" id="{10E6AACB-9199-C0B7-282D-52AE821B16C9}"/>
              </a:ext>
            </a:extLst>
          </p:cNvPr>
          <p:cNvSpPr>
            <a:spLocks noGrp="1"/>
          </p:cNvSpPr>
          <p:nvPr>
            <p:ph type="body" sz="quarter" idx="41"/>
          </p:nvPr>
        </p:nvSpPr>
        <p:spPr>
          <a:xfrm>
            <a:off x="6095999" y="3663285"/>
            <a:ext cx="5508625" cy="610408"/>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3" name="Text Placeholder 29">
            <a:extLst>
              <a:ext uri="{FF2B5EF4-FFF2-40B4-BE49-F238E27FC236}">
                <a16:creationId xmlns:a16="http://schemas.microsoft.com/office/drawing/2014/main" id="{103CFF70-7DC7-B43D-57C7-3C6435517D60}"/>
              </a:ext>
            </a:extLst>
          </p:cNvPr>
          <p:cNvSpPr>
            <a:spLocks noGrp="1"/>
          </p:cNvSpPr>
          <p:nvPr>
            <p:ph type="body" sz="quarter" idx="42"/>
          </p:nvPr>
        </p:nvSpPr>
        <p:spPr>
          <a:xfrm>
            <a:off x="6095999" y="4345690"/>
            <a:ext cx="5508625" cy="1679796"/>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2535422851"/>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Text Boxes T22V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AF6E62-3413-1570-07FF-4E66972B963F}"/>
              </a:ext>
            </a:extLst>
          </p:cNvPr>
          <p:cNvSpPr/>
          <p:nvPr userDrawn="1"/>
        </p:nvSpPr>
        <p:spPr>
          <a:xfrm>
            <a:off x="0" y="0"/>
            <a:ext cx="12191999" cy="28622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5" name="Title 1">
            <a:extLst>
              <a:ext uri="{FF2B5EF4-FFF2-40B4-BE49-F238E27FC236}">
                <a16:creationId xmlns:a16="http://schemas.microsoft.com/office/drawing/2014/main" id="{1036477C-8D55-B4B8-85DD-DAF85A20D8C5}"/>
              </a:ext>
            </a:extLst>
          </p:cNvPr>
          <p:cNvSpPr>
            <a:spLocks noGrp="1"/>
          </p:cNvSpPr>
          <p:nvPr>
            <p:ph type="title"/>
          </p:nvPr>
        </p:nvSpPr>
        <p:spPr>
          <a:xfrm>
            <a:off x="731444" y="584200"/>
            <a:ext cx="10873180" cy="1833660"/>
          </a:xfrm>
        </p:spPr>
        <p:txBody>
          <a:bodyPr anchor="ctr">
            <a:noAutofit/>
          </a:bodyPr>
          <a:lstStyle>
            <a:lvl1pPr>
              <a:defRPr>
                <a:solidFill>
                  <a:srgbClr val="FFFFFF"/>
                </a:solidFill>
              </a:defRPr>
            </a:lvl1pPr>
          </a:lstStyle>
          <a:p>
            <a:r>
              <a:rPr lang="en-US" dirty="0"/>
              <a:t>Click to edit Master title style</a:t>
            </a:r>
            <a:endParaRPr lang="en-ID" dirty="0"/>
          </a:p>
        </p:txBody>
      </p:sp>
      <p:cxnSp>
        <p:nvCxnSpPr>
          <p:cNvPr id="8" name="Straight Connector 7">
            <a:extLst>
              <a:ext uri="{FF2B5EF4-FFF2-40B4-BE49-F238E27FC236}">
                <a16:creationId xmlns:a16="http://schemas.microsoft.com/office/drawing/2014/main" id="{0657BBCF-CA9E-FB2C-CA76-82D2795FF965}"/>
              </a:ext>
            </a:extLst>
          </p:cNvPr>
          <p:cNvCxnSpPr>
            <a:cxnSpLocks/>
          </p:cNvCxnSpPr>
          <p:nvPr userDrawn="1"/>
        </p:nvCxnSpPr>
        <p:spPr>
          <a:xfrm>
            <a:off x="587375" y="584200"/>
            <a:ext cx="0" cy="183366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 Placeholder 29">
            <a:extLst>
              <a:ext uri="{FF2B5EF4-FFF2-40B4-BE49-F238E27FC236}">
                <a16:creationId xmlns:a16="http://schemas.microsoft.com/office/drawing/2014/main" id="{7127DC28-28A8-3A98-B7FB-41B0888536BE}"/>
              </a:ext>
            </a:extLst>
          </p:cNvPr>
          <p:cNvSpPr>
            <a:spLocks noGrp="1"/>
          </p:cNvSpPr>
          <p:nvPr>
            <p:ph type="body" sz="quarter" idx="39"/>
          </p:nvPr>
        </p:nvSpPr>
        <p:spPr>
          <a:xfrm>
            <a:off x="584200" y="3432175"/>
            <a:ext cx="3035925" cy="610408"/>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Text Placeholder 29">
            <a:extLst>
              <a:ext uri="{FF2B5EF4-FFF2-40B4-BE49-F238E27FC236}">
                <a16:creationId xmlns:a16="http://schemas.microsoft.com/office/drawing/2014/main" id="{8C38966B-9C0F-01D5-79F5-8D32825F662C}"/>
              </a:ext>
            </a:extLst>
          </p:cNvPr>
          <p:cNvSpPr>
            <a:spLocks noGrp="1"/>
          </p:cNvSpPr>
          <p:nvPr>
            <p:ph type="body" sz="quarter" idx="40"/>
          </p:nvPr>
        </p:nvSpPr>
        <p:spPr>
          <a:xfrm>
            <a:off x="584200" y="4114580"/>
            <a:ext cx="3035925" cy="1679796"/>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 name="Text Placeholder 29">
            <a:extLst>
              <a:ext uri="{FF2B5EF4-FFF2-40B4-BE49-F238E27FC236}">
                <a16:creationId xmlns:a16="http://schemas.microsoft.com/office/drawing/2014/main" id="{A80A793C-55DC-602B-758B-1FA03A818170}"/>
              </a:ext>
            </a:extLst>
          </p:cNvPr>
          <p:cNvSpPr>
            <a:spLocks noGrp="1"/>
          </p:cNvSpPr>
          <p:nvPr>
            <p:ph type="body" sz="quarter" idx="41"/>
          </p:nvPr>
        </p:nvSpPr>
        <p:spPr>
          <a:xfrm>
            <a:off x="4578037" y="3432175"/>
            <a:ext cx="3035925" cy="610408"/>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0" name="Text Placeholder 29">
            <a:extLst>
              <a:ext uri="{FF2B5EF4-FFF2-40B4-BE49-F238E27FC236}">
                <a16:creationId xmlns:a16="http://schemas.microsoft.com/office/drawing/2014/main" id="{F448C94B-AA7A-7262-4B9F-836462086A78}"/>
              </a:ext>
            </a:extLst>
          </p:cNvPr>
          <p:cNvSpPr>
            <a:spLocks noGrp="1"/>
          </p:cNvSpPr>
          <p:nvPr>
            <p:ph type="body" sz="quarter" idx="42"/>
          </p:nvPr>
        </p:nvSpPr>
        <p:spPr>
          <a:xfrm>
            <a:off x="4578037" y="4114580"/>
            <a:ext cx="3035925" cy="1679796"/>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4" name="Text Placeholder 29">
            <a:extLst>
              <a:ext uri="{FF2B5EF4-FFF2-40B4-BE49-F238E27FC236}">
                <a16:creationId xmlns:a16="http://schemas.microsoft.com/office/drawing/2014/main" id="{8E844AFC-B10F-3963-60E2-0CBF59257982}"/>
              </a:ext>
            </a:extLst>
          </p:cNvPr>
          <p:cNvSpPr>
            <a:spLocks noGrp="1"/>
          </p:cNvSpPr>
          <p:nvPr>
            <p:ph type="body" sz="quarter" idx="43"/>
          </p:nvPr>
        </p:nvSpPr>
        <p:spPr>
          <a:xfrm>
            <a:off x="8571874" y="3432175"/>
            <a:ext cx="3035925" cy="610408"/>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5" name="Text Placeholder 29">
            <a:extLst>
              <a:ext uri="{FF2B5EF4-FFF2-40B4-BE49-F238E27FC236}">
                <a16:creationId xmlns:a16="http://schemas.microsoft.com/office/drawing/2014/main" id="{290D6F4A-B1FF-50CB-37C9-67C24FF49AE0}"/>
              </a:ext>
            </a:extLst>
          </p:cNvPr>
          <p:cNvSpPr>
            <a:spLocks noGrp="1"/>
          </p:cNvSpPr>
          <p:nvPr>
            <p:ph type="body" sz="quarter" idx="44"/>
          </p:nvPr>
        </p:nvSpPr>
        <p:spPr>
          <a:xfrm>
            <a:off x="8571874" y="4114580"/>
            <a:ext cx="3035925" cy="1679796"/>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3999656802"/>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 Text Boxes T22V2">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7" name="Text Placeholder 29">
            <a:extLst>
              <a:ext uri="{FF2B5EF4-FFF2-40B4-BE49-F238E27FC236}">
                <a16:creationId xmlns:a16="http://schemas.microsoft.com/office/drawing/2014/main" id="{7127DC28-28A8-3A98-B7FB-41B0888536BE}"/>
              </a:ext>
            </a:extLst>
          </p:cNvPr>
          <p:cNvSpPr>
            <a:spLocks noGrp="1"/>
          </p:cNvSpPr>
          <p:nvPr>
            <p:ph type="body" sz="quarter" idx="39"/>
          </p:nvPr>
        </p:nvSpPr>
        <p:spPr>
          <a:xfrm>
            <a:off x="4604943" y="1987041"/>
            <a:ext cx="6999682" cy="341168"/>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Text Placeholder 29">
            <a:extLst>
              <a:ext uri="{FF2B5EF4-FFF2-40B4-BE49-F238E27FC236}">
                <a16:creationId xmlns:a16="http://schemas.microsoft.com/office/drawing/2014/main" id="{8C38966B-9C0F-01D5-79F5-8D32825F662C}"/>
              </a:ext>
            </a:extLst>
          </p:cNvPr>
          <p:cNvSpPr>
            <a:spLocks noGrp="1"/>
          </p:cNvSpPr>
          <p:nvPr>
            <p:ph type="body" sz="quarter" idx="40"/>
          </p:nvPr>
        </p:nvSpPr>
        <p:spPr>
          <a:xfrm>
            <a:off x="4604943" y="2400207"/>
            <a:ext cx="6999682" cy="787494"/>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 name="Rectangle 2">
            <a:extLst>
              <a:ext uri="{FF2B5EF4-FFF2-40B4-BE49-F238E27FC236}">
                <a16:creationId xmlns:a16="http://schemas.microsoft.com/office/drawing/2014/main" id="{BB2F9EFE-3E38-5624-6F5C-8EA73167EB3F}"/>
              </a:ext>
            </a:extLst>
          </p:cNvPr>
          <p:cNvSpPr/>
          <p:nvPr userDrawn="1"/>
        </p:nvSpPr>
        <p:spPr>
          <a:xfrm>
            <a:off x="-1" y="0"/>
            <a:ext cx="4114905" cy="57039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 name="Picture Placeholder 11">
            <a:extLst>
              <a:ext uri="{FF2B5EF4-FFF2-40B4-BE49-F238E27FC236}">
                <a16:creationId xmlns:a16="http://schemas.microsoft.com/office/drawing/2014/main" id="{9DEBAB1A-CE11-600C-955B-5BF2329A4896}"/>
              </a:ext>
            </a:extLst>
          </p:cNvPr>
          <p:cNvSpPr>
            <a:spLocks noGrp="1"/>
          </p:cNvSpPr>
          <p:nvPr>
            <p:ph type="pic" sz="quarter" idx="10"/>
          </p:nvPr>
        </p:nvSpPr>
        <p:spPr>
          <a:xfrm>
            <a:off x="-1" y="0"/>
            <a:ext cx="3997431" cy="5583326"/>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sp>
        <p:nvSpPr>
          <p:cNvPr id="13" name="Freeform: Shape 12">
            <a:extLst>
              <a:ext uri="{FF2B5EF4-FFF2-40B4-BE49-F238E27FC236}">
                <a16:creationId xmlns:a16="http://schemas.microsoft.com/office/drawing/2014/main" id="{584E6C11-0982-03C9-6259-106AF7B98437}"/>
              </a:ext>
            </a:extLst>
          </p:cNvPr>
          <p:cNvSpPr/>
          <p:nvPr userDrawn="1"/>
        </p:nvSpPr>
        <p:spPr>
          <a:xfrm rot="5400000">
            <a:off x="3159734" y="4748812"/>
            <a:ext cx="954001" cy="956339"/>
          </a:xfrm>
          <a:custGeom>
            <a:avLst/>
            <a:gdLst>
              <a:gd name="connsiteX0" fmla="*/ 0 w 954001"/>
              <a:gd name="connsiteY0" fmla="*/ 117476 h 956339"/>
              <a:gd name="connsiteX1" fmla="*/ 0 w 954001"/>
              <a:gd name="connsiteY1" fmla="*/ 0 h 956339"/>
              <a:gd name="connsiteX2" fmla="*/ 954001 w 954001"/>
              <a:gd name="connsiteY2" fmla="*/ 0 h 956339"/>
              <a:gd name="connsiteX3" fmla="*/ 954001 w 954001"/>
              <a:gd name="connsiteY3" fmla="*/ 117476 h 956339"/>
              <a:gd name="connsiteX4" fmla="*/ 954000 w 954001"/>
              <a:gd name="connsiteY4" fmla="*/ 117476 h 956339"/>
              <a:gd name="connsiteX5" fmla="*/ 954000 w 954001"/>
              <a:gd name="connsiteY5" fmla="*/ 956339 h 956339"/>
              <a:gd name="connsiteX6" fmla="*/ 836525 w 954001"/>
              <a:gd name="connsiteY6" fmla="*/ 956339 h 956339"/>
              <a:gd name="connsiteX7" fmla="*/ 836525 w 954001"/>
              <a:gd name="connsiteY7" fmla="*/ 117476 h 95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01" h="956339">
                <a:moveTo>
                  <a:pt x="0" y="117476"/>
                </a:moveTo>
                <a:lnTo>
                  <a:pt x="0" y="0"/>
                </a:lnTo>
                <a:lnTo>
                  <a:pt x="954001" y="0"/>
                </a:lnTo>
                <a:lnTo>
                  <a:pt x="954001" y="117476"/>
                </a:lnTo>
                <a:lnTo>
                  <a:pt x="954000" y="117476"/>
                </a:lnTo>
                <a:lnTo>
                  <a:pt x="954000" y="956339"/>
                </a:lnTo>
                <a:lnTo>
                  <a:pt x="836525" y="956339"/>
                </a:lnTo>
                <a:lnTo>
                  <a:pt x="836525" y="117476"/>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
        <p:nvSpPr>
          <p:cNvPr id="16" name="Title 1">
            <a:extLst>
              <a:ext uri="{FF2B5EF4-FFF2-40B4-BE49-F238E27FC236}">
                <a16:creationId xmlns:a16="http://schemas.microsoft.com/office/drawing/2014/main" id="{8A0F98B3-5BC9-43CA-0E39-31CC70D805DB}"/>
              </a:ext>
            </a:extLst>
          </p:cNvPr>
          <p:cNvSpPr>
            <a:spLocks noGrp="1"/>
          </p:cNvSpPr>
          <p:nvPr>
            <p:ph type="title"/>
          </p:nvPr>
        </p:nvSpPr>
        <p:spPr>
          <a:xfrm>
            <a:off x="4604943" y="586105"/>
            <a:ext cx="6999681" cy="1153795"/>
          </a:xfrm>
        </p:spPr>
        <p:txBody>
          <a:bodyPr anchor="t">
            <a:noAutofit/>
          </a:bodyPr>
          <a:lstStyle>
            <a:lvl1pPr>
              <a:defRPr>
                <a:solidFill>
                  <a:schemeClr val="tx1"/>
                </a:solidFill>
              </a:defRPr>
            </a:lvl1pPr>
          </a:lstStyle>
          <a:p>
            <a:r>
              <a:rPr lang="en-US" dirty="0"/>
              <a:t>Click to edit Master title style</a:t>
            </a:r>
            <a:endParaRPr lang="en-ID" dirty="0"/>
          </a:p>
        </p:txBody>
      </p:sp>
      <p:cxnSp>
        <p:nvCxnSpPr>
          <p:cNvPr id="17" name="Straight Connector 16">
            <a:extLst>
              <a:ext uri="{FF2B5EF4-FFF2-40B4-BE49-F238E27FC236}">
                <a16:creationId xmlns:a16="http://schemas.microsoft.com/office/drawing/2014/main" id="{287663E8-3304-8ACE-ACD6-6F356A49D537}"/>
              </a:ext>
            </a:extLst>
          </p:cNvPr>
          <p:cNvCxnSpPr>
            <a:cxnSpLocks/>
          </p:cNvCxnSpPr>
          <p:nvPr userDrawn="1"/>
        </p:nvCxnSpPr>
        <p:spPr>
          <a:xfrm>
            <a:off x="4460875" y="585690"/>
            <a:ext cx="0" cy="11542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 Placeholder 29">
            <a:extLst>
              <a:ext uri="{FF2B5EF4-FFF2-40B4-BE49-F238E27FC236}">
                <a16:creationId xmlns:a16="http://schemas.microsoft.com/office/drawing/2014/main" id="{E5B64568-95A0-2550-729B-C36D47D0B4EE}"/>
              </a:ext>
            </a:extLst>
          </p:cNvPr>
          <p:cNvSpPr>
            <a:spLocks noGrp="1"/>
          </p:cNvSpPr>
          <p:nvPr>
            <p:ph type="body" sz="quarter" idx="41"/>
          </p:nvPr>
        </p:nvSpPr>
        <p:spPr>
          <a:xfrm>
            <a:off x="4604943" y="3444500"/>
            <a:ext cx="6999682" cy="341168"/>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9" name="Text Placeholder 29">
            <a:extLst>
              <a:ext uri="{FF2B5EF4-FFF2-40B4-BE49-F238E27FC236}">
                <a16:creationId xmlns:a16="http://schemas.microsoft.com/office/drawing/2014/main" id="{F93FF848-4697-1658-A41B-93D12D101890}"/>
              </a:ext>
            </a:extLst>
          </p:cNvPr>
          <p:cNvSpPr>
            <a:spLocks noGrp="1"/>
          </p:cNvSpPr>
          <p:nvPr>
            <p:ph type="body" sz="quarter" idx="42"/>
          </p:nvPr>
        </p:nvSpPr>
        <p:spPr>
          <a:xfrm>
            <a:off x="4604943" y="3857666"/>
            <a:ext cx="6999682" cy="787494"/>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0" name="Text Placeholder 29">
            <a:extLst>
              <a:ext uri="{FF2B5EF4-FFF2-40B4-BE49-F238E27FC236}">
                <a16:creationId xmlns:a16="http://schemas.microsoft.com/office/drawing/2014/main" id="{A3FB70CC-9CEB-83DB-0A62-F28AADFA24A2}"/>
              </a:ext>
            </a:extLst>
          </p:cNvPr>
          <p:cNvSpPr>
            <a:spLocks noGrp="1"/>
          </p:cNvSpPr>
          <p:nvPr>
            <p:ph type="body" sz="quarter" idx="43"/>
          </p:nvPr>
        </p:nvSpPr>
        <p:spPr>
          <a:xfrm>
            <a:off x="4604943" y="4901960"/>
            <a:ext cx="6999682" cy="341168"/>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2" name="Text Placeholder 29">
            <a:extLst>
              <a:ext uri="{FF2B5EF4-FFF2-40B4-BE49-F238E27FC236}">
                <a16:creationId xmlns:a16="http://schemas.microsoft.com/office/drawing/2014/main" id="{413FB7C3-3697-76A3-E778-089B73350D63}"/>
              </a:ext>
            </a:extLst>
          </p:cNvPr>
          <p:cNvSpPr>
            <a:spLocks noGrp="1"/>
          </p:cNvSpPr>
          <p:nvPr>
            <p:ph type="body" sz="quarter" idx="44"/>
          </p:nvPr>
        </p:nvSpPr>
        <p:spPr>
          <a:xfrm>
            <a:off x="4604943" y="5315126"/>
            <a:ext cx="6999682" cy="787494"/>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1019238544"/>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Text Boxes T23V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AF6E62-3413-1570-07FF-4E66972B963F}"/>
              </a:ext>
            </a:extLst>
          </p:cNvPr>
          <p:cNvSpPr/>
          <p:nvPr userDrawn="1"/>
        </p:nvSpPr>
        <p:spPr>
          <a:xfrm>
            <a:off x="0" y="1"/>
            <a:ext cx="12191999" cy="21336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5" name="Title 1">
            <a:extLst>
              <a:ext uri="{FF2B5EF4-FFF2-40B4-BE49-F238E27FC236}">
                <a16:creationId xmlns:a16="http://schemas.microsoft.com/office/drawing/2014/main" id="{1036477C-8D55-B4B8-85DD-DAF85A20D8C5}"/>
              </a:ext>
            </a:extLst>
          </p:cNvPr>
          <p:cNvSpPr>
            <a:spLocks noGrp="1"/>
          </p:cNvSpPr>
          <p:nvPr>
            <p:ph type="title"/>
          </p:nvPr>
        </p:nvSpPr>
        <p:spPr>
          <a:xfrm>
            <a:off x="731444" y="584200"/>
            <a:ext cx="10873180" cy="1301750"/>
          </a:xfrm>
        </p:spPr>
        <p:txBody>
          <a:bodyPr anchor="ctr">
            <a:noAutofit/>
          </a:bodyPr>
          <a:lstStyle>
            <a:lvl1pPr>
              <a:defRPr>
                <a:solidFill>
                  <a:srgbClr val="FFFFFF"/>
                </a:solidFill>
              </a:defRPr>
            </a:lvl1pPr>
          </a:lstStyle>
          <a:p>
            <a:r>
              <a:rPr lang="en-US" dirty="0"/>
              <a:t>Click to edit Master title style</a:t>
            </a:r>
            <a:endParaRPr lang="en-ID" dirty="0"/>
          </a:p>
        </p:txBody>
      </p:sp>
      <p:cxnSp>
        <p:nvCxnSpPr>
          <p:cNvPr id="8" name="Straight Connector 7">
            <a:extLst>
              <a:ext uri="{FF2B5EF4-FFF2-40B4-BE49-F238E27FC236}">
                <a16:creationId xmlns:a16="http://schemas.microsoft.com/office/drawing/2014/main" id="{0657BBCF-CA9E-FB2C-CA76-82D2795FF965}"/>
              </a:ext>
            </a:extLst>
          </p:cNvPr>
          <p:cNvCxnSpPr>
            <a:cxnSpLocks/>
          </p:cNvCxnSpPr>
          <p:nvPr userDrawn="1"/>
        </p:nvCxnSpPr>
        <p:spPr>
          <a:xfrm>
            <a:off x="587375" y="584200"/>
            <a:ext cx="0" cy="130175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 Placeholder 29">
            <a:extLst>
              <a:ext uri="{FF2B5EF4-FFF2-40B4-BE49-F238E27FC236}">
                <a16:creationId xmlns:a16="http://schemas.microsoft.com/office/drawing/2014/main" id="{7127DC28-28A8-3A98-B7FB-41B0888536BE}"/>
              </a:ext>
            </a:extLst>
          </p:cNvPr>
          <p:cNvSpPr>
            <a:spLocks noGrp="1"/>
          </p:cNvSpPr>
          <p:nvPr>
            <p:ph type="body" sz="quarter" idx="39"/>
          </p:nvPr>
        </p:nvSpPr>
        <p:spPr>
          <a:xfrm>
            <a:off x="584200" y="2432049"/>
            <a:ext cx="4502148" cy="540557"/>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
        <p:nvSpPr>
          <p:cNvPr id="9" name="Text Placeholder 29">
            <a:extLst>
              <a:ext uri="{FF2B5EF4-FFF2-40B4-BE49-F238E27FC236}">
                <a16:creationId xmlns:a16="http://schemas.microsoft.com/office/drawing/2014/main" id="{8C38966B-9C0F-01D5-79F5-8D32825F662C}"/>
              </a:ext>
            </a:extLst>
          </p:cNvPr>
          <p:cNvSpPr>
            <a:spLocks noGrp="1"/>
          </p:cNvSpPr>
          <p:nvPr>
            <p:ph type="body" sz="quarter" idx="40"/>
          </p:nvPr>
        </p:nvSpPr>
        <p:spPr>
          <a:xfrm>
            <a:off x="584200" y="3044604"/>
            <a:ext cx="4502148" cy="1060671"/>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3" name="Text Placeholder 29">
            <a:extLst>
              <a:ext uri="{FF2B5EF4-FFF2-40B4-BE49-F238E27FC236}">
                <a16:creationId xmlns:a16="http://schemas.microsoft.com/office/drawing/2014/main" id="{BF29A8C4-E01C-8823-3D21-FBEB0A37FD9D}"/>
              </a:ext>
            </a:extLst>
          </p:cNvPr>
          <p:cNvSpPr>
            <a:spLocks noGrp="1"/>
          </p:cNvSpPr>
          <p:nvPr>
            <p:ph type="body" sz="quarter" idx="41"/>
          </p:nvPr>
        </p:nvSpPr>
        <p:spPr>
          <a:xfrm>
            <a:off x="584200" y="4392614"/>
            <a:ext cx="4502148" cy="540557"/>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
        <p:nvSpPr>
          <p:cNvPr id="16" name="Text Placeholder 29">
            <a:extLst>
              <a:ext uri="{FF2B5EF4-FFF2-40B4-BE49-F238E27FC236}">
                <a16:creationId xmlns:a16="http://schemas.microsoft.com/office/drawing/2014/main" id="{36007328-114D-AECE-99A6-016A4CFBB612}"/>
              </a:ext>
            </a:extLst>
          </p:cNvPr>
          <p:cNvSpPr>
            <a:spLocks noGrp="1"/>
          </p:cNvSpPr>
          <p:nvPr>
            <p:ph type="body" sz="quarter" idx="42"/>
          </p:nvPr>
        </p:nvSpPr>
        <p:spPr>
          <a:xfrm>
            <a:off x="584200" y="5005169"/>
            <a:ext cx="4502148" cy="1060671"/>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 name="Text Placeholder 29">
            <a:extLst>
              <a:ext uri="{FF2B5EF4-FFF2-40B4-BE49-F238E27FC236}">
                <a16:creationId xmlns:a16="http://schemas.microsoft.com/office/drawing/2014/main" id="{2142D811-C93D-9F9B-677A-5ADF7CD3A81A}"/>
              </a:ext>
            </a:extLst>
          </p:cNvPr>
          <p:cNvSpPr>
            <a:spLocks noGrp="1"/>
          </p:cNvSpPr>
          <p:nvPr>
            <p:ph type="body" sz="quarter" idx="43"/>
          </p:nvPr>
        </p:nvSpPr>
        <p:spPr>
          <a:xfrm>
            <a:off x="7105654" y="2432049"/>
            <a:ext cx="4502148" cy="540557"/>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
        <p:nvSpPr>
          <p:cNvPr id="18" name="Text Placeholder 29">
            <a:extLst>
              <a:ext uri="{FF2B5EF4-FFF2-40B4-BE49-F238E27FC236}">
                <a16:creationId xmlns:a16="http://schemas.microsoft.com/office/drawing/2014/main" id="{0B048665-3CE8-1449-AE80-5C39685B7BA3}"/>
              </a:ext>
            </a:extLst>
          </p:cNvPr>
          <p:cNvSpPr>
            <a:spLocks noGrp="1"/>
          </p:cNvSpPr>
          <p:nvPr>
            <p:ph type="body" sz="quarter" idx="44"/>
          </p:nvPr>
        </p:nvSpPr>
        <p:spPr>
          <a:xfrm>
            <a:off x="7105654" y="3044604"/>
            <a:ext cx="4502148" cy="1060671"/>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9" name="Text Placeholder 29">
            <a:extLst>
              <a:ext uri="{FF2B5EF4-FFF2-40B4-BE49-F238E27FC236}">
                <a16:creationId xmlns:a16="http://schemas.microsoft.com/office/drawing/2014/main" id="{337177BD-61D7-4610-6C2F-89A1FACFC2A5}"/>
              </a:ext>
            </a:extLst>
          </p:cNvPr>
          <p:cNvSpPr>
            <a:spLocks noGrp="1"/>
          </p:cNvSpPr>
          <p:nvPr>
            <p:ph type="body" sz="quarter" idx="45"/>
          </p:nvPr>
        </p:nvSpPr>
        <p:spPr>
          <a:xfrm>
            <a:off x="7105654" y="4392614"/>
            <a:ext cx="4502148" cy="540557"/>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
        <p:nvSpPr>
          <p:cNvPr id="20" name="Text Placeholder 29">
            <a:extLst>
              <a:ext uri="{FF2B5EF4-FFF2-40B4-BE49-F238E27FC236}">
                <a16:creationId xmlns:a16="http://schemas.microsoft.com/office/drawing/2014/main" id="{EAACD5B2-3311-26B6-AFCF-4FD5DEBF7494}"/>
              </a:ext>
            </a:extLst>
          </p:cNvPr>
          <p:cNvSpPr>
            <a:spLocks noGrp="1"/>
          </p:cNvSpPr>
          <p:nvPr>
            <p:ph type="body" sz="quarter" idx="46"/>
          </p:nvPr>
        </p:nvSpPr>
        <p:spPr>
          <a:xfrm>
            <a:off x="7105654" y="5005169"/>
            <a:ext cx="4502148" cy="1060671"/>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2153376647"/>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Text Boxes T23V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2F9EFE-3E38-5624-6F5C-8EA73167EB3F}"/>
              </a:ext>
            </a:extLst>
          </p:cNvPr>
          <p:cNvSpPr/>
          <p:nvPr userDrawn="1"/>
        </p:nvSpPr>
        <p:spPr>
          <a:xfrm flipH="1">
            <a:off x="8381893" y="1538679"/>
            <a:ext cx="3810103" cy="450812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7" name="Text Placeholder 29">
            <a:extLst>
              <a:ext uri="{FF2B5EF4-FFF2-40B4-BE49-F238E27FC236}">
                <a16:creationId xmlns:a16="http://schemas.microsoft.com/office/drawing/2014/main" id="{7127DC28-28A8-3A98-B7FB-41B0888536BE}"/>
              </a:ext>
            </a:extLst>
          </p:cNvPr>
          <p:cNvSpPr>
            <a:spLocks noGrp="1"/>
          </p:cNvSpPr>
          <p:nvPr>
            <p:ph type="body" sz="quarter" idx="39"/>
          </p:nvPr>
        </p:nvSpPr>
        <p:spPr>
          <a:xfrm>
            <a:off x="731443" y="1542541"/>
            <a:ext cx="7380682" cy="341168"/>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Text Placeholder 29">
            <a:extLst>
              <a:ext uri="{FF2B5EF4-FFF2-40B4-BE49-F238E27FC236}">
                <a16:creationId xmlns:a16="http://schemas.microsoft.com/office/drawing/2014/main" id="{8C38966B-9C0F-01D5-79F5-8D32825F662C}"/>
              </a:ext>
            </a:extLst>
          </p:cNvPr>
          <p:cNvSpPr>
            <a:spLocks noGrp="1"/>
          </p:cNvSpPr>
          <p:nvPr>
            <p:ph type="body" sz="quarter" idx="40"/>
          </p:nvPr>
        </p:nvSpPr>
        <p:spPr>
          <a:xfrm>
            <a:off x="731443" y="1955707"/>
            <a:ext cx="7380682" cy="533493"/>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
        <p:nvSpPr>
          <p:cNvPr id="4" name="Picture Placeholder 11">
            <a:extLst>
              <a:ext uri="{FF2B5EF4-FFF2-40B4-BE49-F238E27FC236}">
                <a16:creationId xmlns:a16="http://schemas.microsoft.com/office/drawing/2014/main" id="{9DEBAB1A-CE11-600C-955B-5BF2329A4896}"/>
              </a:ext>
            </a:extLst>
          </p:cNvPr>
          <p:cNvSpPr>
            <a:spLocks noGrp="1"/>
          </p:cNvSpPr>
          <p:nvPr>
            <p:ph type="pic" sz="quarter" idx="10"/>
          </p:nvPr>
        </p:nvSpPr>
        <p:spPr>
          <a:xfrm>
            <a:off x="8499369" y="1658545"/>
            <a:ext cx="3692631" cy="4267606"/>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sp>
        <p:nvSpPr>
          <p:cNvPr id="2" name="Title 1">
            <a:extLst>
              <a:ext uri="{FF2B5EF4-FFF2-40B4-BE49-F238E27FC236}">
                <a16:creationId xmlns:a16="http://schemas.microsoft.com/office/drawing/2014/main" id="{CB181972-256A-76B4-0FD9-61DDA03AA7F6}"/>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cxnSp>
        <p:nvCxnSpPr>
          <p:cNvPr id="5" name="Straight Connector 4">
            <a:extLst>
              <a:ext uri="{FF2B5EF4-FFF2-40B4-BE49-F238E27FC236}">
                <a16:creationId xmlns:a16="http://schemas.microsoft.com/office/drawing/2014/main" id="{429E9EB5-3229-F5DC-7AD8-BAEE16B592B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 Placeholder 29">
            <a:extLst>
              <a:ext uri="{FF2B5EF4-FFF2-40B4-BE49-F238E27FC236}">
                <a16:creationId xmlns:a16="http://schemas.microsoft.com/office/drawing/2014/main" id="{49F1EC6F-145D-0EDF-93B2-B29180FA0480}"/>
              </a:ext>
            </a:extLst>
          </p:cNvPr>
          <p:cNvSpPr>
            <a:spLocks noGrp="1"/>
          </p:cNvSpPr>
          <p:nvPr>
            <p:ph type="body" sz="quarter" idx="41"/>
          </p:nvPr>
        </p:nvSpPr>
        <p:spPr>
          <a:xfrm>
            <a:off x="731443" y="2721322"/>
            <a:ext cx="7380682" cy="341168"/>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8" name="Text Placeholder 29">
            <a:extLst>
              <a:ext uri="{FF2B5EF4-FFF2-40B4-BE49-F238E27FC236}">
                <a16:creationId xmlns:a16="http://schemas.microsoft.com/office/drawing/2014/main" id="{E05F433A-DD20-4C85-9DBB-0B8C1E977F5C}"/>
              </a:ext>
            </a:extLst>
          </p:cNvPr>
          <p:cNvSpPr>
            <a:spLocks noGrp="1"/>
          </p:cNvSpPr>
          <p:nvPr>
            <p:ph type="body" sz="quarter" idx="42"/>
          </p:nvPr>
        </p:nvSpPr>
        <p:spPr>
          <a:xfrm>
            <a:off x="731443" y="3134488"/>
            <a:ext cx="7380682" cy="533493"/>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
        <p:nvSpPr>
          <p:cNvPr id="10" name="Text Placeholder 29">
            <a:extLst>
              <a:ext uri="{FF2B5EF4-FFF2-40B4-BE49-F238E27FC236}">
                <a16:creationId xmlns:a16="http://schemas.microsoft.com/office/drawing/2014/main" id="{0940A55E-D619-99C7-21D8-21E0C29C4517}"/>
              </a:ext>
            </a:extLst>
          </p:cNvPr>
          <p:cNvSpPr>
            <a:spLocks noGrp="1"/>
          </p:cNvSpPr>
          <p:nvPr>
            <p:ph type="body" sz="quarter" idx="43"/>
          </p:nvPr>
        </p:nvSpPr>
        <p:spPr>
          <a:xfrm>
            <a:off x="731443" y="3900103"/>
            <a:ext cx="7380682" cy="341168"/>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2" name="Text Placeholder 29">
            <a:extLst>
              <a:ext uri="{FF2B5EF4-FFF2-40B4-BE49-F238E27FC236}">
                <a16:creationId xmlns:a16="http://schemas.microsoft.com/office/drawing/2014/main" id="{1BBECFA9-FFC1-ADE4-F361-2C7CE5C812B8}"/>
              </a:ext>
            </a:extLst>
          </p:cNvPr>
          <p:cNvSpPr>
            <a:spLocks noGrp="1"/>
          </p:cNvSpPr>
          <p:nvPr>
            <p:ph type="body" sz="quarter" idx="44"/>
          </p:nvPr>
        </p:nvSpPr>
        <p:spPr>
          <a:xfrm>
            <a:off x="731443" y="4313269"/>
            <a:ext cx="7380682" cy="533493"/>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
        <p:nvSpPr>
          <p:cNvPr id="14" name="Text Placeholder 29">
            <a:extLst>
              <a:ext uri="{FF2B5EF4-FFF2-40B4-BE49-F238E27FC236}">
                <a16:creationId xmlns:a16="http://schemas.microsoft.com/office/drawing/2014/main" id="{96E1E4FB-A003-416E-B5FD-06D318390D24}"/>
              </a:ext>
            </a:extLst>
          </p:cNvPr>
          <p:cNvSpPr>
            <a:spLocks noGrp="1"/>
          </p:cNvSpPr>
          <p:nvPr>
            <p:ph type="body" sz="quarter" idx="45"/>
          </p:nvPr>
        </p:nvSpPr>
        <p:spPr>
          <a:xfrm>
            <a:off x="731443" y="5078884"/>
            <a:ext cx="7380682" cy="341168"/>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5" name="Text Placeholder 29">
            <a:extLst>
              <a:ext uri="{FF2B5EF4-FFF2-40B4-BE49-F238E27FC236}">
                <a16:creationId xmlns:a16="http://schemas.microsoft.com/office/drawing/2014/main" id="{F627812D-F4DE-F22F-9151-6D1510AA1EEA}"/>
              </a:ext>
            </a:extLst>
          </p:cNvPr>
          <p:cNvSpPr>
            <a:spLocks noGrp="1"/>
          </p:cNvSpPr>
          <p:nvPr>
            <p:ph type="body" sz="quarter" idx="46"/>
          </p:nvPr>
        </p:nvSpPr>
        <p:spPr>
          <a:xfrm>
            <a:off x="731443" y="5492050"/>
            <a:ext cx="7380682" cy="533493"/>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
        <p:nvSpPr>
          <p:cNvPr id="24" name="Rectangle 23">
            <a:extLst>
              <a:ext uri="{FF2B5EF4-FFF2-40B4-BE49-F238E27FC236}">
                <a16:creationId xmlns:a16="http://schemas.microsoft.com/office/drawing/2014/main" id="{A9E46C6C-267F-F99A-35B8-CFC1641BE967}"/>
              </a:ext>
            </a:extLst>
          </p:cNvPr>
          <p:cNvSpPr/>
          <p:nvPr userDrawn="1"/>
        </p:nvSpPr>
        <p:spPr>
          <a:xfrm>
            <a:off x="8381889" y="2717566"/>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340752435"/>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able with Contents C40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4" name="Table Placeholder 3">
            <a:extLst>
              <a:ext uri="{FF2B5EF4-FFF2-40B4-BE49-F238E27FC236}">
                <a16:creationId xmlns:a16="http://schemas.microsoft.com/office/drawing/2014/main" id="{9DD2B053-49CB-EC30-CB40-BD5B5A83362E}"/>
              </a:ext>
            </a:extLst>
          </p:cNvPr>
          <p:cNvSpPr>
            <a:spLocks noGrp="1"/>
          </p:cNvSpPr>
          <p:nvPr>
            <p:ph type="tbl" sz="quarter" idx="10"/>
          </p:nvPr>
        </p:nvSpPr>
        <p:spPr>
          <a:xfrm>
            <a:off x="587375" y="2793172"/>
            <a:ext cx="11017250" cy="3196466"/>
          </a:xfrm>
        </p:spPr>
        <p:txBody>
          <a:bodyPr/>
          <a:lstStyle>
            <a:lvl1pPr algn="ctr">
              <a:defRPr b="0">
                <a:solidFill>
                  <a:schemeClr val="tx1"/>
                </a:solidFill>
              </a:defRPr>
            </a:lvl1pPr>
          </a:lstStyle>
          <a:p>
            <a:endParaRPr lang="en-GB" dirty="0"/>
          </a:p>
        </p:txBody>
      </p:sp>
      <p:sp>
        <p:nvSpPr>
          <p:cNvPr id="17" name="Text Placeholder 29">
            <a:extLst>
              <a:ext uri="{FF2B5EF4-FFF2-40B4-BE49-F238E27FC236}">
                <a16:creationId xmlns:a16="http://schemas.microsoft.com/office/drawing/2014/main" id="{C88A6C4B-DACE-AD62-1602-DB64BFC7F7D9}"/>
              </a:ext>
            </a:extLst>
          </p:cNvPr>
          <p:cNvSpPr>
            <a:spLocks noGrp="1"/>
          </p:cNvSpPr>
          <p:nvPr>
            <p:ph type="body" sz="quarter" idx="40"/>
          </p:nvPr>
        </p:nvSpPr>
        <p:spPr>
          <a:xfrm>
            <a:off x="731443" y="1689638"/>
            <a:ext cx="10873182" cy="709296"/>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Tree>
    <p:extLst>
      <p:ext uri="{BB962C8B-B14F-4D97-AF65-F5344CB8AC3E}">
        <p14:creationId xmlns:p14="http://schemas.microsoft.com/office/powerpoint/2010/main" val="1917585566"/>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 Radial Bars C41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 name="Oval 2">
            <a:extLst>
              <a:ext uri="{FF2B5EF4-FFF2-40B4-BE49-F238E27FC236}">
                <a16:creationId xmlns:a16="http://schemas.microsoft.com/office/drawing/2014/main" id="{3BBD3D9D-E2D7-5928-9ACE-BC305ADE7015}"/>
              </a:ext>
            </a:extLst>
          </p:cNvPr>
          <p:cNvSpPr/>
          <p:nvPr userDrawn="1"/>
        </p:nvSpPr>
        <p:spPr>
          <a:xfrm>
            <a:off x="5305353" y="1735993"/>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 name="Text Placeholder 14">
            <a:extLst>
              <a:ext uri="{FF2B5EF4-FFF2-40B4-BE49-F238E27FC236}">
                <a16:creationId xmlns:a16="http://schemas.microsoft.com/office/drawing/2014/main" id="{6B6F7D80-7AE5-EF7E-CA93-91FFC8961EAC}"/>
              </a:ext>
            </a:extLst>
          </p:cNvPr>
          <p:cNvSpPr>
            <a:spLocks noGrp="1"/>
          </p:cNvSpPr>
          <p:nvPr>
            <p:ph type="body" sz="quarter" idx="34" hasCustomPrompt="1"/>
          </p:nvPr>
        </p:nvSpPr>
        <p:spPr>
          <a:xfrm>
            <a:off x="5305353" y="1735993"/>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chemeClr val="tx1"/>
                </a:solidFill>
              </a:defRPr>
            </a:lvl1pPr>
          </a:lstStyle>
          <a:p>
            <a:pPr lvl="0" algn="ctr" defTabSz="914400"/>
            <a:r>
              <a:rPr lang="en-US" dirty="0"/>
              <a:t> </a:t>
            </a:r>
            <a:endParaRPr lang="en-GB" dirty="0"/>
          </a:p>
        </p:txBody>
      </p:sp>
      <p:sp>
        <p:nvSpPr>
          <p:cNvPr id="6" name="Text Placeholder 6">
            <a:extLst>
              <a:ext uri="{FF2B5EF4-FFF2-40B4-BE49-F238E27FC236}">
                <a16:creationId xmlns:a16="http://schemas.microsoft.com/office/drawing/2014/main" id="{40FC2368-512D-2676-8BCC-4005ACA137B2}"/>
              </a:ext>
            </a:extLst>
          </p:cNvPr>
          <p:cNvSpPr>
            <a:spLocks noGrp="1"/>
          </p:cNvSpPr>
          <p:nvPr>
            <p:ph type="body" sz="quarter" idx="35" hasCustomPrompt="1"/>
          </p:nvPr>
        </p:nvSpPr>
        <p:spPr>
          <a:xfrm>
            <a:off x="5466419" y="2156298"/>
            <a:ext cx="1259160" cy="760184"/>
          </a:xfrm>
        </p:spPr>
        <p:txBody>
          <a:bodyPr anchor="ctr">
            <a:noAutofit/>
          </a:bodyPr>
          <a:lstStyle>
            <a:lvl1pPr marL="0" indent="0" algn="ctr">
              <a:buNone/>
              <a:defRPr sz="2800" b="1">
                <a:solidFill>
                  <a:schemeClr val="tx1"/>
                </a:solidFill>
                <a:latin typeface="+mj-lt"/>
              </a:defRPr>
            </a:lvl1pPr>
          </a:lstStyle>
          <a:p>
            <a:pPr lvl="0"/>
            <a:r>
              <a:rPr lang="en-US" dirty="0"/>
              <a:t>xx%</a:t>
            </a:r>
          </a:p>
        </p:txBody>
      </p:sp>
      <p:sp>
        <p:nvSpPr>
          <p:cNvPr id="8" name="Text Placeholder 29">
            <a:extLst>
              <a:ext uri="{FF2B5EF4-FFF2-40B4-BE49-F238E27FC236}">
                <a16:creationId xmlns:a16="http://schemas.microsoft.com/office/drawing/2014/main" id="{2DDCCD52-4493-F59D-7027-7C212038D4AF}"/>
              </a:ext>
            </a:extLst>
          </p:cNvPr>
          <p:cNvSpPr>
            <a:spLocks noGrp="1"/>
          </p:cNvSpPr>
          <p:nvPr>
            <p:ph type="body" sz="quarter" idx="33"/>
          </p:nvPr>
        </p:nvSpPr>
        <p:spPr>
          <a:xfrm>
            <a:off x="4555119" y="3566635"/>
            <a:ext cx="3081762"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Text Placeholder 29">
            <a:extLst>
              <a:ext uri="{FF2B5EF4-FFF2-40B4-BE49-F238E27FC236}">
                <a16:creationId xmlns:a16="http://schemas.microsoft.com/office/drawing/2014/main" id="{C7EF7556-5224-47F1-49F3-0572DF21F2EE}"/>
              </a:ext>
            </a:extLst>
          </p:cNvPr>
          <p:cNvSpPr>
            <a:spLocks noGrp="1"/>
          </p:cNvSpPr>
          <p:nvPr>
            <p:ph type="body" sz="quarter" idx="36"/>
          </p:nvPr>
        </p:nvSpPr>
        <p:spPr>
          <a:xfrm>
            <a:off x="4555119" y="4191734"/>
            <a:ext cx="3081762" cy="1512248"/>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9" name="Oval 18">
            <a:extLst>
              <a:ext uri="{FF2B5EF4-FFF2-40B4-BE49-F238E27FC236}">
                <a16:creationId xmlns:a16="http://schemas.microsoft.com/office/drawing/2014/main" id="{705E8CF0-45DA-C681-8618-12E9EAF903D4}"/>
              </a:ext>
            </a:extLst>
          </p:cNvPr>
          <p:cNvSpPr/>
          <p:nvPr userDrawn="1"/>
        </p:nvSpPr>
        <p:spPr>
          <a:xfrm>
            <a:off x="9273097" y="1735993"/>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0" name="Text Placeholder 14">
            <a:extLst>
              <a:ext uri="{FF2B5EF4-FFF2-40B4-BE49-F238E27FC236}">
                <a16:creationId xmlns:a16="http://schemas.microsoft.com/office/drawing/2014/main" id="{0BDF54D5-341A-BDB8-70D5-1D271A33068B}"/>
              </a:ext>
            </a:extLst>
          </p:cNvPr>
          <p:cNvSpPr>
            <a:spLocks noGrp="1"/>
          </p:cNvSpPr>
          <p:nvPr>
            <p:ph type="body" sz="quarter" idx="37" hasCustomPrompt="1"/>
          </p:nvPr>
        </p:nvSpPr>
        <p:spPr>
          <a:xfrm>
            <a:off x="9273097" y="1735993"/>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chemeClr val="tx1"/>
                </a:solidFill>
              </a:defRPr>
            </a:lvl1pPr>
          </a:lstStyle>
          <a:p>
            <a:pPr lvl="0" algn="ctr" defTabSz="914400"/>
            <a:r>
              <a:rPr lang="en-US" dirty="0"/>
              <a:t> </a:t>
            </a:r>
            <a:endParaRPr lang="en-GB" dirty="0"/>
          </a:p>
        </p:txBody>
      </p:sp>
      <p:sp>
        <p:nvSpPr>
          <p:cNvPr id="22" name="Text Placeholder 6">
            <a:extLst>
              <a:ext uri="{FF2B5EF4-FFF2-40B4-BE49-F238E27FC236}">
                <a16:creationId xmlns:a16="http://schemas.microsoft.com/office/drawing/2014/main" id="{E42ED014-DC96-68EC-18BA-293A5537638C}"/>
              </a:ext>
            </a:extLst>
          </p:cNvPr>
          <p:cNvSpPr>
            <a:spLocks noGrp="1"/>
          </p:cNvSpPr>
          <p:nvPr>
            <p:ph type="body" sz="quarter" idx="38" hasCustomPrompt="1"/>
          </p:nvPr>
        </p:nvSpPr>
        <p:spPr>
          <a:xfrm>
            <a:off x="9434163" y="2156298"/>
            <a:ext cx="1259160" cy="760184"/>
          </a:xfrm>
        </p:spPr>
        <p:txBody>
          <a:bodyPr anchor="ctr">
            <a:noAutofit/>
          </a:bodyPr>
          <a:lstStyle>
            <a:lvl1pPr marL="0" indent="0" algn="ctr">
              <a:buNone/>
              <a:defRPr sz="2800" b="1">
                <a:solidFill>
                  <a:schemeClr val="tx1"/>
                </a:solidFill>
                <a:latin typeface="+mj-lt"/>
              </a:defRPr>
            </a:lvl1pPr>
          </a:lstStyle>
          <a:p>
            <a:pPr lvl="0"/>
            <a:r>
              <a:rPr lang="en-US" dirty="0"/>
              <a:t>xx%</a:t>
            </a:r>
          </a:p>
        </p:txBody>
      </p:sp>
      <p:sp>
        <p:nvSpPr>
          <p:cNvPr id="23" name="Text Placeholder 29">
            <a:extLst>
              <a:ext uri="{FF2B5EF4-FFF2-40B4-BE49-F238E27FC236}">
                <a16:creationId xmlns:a16="http://schemas.microsoft.com/office/drawing/2014/main" id="{C94D2F51-651E-57C6-669A-9421CC548657}"/>
              </a:ext>
            </a:extLst>
          </p:cNvPr>
          <p:cNvSpPr>
            <a:spLocks noGrp="1"/>
          </p:cNvSpPr>
          <p:nvPr>
            <p:ph type="body" sz="quarter" idx="39"/>
          </p:nvPr>
        </p:nvSpPr>
        <p:spPr>
          <a:xfrm>
            <a:off x="8522863" y="3566635"/>
            <a:ext cx="3081762"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4" name="Text Placeholder 29">
            <a:extLst>
              <a:ext uri="{FF2B5EF4-FFF2-40B4-BE49-F238E27FC236}">
                <a16:creationId xmlns:a16="http://schemas.microsoft.com/office/drawing/2014/main" id="{F189AE72-78C6-B559-D0A6-2C7C78AB19A4}"/>
              </a:ext>
            </a:extLst>
          </p:cNvPr>
          <p:cNvSpPr>
            <a:spLocks noGrp="1"/>
          </p:cNvSpPr>
          <p:nvPr>
            <p:ph type="body" sz="quarter" idx="40"/>
          </p:nvPr>
        </p:nvSpPr>
        <p:spPr>
          <a:xfrm>
            <a:off x="8522863" y="4191734"/>
            <a:ext cx="3081762" cy="1512248"/>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5" name="Rectangle 24">
            <a:extLst>
              <a:ext uri="{FF2B5EF4-FFF2-40B4-BE49-F238E27FC236}">
                <a16:creationId xmlns:a16="http://schemas.microsoft.com/office/drawing/2014/main" id="{411B19D0-9F0D-EC21-F087-8B275D7C6526}"/>
              </a:ext>
            </a:extLst>
          </p:cNvPr>
          <p:cNvSpPr/>
          <p:nvPr userDrawn="1"/>
        </p:nvSpPr>
        <p:spPr>
          <a:xfrm>
            <a:off x="-1" y="1636148"/>
            <a:ext cx="4114905" cy="406783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Picture Placeholder 11">
            <a:extLst>
              <a:ext uri="{FF2B5EF4-FFF2-40B4-BE49-F238E27FC236}">
                <a16:creationId xmlns:a16="http://schemas.microsoft.com/office/drawing/2014/main" id="{C53EE9AC-019F-1A80-298A-9207C2D4513E}"/>
              </a:ext>
            </a:extLst>
          </p:cNvPr>
          <p:cNvSpPr>
            <a:spLocks noGrp="1"/>
          </p:cNvSpPr>
          <p:nvPr>
            <p:ph type="pic" sz="quarter" idx="10"/>
          </p:nvPr>
        </p:nvSpPr>
        <p:spPr>
          <a:xfrm>
            <a:off x="-1" y="1756804"/>
            <a:ext cx="3997431" cy="3826522"/>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sp>
        <p:nvSpPr>
          <p:cNvPr id="28" name="Rectangle 27">
            <a:extLst>
              <a:ext uri="{FF2B5EF4-FFF2-40B4-BE49-F238E27FC236}">
                <a16:creationId xmlns:a16="http://schemas.microsoft.com/office/drawing/2014/main" id="{0E2D268C-F2F5-0F07-54EC-3F1273607340}"/>
              </a:ext>
            </a:extLst>
          </p:cNvPr>
          <p:cNvSpPr/>
          <p:nvPr userDrawn="1"/>
        </p:nvSpPr>
        <p:spPr>
          <a:xfrm>
            <a:off x="3997430" y="2717566"/>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2387986896"/>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Radial Bars C42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 name="Oval 2">
            <a:extLst>
              <a:ext uri="{FF2B5EF4-FFF2-40B4-BE49-F238E27FC236}">
                <a16:creationId xmlns:a16="http://schemas.microsoft.com/office/drawing/2014/main" id="{3BBD3D9D-E2D7-5928-9ACE-BC305ADE7015}"/>
              </a:ext>
            </a:extLst>
          </p:cNvPr>
          <p:cNvSpPr/>
          <p:nvPr userDrawn="1"/>
        </p:nvSpPr>
        <p:spPr>
          <a:xfrm>
            <a:off x="5305353" y="1735993"/>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 name="Text Placeholder 14">
            <a:extLst>
              <a:ext uri="{FF2B5EF4-FFF2-40B4-BE49-F238E27FC236}">
                <a16:creationId xmlns:a16="http://schemas.microsoft.com/office/drawing/2014/main" id="{6B6F7D80-7AE5-EF7E-CA93-91FFC8961EAC}"/>
              </a:ext>
            </a:extLst>
          </p:cNvPr>
          <p:cNvSpPr>
            <a:spLocks noGrp="1"/>
          </p:cNvSpPr>
          <p:nvPr>
            <p:ph type="body" sz="quarter" idx="34" hasCustomPrompt="1"/>
          </p:nvPr>
        </p:nvSpPr>
        <p:spPr>
          <a:xfrm>
            <a:off x="5305353" y="1735993"/>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chemeClr val="tx1"/>
                </a:solidFill>
              </a:defRPr>
            </a:lvl1pPr>
          </a:lstStyle>
          <a:p>
            <a:pPr lvl="0" algn="ctr" defTabSz="914400"/>
            <a:r>
              <a:rPr lang="en-US" dirty="0"/>
              <a:t> </a:t>
            </a:r>
            <a:endParaRPr lang="en-GB" dirty="0"/>
          </a:p>
        </p:txBody>
      </p:sp>
      <p:sp>
        <p:nvSpPr>
          <p:cNvPr id="6" name="Text Placeholder 6">
            <a:extLst>
              <a:ext uri="{FF2B5EF4-FFF2-40B4-BE49-F238E27FC236}">
                <a16:creationId xmlns:a16="http://schemas.microsoft.com/office/drawing/2014/main" id="{40FC2368-512D-2676-8BCC-4005ACA137B2}"/>
              </a:ext>
            </a:extLst>
          </p:cNvPr>
          <p:cNvSpPr>
            <a:spLocks noGrp="1"/>
          </p:cNvSpPr>
          <p:nvPr>
            <p:ph type="body" sz="quarter" idx="35" hasCustomPrompt="1"/>
          </p:nvPr>
        </p:nvSpPr>
        <p:spPr>
          <a:xfrm>
            <a:off x="5466419" y="2156298"/>
            <a:ext cx="1259160" cy="760184"/>
          </a:xfrm>
        </p:spPr>
        <p:txBody>
          <a:bodyPr anchor="ctr">
            <a:noAutofit/>
          </a:bodyPr>
          <a:lstStyle>
            <a:lvl1pPr marL="0" indent="0" algn="ctr">
              <a:buNone/>
              <a:defRPr sz="2800" b="1">
                <a:solidFill>
                  <a:schemeClr val="tx1"/>
                </a:solidFill>
                <a:latin typeface="+mj-lt"/>
              </a:defRPr>
            </a:lvl1pPr>
          </a:lstStyle>
          <a:p>
            <a:pPr lvl="0"/>
            <a:r>
              <a:rPr lang="en-US" dirty="0"/>
              <a:t>xx%</a:t>
            </a:r>
          </a:p>
        </p:txBody>
      </p:sp>
      <p:sp>
        <p:nvSpPr>
          <p:cNvPr id="8" name="Text Placeholder 29">
            <a:extLst>
              <a:ext uri="{FF2B5EF4-FFF2-40B4-BE49-F238E27FC236}">
                <a16:creationId xmlns:a16="http://schemas.microsoft.com/office/drawing/2014/main" id="{2DDCCD52-4493-F59D-7027-7C212038D4AF}"/>
              </a:ext>
            </a:extLst>
          </p:cNvPr>
          <p:cNvSpPr>
            <a:spLocks noGrp="1"/>
          </p:cNvSpPr>
          <p:nvPr>
            <p:ph type="body" sz="quarter" idx="33"/>
          </p:nvPr>
        </p:nvSpPr>
        <p:spPr>
          <a:xfrm>
            <a:off x="4555119" y="3566635"/>
            <a:ext cx="3081762"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Text Placeholder 29">
            <a:extLst>
              <a:ext uri="{FF2B5EF4-FFF2-40B4-BE49-F238E27FC236}">
                <a16:creationId xmlns:a16="http://schemas.microsoft.com/office/drawing/2014/main" id="{C7EF7556-5224-47F1-49F3-0572DF21F2EE}"/>
              </a:ext>
            </a:extLst>
          </p:cNvPr>
          <p:cNvSpPr>
            <a:spLocks noGrp="1"/>
          </p:cNvSpPr>
          <p:nvPr>
            <p:ph type="body" sz="quarter" idx="36"/>
          </p:nvPr>
        </p:nvSpPr>
        <p:spPr>
          <a:xfrm>
            <a:off x="4555119" y="4191734"/>
            <a:ext cx="3081762" cy="1512248"/>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9" name="Oval 18">
            <a:extLst>
              <a:ext uri="{FF2B5EF4-FFF2-40B4-BE49-F238E27FC236}">
                <a16:creationId xmlns:a16="http://schemas.microsoft.com/office/drawing/2014/main" id="{705E8CF0-45DA-C681-8618-12E9EAF903D4}"/>
              </a:ext>
            </a:extLst>
          </p:cNvPr>
          <p:cNvSpPr/>
          <p:nvPr userDrawn="1"/>
        </p:nvSpPr>
        <p:spPr>
          <a:xfrm>
            <a:off x="9273097" y="1735993"/>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0" name="Text Placeholder 14">
            <a:extLst>
              <a:ext uri="{FF2B5EF4-FFF2-40B4-BE49-F238E27FC236}">
                <a16:creationId xmlns:a16="http://schemas.microsoft.com/office/drawing/2014/main" id="{0BDF54D5-341A-BDB8-70D5-1D271A33068B}"/>
              </a:ext>
            </a:extLst>
          </p:cNvPr>
          <p:cNvSpPr>
            <a:spLocks noGrp="1"/>
          </p:cNvSpPr>
          <p:nvPr>
            <p:ph type="body" sz="quarter" idx="37" hasCustomPrompt="1"/>
          </p:nvPr>
        </p:nvSpPr>
        <p:spPr>
          <a:xfrm>
            <a:off x="9273097" y="1735993"/>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chemeClr val="tx1"/>
                </a:solidFill>
              </a:defRPr>
            </a:lvl1pPr>
          </a:lstStyle>
          <a:p>
            <a:pPr lvl="0" algn="ctr" defTabSz="914400"/>
            <a:r>
              <a:rPr lang="en-US" dirty="0"/>
              <a:t> </a:t>
            </a:r>
            <a:endParaRPr lang="en-GB" dirty="0"/>
          </a:p>
        </p:txBody>
      </p:sp>
      <p:sp>
        <p:nvSpPr>
          <p:cNvPr id="22" name="Text Placeholder 6">
            <a:extLst>
              <a:ext uri="{FF2B5EF4-FFF2-40B4-BE49-F238E27FC236}">
                <a16:creationId xmlns:a16="http://schemas.microsoft.com/office/drawing/2014/main" id="{E42ED014-DC96-68EC-18BA-293A5537638C}"/>
              </a:ext>
            </a:extLst>
          </p:cNvPr>
          <p:cNvSpPr>
            <a:spLocks noGrp="1"/>
          </p:cNvSpPr>
          <p:nvPr>
            <p:ph type="body" sz="quarter" idx="38" hasCustomPrompt="1"/>
          </p:nvPr>
        </p:nvSpPr>
        <p:spPr>
          <a:xfrm>
            <a:off x="9434163" y="2156298"/>
            <a:ext cx="1259160" cy="760184"/>
          </a:xfrm>
        </p:spPr>
        <p:txBody>
          <a:bodyPr anchor="ctr">
            <a:noAutofit/>
          </a:bodyPr>
          <a:lstStyle>
            <a:lvl1pPr marL="0" indent="0" algn="ctr">
              <a:buNone/>
              <a:defRPr sz="2800" b="1">
                <a:solidFill>
                  <a:schemeClr val="tx1"/>
                </a:solidFill>
                <a:latin typeface="+mj-lt"/>
              </a:defRPr>
            </a:lvl1pPr>
          </a:lstStyle>
          <a:p>
            <a:pPr lvl="0"/>
            <a:r>
              <a:rPr lang="en-US" dirty="0"/>
              <a:t>xx%</a:t>
            </a:r>
          </a:p>
        </p:txBody>
      </p:sp>
      <p:sp>
        <p:nvSpPr>
          <p:cNvPr id="23" name="Text Placeholder 29">
            <a:extLst>
              <a:ext uri="{FF2B5EF4-FFF2-40B4-BE49-F238E27FC236}">
                <a16:creationId xmlns:a16="http://schemas.microsoft.com/office/drawing/2014/main" id="{C94D2F51-651E-57C6-669A-9421CC548657}"/>
              </a:ext>
            </a:extLst>
          </p:cNvPr>
          <p:cNvSpPr>
            <a:spLocks noGrp="1"/>
          </p:cNvSpPr>
          <p:nvPr>
            <p:ph type="body" sz="quarter" idx="39"/>
          </p:nvPr>
        </p:nvSpPr>
        <p:spPr>
          <a:xfrm>
            <a:off x="8522863" y="3566635"/>
            <a:ext cx="3081762"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4" name="Text Placeholder 29">
            <a:extLst>
              <a:ext uri="{FF2B5EF4-FFF2-40B4-BE49-F238E27FC236}">
                <a16:creationId xmlns:a16="http://schemas.microsoft.com/office/drawing/2014/main" id="{F189AE72-78C6-B559-D0A6-2C7C78AB19A4}"/>
              </a:ext>
            </a:extLst>
          </p:cNvPr>
          <p:cNvSpPr>
            <a:spLocks noGrp="1"/>
          </p:cNvSpPr>
          <p:nvPr>
            <p:ph type="body" sz="quarter" idx="40"/>
          </p:nvPr>
        </p:nvSpPr>
        <p:spPr>
          <a:xfrm>
            <a:off x="8522863" y="4191734"/>
            <a:ext cx="3081762" cy="1512248"/>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 name="Oval 3">
            <a:extLst>
              <a:ext uri="{FF2B5EF4-FFF2-40B4-BE49-F238E27FC236}">
                <a16:creationId xmlns:a16="http://schemas.microsoft.com/office/drawing/2014/main" id="{FD38544B-21D2-262C-C981-1D7DCCEB5D14}"/>
              </a:ext>
            </a:extLst>
          </p:cNvPr>
          <p:cNvSpPr/>
          <p:nvPr userDrawn="1"/>
        </p:nvSpPr>
        <p:spPr>
          <a:xfrm>
            <a:off x="1337611" y="1735993"/>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 name="Text Placeholder 14">
            <a:extLst>
              <a:ext uri="{FF2B5EF4-FFF2-40B4-BE49-F238E27FC236}">
                <a16:creationId xmlns:a16="http://schemas.microsoft.com/office/drawing/2014/main" id="{C8D65A88-3D58-17DC-77F6-8AE7BB2AECE9}"/>
              </a:ext>
            </a:extLst>
          </p:cNvPr>
          <p:cNvSpPr>
            <a:spLocks noGrp="1"/>
          </p:cNvSpPr>
          <p:nvPr>
            <p:ph type="body" sz="quarter" idx="41" hasCustomPrompt="1"/>
          </p:nvPr>
        </p:nvSpPr>
        <p:spPr>
          <a:xfrm>
            <a:off x="1337611" y="1735993"/>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chemeClr val="tx1"/>
                </a:solidFill>
              </a:defRPr>
            </a:lvl1pPr>
          </a:lstStyle>
          <a:p>
            <a:pPr lvl="0" algn="ctr" defTabSz="914400"/>
            <a:r>
              <a:rPr lang="en-US" dirty="0"/>
              <a:t> </a:t>
            </a:r>
            <a:endParaRPr lang="en-GB" dirty="0"/>
          </a:p>
        </p:txBody>
      </p:sp>
      <p:sp>
        <p:nvSpPr>
          <p:cNvPr id="10" name="Text Placeholder 6">
            <a:extLst>
              <a:ext uri="{FF2B5EF4-FFF2-40B4-BE49-F238E27FC236}">
                <a16:creationId xmlns:a16="http://schemas.microsoft.com/office/drawing/2014/main" id="{569FB8B4-3C26-2BE2-C003-404C8606A6EE}"/>
              </a:ext>
            </a:extLst>
          </p:cNvPr>
          <p:cNvSpPr>
            <a:spLocks noGrp="1"/>
          </p:cNvSpPr>
          <p:nvPr>
            <p:ph type="body" sz="quarter" idx="42" hasCustomPrompt="1"/>
          </p:nvPr>
        </p:nvSpPr>
        <p:spPr>
          <a:xfrm>
            <a:off x="1498677" y="2156298"/>
            <a:ext cx="1259160" cy="760184"/>
          </a:xfrm>
        </p:spPr>
        <p:txBody>
          <a:bodyPr anchor="ctr">
            <a:noAutofit/>
          </a:bodyPr>
          <a:lstStyle>
            <a:lvl1pPr marL="0" indent="0" algn="ctr">
              <a:buNone/>
              <a:defRPr sz="2800" b="1">
                <a:solidFill>
                  <a:schemeClr val="tx1"/>
                </a:solidFill>
                <a:latin typeface="+mj-lt"/>
              </a:defRPr>
            </a:lvl1pPr>
          </a:lstStyle>
          <a:p>
            <a:pPr lvl="0"/>
            <a:r>
              <a:rPr lang="en-US" dirty="0"/>
              <a:t>xx%</a:t>
            </a:r>
          </a:p>
        </p:txBody>
      </p:sp>
      <p:sp>
        <p:nvSpPr>
          <p:cNvPr id="12" name="Text Placeholder 29">
            <a:extLst>
              <a:ext uri="{FF2B5EF4-FFF2-40B4-BE49-F238E27FC236}">
                <a16:creationId xmlns:a16="http://schemas.microsoft.com/office/drawing/2014/main" id="{242A120D-BDA9-915C-DCD1-0AFC1BFF099D}"/>
              </a:ext>
            </a:extLst>
          </p:cNvPr>
          <p:cNvSpPr>
            <a:spLocks noGrp="1"/>
          </p:cNvSpPr>
          <p:nvPr>
            <p:ph type="body" sz="quarter" idx="43"/>
          </p:nvPr>
        </p:nvSpPr>
        <p:spPr>
          <a:xfrm>
            <a:off x="587377" y="3566635"/>
            <a:ext cx="3081762"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3" name="Text Placeholder 29">
            <a:extLst>
              <a:ext uri="{FF2B5EF4-FFF2-40B4-BE49-F238E27FC236}">
                <a16:creationId xmlns:a16="http://schemas.microsoft.com/office/drawing/2014/main" id="{EB823991-32C7-EBE3-826D-F3860C4B1F23}"/>
              </a:ext>
            </a:extLst>
          </p:cNvPr>
          <p:cNvSpPr>
            <a:spLocks noGrp="1"/>
          </p:cNvSpPr>
          <p:nvPr>
            <p:ph type="body" sz="quarter" idx="44"/>
          </p:nvPr>
        </p:nvSpPr>
        <p:spPr>
          <a:xfrm>
            <a:off x="587377" y="4191734"/>
            <a:ext cx="3081762" cy="1512248"/>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2920560110"/>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 Radial Bars C43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4" name="Oval 3">
            <a:extLst>
              <a:ext uri="{FF2B5EF4-FFF2-40B4-BE49-F238E27FC236}">
                <a16:creationId xmlns:a16="http://schemas.microsoft.com/office/drawing/2014/main" id="{FD38544B-21D2-262C-C981-1D7DCCEB5D14}"/>
              </a:ext>
            </a:extLst>
          </p:cNvPr>
          <p:cNvSpPr/>
          <p:nvPr userDrawn="1"/>
        </p:nvSpPr>
        <p:spPr>
          <a:xfrm>
            <a:off x="1088954" y="1735993"/>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 name="Text Placeholder 14">
            <a:extLst>
              <a:ext uri="{FF2B5EF4-FFF2-40B4-BE49-F238E27FC236}">
                <a16:creationId xmlns:a16="http://schemas.microsoft.com/office/drawing/2014/main" id="{C8D65A88-3D58-17DC-77F6-8AE7BB2AECE9}"/>
              </a:ext>
            </a:extLst>
          </p:cNvPr>
          <p:cNvSpPr>
            <a:spLocks noGrp="1"/>
          </p:cNvSpPr>
          <p:nvPr>
            <p:ph type="body" sz="quarter" idx="41" hasCustomPrompt="1"/>
          </p:nvPr>
        </p:nvSpPr>
        <p:spPr>
          <a:xfrm>
            <a:off x="1088954" y="1735993"/>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chemeClr val="tx1"/>
                </a:solidFill>
              </a:defRPr>
            </a:lvl1pPr>
          </a:lstStyle>
          <a:p>
            <a:pPr lvl="0" algn="ctr" defTabSz="914400"/>
            <a:r>
              <a:rPr lang="en-US" dirty="0"/>
              <a:t> </a:t>
            </a:r>
            <a:endParaRPr lang="en-GB" dirty="0"/>
          </a:p>
        </p:txBody>
      </p:sp>
      <p:sp>
        <p:nvSpPr>
          <p:cNvPr id="10" name="Text Placeholder 6">
            <a:extLst>
              <a:ext uri="{FF2B5EF4-FFF2-40B4-BE49-F238E27FC236}">
                <a16:creationId xmlns:a16="http://schemas.microsoft.com/office/drawing/2014/main" id="{569FB8B4-3C26-2BE2-C003-404C8606A6EE}"/>
              </a:ext>
            </a:extLst>
          </p:cNvPr>
          <p:cNvSpPr>
            <a:spLocks noGrp="1"/>
          </p:cNvSpPr>
          <p:nvPr>
            <p:ph type="body" sz="quarter" idx="42" hasCustomPrompt="1"/>
          </p:nvPr>
        </p:nvSpPr>
        <p:spPr>
          <a:xfrm>
            <a:off x="1250020" y="2156298"/>
            <a:ext cx="1259160" cy="760184"/>
          </a:xfrm>
        </p:spPr>
        <p:txBody>
          <a:bodyPr anchor="ctr">
            <a:noAutofit/>
          </a:bodyPr>
          <a:lstStyle>
            <a:lvl1pPr marL="0" indent="0" algn="ctr">
              <a:buNone/>
              <a:defRPr sz="2800" b="1">
                <a:solidFill>
                  <a:schemeClr val="tx1"/>
                </a:solidFill>
                <a:latin typeface="+mj-lt"/>
              </a:defRPr>
            </a:lvl1pPr>
          </a:lstStyle>
          <a:p>
            <a:pPr lvl="0"/>
            <a:r>
              <a:rPr lang="en-US" dirty="0"/>
              <a:t>xx%</a:t>
            </a:r>
          </a:p>
        </p:txBody>
      </p:sp>
      <p:sp>
        <p:nvSpPr>
          <p:cNvPr id="12" name="Text Placeholder 29">
            <a:extLst>
              <a:ext uri="{FF2B5EF4-FFF2-40B4-BE49-F238E27FC236}">
                <a16:creationId xmlns:a16="http://schemas.microsoft.com/office/drawing/2014/main" id="{242A120D-BDA9-915C-DCD1-0AFC1BFF099D}"/>
              </a:ext>
            </a:extLst>
          </p:cNvPr>
          <p:cNvSpPr>
            <a:spLocks noGrp="1"/>
          </p:cNvSpPr>
          <p:nvPr>
            <p:ph type="body" sz="quarter" idx="43"/>
          </p:nvPr>
        </p:nvSpPr>
        <p:spPr>
          <a:xfrm>
            <a:off x="587377" y="3566635"/>
            <a:ext cx="2584447"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3" name="Text Placeholder 29">
            <a:extLst>
              <a:ext uri="{FF2B5EF4-FFF2-40B4-BE49-F238E27FC236}">
                <a16:creationId xmlns:a16="http://schemas.microsoft.com/office/drawing/2014/main" id="{EB823991-32C7-EBE3-826D-F3860C4B1F23}"/>
              </a:ext>
            </a:extLst>
          </p:cNvPr>
          <p:cNvSpPr>
            <a:spLocks noGrp="1"/>
          </p:cNvSpPr>
          <p:nvPr>
            <p:ph type="body" sz="quarter" idx="44"/>
          </p:nvPr>
        </p:nvSpPr>
        <p:spPr>
          <a:xfrm>
            <a:off x="587377" y="4191734"/>
            <a:ext cx="2584447" cy="1512248"/>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4" name="Oval 13">
            <a:extLst>
              <a:ext uri="{FF2B5EF4-FFF2-40B4-BE49-F238E27FC236}">
                <a16:creationId xmlns:a16="http://schemas.microsoft.com/office/drawing/2014/main" id="{E7E1E9FA-AC4E-30FC-8A99-858797B97B66}"/>
              </a:ext>
            </a:extLst>
          </p:cNvPr>
          <p:cNvSpPr/>
          <p:nvPr userDrawn="1"/>
        </p:nvSpPr>
        <p:spPr>
          <a:xfrm>
            <a:off x="3899888" y="1735993"/>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Text Placeholder 14">
            <a:extLst>
              <a:ext uri="{FF2B5EF4-FFF2-40B4-BE49-F238E27FC236}">
                <a16:creationId xmlns:a16="http://schemas.microsoft.com/office/drawing/2014/main" id="{4265B468-859F-1E06-22D4-D26275A00E31}"/>
              </a:ext>
            </a:extLst>
          </p:cNvPr>
          <p:cNvSpPr>
            <a:spLocks noGrp="1"/>
          </p:cNvSpPr>
          <p:nvPr>
            <p:ph type="body" sz="quarter" idx="45" hasCustomPrompt="1"/>
          </p:nvPr>
        </p:nvSpPr>
        <p:spPr>
          <a:xfrm>
            <a:off x="3899888" y="1735993"/>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chemeClr val="tx1"/>
                </a:solidFill>
              </a:defRPr>
            </a:lvl1pPr>
          </a:lstStyle>
          <a:p>
            <a:pPr lvl="0" algn="ctr" defTabSz="914400"/>
            <a:r>
              <a:rPr lang="en-US" dirty="0"/>
              <a:t> </a:t>
            </a:r>
            <a:endParaRPr lang="en-GB" dirty="0"/>
          </a:p>
        </p:txBody>
      </p:sp>
      <p:sp>
        <p:nvSpPr>
          <p:cNvPr id="17" name="Text Placeholder 6">
            <a:extLst>
              <a:ext uri="{FF2B5EF4-FFF2-40B4-BE49-F238E27FC236}">
                <a16:creationId xmlns:a16="http://schemas.microsoft.com/office/drawing/2014/main" id="{514370B5-E372-E43E-4B15-6602BD67418A}"/>
              </a:ext>
            </a:extLst>
          </p:cNvPr>
          <p:cNvSpPr>
            <a:spLocks noGrp="1"/>
          </p:cNvSpPr>
          <p:nvPr>
            <p:ph type="body" sz="quarter" idx="46" hasCustomPrompt="1"/>
          </p:nvPr>
        </p:nvSpPr>
        <p:spPr>
          <a:xfrm>
            <a:off x="4060954" y="2156298"/>
            <a:ext cx="1259160" cy="760184"/>
          </a:xfrm>
        </p:spPr>
        <p:txBody>
          <a:bodyPr anchor="ctr">
            <a:noAutofit/>
          </a:bodyPr>
          <a:lstStyle>
            <a:lvl1pPr marL="0" indent="0" algn="ctr">
              <a:buNone/>
              <a:defRPr sz="2800" b="1">
                <a:solidFill>
                  <a:schemeClr val="tx1"/>
                </a:solidFill>
                <a:latin typeface="+mj-lt"/>
              </a:defRPr>
            </a:lvl1pPr>
          </a:lstStyle>
          <a:p>
            <a:pPr lvl="0"/>
            <a:r>
              <a:rPr lang="en-US" dirty="0"/>
              <a:t>xx%</a:t>
            </a:r>
          </a:p>
        </p:txBody>
      </p:sp>
      <p:sp>
        <p:nvSpPr>
          <p:cNvPr id="18" name="Text Placeholder 29">
            <a:extLst>
              <a:ext uri="{FF2B5EF4-FFF2-40B4-BE49-F238E27FC236}">
                <a16:creationId xmlns:a16="http://schemas.microsoft.com/office/drawing/2014/main" id="{3FD83ED0-13B6-25F1-C4A1-9418CE81206F}"/>
              </a:ext>
            </a:extLst>
          </p:cNvPr>
          <p:cNvSpPr>
            <a:spLocks noGrp="1"/>
          </p:cNvSpPr>
          <p:nvPr>
            <p:ph type="body" sz="quarter" idx="47"/>
          </p:nvPr>
        </p:nvSpPr>
        <p:spPr>
          <a:xfrm>
            <a:off x="3398311" y="3566635"/>
            <a:ext cx="2584447"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5" name="Text Placeholder 29">
            <a:extLst>
              <a:ext uri="{FF2B5EF4-FFF2-40B4-BE49-F238E27FC236}">
                <a16:creationId xmlns:a16="http://schemas.microsoft.com/office/drawing/2014/main" id="{134FB468-D9D9-CE74-160F-CAE980F40A01}"/>
              </a:ext>
            </a:extLst>
          </p:cNvPr>
          <p:cNvSpPr>
            <a:spLocks noGrp="1"/>
          </p:cNvSpPr>
          <p:nvPr>
            <p:ph type="body" sz="quarter" idx="48"/>
          </p:nvPr>
        </p:nvSpPr>
        <p:spPr>
          <a:xfrm>
            <a:off x="3398311" y="4191734"/>
            <a:ext cx="2584447" cy="1512248"/>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6" name="Oval 25">
            <a:extLst>
              <a:ext uri="{FF2B5EF4-FFF2-40B4-BE49-F238E27FC236}">
                <a16:creationId xmlns:a16="http://schemas.microsoft.com/office/drawing/2014/main" id="{2BC5B901-E405-F8D7-B468-EF12534F70A7}"/>
              </a:ext>
            </a:extLst>
          </p:cNvPr>
          <p:cNvSpPr/>
          <p:nvPr userDrawn="1"/>
        </p:nvSpPr>
        <p:spPr>
          <a:xfrm>
            <a:off x="6710822" y="1735993"/>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7" name="Text Placeholder 14">
            <a:extLst>
              <a:ext uri="{FF2B5EF4-FFF2-40B4-BE49-F238E27FC236}">
                <a16:creationId xmlns:a16="http://schemas.microsoft.com/office/drawing/2014/main" id="{7AE31375-8DF6-7D38-FF8B-0AFF50776C7E}"/>
              </a:ext>
            </a:extLst>
          </p:cNvPr>
          <p:cNvSpPr>
            <a:spLocks noGrp="1"/>
          </p:cNvSpPr>
          <p:nvPr>
            <p:ph type="body" sz="quarter" idx="49" hasCustomPrompt="1"/>
          </p:nvPr>
        </p:nvSpPr>
        <p:spPr>
          <a:xfrm>
            <a:off x="6710822" y="1735993"/>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chemeClr val="tx1"/>
                </a:solidFill>
              </a:defRPr>
            </a:lvl1pPr>
          </a:lstStyle>
          <a:p>
            <a:pPr lvl="0" algn="ctr" defTabSz="914400"/>
            <a:r>
              <a:rPr lang="en-US" dirty="0"/>
              <a:t> </a:t>
            </a:r>
            <a:endParaRPr lang="en-GB" dirty="0"/>
          </a:p>
        </p:txBody>
      </p:sp>
      <p:sp>
        <p:nvSpPr>
          <p:cNvPr id="28" name="Text Placeholder 6">
            <a:extLst>
              <a:ext uri="{FF2B5EF4-FFF2-40B4-BE49-F238E27FC236}">
                <a16:creationId xmlns:a16="http://schemas.microsoft.com/office/drawing/2014/main" id="{A9F3FB69-FD5E-FB1B-71E8-126089921296}"/>
              </a:ext>
            </a:extLst>
          </p:cNvPr>
          <p:cNvSpPr>
            <a:spLocks noGrp="1"/>
          </p:cNvSpPr>
          <p:nvPr>
            <p:ph type="body" sz="quarter" idx="50" hasCustomPrompt="1"/>
          </p:nvPr>
        </p:nvSpPr>
        <p:spPr>
          <a:xfrm>
            <a:off x="6871888" y="2156298"/>
            <a:ext cx="1259160" cy="760184"/>
          </a:xfrm>
        </p:spPr>
        <p:txBody>
          <a:bodyPr anchor="ctr">
            <a:noAutofit/>
          </a:bodyPr>
          <a:lstStyle>
            <a:lvl1pPr marL="0" indent="0" algn="ctr">
              <a:buNone/>
              <a:defRPr sz="2800" b="1">
                <a:solidFill>
                  <a:schemeClr val="tx1"/>
                </a:solidFill>
                <a:latin typeface="+mj-lt"/>
              </a:defRPr>
            </a:lvl1pPr>
          </a:lstStyle>
          <a:p>
            <a:pPr lvl="0"/>
            <a:r>
              <a:rPr lang="en-US" dirty="0"/>
              <a:t>xx%</a:t>
            </a:r>
          </a:p>
        </p:txBody>
      </p:sp>
      <p:sp>
        <p:nvSpPr>
          <p:cNvPr id="29" name="Text Placeholder 29">
            <a:extLst>
              <a:ext uri="{FF2B5EF4-FFF2-40B4-BE49-F238E27FC236}">
                <a16:creationId xmlns:a16="http://schemas.microsoft.com/office/drawing/2014/main" id="{F87C084B-36BB-9476-B80C-744F7BE4FED2}"/>
              </a:ext>
            </a:extLst>
          </p:cNvPr>
          <p:cNvSpPr>
            <a:spLocks noGrp="1"/>
          </p:cNvSpPr>
          <p:nvPr>
            <p:ph type="body" sz="quarter" idx="51"/>
          </p:nvPr>
        </p:nvSpPr>
        <p:spPr>
          <a:xfrm>
            <a:off x="6209245" y="3566635"/>
            <a:ext cx="2584447"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0" name="Text Placeholder 29">
            <a:extLst>
              <a:ext uri="{FF2B5EF4-FFF2-40B4-BE49-F238E27FC236}">
                <a16:creationId xmlns:a16="http://schemas.microsoft.com/office/drawing/2014/main" id="{9F959F4C-7A2A-06AD-17DD-4B2E59F4DF05}"/>
              </a:ext>
            </a:extLst>
          </p:cNvPr>
          <p:cNvSpPr>
            <a:spLocks noGrp="1"/>
          </p:cNvSpPr>
          <p:nvPr>
            <p:ph type="body" sz="quarter" idx="52"/>
          </p:nvPr>
        </p:nvSpPr>
        <p:spPr>
          <a:xfrm>
            <a:off x="6209245" y="4191734"/>
            <a:ext cx="2584447" cy="1512248"/>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1" name="Oval 30">
            <a:extLst>
              <a:ext uri="{FF2B5EF4-FFF2-40B4-BE49-F238E27FC236}">
                <a16:creationId xmlns:a16="http://schemas.microsoft.com/office/drawing/2014/main" id="{C4E01475-5550-5308-AF7E-15B3DFA38059}"/>
              </a:ext>
            </a:extLst>
          </p:cNvPr>
          <p:cNvSpPr/>
          <p:nvPr userDrawn="1"/>
        </p:nvSpPr>
        <p:spPr>
          <a:xfrm>
            <a:off x="9521755" y="1735993"/>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2" name="Text Placeholder 14">
            <a:extLst>
              <a:ext uri="{FF2B5EF4-FFF2-40B4-BE49-F238E27FC236}">
                <a16:creationId xmlns:a16="http://schemas.microsoft.com/office/drawing/2014/main" id="{3A6DDA42-B49F-7CE3-D280-F6C3AC46970C}"/>
              </a:ext>
            </a:extLst>
          </p:cNvPr>
          <p:cNvSpPr>
            <a:spLocks noGrp="1"/>
          </p:cNvSpPr>
          <p:nvPr>
            <p:ph type="body" sz="quarter" idx="53" hasCustomPrompt="1"/>
          </p:nvPr>
        </p:nvSpPr>
        <p:spPr>
          <a:xfrm>
            <a:off x="9521755" y="1735993"/>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chemeClr val="tx1"/>
                </a:solidFill>
              </a:defRPr>
            </a:lvl1pPr>
          </a:lstStyle>
          <a:p>
            <a:pPr lvl="0" algn="ctr" defTabSz="914400"/>
            <a:r>
              <a:rPr lang="en-US" dirty="0"/>
              <a:t> </a:t>
            </a:r>
            <a:endParaRPr lang="en-GB" dirty="0"/>
          </a:p>
        </p:txBody>
      </p:sp>
      <p:sp>
        <p:nvSpPr>
          <p:cNvPr id="33" name="Text Placeholder 6">
            <a:extLst>
              <a:ext uri="{FF2B5EF4-FFF2-40B4-BE49-F238E27FC236}">
                <a16:creationId xmlns:a16="http://schemas.microsoft.com/office/drawing/2014/main" id="{0A097F08-88D7-A010-3509-A554FC81FFFA}"/>
              </a:ext>
            </a:extLst>
          </p:cNvPr>
          <p:cNvSpPr>
            <a:spLocks noGrp="1"/>
          </p:cNvSpPr>
          <p:nvPr>
            <p:ph type="body" sz="quarter" idx="54" hasCustomPrompt="1"/>
          </p:nvPr>
        </p:nvSpPr>
        <p:spPr>
          <a:xfrm>
            <a:off x="9682821" y="2156298"/>
            <a:ext cx="1259160" cy="760184"/>
          </a:xfrm>
        </p:spPr>
        <p:txBody>
          <a:bodyPr anchor="ctr">
            <a:noAutofit/>
          </a:bodyPr>
          <a:lstStyle>
            <a:lvl1pPr marL="0" indent="0" algn="ctr">
              <a:buNone/>
              <a:defRPr sz="2800" b="1">
                <a:solidFill>
                  <a:schemeClr val="tx1"/>
                </a:solidFill>
                <a:latin typeface="+mj-lt"/>
              </a:defRPr>
            </a:lvl1pPr>
          </a:lstStyle>
          <a:p>
            <a:pPr lvl="0"/>
            <a:r>
              <a:rPr lang="en-US" dirty="0"/>
              <a:t>xx%</a:t>
            </a:r>
          </a:p>
        </p:txBody>
      </p:sp>
      <p:sp>
        <p:nvSpPr>
          <p:cNvPr id="34" name="Text Placeholder 29">
            <a:extLst>
              <a:ext uri="{FF2B5EF4-FFF2-40B4-BE49-F238E27FC236}">
                <a16:creationId xmlns:a16="http://schemas.microsoft.com/office/drawing/2014/main" id="{1BD7CF50-58D1-87B1-841E-E21B253549DB}"/>
              </a:ext>
            </a:extLst>
          </p:cNvPr>
          <p:cNvSpPr>
            <a:spLocks noGrp="1"/>
          </p:cNvSpPr>
          <p:nvPr>
            <p:ph type="body" sz="quarter" idx="55"/>
          </p:nvPr>
        </p:nvSpPr>
        <p:spPr>
          <a:xfrm>
            <a:off x="9020178" y="3566635"/>
            <a:ext cx="2584447"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5" name="Text Placeholder 29">
            <a:extLst>
              <a:ext uri="{FF2B5EF4-FFF2-40B4-BE49-F238E27FC236}">
                <a16:creationId xmlns:a16="http://schemas.microsoft.com/office/drawing/2014/main" id="{38B6C0F0-5AF6-CF29-4B27-DF99ABC8C338}"/>
              </a:ext>
            </a:extLst>
          </p:cNvPr>
          <p:cNvSpPr>
            <a:spLocks noGrp="1"/>
          </p:cNvSpPr>
          <p:nvPr>
            <p:ph type="body" sz="quarter" idx="56"/>
          </p:nvPr>
        </p:nvSpPr>
        <p:spPr>
          <a:xfrm>
            <a:off x="9020178" y="4191734"/>
            <a:ext cx="2584447" cy="1512248"/>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562165496"/>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 Chart C44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 name="Chart Placeholder 6">
            <a:extLst>
              <a:ext uri="{FF2B5EF4-FFF2-40B4-BE49-F238E27FC236}">
                <a16:creationId xmlns:a16="http://schemas.microsoft.com/office/drawing/2014/main" id="{FF1F41E4-7D9B-768A-6C4F-63DD59094511}"/>
              </a:ext>
            </a:extLst>
          </p:cNvPr>
          <p:cNvSpPr>
            <a:spLocks noGrp="1"/>
          </p:cNvSpPr>
          <p:nvPr>
            <p:ph type="chart" sz="quarter" idx="41"/>
          </p:nvPr>
        </p:nvSpPr>
        <p:spPr>
          <a:xfrm>
            <a:off x="587374" y="1636713"/>
            <a:ext cx="4632325" cy="4067175"/>
          </a:xfrm>
          <a:solidFill>
            <a:schemeClr val="accent2">
              <a:lumMod val="20000"/>
              <a:lumOff val="80000"/>
            </a:schemeClr>
          </a:solidFill>
        </p:spPr>
        <p:txBody>
          <a:bodyPr vert="horz" lIns="91440" tIns="45720" rIns="91440" bIns="45720" rtlCol="0" anchor="t">
            <a:normAutofit/>
          </a:bodyPr>
          <a:lstStyle>
            <a:lvl1pPr>
              <a:defRPr lang="en-GB" sz="1333">
                <a:solidFill>
                  <a:schemeClr val="tx1"/>
                </a:solidFill>
              </a:defRPr>
            </a:lvl1pPr>
          </a:lstStyle>
          <a:p>
            <a:pPr lvl="0" algn="ctr"/>
            <a:endParaRPr lang="en-GB"/>
          </a:p>
        </p:txBody>
      </p:sp>
      <p:sp>
        <p:nvSpPr>
          <p:cNvPr id="5" name="Text Placeholder 29">
            <a:extLst>
              <a:ext uri="{FF2B5EF4-FFF2-40B4-BE49-F238E27FC236}">
                <a16:creationId xmlns:a16="http://schemas.microsoft.com/office/drawing/2014/main" id="{D425B81B-0AA8-71EA-DCA8-A9F3FF3E7B60}"/>
              </a:ext>
            </a:extLst>
          </p:cNvPr>
          <p:cNvSpPr>
            <a:spLocks noGrp="1"/>
          </p:cNvSpPr>
          <p:nvPr>
            <p:ph type="body" sz="quarter" idx="48"/>
          </p:nvPr>
        </p:nvSpPr>
        <p:spPr>
          <a:xfrm>
            <a:off x="6972300" y="1636713"/>
            <a:ext cx="4632325"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 name="Text Placeholder 29">
            <a:extLst>
              <a:ext uri="{FF2B5EF4-FFF2-40B4-BE49-F238E27FC236}">
                <a16:creationId xmlns:a16="http://schemas.microsoft.com/office/drawing/2014/main" id="{18765DFA-C25A-9B6D-BBB1-2893362F9CA1}"/>
              </a:ext>
            </a:extLst>
          </p:cNvPr>
          <p:cNvSpPr>
            <a:spLocks noGrp="1"/>
          </p:cNvSpPr>
          <p:nvPr>
            <p:ph type="body" sz="quarter" idx="49"/>
          </p:nvPr>
        </p:nvSpPr>
        <p:spPr>
          <a:xfrm>
            <a:off x="6972300" y="2261812"/>
            <a:ext cx="4632325" cy="3442075"/>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343556189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S02V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6FF304-8F5A-AE9D-9F8A-073146069168}"/>
              </a:ext>
            </a:extLst>
          </p:cNvPr>
          <p:cNvSpPr/>
          <p:nvPr userDrawn="1"/>
        </p:nvSpPr>
        <p:spPr>
          <a:xfrm>
            <a:off x="4079875" y="-1"/>
            <a:ext cx="8112125" cy="623569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76" name="Picture Placeholder 11">
            <a:extLst>
              <a:ext uri="{FF2B5EF4-FFF2-40B4-BE49-F238E27FC236}">
                <a16:creationId xmlns:a16="http://schemas.microsoft.com/office/drawing/2014/main" id="{A8355845-DE26-7198-B2CF-7868C1CEAA3F}"/>
              </a:ext>
            </a:extLst>
          </p:cNvPr>
          <p:cNvSpPr>
            <a:spLocks noGrp="1"/>
          </p:cNvSpPr>
          <p:nvPr>
            <p:ph type="pic" sz="quarter" idx="10"/>
          </p:nvPr>
        </p:nvSpPr>
        <p:spPr>
          <a:xfrm>
            <a:off x="701676" y="1117600"/>
            <a:ext cx="5271689" cy="4622800"/>
          </a:xfrm>
          <a:prstGeom prst="rect">
            <a:avLst/>
          </a:prstGeom>
          <a:solidFill>
            <a:schemeClr val="accent2">
              <a:lumMod val="20000"/>
              <a:lumOff val="80000"/>
            </a:schemeClr>
          </a:solidFill>
        </p:spPr>
        <p:txBody>
          <a:bodyPr anchor="ctr">
            <a:normAutofit/>
          </a:bodyPr>
          <a:lstStyle>
            <a:lvl1pPr marL="0" indent="0" algn="ctr">
              <a:buNone/>
              <a:defRPr sz="1333"/>
            </a:lvl1pPr>
          </a:lstStyle>
          <a:p>
            <a:endParaRPr lang="en-ID"/>
          </a:p>
        </p:txBody>
      </p:sp>
      <p:sp>
        <p:nvSpPr>
          <p:cNvPr id="80" name="Text Placeholder 29">
            <a:extLst>
              <a:ext uri="{FF2B5EF4-FFF2-40B4-BE49-F238E27FC236}">
                <a16:creationId xmlns:a16="http://schemas.microsoft.com/office/drawing/2014/main" id="{F86EE282-1EF4-62A2-779C-EB878597B925}"/>
              </a:ext>
            </a:extLst>
          </p:cNvPr>
          <p:cNvSpPr>
            <a:spLocks noGrp="1"/>
          </p:cNvSpPr>
          <p:nvPr>
            <p:ph type="body" sz="quarter" idx="39"/>
          </p:nvPr>
        </p:nvSpPr>
        <p:spPr>
          <a:xfrm>
            <a:off x="6560742" y="3821174"/>
            <a:ext cx="5043883" cy="323521"/>
          </a:xfrm>
          <a:prstGeom prst="rect">
            <a:avLst/>
          </a:prstGeom>
        </p:spPr>
        <p:txBody>
          <a:bodyPr tIns="0" bIns="0" anchor="t">
            <a:noAutofit/>
          </a:bodyPr>
          <a:lstStyle>
            <a:lvl1pPr marL="0" indent="0">
              <a:buNone/>
              <a:defRPr sz="1800" b="1">
                <a:solidFill>
                  <a:srgbClr val="FFFFFF"/>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81" name="Title 1">
            <a:extLst>
              <a:ext uri="{FF2B5EF4-FFF2-40B4-BE49-F238E27FC236}">
                <a16:creationId xmlns:a16="http://schemas.microsoft.com/office/drawing/2014/main" id="{4C3A2759-D421-466C-0049-BF74449438BE}"/>
              </a:ext>
            </a:extLst>
          </p:cNvPr>
          <p:cNvSpPr>
            <a:spLocks noGrp="1"/>
          </p:cNvSpPr>
          <p:nvPr>
            <p:ph type="title"/>
          </p:nvPr>
        </p:nvSpPr>
        <p:spPr>
          <a:xfrm>
            <a:off x="6560743" y="1485900"/>
            <a:ext cx="5043882" cy="1943100"/>
          </a:xfrm>
        </p:spPr>
        <p:txBody>
          <a:bodyPr anchor="b">
            <a:noAutofit/>
          </a:bodyPr>
          <a:lstStyle>
            <a:lvl1pPr>
              <a:defRPr>
                <a:solidFill>
                  <a:srgbClr val="FFFFFF"/>
                </a:solidFill>
              </a:defRPr>
            </a:lvl1pPr>
          </a:lstStyle>
          <a:p>
            <a:r>
              <a:rPr lang="en-US" dirty="0"/>
              <a:t>Click to edit Master title style</a:t>
            </a:r>
            <a:endParaRPr lang="en-ID" dirty="0"/>
          </a:p>
        </p:txBody>
      </p:sp>
      <p:cxnSp>
        <p:nvCxnSpPr>
          <p:cNvPr id="82" name="Straight Connector 81">
            <a:extLst>
              <a:ext uri="{FF2B5EF4-FFF2-40B4-BE49-F238E27FC236}">
                <a16:creationId xmlns:a16="http://schemas.microsoft.com/office/drawing/2014/main" id="{441C7500-A827-04B9-B0EF-2DBB9A14BDDD}"/>
              </a:ext>
            </a:extLst>
          </p:cNvPr>
          <p:cNvCxnSpPr>
            <a:cxnSpLocks/>
          </p:cNvCxnSpPr>
          <p:nvPr userDrawn="1"/>
        </p:nvCxnSpPr>
        <p:spPr>
          <a:xfrm>
            <a:off x="6416675" y="1485900"/>
            <a:ext cx="0" cy="1941036"/>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86A68FF5-D245-3670-D1FD-1CBCD14BC34E}"/>
              </a:ext>
            </a:extLst>
          </p:cNvPr>
          <p:cNvSpPr/>
          <p:nvPr userDrawn="1"/>
        </p:nvSpPr>
        <p:spPr>
          <a:xfrm rot="10800000">
            <a:off x="584200" y="2476501"/>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Tree>
    <p:extLst>
      <p:ext uri="{BB962C8B-B14F-4D97-AF65-F5344CB8AC3E}">
        <p14:creationId xmlns:p14="http://schemas.microsoft.com/office/powerpoint/2010/main" val="1270380633"/>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 Chart C44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 name="Chart Placeholder 6">
            <a:extLst>
              <a:ext uri="{FF2B5EF4-FFF2-40B4-BE49-F238E27FC236}">
                <a16:creationId xmlns:a16="http://schemas.microsoft.com/office/drawing/2014/main" id="{FF1F41E4-7D9B-768A-6C4F-63DD59094511}"/>
              </a:ext>
            </a:extLst>
          </p:cNvPr>
          <p:cNvSpPr>
            <a:spLocks noGrp="1"/>
          </p:cNvSpPr>
          <p:nvPr>
            <p:ph type="chart" sz="quarter" idx="41"/>
          </p:nvPr>
        </p:nvSpPr>
        <p:spPr>
          <a:xfrm>
            <a:off x="6975475" y="1636713"/>
            <a:ext cx="4632325" cy="4067175"/>
          </a:xfrm>
          <a:solidFill>
            <a:schemeClr val="accent2">
              <a:lumMod val="20000"/>
              <a:lumOff val="80000"/>
            </a:schemeClr>
          </a:solidFill>
        </p:spPr>
        <p:txBody>
          <a:bodyPr vert="horz" lIns="91440" tIns="45720" rIns="91440" bIns="45720" rtlCol="0" anchor="t">
            <a:normAutofit/>
          </a:bodyPr>
          <a:lstStyle>
            <a:lvl1pPr>
              <a:defRPr lang="en-GB" sz="1333">
                <a:solidFill>
                  <a:schemeClr val="tx1"/>
                </a:solidFill>
              </a:defRPr>
            </a:lvl1pPr>
          </a:lstStyle>
          <a:p>
            <a:pPr lvl="0" algn="ctr"/>
            <a:endParaRPr lang="en-GB"/>
          </a:p>
        </p:txBody>
      </p:sp>
      <p:sp>
        <p:nvSpPr>
          <p:cNvPr id="4" name="Text Placeholder 29">
            <a:extLst>
              <a:ext uri="{FF2B5EF4-FFF2-40B4-BE49-F238E27FC236}">
                <a16:creationId xmlns:a16="http://schemas.microsoft.com/office/drawing/2014/main" id="{D425B81B-0AA8-71EA-DCA8-A9F3FF3E7B60}"/>
              </a:ext>
            </a:extLst>
          </p:cNvPr>
          <p:cNvSpPr>
            <a:spLocks noGrp="1"/>
          </p:cNvSpPr>
          <p:nvPr>
            <p:ph type="body" sz="quarter" idx="48"/>
          </p:nvPr>
        </p:nvSpPr>
        <p:spPr>
          <a:xfrm>
            <a:off x="587374" y="1636713"/>
            <a:ext cx="4632325"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 name="Text Placeholder 29">
            <a:extLst>
              <a:ext uri="{FF2B5EF4-FFF2-40B4-BE49-F238E27FC236}">
                <a16:creationId xmlns:a16="http://schemas.microsoft.com/office/drawing/2014/main" id="{18765DFA-C25A-9B6D-BBB1-2893362F9CA1}"/>
              </a:ext>
            </a:extLst>
          </p:cNvPr>
          <p:cNvSpPr>
            <a:spLocks noGrp="1"/>
          </p:cNvSpPr>
          <p:nvPr>
            <p:ph type="body" sz="quarter" idx="49"/>
          </p:nvPr>
        </p:nvSpPr>
        <p:spPr>
          <a:xfrm>
            <a:off x="587374" y="2261812"/>
            <a:ext cx="4632325" cy="3442075"/>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1675689716"/>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meline I60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 name="Rectangle 2">
            <a:extLst>
              <a:ext uri="{FF2B5EF4-FFF2-40B4-BE49-F238E27FC236}">
                <a16:creationId xmlns:a16="http://schemas.microsoft.com/office/drawing/2014/main" id="{DF3E35AF-2434-732B-7077-725C8432F6CD}"/>
              </a:ext>
            </a:extLst>
          </p:cNvPr>
          <p:cNvSpPr/>
          <p:nvPr userDrawn="1"/>
        </p:nvSpPr>
        <p:spPr>
          <a:xfrm rot="5400000">
            <a:off x="6337263" y="-2030450"/>
            <a:ext cx="117475" cy="11592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 name="Text Placeholder 3">
            <a:extLst>
              <a:ext uri="{FF2B5EF4-FFF2-40B4-BE49-F238E27FC236}">
                <a16:creationId xmlns:a16="http://schemas.microsoft.com/office/drawing/2014/main" id="{38F4C65B-B478-432C-11F3-1CCAEEB3A9AB}"/>
              </a:ext>
            </a:extLst>
          </p:cNvPr>
          <p:cNvSpPr>
            <a:spLocks noGrp="1"/>
          </p:cNvSpPr>
          <p:nvPr>
            <p:ph type="body" sz="quarter" idx="41" hasCustomPrompt="1"/>
          </p:nvPr>
        </p:nvSpPr>
        <p:spPr>
          <a:xfrm>
            <a:off x="885474"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2"/>
          </a:solidFill>
        </p:spPr>
        <p:txBody>
          <a:bodyPr wrap="square" tIns="0" bIns="0" anchor="ctr">
            <a:noAutofit/>
          </a:bodyPr>
          <a:lstStyle>
            <a:lvl1pPr marL="0" indent="0">
              <a:buNone/>
              <a:defRPr sz="10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37" name="Text Placeholder 29">
            <a:extLst>
              <a:ext uri="{FF2B5EF4-FFF2-40B4-BE49-F238E27FC236}">
                <a16:creationId xmlns:a16="http://schemas.microsoft.com/office/drawing/2014/main" id="{7014ED8C-D9A2-3233-BF99-B959865B48B9}"/>
              </a:ext>
            </a:extLst>
          </p:cNvPr>
          <p:cNvSpPr>
            <a:spLocks noGrp="1"/>
          </p:cNvSpPr>
          <p:nvPr>
            <p:ph type="body" sz="quarter" idx="43"/>
          </p:nvPr>
        </p:nvSpPr>
        <p:spPr>
          <a:xfrm>
            <a:off x="1090297" y="4043826"/>
            <a:ext cx="2989578"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8" name="Text Placeholder 29">
            <a:extLst>
              <a:ext uri="{FF2B5EF4-FFF2-40B4-BE49-F238E27FC236}">
                <a16:creationId xmlns:a16="http://schemas.microsoft.com/office/drawing/2014/main" id="{27A02D2A-8972-F536-0B27-7D6428470586}"/>
              </a:ext>
            </a:extLst>
          </p:cNvPr>
          <p:cNvSpPr>
            <a:spLocks noGrp="1"/>
          </p:cNvSpPr>
          <p:nvPr>
            <p:ph type="body" sz="quarter" idx="44"/>
          </p:nvPr>
        </p:nvSpPr>
        <p:spPr>
          <a:xfrm>
            <a:off x="1090297" y="4668926"/>
            <a:ext cx="2989578" cy="1141608"/>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0" name="Text Placeholder 29">
            <a:extLst>
              <a:ext uri="{FF2B5EF4-FFF2-40B4-BE49-F238E27FC236}">
                <a16:creationId xmlns:a16="http://schemas.microsoft.com/office/drawing/2014/main" id="{5C686B82-2E00-D61D-3AA1-3461944BF439}"/>
              </a:ext>
            </a:extLst>
          </p:cNvPr>
          <p:cNvSpPr>
            <a:spLocks noGrp="1"/>
          </p:cNvSpPr>
          <p:nvPr>
            <p:ph type="body" sz="quarter" idx="45" hasCustomPrompt="1"/>
          </p:nvPr>
        </p:nvSpPr>
        <p:spPr>
          <a:xfrm>
            <a:off x="1090297" y="3163716"/>
            <a:ext cx="2989578" cy="312739"/>
          </a:xfrm>
          <a:prstGeom prst="rect">
            <a:avLst/>
          </a:prstGeom>
        </p:spPr>
        <p:txBody>
          <a:bodyPr tIns="0" bIns="0" anchor="ctr">
            <a:noAutofit/>
          </a:bodyPr>
          <a:lstStyle>
            <a:lvl1pPr marL="0" indent="0" algn="l">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5" name="Text Placeholder 4">
            <a:extLst>
              <a:ext uri="{FF2B5EF4-FFF2-40B4-BE49-F238E27FC236}">
                <a16:creationId xmlns:a16="http://schemas.microsoft.com/office/drawing/2014/main" id="{6F2E0537-39B8-01F9-6D88-D34A820CED5A}"/>
              </a:ext>
            </a:extLst>
          </p:cNvPr>
          <p:cNvSpPr>
            <a:spLocks noGrp="1"/>
          </p:cNvSpPr>
          <p:nvPr>
            <p:ph type="body" sz="quarter" idx="47" hasCustomPrompt="1"/>
          </p:nvPr>
        </p:nvSpPr>
        <p:spPr>
          <a:xfrm>
            <a:off x="4647849" y="1692565"/>
            <a:ext cx="1141764" cy="2664000"/>
          </a:xfrm>
          <a:custGeom>
            <a:avLst/>
            <a:gdLst>
              <a:gd name="connsiteX0" fmla="*/ 0 w 1141764"/>
              <a:gd name="connsiteY0" fmla="*/ 0 h 2664000"/>
              <a:gd name="connsiteX1" fmla="*/ 18000 w 1141764"/>
              <a:gd name="connsiteY1" fmla="*/ 0 h 2664000"/>
              <a:gd name="connsiteX2" fmla="*/ 18000 w 1141764"/>
              <a:gd name="connsiteY2" fmla="*/ 1936913 h 2664000"/>
              <a:gd name="connsiteX3" fmla="*/ 1009831 w 1141764"/>
              <a:gd name="connsiteY3" fmla="*/ 1936913 h 2664000"/>
              <a:gd name="connsiteX4" fmla="*/ 1141764 w 1141764"/>
              <a:gd name="connsiteY4" fmla="*/ 2068846 h 2664000"/>
              <a:gd name="connsiteX5" fmla="*/ 1009831 w 1141764"/>
              <a:gd name="connsiteY5" fmla="*/ 2200779 h 2664000"/>
              <a:gd name="connsiteX6" fmla="*/ 18000 w 1141764"/>
              <a:gd name="connsiteY6" fmla="*/ 2200779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1936913"/>
                </a:lnTo>
                <a:lnTo>
                  <a:pt x="1009831" y="1936913"/>
                </a:lnTo>
                <a:lnTo>
                  <a:pt x="1141764" y="2068846"/>
                </a:lnTo>
                <a:lnTo>
                  <a:pt x="1009831" y="2200779"/>
                </a:lnTo>
                <a:lnTo>
                  <a:pt x="18000" y="2200779"/>
                </a:lnTo>
                <a:lnTo>
                  <a:pt x="18000" y="2664000"/>
                </a:lnTo>
                <a:lnTo>
                  <a:pt x="0" y="2664000"/>
                </a:lnTo>
                <a:close/>
              </a:path>
            </a:pathLst>
          </a:custGeom>
          <a:solidFill>
            <a:schemeClr val="accent2"/>
          </a:solidFill>
        </p:spPr>
        <p:txBody>
          <a:bodyPr wrap="square" tIns="0" bIns="0" anchor="ctr">
            <a:noAutofit/>
          </a:bodyPr>
          <a:lstStyle>
            <a:lvl1pPr marL="0" indent="0">
              <a:buNone/>
              <a:defRPr sz="1000" b="1">
                <a:solidFill>
                  <a:schemeClr val="tx1">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0" name="Text Placeholder 29">
            <a:extLst>
              <a:ext uri="{FF2B5EF4-FFF2-40B4-BE49-F238E27FC236}">
                <a16:creationId xmlns:a16="http://schemas.microsoft.com/office/drawing/2014/main" id="{E10C62AC-5F15-FEF7-14F7-69E74FF548BF}"/>
              </a:ext>
            </a:extLst>
          </p:cNvPr>
          <p:cNvSpPr>
            <a:spLocks noGrp="1"/>
          </p:cNvSpPr>
          <p:nvPr>
            <p:ph type="body" sz="quarter" idx="50" hasCustomPrompt="1"/>
          </p:nvPr>
        </p:nvSpPr>
        <p:spPr>
          <a:xfrm>
            <a:off x="4852672" y="4043826"/>
            <a:ext cx="2989578" cy="312739"/>
          </a:xfrm>
          <a:prstGeom prst="rect">
            <a:avLst/>
          </a:prstGeom>
        </p:spPr>
        <p:txBody>
          <a:bodyPr tIns="0" bIns="0" anchor="ctr">
            <a:noAutofit/>
          </a:bodyPr>
          <a:lstStyle>
            <a:lvl1pPr marL="0" indent="0" algn="l">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6" name="Text Placeholder 5">
            <a:extLst>
              <a:ext uri="{FF2B5EF4-FFF2-40B4-BE49-F238E27FC236}">
                <a16:creationId xmlns:a16="http://schemas.microsoft.com/office/drawing/2014/main" id="{79F67207-8633-F157-D417-A811F5C91240}"/>
              </a:ext>
            </a:extLst>
          </p:cNvPr>
          <p:cNvSpPr>
            <a:spLocks noGrp="1"/>
          </p:cNvSpPr>
          <p:nvPr>
            <p:ph type="body" sz="quarter" idx="52" hasCustomPrompt="1"/>
          </p:nvPr>
        </p:nvSpPr>
        <p:spPr>
          <a:xfrm>
            <a:off x="8410224"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2"/>
          </a:solidFill>
        </p:spPr>
        <p:txBody>
          <a:bodyPr wrap="square" tIns="0" bIns="0" anchor="ctr">
            <a:noAutofit/>
          </a:bodyPr>
          <a:lstStyle>
            <a:lvl1pPr marL="0" indent="0">
              <a:buNone/>
              <a:defRPr sz="1000" b="1">
                <a:solidFill>
                  <a:schemeClr val="tx1">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3" name="Text Placeholder 29">
            <a:extLst>
              <a:ext uri="{FF2B5EF4-FFF2-40B4-BE49-F238E27FC236}">
                <a16:creationId xmlns:a16="http://schemas.microsoft.com/office/drawing/2014/main" id="{261031B1-B982-A042-4CFA-1D2651953B25}"/>
              </a:ext>
            </a:extLst>
          </p:cNvPr>
          <p:cNvSpPr>
            <a:spLocks noGrp="1"/>
          </p:cNvSpPr>
          <p:nvPr>
            <p:ph type="body" sz="quarter" idx="53"/>
          </p:nvPr>
        </p:nvSpPr>
        <p:spPr>
          <a:xfrm>
            <a:off x="8615047" y="4043826"/>
            <a:ext cx="2989578"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4" name="Text Placeholder 29">
            <a:extLst>
              <a:ext uri="{FF2B5EF4-FFF2-40B4-BE49-F238E27FC236}">
                <a16:creationId xmlns:a16="http://schemas.microsoft.com/office/drawing/2014/main" id="{9A88BB22-41E4-5ACD-09E4-4157B024B08C}"/>
              </a:ext>
            </a:extLst>
          </p:cNvPr>
          <p:cNvSpPr>
            <a:spLocks noGrp="1"/>
          </p:cNvSpPr>
          <p:nvPr>
            <p:ph type="body" sz="quarter" idx="54"/>
          </p:nvPr>
        </p:nvSpPr>
        <p:spPr>
          <a:xfrm>
            <a:off x="8615047" y="4668926"/>
            <a:ext cx="2989578" cy="1141608"/>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5" name="Text Placeholder 29">
            <a:extLst>
              <a:ext uri="{FF2B5EF4-FFF2-40B4-BE49-F238E27FC236}">
                <a16:creationId xmlns:a16="http://schemas.microsoft.com/office/drawing/2014/main" id="{071D6C45-DAA5-4D1C-9957-40129325EB67}"/>
              </a:ext>
            </a:extLst>
          </p:cNvPr>
          <p:cNvSpPr>
            <a:spLocks noGrp="1"/>
          </p:cNvSpPr>
          <p:nvPr>
            <p:ph type="body" sz="quarter" idx="55" hasCustomPrompt="1"/>
          </p:nvPr>
        </p:nvSpPr>
        <p:spPr>
          <a:xfrm>
            <a:off x="8615047" y="3163716"/>
            <a:ext cx="2989578" cy="312739"/>
          </a:xfrm>
          <a:prstGeom prst="rect">
            <a:avLst/>
          </a:prstGeom>
        </p:spPr>
        <p:txBody>
          <a:bodyPr tIns="0" bIns="0" anchor="ctr">
            <a:noAutofit/>
          </a:bodyPr>
          <a:lstStyle>
            <a:lvl1pPr marL="0" indent="0" algn="l">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74" name="Text Placeholder 29">
            <a:extLst>
              <a:ext uri="{FF2B5EF4-FFF2-40B4-BE49-F238E27FC236}">
                <a16:creationId xmlns:a16="http://schemas.microsoft.com/office/drawing/2014/main" id="{9A4B37EF-352C-7F66-A0C7-B1AAC332DF0B}"/>
              </a:ext>
            </a:extLst>
          </p:cNvPr>
          <p:cNvSpPr>
            <a:spLocks noGrp="1"/>
          </p:cNvSpPr>
          <p:nvPr>
            <p:ph type="body" sz="quarter" idx="48"/>
          </p:nvPr>
        </p:nvSpPr>
        <p:spPr>
          <a:xfrm>
            <a:off x="4852672" y="1718246"/>
            <a:ext cx="2989578"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5" name="Text Placeholder 29">
            <a:extLst>
              <a:ext uri="{FF2B5EF4-FFF2-40B4-BE49-F238E27FC236}">
                <a16:creationId xmlns:a16="http://schemas.microsoft.com/office/drawing/2014/main" id="{8AD0A0A8-C4B1-7D11-7CF8-B6C55DDAF46D}"/>
              </a:ext>
            </a:extLst>
          </p:cNvPr>
          <p:cNvSpPr>
            <a:spLocks noGrp="1"/>
          </p:cNvSpPr>
          <p:nvPr>
            <p:ph type="body" sz="quarter" idx="49"/>
          </p:nvPr>
        </p:nvSpPr>
        <p:spPr>
          <a:xfrm>
            <a:off x="4852672" y="2343346"/>
            <a:ext cx="2989578" cy="1141608"/>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3103369026"/>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meline I60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 name="Rectangle 2">
            <a:extLst>
              <a:ext uri="{FF2B5EF4-FFF2-40B4-BE49-F238E27FC236}">
                <a16:creationId xmlns:a16="http://schemas.microsoft.com/office/drawing/2014/main" id="{DF3E35AF-2434-732B-7077-725C8432F6CD}"/>
              </a:ext>
            </a:extLst>
          </p:cNvPr>
          <p:cNvSpPr/>
          <p:nvPr userDrawn="1"/>
        </p:nvSpPr>
        <p:spPr>
          <a:xfrm rot="5400000">
            <a:off x="6337263" y="-2030450"/>
            <a:ext cx="117475" cy="11592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 name="Text Placeholder 3">
            <a:extLst>
              <a:ext uri="{FF2B5EF4-FFF2-40B4-BE49-F238E27FC236}">
                <a16:creationId xmlns:a16="http://schemas.microsoft.com/office/drawing/2014/main" id="{3F029AF9-F63D-7CB3-576A-53A1C6A26AD3}"/>
              </a:ext>
            </a:extLst>
          </p:cNvPr>
          <p:cNvSpPr>
            <a:spLocks noGrp="1"/>
          </p:cNvSpPr>
          <p:nvPr>
            <p:ph type="body" sz="quarter" idx="41" hasCustomPrompt="1"/>
          </p:nvPr>
        </p:nvSpPr>
        <p:spPr>
          <a:xfrm>
            <a:off x="885474"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37" name="Text Placeholder 29">
            <a:extLst>
              <a:ext uri="{FF2B5EF4-FFF2-40B4-BE49-F238E27FC236}">
                <a16:creationId xmlns:a16="http://schemas.microsoft.com/office/drawing/2014/main" id="{7014ED8C-D9A2-3233-BF99-B959865B48B9}"/>
              </a:ext>
            </a:extLst>
          </p:cNvPr>
          <p:cNvSpPr>
            <a:spLocks noGrp="1"/>
          </p:cNvSpPr>
          <p:nvPr>
            <p:ph type="body" sz="quarter" idx="43"/>
          </p:nvPr>
        </p:nvSpPr>
        <p:spPr>
          <a:xfrm>
            <a:off x="1090297" y="4043826"/>
            <a:ext cx="2220323"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8" name="Text Placeholder 29">
            <a:extLst>
              <a:ext uri="{FF2B5EF4-FFF2-40B4-BE49-F238E27FC236}">
                <a16:creationId xmlns:a16="http://schemas.microsoft.com/office/drawing/2014/main" id="{27A02D2A-8972-F536-0B27-7D6428470586}"/>
              </a:ext>
            </a:extLst>
          </p:cNvPr>
          <p:cNvSpPr>
            <a:spLocks noGrp="1"/>
          </p:cNvSpPr>
          <p:nvPr>
            <p:ph type="body" sz="quarter" idx="44"/>
          </p:nvPr>
        </p:nvSpPr>
        <p:spPr>
          <a:xfrm>
            <a:off x="1090297" y="4668926"/>
            <a:ext cx="2220323" cy="1141608"/>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0" name="Text Placeholder 29">
            <a:extLst>
              <a:ext uri="{FF2B5EF4-FFF2-40B4-BE49-F238E27FC236}">
                <a16:creationId xmlns:a16="http://schemas.microsoft.com/office/drawing/2014/main" id="{5C686B82-2E00-D61D-3AA1-3461944BF439}"/>
              </a:ext>
            </a:extLst>
          </p:cNvPr>
          <p:cNvSpPr>
            <a:spLocks noGrp="1"/>
          </p:cNvSpPr>
          <p:nvPr>
            <p:ph type="body" sz="quarter" idx="45" hasCustomPrompt="1"/>
          </p:nvPr>
        </p:nvSpPr>
        <p:spPr>
          <a:xfrm>
            <a:off x="1090297" y="3163716"/>
            <a:ext cx="2220323" cy="312739"/>
          </a:xfrm>
          <a:prstGeom prst="rect">
            <a:avLst/>
          </a:prstGeom>
        </p:spPr>
        <p:txBody>
          <a:bodyPr tIns="0" bIns="0" anchor="ctr">
            <a:noAutofit/>
          </a:bodyPr>
          <a:lstStyle>
            <a:lvl1pPr marL="0" indent="0" algn="l">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5" name="Text Placeholder 4">
            <a:extLst>
              <a:ext uri="{FF2B5EF4-FFF2-40B4-BE49-F238E27FC236}">
                <a16:creationId xmlns:a16="http://schemas.microsoft.com/office/drawing/2014/main" id="{C49A8A75-1625-4876-566C-AA3BA0A1B53D}"/>
              </a:ext>
            </a:extLst>
          </p:cNvPr>
          <p:cNvSpPr>
            <a:spLocks noGrp="1"/>
          </p:cNvSpPr>
          <p:nvPr>
            <p:ph type="body" sz="quarter" idx="47" hasCustomPrompt="1"/>
          </p:nvPr>
        </p:nvSpPr>
        <p:spPr>
          <a:xfrm>
            <a:off x="3645800" y="1692565"/>
            <a:ext cx="1141764" cy="2664000"/>
          </a:xfrm>
          <a:custGeom>
            <a:avLst/>
            <a:gdLst>
              <a:gd name="connsiteX0" fmla="*/ 0 w 1141764"/>
              <a:gd name="connsiteY0" fmla="*/ 0 h 2664000"/>
              <a:gd name="connsiteX1" fmla="*/ 18000 w 1141764"/>
              <a:gd name="connsiteY1" fmla="*/ 0 h 2664000"/>
              <a:gd name="connsiteX2" fmla="*/ 18000 w 1141764"/>
              <a:gd name="connsiteY2" fmla="*/ 1936913 h 2664000"/>
              <a:gd name="connsiteX3" fmla="*/ 1009831 w 1141764"/>
              <a:gd name="connsiteY3" fmla="*/ 1936913 h 2664000"/>
              <a:gd name="connsiteX4" fmla="*/ 1141764 w 1141764"/>
              <a:gd name="connsiteY4" fmla="*/ 2068846 h 2664000"/>
              <a:gd name="connsiteX5" fmla="*/ 1009831 w 1141764"/>
              <a:gd name="connsiteY5" fmla="*/ 2200779 h 2664000"/>
              <a:gd name="connsiteX6" fmla="*/ 18000 w 1141764"/>
              <a:gd name="connsiteY6" fmla="*/ 2200779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1936913"/>
                </a:lnTo>
                <a:lnTo>
                  <a:pt x="1009831" y="1936913"/>
                </a:lnTo>
                <a:lnTo>
                  <a:pt x="1141764" y="2068846"/>
                </a:lnTo>
                <a:lnTo>
                  <a:pt x="1009831" y="2200779"/>
                </a:lnTo>
                <a:lnTo>
                  <a:pt x="18000" y="2200779"/>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60" name="Text Placeholder 29">
            <a:extLst>
              <a:ext uri="{FF2B5EF4-FFF2-40B4-BE49-F238E27FC236}">
                <a16:creationId xmlns:a16="http://schemas.microsoft.com/office/drawing/2014/main" id="{E10C62AC-5F15-FEF7-14F7-69E74FF548BF}"/>
              </a:ext>
            </a:extLst>
          </p:cNvPr>
          <p:cNvSpPr>
            <a:spLocks noGrp="1"/>
          </p:cNvSpPr>
          <p:nvPr>
            <p:ph type="body" sz="quarter" idx="50" hasCustomPrompt="1"/>
          </p:nvPr>
        </p:nvSpPr>
        <p:spPr>
          <a:xfrm>
            <a:off x="3850623" y="4043826"/>
            <a:ext cx="2220323" cy="312739"/>
          </a:xfrm>
          <a:prstGeom prst="rect">
            <a:avLst/>
          </a:prstGeom>
        </p:spPr>
        <p:txBody>
          <a:bodyPr tIns="0" bIns="0" anchor="ctr">
            <a:noAutofit/>
          </a:bodyPr>
          <a:lstStyle>
            <a:lvl1pPr marL="0" indent="0" algn="l">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6" name="Text Placeholder 5">
            <a:extLst>
              <a:ext uri="{FF2B5EF4-FFF2-40B4-BE49-F238E27FC236}">
                <a16:creationId xmlns:a16="http://schemas.microsoft.com/office/drawing/2014/main" id="{097AFAFC-46E5-14BD-8600-6EB212449658}"/>
              </a:ext>
            </a:extLst>
          </p:cNvPr>
          <p:cNvSpPr>
            <a:spLocks noGrp="1"/>
          </p:cNvSpPr>
          <p:nvPr>
            <p:ph type="body" sz="quarter" idx="52" hasCustomPrompt="1"/>
          </p:nvPr>
        </p:nvSpPr>
        <p:spPr>
          <a:xfrm>
            <a:off x="6406126"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63" name="Text Placeholder 29">
            <a:extLst>
              <a:ext uri="{FF2B5EF4-FFF2-40B4-BE49-F238E27FC236}">
                <a16:creationId xmlns:a16="http://schemas.microsoft.com/office/drawing/2014/main" id="{261031B1-B982-A042-4CFA-1D2651953B25}"/>
              </a:ext>
            </a:extLst>
          </p:cNvPr>
          <p:cNvSpPr>
            <a:spLocks noGrp="1"/>
          </p:cNvSpPr>
          <p:nvPr>
            <p:ph type="body" sz="quarter" idx="53"/>
          </p:nvPr>
        </p:nvSpPr>
        <p:spPr>
          <a:xfrm>
            <a:off x="6610949" y="4043826"/>
            <a:ext cx="2220323"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4" name="Text Placeholder 29">
            <a:extLst>
              <a:ext uri="{FF2B5EF4-FFF2-40B4-BE49-F238E27FC236}">
                <a16:creationId xmlns:a16="http://schemas.microsoft.com/office/drawing/2014/main" id="{9A88BB22-41E4-5ACD-09E4-4157B024B08C}"/>
              </a:ext>
            </a:extLst>
          </p:cNvPr>
          <p:cNvSpPr>
            <a:spLocks noGrp="1"/>
          </p:cNvSpPr>
          <p:nvPr>
            <p:ph type="body" sz="quarter" idx="54"/>
          </p:nvPr>
        </p:nvSpPr>
        <p:spPr>
          <a:xfrm>
            <a:off x="6610949" y="4668926"/>
            <a:ext cx="2220323" cy="1141608"/>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5" name="Text Placeholder 29">
            <a:extLst>
              <a:ext uri="{FF2B5EF4-FFF2-40B4-BE49-F238E27FC236}">
                <a16:creationId xmlns:a16="http://schemas.microsoft.com/office/drawing/2014/main" id="{071D6C45-DAA5-4D1C-9957-40129325EB67}"/>
              </a:ext>
            </a:extLst>
          </p:cNvPr>
          <p:cNvSpPr>
            <a:spLocks noGrp="1"/>
          </p:cNvSpPr>
          <p:nvPr>
            <p:ph type="body" sz="quarter" idx="55" hasCustomPrompt="1"/>
          </p:nvPr>
        </p:nvSpPr>
        <p:spPr>
          <a:xfrm>
            <a:off x="6610949" y="3163716"/>
            <a:ext cx="2220323" cy="312739"/>
          </a:xfrm>
          <a:prstGeom prst="rect">
            <a:avLst/>
          </a:prstGeom>
        </p:spPr>
        <p:txBody>
          <a:bodyPr tIns="0" bIns="0" anchor="ctr">
            <a:noAutofit/>
          </a:bodyPr>
          <a:lstStyle>
            <a:lvl1pPr marL="0" indent="0" algn="l">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7" name="Text Placeholder 6">
            <a:extLst>
              <a:ext uri="{FF2B5EF4-FFF2-40B4-BE49-F238E27FC236}">
                <a16:creationId xmlns:a16="http://schemas.microsoft.com/office/drawing/2014/main" id="{3AFD2401-AE96-0584-838A-AD350CFC2E6B}"/>
              </a:ext>
            </a:extLst>
          </p:cNvPr>
          <p:cNvSpPr>
            <a:spLocks noGrp="1"/>
          </p:cNvSpPr>
          <p:nvPr>
            <p:ph type="body" sz="quarter" idx="57" hasCustomPrompt="1"/>
          </p:nvPr>
        </p:nvSpPr>
        <p:spPr>
          <a:xfrm>
            <a:off x="9166451" y="1692565"/>
            <a:ext cx="1141764" cy="2664000"/>
          </a:xfrm>
          <a:custGeom>
            <a:avLst/>
            <a:gdLst>
              <a:gd name="connsiteX0" fmla="*/ 0 w 1141764"/>
              <a:gd name="connsiteY0" fmla="*/ 0 h 2664000"/>
              <a:gd name="connsiteX1" fmla="*/ 18000 w 1141764"/>
              <a:gd name="connsiteY1" fmla="*/ 0 h 2664000"/>
              <a:gd name="connsiteX2" fmla="*/ 18000 w 1141764"/>
              <a:gd name="connsiteY2" fmla="*/ 1936913 h 2664000"/>
              <a:gd name="connsiteX3" fmla="*/ 1009831 w 1141764"/>
              <a:gd name="connsiteY3" fmla="*/ 1936913 h 2664000"/>
              <a:gd name="connsiteX4" fmla="*/ 1141764 w 1141764"/>
              <a:gd name="connsiteY4" fmla="*/ 2068846 h 2664000"/>
              <a:gd name="connsiteX5" fmla="*/ 1009831 w 1141764"/>
              <a:gd name="connsiteY5" fmla="*/ 2200779 h 2664000"/>
              <a:gd name="connsiteX6" fmla="*/ 18000 w 1141764"/>
              <a:gd name="connsiteY6" fmla="*/ 2200779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1936913"/>
                </a:lnTo>
                <a:lnTo>
                  <a:pt x="1009831" y="1936913"/>
                </a:lnTo>
                <a:lnTo>
                  <a:pt x="1141764" y="2068846"/>
                </a:lnTo>
                <a:lnTo>
                  <a:pt x="1009831" y="2200779"/>
                </a:lnTo>
                <a:lnTo>
                  <a:pt x="18000" y="2200779"/>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70" name="Text Placeholder 29">
            <a:extLst>
              <a:ext uri="{FF2B5EF4-FFF2-40B4-BE49-F238E27FC236}">
                <a16:creationId xmlns:a16="http://schemas.microsoft.com/office/drawing/2014/main" id="{32E39F6E-5616-1EC7-DA06-FA903B0B9CC4}"/>
              </a:ext>
            </a:extLst>
          </p:cNvPr>
          <p:cNvSpPr>
            <a:spLocks noGrp="1"/>
          </p:cNvSpPr>
          <p:nvPr>
            <p:ph type="body" sz="quarter" idx="60" hasCustomPrompt="1"/>
          </p:nvPr>
        </p:nvSpPr>
        <p:spPr>
          <a:xfrm>
            <a:off x="9371274" y="4043826"/>
            <a:ext cx="2220323" cy="312739"/>
          </a:xfrm>
          <a:prstGeom prst="rect">
            <a:avLst/>
          </a:prstGeom>
        </p:spPr>
        <p:txBody>
          <a:bodyPr tIns="0" bIns="0" anchor="ctr">
            <a:noAutofit/>
          </a:bodyPr>
          <a:lstStyle>
            <a:lvl1pPr marL="0" indent="0" algn="l">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74" name="Text Placeholder 29">
            <a:extLst>
              <a:ext uri="{FF2B5EF4-FFF2-40B4-BE49-F238E27FC236}">
                <a16:creationId xmlns:a16="http://schemas.microsoft.com/office/drawing/2014/main" id="{9A4B37EF-352C-7F66-A0C7-B1AAC332DF0B}"/>
              </a:ext>
            </a:extLst>
          </p:cNvPr>
          <p:cNvSpPr>
            <a:spLocks noGrp="1"/>
          </p:cNvSpPr>
          <p:nvPr>
            <p:ph type="body" sz="quarter" idx="48"/>
          </p:nvPr>
        </p:nvSpPr>
        <p:spPr>
          <a:xfrm>
            <a:off x="3850623" y="1718246"/>
            <a:ext cx="2220323"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5" name="Text Placeholder 29">
            <a:extLst>
              <a:ext uri="{FF2B5EF4-FFF2-40B4-BE49-F238E27FC236}">
                <a16:creationId xmlns:a16="http://schemas.microsoft.com/office/drawing/2014/main" id="{8AD0A0A8-C4B1-7D11-7CF8-B6C55DDAF46D}"/>
              </a:ext>
            </a:extLst>
          </p:cNvPr>
          <p:cNvSpPr>
            <a:spLocks noGrp="1"/>
          </p:cNvSpPr>
          <p:nvPr>
            <p:ph type="body" sz="quarter" idx="49"/>
          </p:nvPr>
        </p:nvSpPr>
        <p:spPr>
          <a:xfrm>
            <a:off x="3850623" y="2343346"/>
            <a:ext cx="2220323" cy="1141608"/>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6" name="Text Placeholder 29">
            <a:extLst>
              <a:ext uri="{FF2B5EF4-FFF2-40B4-BE49-F238E27FC236}">
                <a16:creationId xmlns:a16="http://schemas.microsoft.com/office/drawing/2014/main" id="{9F88D094-280F-4883-8661-9A0BF47D066B}"/>
              </a:ext>
            </a:extLst>
          </p:cNvPr>
          <p:cNvSpPr>
            <a:spLocks noGrp="1"/>
          </p:cNvSpPr>
          <p:nvPr>
            <p:ph type="body" sz="quarter" idx="58"/>
          </p:nvPr>
        </p:nvSpPr>
        <p:spPr>
          <a:xfrm>
            <a:off x="9371274" y="1718246"/>
            <a:ext cx="2220323"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7" name="Text Placeholder 29">
            <a:extLst>
              <a:ext uri="{FF2B5EF4-FFF2-40B4-BE49-F238E27FC236}">
                <a16:creationId xmlns:a16="http://schemas.microsoft.com/office/drawing/2014/main" id="{A9F31ADB-E84D-0E5A-C855-7382535346A9}"/>
              </a:ext>
            </a:extLst>
          </p:cNvPr>
          <p:cNvSpPr>
            <a:spLocks noGrp="1"/>
          </p:cNvSpPr>
          <p:nvPr>
            <p:ph type="body" sz="quarter" idx="59"/>
          </p:nvPr>
        </p:nvSpPr>
        <p:spPr>
          <a:xfrm>
            <a:off x="9371274" y="2343346"/>
            <a:ext cx="2220323" cy="1141608"/>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3777122769"/>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meline I60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 name="Rectangle 2">
            <a:extLst>
              <a:ext uri="{FF2B5EF4-FFF2-40B4-BE49-F238E27FC236}">
                <a16:creationId xmlns:a16="http://schemas.microsoft.com/office/drawing/2014/main" id="{DF3E35AF-2434-732B-7077-725C8432F6CD}"/>
              </a:ext>
            </a:extLst>
          </p:cNvPr>
          <p:cNvSpPr/>
          <p:nvPr userDrawn="1"/>
        </p:nvSpPr>
        <p:spPr>
          <a:xfrm rot="5400000">
            <a:off x="6337263" y="-2030450"/>
            <a:ext cx="117475" cy="11592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 name="Text Placeholder 3">
            <a:extLst>
              <a:ext uri="{FF2B5EF4-FFF2-40B4-BE49-F238E27FC236}">
                <a16:creationId xmlns:a16="http://schemas.microsoft.com/office/drawing/2014/main" id="{CE975C31-219D-A02E-F222-1A57035DB6D1}"/>
              </a:ext>
            </a:extLst>
          </p:cNvPr>
          <p:cNvSpPr>
            <a:spLocks noGrp="1"/>
          </p:cNvSpPr>
          <p:nvPr>
            <p:ph type="body" sz="quarter" idx="41" hasCustomPrompt="1"/>
          </p:nvPr>
        </p:nvSpPr>
        <p:spPr>
          <a:xfrm>
            <a:off x="885474"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37" name="Text Placeholder 29">
            <a:extLst>
              <a:ext uri="{FF2B5EF4-FFF2-40B4-BE49-F238E27FC236}">
                <a16:creationId xmlns:a16="http://schemas.microsoft.com/office/drawing/2014/main" id="{7014ED8C-D9A2-3233-BF99-B959865B48B9}"/>
              </a:ext>
            </a:extLst>
          </p:cNvPr>
          <p:cNvSpPr>
            <a:spLocks noGrp="1"/>
          </p:cNvSpPr>
          <p:nvPr>
            <p:ph type="body" sz="quarter" idx="43"/>
          </p:nvPr>
        </p:nvSpPr>
        <p:spPr>
          <a:xfrm>
            <a:off x="1090297" y="4043826"/>
            <a:ext cx="1759583"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8" name="Text Placeholder 29">
            <a:extLst>
              <a:ext uri="{FF2B5EF4-FFF2-40B4-BE49-F238E27FC236}">
                <a16:creationId xmlns:a16="http://schemas.microsoft.com/office/drawing/2014/main" id="{27A02D2A-8972-F536-0B27-7D6428470586}"/>
              </a:ext>
            </a:extLst>
          </p:cNvPr>
          <p:cNvSpPr>
            <a:spLocks noGrp="1"/>
          </p:cNvSpPr>
          <p:nvPr>
            <p:ph type="body" sz="quarter" idx="44"/>
          </p:nvPr>
        </p:nvSpPr>
        <p:spPr>
          <a:xfrm>
            <a:off x="1090297" y="4668926"/>
            <a:ext cx="1759583"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0" name="Text Placeholder 29">
            <a:extLst>
              <a:ext uri="{FF2B5EF4-FFF2-40B4-BE49-F238E27FC236}">
                <a16:creationId xmlns:a16="http://schemas.microsoft.com/office/drawing/2014/main" id="{5C686B82-2E00-D61D-3AA1-3461944BF439}"/>
              </a:ext>
            </a:extLst>
          </p:cNvPr>
          <p:cNvSpPr>
            <a:spLocks noGrp="1"/>
          </p:cNvSpPr>
          <p:nvPr>
            <p:ph type="body" sz="quarter" idx="45" hasCustomPrompt="1"/>
          </p:nvPr>
        </p:nvSpPr>
        <p:spPr>
          <a:xfrm>
            <a:off x="1090297" y="3163716"/>
            <a:ext cx="1759583"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5" name="Text Placeholder 4">
            <a:extLst>
              <a:ext uri="{FF2B5EF4-FFF2-40B4-BE49-F238E27FC236}">
                <a16:creationId xmlns:a16="http://schemas.microsoft.com/office/drawing/2014/main" id="{A47A0D47-05C2-9BC0-F59C-51D49B0F64E1}"/>
              </a:ext>
            </a:extLst>
          </p:cNvPr>
          <p:cNvSpPr>
            <a:spLocks noGrp="1"/>
          </p:cNvSpPr>
          <p:nvPr>
            <p:ph type="body" sz="quarter" idx="47" hasCustomPrompt="1"/>
          </p:nvPr>
        </p:nvSpPr>
        <p:spPr>
          <a:xfrm>
            <a:off x="3074081" y="1699192"/>
            <a:ext cx="1141764" cy="2664000"/>
          </a:xfrm>
          <a:custGeom>
            <a:avLst/>
            <a:gdLst>
              <a:gd name="connsiteX0" fmla="*/ 0 w 1141764"/>
              <a:gd name="connsiteY0" fmla="*/ 0 h 2664000"/>
              <a:gd name="connsiteX1" fmla="*/ 18000 w 1141764"/>
              <a:gd name="connsiteY1" fmla="*/ 0 h 2664000"/>
              <a:gd name="connsiteX2" fmla="*/ 18000 w 1141764"/>
              <a:gd name="connsiteY2" fmla="*/ 1930286 h 2664000"/>
              <a:gd name="connsiteX3" fmla="*/ 1009831 w 1141764"/>
              <a:gd name="connsiteY3" fmla="*/ 1930286 h 2664000"/>
              <a:gd name="connsiteX4" fmla="*/ 1141764 w 1141764"/>
              <a:gd name="connsiteY4" fmla="*/ 2062219 h 2664000"/>
              <a:gd name="connsiteX5" fmla="*/ 1009831 w 1141764"/>
              <a:gd name="connsiteY5" fmla="*/ 2194152 h 2664000"/>
              <a:gd name="connsiteX6" fmla="*/ 18000 w 1141764"/>
              <a:gd name="connsiteY6" fmla="*/ 2194152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1930286"/>
                </a:lnTo>
                <a:lnTo>
                  <a:pt x="1009831" y="1930286"/>
                </a:lnTo>
                <a:lnTo>
                  <a:pt x="1141764" y="2062219"/>
                </a:lnTo>
                <a:lnTo>
                  <a:pt x="1009831" y="2194152"/>
                </a:lnTo>
                <a:lnTo>
                  <a:pt x="18000" y="2194152"/>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163" name="Text Placeholder 29">
            <a:extLst>
              <a:ext uri="{FF2B5EF4-FFF2-40B4-BE49-F238E27FC236}">
                <a16:creationId xmlns:a16="http://schemas.microsoft.com/office/drawing/2014/main" id="{C5DD8546-7846-83DD-C69C-139A5A7F21FE}"/>
              </a:ext>
            </a:extLst>
          </p:cNvPr>
          <p:cNvSpPr>
            <a:spLocks noGrp="1"/>
          </p:cNvSpPr>
          <p:nvPr>
            <p:ph type="body" sz="quarter" idx="48"/>
          </p:nvPr>
        </p:nvSpPr>
        <p:spPr>
          <a:xfrm>
            <a:off x="3278904" y="1718665"/>
            <a:ext cx="1759583"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64" name="Text Placeholder 29">
            <a:extLst>
              <a:ext uri="{FF2B5EF4-FFF2-40B4-BE49-F238E27FC236}">
                <a16:creationId xmlns:a16="http://schemas.microsoft.com/office/drawing/2014/main" id="{F16E4A49-2C01-191F-8326-F61D104B88EC}"/>
              </a:ext>
            </a:extLst>
          </p:cNvPr>
          <p:cNvSpPr>
            <a:spLocks noGrp="1"/>
          </p:cNvSpPr>
          <p:nvPr>
            <p:ph type="body" sz="quarter" idx="49"/>
          </p:nvPr>
        </p:nvSpPr>
        <p:spPr>
          <a:xfrm>
            <a:off x="3278904" y="2343765"/>
            <a:ext cx="1759583"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65" name="Text Placeholder 29">
            <a:extLst>
              <a:ext uri="{FF2B5EF4-FFF2-40B4-BE49-F238E27FC236}">
                <a16:creationId xmlns:a16="http://schemas.microsoft.com/office/drawing/2014/main" id="{B5F67B93-A329-BE6A-41F1-59E419F2B5B9}"/>
              </a:ext>
            </a:extLst>
          </p:cNvPr>
          <p:cNvSpPr>
            <a:spLocks noGrp="1"/>
          </p:cNvSpPr>
          <p:nvPr>
            <p:ph type="body" sz="quarter" idx="50" hasCustomPrompt="1"/>
          </p:nvPr>
        </p:nvSpPr>
        <p:spPr>
          <a:xfrm>
            <a:off x="3278904" y="4042675"/>
            <a:ext cx="1759583"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6" name="Text Placeholder 5">
            <a:extLst>
              <a:ext uri="{FF2B5EF4-FFF2-40B4-BE49-F238E27FC236}">
                <a16:creationId xmlns:a16="http://schemas.microsoft.com/office/drawing/2014/main" id="{D126093C-560C-352B-BFD7-C3CC93BC36D7}"/>
              </a:ext>
            </a:extLst>
          </p:cNvPr>
          <p:cNvSpPr>
            <a:spLocks noGrp="1"/>
          </p:cNvSpPr>
          <p:nvPr>
            <p:ph type="body" sz="quarter" idx="52" hasCustomPrompt="1"/>
          </p:nvPr>
        </p:nvSpPr>
        <p:spPr>
          <a:xfrm>
            <a:off x="5262688"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168" name="Text Placeholder 29">
            <a:extLst>
              <a:ext uri="{FF2B5EF4-FFF2-40B4-BE49-F238E27FC236}">
                <a16:creationId xmlns:a16="http://schemas.microsoft.com/office/drawing/2014/main" id="{48A5C6E0-43E1-EBAC-3627-302E662E8650}"/>
              </a:ext>
            </a:extLst>
          </p:cNvPr>
          <p:cNvSpPr>
            <a:spLocks noGrp="1"/>
          </p:cNvSpPr>
          <p:nvPr>
            <p:ph type="body" sz="quarter" idx="53"/>
          </p:nvPr>
        </p:nvSpPr>
        <p:spPr>
          <a:xfrm>
            <a:off x="5467511" y="4043826"/>
            <a:ext cx="1759583"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69" name="Text Placeholder 29">
            <a:extLst>
              <a:ext uri="{FF2B5EF4-FFF2-40B4-BE49-F238E27FC236}">
                <a16:creationId xmlns:a16="http://schemas.microsoft.com/office/drawing/2014/main" id="{92ADEB34-3562-FF59-B5E4-127C5221B69D}"/>
              </a:ext>
            </a:extLst>
          </p:cNvPr>
          <p:cNvSpPr>
            <a:spLocks noGrp="1"/>
          </p:cNvSpPr>
          <p:nvPr>
            <p:ph type="body" sz="quarter" idx="54"/>
          </p:nvPr>
        </p:nvSpPr>
        <p:spPr>
          <a:xfrm>
            <a:off x="5467511" y="4668926"/>
            <a:ext cx="1759583"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0" name="Text Placeholder 29">
            <a:extLst>
              <a:ext uri="{FF2B5EF4-FFF2-40B4-BE49-F238E27FC236}">
                <a16:creationId xmlns:a16="http://schemas.microsoft.com/office/drawing/2014/main" id="{AEB128F4-BE54-8A4E-8B71-C822615400B1}"/>
              </a:ext>
            </a:extLst>
          </p:cNvPr>
          <p:cNvSpPr>
            <a:spLocks noGrp="1"/>
          </p:cNvSpPr>
          <p:nvPr>
            <p:ph type="body" sz="quarter" idx="55" hasCustomPrompt="1"/>
          </p:nvPr>
        </p:nvSpPr>
        <p:spPr>
          <a:xfrm>
            <a:off x="5467511" y="3163716"/>
            <a:ext cx="1759583"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7" name="Text Placeholder 6">
            <a:extLst>
              <a:ext uri="{FF2B5EF4-FFF2-40B4-BE49-F238E27FC236}">
                <a16:creationId xmlns:a16="http://schemas.microsoft.com/office/drawing/2014/main" id="{4529A5CA-6490-C09D-8035-8669A156943B}"/>
              </a:ext>
            </a:extLst>
          </p:cNvPr>
          <p:cNvSpPr>
            <a:spLocks noGrp="1"/>
          </p:cNvSpPr>
          <p:nvPr>
            <p:ph type="body" sz="quarter" idx="57" hasCustomPrompt="1"/>
          </p:nvPr>
        </p:nvSpPr>
        <p:spPr>
          <a:xfrm>
            <a:off x="7451295" y="1699192"/>
            <a:ext cx="1141764" cy="2664000"/>
          </a:xfrm>
          <a:custGeom>
            <a:avLst/>
            <a:gdLst>
              <a:gd name="connsiteX0" fmla="*/ 0 w 1141764"/>
              <a:gd name="connsiteY0" fmla="*/ 0 h 2664000"/>
              <a:gd name="connsiteX1" fmla="*/ 18000 w 1141764"/>
              <a:gd name="connsiteY1" fmla="*/ 0 h 2664000"/>
              <a:gd name="connsiteX2" fmla="*/ 18000 w 1141764"/>
              <a:gd name="connsiteY2" fmla="*/ 1930286 h 2664000"/>
              <a:gd name="connsiteX3" fmla="*/ 1009831 w 1141764"/>
              <a:gd name="connsiteY3" fmla="*/ 1930286 h 2664000"/>
              <a:gd name="connsiteX4" fmla="*/ 1141764 w 1141764"/>
              <a:gd name="connsiteY4" fmla="*/ 2062219 h 2664000"/>
              <a:gd name="connsiteX5" fmla="*/ 1009831 w 1141764"/>
              <a:gd name="connsiteY5" fmla="*/ 2194152 h 2664000"/>
              <a:gd name="connsiteX6" fmla="*/ 18000 w 1141764"/>
              <a:gd name="connsiteY6" fmla="*/ 2194152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1930286"/>
                </a:lnTo>
                <a:lnTo>
                  <a:pt x="1009831" y="1930286"/>
                </a:lnTo>
                <a:lnTo>
                  <a:pt x="1141764" y="2062219"/>
                </a:lnTo>
                <a:lnTo>
                  <a:pt x="1009831" y="2194152"/>
                </a:lnTo>
                <a:lnTo>
                  <a:pt x="18000" y="2194152"/>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173" name="Text Placeholder 29">
            <a:extLst>
              <a:ext uri="{FF2B5EF4-FFF2-40B4-BE49-F238E27FC236}">
                <a16:creationId xmlns:a16="http://schemas.microsoft.com/office/drawing/2014/main" id="{F761310B-EE7F-0F87-C86E-E6D63D440E48}"/>
              </a:ext>
            </a:extLst>
          </p:cNvPr>
          <p:cNvSpPr>
            <a:spLocks noGrp="1"/>
          </p:cNvSpPr>
          <p:nvPr>
            <p:ph type="body" sz="quarter" idx="58"/>
          </p:nvPr>
        </p:nvSpPr>
        <p:spPr>
          <a:xfrm>
            <a:off x="7656118" y="1718665"/>
            <a:ext cx="1759583"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4" name="Text Placeholder 29">
            <a:extLst>
              <a:ext uri="{FF2B5EF4-FFF2-40B4-BE49-F238E27FC236}">
                <a16:creationId xmlns:a16="http://schemas.microsoft.com/office/drawing/2014/main" id="{22D679C5-9724-078D-4FB9-33695B27C36A}"/>
              </a:ext>
            </a:extLst>
          </p:cNvPr>
          <p:cNvSpPr>
            <a:spLocks noGrp="1"/>
          </p:cNvSpPr>
          <p:nvPr>
            <p:ph type="body" sz="quarter" idx="59"/>
          </p:nvPr>
        </p:nvSpPr>
        <p:spPr>
          <a:xfrm>
            <a:off x="7656118" y="2343765"/>
            <a:ext cx="1759583"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5" name="Text Placeholder 29">
            <a:extLst>
              <a:ext uri="{FF2B5EF4-FFF2-40B4-BE49-F238E27FC236}">
                <a16:creationId xmlns:a16="http://schemas.microsoft.com/office/drawing/2014/main" id="{6B7B7D1C-51CE-D9FF-4225-896F49CA329F}"/>
              </a:ext>
            </a:extLst>
          </p:cNvPr>
          <p:cNvSpPr>
            <a:spLocks noGrp="1"/>
          </p:cNvSpPr>
          <p:nvPr>
            <p:ph type="body" sz="quarter" idx="60" hasCustomPrompt="1"/>
          </p:nvPr>
        </p:nvSpPr>
        <p:spPr>
          <a:xfrm>
            <a:off x="7656118" y="4042675"/>
            <a:ext cx="1759583"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9" name="Text Placeholder 8">
            <a:extLst>
              <a:ext uri="{FF2B5EF4-FFF2-40B4-BE49-F238E27FC236}">
                <a16:creationId xmlns:a16="http://schemas.microsoft.com/office/drawing/2014/main" id="{7D41E683-1A91-BE24-5ADB-99D8017A12D9}"/>
              </a:ext>
            </a:extLst>
          </p:cNvPr>
          <p:cNvSpPr>
            <a:spLocks noGrp="1"/>
          </p:cNvSpPr>
          <p:nvPr>
            <p:ph type="body" sz="quarter" idx="62" hasCustomPrompt="1"/>
          </p:nvPr>
        </p:nvSpPr>
        <p:spPr>
          <a:xfrm>
            <a:off x="9639902"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178" name="Text Placeholder 29">
            <a:extLst>
              <a:ext uri="{FF2B5EF4-FFF2-40B4-BE49-F238E27FC236}">
                <a16:creationId xmlns:a16="http://schemas.microsoft.com/office/drawing/2014/main" id="{C9739B77-26F8-B08C-60D1-B8A8F10A4102}"/>
              </a:ext>
            </a:extLst>
          </p:cNvPr>
          <p:cNvSpPr>
            <a:spLocks noGrp="1"/>
          </p:cNvSpPr>
          <p:nvPr>
            <p:ph type="body" sz="quarter" idx="63"/>
          </p:nvPr>
        </p:nvSpPr>
        <p:spPr>
          <a:xfrm>
            <a:off x="9844725" y="4043826"/>
            <a:ext cx="1759583"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9" name="Text Placeholder 29">
            <a:extLst>
              <a:ext uri="{FF2B5EF4-FFF2-40B4-BE49-F238E27FC236}">
                <a16:creationId xmlns:a16="http://schemas.microsoft.com/office/drawing/2014/main" id="{58402617-6AC8-711D-F79A-1D2968B5E9FF}"/>
              </a:ext>
            </a:extLst>
          </p:cNvPr>
          <p:cNvSpPr>
            <a:spLocks noGrp="1"/>
          </p:cNvSpPr>
          <p:nvPr>
            <p:ph type="body" sz="quarter" idx="64"/>
          </p:nvPr>
        </p:nvSpPr>
        <p:spPr>
          <a:xfrm>
            <a:off x="9844725" y="4668926"/>
            <a:ext cx="1759583"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80" name="Text Placeholder 29">
            <a:extLst>
              <a:ext uri="{FF2B5EF4-FFF2-40B4-BE49-F238E27FC236}">
                <a16:creationId xmlns:a16="http://schemas.microsoft.com/office/drawing/2014/main" id="{EEF0B2A5-748A-C294-5F9B-7654A8F55050}"/>
              </a:ext>
            </a:extLst>
          </p:cNvPr>
          <p:cNvSpPr>
            <a:spLocks noGrp="1"/>
          </p:cNvSpPr>
          <p:nvPr>
            <p:ph type="body" sz="quarter" idx="65" hasCustomPrompt="1"/>
          </p:nvPr>
        </p:nvSpPr>
        <p:spPr>
          <a:xfrm>
            <a:off x="9844725" y="3163716"/>
            <a:ext cx="1759583"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Tree>
    <p:extLst>
      <p:ext uri="{BB962C8B-B14F-4D97-AF65-F5344CB8AC3E}">
        <p14:creationId xmlns:p14="http://schemas.microsoft.com/office/powerpoint/2010/main" val="1984547406"/>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I60V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 name="Rectangle 2">
            <a:extLst>
              <a:ext uri="{FF2B5EF4-FFF2-40B4-BE49-F238E27FC236}">
                <a16:creationId xmlns:a16="http://schemas.microsoft.com/office/drawing/2014/main" id="{DF3E35AF-2434-732B-7077-725C8432F6CD}"/>
              </a:ext>
            </a:extLst>
          </p:cNvPr>
          <p:cNvSpPr/>
          <p:nvPr userDrawn="1"/>
        </p:nvSpPr>
        <p:spPr>
          <a:xfrm rot="5400000">
            <a:off x="6337263" y="-2030450"/>
            <a:ext cx="117475" cy="11592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4" name="Text Placeholder 33">
            <a:extLst>
              <a:ext uri="{FF2B5EF4-FFF2-40B4-BE49-F238E27FC236}">
                <a16:creationId xmlns:a16="http://schemas.microsoft.com/office/drawing/2014/main" id="{EC45824E-FA98-3F48-43A4-48FA0DA290D3}"/>
              </a:ext>
            </a:extLst>
          </p:cNvPr>
          <p:cNvSpPr>
            <a:spLocks noGrp="1"/>
          </p:cNvSpPr>
          <p:nvPr>
            <p:ph type="body" sz="quarter" idx="41" hasCustomPrompt="1"/>
          </p:nvPr>
        </p:nvSpPr>
        <p:spPr>
          <a:xfrm>
            <a:off x="885474"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37" name="Text Placeholder 29">
            <a:extLst>
              <a:ext uri="{FF2B5EF4-FFF2-40B4-BE49-F238E27FC236}">
                <a16:creationId xmlns:a16="http://schemas.microsoft.com/office/drawing/2014/main" id="{7014ED8C-D9A2-3233-BF99-B959865B48B9}"/>
              </a:ext>
            </a:extLst>
          </p:cNvPr>
          <p:cNvSpPr>
            <a:spLocks noGrp="1"/>
          </p:cNvSpPr>
          <p:nvPr>
            <p:ph type="body" sz="quarter" idx="43"/>
          </p:nvPr>
        </p:nvSpPr>
        <p:spPr>
          <a:xfrm>
            <a:off x="1090297" y="4043826"/>
            <a:ext cx="1524316"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38" name="Text Placeholder 29">
            <a:extLst>
              <a:ext uri="{FF2B5EF4-FFF2-40B4-BE49-F238E27FC236}">
                <a16:creationId xmlns:a16="http://schemas.microsoft.com/office/drawing/2014/main" id="{27A02D2A-8972-F536-0B27-7D6428470586}"/>
              </a:ext>
            </a:extLst>
          </p:cNvPr>
          <p:cNvSpPr>
            <a:spLocks noGrp="1"/>
          </p:cNvSpPr>
          <p:nvPr>
            <p:ph type="body" sz="quarter" idx="44"/>
          </p:nvPr>
        </p:nvSpPr>
        <p:spPr>
          <a:xfrm>
            <a:off x="1090297" y="4668926"/>
            <a:ext cx="1524316"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0" name="Text Placeholder 29">
            <a:extLst>
              <a:ext uri="{FF2B5EF4-FFF2-40B4-BE49-F238E27FC236}">
                <a16:creationId xmlns:a16="http://schemas.microsoft.com/office/drawing/2014/main" id="{5C686B82-2E00-D61D-3AA1-3461944BF439}"/>
              </a:ext>
            </a:extLst>
          </p:cNvPr>
          <p:cNvSpPr>
            <a:spLocks noGrp="1"/>
          </p:cNvSpPr>
          <p:nvPr>
            <p:ph type="body" sz="quarter" idx="45" hasCustomPrompt="1"/>
          </p:nvPr>
        </p:nvSpPr>
        <p:spPr>
          <a:xfrm>
            <a:off x="1090297" y="3163716"/>
            <a:ext cx="1524316"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35" name="Text Placeholder 34">
            <a:extLst>
              <a:ext uri="{FF2B5EF4-FFF2-40B4-BE49-F238E27FC236}">
                <a16:creationId xmlns:a16="http://schemas.microsoft.com/office/drawing/2014/main" id="{32042ABC-7363-45D1-6C7E-996659DD27C8}"/>
              </a:ext>
            </a:extLst>
          </p:cNvPr>
          <p:cNvSpPr>
            <a:spLocks noGrp="1"/>
          </p:cNvSpPr>
          <p:nvPr>
            <p:ph type="body" sz="quarter" idx="47" hasCustomPrompt="1"/>
          </p:nvPr>
        </p:nvSpPr>
        <p:spPr>
          <a:xfrm>
            <a:off x="2678597" y="1716813"/>
            <a:ext cx="1141764" cy="2664000"/>
          </a:xfrm>
          <a:custGeom>
            <a:avLst/>
            <a:gdLst>
              <a:gd name="connsiteX0" fmla="*/ 0 w 1141764"/>
              <a:gd name="connsiteY0" fmla="*/ 0 h 2664000"/>
              <a:gd name="connsiteX1" fmla="*/ 18000 w 1141764"/>
              <a:gd name="connsiteY1" fmla="*/ 0 h 2664000"/>
              <a:gd name="connsiteX2" fmla="*/ 18000 w 1141764"/>
              <a:gd name="connsiteY2" fmla="*/ 1912665 h 2664000"/>
              <a:gd name="connsiteX3" fmla="*/ 1009831 w 1141764"/>
              <a:gd name="connsiteY3" fmla="*/ 1912665 h 2664000"/>
              <a:gd name="connsiteX4" fmla="*/ 1141764 w 1141764"/>
              <a:gd name="connsiteY4" fmla="*/ 2044598 h 2664000"/>
              <a:gd name="connsiteX5" fmla="*/ 1009831 w 1141764"/>
              <a:gd name="connsiteY5" fmla="*/ 2176531 h 2664000"/>
              <a:gd name="connsiteX6" fmla="*/ 18000 w 1141764"/>
              <a:gd name="connsiteY6" fmla="*/ 2176531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1912665"/>
                </a:lnTo>
                <a:lnTo>
                  <a:pt x="1009831" y="1912665"/>
                </a:lnTo>
                <a:lnTo>
                  <a:pt x="1141764" y="2044598"/>
                </a:lnTo>
                <a:lnTo>
                  <a:pt x="1009831" y="2176531"/>
                </a:lnTo>
                <a:lnTo>
                  <a:pt x="18000" y="2176531"/>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6" name="Text Placeholder 29">
            <a:extLst>
              <a:ext uri="{FF2B5EF4-FFF2-40B4-BE49-F238E27FC236}">
                <a16:creationId xmlns:a16="http://schemas.microsoft.com/office/drawing/2014/main" id="{38C63DFC-2B10-361A-FCA7-CF7597B18397}"/>
              </a:ext>
            </a:extLst>
          </p:cNvPr>
          <p:cNvSpPr>
            <a:spLocks noGrp="1"/>
          </p:cNvSpPr>
          <p:nvPr>
            <p:ph type="body" sz="quarter" idx="48"/>
          </p:nvPr>
        </p:nvSpPr>
        <p:spPr>
          <a:xfrm>
            <a:off x="2883420" y="1720518"/>
            <a:ext cx="1524316"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7" name="Text Placeholder 29">
            <a:extLst>
              <a:ext uri="{FF2B5EF4-FFF2-40B4-BE49-F238E27FC236}">
                <a16:creationId xmlns:a16="http://schemas.microsoft.com/office/drawing/2014/main" id="{B083110B-0B44-1AE1-53ED-162013C095D9}"/>
              </a:ext>
            </a:extLst>
          </p:cNvPr>
          <p:cNvSpPr>
            <a:spLocks noGrp="1"/>
          </p:cNvSpPr>
          <p:nvPr>
            <p:ph type="body" sz="quarter" idx="49"/>
          </p:nvPr>
        </p:nvSpPr>
        <p:spPr>
          <a:xfrm>
            <a:off x="2883420" y="2345618"/>
            <a:ext cx="1524316"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Text Placeholder 29">
            <a:extLst>
              <a:ext uri="{FF2B5EF4-FFF2-40B4-BE49-F238E27FC236}">
                <a16:creationId xmlns:a16="http://schemas.microsoft.com/office/drawing/2014/main" id="{A255DCBF-68F9-FF27-692F-BEEBCCC1EABD}"/>
              </a:ext>
            </a:extLst>
          </p:cNvPr>
          <p:cNvSpPr>
            <a:spLocks noGrp="1"/>
          </p:cNvSpPr>
          <p:nvPr>
            <p:ph type="body" sz="quarter" idx="50" hasCustomPrompt="1"/>
          </p:nvPr>
        </p:nvSpPr>
        <p:spPr>
          <a:xfrm>
            <a:off x="2883420" y="4040481"/>
            <a:ext cx="1524316"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36" name="Text Placeholder 35">
            <a:extLst>
              <a:ext uri="{FF2B5EF4-FFF2-40B4-BE49-F238E27FC236}">
                <a16:creationId xmlns:a16="http://schemas.microsoft.com/office/drawing/2014/main" id="{1BB48274-CC80-A14B-889A-6A18E60C2E7E}"/>
              </a:ext>
            </a:extLst>
          </p:cNvPr>
          <p:cNvSpPr>
            <a:spLocks noGrp="1"/>
          </p:cNvSpPr>
          <p:nvPr>
            <p:ph type="body" sz="quarter" idx="52" hasCustomPrompt="1"/>
          </p:nvPr>
        </p:nvSpPr>
        <p:spPr>
          <a:xfrm>
            <a:off x="4471720"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13" name="Text Placeholder 29">
            <a:extLst>
              <a:ext uri="{FF2B5EF4-FFF2-40B4-BE49-F238E27FC236}">
                <a16:creationId xmlns:a16="http://schemas.microsoft.com/office/drawing/2014/main" id="{94F075A8-69C1-48E5-5F7F-3498229CA9E4}"/>
              </a:ext>
            </a:extLst>
          </p:cNvPr>
          <p:cNvSpPr>
            <a:spLocks noGrp="1"/>
          </p:cNvSpPr>
          <p:nvPr>
            <p:ph type="body" sz="quarter" idx="53"/>
          </p:nvPr>
        </p:nvSpPr>
        <p:spPr>
          <a:xfrm>
            <a:off x="4676543" y="4043826"/>
            <a:ext cx="1524316"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14" name="Text Placeholder 29">
            <a:extLst>
              <a:ext uri="{FF2B5EF4-FFF2-40B4-BE49-F238E27FC236}">
                <a16:creationId xmlns:a16="http://schemas.microsoft.com/office/drawing/2014/main" id="{1EBDC6D4-7B18-8ABB-464C-5594F2C77E24}"/>
              </a:ext>
            </a:extLst>
          </p:cNvPr>
          <p:cNvSpPr>
            <a:spLocks noGrp="1"/>
          </p:cNvSpPr>
          <p:nvPr>
            <p:ph type="body" sz="quarter" idx="54"/>
          </p:nvPr>
        </p:nvSpPr>
        <p:spPr>
          <a:xfrm>
            <a:off x="4676543" y="4668926"/>
            <a:ext cx="1524316"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5" name="Text Placeholder 29">
            <a:extLst>
              <a:ext uri="{FF2B5EF4-FFF2-40B4-BE49-F238E27FC236}">
                <a16:creationId xmlns:a16="http://schemas.microsoft.com/office/drawing/2014/main" id="{A7B1BFF0-812C-FDEC-F620-A11909471D21}"/>
              </a:ext>
            </a:extLst>
          </p:cNvPr>
          <p:cNvSpPr>
            <a:spLocks noGrp="1"/>
          </p:cNvSpPr>
          <p:nvPr>
            <p:ph type="body" sz="quarter" idx="55" hasCustomPrompt="1"/>
          </p:nvPr>
        </p:nvSpPr>
        <p:spPr>
          <a:xfrm>
            <a:off x="4676543" y="3163716"/>
            <a:ext cx="1524316"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39" name="Text Placeholder 38">
            <a:extLst>
              <a:ext uri="{FF2B5EF4-FFF2-40B4-BE49-F238E27FC236}">
                <a16:creationId xmlns:a16="http://schemas.microsoft.com/office/drawing/2014/main" id="{F789DB73-A7E4-0B6C-FAC9-BBEEAC72053A}"/>
              </a:ext>
            </a:extLst>
          </p:cNvPr>
          <p:cNvSpPr>
            <a:spLocks noGrp="1"/>
          </p:cNvSpPr>
          <p:nvPr>
            <p:ph type="body" sz="quarter" idx="57" hasCustomPrompt="1"/>
          </p:nvPr>
        </p:nvSpPr>
        <p:spPr>
          <a:xfrm>
            <a:off x="6264843" y="1716813"/>
            <a:ext cx="1141764" cy="2664000"/>
          </a:xfrm>
          <a:custGeom>
            <a:avLst/>
            <a:gdLst>
              <a:gd name="connsiteX0" fmla="*/ 0 w 1141764"/>
              <a:gd name="connsiteY0" fmla="*/ 0 h 2664000"/>
              <a:gd name="connsiteX1" fmla="*/ 18000 w 1141764"/>
              <a:gd name="connsiteY1" fmla="*/ 0 h 2664000"/>
              <a:gd name="connsiteX2" fmla="*/ 18000 w 1141764"/>
              <a:gd name="connsiteY2" fmla="*/ 1912665 h 2664000"/>
              <a:gd name="connsiteX3" fmla="*/ 1009831 w 1141764"/>
              <a:gd name="connsiteY3" fmla="*/ 1912665 h 2664000"/>
              <a:gd name="connsiteX4" fmla="*/ 1141764 w 1141764"/>
              <a:gd name="connsiteY4" fmla="*/ 2044598 h 2664000"/>
              <a:gd name="connsiteX5" fmla="*/ 1009831 w 1141764"/>
              <a:gd name="connsiteY5" fmla="*/ 2176531 h 2664000"/>
              <a:gd name="connsiteX6" fmla="*/ 18000 w 1141764"/>
              <a:gd name="connsiteY6" fmla="*/ 2176531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1912665"/>
                </a:lnTo>
                <a:lnTo>
                  <a:pt x="1009831" y="1912665"/>
                </a:lnTo>
                <a:lnTo>
                  <a:pt x="1141764" y="2044598"/>
                </a:lnTo>
                <a:lnTo>
                  <a:pt x="1009831" y="2176531"/>
                </a:lnTo>
                <a:lnTo>
                  <a:pt x="18000" y="2176531"/>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19" name="Text Placeholder 29">
            <a:extLst>
              <a:ext uri="{FF2B5EF4-FFF2-40B4-BE49-F238E27FC236}">
                <a16:creationId xmlns:a16="http://schemas.microsoft.com/office/drawing/2014/main" id="{DFB0D309-AB17-47AE-C87C-CB3AE74D48F7}"/>
              </a:ext>
            </a:extLst>
          </p:cNvPr>
          <p:cNvSpPr>
            <a:spLocks noGrp="1"/>
          </p:cNvSpPr>
          <p:nvPr>
            <p:ph type="body" sz="quarter" idx="58"/>
          </p:nvPr>
        </p:nvSpPr>
        <p:spPr>
          <a:xfrm>
            <a:off x="6469666" y="1720518"/>
            <a:ext cx="1524316"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20" name="Text Placeholder 29">
            <a:extLst>
              <a:ext uri="{FF2B5EF4-FFF2-40B4-BE49-F238E27FC236}">
                <a16:creationId xmlns:a16="http://schemas.microsoft.com/office/drawing/2014/main" id="{ED0C3C28-B9D9-204C-3BAC-8C8324471AB7}"/>
              </a:ext>
            </a:extLst>
          </p:cNvPr>
          <p:cNvSpPr>
            <a:spLocks noGrp="1"/>
          </p:cNvSpPr>
          <p:nvPr>
            <p:ph type="body" sz="quarter" idx="59"/>
          </p:nvPr>
        </p:nvSpPr>
        <p:spPr>
          <a:xfrm>
            <a:off x="6469666" y="2345618"/>
            <a:ext cx="1524316"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2" name="Text Placeholder 29">
            <a:extLst>
              <a:ext uri="{FF2B5EF4-FFF2-40B4-BE49-F238E27FC236}">
                <a16:creationId xmlns:a16="http://schemas.microsoft.com/office/drawing/2014/main" id="{8DAE8AB0-2EDB-576D-0B84-B8E513187788}"/>
              </a:ext>
            </a:extLst>
          </p:cNvPr>
          <p:cNvSpPr>
            <a:spLocks noGrp="1"/>
          </p:cNvSpPr>
          <p:nvPr>
            <p:ph type="body" sz="quarter" idx="60" hasCustomPrompt="1"/>
          </p:nvPr>
        </p:nvSpPr>
        <p:spPr>
          <a:xfrm>
            <a:off x="6469666" y="4040481"/>
            <a:ext cx="1524316"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41" name="Text Placeholder 40">
            <a:extLst>
              <a:ext uri="{FF2B5EF4-FFF2-40B4-BE49-F238E27FC236}">
                <a16:creationId xmlns:a16="http://schemas.microsoft.com/office/drawing/2014/main" id="{AE0F66E6-C9FC-6A68-DE85-AF17E4FB36A5}"/>
              </a:ext>
            </a:extLst>
          </p:cNvPr>
          <p:cNvSpPr>
            <a:spLocks noGrp="1"/>
          </p:cNvSpPr>
          <p:nvPr>
            <p:ph type="body" sz="quarter" idx="62" hasCustomPrompt="1"/>
          </p:nvPr>
        </p:nvSpPr>
        <p:spPr>
          <a:xfrm>
            <a:off x="8057966"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26" name="Text Placeholder 29">
            <a:extLst>
              <a:ext uri="{FF2B5EF4-FFF2-40B4-BE49-F238E27FC236}">
                <a16:creationId xmlns:a16="http://schemas.microsoft.com/office/drawing/2014/main" id="{AD762095-069D-4BD6-640E-EA976F90EBE8}"/>
              </a:ext>
            </a:extLst>
          </p:cNvPr>
          <p:cNvSpPr>
            <a:spLocks noGrp="1"/>
          </p:cNvSpPr>
          <p:nvPr>
            <p:ph type="body" sz="quarter" idx="63"/>
          </p:nvPr>
        </p:nvSpPr>
        <p:spPr>
          <a:xfrm>
            <a:off x="8262789" y="4043826"/>
            <a:ext cx="1524316"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27" name="Text Placeholder 29">
            <a:extLst>
              <a:ext uri="{FF2B5EF4-FFF2-40B4-BE49-F238E27FC236}">
                <a16:creationId xmlns:a16="http://schemas.microsoft.com/office/drawing/2014/main" id="{8B4A0DAC-82E4-6662-A9B3-71544EC46FB8}"/>
              </a:ext>
            </a:extLst>
          </p:cNvPr>
          <p:cNvSpPr>
            <a:spLocks noGrp="1"/>
          </p:cNvSpPr>
          <p:nvPr>
            <p:ph type="body" sz="quarter" idx="64"/>
          </p:nvPr>
        </p:nvSpPr>
        <p:spPr>
          <a:xfrm>
            <a:off x="8262789" y="4668926"/>
            <a:ext cx="1524316"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8" name="Text Placeholder 29">
            <a:extLst>
              <a:ext uri="{FF2B5EF4-FFF2-40B4-BE49-F238E27FC236}">
                <a16:creationId xmlns:a16="http://schemas.microsoft.com/office/drawing/2014/main" id="{80354A45-56CA-A32F-60C5-C779D9B604C7}"/>
              </a:ext>
            </a:extLst>
          </p:cNvPr>
          <p:cNvSpPr>
            <a:spLocks noGrp="1"/>
          </p:cNvSpPr>
          <p:nvPr>
            <p:ph type="body" sz="quarter" idx="65" hasCustomPrompt="1"/>
          </p:nvPr>
        </p:nvSpPr>
        <p:spPr>
          <a:xfrm>
            <a:off x="8262789" y="3163716"/>
            <a:ext cx="1524316"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42" name="Text Placeholder 41">
            <a:extLst>
              <a:ext uri="{FF2B5EF4-FFF2-40B4-BE49-F238E27FC236}">
                <a16:creationId xmlns:a16="http://schemas.microsoft.com/office/drawing/2014/main" id="{97B36B24-800C-2D6E-5DD0-17E657548ECF}"/>
              </a:ext>
            </a:extLst>
          </p:cNvPr>
          <p:cNvSpPr>
            <a:spLocks noGrp="1"/>
          </p:cNvSpPr>
          <p:nvPr>
            <p:ph type="body" sz="quarter" idx="67" hasCustomPrompt="1"/>
          </p:nvPr>
        </p:nvSpPr>
        <p:spPr>
          <a:xfrm>
            <a:off x="9851089" y="1716813"/>
            <a:ext cx="1141764" cy="2664000"/>
          </a:xfrm>
          <a:custGeom>
            <a:avLst/>
            <a:gdLst>
              <a:gd name="connsiteX0" fmla="*/ 0 w 1141764"/>
              <a:gd name="connsiteY0" fmla="*/ 0 h 2664000"/>
              <a:gd name="connsiteX1" fmla="*/ 18000 w 1141764"/>
              <a:gd name="connsiteY1" fmla="*/ 0 h 2664000"/>
              <a:gd name="connsiteX2" fmla="*/ 18000 w 1141764"/>
              <a:gd name="connsiteY2" fmla="*/ 1912665 h 2664000"/>
              <a:gd name="connsiteX3" fmla="*/ 1009831 w 1141764"/>
              <a:gd name="connsiteY3" fmla="*/ 1912665 h 2664000"/>
              <a:gd name="connsiteX4" fmla="*/ 1141764 w 1141764"/>
              <a:gd name="connsiteY4" fmla="*/ 2044598 h 2664000"/>
              <a:gd name="connsiteX5" fmla="*/ 1009831 w 1141764"/>
              <a:gd name="connsiteY5" fmla="*/ 2176531 h 2664000"/>
              <a:gd name="connsiteX6" fmla="*/ 18000 w 1141764"/>
              <a:gd name="connsiteY6" fmla="*/ 2176531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1912665"/>
                </a:lnTo>
                <a:lnTo>
                  <a:pt x="1009831" y="1912665"/>
                </a:lnTo>
                <a:lnTo>
                  <a:pt x="1141764" y="2044598"/>
                </a:lnTo>
                <a:lnTo>
                  <a:pt x="1009831" y="2176531"/>
                </a:lnTo>
                <a:lnTo>
                  <a:pt x="18000" y="2176531"/>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31" name="Text Placeholder 29">
            <a:extLst>
              <a:ext uri="{FF2B5EF4-FFF2-40B4-BE49-F238E27FC236}">
                <a16:creationId xmlns:a16="http://schemas.microsoft.com/office/drawing/2014/main" id="{5F91528B-4016-9A18-C984-2859E73B2C44}"/>
              </a:ext>
            </a:extLst>
          </p:cNvPr>
          <p:cNvSpPr>
            <a:spLocks noGrp="1"/>
          </p:cNvSpPr>
          <p:nvPr>
            <p:ph type="body" sz="quarter" idx="68"/>
          </p:nvPr>
        </p:nvSpPr>
        <p:spPr>
          <a:xfrm>
            <a:off x="10055912" y="1720518"/>
            <a:ext cx="1524316"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32" name="Text Placeholder 29">
            <a:extLst>
              <a:ext uri="{FF2B5EF4-FFF2-40B4-BE49-F238E27FC236}">
                <a16:creationId xmlns:a16="http://schemas.microsoft.com/office/drawing/2014/main" id="{49AA65F4-5D9F-C19E-6142-74B8F0A68D43}"/>
              </a:ext>
            </a:extLst>
          </p:cNvPr>
          <p:cNvSpPr>
            <a:spLocks noGrp="1"/>
          </p:cNvSpPr>
          <p:nvPr>
            <p:ph type="body" sz="quarter" idx="69"/>
          </p:nvPr>
        </p:nvSpPr>
        <p:spPr>
          <a:xfrm>
            <a:off x="10055912" y="2345618"/>
            <a:ext cx="1524316"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3" name="Text Placeholder 29">
            <a:extLst>
              <a:ext uri="{FF2B5EF4-FFF2-40B4-BE49-F238E27FC236}">
                <a16:creationId xmlns:a16="http://schemas.microsoft.com/office/drawing/2014/main" id="{4989308E-DDCB-3B4E-8245-6F016843BB64}"/>
              </a:ext>
            </a:extLst>
          </p:cNvPr>
          <p:cNvSpPr>
            <a:spLocks noGrp="1"/>
          </p:cNvSpPr>
          <p:nvPr>
            <p:ph type="body" sz="quarter" idx="70" hasCustomPrompt="1"/>
          </p:nvPr>
        </p:nvSpPr>
        <p:spPr>
          <a:xfrm>
            <a:off x="10055912" y="4040481"/>
            <a:ext cx="1524316"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Tree>
    <p:extLst>
      <p:ext uri="{BB962C8B-B14F-4D97-AF65-F5344CB8AC3E}">
        <p14:creationId xmlns:p14="http://schemas.microsoft.com/office/powerpoint/2010/main" val="859230932"/>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meline I60V5">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783CBED-341E-9027-5136-D2E9011380BC}"/>
              </a:ext>
            </a:extLst>
          </p:cNvPr>
          <p:cNvGrpSpPr/>
          <p:nvPr userDrawn="1"/>
        </p:nvGrpSpPr>
        <p:grpSpPr>
          <a:xfrm>
            <a:off x="4137023" y="3111644"/>
            <a:ext cx="3923434" cy="1307812"/>
            <a:chOff x="4134283" y="2771991"/>
            <a:chExt cx="3923434" cy="1307812"/>
          </a:xfrm>
        </p:grpSpPr>
        <p:grpSp>
          <p:nvGrpSpPr>
            <p:cNvPr id="8" name="Group 7">
              <a:extLst>
                <a:ext uri="{FF2B5EF4-FFF2-40B4-BE49-F238E27FC236}">
                  <a16:creationId xmlns:a16="http://schemas.microsoft.com/office/drawing/2014/main" id="{D696EBF9-8AB2-F4FA-7FAE-3BCD3D884CED}"/>
                </a:ext>
              </a:extLst>
            </p:cNvPr>
            <p:cNvGrpSpPr/>
            <p:nvPr userDrawn="1"/>
          </p:nvGrpSpPr>
          <p:grpSpPr>
            <a:xfrm>
              <a:off x="4134283" y="2771991"/>
              <a:ext cx="3923434" cy="1307812"/>
              <a:chOff x="4134283" y="2768888"/>
              <a:chExt cx="3923434" cy="1307812"/>
            </a:xfrm>
          </p:grpSpPr>
          <p:sp>
            <p:nvSpPr>
              <p:cNvPr id="14" name="Arc 47">
                <a:extLst>
                  <a:ext uri="{FF2B5EF4-FFF2-40B4-BE49-F238E27FC236}">
                    <a16:creationId xmlns:a16="http://schemas.microsoft.com/office/drawing/2014/main" id="{4D12145B-7BD1-58A9-8595-5786D4C8288E}"/>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Arc 48">
                <a:extLst>
                  <a:ext uri="{FF2B5EF4-FFF2-40B4-BE49-F238E27FC236}">
                    <a16:creationId xmlns:a16="http://schemas.microsoft.com/office/drawing/2014/main" id="{35F410C9-0806-C24E-88F1-F0B46FF46EE8}"/>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Arc 49">
                <a:extLst>
                  <a:ext uri="{FF2B5EF4-FFF2-40B4-BE49-F238E27FC236}">
                    <a16:creationId xmlns:a16="http://schemas.microsoft.com/office/drawing/2014/main" id="{5C217920-EEE8-FF60-C8AB-64E1405FB7D1}"/>
                  </a:ext>
                </a:extLst>
              </p:cNvPr>
              <p:cNvSpPr/>
              <p:nvPr userDrawn="1"/>
            </p:nvSpPr>
            <p:spPr>
              <a:xfrm>
                <a:off x="6749906"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9" name="Group 8">
              <a:extLst>
                <a:ext uri="{FF2B5EF4-FFF2-40B4-BE49-F238E27FC236}">
                  <a16:creationId xmlns:a16="http://schemas.microsoft.com/office/drawing/2014/main" id="{EC07D22F-9B24-068A-0853-66329223CF03}"/>
                </a:ext>
              </a:extLst>
            </p:cNvPr>
            <p:cNvGrpSpPr/>
            <p:nvPr userDrawn="1"/>
          </p:nvGrpSpPr>
          <p:grpSpPr>
            <a:xfrm>
              <a:off x="4134283" y="2771991"/>
              <a:ext cx="3923434" cy="1307812"/>
              <a:chOff x="4134283" y="2775094"/>
              <a:chExt cx="3923434" cy="1307812"/>
            </a:xfrm>
          </p:grpSpPr>
          <p:sp>
            <p:nvSpPr>
              <p:cNvPr id="10" name="Arc 9">
                <a:extLst>
                  <a:ext uri="{FF2B5EF4-FFF2-40B4-BE49-F238E27FC236}">
                    <a16:creationId xmlns:a16="http://schemas.microsoft.com/office/drawing/2014/main" id="{F67735F8-5205-EA06-C7D5-B6D58607C979}"/>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Arc 11">
                <a:extLst>
                  <a:ext uri="{FF2B5EF4-FFF2-40B4-BE49-F238E27FC236}">
                    <a16:creationId xmlns:a16="http://schemas.microsoft.com/office/drawing/2014/main" id="{3F9BD18F-83E3-0B59-1C8B-CCB9AB85D5A9}"/>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Arc 12">
                <a:extLst>
                  <a:ext uri="{FF2B5EF4-FFF2-40B4-BE49-F238E27FC236}">
                    <a16:creationId xmlns:a16="http://schemas.microsoft.com/office/drawing/2014/main" id="{D1F84C90-514B-343E-5F5B-7AB8ACE9B5CD}"/>
                  </a:ext>
                </a:extLst>
              </p:cNvPr>
              <p:cNvSpPr/>
              <p:nvPr userDrawn="1"/>
            </p:nvSpPr>
            <p:spPr>
              <a:xfrm>
                <a:off x="6749906"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7" name="Text Placeholder 29">
            <a:extLst>
              <a:ext uri="{FF2B5EF4-FFF2-40B4-BE49-F238E27FC236}">
                <a16:creationId xmlns:a16="http://schemas.microsoft.com/office/drawing/2014/main" id="{7014ED8C-D9A2-3233-BF99-B959865B48B9}"/>
              </a:ext>
            </a:extLst>
          </p:cNvPr>
          <p:cNvSpPr>
            <a:spLocks noGrp="1"/>
          </p:cNvSpPr>
          <p:nvPr>
            <p:ph type="body" sz="quarter" idx="43"/>
          </p:nvPr>
        </p:nvSpPr>
        <p:spPr>
          <a:xfrm>
            <a:off x="1090297" y="2077954"/>
            <a:ext cx="2989578" cy="553099"/>
          </a:xfrm>
          <a:prstGeom prst="rect">
            <a:avLst/>
          </a:prstGeom>
        </p:spPr>
        <p:txBody>
          <a:bodyPr tIns="0" bIns="0" anchor="b">
            <a:noAutofit/>
          </a:bodyPr>
          <a:lstStyle>
            <a:lvl1pPr marL="0" indent="0" algn="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8" name="Text Placeholder 29">
            <a:extLst>
              <a:ext uri="{FF2B5EF4-FFF2-40B4-BE49-F238E27FC236}">
                <a16:creationId xmlns:a16="http://schemas.microsoft.com/office/drawing/2014/main" id="{27A02D2A-8972-F536-0B27-7D6428470586}"/>
              </a:ext>
            </a:extLst>
          </p:cNvPr>
          <p:cNvSpPr>
            <a:spLocks noGrp="1"/>
          </p:cNvSpPr>
          <p:nvPr>
            <p:ph type="body" sz="quarter" idx="44"/>
          </p:nvPr>
        </p:nvSpPr>
        <p:spPr>
          <a:xfrm>
            <a:off x="1090297" y="2703054"/>
            <a:ext cx="2989578" cy="719417"/>
          </a:xfrm>
          <a:prstGeom prst="rect">
            <a:avLst/>
          </a:prstGeom>
        </p:spPr>
        <p:txBody>
          <a:bodyPr tIns="0" bIns="0">
            <a:noAutofit/>
          </a:bodyPr>
          <a:lstStyle>
            <a:lvl1pPr marL="0" indent="0" algn="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0" name="Text Placeholder 29">
            <a:extLst>
              <a:ext uri="{FF2B5EF4-FFF2-40B4-BE49-F238E27FC236}">
                <a16:creationId xmlns:a16="http://schemas.microsoft.com/office/drawing/2014/main" id="{5C686B82-2E00-D61D-3AA1-3461944BF439}"/>
              </a:ext>
            </a:extLst>
          </p:cNvPr>
          <p:cNvSpPr>
            <a:spLocks noGrp="1"/>
          </p:cNvSpPr>
          <p:nvPr>
            <p:ph type="body" sz="quarter" idx="45" hasCustomPrompt="1"/>
          </p:nvPr>
        </p:nvSpPr>
        <p:spPr>
          <a:xfrm>
            <a:off x="4160928" y="3609181"/>
            <a:ext cx="1260000" cy="312739"/>
          </a:xfrm>
          <a:prstGeom prst="rect">
            <a:avLst/>
          </a:prstGeom>
        </p:spPr>
        <p:txBody>
          <a:bodyPr tIns="0" bIns="0" anchor="ctr">
            <a:noAutofit/>
          </a:bodyPr>
          <a:lstStyle>
            <a:lvl1pPr marL="0" indent="0" algn="ctr">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60" name="Text Placeholder 29">
            <a:extLst>
              <a:ext uri="{FF2B5EF4-FFF2-40B4-BE49-F238E27FC236}">
                <a16:creationId xmlns:a16="http://schemas.microsoft.com/office/drawing/2014/main" id="{E10C62AC-5F15-FEF7-14F7-69E74FF548BF}"/>
              </a:ext>
            </a:extLst>
          </p:cNvPr>
          <p:cNvSpPr>
            <a:spLocks noGrp="1"/>
          </p:cNvSpPr>
          <p:nvPr>
            <p:ph type="body" sz="quarter" idx="50" hasCustomPrompt="1"/>
          </p:nvPr>
        </p:nvSpPr>
        <p:spPr>
          <a:xfrm>
            <a:off x="5468739" y="3609181"/>
            <a:ext cx="1260000" cy="312739"/>
          </a:xfrm>
          <a:prstGeom prst="rect">
            <a:avLst/>
          </a:prstGeom>
        </p:spPr>
        <p:txBody>
          <a:bodyPr tIns="0" bIns="0" anchor="ctr">
            <a:noAutofit/>
          </a:bodyPr>
          <a:lstStyle>
            <a:lvl1pPr marL="0" indent="0" algn="ctr">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63" name="Text Placeholder 29">
            <a:extLst>
              <a:ext uri="{FF2B5EF4-FFF2-40B4-BE49-F238E27FC236}">
                <a16:creationId xmlns:a16="http://schemas.microsoft.com/office/drawing/2014/main" id="{261031B1-B982-A042-4CFA-1D2651953B25}"/>
              </a:ext>
            </a:extLst>
          </p:cNvPr>
          <p:cNvSpPr>
            <a:spLocks noGrp="1"/>
          </p:cNvSpPr>
          <p:nvPr>
            <p:ph type="body" sz="quarter" idx="53"/>
          </p:nvPr>
        </p:nvSpPr>
        <p:spPr>
          <a:xfrm>
            <a:off x="8112127" y="2077954"/>
            <a:ext cx="2989578"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4" name="Text Placeholder 29">
            <a:extLst>
              <a:ext uri="{FF2B5EF4-FFF2-40B4-BE49-F238E27FC236}">
                <a16:creationId xmlns:a16="http://schemas.microsoft.com/office/drawing/2014/main" id="{9A88BB22-41E4-5ACD-09E4-4157B024B08C}"/>
              </a:ext>
            </a:extLst>
          </p:cNvPr>
          <p:cNvSpPr>
            <a:spLocks noGrp="1"/>
          </p:cNvSpPr>
          <p:nvPr>
            <p:ph type="body" sz="quarter" idx="54"/>
          </p:nvPr>
        </p:nvSpPr>
        <p:spPr>
          <a:xfrm>
            <a:off x="8112127" y="2703054"/>
            <a:ext cx="2989578" cy="719417"/>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5" name="Text Placeholder 29">
            <a:extLst>
              <a:ext uri="{FF2B5EF4-FFF2-40B4-BE49-F238E27FC236}">
                <a16:creationId xmlns:a16="http://schemas.microsoft.com/office/drawing/2014/main" id="{071D6C45-DAA5-4D1C-9957-40129325EB67}"/>
              </a:ext>
            </a:extLst>
          </p:cNvPr>
          <p:cNvSpPr>
            <a:spLocks noGrp="1"/>
          </p:cNvSpPr>
          <p:nvPr>
            <p:ph type="body" sz="quarter" idx="55" hasCustomPrompt="1"/>
          </p:nvPr>
        </p:nvSpPr>
        <p:spPr>
          <a:xfrm>
            <a:off x="6776551" y="3609181"/>
            <a:ext cx="1260000" cy="312739"/>
          </a:xfrm>
          <a:prstGeom prst="rect">
            <a:avLst/>
          </a:prstGeom>
        </p:spPr>
        <p:txBody>
          <a:bodyPr tIns="0" bIns="0" anchor="ctr">
            <a:noAutofit/>
          </a:bodyPr>
          <a:lstStyle>
            <a:lvl1pPr marL="0" indent="0" algn="ctr">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74" name="Text Placeholder 29">
            <a:extLst>
              <a:ext uri="{FF2B5EF4-FFF2-40B4-BE49-F238E27FC236}">
                <a16:creationId xmlns:a16="http://schemas.microsoft.com/office/drawing/2014/main" id="{9A4B37EF-352C-7F66-A0C7-B1AAC332DF0B}"/>
              </a:ext>
            </a:extLst>
          </p:cNvPr>
          <p:cNvSpPr>
            <a:spLocks noGrp="1"/>
          </p:cNvSpPr>
          <p:nvPr>
            <p:ph type="body" sz="quarter" idx="48"/>
          </p:nvPr>
        </p:nvSpPr>
        <p:spPr>
          <a:xfrm>
            <a:off x="4601211" y="4640443"/>
            <a:ext cx="2989578"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5" name="Text Placeholder 29">
            <a:extLst>
              <a:ext uri="{FF2B5EF4-FFF2-40B4-BE49-F238E27FC236}">
                <a16:creationId xmlns:a16="http://schemas.microsoft.com/office/drawing/2014/main" id="{8AD0A0A8-C4B1-7D11-7CF8-B6C55DDAF46D}"/>
              </a:ext>
            </a:extLst>
          </p:cNvPr>
          <p:cNvSpPr>
            <a:spLocks noGrp="1"/>
          </p:cNvSpPr>
          <p:nvPr>
            <p:ph type="body" sz="quarter" idx="49"/>
          </p:nvPr>
        </p:nvSpPr>
        <p:spPr>
          <a:xfrm>
            <a:off x="4601211" y="5265543"/>
            <a:ext cx="2989578" cy="719417"/>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2053735867"/>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meline I60V6">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D5833C4-DC12-C256-8147-AB2E873090F7}"/>
              </a:ext>
            </a:extLst>
          </p:cNvPr>
          <p:cNvGrpSpPr/>
          <p:nvPr userDrawn="1"/>
        </p:nvGrpSpPr>
        <p:grpSpPr>
          <a:xfrm>
            <a:off x="3423758" y="3111644"/>
            <a:ext cx="5231244" cy="1307812"/>
            <a:chOff x="4134283" y="3357980"/>
            <a:chExt cx="5231244" cy="1307812"/>
          </a:xfrm>
        </p:grpSpPr>
        <p:grpSp>
          <p:nvGrpSpPr>
            <p:cNvPr id="15" name="Group 14">
              <a:extLst>
                <a:ext uri="{FF2B5EF4-FFF2-40B4-BE49-F238E27FC236}">
                  <a16:creationId xmlns:a16="http://schemas.microsoft.com/office/drawing/2014/main" id="{301BCF58-0363-AD55-7706-7577015208AD}"/>
                </a:ext>
              </a:extLst>
            </p:cNvPr>
            <p:cNvGrpSpPr/>
            <p:nvPr userDrawn="1"/>
          </p:nvGrpSpPr>
          <p:grpSpPr>
            <a:xfrm>
              <a:off x="6749905" y="3357980"/>
              <a:ext cx="2615622" cy="1307812"/>
              <a:chOff x="4134283" y="2768888"/>
              <a:chExt cx="2615622" cy="1307812"/>
            </a:xfrm>
          </p:grpSpPr>
          <p:sp>
            <p:nvSpPr>
              <p:cNvPr id="27" name="Arc 47">
                <a:extLst>
                  <a:ext uri="{FF2B5EF4-FFF2-40B4-BE49-F238E27FC236}">
                    <a16:creationId xmlns:a16="http://schemas.microsoft.com/office/drawing/2014/main" id="{1BF9A4E5-A19D-055D-8E75-99214E96ED1B}"/>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8" name="Arc 48">
                <a:extLst>
                  <a:ext uri="{FF2B5EF4-FFF2-40B4-BE49-F238E27FC236}">
                    <a16:creationId xmlns:a16="http://schemas.microsoft.com/office/drawing/2014/main" id="{5CC87E2F-50E6-39DD-CDFC-305C19C07B98}"/>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17" name="Group 16">
              <a:extLst>
                <a:ext uri="{FF2B5EF4-FFF2-40B4-BE49-F238E27FC236}">
                  <a16:creationId xmlns:a16="http://schemas.microsoft.com/office/drawing/2014/main" id="{8E84A738-0246-4B22-A768-845597DB34B1}"/>
                </a:ext>
              </a:extLst>
            </p:cNvPr>
            <p:cNvGrpSpPr/>
            <p:nvPr userDrawn="1"/>
          </p:nvGrpSpPr>
          <p:grpSpPr>
            <a:xfrm>
              <a:off x="4134283" y="3357980"/>
              <a:ext cx="2615622" cy="1307812"/>
              <a:chOff x="4134283" y="2768888"/>
              <a:chExt cx="2615622" cy="1307812"/>
            </a:xfrm>
          </p:grpSpPr>
          <p:sp>
            <p:nvSpPr>
              <p:cNvPr id="25" name="Arc 47">
                <a:extLst>
                  <a:ext uri="{FF2B5EF4-FFF2-40B4-BE49-F238E27FC236}">
                    <a16:creationId xmlns:a16="http://schemas.microsoft.com/office/drawing/2014/main" id="{05BC3C8F-7B44-2BED-6193-E93BB9B72472}"/>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Arc 48">
                <a:extLst>
                  <a:ext uri="{FF2B5EF4-FFF2-40B4-BE49-F238E27FC236}">
                    <a16:creationId xmlns:a16="http://schemas.microsoft.com/office/drawing/2014/main" id="{8F3EF4B7-90AB-C7DA-B8CB-018463EB1B1D}"/>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18" name="Group 17">
              <a:extLst>
                <a:ext uri="{FF2B5EF4-FFF2-40B4-BE49-F238E27FC236}">
                  <a16:creationId xmlns:a16="http://schemas.microsoft.com/office/drawing/2014/main" id="{89FB1F07-E1F7-E735-3584-493086F95515}"/>
                </a:ext>
              </a:extLst>
            </p:cNvPr>
            <p:cNvGrpSpPr/>
            <p:nvPr userDrawn="1"/>
          </p:nvGrpSpPr>
          <p:grpSpPr>
            <a:xfrm>
              <a:off x="4134283" y="3357980"/>
              <a:ext cx="2615622" cy="1307812"/>
              <a:chOff x="4134283" y="2775094"/>
              <a:chExt cx="2615622" cy="1307812"/>
            </a:xfrm>
          </p:grpSpPr>
          <p:sp>
            <p:nvSpPr>
              <p:cNvPr id="23" name="Arc 22">
                <a:extLst>
                  <a:ext uri="{FF2B5EF4-FFF2-40B4-BE49-F238E27FC236}">
                    <a16:creationId xmlns:a16="http://schemas.microsoft.com/office/drawing/2014/main" id="{D0384BA1-F92B-41F3-C1AE-23727B73848C}"/>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Arc 23">
                <a:extLst>
                  <a:ext uri="{FF2B5EF4-FFF2-40B4-BE49-F238E27FC236}">
                    <a16:creationId xmlns:a16="http://schemas.microsoft.com/office/drawing/2014/main" id="{5EBDB500-C547-2D2E-C1E5-DA481BCDCED5}"/>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19" name="Group 18">
              <a:extLst>
                <a:ext uri="{FF2B5EF4-FFF2-40B4-BE49-F238E27FC236}">
                  <a16:creationId xmlns:a16="http://schemas.microsoft.com/office/drawing/2014/main" id="{E836FD13-85D3-B050-415C-DA5E49AA432F}"/>
                </a:ext>
              </a:extLst>
            </p:cNvPr>
            <p:cNvGrpSpPr/>
            <p:nvPr userDrawn="1"/>
          </p:nvGrpSpPr>
          <p:grpSpPr>
            <a:xfrm>
              <a:off x="6749905" y="3357980"/>
              <a:ext cx="2615622" cy="1307812"/>
              <a:chOff x="4134283" y="2775094"/>
              <a:chExt cx="2615622" cy="1307812"/>
            </a:xfrm>
          </p:grpSpPr>
          <p:sp>
            <p:nvSpPr>
              <p:cNvPr id="20" name="Arc 19">
                <a:extLst>
                  <a:ext uri="{FF2B5EF4-FFF2-40B4-BE49-F238E27FC236}">
                    <a16:creationId xmlns:a16="http://schemas.microsoft.com/office/drawing/2014/main" id="{17EDC98A-FAF8-1636-961C-0E3CB7409E03}"/>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Arc 21">
                <a:extLst>
                  <a:ext uri="{FF2B5EF4-FFF2-40B4-BE49-F238E27FC236}">
                    <a16:creationId xmlns:a16="http://schemas.microsoft.com/office/drawing/2014/main" id="{52C6782D-6669-5C6D-6338-0D1D8E749EFB}"/>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7" name="Text Placeholder 29">
            <a:extLst>
              <a:ext uri="{FF2B5EF4-FFF2-40B4-BE49-F238E27FC236}">
                <a16:creationId xmlns:a16="http://schemas.microsoft.com/office/drawing/2014/main" id="{7014ED8C-D9A2-3233-BF99-B959865B48B9}"/>
              </a:ext>
            </a:extLst>
          </p:cNvPr>
          <p:cNvSpPr>
            <a:spLocks noGrp="1"/>
          </p:cNvSpPr>
          <p:nvPr>
            <p:ph type="body" sz="quarter" idx="43"/>
          </p:nvPr>
        </p:nvSpPr>
        <p:spPr>
          <a:xfrm>
            <a:off x="760807" y="2946490"/>
            <a:ext cx="2526766" cy="553099"/>
          </a:xfrm>
          <a:prstGeom prst="rect">
            <a:avLst/>
          </a:prstGeom>
        </p:spPr>
        <p:txBody>
          <a:bodyPr tIns="0" bIns="0" anchor="b">
            <a:noAutofit/>
          </a:bodyPr>
          <a:lstStyle>
            <a:lvl1pPr marL="0" indent="0" algn="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8" name="Text Placeholder 29">
            <a:extLst>
              <a:ext uri="{FF2B5EF4-FFF2-40B4-BE49-F238E27FC236}">
                <a16:creationId xmlns:a16="http://schemas.microsoft.com/office/drawing/2014/main" id="{27A02D2A-8972-F536-0B27-7D6428470586}"/>
              </a:ext>
            </a:extLst>
          </p:cNvPr>
          <p:cNvSpPr>
            <a:spLocks noGrp="1"/>
          </p:cNvSpPr>
          <p:nvPr>
            <p:ph type="body" sz="quarter" idx="44"/>
          </p:nvPr>
        </p:nvSpPr>
        <p:spPr>
          <a:xfrm>
            <a:off x="760807" y="3571590"/>
            <a:ext cx="2526766" cy="972433"/>
          </a:xfrm>
          <a:prstGeom prst="rect">
            <a:avLst/>
          </a:prstGeom>
        </p:spPr>
        <p:txBody>
          <a:bodyPr tIns="0" bIns="0">
            <a:noAutofit/>
          </a:bodyPr>
          <a:lstStyle>
            <a:lvl1pPr marL="0" indent="0" algn="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3" name="Text Placeholder 29">
            <a:extLst>
              <a:ext uri="{FF2B5EF4-FFF2-40B4-BE49-F238E27FC236}">
                <a16:creationId xmlns:a16="http://schemas.microsoft.com/office/drawing/2014/main" id="{261031B1-B982-A042-4CFA-1D2651953B25}"/>
              </a:ext>
            </a:extLst>
          </p:cNvPr>
          <p:cNvSpPr>
            <a:spLocks noGrp="1"/>
          </p:cNvSpPr>
          <p:nvPr>
            <p:ph type="body" sz="quarter" idx="53"/>
          </p:nvPr>
        </p:nvSpPr>
        <p:spPr>
          <a:xfrm>
            <a:off x="5429903" y="1441696"/>
            <a:ext cx="2526766"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4" name="Text Placeholder 29">
            <a:extLst>
              <a:ext uri="{FF2B5EF4-FFF2-40B4-BE49-F238E27FC236}">
                <a16:creationId xmlns:a16="http://schemas.microsoft.com/office/drawing/2014/main" id="{9A88BB22-41E4-5ACD-09E4-4157B024B08C}"/>
              </a:ext>
            </a:extLst>
          </p:cNvPr>
          <p:cNvSpPr>
            <a:spLocks noGrp="1"/>
          </p:cNvSpPr>
          <p:nvPr>
            <p:ph type="body" sz="quarter" idx="54"/>
          </p:nvPr>
        </p:nvSpPr>
        <p:spPr>
          <a:xfrm>
            <a:off x="5429903" y="2066796"/>
            <a:ext cx="2526766" cy="972433"/>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4" name="Text Placeholder 29">
            <a:extLst>
              <a:ext uri="{FF2B5EF4-FFF2-40B4-BE49-F238E27FC236}">
                <a16:creationId xmlns:a16="http://schemas.microsoft.com/office/drawing/2014/main" id="{9A4B37EF-352C-7F66-A0C7-B1AAC332DF0B}"/>
              </a:ext>
            </a:extLst>
          </p:cNvPr>
          <p:cNvSpPr>
            <a:spLocks noGrp="1"/>
          </p:cNvSpPr>
          <p:nvPr>
            <p:ph type="body" sz="quarter" idx="48"/>
          </p:nvPr>
        </p:nvSpPr>
        <p:spPr>
          <a:xfrm>
            <a:off x="4124015" y="4596925"/>
            <a:ext cx="2526766"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5" name="Text Placeholder 29">
            <a:extLst>
              <a:ext uri="{FF2B5EF4-FFF2-40B4-BE49-F238E27FC236}">
                <a16:creationId xmlns:a16="http://schemas.microsoft.com/office/drawing/2014/main" id="{8AD0A0A8-C4B1-7D11-7CF8-B6C55DDAF46D}"/>
              </a:ext>
            </a:extLst>
          </p:cNvPr>
          <p:cNvSpPr>
            <a:spLocks noGrp="1"/>
          </p:cNvSpPr>
          <p:nvPr>
            <p:ph type="body" sz="quarter" idx="49"/>
          </p:nvPr>
        </p:nvSpPr>
        <p:spPr>
          <a:xfrm>
            <a:off x="4124015" y="5222025"/>
            <a:ext cx="2526766" cy="972433"/>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6" name="Text Placeholder 29">
            <a:extLst>
              <a:ext uri="{FF2B5EF4-FFF2-40B4-BE49-F238E27FC236}">
                <a16:creationId xmlns:a16="http://schemas.microsoft.com/office/drawing/2014/main" id="{9F88D094-280F-4883-8661-9A0BF47D066B}"/>
              </a:ext>
            </a:extLst>
          </p:cNvPr>
          <p:cNvSpPr>
            <a:spLocks noGrp="1"/>
          </p:cNvSpPr>
          <p:nvPr>
            <p:ph type="body" sz="quarter" idx="58"/>
          </p:nvPr>
        </p:nvSpPr>
        <p:spPr>
          <a:xfrm>
            <a:off x="8901380" y="2946490"/>
            <a:ext cx="2526766"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7" name="Text Placeholder 29">
            <a:extLst>
              <a:ext uri="{FF2B5EF4-FFF2-40B4-BE49-F238E27FC236}">
                <a16:creationId xmlns:a16="http://schemas.microsoft.com/office/drawing/2014/main" id="{A9F31ADB-E84D-0E5A-C855-7382535346A9}"/>
              </a:ext>
            </a:extLst>
          </p:cNvPr>
          <p:cNvSpPr>
            <a:spLocks noGrp="1"/>
          </p:cNvSpPr>
          <p:nvPr>
            <p:ph type="body" sz="quarter" idx="59"/>
          </p:nvPr>
        </p:nvSpPr>
        <p:spPr>
          <a:xfrm>
            <a:off x="8901380" y="3571590"/>
            <a:ext cx="2526766" cy="972433"/>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0" name="Text Placeholder 29">
            <a:extLst>
              <a:ext uri="{FF2B5EF4-FFF2-40B4-BE49-F238E27FC236}">
                <a16:creationId xmlns:a16="http://schemas.microsoft.com/office/drawing/2014/main" id="{5C686B82-2E00-D61D-3AA1-3461944BF439}"/>
              </a:ext>
            </a:extLst>
          </p:cNvPr>
          <p:cNvSpPr>
            <a:spLocks noGrp="1"/>
          </p:cNvSpPr>
          <p:nvPr>
            <p:ph type="body" sz="quarter" idx="45" hasCustomPrompt="1"/>
          </p:nvPr>
        </p:nvSpPr>
        <p:spPr>
          <a:xfrm>
            <a:off x="3447663" y="3609181"/>
            <a:ext cx="1260000" cy="312739"/>
          </a:xfrm>
          <a:prstGeom prst="rect">
            <a:avLst/>
          </a:prstGeom>
        </p:spPr>
        <p:txBody>
          <a:bodyPr tIns="0" bIns="0" anchor="ctr">
            <a:noAutofit/>
          </a:bodyPr>
          <a:lstStyle>
            <a:lvl1pPr marL="0" indent="0" algn="ctr">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60" name="Text Placeholder 29">
            <a:extLst>
              <a:ext uri="{FF2B5EF4-FFF2-40B4-BE49-F238E27FC236}">
                <a16:creationId xmlns:a16="http://schemas.microsoft.com/office/drawing/2014/main" id="{E10C62AC-5F15-FEF7-14F7-69E74FF548BF}"/>
              </a:ext>
            </a:extLst>
          </p:cNvPr>
          <p:cNvSpPr>
            <a:spLocks noGrp="1"/>
          </p:cNvSpPr>
          <p:nvPr>
            <p:ph type="body" sz="quarter" idx="50" hasCustomPrompt="1"/>
          </p:nvPr>
        </p:nvSpPr>
        <p:spPr>
          <a:xfrm>
            <a:off x="4756949" y="3609181"/>
            <a:ext cx="1260000" cy="312739"/>
          </a:xfrm>
          <a:prstGeom prst="rect">
            <a:avLst/>
          </a:prstGeom>
        </p:spPr>
        <p:txBody>
          <a:bodyPr tIns="0" bIns="0" anchor="ctr">
            <a:noAutofit/>
          </a:bodyPr>
          <a:lstStyle>
            <a:lvl1pPr marL="0" indent="0" algn="ctr">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65" name="Text Placeholder 29">
            <a:extLst>
              <a:ext uri="{FF2B5EF4-FFF2-40B4-BE49-F238E27FC236}">
                <a16:creationId xmlns:a16="http://schemas.microsoft.com/office/drawing/2014/main" id="{071D6C45-DAA5-4D1C-9957-40129325EB67}"/>
              </a:ext>
            </a:extLst>
          </p:cNvPr>
          <p:cNvSpPr>
            <a:spLocks noGrp="1"/>
          </p:cNvSpPr>
          <p:nvPr>
            <p:ph type="body" sz="quarter" idx="55" hasCustomPrompt="1"/>
          </p:nvPr>
        </p:nvSpPr>
        <p:spPr>
          <a:xfrm>
            <a:off x="6066235" y="3609181"/>
            <a:ext cx="1260000" cy="312739"/>
          </a:xfrm>
          <a:prstGeom prst="rect">
            <a:avLst/>
          </a:prstGeom>
        </p:spPr>
        <p:txBody>
          <a:bodyPr tIns="0" bIns="0" anchor="ctr">
            <a:noAutofit/>
          </a:bodyPr>
          <a:lstStyle>
            <a:lvl1pPr marL="0" indent="0" algn="ctr">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70" name="Text Placeholder 29">
            <a:extLst>
              <a:ext uri="{FF2B5EF4-FFF2-40B4-BE49-F238E27FC236}">
                <a16:creationId xmlns:a16="http://schemas.microsoft.com/office/drawing/2014/main" id="{32E39F6E-5616-1EC7-DA06-FA903B0B9CC4}"/>
              </a:ext>
            </a:extLst>
          </p:cNvPr>
          <p:cNvSpPr>
            <a:spLocks noGrp="1"/>
          </p:cNvSpPr>
          <p:nvPr>
            <p:ph type="body" sz="quarter" idx="60" hasCustomPrompt="1"/>
          </p:nvPr>
        </p:nvSpPr>
        <p:spPr>
          <a:xfrm>
            <a:off x="7375521" y="3609181"/>
            <a:ext cx="1260000" cy="312739"/>
          </a:xfrm>
          <a:prstGeom prst="rect">
            <a:avLst/>
          </a:prstGeom>
        </p:spPr>
        <p:txBody>
          <a:bodyPr tIns="0" bIns="0" anchor="ctr">
            <a:noAutofit/>
          </a:bodyPr>
          <a:lstStyle>
            <a:lvl1pPr marL="0" indent="0" algn="ctr">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Tree>
    <p:extLst>
      <p:ext uri="{BB962C8B-B14F-4D97-AF65-F5344CB8AC3E}">
        <p14:creationId xmlns:p14="http://schemas.microsoft.com/office/powerpoint/2010/main" val="3182925318"/>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meline I60V7">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FE2AD4A-FFA7-E356-533B-3682CE748F60}"/>
              </a:ext>
            </a:extLst>
          </p:cNvPr>
          <p:cNvGrpSpPr/>
          <p:nvPr userDrawn="1"/>
        </p:nvGrpSpPr>
        <p:grpSpPr>
          <a:xfrm>
            <a:off x="2750272" y="3111644"/>
            <a:ext cx="6539055" cy="1307812"/>
            <a:chOff x="3480378" y="3357980"/>
            <a:chExt cx="6539055" cy="1307812"/>
          </a:xfrm>
        </p:grpSpPr>
        <p:sp>
          <p:nvSpPr>
            <p:cNvPr id="12" name="Arc 47">
              <a:extLst>
                <a:ext uri="{FF2B5EF4-FFF2-40B4-BE49-F238E27FC236}">
                  <a16:creationId xmlns:a16="http://schemas.microsoft.com/office/drawing/2014/main" id="{5ADE87A4-1E17-504F-FC08-4E5317FA8905}"/>
                </a:ext>
              </a:extLst>
            </p:cNvPr>
            <p:cNvSpPr/>
            <p:nvPr userDrawn="1"/>
          </p:nvSpPr>
          <p:spPr>
            <a:xfrm>
              <a:off x="8711622"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Arc 47">
              <a:extLst>
                <a:ext uri="{FF2B5EF4-FFF2-40B4-BE49-F238E27FC236}">
                  <a16:creationId xmlns:a16="http://schemas.microsoft.com/office/drawing/2014/main" id="{58CDE690-F1D3-A2E1-1A15-211FF078FDDB}"/>
                </a:ext>
              </a:extLst>
            </p:cNvPr>
            <p:cNvSpPr/>
            <p:nvPr userDrawn="1"/>
          </p:nvSpPr>
          <p:spPr>
            <a:xfrm>
              <a:off x="6096000"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Arc 48">
              <a:extLst>
                <a:ext uri="{FF2B5EF4-FFF2-40B4-BE49-F238E27FC236}">
                  <a16:creationId xmlns:a16="http://schemas.microsoft.com/office/drawing/2014/main" id="{98761B8C-B84E-693F-B36F-FB9CE49972F3}"/>
                </a:ext>
              </a:extLst>
            </p:cNvPr>
            <p:cNvSpPr/>
            <p:nvPr userDrawn="1"/>
          </p:nvSpPr>
          <p:spPr>
            <a:xfrm flipV="1">
              <a:off x="7403811"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Arc 47">
              <a:extLst>
                <a:ext uri="{FF2B5EF4-FFF2-40B4-BE49-F238E27FC236}">
                  <a16:creationId xmlns:a16="http://schemas.microsoft.com/office/drawing/2014/main" id="{1D5F6001-25C6-ED50-DAA0-C9A450EADBDD}"/>
                </a:ext>
              </a:extLst>
            </p:cNvPr>
            <p:cNvSpPr/>
            <p:nvPr userDrawn="1"/>
          </p:nvSpPr>
          <p:spPr>
            <a:xfrm>
              <a:off x="3480378"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Arc 48">
              <a:extLst>
                <a:ext uri="{FF2B5EF4-FFF2-40B4-BE49-F238E27FC236}">
                  <a16:creationId xmlns:a16="http://schemas.microsoft.com/office/drawing/2014/main" id="{0DB28EB5-007D-E1A3-1B43-13A6960317E9}"/>
                </a:ext>
              </a:extLst>
            </p:cNvPr>
            <p:cNvSpPr/>
            <p:nvPr userDrawn="1"/>
          </p:nvSpPr>
          <p:spPr>
            <a:xfrm flipV="1">
              <a:off x="4788189"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Arc 17">
              <a:extLst>
                <a:ext uri="{FF2B5EF4-FFF2-40B4-BE49-F238E27FC236}">
                  <a16:creationId xmlns:a16="http://schemas.microsoft.com/office/drawing/2014/main" id="{B5A7E809-373A-B623-3766-CF30FDAA10EB}"/>
                </a:ext>
              </a:extLst>
            </p:cNvPr>
            <p:cNvSpPr/>
            <p:nvPr userDrawn="1"/>
          </p:nvSpPr>
          <p:spPr>
            <a:xfrm>
              <a:off x="3480378"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Arc 18">
              <a:extLst>
                <a:ext uri="{FF2B5EF4-FFF2-40B4-BE49-F238E27FC236}">
                  <a16:creationId xmlns:a16="http://schemas.microsoft.com/office/drawing/2014/main" id="{93CEF93B-B80E-035A-FF60-EEF1EF615D77}"/>
                </a:ext>
              </a:extLst>
            </p:cNvPr>
            <p:cNvSpPr/>
            <p:nvPr userDrawn="1"/>
          </p:nvSpPr>
          <p:spPr>
            <a:xfrm flipV="1">
              <a:off x="4788189"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Arc 19">
              <a:extLst>
                <a:ext uri="{FF2B5EF4-FFF2-40B4-BE49-F238E27FC236}">
                  <a16:creationId xmlns:a16="http://schemas.microsoft.com/office/drawing/2014/main" id="{BAFB1B3D-BB79-C97B-8395-4A58A130AAD1}"/>
                </a:ext>
              </a:extLst>
            </p:cNvPr>
            <p:cNvSpPr/>
            <p:nvPr userDrawn="1"/>
          </p:nvSpPr>
          <p:spPr>
            <a:xfrm>
              <a:off x="6096000"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Arc 21">
              <a:extLst>
                <a:ext uri="{FF2B5EF4-FFF2-40B4-BE49-F238E27FC236}">
                  <a16:creationId xmlns:a16="http://schemas.microsoft.com/office/drawing/2014/main" id="{5058C121-2A3B-AC59-790A-F454E0E4910D}"/>
                </a:ext>
              </a:extLst>
            </p:cNvPr>
            <p:cNvSpPr/>
            <p:nvPr userDrawn="1"/>
          </p:nvSpPr>
          <p:spPr>
            <a:xfrm flipV="1">
              <a:off x="7403811"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Arc 22">
              <a:extLst>
                <a:ext uri="{FF2B5EF4-FFF2-40B4-BE49-F238E27FC236}">
                  <a16:creationId xmlns:a16="http://schemas.microsoft.com/office/drawing/2014/main" id="{64F625EA-4806-1F64-7CEA-1D02E08887B3}"/>
                </a:ext>
              </a:extLst>
            </p:cNvPr>
            <p:cNvSpPr/>
            <p:nvPr userDrawn="1"/>
          </p:nvSpPr>
          <p:spPr>
            <a:xfrm>
              <a:off x="8711622"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7" name="Text Placeholder 29">
            <a:extLst>
              <a:ext uri="{FF2B5EF4-FFF2-40B4-BE49-F238E27FC236}">
                <a16:creationId xmlns:a16="http://schemas.microsoft.com/office/drawing/2014/main" id="{7014ED8C-D9A2-3233-BF99-B959865B48B9}"/>
              </a:ext>
            </a:extLst>
          </p:cNvPr>
          <p:cNvSpPr>
            <a:spLocks noGrp="1"/>
          </p:cNvSpPr>
          <p:nvPr>
            <p:ph type="body" sz="quarter" idx="43"/>
          </p:nvPr>
        </p:nvSpPr>
        <p:spPr>
          <a:xfrm>
            <a:off x="2401423" y="1507452"/>
            <a:ext cx="2034264" cy="478718"/>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8" name="Text Placeholder 29">
            <a:extLst>
              <a:ext uri="{FF2B5EF4-FFF2-40B4-BE49-F238E27FC236}">
                <a16:creationId xmlns:a16="http://schemas.microsoft.com/office/drawing/2014/main" id="{27A02D2A-8972-F536-0B27-7D6428470586}"/>
              </a:ext>
            </a:extLst>
          </p:cNvPr>
          <p:cNvSpPr>
            <a:spLocks noGrp="1"/>
          </p:cNvSpPr>
          <p:nvPr>
            <p:ph type="body" sz="quarter" idx="44"/>
          </p:nvPr>
        </p:nvSpPr>
        <p:spPr>
          <a:xfrm>
            <a:off x="2401423" y="2058171"/>
            <a:ext cx="2034264" cy="890030"/>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0" name="Text Placeholder 29">
            <a:extLst>
              <a:ext uri="{FF2B5EF4-FFF2-40B4-BE49-F238E27FC236}">
                <a16:creationId xmlns:a16="http://schemas.microsoft.com/office/drawing/2014/main" id="{5C686B82-2E00-D61D-3AA1-3461944BF439}"/>
              </a:ext>
            </a:extLst>
          </p:cNvPr>
          <p:cNvSpPr>
            <a:spLocks noGrp="1"/>
          </p:cNvSpPr>
          <p:nvPr>
            <p:ph type="body" sz="quarter" idx="45" hasCustomPrompt="1"/>
          </p:nvPr>
        </p:nvSpPr>
        <p:spPr>
          <a:xfrm>
            <a:off x="2774178"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163" name="Text Placeholder 29">
            <a:extLst>
              <a:ext uri="{FF2B5EF4-FFF2-40B4-BE49-F238E27FC236}">
                <a16:creationId xmlns:a16="http://schemas.microsoft.com/office/drawing/2014/main" id="{C5DD8546-7846-83DD-C69C-139A5A7F21FE}"/>
              </a:ext>
            </a:extLst>
          </p:cNvPr>
          <p:cNvSpPr>
            <a:spLocks noGrp="1"/>
          </p:cNvSpPr>
          <p:nvPr>
            <p:ph type="body" sz="quarter" idx="48"/>
          </p:nvPr>
        </p:nvSpPr>
        <p:spPr>
          <a:xfrm>
            <a:off x="3706574" y="4552265"/>
            <a:ext cx="2034264" cy="478718"/>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64" name="Text Placeholder 29">
            <a:extLst>
              <a:ext uri="{FF2B5EF4-FFF2-40B4-BE49-F238E27FC236}">
                <a16:creationId xmlns:a16="http://schemas.microsoft.com/office/drawing/2014/main" id="{F16E4A49-2C01-191F-8326-F61D104B88EC}"/>
              </a:ext>
            </a:extLst>
          </p:cNvPr>
          <p:cNvSpPr>
            <a:spLocks noGrp="1"/>
          </p:cNvSpPr>
          <p:nvPr>
            <p:ph type="body" sz="quarter" idx="49"/>
          </p:nvPr>
        </p:nvSpPr>
        <p:spPr>
          <a:xfrm>
            <a:off x="3706574" y="5102984"/>
            <a:ext cx="2034264" cy="890030"/>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65" name="Text Placeholder 29">
            <a:extLst>
              <a:ext uri="{FF2B5EF4-FFF2-40B4-BE49-F238E27FC236}">
                <a16:creationId xmlns:a16="http://schemas.microsoft.com/office/drawing/2014/main" id="{B5F67B93-A329-BE6A-41F1-59E419F2B5B9}"/>
              </a:ext>
            </a:extLst>
          </p:cNvPr>
          <p:cNvSpPr>
            <a:spLocks noGrp="1"/>
          </p:cNvSpPr>
          <p:nvPr>
            <p:ph type="body" sz="quarter" idx="50" hasCustomPrompt="1"/>
          </p:nvPr>
        </p:nvSpPr>
        <p:spPr>
          <a:xfrm>
            <a:off x="4081989"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168" name="Text Placeholder 29">
            <a:extLst>
              <a:ext uri="{FF2B5EF4-FFF2-40B4-BE49-F238E27FC236}">
                <a16:creationId xmlns:a16="http://schemas.microsoft.com/office/drawing/2014/main" id="{48A5C6E0-43E1-EBAC-3627-302E662E8650}"/>
              </a:ext>
            </a:extLst>
          </p:cNvPr>
          <p:cNvSpPr>
            <a:spLocks noGrp="1"/>
          </p:cNvSpPr>
          <p:nvPr>
            <p:ph type="body" sz="quarter" idx="53"/>
          </p:nvPr>
        </p:nvSpPr>
        <p:spPr>
          <a:xfrm>
            <a:off x="5011725" y="1507452"/>
            <a:ext cx="2034264" cy="478718"/>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69" name="Text Placeholder 29">
            <a:extLst>
              <a:ext uri="{FF2B5EF4-FFF2-40B4-BE49-F238E27FC236}">
                <a16:creationId xmlns:a16="http://schemas.microsoft.com/office/drawing/2014/main" id="{92ADEB34-3562-FF59-B5E4-127C5221B69D}"/>
              </a:ext>
            </a:extLst>
          </p:cNvPr>
          <p:cNvSpPr>
            <a:spLocks noGrp="1"/>
          </p:cNvSpPr>
          <p:nvPr>
            <p:ph type="body" sz="quarter" idx="54"/>
          </p:nvPr>
        </p:nvSpPr>
        <p:spPr>
          <a:xfrm>
            <a:off x="5011725" y="2058171"/>
            <a:ext cx="2034264" cy="890030"/>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0" name="Text Placeholder 29">
            <a:extLst>
              <a:ext uri="{FF2B5EF4-FFF2-40B4-BE49-F238E27FC236}">
                <a16:creationId xmlns:a16="http://schemas.microsoft.com/office/drawing/2014/main" id="{AEB128F4-BE54-8A4E-8B71-C822615400B1}"/>
              </a:ext>
            </a:extLst>
          </p:cNvPr>
          <p:cNvSpPr>
            <a:spLocks noGrp="1"/>
          </p:cNvSpPr>
          <p:nvPr>
            <p:ph type="body" sz="quarter" idx="55" hasCustomPrompt="1"/>
          </p:nvPr>
        </p:nvSpPr>
        <p:spPr>
          <a:xfrm>
            <a:off x="5389800"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173" name="Text Placeholder 29">
            <a:extLst>
              <a:ext uri="{FF2B5EF4-FFF2-40B4-BE49-F238E27FC236}">
                <a16:creationId xmlns:a16="http://schemas.microsoft.com/office/drawing/2014/main" id="{F761310B-EE7F-0F87-C86E-E6D63D440E48}"/>
              </a:ext>
            </a:extLst>
          </p:cNvPr>
          <p:cNvSpPr>
            <a:spLocks noGrp="1"/>
          </p:cNvSpPr>
          <p:nvPr>
            <p:ph type="body" sz="quarter" idx="58"/>
          </p:nvPr>
        </p:nvSpPr>
        <p:spPr>
          <a:xfrm>
            <a:off x="6316876" y="4552265"/>
            <a:ext cx="2034264" cy="478718"/>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4" name="Text Placeholder 29">
            <a:extLst>
              <a:ext uri="{FF2B5EF4-FFF2-40B4-BE49-F238E27FC236}">
                <a16:creationId xmlns:a16="http://schemas.microsoft.com/office/drawing/2014/main" id="{22D679C5-9724-078D-4FB9-33695B27C36A}"/>
              </a:ext>
            </a:extLst>
          </p:cNvPr>
          <p:cNvSpPr>
            <a:spLocks noGrp="1"/>
          </p:cNvSpPr>
          <p:nvPr>
            <p:ph type="body" sz="quarter" idx="59"/>
          </p:nvPr>
        </p:nvSpPr>
        <p:spPr>
          <a:xfrm>
            <a:off x="6316876" y="5102984"/>
            <a:ext cx="2034264" cy="890030"/>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5" name="Text Placeholder 29">
            <a:extLst>
              <a:ext uri="{FF2B5EF4-FFF2-40B4-BE49-F238E27FC236}">
                <a16:creationId xmlns:a16="http://schemas.microsoft.com/office/drawing/2014/main" id="{6B7B7D1C-51CE-D9FF-4225-896F49CA329F}"/>
              </a:ext>
            </a:extLst>
          </p:cNvPr>
          <p:cNvSpPr>
            <a:spLocks noGrp="1"/>
          </p:cNvSpPr>
          <p:nvPr>
            <p:ph type="body" sz="quarter" idx="60" hasCustomPrompt="1"/>
          </p:nvPr>
        </p:nvSpPr>
        <p:spPr>
          <a:xfrm>
            <a:off x="6697611"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178" name="Text Placeholder 29">
            <a:extLst>
              <a:ext uri="{FF2B5EF4-FFF2-40B4-BE49-F238E27FC236}">
                <a16:creationId xmlns:a16="http://schemas.microsoft.com/office/drawing/2014/main" id="{C9739B77-26F8-B08C-60D1-B8A8F10A4102}"/>
              </a:ext>
            </a:extLst>
          </p:cNvPr>
          <p:cNvSpPr>
            <a:spLocks noGrp="1"/>
          </p:cNvSpPr>
          <p:nvPr>
            <p:ph type="body" sz="quarter" idx="63"/>
          </p:nvPr>
        </p:nvSpPr>
        <p:spPr>
          <a:xfrm>
            <a:off x="7622026" y="1507452"/>
            <a:ext cx="2034264" cy="478718"/>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9" name="Text Placeholder 29">
            <a:extLst>
              <a:ext uri="{FF2B5EF4-FFF2-40B4-BE49-F238E27FC236}">
                <a16:creationId xmlns:a16="http://schemas.microsoft.com/office/drawing/2014/main" id="{58402617-6AC8-711D-F79A-1D2968B5E9FF}"/>
              </a:ext>
            </a:extLst>
          </p:cNvPr>
          <p:cNvSpPr>
            <a:spLocks noGrp="1"/>
          </p:cNvSpPr>
          <p:nvPr>
            <p:ph type="body" sz="quarter" idx="64"/>
          </p:nvPr>
        </p:nvSpPr>
        <p:spPr>
          <a:xfrm>
            <a:off x="7622026" y="2058171"/>
            <a:ext cx="2034264" cy="890030"/>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80" name="Text Placeholder 29">
            <a:extLst>
              <a:ext uri="{FF2B5EF4-FFF2-40B4-BE49-F238E27FC236}">
                <a16:creationId xmlns:a16="http://schemas.microsoft.com/office/drawing/2014/main" id="{EEF0B2A5-748A-C294-5F9B-7654A8F55050}"/>
              </a:ext>
            </a:extLst>
          </p:cNvPr>
          <p:cNvSpPr>
            <a:spLocks noGrp="1"/>
          </p:cNvSpPr>
          <p:nvPr>
            <p:ph type="body" sz="quarter" idx="65" hasCustomPrompt="1"/>
          </p:nvPr>
        </p:nvSpPr>
        <p:spPr>
          <a:xfrm>
            <a:off x="8005421"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Tree>
    <p:extLst>
      <p:ext uri="{BB962C8B-B14F-4D97-AF65-F5344CB8AC3E}">
        <p14:creationId xmlns:p14="http://schemas.microsoft.com/office/powerpoint/2010/main" val="2428473380"/>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meline I60V8">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3C0172F-B0C5-5179-7441-64802A951866}"/>
              </a:ext>
            </a:extLst>
          </p:cNvPr>
          <p:cNvGrpSpPr/>
          <p:nvPr userDrawn="1"/>
        </p:nvGrpSpPr>
        <p:grpSpPr>
          <a:xfrm>
            <a:off x="2105892" y="3111644"/>
            <a:ext cx="7846866" cy="1307812"/>
            <a:chOff x="2105892" y="3357980"/>
            <a:chExt cx="7846866" cy="1307812"/>
          </a:xfrm>
        </p:grpSpPr>
        <p:sp>
          <p:nvSpPr>
            <p:cNvPr id="8" name="Arc 48">
              <a:extLst>
                <a:ext uri="{FF2B5EF4-FFF2-40B4-BE49-F238E27FC236}">
                  <a16:creationId xmlns:a16="http://schemas.microsoft.com/office/drawing/2014/main" id="{9A253063-EE6B-D083-6F61-BBE64C38960B}"/>
                </a:ext>
              </a:extLst>
            </p:cNvPr>
            <p:cNvSpPr/>
            <p:nvPr userDrawn="1"/>
          </p:nvSpPr>
          <p:spPr>
            <a:xfrm flipV="1">
              <a:off x="8644947"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Arc 47">
              <a:extLst>
                <a:ext uri="{FF2B5EF4-FFF2-40B4-BE49-F238E27FC236}">
                  <a16:creationId xmlns:a16="http://schemas.microsoft.com/office/drawing/2014/main" id="{4EDBEE68-316F-FC47-07A7-0FAC8903F7DA}"/>
                </a:ext>
              </a:extLst>
            </p:cNvPr>
            <p:cNvSpPr/>
            <p:nvPr userDrawn="1"/>
          </p:nvSpPr>
          <p:spPr>
            <a:xfrm>
              <a:off x="7337136"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Arc 47">
              <a:extLst>
                <a:ext uri="{FF2B5EF4-FFF2-40B4-BE49-F238E27FC236}">
                  <a16:creationId xmlns:a16="http://schemas.microsoft.com/office/drawing/2014/main" id="{1EFE890F-CEFD-D528-19D9-E4CBFABB117D}"/>
                </a:ext>
              </a:extLst>
            </p:cNvPr>
            <p:cNvSpPr/>
            <p:nvPr userDrawn="1"/>
          </p:nvSpPr>
          <p:spPr>
            <a:xfrm>
              <a:off x="4721514"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Arc 48">
              <a:extLst>
                <a:ext uri="{FF2B5EF4-FFF2-40B4-BE49-F238E27FC236}">
                  <a16:creationId xmlns:a16="http://schemas.microsoft.com/office/drawing/2014/main" id="{A57667EE-D2C4-239A-030B-7C8B4BBAF00B}"/>
                </a:ext>
              </a:extLst>
            </p:cNvPr>
            <p:cNvSpPr/>
            <p:nvPr userDrawn="1"/>
          </p:nvSpPr>
          <p:spPr>
            <a:xfrm flipV="1">
              <a:off x="6029325"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Arc 47">
              <a:extLst>
                <a:ext uri="{FF2B5EF4-FFF2-40B4-BE49-F238E27FC236}">
                  <a16:creationId xmlns:a16="http://schemas.microsoft.com/office/drawing/2014/main" id="{00C81707-9191-4714-D517-44546ED45566}"/>
                </a:ext>
              </a:extLst>
            </p:cNvPr>
            <p:cNvSpPr/>
            <p:nvPr userDrawn="1"/>
          </p:nvSpPr>
          <p:spPr>
            <a:xfrm>
              <a:off x="2105892"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Arc 48">
              <a:extLst>
                <a:ext uri="{FF2B5EF4-FFF2-40B4-BE49-F238E27FC236}">
                  <a16:creationId xmlns:a16="http://schemas.microsoft.com/office/drawing/2014/main" id="{7FBC14EA-9CCC-BEEB-B54C-53700C77D219}"/>
                </a:ext>
              </a:extLst>
            </p:cNvPr>
            <p:cNvSpPr/>
            <p:nvPr userDrawn="1"/>
          </p:nvSpPr>
          <p:spPr>
            <a:xfrm flipV="1">
              <a:off x="3413703"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4" name="Arc 23">
              <a:extLst>
                <a:ext uri="{FF2B5EF4-FFF2-40B4-BE49-F238E27FC236}">
                  <a16:creationId xmlns:a16="http://schemas.microsoft.com/office/drawing/2014/main" id="{B35155D2-A2D3-10AB-5EF6-072F8751001D}"/>
                </a:ext>
              </a:extLst>
            </p:cNvPr>
            <p:cNvSpPr/>
            <p:nvPr userDrawn="1"/>
          </p:nvSpPr>
          <p:spPr>
            <a:xfrm>
              <a:off x="2105892"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5" name="Arc 24">
              <a:extLst>
                <a:ext uri="{FF2B5EF4-FFF2-40B4-BE49-F238E27FC236}">
                  <a16:creationId xmlns:a16="http://schemas.microsoft.com/office/drawing/2014/main" id="{AB8117C9-E8C5-9596-F171-65CE5050C18D}"/>
                </a:ext>
              </a:extLst>
            </p:cNvPr>
            <p:cNvSpPr/>
            <p:nvPr userDrawn="1"/>
          </p:nvSpPr>
          <p:spPr>
            <a:xfrm flipV="1">
              <a:off x="3413703"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9" name="Arc 28">
              <a:extLst>
                <a:ext uri="{FF2B5EF4-FFF2-40B4-BE49-F238E27FC236}">
                  <a16:creationId xmlns:a16="http://schemas.microsoft.com/office/drawing/2014/main" id="{10E889D3-429D-A6B3-DEB6-A47E3EFB5D17}"/>
                </a:ext>
              </a:extLst>
            </p:cNvPr>
            <p:cNvSpPr/>
            <p:nvPr userDrawn="1"/>
          </p:nvSpPr>
          <p:spPr>
            <a:xfrm>
              <a:off x="4721514"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0" name="Arc 29">
              <a:extLst>
                <a:ext uri="{FF2B5EF4-FFF2-40B4-BE49-F238E27FC236}">
                  <a16:creationId xmlns:a16="http://schemas.microsoft.com/office/drawing/2014/main" id="{539BBFBC-57F0-2F45-4572-94B259910D99}"/>
                </a:ext>
              </a:extLst>
            </p:cNvPr>
            <p:cNvSpPr/>
            <p:nvPr userDrawn="1"/>
          </p:nvSpPr>
          <p:spPr>
            <a:xfrm flipV="1">
              <a:off x="6029325"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3" name="Arc 42">
              <a:extLst>
                <a:ext uri="{FF2B5EF4-FFF2-40B4-BE49-F238E27FC236}">
                  <a16:creationId xmlns:a16="http://schemas.microsoft.com/office/drawing/2014/main" id="{D40E2498-6077-B609-5EFB-A6A94E3FCD7D}"/>
                </a:ext>
              </a:extLst>
            </p:cNvPr>
            <p:cNvSpPr/>
            <p:nvPr userDrawn="1"/>
          </p:nvSpPr>
          <p:spPr>
            <a:xfrm>
              <a:off x="7337136"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4" name="Arc 43">
              <a:extLst>
                <a:ext uri="{FF2B5EF4-FFF2-40B4-BE49-F238E27FC236}">
                  <a16:creationId xmlns:a16="http://schemas.microsoft.com/office/drawing/2014/main" id="{59492140-7C6C-86CC-854C-D950D30A7216}"/>
                </a:ext>
              </a:extLst>
            </p:cNvPr>
            <p:cNvSpPr/>
            <p:nvPr userDrawn="1"/>
          </p:nvSpPr>
          <p:spPr>
            <a:xfrm flipV="1">
              <a:off x="8644947"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7" name="Text Placeholder 29">
            <a:extLst>
              <a:ext uri="{FF2B5EF4-FFF2-40B4-BE49-F238E27FC236}">
                <a16:creationId xmlns:a16="http://schemas.microsoft.com/office/drawing/2014/main" id="{7014ED8C-D9A2-3233-BF99-B959865B48B9}"/>
              </a:ext>
            </a:extLst>
          </p:cNvPr>
          <p:cNvSpPr>
            <a:spLocks noGrp="1"/>
          </p:cNvSpPr>
          <p:nvPr>
            <p:ph type="body" sz="quarter" idx="43"/>
          </p:nvPr>
        </p:nvSpPr>
        <p:spPr>
          <a:xfrm>
            <a:off x="1817226" y="1540905"/>
            <a:ext cx="1876714" cy="478950"/>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38" name="Text Placeholder 29">
            <a:extLst>
              <a:ext uri="{FF2B5EF4-FFF2-40B4-BE49-F238E27FC236}">
                <a16:creationId xmlns:a16="http://schemas.microsoft.com/office/drawing/2014/main" id="{27A02D2A-8972-F536-0B27-7D6428470586}"/>
              </a:ext>
            </a:extLst>
          </p:cNvPr>
          <p:cNvSpPr>
            <a:spLocks noGrp="1"/>
          </p:cNvSpPr>
          <p:nvPr>
            <p:ph type="body" sz="quarter" idx="44"/>
          </p:nvPr>
        </p:nvSpPr>
        <p:spPr>
          <a:xfrm>
            <a:off x="1817226" y="2091856"/>
            <a:ext cx="1876714" cy="885737"/>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0" name="Text Placeholder 29">
            <a:extLst>
              <a:ext uri="{FF2B5EF4-FFF2-40B4-BE49-F238E27FC236}">
                <a16:creationId xmlns:a16="http://schemas.microsoft.com/office/drawing/2014/main" id="{5C686B82-2E00-D61D-3AA1-3461944BF439}"/>
              </a:ext>
            </a:extLst>
          </p:cNvPr>
          <p:cNvSpPr>
            <a:spLocks noGrp="1"/>
          </p:cNvSpPr>
          <p:nvPr>
            <p:ph type="body" sz="quarter" idx="45" hasCustomPrompt="1"/>
          </p:nvPr>
        </p:nvSpPr>
        <p:spPr>
          <a:xfrm>
            <a:off x="2131218"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6" name="Text Placeholder 29">
            <a:extLst>
              <a:ext uri="{FF2B5EF4-FFF2-40B4-BE49-F238E27FC236}">
                <a16:creationId xmlns:a16="http://schemas.microsoft.com/office/drawing/2014/main" id="{38C63DFC-2B10-361A-FCA7-CF7597B18397}"/>
              </a:ext>
            </a:extLst>
          </p:cNvPr>
          <p:cNvSpPr>
            <a:spLocks noGrp="1"/>
          </p:cNvSpPr>
          <p:nvPr>
            <p:ph type="body" sz="quarter" idx="48"/>
          </p:nvPr>
        </p:nvSpPr>
        <p:spPr>
          <a:xfrm>
            <a:off x="3126024" y="4553507"/>
            <a:ext cx="1876714" cy="478950"/>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7" name="Text Placeholder 29">
            <a:extLst>
              <a:ext uri="{FF2B5EF4-FFF2-40B4-BE49-F238E27FC236}">
                <a16:creationId xmlns:a16="http://schemas.microsoft.com/office/drawing/2014/main" id="{B083110B-0B44-1AE1-53ED-162013C095D9}"/>
              </a:ext>
            </a:extLst>
          </p:cNvPr>
          <p:cNvSpPr>
            <a:spLocks noGrp="1"/>
          </p:cNvSpPr>
          <p:nvPr>
            <p:ph type="body" sz="quarter" idx="49"/>
          </p:nvPr>
        </p:nvSpPr>
        <p:spPr>
          <a:xfrm>
            <a:off x="3126024" y="5104458"/>
            <a:ext cx="1876714" cy="885737"/>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Text Placeholder 29">
            <a:extLst>
              <a:ext uri="{FF2B5EF4-FFF2-40B4-BE49-F238E27FC236}">
                <a16:creationId xmlns:a16="http://schemas.microsoft.com/office/drawing/2014/main" id="{A255DCBF-68F9-FF27-692F-BEEBCCC1EABD}"/>
              </a:ext>
            </a:extLst>
          </p:cNvPr>
          <p:cNvSpPr>
            <a:spLocks noGrp="1"/>
          </p:cNvSpPr>
          <p:nvPr>
            <p:ph type="body" sz="quarter" idx="50" hasCustomPrompt="1"/>
          </p:nvPr>
        </p:nvSpPr>
        <p:spPr>
          <a:xfrm>
            <a:off x="3437616"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13" name="Text Placeholder 29">
            <a:extLst>
              <a:ext uri="{FF2B5EF4-FFF2-40B4-BE49-F238E27FC236}">
                <a16:creationId xmlns:a16="http://schemas.microsoft.com/office/drawing/2014/main" id="{94F075A8-69C1-48E5-5F7F-3498229CA9E4}"/>
              </a:ext>
            </a:extLst>
          </p:cNvPr>
          <p:cNvSpPr>
            <a:spLocks noGrp="1"/>
          </p:cNvSpPr>
          <p:nvPr>
            <p:ph type="body" sz="quarter" idx="53"/>
          </p:nvPr>
        </p:nvSpPr>
        <p:spPr>
          <a:xfrm>
            <a:off x="4434822" y="1540905"/>
            <a:ext cx="1876714" cy="478950"/>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14" name="Text Placeholder 29">
            <a:extLst>
              <a:ext uri="{FF2B5EF4-FFF2-40B4-BE49-F238E27FC236}">
                <a16:creationId xmlns:a16="http://schemas.microsoft.com/office/drawing/2014/main" id="{1EBDC6D4-7B18-8ABB-464C-5594F2C77E24}"/>
              </a:ext>
            </a:extLst>
          </p:cNvPr>
          <p:cNvSpPr>
            <a:spLocks noGrp="1"/>
          </p:cNvSpPr>
          <p:nvPr>
            <p:ph type="body" sz="quarter" idx="54"/>
          </p:nvPr>
        </p:nvSpPr>
        <p:spPr>
          <a:xfrm>
            <a:off x="4434822" y="2091856"/>
            <a:ext cx="1876714" cy="885737"/>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5" name="Text Placeholder 29">
            <a:extLst>
              <a:ext uri="{FF2B5EF4-FFF2-40B4-BE49-F238E27FC236}">
                <a16:creationId xmlns:a16="http://schemas.microsoft.com/office/drawing/2014/main" id="{A7B1BFF0-812C-FDEC-F620-A11909471D21}"/>
              </a:ext>
            </a:extLst>
          </p:cNvPr>
          <p:cNvSpPr>
            <a:spLocks noGrp="1"/>
          </p:cNvSpPr>
          <p:nvPr>
            <p:ph type="body" sz="quarter" idx="55" hasCustomPrompt="1"/>
          </p:nvPr>
        </p:nvSpPr>
        <p:spPr>
          <a:xfrm>
            <a:off x="4744014"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19" name="Text Placeholder 29">
            <a:extLst>
              <a:ext uri="{FF2B5EF4-FFF2-40B4-BE49-F238E27FC236}">
                <a16:creationId xmlns:a16="http://schemas.microsoft.com/office/drawing/2014/main" id="{DFB0D309-AB17-47AE-C87C-CB3AE74D48F7}"/>
              </a:ext>
            </a:extLst>
          </p:cNvPr>
          <p:cNvSpPr>
            <a:spLocks noGrp="1"/>
          </p:cNvSpPr>
          <p:nvPr>
            <p:ph type="body" sz="quarter" idx="58"/>
          </p:nvPr>
        </p:nvSpPr>
        <p:spPr>
          <a:xfrm>
            <a:off x="5743620" y="4553507"/>
            <a:ext cx="1876714" cy="478950"/>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20" name="Text Placeholder 29">
            <a:extLst>
              <a:ext uri="{FF2B5EF4-FFF2-40B4-BE49-F238E27FC236}">
                <a16:creationId xmlns:a16="http://schemas.microsoft.com/office/drawing/2014/main" id="{ED0C3C28-B9D9-204C-3BAC-8C8324471AB7}"/>
              </a:ext>
            </a:extLst>
          </p:cNvPr>
          <p:cNvSpPr>
            <a:spLocks noGrp="1"/>
          </p:cNvSpPr>
          <p:nvPr>
            <p:ph type="body" sz="quarter" idx="59"/>
          </p:nvPr>
        </p:nvSpPr>
        <p:spPr>
          <a:xfrm>
            <a:off x="5743620" y="5104458"/>
            <a:ext cx="1876714" cy="885737"/>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2" name="Text Placeholder 29">
            <a:extLst>
              <a:ext uri="{FF2B5EF4-FFF2-40B4-BE49-F238E27FC236}">
                <a16:creationId xmlns:a16="http://schemas.microsoft.com/office/drawing/2014/main" id="{8DAE8AB0-2EDB-576D-0B84-B8E513187788}"/>
              </a:ext>
            </a:extLst>
          </p:cNvPr>
          <p:cNvSpPr>
            <a:spLocks noGrp="1"/>
          </p:cNvSpPr>
          <p:nvPr>
            <p:ph type="body" sz="quarter" idx="60" hasCustomPrompt="1"/>
          </p:nvPr>
        </p:nvSpPr>
        <p:spPr>
          <a:xfrm>
            <a:off x="6050412"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26" name="Text Placeholder 29">
            <a:extLst>
              <a:ext uri="{FF2B5EF4-FFF2-40B4-BE49-F238E27FC236}">
                <a16:creationId xmlns:a16="http://schemas.microsoft.com/office/drawing/2014/main" id="{AD762095-069D-4BD6-640E-EA976F90EBE8}"/>
              </a:ext>
            </a:extLst>
          </p:cNvPr>
          <p:cNvSpPr>
            <a:spLocks noGrp="1"/>
          </p:cNvSpPr>
          <p:nvPr>
            <p:ph type="body" sz="quarter" idx="63"/>
          </p:nvPr>
        </p:nvSpPr>
        <p:spPr>
          <a:xfrm>
            <a:off x="7052418" y="1540905"/>
            <a:ext cx="1876714" cy="478950"/>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27" name="Text Placeholder 29">
            <a:extLst>
              <a:ext uri="{FF2B5EF4-FFF2-40B4-BE49-F238E27FC236}">
                <a16:creationId xmlns:a16="http://schemas.microsoft.com/office/drawing/2014/main" id="{8B4A0DAC-82E4-6662-A9B3-71544EC46FB8}"/>
              </a:ext>
            </a:extLst>
          </p:cNvPr>
          <p:cNvSpPr>
            <a:spLocks noGrp="1"/>
          </p:cNvSpPr>
          <p:nvPr>
            <p:ph type="body" sz="quarter" idx="64"/>
          </p:nvPr>
        </p:nvSpPr>
        <p:spPr>
          <a:xfrm>
            <a:off x="7052418" y="2091856"/>
            <a:ext cx="1876714" cy="885737"/>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8" name="Text Placeholder 29">
            <a:extLst>
              <a:ext uri="{FF2B5EF4-FFF2-40B4-BE49-F238E27FC236}">
                <a16:creationId xmlns:a16="http://schemas.microsoft.com/office/drawing/2014/main" id="{80354A45-56CA-A32F-60C5-C779D9B604C7}"/>
              </a:ext>
            </a:extLst>
          </p:cNvPr>
          <p:cNvSpPr>
            <a:spLocks noGrp="1"/>
          </p:cNvSpPr>
          <p:nvPr>
            <p:ph type="body" sz="quarter" idx="65" hasCustomPrompt="1"/>
          </p:nvPr>
        </p:nvSpPr>
        <p:spPr>
          <a:xfrm>
            <a:off x="7356810"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31" name="Text Placeholder 29">
            <a:extLst>
              <a:ext uri="{FF2B5EF4-FFF2-40B4-BE49-F238E27FC236}">
                <a16:creationId xmlns:a16="http://schemas.microsoft.com/office/drawing/2014/main" id="{5F91528B-4016-9A18-C984-2859E73B2C44}"/>
              </a:ext>
            </a:extLst>
          </p:cNvPr>
          <p:cNvSpPr>
            <a:spLocks noGrp="1"/>
          </p:cNvSpPr>
          <p:nvPr>
            <p:ph type="body" sz="quarter" idx="68"/>
          </p:nvPr>
        </p:nvSpPr>
        <p:spPr>
          <a:xfrm>
            <a:off x="8361218" y="4553507"/>
            <a:ext cx="1876714" cy="478950"/>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32" name="Text Placeholder 29">
            <a:extLst>
              <a:ext uri="{FF2B5EF4-FFF2-40B4-BE49-F238E27FC236}">
                <a16:creationId xmlns:a16="http://schemas.microsoft.com/office/drawing/2014/main" id="{49AA65F4-5D9F-C19E-6142-74B8F0A68D43}"/>
              </a:ext>
            </a:extLst>
          </p:cNvPr>
          <p:cNvSpPr>
            <a:spLocks noGrp="1"/>
          </p:cNvSpPr>
          <p:nvPr>
            <p:ph type="body" sz="quarter" idx="69"/>
          </p:nvPr>
        </p:nvSpPr>
        <p:spPr>
          <a:xfrm>
            <a:off x="8361218" y="5104458"/>
            <a:ext cx="1876714" cy="885737"/>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3" name="Text Placeholder 29">
            <a:extLst>
              <a:ext uri="{FF2B5EF4-FFF2-40B4-BE49-F238E27FC236}">
                <a16:creationId xmlns:a16="http://schemas.microsoft.com/office/drawing/2014/main" id="{4989308E-DDCB-3B4E-8245-6F016843BB64}"/>
              </a:ext>
            </a:extLst>
          </p:cNvPr>
          <p:cNvSpPr>
            <a:spLocks noGrp="1"/>
          </p:cNvSpPr>
          <p:nvPr>
            <p:ph type="body" sz="quarter" idx="70" hasCustomPrompt="1"/>
          </p:nvPr>
        </p:nvSpPr>
        <p:spPr>
          <a:xfrm>
            <a:off x="8663206"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Tree>
    <p:extLst>
      <p:ext uri="{BB962C8B-B14F-4D97-AF65-F5344CB8AC3E}">
        <p14:creationId xmlns:p14="http://schemas.microsoft.com/office/powerpoint/2010/main" val="4166445593"/>
      </p:ext>
    </p:extLst>
  </p:cSld>
  <p:clrMapOvr>
    <a:masterClrMapping/>
  </p:clrMapOvr>
  <p:extLst>
    <p:ext uri="{DCECCB84-F9BA-43D5-87BE-67443E8EF086}">
      <p15:sldGuideLst xmlns:p15="http://schemas.microsoft.com/office/powerpoint/2012/main">
        <p15:guide id="1" pos="1731" userDrawn="1">
          <p15:clr>
            <a:srgbClr val="FBAE40"/>
          </p15:clr>
        </p15:guide>
        <p15:guide id="2" pos="5858"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90778"/>
            <a:ext cx="10873181" cy="1334770"/>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90363"/>
            <a:ext cx="0" cy="13356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Tree>
    <p:extLst>
      <p:ext uri="{BB962C8B-B14F-4D97-AF65-F5344CB8AC3E}">
        <p14:creationId xmlns:p14="http://schemas.microsoft.com/office/powerpoint/2010/main" val="275219273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S02V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6FF304-8F5A-AE9D-9F8A-073146069168}"/>
              </a:ext>
            </a:extLst>
          </p:cNvPr>
          <p:cNvSpPr/>
          <p:nvPr userDrawn="1"/>
        </p:nvSpPr>
        <p:spPr>
          <a:xfrm>
            <a:off x="587375" y="1622423"/>
            <a:ext cx="11604625" cy="361315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80" name="Text Placeholder 29">
            <a:extLst>
              <a:ext uri="{FF2B5EF4-FFF2-40B4-BE49-F238E27FC236}">
                <a16:creationId xmlns:a16="http://schemas.microsoft.com/office/drawing/2014/main" id="{F86EE282-1EF4-62A2-779C-EB878597B925}"/>
              </a:ext>
            </a:extLst>
          </p:cNvPr>
          <p:cNvSpPr>
            <a:spLocks noGrp="1"/>
          </p:cNvSpPr>
          <p:nvPr>
            <p:ph type="body" sz="quarter" idx="39"/>
          </p:nvPr>
        </p:nvSpPr>
        <p:spPr>
          <a:xfrm>
            <a:off x="1217613" y="4640352"/>
            <a:ext cx="10387012" cy="323521"/>
          </a:xfrm>
          <a:prstGeom prst="rect">
            <a:avLst/>
          </a:prstGeom>
        </p:spPr>
        <p:txBody>
          <a:bodyPr tIns="0" bIns="0" anchor="t">
            <a:noAutofit/>
          </a:bodyPr>
          <a:lstStyle>
            <a:lvl1pPr marL="0" indent="0">
              <a:buNone/>
              <a:defRPr sz="1800" b="1">
                <a:solidFill>
                  <a:srgbClr val="FFFFFF"/>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81" name="Title 1">
            <a:extLst>
              <a:ext uri="{FF2B5EF4-FFF2-40B4-BE49-F238E27FC236}">
                <a16:creationId xmlns:a16="http://schemas.microsoft.com/office/drawing/2014/main" id="{4C3A2759-D421-466C-0049-BF74449438BE}"/>
              </a:ext>
            </a:extLst>
          </p:cNvPr>
          <p:cNvSpPr>
            <a:spLocks noGrp="1"/>
          </p:cNvSpPr>
          <p:nvPr>
            <p:ph type="title"/>
          </p:nvPr>
        </p:nvSpPr>
        <p:spPr>
          <a:xfrm>
            <a:off x="1217613" y="2456418"/>
            <a:ext cx="10387012" cy="1943100"/>
          </a:xfrm>
        </p:spPr>
        <p:txBody>
          <a:bodyPr anchor="ctr">
            <a:noAutofit/>
          </a:bodyPr>
          <a:lstStyle>
            <a:lvl1pPr>
              <a:defRPr>
                <a:solidFill>
                  <a:srgbClr val="FFFFFF"/>
                </a:solidFill>
              </a:defRPr>
            </a:lvl1pPr>
          </a:lstStyle>
          <a:p>
            <a:r>
              <a:rPr lang="en-US" dirty="0"/>
              <a:t>Click to edit Master title style</a:t>
            </a:r>
            <a:endParaRPr lang="en-ID" dirty="0"/>
          </a:p>
        </p:txBody>
      </p:sp>
      <p:cxnSp>
        <p:nvCxnSpPr>
          <p:cNvPr id="82" name="Straight Connector 81">
            <a:extLst>
              <a:ext uri="{FF2B5EF4-FFF2-40B4-BE49-F238E27FC236}">
                <a16:creationId xmlns:a16="http://schemas.microsoft.com/office/drawing/2014/main" id="{441C7500-A827-04B9-B0EF-2DBB9A14BDDD}"/>
              </a:ext>
            </a:extLst>
          </p:cNvPr>
          <p:cNvCxnSpPr>
            <a:cxnSpLocks/>
          </p:cNvCxnSpPr>
          <p:nvPr userDrawn="1"/>
        </p:nvCxnSpPr>
        <p:spPr>
          <a:xfrm>
            <a:off x="1063625" y="2457450"/>
            <a:ext cx="0" cy="1941036"/>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6226768"/>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Tree>
    <p:extLst>
      <p:ext uri="{BB962C8B-B14F-4D97-AF65-F5344CB8AC3E}">
        <p14:creationId xmlns:p14="http://schemas.microsoft.com/office/powerpoint/2010/main" val="1272959380"/>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Market Size S10V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5FE93D-8A1B-709F-6301-5F540088F4DB}"/>
              </a:ext>
            </a:extLst>
          </p:cNvPr>
          <p:cNvSpPr>
            <a:spLocks noGrp="1"/>
          </p:cNvSpPr>
          <p:nvPr>
            <p:ph type="sldNum" sz="quarter" idx="10"/>
          </p:nvPr>
        </p:nvSpPr>
        <p:spPr/>
        <p:txBody>
          <a:bodyPr/>
          <a:lstStyle/>
          <a:p>
            <a:fld id="{5E0C3BBE-9543-48E5-A6E1-C646F9A01966}" type="slidenum">
              <a:rPr lang="en-ID" smtClean="0"/>
              <a:pPr/>
              <a:t>‹#›</a:t>
            </a:fld>
            <a:endParaRPr lang="en-ID" dirty="0"/>
          </a:p>
        </p:txBody>
      </p:sp>
      <p:sp>
        <p:nvSpPr>
          <p:cNvPr id="4" name="Footer Placeholder 3">
            <a:extLst>
              <a:ext uri="{FF2B5EF4-FFF2-40B4-BE49-F238E27FC236}">
                <a16:creationId xmlns:a16="http://schemas.microsoft.com/office/drawing/2014/main" id="{35D480FD-7953-DAE7-DA4D-70E40B17F922}"/>
              </a:ext>
            </a:extLst>
          </p:cNvPr>
          <p:cNvSpPr>
            <a:spLocks noGrp="1"/>
          </p:cNvSpPr>
          <p:nvPr>
            <p:ph type="ftr" sz="quarter" idx="11"/>
          </p:nvPr>
        </p:nvSpPr>
        <p:spPr/>
        <p:txBody>
          <a:bodyPr/>
          <a:lstStyle/>
          <a:p>
            <a:r>
              <a:rPr lang="en-US"/>
              <a:t>PRESENTATION TITLE</a:t>
            </a:r>
            <a:endParaRPr lang="en-US" dirty="0"/>
          </a:p>
        </p:txBody>
      </p:sp>
      <p:sp>
        <p:nvSpPr>
          <p:cNvPr id="5" name="Title 1">
            <a:extLst>
              <a:ext uri="{FF2B5EF4-FFF2-40B4-BE49-F238E27FC236}">
                <a16:creationId xmlns:a16="http://schemas.microsoft.com/office/drawing/2014/main" id="{C3BC258A-98D5-B73A-8174-C88CAF853B47}"/>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cxnSp>
        <p:nvCxnSpPr>
          <p:cNvPr id="6" name="Straight Connector 5">
            <a:extLst>
              <a:ext uri="{FF2B5EF4-FFF2-40B4-BE49-F238E27FC236}">
                <a16:creationId xmlns:a16="http://schemas.microsoft.com/office/drawing/2014/main" id="{34277DF6-85A0-0979-09C6-1F90C4394FD7}"/>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4511089-A4A3-7964-010C-AC2056027E98}"/>
              </a:ext>
            </a:extLst>
          </p:cNvPr>
          <p:cNvSpPr/>
          <p:nvPr userDrawn="1"/>
        </p:nvSpPr>
        <p:spPr>
          <a:xfrm>
            <a:off x="1121251" y="1826578"/>
            <a:ext cx="2520000" cy="2520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ext Placeholder 7">
            <a:extLst>
              <a:ext uri="{FF2B5EF4-FFF2-40B4-BE49-F238E27FC236}">
                <a16:creationId xmlns:a16="http://schemas.microsoft.com/office/drawing/2014/main" id="{AB27098F-ABA3-DD9B-5C69-D38E5F5D21B0}"/>
              </a:ext>
            </a:extLst>
          </p:cNvPr>
          <p:cNvSpPr>
            <a:spLocks noGrp="1"/>
          </p:cNvSpPr>
          <p:nvPr>
            <p:ph type="body" sz="quarter" idx="19"/>
          </p:nvPr>
        </p:nvSpPr>
        <p:spPr>
          <a:xfrm>
            <a:off x="1168878" y="4853875"/>
            <a:ext cx="2424746" cy="1236207"/>
          </a:xfrm>
        </p:spPr>
        <p:txBody>
          <a:bodyPr>
            <a:noAutofit/>
          </a:bodyPr>
          <a:lstStyle>
            <a:lvl1pPr algn="ctr">
              <a:lnSpc>
                <a:spcPct val="100000"/>
              </a:lnSpc>
              <a:spcBef>
                <a:spcPts val="0"/>
              </a:spcBef>
              <a:defRPr sz="1600" b="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9" name="Text Placeholder 6">
            <a:extLst>
              <a:ext uri="{FF2B5EF4-FFF2-40B4-BE49-F238E27FC236}">
                <a16:creationId xmlns:a16="http://schemas.microsoft.com/office/drawing/2014/main" id="{5943A839-D185-9DB6-E1B1-571F474F1BFC}"/>
              </a:ext>
            </a:extLst>
          </p:cNvPr>
          <p:cNvSpPr>
            <a:spLocks noGrp="1"/>
          </p:cNvSpPr>
          <p:nvPr>
            <p:ph type="body" sz="quarter" idx="20" hasCustomPrompt="1"/>
          </p:nvPr>
        </p:nvSpPr>
        <p:spPr>
          <a:xfrm>
            <a:off x="1168878" y="4449956"/>
            <a:ext cx="2424746" cy="369600"/>
          </a:xfrm>
        </p:spPr>
        <p:txBody>
          <a:bodyPr anchor="ctr">
            <a:noAutofit/>
          </a:bodyPr>
          <a:lstStyle>
            <a:lvl1pPr algn="ctr">
              <a:lnSpc>
                <a:spcPct val="100000"/>
              </a:lnSpc>
              <a:spcBef>
                <a:spcPts val="0"/>
              </a:spcBef>
              <a:defRPr sz="1800" b="1"/>
            </a:lvl1pPr>
          </a:lstStyle>
          <a:p>
            <a:pPr lvl="0"/>
            <a:r>
              <a:rPr lang="en-US" dirty="0"/>
              <a:t>Click to edit master</a:t>
            </a:r>
          </a:p>
        </p:txBody>
      </p:sp>
      <p:sp>
        <p:nvSpPr>
          <p:cNvPr id="10" name="Text Placeholder 6">
            <a:extLst>
              <a:ext uri="{FF2B5EF4-FFF2-40B4-BE49-F238E27FC236}">
                <a16:creationId xmlns:a16="http://schemas.microsoft.com/office/drawing/2014/main" id="{07F0F6BB-AD1C-2B20-0D22-5FB893C956D0}"/>
              </a:ext>
            </a:extLst>
          </p:cNvPr>
          <p:cNvSpPr>
            <a:spLocks noGrp="1"/>
          </p:cNvSpPr>
          <p:nvPr>
            <p:ph type="body" sz="quarter" idx="33" hasCustomPrompt="1"/>
          </p:nvPr>
        </p:nvSpPr>
        <p:spPr>
          <a:xfrm>
            <a:off x="1121251" y="2832300"/>
            <a:ext cx="2520000" cy="508556"/>
          </a:xfrm>
        </p:spPr>
        <p:txBody>
          <a:bodyPr anchor="ctr">
            <a:noAutofit/>
          </a:bodyPr>
          <a:lstStyle>
            <a:lvl1pPr algn="ctr">
              <a:lnSpc>
                <a:spcPct val="100000"/>
              </a:lnSpc>
              <a:spcBef>
                <a:spcPts val="0"/>
              </a:spcBef>
              <a:defRPr sz="4800" b="1">
                <a:solidFill>
                  <a:schemeClr val="bg1"/>
                </a:solidFill>
                <a:latin typeface="+mj-lt"/>
              </a:defRPr>
            </a:lvl1pPr>
          </a:lstStyle>
          <a:p>
            <a:pPr lvl="0"/>
            <a:r>
              <a:rPr lang="en-US" dirty="0"/>
              <a:t>xx%</a:t>
            </a:r>
          </a:p>
        </p:txBody>
      </p:sp>
      <p:sp>
        <p:nvSpPr>
          <p:cNvPr id="11" name="Rectangle 10">
            <a:extLst>
              <a:ext uri="{FF2B5EF4-FFF2-40B4-BE49-F238E27FC236}">
                <a16:creationId xmlns:a16="http://schemas.microsoft.com/office/drawing/2014/main" id="{D013BBC4-701A-301A-79A7-AA240F5F1EC1}"/>
              </a:ext>
            </a:extLst>
          </p:cNvPr>
          <p:cNvSpPr/>
          <p:nvPr userDrawn="1"/>
        </p:nvSpPr>
        <p:spPr>
          <a:xfrm>
            <a:off x="5051721" y="2006578"/>
            <a:ext cx="2160000" cy="2160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 Placeholder 7">
            <a:extLst>
              <a:ext uri="{FF2B5EF4-FFF2-40B4-BE49-F238E27FC236}">
                <a16:creationId xmlns:a16="http://schemas.microsoft.com/office/drawing/2014/main" id="{C6060C7E-8D7C-3344-7135-497BE35ADF52}"/>
              </a:ext>
            </a:extLst>
          </p:cNvPr>
          <p:cNvSpPr>
            <a:spLocks noGrp="1"/>
          </p:cNvSpPr>
          <p:nvPr>
            <p:ph type="body" sz="quarter" idx="35"/>
          </p:nvPr>
        </p:nvSpPr>
        <p:spPr>
          <a:xfrm>
            <a:off x="4919348" y="4853875"/>
            <a:ext cx="2424746" cy="1236207"/>
          </a:xfrm>
        </p:spPr>
        <p:txBody>
          <a:bodyPr>
            <a:noAutofit/>
          </a:bodyPr>
          <a:lstStyle>
            <a:lvl1pPr algn="ctr">
              <a:lnSpc>
                <a:spcPct val="100000"/>
              </a:lnSpc>
              <a:spcBef>
                <a:spcPts val="0"/>
              </a:spcBef>
              <a:defRPr sz="1600" b="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3" name="Text Placeholder 6">
            <a:extLst>
              <a:ext uri="{FF2B5EF4-FFF2-40B4-BE49-F238E27FC236}">
                <a16:creationId xmlns:a16="http://schemas.microsoft.com/office/drawing/2014/main" id="{D5B026DE-A3DD-C40E-93E4-7A04A4C5864F}"/>
              </a:ext>
            </a:extLst>
          </p:cNvPr>
          <p:cNvSpPr>
            <a:spLocks noGrp="1"/>
          </p:cNvSpPr>
          <p:nvPr>
            <p:ph type="body" sz="quarter" idx="36" hasCustomPrompt="1"/>
          </p:nvPr>
        </p:nvSpPr>
        <p:spPr>
          <a:xfrm>
            <a:off x="4919348" y="4449956"/>
            <a:ext cx="2424746" cy="369600"/>
          </a:xfrm>
        </p:spPr>
        <p:txBody>
          <a:bodyPr anchor="ctr">
            <a:noAutofit/>
          </a:bodyPr>
          <a:lstStyle>
            <a:lvl1pPr algn="ctr">
              <a:lnSpc>
                <a:spcPct val="100000"/>
              </a:lnSpc>
              <a:spcBef>
                <a:spcPts val="0"/>
              </a:spcBef>
              <a:defRPr sz="1800" b="1"/>
            </a:lvl1pPr>
          </a:lstStyle>
          <a:p>
            <a:pPr lvl="0"/>
            <a:r>
              <a:rPr lang="en-US" dirty="0"/>
              <a:t>Click to edit master</a:t>
            </a:r>
          </a:p>
        </p:txBody>
      </p:sp>
      <p:sp>
        <p:nvSpPr>
          <p:cNvPr id="14" name="Text Placeholder 6">
            <a:extLst>
              <a:ext uri="{FF2B5EF4-FFF2-40B4-BE49-F238E27FC236}">
                <a16:creationId xmlns:a16="http://schemas.microsoft.com/office/drawing/2014/main" id="{15009AED-47E1-0C0E-6307-481409DE93C6}"/>
              </a:ext>
            </a:extLst>
          </p:cNvPr>
          <p:cNvSpPr>
            <a:spLocks noGrp="1"/>
          </p:cNvSpPr>
          <p:nvPr>
            <p:ph type="body" sz="quarter" idx="37" hasCustomPrompt="1"/>
          </p:nvPr>
        </p:nvSpPr>
        <p:spPr>
          <a:xfrm>
            <a:off x="5051721" y="2832300"/>
            <a:ext cx="2160000" cy="508556"/>
          </a:xfrm>
        </p:spPr>
        <p:txBody>
          <a:bodyPr anchor="ctr">
            <a:noAutofit/>
          </a:bodyPr>
          <a:lstStyle>
            <a:lvl1pPr algn="ctr">
              <a:lnSpc>
                <a:spcPct val="100000"/>
              </a:lnSpc>
              <a:spcBef>
                <a:spcPts val="0"/>
              </a:spcBef>
              <a:defRPr sz="4000" b="1">
                <a:solidFill>
                  <a:schemeClr val="bg1"/>
                </a:solidFill>
                <a:latin typeface="+mj-lt"/>
              </a:defRPr>
            </a:lvl1pPr>
          </a:lstStyle>
          <a:p>
            <a:pPr lvl="0"/>
            <a:r>
              <a:rPr lang="en-US" dirty="0"/>
              <a:t>xx%</a:t>
            </a:r>
          </a:p>
        </p:txBody>
      </p:sp>
      <p:sp>
        <p:nvSpPr>
          <p:cNvPr id="15" name="Rectangle 14">
            <a:extLst>
              <a:ext uri="{FF2B5EF4-FFF2-40B4-BE49-F238E27FC236}">
                <a16:creationId xmlns:a16="http://schemas.microsoft.com/office/drawing/2014/main" id="{CB243C80-807C-84A6-AB1A-5E37050BE4DA}"/>
              </a:ext>
            </a:extLst>
          </p:cNvPr>
          <p:cNvSpPr/>
          <p:nvPr userDrawn="1"/>
        </p:nvSpPr>
        <p:spPr>
          <a:xfrm>
            <a:off x="8958376" y="2186578"/>
            <a:ext cx="1800000" cy="1800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Text Placeholder 7">
            <a:extLst>
              <a:ext uri="{FF2B5EF4-FFF2-40B4-BE49-F238E27FC236}">
                <a16:creationId xmlns:a16="http://schemas.microsoft.com/office/drawing/2014/main" id="{E28D9AF8-7724-E0E7-44D0-03504B77D578}"/>
              </a:ext>
            </a:extLst>
          </p:cNvPr>
          <p:cNvSpPr>
            <a:spLocks noGrp="1"/>
          </p:cNvSpPr>
          <p:nvPr>
            <p:ph type="body" sz="quarter" idx="39"/>
          </p:nvPr>
        </p:nvSpPr>
        <p:spPr>
          <a:xfrm>
            <a:off x="8646003" y="4853875"/>
            <a:ext cx="2424746" cy="1236207"/>
          </a:xfrm>
        </p:spPr>
        <p:txBody>
          <a:bodyPr>
            <a:noAutofit/>
          </a:bodyPr>
          <a:lstStyle>
            <a:lvl1pPr algn="ctr">
              <a:lnSpc>
                <a:spcPct val="100000"/>
              </a:lnSpc>
              <a:spcBef>
                <a:spcPts val="0"/>
              </a:spcBef>
              <a:defRPr sz="1600" b="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7" name="Text Placeholder 6">
            <a:extLst>
              <a:ext uri="{FF2B5EF4-FFF2-40B4-BE49-F238E27FC236}">
                <a16:creationId xmlns:a16="http://schemas.microsoft.com/office/drawing/2014/main" id="{CB245A8A-A93E-9265-4B0A-FF7A1669F0E5}"/>
              </a:ext>
            </a:extLst>
          </p:cNvPr>
          <p:cNvSpPr>
            <a:spLocks noGrp="1"/>
          </p:cNvSpPr>
          <p:nvPr>
            <p:ph type="body" sz="quarter" idx="40" hasCustomPrompt="1"/>
          </p:nvPr>
        </p:nvSpPr>
        <p:spPr>
          <a:xfrm>
            <a:off x="8646003" y="4449956"/>
            <a:ext cx="2424746" cy="369600"/>
          </a:xfrm>
        </p:spPr>
        <p:txBody>
          <a:bodyPr anchor="ctr">
            <a:noAutofit/>
          </a:bodyPr>
          <a:lstStyle>
            <a:lvl1pPr algn="ctr">
              <a:lnSpc>
                <a:spcPct val="100000"/>
              </a:lnSpc>
              <a:spcBef>
                <a:spcPts val="0"/>
              </a:spcBef>
              <a:defRPr sz="1800" b="1"/>
            </a:lvl1pPr>
          </a:lstStyle>
          <a:p>
            <a:pPr lvl="0"/>
            <a:r>
              <a:rPr lang="en-US" dirty="0"/>
              <a:t>Click to edit master</a:t>
            </a:r>
          </a:p>
        </p:txBody>
      </p:sp>
      <p:sp>
        <p:nvSpPr>
          <p:cNvPr id="18" name="Text Placeholder 6">
            <a:extLst>
              <a:ext uri="{FF2B5EF4-FFF2-40B4-BE49-F238E27FC236}">
                <a16:creationId xmlns:a16="http://schemas.microsoft.com/office/drawing/2014/main" id="{BD83EDA9-25FF-94DB-4F16-C41218D25D4F}"/>
              </a:ext>
            </a:extLst>
          </p:cNvPr>
          <p:cNvSpPr>
            <a:spLocks noGrp="1"/>
          </p:cNvSpPr>
          <p:nvPr>
            <p:ph type="body" sz="quarter" idx="41" hasCustomPrompt="1"/>
          </p:nvPr>
        </p:nvSpPr>
        <p:spPr>
          <a:xfrm>
            <a:off x="8958376" y="2832300"/>
            <a:ext cx="1800000" cy="508556"/>
          </a:xfrm>
        </p:spPr>
        <p:txBody>
          <a:bodyPr anchor="ctr">
            <a:noAutofit/>
          </a:bodyPr>
          <a:lstStyle>
            <a:lvl1pPr algn="ctr">
              <a:lnSpc>
                <a:spcPct val="100000"/>
              </a:lnSpc>
              <a:spcBef>
                <a:spcPts val="0"/>
              </a:spcBef>
              <a:defRPr sz="2800" b="1">
                <a:solidFill>
                  <a:schemeClr val="bg1"/>
                </a:solidFill>
                <a:latin typeface="+mj-lt"/>
              </a:defRPr>
            </a:lvl1pPr>
          </a:lstStyle>
          <a:p>
            <a:pPr lvl="0"/>
            <a:r>
              <a:rPr lang="en-US" dirty="0"/>
              <a:t>xx%</a:t>
            </a:r>
          </a:p>
        </p:txBody>
      </p:sp>
    </p:spTree>
    <p:extLst>
      <p:ext uri="{BB962C8B-B14F-4D97-AF65-F5344CB8AC3E}">
        <p14:creationId xmlns:p14="http://schemas.microsoft.com/office/powerpoint/2010/main" val="38116617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Market Size S10V2">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9E0ABA2-925D-9892-979C-9C1CD5E6BA26}"/>
              </a:ext>
            </a:extLst>
          </p:cNvPr>
          <p:cNvSpPr>
            <a:spLocks noGrp="1"/>
          </p:cNvSpPr>
          <p:nvPr>
            <p:ph type="sldNum" sz="quarter" idx="10"/>
          </p:nvPr>
        </p:nvSpPr>
        <p:spPr/>
        <p:txBody>
          <a:bodyPr/>
          <a:lstStyle/>
          <a:p>
            <a:fld id="{5E0C3BBE-9543-48E5-A6E1-C646F9A01966}" type="slidenum">
              <a:rPr lang="en-ID" smtClean="0"/>
              <a:pPr/>
              <a:t>‹#›</a:t>
            </a:fld>
            <a:endParaRPr lang="en-ID" dirty="0"/>
          </a:p>
        </p:txBody>
      </p:sp>
      <p:sp>
        <p:nvSpPr>
          <p:cNvPr id="4" name="Footer Placeholder 3">
            <a:extLst>
              <a:ext uri="{FF2B5EF4-FFF2-40B4-BE49-F238E27FC236}">
                <a16:creationId xmlns:a16="http://schemas.microsoft.com/office/drawing/2014/main" id="{6BE9FFC8-050E-BE28-F52A-468A48403A6A}"/>
              </a:ext>
            </a:extLst>
          </p:cNvPr>
          <p:cNvSpPr>
            <a:spLocks noGrp="1"/>
          </p:cNvSpPr>
          <p:nvPr>
            <p:ph type="ftr" sz="quarter" idx="11"/>
          </p:nvPr>
        </p:nvSpPr>
        <p:spPr/>
        <p:txBody>
          <a:bodyPr/>
          <a:lstStyle/>
          <a:p>
            <a:r>
              <a:rPr lang="en-US"/>
              <a:t>PRESENTATION TITLE</a:t>
            </a:r>
            <a:endParaRPr lang="en-US" dirty="0"/>
          </a:p>
        </p:txBody>
      </p:sp>
      <p:sp>
        <p:nvSpPr>
          <p:cNvPr id="5" name="Title 1">
            <a:extLst>
              <a:ext uri="{FF2B5EF4-FFF2-40B4-BE49-F238E27FC236}">
                <a16:creationId xmlns:a16="http://schemas.microsoft.com/office/drawing/2014/main" id="{B946B3E5-9A2A-2D84-CDD4-2204CBFB73A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cxnSp>
        <p:nvCxnSpPr>
          <p:cNvPr id="6" name="Straight Connector 5">
            <a:extLst>
              <a:ext uri="{FF2B5EF4-FFF2-40B4-BE49-F238E27FC236}">
                <a16:creationId xmlns:a16="http://schemas.microsoft.com/office/drawing/2014/main" id="{4A9A0000-2FBC-9CA9-5F87-1269205A708D}"/>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CAD6E22-9C20-FEAB-316A-7AEF0657C8B7}"/>
              </a:ext>
            </a:extLst>
          </p:cNvPr>
          <p:cNvSpPr/>
          <p:nvPr userDrawn="1"/>
        </p:nvSpPr>
        <p:spPr>
          <a:xfrm>
            <a:off x="841375" y="1801405"/>
            <a:ext cx="4056062" cy="405606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ext Placeholder 7">
            <a:extLst>
              <a:ext uri="{FF2B5EF4-FFF2-40B4-BE49-F238E27FC236}">
                <a16:creationId xmlns:a16="http://schemas.microsoft.com/office/drawing/2014/main" id="{054810A2-A2C1-069F-8ED2-6F989B6646F9}"/>
              </a:ext>
            </a:extLst>
          </p:cNvPr>
          <p:cNvSpPr>
            <a:spLocks noGrp="1"/>
          </p:cNvSpPr>
          <p:nvPr>
            <p:ph type="body" sz="quarter" idx="19"/>
          </p:nvPr>
        </p:nvSpPr>
        <p:spPr>
          <a:xfrm>
            <a:off x="5125986" y="2205324"/>
            <a:ext cx="5281136" cy="792000"/>
          </a:xfrm>
        </p:spPr>
        <p:txBody>
          <a:bodyPr>
            <a:noAutofit/>
          </a:bodyPr>
          <a:lstStyle>
            <a:lvl1pPr algn="l">
              <a:lnSpc>
                <a:spcPct val="100000"/>
              </a:lnSpc>
              <a:spcBef>
                <a:spcPts val="0"/>
              </a:spcBef>
              <a:defRPr sz="1600" b="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9" name="Text Placeholder 6">
            <a:extLst>
              <a:ext uri="{FF2B5EF4-FFF2-40B4-BE49-F238E27FC236}">
                <a16:creationId xmlns:a16="http://schemas.microsoft.com/office/drawing/2014/main" id="{40297D40-867D-3E08-C1EA-0EADA879B140}"/>
              </a:ext>
            </a:extLst>
          </p:cNvPr>
          <p:cNvSpPr>
            <a:spLocks noGrp="1"/>
          </p:cNvSpPr>
          <p:nvPr>
            <p:ph type="body" sz="quarter" idx="20" hasCustomPrompt="1"/>
          </p:nvPr>
        </p:nvSpPr>
        <p:spPr>
          <a:xfrm>
            <a:off x="5125986" y="1801405"/>
            <a:ext cx="5281136" cy="369600"/>
          </a:xfrm>
        </p:spPr>
        <p:txBody>
          <a:bodyPr anchor="ctr">
            <a:noAutofit/>
          </a:bodyPr>
          <a:lstStyle>
            <a:lvl1pPr algn="l">
              <a:lnSpc>
                <a:spcPct val="100000"/>
              </a:lnSpc>
              <a:spcBef>
                <a:spcPts val="0"/>
              </a:spcBef>
              <a:defRPr sz="1800" b="1"/>
            </a:lvl1pPr>
          </a:lstStyle>
          <a:p>
            <a:pPr lvl="0"/>
            <a:r>
              <a:rPr lang="en-US" dirty="0"/>
              <a:t>Click to edit master</a:t>
            </a:r>
          </a:p>
        </p:txBody>
      </p:sp>
      <p:sp>
        <p:nvSpPr>
          <p:cNvPr id="10" name="Text Placeholder 6">
            <a:extLst>
              <a:ext uri="{FF2B5EF4-FFF2-40B4-BE49-F238E27FC236}">
                <a16:creationId xmlns:a16="http://schemas.microsoft.com/office/drawing/2014/main" id="{A3C09181-B309-68DF-5067-E7CB1981E6C9}"/>
              </a:ext>
            </a:extLst>
          </p:cNvPr>
          <p:cNvSpPr>
            <a:spLocks noGrp="1"/>
          </p:cNvSpPr>
          <p:nvPr>
            <p:ph type="body" sz="quarter" idx="33" hasCustomPrompt="1"/>
          </p:nvPr>
        </p:nvSpPr>
        <p:spPr>
          <a:xfrm>
            <a:off x="1948181" y="2104647"/>
            <a:ext cx="1842450" cy="508556"/>
          </a:xfrm>
        </p:spPr>
        <p:txBody>
          <a:bodyPr anchor="ctr">
            <a:noAutofit/>
          </a:bodyPr>
          <a:lstStyle>
            <a:lvl1pPr algn="ctr">
              <a:lnSpc>
                <a:spcPct val="100000"/>
              </a:lnSpc>
              <a:spcBef>
                <a:spcPts val="0"/>
              </a:spcBef>
              <a:defRPr sz="3600" b="1">
                <a:solidFill>
                  <a:schemeClr val="bg1"/>
                </a:solidFill>
                <a:latin typeface="+mj-lt"/>
              </a:defRPr>
            </a:lvl1pPr>
          </a:lstStyle>
          <a:p>
            <a:pPr lvl="0"/>
            <a:r>
              <a:rPr lang="en-US" dirty="0"/>
              <a:t>xx%</a:t>
            </a:r>
          </a:p>
        </p:txBody>
      </p:sp>
      <p:sp>
        <p:nvSpPr>
          <p:cNvPr id="11" name="Rectangle 10">
            <a:extLst>
              <a:ext uri="{FF2B5EF4-FFF2-40B4-BE49-F238E27FC236}">
                <a16:creationId xmlns:a16="http://schemas.microsoft.com/office/drawing/2014/main" id="{2E454680-3B3B-D90B-AC66-E30771987D3D}"/>
              </a:ext>
            </a:extLst>
          </p:cNvPr>
          <p:cNvSpPr/>
          <p:nvPr userDrawn="1"/>
        </p:nvSpPr>
        <p:spPr>
          <a:xfrm>
            <a:off x="1420025" y="2958705"/>
            <a:ext cx="2898762" cy="2898762"/>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 Placeholder 7">
            <a:extLst>
              <a:ext uri="{FF2B5EF4-FFF2-40B4-BE49-F238E27FC236}">
                <a16:creationId xmlns:a16="http://schemas.microsoft.com/office/drawing/2014/main" id="{24DDA4BB-EE63-2474-AE99-D1665DCEFC2C}"/>
              </a:ext>
            </a:extLst>
          </p:cNvPr>
          <p:cNvSpPr>
            <a:spLocks noGrp="1"/>
          </p:cNvSpPr>
          <p:nvPr>
            <p:ph type="body" sz="quarter" idx="35"/>
          </p:nvPr>
        </p:nvSpPr>
        <p:spPr>
          <a:xfrm>
            <a:off x="5125986" y="3635803"/>
            <a:ext cx="5281136" cy="792000"/>
          </a:xfrm>
        </p:spPr>
        <p:txBody>
          <a:bodyPr>
            <a:noAutofit/>
          </a:bodyPr>
          <a:lstStyle>
            <a:lvl1pPr algn="l">
              <a:lnSpc>
                <a:spcPct val="100000"/>
              </a:lnSpc>
              <a:spcBef>
                <a:spcPts val="0"/>
              </a:spcBef>
              <a:defRPr sz="1600" b="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3" name="Text Placeholder 6">
            <a:extLst>
              <a:ext uri="{FF2B5EF4-FFF2-40B4-BE49-F238E27FC236}">
                <a16:creationId xmlns:a16="http://schemas.microsoft.com/office/drawing/2014/main" id="{3B9A0376-EBFC-506A-4481-59C56505895F}"/>
              </a:ext>
            </a:extLst>
          </p:cNvPr>
          <p:cNvSpPr>
            <a:spLocks noGrp="1"/>
          </p:cNvSpPr>
          <p:nvPr>
            <p:ph type="body" sz="quarter" idx="36" hasCustomPrompt="1"/>
          </p:nvPr>
        </p:nvSpPr>
        <p:spPr>
          <a:xfrm>
            <a:off x="5125986" y="3231884"/>
            <a:ext cx="5281136" cy="369600"/>
          </a:xfrm>
        </p:spPr>
        <p:txBody>
          <a:bodyPr anchor="ctr">
            <a:noAutofit/>
          </a:bodyPr>
          <a:lstStyle>
            <a:lvl1pPr algn="l">
              <a:lnSpc>
                <a:spcPct val="100000"/>
              </a:lnSpc>
              <a:spcBef>
                <a:spcPts val="0"/>
              </a:spcBef>
              <a:defRPr sz="1800" b="1"/>
            </a:lvl1pPr>
          </a:lstStyle>
          <a:p>
            <a:pPr lvl="0"/>
            <a:r>
              <a:rPr lang="en-US" dirty="0"/>
              <a:t>Click to edit master</a:t>
            </a:r>
          </a:p>
        </p:txBody>
      </p:sp>
      <p:sp>
        <p:nvSpPr>
          <p:cNvPr id="14" name="Text Placeholder 6">
            <a:extLst>
              <a:ext uri="{FF2B5EF4-FFF2-40B4-BE49-F238E27FC236}">
                <a16:creationId xmlns:a16="http://schemas.microsoft.com/office/drawing/2014/main" id="{DB232DFE-D972-3946-1C16-9D22C3C9AD01}"/>
              </a:ext>
            </a:extLst>
          </p:cNvPr>
          <p:cNvSpPr>
            <a:spLocks noGrp="1"/>
          </p:cNvSpPr>
          <p:nvPr>
            <p:ph type="body" sz="quarter" idx="37" hasCustomPrompt="1"/>
          </p:nvPr>
        </p:nvSpPr>
        <p:spPr>
          <a:xfrm>
            <a:off x="1948181" y="3129227"/>
            <a:ext cx="1842450" cy="508556"/>
          </a:xfrm>
        </p:spPr>
        <p:txBody>
          <a:bodyPr anchor="ctr">
            <a:noAutofit/>
          </a:bodyPr>
          <a:lstStyle>
            <a:lvl1pPr algn="ctr">
              <a:lnSpc>
                <a:spcPct val="100000"/>
              </a:lnSpc>
              <a:spcBef>
                <a:spcPts val="0"/>
              </a:spcBef>
              <a:defRPr sz="3200" b="1">
                <a:solidFill>
                  <a:schemeClr val="bg1"/>
                </a:solidFill>
                <a:latin typeface="+mj-lt"/>
              </a:defRPr>
            </a:lvl1pPr>
          </a:lstStyle>
          <a:p>
            <a:pPr lvl="0"/>
            <a:r>
              <a:rPr lang="en-US" dirty="0"/>
              <a:t>xx%</a:t>
            </a:r>
          </a:p>
        </p:txBody>
      </p:sp>
      <p:sp>
        <p:nvSpPr>
          <p:cNvPr id="15" name="Rectangle 14">
            <a:extLst>
              <a:ext uri="{FF2B5EF4-FFF2-40B4-BE49-F238E27FC236}">
                <a16:creationId xmlns:a16="http://schemas.microsoft.com/office/drawing/2014/main" id="{F7294A1D-B19F-4044-0268-70644FF50BDC}"/>
              </a:ext>
            </a:extLst>
          </p:cNvPr>
          <p:cNvSpPr/>
          <p:nvPr userDrawn="1"/>
        </p:nvSpPr>
        <p:spPr>
          <a:xfrm>
            <a:off x="1948181" y="4015017"/>
            <a:ext cx="1842450" cy="184245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Text Placeholder 7">
            <a:extLst>
              <a:ext uri="{FF2B5EF4-FFF2-40B4-BE49-F238E27FC236}">
                <a16:creationId xmlns:a16="http://schemas.microsoft.com/office/drawing/2014/main" id="{25D3C639-10D9-C56D-F7AB-80A8A40DE8BA}"/>
              </a:ext>
            </a:extLst>
          </p:cNvPr>
          <p:cNvSpPr>
            <a:spLocks noGrp="1"/>
          </p:cNvSpPr>
          <p:nvPr>
            <p:ph type="body" sz="quarter" idx="39"/>
          </p:nvPr>
        </p:nvSpPr>
        <p:spPr>
          <a:xfrm>
            <a:off x="5125986" y="5066283"/>
            <a:ext cx="5281136" cy="792000"/>
          </a:xfrm>
        </p:spPr>
        <p:txBody>
          <a:bodyPr>
            <a:noAutofit/>
          </a:bodyPr>
          <a:lstStyle>
            <a:lvl1pPr algn="l">
              <a:lnSpc>
                <a:spcPct val="100000"/>
              </a:lnSpc>
              <a:spcBef>
                <a:spcPts val="0"/>
              </a:spcBef>
              <a:defRPr sz="1600" b="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7" name="Text Placeholder 6">
            <a:extLst>
              <a:ext uri="{FF2B5EF4-FFF2-40B4-BE49-F238E27FC236}">
                <a16:creationId xmlns:a16="http://schemas.microsoft.com/office/drawing/2014/main" id="{C10E9AEC-25BE-D3D0-842D-AA53D4F3F51C}"/>
              </a:ext>
            </a:extLst>
          </p:cNvPr>
          <p:cNvSpPr>
            <a:spLocks noGrp="1"/>
          </p:cNvSpPr>
          <p:nvPr>
            <p:ph type="body" sz="quarter" idx="40" hasCustomPrompt="1"/>
          </p:nvPr>
        </p:nvSpPr>
        <p:spPr>
          <a:xfrm>
            <a:off x="5125986" y="4662364"/>
            <a:ext cx="5281136" cy="369600"/>
          </a:xfrm>
        </p:spPr>
        <p:txBody>
          <a:bodyPr anchor="ctr">
            <a:noAutofit/>
          </a:bodyPr>
          <a:lstStyle>
            <a:lvl1pPr algn="l">
              <a:lnSpc>
                <a:spcPct val="100000"/>
              </a:lnSpc>
              <a:spcBef>
                <a:spcPts val="0"/>
              </a:spcBef>
              <a:defRPr sz="1800" b="1"/>
            </a:lvl1pPr>
          </a:lstStyle>
          <a:p>
            <a:pPr lvl="0"/>
            <a:r>
              <a:rPr lang="en-US" dirty="0"/>
              <a:t>Click to edit master</a:t>
            </a:r>
          </a:p>
        </p:txBody>
      </p:sp>
      <p:sp>
        <p:nvSpPr>
          <p:cNvPr id="18" name="Text Placeholder 6">
            <a:extLst>
              <a:ext uri="{FF2B5EF4-FFF2-40B4-BE49-F238E27FC236}">
                <a16:creationId xmlns:a16="http://schemas.microsoft.com/office/drawing/2014/main" id="{C5030E22-68BC-5D3B-ECC5-311C24E2CF47}"/>
              </a:ext>
            </a:extLst>
          </p:cNvPr>
          <p:cNvSpPr>
            <a:spLocks noGrp="1"/>
          </p:cNvSpPr>
          <p:nvPr>
            <p:ph type="body" sz="quarter" idx="41" hasCustomPrompt="1"/>
          </p:nvPr>
        </p:nvSpPr>
        <p:spPr>
          <a:xfrm>
            <a:off x="1948181" y="4153808"/>
            <a:ext cx="1842450" cy="508556"/>
          </a:xfrm>
        </p:spPr>
        <p:txBody>
          <a:bodyPr anchor="ctr">
            <a:noAutofit/>
          </a:bodyPr>
          <a:lstStyle>
            <a:lvl1pPr algn="ctr">
              <a:lnSpc>
                <a:spcPct val="100000"/>
              </a:lnSpc>
              <a:spcBef>
                <a:spcPts val="0"/>
              </a:spcBef>
              <a:defRPr sz="2800" b="1">
                <a:solidFill>
                  <a:schemeClr val="bg1"/>
                </a:solidFill>
                <a:latin typeface="+mj-lt"/>
              </a:defRPr>
            </a:lvl1pPr>
          </a:lstStyle>
          <a:p>
            <a:pPr lvl="0"/>
            <a:r>
              <a:rPr lang="en-US" dirty="0"/>
              <a:t>xx%</a:t>
            </a:r>
          </a:p>
        </p:txBody>
      </p:sp>
    </p:spTree>
    <p:extLst>
      <p:ext uri="{BB962C8B-B14F-4D97-AF65-F5344CB8AC3E}">
        <p14:creationId xmlns:p14="http://schemas.microsoft.com/office/powerpoint/2010/main" val="64186323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ma14="http://schemas.microsoft.com/office/mac/drawingml/2011/main" xmlns=""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217028829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Title S01V2">
    <p:bg>
      <p:bgPr>
        <a:solidFill>
          <a:schemeClr val="bg1"/>
        </a:solidFill>
        <a:effectLst/>
      </p:bgPr>
    </p:bg>
    <p:spTree>
      <p:nvGrpSpPr>
        <p:cNvPr id="1" name=""/>
        <p:cNvGrpSpPr/>
        <p:nvPr/>
      </p:nvGrpSpPr>
      <p:grpSpPr>
        <a:xfrm>
          <a:off x="0" y="0"/>
          <a:ext cx="0" cy="0"/>
          <a:chOff x="0" y="0"/>
          <a:chExt cx="0" cy="0"/>
        </a:xfrm>
      </p:grpSpPr>
      <p:sp>
        <p:nvSpPr>
          <p:cNvPr id="7" name="Рисунок 19">
            <a:extLst>
              <a:ext uri="{FF2B5EF4-FFF2-40B4-BE49-F238E27FC236}">
                <a16:creationId xmlns:a16="http://schemas.microsoft.com/office/drawing/2014/main" id="{A6051B09-DA1A-3E13-A6F8-10F09B9F9673}"/>
              </a:ext>
            </a:extLst>
          </p:cNvPr>
          <p:cNvSpPr>
            <a:spLocks noGrp="1"/>
          </p:cNvSpPr>
          <p:nvPr>
            <p:ph type="pic" sz="quarter" idx="12"/>
          </p:nvPr>
        </p:nvSpPr>
        <p:spPr>
          <a:xfrm>
            <a:off x="4332287" y="1304925"/>
            <a:ext cx="7272338" cy="4968875"/>
          </a:xfrm>
          <a:prstGeom prst="roundRect">
            <a:avLst>
              <a:gd name="adj" fmla="val 9303"/>
            </a:avLst>
          </a:prstGeom>
        </p:spPr>
        <p:txBody>
          <a:bodyPr/>
          <a:lstStyle/>
          <a:p>
            <a:endParaRPr lang="ru-RU"/>
          </a:p>
        </p:txBody>
      </p:sp>
      <p:sp>
        <p:nvSpPr>
          <p:cNvPr id="3" name="Заголовок 1">
            <a:extLst>
              <a:ext uri="{FF2B5EF4-FFF2-40B4-BE49-F238E27FC236}">
                <a16:creationId xmlns:a16="http://schemas.microsoft.com/office/drawing/2014/main" id="{1701A77F-3F56-CD18-BB7D-9EB1DC5C0B94}"/>
              </a:ext>
            </a:extLst>
          </p:cNvPr>
          <p:cNvSpPr>
            <a:spLocks noGrp="1"/>
          </p:cNvSpPr>
          <p:nvPr>
            <p:ph type="title" hasCustomPrompt="1"/>
          </p:nvPr>
        </p:nvSpPr>
        <p:spPr>
          <a:xfrm>
            <a:off x="597207" y="1309407"/>
            <a:ext cx="3519181" cy="3323987"/>
          </a:xfrm>
          <a:prstGeom prst="rect">
            <a:avLst/>
          </a:prstGeom>
        </p:spPr>
        <p:txBody>
          <a:bodyPr vert="horz" wrap="square" lIns="0" tIns="0" rIns="0" bIns="0" rtlCol="0" anchor="t" anchorCtr="0">
            <a:noAutofit/>
          </a:bodyPr>
          <a:lstStyle>
            <a:lvl1pPr>
              <a:defRPr sz="4800">
                <a:solidFill>
                  <a:schemeClr val="tx1"/>
                </a:solidFill>
              </a:defRPr>
            </a:lvl1pPr>
          </a:lstStyle>
          <a:p>
            <a:pPr lvl="0"/>
            <a:r>
              <a:rPr lang="en-US" dirty="0"/>
              <a:t>Click to edit Master text</a:t>
            </a:r>
            <a:br>
              <a:rPr lang="ru-RU" dirty="0"/>
            </a:br>
            <a:r>
              <a:rPr lang="en-US" dirty="0"/>
              <a:t>styles</a:t>
            </a:r>
            <a:endParaRPr lang="ru-RU" dirty="0"/>
          </a:p>
        </p:txBody>
      </p:sp>
      <p:sp>
        <p:nvSpPr>
          <p:cNvPr id="9" name="Текст 2">
            <a:extLst>
              <a:ext uri="{FF2B5EF4-FFF2-40B4-BE49-F238E27FC236}">
                <a16:creationId xmlns:a16="http://schemas.microsoft.com/office/drawing/2014/main" id="{C33DAF4D-5B62-BE3B-CC0B-FAEBC6862C28}"/>
              </a:ext>
            </a:extLst>
          </p:cNvPr>
          <p:cNvSpPr>
            <a:spLocks noGrp="1"/>
          </p:cNvSpPr>
          <p:nvPr>
            <p:ph type="body" idx="24" hasCustomPrompt="1"/>
          </p:nvPr>
        </p:nvSpPr>
        <p:spPr>
          <a:xfrm>
            <a:off x="815188" y="4762322"/>
            <a:ext cx="3301200" cy="1487587"/>
          </a:xfrm>
        </p:spPr>
        <p:txBody>
          <a:bodyPr lIns="0" tIns="0" rIns="0" bIns="0" anchor="ctr" anchorCtr="0">
            <a:noAutofit/>
          </a:bodyPr>
          <a:lstStyle>
            <a:lvl1pPr marL="0" indent="0" algn="l">
              <a:buNone/>
              <a:defRPr sz="20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cxnSp>
        <p:nvCxnSpPr>
          <p:cNvPr id="10" name="Прямая соединительная линия 9">
            <a:extLst>
              <a:ext uri="{FF2B5EF4-FFF2-40B4-BE49-F238E27FC236}">
                <a16:creationId xmlns:a16="http://schemas.microsoft.com/office/drawing/2014/main" id="{0EB6561E-A668-1F5B-D3AA-2B30EB3E2784}"/>
              </a:ext>
            </a:extLst>
          </p:cNvPr>
          <p:cNvCxnSpPr>
            <a:cxnSpLocks/>
          </p:cNvCxnSpPr>
          <p:nvPr userDrawn="1"/>
        </p:nvCxnSpPr>
        <p:spPr>
          <a:xfrm>
            <a:off x="588644" y="4762322"/>
            <a:ext cx="0" cy="1486800"/>
          </a:xfrm>
          <a:prstGeom prst="line">
            <a:avLst/>
          </a:prstGeom>
          <a:ln w="25400" cap="rnd">
            <a:solidFill>
              <a:schemeClr val="accent1"/>
            </a:solidFill>
            <a:round/>
          </a:ln>
        </p:spPr>
        <p:style>
          <a:lnRef idx="2">
            <a:schemeClr val="accent1"/>
          </a:lnRef>
          <a:fillRef idx="0">
            <a:schemeClr val="accent1"/>
          </a:fillRef>
          <a:effectRef idx="1">
            <a:schemeClr val="accent1"/>
          </a:effectRef>
          <a:fontRef idx="minor">
            <a:schemeClr val="tx1"/>
          </a:fontRef>
        </p:style>
      </p:cxnSp>
      <p:sp>
        <p:nvSpPr>
          <p:cNvPr id="2" name="Овал 1">
            <a:extLst>
              <a:ext uri="{FF2B5EF4-FFF2-40B4-BE49-F238E27FC236}">
                <a16:creationId xmlns:a16="http://schemas.microsoft.com/office/drawing/2014/main" id="{4BDBECF9-DB34-92C5-7CDA-422E5D1DE174}"/>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Овал 3">
            <a:extLst>
              <a:ext uri="{FF2B5EF4-FFF2-40B4-BE49-F238E27FC236}">
                <a16:creationId xmlns:a16="http://schemas.microsoft.com/office/drawing/2014/main" id="{78F772F3-7657-B77F-33E0-AE26AA139A85}"/>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Овал 4">
            <a:extLst>
              <a:ext uri="{FF2B5EF4-FFF2-40B4-BE49-F238E27FC236}">
                <a16:creationId xmlns:a16="http://schemas.microsoft.com/office/drawing/2014/main" id="{C82AC125-CFE4-4B8F-91CC-A89EEA5C1527}"/>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6" name="Прямая соединительная линия 5">
            <a:extLst>
              <a:ext uri="{FF2B5EF4-FFF2-40B4-BE49-F238E27FC236}">
                <a16:creationId xmlns:a16="http://schemas.microsoft.com/office/drawing/2014/main" id="{0AA8381A-3580-6B24-1418-98BF53F740B8}"/>
              </a:ext>
            </a:extLst>
          </p:cNvPr>
          <p:cNvCxnSpPr>
            <a:cxnSpLocks/>
          </p:cNvCxnSpPr>
          <p:nvPr userDrawn="1"/>
        </p:nvCxnSpPr>
        <p:spPr>
          <a:xfrm>
            <a:off x="1512423" y="680091"/>
            <a:ext cx="10092202" cy="0"/>
          </a:xfrm>
          <a:prstGeom prst="line">
            <a:avLst/>
          </a:prstGeom>
          <a:ln w="25400" cap="rnd">
            <a:solidFill>
              <a:schemeClr val="accent6">
                <a:alpha val="98000"/>
              </a:schemeClr>
            </a:solidFill>
            <a:roun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865737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_1 Text Box T20V1">
    <p:bg>
      <p:bgPr>
        <a:solidFill>
          <a:schemeClr val="bg2"/>
        </a:solidFill>
        <a:effectLst/>
      </p:bgPr>
    </p:bg>
    <p:spTree>
      <p:nvGrpSpPr>
        <p:cNvPr id="1" name=""/>
        <p:cNvGrpSpPr/>
        <p:nvPr/>
      </p:nvGrpSpPr>
      <p:grpSpPr>
        <a:xfrm>
          <a:off x="0" y="0"/>
          <a:ext cx="0" cy="0"/>
          <a:chOff x="0" y="0"/>
          <a:chExt cx="0" cy="0"/>
        </a:xfrm>
      </p:grpSpPr>
      <p:sp>
        <p:nvSpPr>
          <p:cNvPr id="36" name="Рисунок 19">
            <a:extLst>
              <a:ext uri="{FF2B5EF4-FFF2-40B4-BE49-F238E27FC236}">
                <a16:creationId xmlns:a16="http://schemas.microsoft.com/office/drawing/2014/main" id="{83531D88-CECC-7F5D-EB03-E13B3CB7552E}"/>
              </a:ext>
            </a:extLst>
          </p:cNvPr>
          <p:cNvSpPr>
            <a:spLocks noGrp="1"/>
          </p:cNvSpPr>
          <p:nvPr>
            <p:ph type="pic" sz="quarter" idx="12"/>
          </p:nvPr>
        </p:nvSpPr>
        <p:spPr>
          <a:xfrm>
            <a:off x="6203950" y="1304925"/>
            <a:ext cx="5400675" cy="4968875"/>
          </a:xfrm>
          <a:prstGeom prst="roundRect">
            <a:avLst>
              <a:gd name="adj" fmla="val 9218"/>
            </a:avLst>
          </a:prstGeom>
        </p:spPr>
        <p:txBody>
          <a:bodyPr/>
          <a:lstStyle/>
          <a:p>
            <a:endParaRPr lang="ru-RU"/>
          </a:p>
        </p:txBody>
      </p:sp>
      <p:sp>
        <p:nvSpPr>
          <p:cNvPr id="17" name="Прямоугольник: скругленные углы 16">
            <a:extLst>
              <a:ext uri="{FF2B5EF4-FFF2-40B4-BE49-F238E27FC236}">
                <a16:creationId xmlns:a16="http://schemas.microsoft.com/office/drawing/2014/main" id="{6B26CF51-714A-BC6E-7694-F2A5408B1EC9}"/>
              </a:ext>
            </a:extLst>
          </p:cNvPr>
          <p:cNvSpPr/>
          <p:nvPr userDrawn="1"/>
        </p:nvSpPr>
        <p:spPr>
          <a:xfrm>
            <a:off x="587374" y="2826420"/>
            <a:ext cx="5400676" cy="3444976"/>
          </a:xfrm>
          <a:prstGeom prst="roundRect">
            <a:avLst>
              <a:gd name="adj" fmla="val 11927"/>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Текст 2">
            <a:extLst>
              <a:ext uri="{FF2B5EF4-FFF2-40B4-BE49-F238E27FC236}">
                <a16:creationId xmlns:a16="http://schemas.microsoft.com/office/drawing/2014/main" id="{0D141B0A-352C-6023-D264-7520957DA575}"/>
              </a:ext>
            </a:extLst>
          </p:cNvPr>
          <p:cNvSpPr>
            <a:spLocks noGrp="1"/>
          </p:cNvSpPr>
          <p:nvPr>
            <p:ph type="body" idx="25" hasCustomPrompt="1"/>
          </p:nvPr>
        </p:nvSpPr>
        <p:spPr>
          <a:xfrm>
            <a:off x="587374" y="3536522"/>
            <a:ext cx="5400674" cy="1887696"/>
          </a:xfrm>
        </p:spPr>
        <p:txBody>
          <a:bodyPr lIns="216000" tIns="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endParaRPr lang="ru-RU" dirty="0"/>
          </a:p>
        </p:txBody>
      </p:sp>
      <p:sp>
        <p:nvSpPr>
          <p:cNvPr id="33" name="Текст 2">
            <a:extLst>
              <a:ext uri="{FF2B5EF4-FFF2-40B4-BE49-F238E27FC236}">
                <a16:creationId xmlns:a16="http://schemas.microsoft.com/office/drawing/2014/main" id="{83752713-A816-288F-B1ED-9153BA5CE767}"/>
              </a:ext>
            </a:extLst>
          </p:cNvPr>
          <p:cNvSpPr>
            <a:spLocks noGrp="1"/>
          </p:cNvSpPr>
          <p:nvPr>
            <p:ph type="body" idx="24" hasCustomPrompt="1"/>
          </p:nvPr>
        </p:nvSpPr>
        <p:spPr>
          <a:xfrm>
            <a:off x="587374" y="5436522"/>
            <a:ext cx="5400674" cy="853050"/>
          </a:xfrm>
        </p:spPr>
        <p:txBody>
          <a:bodyPr wrap="square" lIns="216000" tIns="108000" rIns="216000" bIns="432000" anchor="ctr" anchorCtr="0">
            <a:sp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endParaRPr lang="ru-RU" dirty="0"/>
          </a:p>
        </p:txBody>
      </p:sp>
      <p:sp>
        <p:nvSpPr>
          <p:cNvPr id="7" name="Овал 6">
            <a:extLst>
              <a:ext uri="{FF2B5EF4-FFF2-40B4-BE49-F238E27FC236}">
                <a16:creationId xmlns:a16="http://schemas.microsoft.com/office/drawing/2014/main" id="{FE4E2D84-7B51-3838-AFB2-D38F229F4EDA}"/>
              </a:ext>
            </a:extLst>
          </p:cNvPr>
          <p:cNvSpPr/>
          <p:nvPr userDrawn="1"/>
        </p:nvSpPr>
        <p:spPr>
          <a:xfrm>
            <a:off x="803374" y="3042420"/>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 name="Рисунок 1" descr="Стрелка вниз со сплошной заливкой">
            <a:extLst>
              <a:ext uri="{FF2B5EF4-FFF2-40B4-BE49-F238E27FC236}">
                <a16:creationId xmlns:a16="http://schemas.microsoft.com/office/drawing/2014/main" id="{511C1B63-B45C-68A1-0089-F719F223BA23}"/>
              </a:ext>
            </a:extLst>
          </p:cNvPr>
          <p:cNvPicPr>
            <a:picLocks noChangeAspect="1"/>
          </p:cNvPicPr>
          <p:nvPr userDrawn="1"/>
        </p:nvPicPr>
        <p:blipFill>
          <a:blip r:embed="rId2">
            <a:extLst>
              <a:ext uri="{96DAC541-7B7A-43D3-8B79-37D633B846F1}">
                <asvg:svgBlip xmlns:asvg="http://schemas.microsoft.com/office/drawing/2016/SVG/main" r:embed="rId3"/>
              </a:ext>
            </a:extLst>
          </a:blip>
          <a:srcRect t="54542" b="3102"/>
          <a:stretch>
            <a:fillRect/>
          </a:stretch>
        </p:blipFill>
        <p:spPr>
          <a:xfrm rot="16200000">
            <a:off x="738264" y="3139352"/>
            <a:ext cx="562221" cy="238137"/>
          </a:xfrm>
          <a:prstGeom prst="rect">
            <a:avLst/>
          </a:prstGeom>
        </p:spPr>
      </p:pic>
      <p:sp>
        <p:nvSpPr>
          <p:cNvPr id="3" name="Заголовок 1">
            <a:extLst>
              <a:ext uri="{FF2B5EF4-FFF2-40B4-BE49-F238E27FC236}">
                <a16:creationId xmlns:a16="http://schemas.microsoft.com/office/drawing/2014/main" id="{2E9D28A6-84CA-A239-A2DE-29F1DCCF2BA8}"/>
              </a:ext>
            </a:extLst>
          </p:cNvPr>
          <p:cNvSpPr>
            <a:spLocks noGrp="1"/>
          </p:cNvSpPr>
          <p:nvPr>
            <p:ph type="title" hasCustomPrompt="1"/>
          </p:nvPr>
        </p:nvSpPr>
        <p:spPr>
          <a:xfrm>
            <a:off x="597207" y="1309407"/>
            <a:ext cx="5390841" cy="1329595"/>
          </a:xfrm>
          <a:prstGeom prst="rect">
            <a:avLst/>
          </a:prstGeom>
        </p:spPr>
        <p:txBody>
          <a:bodyPr vert="horz" wrap="square" lIns="0" tIns="0" rIns="0" bIns="0" rtlCol="0" anchor="t" anchorCtr="0">
            <a:noAutofit/>
          </a:bodyPr>
          <a:lstStyle>
            <a:lvl1pPr>
              <a:defRPr sz="4800"/>
            </a:lvl1pPr>
          </a:lstStyle>
          <a:p>
            <a:pPr lvl="0"/>
            <a:r>
              <a:rPr lang="en-US" dirty="0"/>
              <a:t>Click to edit Master text styles</a:t>
            </a:r>
            <a:endParaRPr lang="ru-RU" dirty="0"/>
          </a:p>
        </p:txBody>
      </p:sp>
      <p:sp>
        <p:nvSpPr>
          <p:cNvPr id="4" name="Овал 3">
            <a:extLst>
              <a:ext uri="{FF2B5EF4-FFF2-40B4-BE49-F238E27FC236}">
                <a16:creationId xmlns:a16="http://schemas.microsoft.com/office/drawing/2014/main" id="{AA7FDBDC-F4CE-ECA7-6867-958B9F466F11}"/>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Овал 4">
            <a:extLst>
              <a:ext uri="{FF2B5EF4-FFF2-40B4-BE49-F238E27FC236}">
                <a16:creationId xmlns:a16="http://schemas.microsoft.com/office/drawing/2014/main" id="{43BEFB85-EA6A-87AE-B6A2-96E03F16FB49}"/>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Овал 5">
            <a:extLst>
              <a:ext uri="{FF2B5EF4-FFF2-40B4-BE49-F238E27FC236}">
                <a16:creationId xmlns:a16="http://schemas.microsoft.com/office/drawing/2014/main" id="{0124D865-8E19-065D-8441-138B5716A486}"/>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Footer Placeholder">
            <a:extLst>
              <a:ext uri="{FF2B5EF4-FFF2-40B4-BE49-F238E27FC236}">
                <a16:creationId xmlns:a16="http://schemas.microsoft.com/office/drawing/2014/main" id="{BFF18C7C-EDB8-3DC1-C0E6-A7B15C224944}"/>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Footer Placeholder</a:t>
            </a:r>
            <a:endParaRPr lang="ru-RU" dirty="0"/>
          </a:p>
        </p:txBody>
      </p:sp>
    </p:spTree>
    <p:extLst>
      <p:ext uri="{BB962C8B-B14F-4D97-AF65-F5344CB8AC3E}">
        <p14:creationId xmlns:p14="http://schemas.microsoft.com/office/powerpoint/2010/main" val="27692983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3 Text Boxes T22V1">
    <p:bg>
      <p:bgPr>
        <a:solidFill>
          <a:schemeClr val="bg2"/>
        </a:solidFill>
        <a:effectLst/>
      </p:bgPr>
    </p:bg>
    <p:spTree>
      <p:nvGrpSpPr>
        <p:cNvPr id="1" name=""/>
        <p:cNvGrpSpPr/>
        <p:nvPr/>
      </p:nvGrpSpPr>
      <p:grpSpPr>
        <a:xfrm>
          <a:off x="0" y="0"/>
          <a:ext cx="0" cy="0"/>
          <a:chOff x="0" y="0"/>
          <a:chExt cx="0" cy="0"/>
        </a:xfrm>
      </p:grpSpPr>
      <p:sp>
        <p:nvSpPr>
          <p:cNvPr id="17" name="Прямоугольник: скругленные углы 16">
            <a:extLst>
              <a:ext uri="{FF2B5EF4-FFF2-40B4-BE49-F238E27FC236}">
                <a16:creationId xmlns:a16="http://schemas.microsoft.com/office/drawing/2014/main" id="{6B26CF51-714A-BC6E-7694-F2A5408B1EC9}"/>
              </a:ext>
            </a:extLst>
          </p:cNvPr>
          <p:cNvSpPr/>
          <p:nvPr userDrawn="1"/>
        </p:nvSpPr>
        <p:spPr>
          <a:xfrm>
            <a:off x="587374" y="2826420"/>
            <a:ext cx="3529014" cy="3444976"/>
          </a:xfrm>
          <a:prstGeom prst="roundRect">
            <a:avLst>
              <a:gd name="adj" fmla="val 11927"/>
            </a:avLst>
          </a:prstGeom>
          <a:solidFill>
            <a:srgbClr val="3535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4" name="Текст 2">
            <a:extLst>
              <a:ext uri="{FF2B5EF4-FFF2-40B4-BE49-F238E27FC236}">
                <a16:creationId xmlns:a16="http://schemas.microsoft.com/office/drawing/2014/main" id="{0D141B0A-352C-6023-D264-7520957DA575}"/>
              </a:ext>
            </a:extLst>
          </p:cNvPr>
          <p:cNvSpPr>
            <a:spLocks noGrp="1"/>
          </p:cNvSpPr>
          <p:nvPr>
            <p:ph type="body" idx="25" hasCustomPrompt="1"/>
          </p:nvPr>
        </p:nvSpPr>
        <p:spPr>
          <a:xfrm>
            <a:off x="587374" y="3536002"/>
            <a:ext cx="3529014" cy="1551707"/>
          </a:xfrm>
        </p:spPr>
        <p:txBody>
          <a:bodyPr lIns="216000" tIns="0" rIns="216000" bIns="0" anchor="b" anchorCtr="0">
            <a:noAutofit/>
          </a:bodyPr>
          <a:lstStyle>
            <a:lvl1pPr marL="0" indent="0" algn="l">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endParaRPr lang="ru-RU" dirty="0"/>
          </a:p>
        </p:txBody>
      </p:sp>
      <p:sp>
        <p:nvSpPr>
          <p:cNvPr id="33" name="Текст 2">
            <a:extLst>
              <a:ext uri="{FF2B5EF4-FFF2-40B4-BE49-F238E27FC236}">
                <a16:creationId xmlns:a16="http://schemas.microsoft.com/office/drawing/2014/main" id="{83752713-A816-288F-B1ED-9153BA5CE767}"/>
              </a:ext>
            </a:extLst>
          </p:cNvPr>
          <p:cNvSpPr>
            <a:spLocks noGrp="1"/>
          </p:cNvSpPr>
          <p:nvPr>
            <p:ph type="body" idx="24" hasCustomPrompt="1"/>
          </p:nvPr>
        </p:nvSpPr>
        <p:spPr>
          <a:xfrm>
            <a:off x="587374" y="5112973"/>
            <a:ext cx="3529014" cy="1160827"/>
          </a:xfrm>
        </p:spPr>
        <p:txBody>
          <a:bodyPr wrap="square" lIns="216000" tIns="108000" rIns="216000" bIns="432000" anchor="t" anchorCtr="0">
            <a:spAutoFit/>
          </a:bodyPr>
          <a:lstStyle>
            <a:lvl1pPr marL="0" indent="0" algn="l">
              <a:buNone/>
              <a:defRPr sz="2000" b="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endParaRPr lang="ru-RU" dirty="0"/>
          </a:p>
        </p:txBody>
      </p:sp>
      <p:sp>
        <p:nvSpPr>
          <p:cNvPr id="7" name="Овал 6">
            <a:extLst>
              <a:ext uri="{FF2B5EF4-FFF2-40B4-BE49-F238E27FC236}">
                <a16:creationId xmlns:a16="http://schemas.microsoft.com/office/drawing/2014/main" id="{FE4E2D84-7B51-3838-AFB2-D38F229F4EDA}"/>
              </a:ext>
            </a:extLst>
          </p:cNvPr>
          <p:cNvSpPr/>
          <p:nvPr userDrawn="1"/>
        </p:nvSpPr>
        <p:spPr>
          <a:xfrm>
            <a:off x="803374" y="3042420"/>
            <a:ext cx="432000" cy="432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Прямоугольник: скругленные углы 1">
            <a:extLst>
              <a:ext uri="{FF2B5EF4-FFF2-40B4-BE49-F238E27FC236}">
                <a16:creationId xmlns:a16="http://schemas.microsoft.com/office/drawing/2014/main" id="{C13FBD91-8212-E33A-A5EF-31D0448D8823}"/>
              </a:ext>
            </a:extLst>
          </p:cNvPr>
          <p:cNvSpPr/>
          <p:nvPr userDrawn="1"/>
        </p:nvSpPr>
        <p:spPr>
          <a:xfrm>
            <a:off x="4332388" y="2824016"/>
            <a:ext cx="3529014" cy="3444976"/>
          </a:xfrm>
          <a:prstGeom prst="roundRect">
            <a:avLst>
              <a:gd name="adj" fmla="val 11927"/>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Текст 2">
            <a:extLst>
              <a:ext uri="{FF2B5EF4-FFF2-40B4-BE49-F238E27FC236}">
                <a16:creationId xmlns:a16="http://schemas.microsoft.com/office/drawing/2014/main" id="{DF736408-7033-3DEF-7582-9C6C1B69B271}"/>
              </a:ext>
            </a:extLst>
          </p:cNvPr>
          <p:cNvSpPr>
            <a:spLocks noGrp="1"/>
          </p:cNvSpPr>
          <p:nvPr>
            <p:ph type="body" idx="26" hasCustomPrompt="1"/>
          </p:nvPr>
        </p:nvSpPr>
        <p:spPr>
          <a:xfrm>
            <a:off x="4332388" y="3533598"/>
            <a:ext cx="3529014" cy="1551707"/>
          </a:xfrm>
        </p:spPr>
        <p:txBody>
          <a:bodyPr lIns="216000" tIns="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endParaRPr lang="ru-RU" dirty="0"/>
          </a:p>
        </p:txBody>
      </p:sp>
      <p:sp>
        <p:nvSpPr>
          <p:cNvPr id="4" name="Текст 2">
            <a:extLst>
              <a:ext uri="{FF2B5EF4-FFF2-40B4-BE49-F238E27FC236}">
                <a16:creationId xmlns:a16="http://schemas.microsoft.com/office/drawing/2014/main" id="{DE994276-5754-DEDB-3904-703B3E9595A4}"/>
              </a:ext>
            </a:extLst>
          </p:cNvPr>
          <p:cNvSpPr>
            <a:spLocks noGrp="1"/>
          </p:cNvSpPr>
          <p:nvPr>
            <p:ph type="body" idx="27" hasCustomPrompt="1"/>
          </p:nvPr>
        </p:nvSpPr>
        <p:spPr>
          <a:xfrm>
            <a:off x="4332388" y="5110569"/>
            <a:ext cx="3529014" cy="1160827"/>
          </a:xfrm>
        </p:spPr>
        <p:txBody>
          <a:bodyPr wrap="square" lIns="216000" tIns="108000" rIns="216000" bIns="432000" anchor="t" anchorCtr="0">
            <a:sp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endParaRPr lang="ru-RU" dirty="0"/>
          </a:p>
        </p:txBody>
      </p:sp>
      <p:sp>
        <p:nvSpPr>
          <p:cNvPr id="6" name="Овал 5">
            <a:extLst>
              <a:ext uri="{FF2B5EF4-FFF2-40B4-BE49-F238E27FC236}">
                <a16:creationId xmlns:a16="http://schemas.microsoft.com/office/drawing/2014/main" id="{4DFBC427-6193-5C81-29BC-21AA2B356706}"/>
              </a:ext>
            </a:extLst>
          </p:cNvPr>
          <p:cNvSpPr/>
          <p:nvPr userDrawn="1"/>
        </p:nvSpPr>
        <p:spPr>
          <a:xfrm>
            <a:off x="4548387" y="3040016"/>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скругленные углы 12">
            <a:extLst>
              <a:ext uri="{FF2B5EF4-FFF2-40B4-BE49-F238E27FC236}">
                <a16:creationId xmlns:a16="http://schemas.microsoft.com/office/drawing/2014/main" id="{6AD06209-39CC-37A3-0C6C-C61609DA6DD8}"/>
              </a:ext>
            </a:extLst>
          </p:cNvPr>
          <p:cNvSpPr/>
          <p:nvPr userDrawn="1"/>
        </p:nvSpPr>
        <p:spPr>
          <a:xfrm>
            <a:off x="8075614" y="2821884"/>
            <a:ext cx="3529014" cy="3444976"/>
          </a:xfrm>
          <a:prstGeom prst="roundRect">
            <a:avLst>
              <a:gd name="adj" fmla="val 11927"/>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Текст 2">
            <a:extLst>
              <a:ext uri="{FF2B5EF4-FFF2-40B4-BE49-F238E27FC236}">
                <a16:creationId xmlns:a16="http://schemas.microsoft.com/office/drawing/2014/main" id="{EE7DC29C-F151-A18B-F3B0-1A1792DE5AC6}"/>
              </a:ext>
            </a:extLst>
          </p:cNvPr>
          <p:cNvSpPr>
            <a:spLocks noGrp="1"/>
          </p:cNvSpPr>
          <p:nvPr>
            <p:ph type="body" idx="28" hasCustomPrompt="1"/>
          </p:nvPr>
        </p:nvSpPr>
        <p:spPr>
          <a:xfrm>
            <a:off x="8075614" y="3531466"/>
            <a:ext cx="3529014" cy="1551707"/>
          </a:xfrm>
        </p:spPr>
        <p:txBody>
          <a:bodyPr lIns="216000" tIns="0" rIns="216000" bIns="0" anchor="b" anchorCtr="0">
            <a:noAutofit/>
          </a:bodyPr>
          <a:lstStyle>
            <a:lvl1pPr marL="0" indent="0" algn="l">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endParaRPr lang="ru-RU" dirty="0"/>
          </a:p>
        </p:txBody>
      </p:sp>
      <p:sp>
        <p:nvSpPr>
          <p:cNvPr id="19" name="Текст 2">
            <a:extLst>
              <a:ext uri="{FF2B5EF4-FFF2-40B4-BE49-F238E27FC236}">
                <a16:creationId xmlns:a16="http://schemas.microsoft.com/office/drawing/2014/main" id="{AE92AA9A-93EA-CE2A-648D-1CC056B73AB2}"/>
              </a:ext>
            </a:extLst>
          </p:cNvPr>
          <p:cNvSpPr>
            <a:spLocks noGrp="1"/>
          </p:cNvSpPr>
          <p:nvPr>
            <p:ph type="body" idx="29" hasCustomPrompt="1"/>
          </p:nvPr>
        </p:nvSpPr>
        <p:spPr>
          <a:xfrm>
            <a:off x="8075614" y="5108437"/>
            <a:ext cx="3529014" cy="1160827"/>
          </a:xfrm>
        </p:spPr>
        <p:txBody>
          <a:bodyPr wrap="square" lIns="216000" tIns="108000" rIns="216000" bIns="432000" anchor="t" anchorCtr="0">
            <a:spAutoFit/>
          </a:bodyPr>
          <a:lstStyle>
            <a:lvl1pPr marL="0" indent="0" algn="l">
              <a:buNone/>
              <a:defRPr sz="2000" b="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endParaRPr lang="ru-RU" dirty="0"/>
          </a:p>
        </p:txBody>
      </p:sp>
      <p:sp>
        <p:nvSpPr>
          <p:cNvPr id="21" name="Овал 20">
            <a:extLst>
              <a:ext uri="{FF2B5EF4-FFF2-40B4-BE49-F238E27FC236}">
                <a16:creationId xmlns:a16="http://schemas.microsoft.com/office/drawing/2014/main" id="{F3AD9F34-D268-D14A-C152-DC35C48E21C8}"/>
              </a:ext>
            </a:extLst>
          </p:cNvPr>
          <p:cNvSpPr/>
          <p:nvPr userDrawn="1"/>
        </p:nvSpPr>
        <p:spPr>
          <a:xfrm>
            <a:off x="8291200" y="3037884"/>
            <a:ext cx="432000" cy="432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5" name="Рисунок 24" descr="Стрелка вниз со сплошной заливкой">
            <a:extLst>
              <a:ext uri="{FF2B5EF4-FFF2-40B4-BE49-F238E27FC236}">
                <a16:creationId xmlns:a16="http://schemas.microsoft.com/office/drawing/2014/main" id="{6F581CF0-275C-70E6-802E-5A891316B841}"/>
              </a:ext>
            </a:extLst>
          </p:cNvPr>
          <p:cNvPicPr>
            <a:picLocks noChangeAspect="1"/>
          </p:cNvPicPr>
          <p:nvPr userDrawn="1"/>
        </p:nvPicPr>
        <p:blipFill>
          <a:blip r:embed="rId2">
            <a:extLst>
              <a:ext uri="{96DAC541-7B7A-43D3-8B79-37D633B846F1}">
                <asvg:svgBlip xmlns:asvg="http://schemas.microsoft.com/office/drawing/2016/SVG/main" r:embed="rId3"/>
              </a:ext>
            </a:extLst>
          </a:blip>
          <a:srcRect t="54542" b="3102"/>
          <a:stretch>
            <a:fillRect/>
          </a:stretch>
        </p:blipFill>
        <p:spPr>
          <a:xfrm rot="18900000">
            <a:off x="8226090" y="3134816"/>
            <a:ext cx="562221" cy="238137"/>
          </a:xfrm>
          <a:prstGeom prst="rect">
            <a:avLst/>
          </a:prstGeom>
        </p:spPr>
      </p:pic>
      <p:pic>
        <p:nvPicPr>
          <p:cNvPr id="26" name="Рисунок 25" descr="Стрелка вниз со сплошной заливкой">
            <a:extLst>
              <a:ext uri="{FF2B5EF4-FFF2-40B4-BE49-F238E27FC236}">
                <a16:creationId xmlns:a16="http://schemas.microsoft.com/office/drawing/2014/main" id="{05571278-ACEE-FE8E-C3A5-11EA108413D6}"/>
              </a:ext>
            </a:extLst>
          </p:cNvPr>
          <p:cNvPicPr>
            <a:picLocks noChangeAspect="1"/>
          </p:cNvPicPr>
          <p:nvPr userDrawn="1"/>
        </p:nvPicPr>
        <p:blipFill>
          <a:blip r:embed="rId4">
            <a:extLst>
              <a:ext uri="{96DAC541-7B7A-43D3-8B79-37D633B846F1}">
                <asvg:svgBlip xmlns:asvg="http://schemas.microsoft.com/office/drawing/2016/SVG/main" r:embed="rId5"/>
              </a:ext>
            </a:extLst>
          </a:blip>
          <a:srcRect t="54542" b="3102"/>
          <a:stretch>
            <a:fillRect/>
          </a:stretch>
        </p:blipFill>
        <p:spPr>
          <a:xfrm rot="18900000">
            <a:off x="4483277" y="3136948"/>
            <a:ext cx="562221" cy="238137"/>
          </a:xfrm>
          <a:prstGeom prst="rect">
            <a:avLst/>
          </a:prstGeom>
        </p:spPr>
      </p:pic>
      <p:pic>
        <p:nvPicPr>
          <p:cNvPr id="27" name="Рисунок 26" descr="Стрелка вниз со сплошной заливкой">
            <a:extLst>
              <a:ext uri="{FF2B5EF4-FFF2-40B4-BE49-F238E27FC236}">
                <a16:creationId xmlns:a16="http://schemas.microsoft.com/office/drawing/2014/main" id="{6A012EAF-0A89-01C6-11A7-77BC029D5830}"/>
              </a:ext>
            </a:extLst>
          </p:cNvPr>
          <p:cNvPicPr>
            <a:picLocks noChangeAspect="1"/>
          </p:cNvPicPr>
          <p:nvPr userDrawn="1"/>
        </p:nvPicPr>
        <p:blipFill>
          <a:blip r:embed="rId6">
            <a:extLst>
              <a:ext uri="{96DAC541-7B7A-43D3-8B79-37D633B846F1}">
                <asvg:svgBlip xmlns:asvg="http://schemas.microsoft.com/office/drawing/2016/SVG/main" r:embed="rId7"/>
              </a:ext>
            </a:extLst>
          </a:blip>
          <a:srcRect t="54542" b="3102"/>
          <a:stretch>
            <a:fillRect/>
          </a:stretch>
        </p:blipFill>
        <p:spPr>
          <a:xfrm rot="18900000">
            <a:off x="741099" y="3144809"/>
            <a:ext cx="562221" cy="238137"/>
          </a:xfrm>
          <a:prstGeom prst="rect">
            <a:avLst/>
          </a:prstGeom>
        </p:spPr>
      </p:pic>
      <p:sp>
        <p:nvSpPr>
          <p:cNvPr id="5" name="Заголовок 1">
            <a:extLst>
              <a:ext uri="{FF2B5EF4-FFF2-40B4-BE49-F238E27FC236}">
                <a16:creationId xmlns:a16="http://schemas.microsoft.com/office/drawing/2014/main" id="{7C98F59F-A6C9-2B50-6862-5346466525A4}"/>
              </a:ext>
            </a:extLst>
          </p:cNvPr>
          <p:cNvSpPr>
            <a:spLocks noGrp="1"/>
          </p:cNvSpPr>
          <p:nvPr>
            <p:ph type="title" hasCustomPrompt="1"/>
          </p:nvPr>
        </p:nvSpPr>
        <p:spPr>
          <a:xfrm>
            <a:off x="597207" y="1309407"/>
            <a:ext cx="7264195" cy="1329595"/>
          </a:xfrm>
          <a:prstGeom prst="rect">
            <a:avLst/>
          </a:prstGeom>
        </p:spPr>
        <p:txBody>
          <a:bodyPr vert="horz" wrap="square" lIns="0" tIns="0" rIns="0" bIns="0" rtlCol="0" anchor="ctr" anchorCtr="0">
            <a:noAutofit/>
          </a:bodyPr>
          <a:lstStyle>
            <a:lvl1pPr>
              <a:defRPr sz="4800"/>
            </a:lvl1pPr>
          </a:lstStyle>
          <a:p>
            <a:pPr lvl="0"/>
            <a:r>
              <a:rPr lang="en-US" dirty="0"/>
              <a:t>Click to edit Master text styles</a:t>
            </a:r>
            <a:endParaRPr lang="ru-RU" dirty="0"/>
          </a:p>
        </p:txBody>
      </p:sp>
      <p:sp>
        <p:nvSpPr>
          <p:cNvPr id="8" name="Овал 7">
            <a:extLst>
              <a:ext uri="{FF2B5EF4-FFF2-40B4-BE49-F238E27FC236}">
                <a16:creationId xmlns:a16="http://schemas.microsoft.com/office/drawing/2014/main" id="{02FABE68-D98C-B865-1E4E-339575F280A4}"/>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вал 8">
            <a:extLst>
              <a:ext uri="{FF2B5EF4-FFF2-40B4-BE49-F238E27FC236}">
                <a16:creationId xmlns:a16="http://schemas.microsoft.com/office/drawing/2014/main" id="{0A0EB275-2511-BE54-B124-BB08057C5C3B}"/>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a:extLst>
              <a:ext uri="{FF2B5EF4-FFF2-40B4-BE49-F238E27FC236}">
                <a16:creationId xmlns:a16="http://schemas.microsoft.com/office/drawing/2014/main" id="{5A5F67B1-BD39-8C45-D33B-9E3AE3AFFF4C}"/>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Footer Placeholder">
            <a:extLst>
              <a:ext uri="{FF2B5EF4-FFF2-40B4-BE49-F238E27FC236}">
                <a16:creationId xmlns:a16="http://schemas.microsoft.com/office/drawing/2014/main" id="{AB80DB90-F401-A090-2022-8CC8A7F596A2}"/>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Footer Placeholder</a:t>
            </a:r>
            <a:endParaRPr lang="ru-RU" dirty="0"/>
          </a:p>
        </p:txBody>
      </p:sp>
    </p:spTree>
    <p:extLst>
      <p:ext uri="{BB962C8B-B14F-4D97-AF65-F5344CB8AC3E}">
        <p14:creationId xmlns:p14="http://schemas.microsoft.com/office/powerpoint/2010/main" val="2924766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S02V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6FF304-8F5A-AE9D-9F8A-073146069168}"/>
              </a:ext>
            </a:extLst>
          </p:cNvPr>
          <p:cNvSpPr/>
          <p:nvPr userDrawn="1"/>
        </p:nvSpPr>
        <p:spPr>
          <a:xfrm>
            <a:off x="587376" y="1622423"/>
            <a:ext cx="11017250" cy="361315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80" name="Text Placeholder 29">
            <a:extLst>
              <a:ext uri="{FF2B5EF4-FFF2-40B4-BE49-F238E27FC236}">
                <a16:creationId xmlns:a16="http://schemas.microsoft.com/office/drawing/2014/main" id="{F86EE282-1EF4-62A2-779C-EB878597B925}"/>
              </a:ext>
            </a:extLst>
          </p:cNvPr>
          <p:cNvSpPr>
            <a:spLocks noGrp="1"/>
          </p:cNvSpPr>
          <p:nvPr>
            <p:ph type="body" sz="quarter" idx="39"/>
          </p:nvPr>
        </p:nvSpPr>
        <p:spPr>
          <a:xfrm>
            <a:off x="903288" y="4478427"/>
            <a:ext cx="10387012" cy="323521"/>
          </a:xfrm>
          <a:prstGeom prst="rect">
            <a:avLst/>
          </a:prstGeom>
        </p:spPr>
        <p:txBody>
          <a:bodyPr tIns="0" bIns="0" anchor="t">
            <a:noAutofit/>
          </a:bodyPr>
          <a:lstStyle>
            <a:lvl1pPr marL="0" indent="0" algn="ctr">
              <a:buNone/>
              <a:defRPr sz="1800" b="1">
                <a:solidFill>
                  <a:srgbClr val="FFFFFF"/>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81" name="Title 1">
            <a:extLst>
              <a:ext uri="{FF2B5EF4-FFF2-40B4-BE49-F238E27FC236}">
                <a16:creationId xmlns:a16="http://schemas.microsoft.com/office/drawing/2014/main" id="{4C3A2759-D421-466C-0049-BF74449438BE}"/>
              </a:ext>
            </a:extLst>
          </p:cNvPr>
          <p:cNvSpPr>
            <a:spLocks noGrp="1"/>
          </p:cNvSpPr>
          <p:nvPr>
            <p:ph type="title"/>
          </p:nvPr>
        </p:nvSpPr>
        <p:spPr>
          <a:xfrm>
            <a:off x="903288" y="2294493"/>
            <a:ext cx="10387012" cy="1943100"/>
          </a:xfrm>
        </p:spPr>
        <p:txBody>
          <a:bodyPr anchor="ctr">
            <a:noAutofit/>
          </a:bodyPr>
          <a:lstStyle>
            <a:lvl1pPr algn="ctr">
              <a:defRPr>
                <a:solidFill>
                  <a:srgbClr val="FFFFFF"/>
                </a:solidFill>
              </a:defRPr>
            </a:lvl1pPr>
          </a:lstStyle>
          <a:p>
            <a:r>
              <a:rPr lang="en-US" dirty="0"/>
              <a:t>Click to edit Master title style</a:t>
            </a:r>
            <a:endParaRPr lang="en-ID" dirty="0"/>
          </a:p>
        </p:txBody>
      </p:sp>
      <p:sp>
        <p:nvSpPr>
          <p:cNvPr id="2" name="Rectangle 1">
            <a:extLst>
              <a:ext uri="{FF2B5EF4-FFF2-40B4-BE49-F238E27FC236}">
                <a16:creationId xmlns:a16="http://schemas.microsoft.com/office/drawing/2014/main" id="{F06A6EF3-CA9F-A84F-60F9-29E0269F7913}"/>
              </a:ext>
            </a:extLst>
          </p:cNvPr>
          <p:cNvSpPr/>
          <p:nvPr userDrawn="1"/>
        </p:nvSpPr>
        <p:spPr>
          <a:xfrm rot="5400000">
            <a:off x="6037262" y="4344757"/>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Tree>
    <p:extLst>
      <p:ext uri="{BB962C8B-B14F-4D97-AF65-F5344CB8AC3E}">
        <p14:creationId xmlns:p14="http://schemas.microsoft.com/office/powerpoint/2010/main" val="2162713217"/>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S03V1">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D113C14A-F91E-E368-53F3-9FC8BF33B412}"/>
              </a:ext>
            </a:extLst>
          </p:cNvPr>
          <p:cNvSpPr>
            <a:spLocks noGrp="1"/>
          </p:cNvSpPr>
          <p:nvPr>
            <p:ph type="body" sz="quarter" idx="40" hasCustomPrompt="1"/>
          </p:nvPr>
        </p:nvSpPr>
        <p:spPr>
          <a:xfrm>
            <a:off x="5086350" y="1033780"/>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 name="Rectangle 3">
            <a:extLst>
              <a:ext uri="{FF2B5EF4-FFF2-40B4-BE49-F238E27FC236}">
                <a16:creationId xmlns:a16="http://schemas.microsoft.com/office/drawing/2014/main" id="{DD6FF304-8F5A-AE9D-9F8A-073146069168}"/>
              </a:ext>
            </a:extLst>
          </p:cNvPr>
          <p:cNvSpPr/>
          <p:nvPr userDrawn="1"/>
        </p:nvSpPr>
        <p:spPr>
          <a:xfrm>
            <a:off x="0" y="-1"/>
            <a:ext cx="5086349" cy="623569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 Placeholder 29">
            <a:extLst>
              <a:ext uri="{FF2B5EF4-FFF2-40B4-BE49-F238E27FC236}">
                <a16:creationId xmlns:a16="http://schemas.microsoft.com/office/drawing/2014/main" id="{F28F550A-A637-E065-107C-7C7A9E6C01FA}"/>
              </a:ext>
            </a:extLst>
          </p:cNvPr>
          <p:cNvSpPr>
            <a:spLocks noGrp="1"/>
          </p:cNvSpPr>
          <p:nvPr>
            <p:ph type="body" sz="quarter" idx="39"/>
          </p:nvPr>
        </p:nvSpPr>
        <p:spPr>
          <a:xfrm>
            <a:off x="5233585" y="1033780"/>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4" y="2343150"/>
            <a:ext cx="3564332" cy="2171700"/>
          </a:xfrm>
        </p:spPr>
        <p:txBody>
          <a:bodyPr anchor="ctr">
            <a:noAutofit/>
          </a:bodyPr>
          <a:lstStyle>
            <a:lvl1pPr>
              <a:defRPr>
                <a:solidFill>
                  <a:srgbClr val="FFFFFF"/>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2761200"/>
            <a:ext cx="0" cy="133560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61" name="Text Placeholder 60">
            <a:extLst>
              <a:ext uri="{FF2B5EF4-FFF2-40B4-BE49-F238E27FC236}">
                <a16:creationId xmlns:a16="http://schemas.microsoft.com/office/drawing/2014/main" id="{811B2AFA-044A-C36C-021E-F07CB653D8ED}"/>
              </a:ext>
            </a:extLst>
          </p:cNvPr>
          <p:cNvSpPr>
            <a:spLocks noGrp="1"/>
          </p:cNvSpPr>
          <p:nvPr>
            <p:ph type="body" sz="quarter" idx="41" hasCustomPrompt="1"/>
          </p:nvPr>
        </p:nvSpPr>
        <p:spPr>
          <a:xfrm>
            <a:off x="5086350" y="1648461"/>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2" name="Text Placeholder 29">
            <a:extLst>
              <a:ext uri="{FF2B5EF4-FFF2-40B4-BE49-F238E27FC236}">
                <a16:creationId xmlns:a16="http://schemas.microsoft.com/office/drawing/2014/main" id="{E78C0ED6-4AAA-EFB9-FCD1-E8A57F469F17}"/>
              </a:ext>
            </a:extLst>
          </p:cNvPr>
          <p:cNvSpPr>
            <a:spLocks noGrp="1"/>
          </p:cNvSpPr>
          <p:nvPr>
            <p:ph type="body" sz="quarter" idx="42"/>
          </p:nvPr>
        </p:nvSpPr>
        <p:spPr>
          <a:xfrm>
            <a:off x="5233585" y="1648461"/>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3" name="Text Placeholder 62">
            <a:extLst>
              <a:ext uri="{FF2B5EF4-FFF2-40B4-BE49-F238E27FC236}">
                <a16:creationId xmlns:a16="http://schemas.microsoft.com/office/drawing/2014/main" id="{77561A31-0F6B-EC29-74AA-F136A20142E2}"/>
              </a:ext>
            </a:extLst>
          </p:cNvPr>
          <p:cNvSpPr>
            <a:spLocks noGrp="1"/>
          </p:cNvSpPr>
          <p:nvPr>
            <p:ph type="body" sz="quarter" idx="43" hasCustomPrompt="1"/>
          </p:nvPr>
        </p:nvSpPr>
        <p:spPr>
          <a:xfrm>
            <a:off x="5086350" y="2263142"/>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4" name="Text Placeholder 29">
            <a:extLst>
              <a:ext uri="{FF2B5EF4-FFF2-40B4-BE49-F238E27FC236}">
                <a16:creationId xmlns:a16="http://schemas.microsoft.com/office/drawing/2014/main" id="{C8C3894D-D32B-CD32-7B1E-F2C516B79D47}"/>
              </a:ext>
            </a:extLst>
          </p:cNvPr>
          <p:cNvSpPr>
            <a:spLocks noGrp="1"/>
          </p:cNvSpPr>
          <p:nvPr>
            <p:ph type="body" sz="quarter" idx="44"/>
          </p:nvPr>
        </p:nvSpPr>
        <p:spPr>
          <a:xfrm>
            <a:off x="5233585" y="2263142"/>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5" name="Text Placeholder 64">
            <a:extLst>
              <a:ext uri="{FF2B5EF4-FFF2-40B4-BE49-F238E27FC236}">
                <a16:creationId xmlns:a16="http://schemas.microsoft.com/office/drawing/2014/main" id="{95A56C3A-206F-EAD8-B5FC-BF3EA7497040}"/>
              </a:ext>
            </a:extLst>
          </p:cNvPr>
          <p:cNvSpPr>
            <a:spLocks noGrp="1"/>
          </p:cNvSpPr>
          <p:nvPr>
            <p:ph type="body" sz="quarter" idx="45" hasCustomPrompt="1"/>
          </p:nvPr>
        </p:nvSpPr>
        <p:spPr>
          <a:xfrm>
            <a:off x="5086350" y="2877823"/>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6" name="Text Placeholder 29">
            <a:extLst>
              <a:ext uri="{FF2B5EF4-FFF2-40B4-BE49-F238E27FC236}">
                <a16:creationId xmlns:a16="http://schemas.microsoft.com/office/drawing/2014/main" id="{E7964B58-8A41-D8B1-8EDB-58FCBE0AFBA6}"/>
              </a:ext>
            </a:extLst>
          </p:cNvPr>
          <p:cNvSpPr>
            <a:spLocks noGrp="1"/>
          </p:cNvSpPr>
          <p:nvPr>
            <p:ph type="body" sz="quarter" idx="46"/>
          </p:nvPr>
        </p:nvSpPr>
        <p:spPr>
          <a:xfrm>
            <a:off x="5233585" y="2877823"/>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7" name="Text Placeholder 66">
            <a:extLst>
              <a:ext uri="{FF2B5EF4-FFF2-40B4-BE49-F238E27FC236}">
                <a16:creationId xmlns:a16="http://schemas.microsoft.com/office/drawing/2014/main" id="{DF3D4D0D-CC8E-E97F-3260-BD47F04F4BF1}"/>
              </a:ext>
            </a:extLst>
          </p:cNvPr>
          <p:cNvSpPr>
            <a:spLocks noGrp="1"/>
          </p:cNvSpPr>
          <p:nvPr>
            <p:ph type="body" sz="quarter" idx="47" hasCustomPrompt="1"/>
          </p:nvPr>
        </p:nvSpPr>
        <p:spPr>
          <a:xfrm>
            <a:off x="5086350" y="3492504"/>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8" name="Text Placeholder 29">
            <a:extLst>
              <a:ext uri="{FF2B5EF4-FFF2-40B4-BE49-F238E27FC236}">
                <a16:creationId xmlns:a16="http://schemas.microsoft.com/office/drawing/2014/main" id="{57EA9763-E16A-0112-AE6E-C8032ACF5328}"/>
              </a:ext>
            </a:extLst>
          </p:cNvPr>
          <p:cNvSpPr>
            <a:spLocks noGrp="1"/>
          </p:cNvSpPr>
          <p:nvPr>
            <p:ph type="body" sz="quarter" idx="48"/>
          </p:nvPr>
        </p:nvSpPr>
        <p:spPr>
          <a:xfrm>
            <a:off x="5233585" y="3492504"/>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9" name="Text Placeholder 68">
            <a:extLst>
              <a:ext uri="{FF2B5EF4-FFF2-40B4-BE49-F238E27FC236}">
                <a16:creationId xmlns:a16="http://schemas.microsoft.com/office/drawing/2014/main" id="{50030960-DEAA-31E8-F93C-19C0F3B11192}"/>
              </a:ext>
            </a:extLst>
          </p:cNvPr>
          <p:cNvSpPr>
            <a:spLocks noGrp="1"/>
          </p:cNvSpPr>
          <p:nvPr>
            <p:ph type="body" sz="quarter" idx="49" hasCustomPrompt="1"/>
          </p:nvPr>
        </p:nvSpPr>
        <p:spPr>
          <a:xfrm>
            <a:off x="5086350" y="4107185"/>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70" name="Text Placeholder 29">
            <a:extLst>
              <a:ext uri="{FF2B5EF4-FFF2-40B4-BE49-F238E27FC236}">
                <a16:creationId xmlns:a16="http://schemas.microsoft.com/office/drawing/2014/main" id="{335EAFCE-8F0D-D52C-3CCA-E88FAB2D5789}"/>
              </a:ext>
            </a:extLst>
          </p:cNvPr>
          <p:cNvSpPr>
            <a:spLocks noGrp="1"/>
          </p:cNvSpPr>
          <p:nvPr>
            <p:ph type="body" sz="quarter" idx="50"/>
          </p:nvPr>
        </p:nvSpPr>
        <p:spPr>
          <a:xfrm>
            <a:off x="5233585" y="4107185"/>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1" name="Text Placeholder 70">
            <a:extLst>
              <a:ext uri="{FF2B5EF4-FFF2-40B4-BE49-F238E27FC236}">
                <a16:creationId xmlns:a16="http://schemas.microsoft.com/office/drawing/2014/main" id="{6B6646DC-ED17-C9B8-7BAC-C865F4853153}"/>
              </a:ext>
            </a:extLst>
          </p:cNvPr>
          <p:cNvSpPr>
            <a:spLocks noGrp="1"/>
          </p:cNvSpPr>
          <p:nvPr>
            <p:ph type="body" sz="quarter" idx="51" hasCustomPrompt="1"/>
          </p:nvPr>
        </p:nvSpPr>
        <p:spPr>
          <a:xfrm>
            <a:off x="5086350" y="4721866"/>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72" name="Text Placeholder 29">
            <a:extLst>
              <a:ext uri="{FF2B5EF4-FFF2-40B4-BE49-F238E27FC236}">
                <a16:creationId xmlns:a16="http://schemas.microsoft.com/office/drawing/2014/main" id="{4D3773C6-9E41-7F11-9C11-83020A87CE2E}"/>
              </a:ext>
            </a:extLst>
          </p:cNvPr>
          <p:cNvSpPr>
            <a:spLocks noGrp="1"/>
          </p:cNvSpPr>
          <p:nvPr>
            <p:ph type="body" sz="quarter" idx="52"/>
          </p:nvPr>
        </p:nvSpPr>
        <p:spPr>
          <a:xfrm>
            <a:off x="5233585" y="4721866"/>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3" name="Text Placeholder 72">
            <a:extLst>
              <a:ext uri="{FF2B5EF4-FFF2-40B4-BE49-F238E27FC236}">
                <a16:creationId xmlns:a16="http://schemas.microsoft.com/office/drawing/2014/main" id="{6FEBD0ED-9E29-AAE1-53AD-36C907E671F8}"/>
              </a:ext>
            </a:extLst>
          </p:cNvPr>
          <p:cNvSpPr>
            <a:spLocks noGrp="1"/>
          </p:cNvSpPr>
          <p:nvPr>
            <p:ph type="body" sz="quarter" idx="53" hasCustomPrompt="1"/>
          </p:nvPr>
        </p:nvSpPr>
        <p:spPr>
          <a:xfrm>
            <a:off x="5086350" y="5336547"/>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74" name="Text Placeholder 29">
            <a:extLst>
              <a:ext uri="{FF2B5EF4-FFF2-40B4-BE49-F238E27FC236}">
                <a16:creationId xmlns:a16="http://schemas.microsoft.com/office/drawing/2014/main" id="{269CBBE2-6FC6-E558-760E-5D918AD813EA}"/>
              </a:ext>
            </a:extLst>
          </p:cNvPr>
          <p:cNvSpPr>
            <a:spLocks noGrp="1"/>
          </p:cNvSpPr>
          <p:nvPr>
            <p:ph type="body" sz="quarter" idx="54"/>
          </p:nvPr>
        </p:nvSpPr>
        <p:spPr>
          <a:xfrm>
            <a:off x="5233585" y="5336547"/>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289324542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S03V2">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60035A9-FF24-F5AF-5182-A3914CCC1030}"/>
              </a:ext>
            </a:extLst>
          </p:cNvPr>
          <p:cNvGrpSpPr/>
          <p:nvPr userDrawn="1"/>
        </p:nvGrpSpPr>
        <p:grpSpPr>
          <a:xfrm flipV="1">
            <a:off x="587375" y="3782853"/>
            <a:ext cx="11017250" cy="2452846"/>
            <a:chOff x="587375" y="3782853"/>
            <a:chExt cx="11017250" cy="2452846"/>
          </a:xfrm>
        </p:grpSpPr>
        <p:sp>
          <p:nvSpPr>
            <p:cNvPr id="8" name="Rectangle 7">
              <a:extLst>
                <a:ext uri="{FF2B5EF4-FFF2-40B4-BE49-F238E27FC236}">
                  <a16:creationId xmlns:a16="http://schemas.microsoft.com/office/drawing/2014/main" id="{9441AC7B-FDFF-B7EA-80AB-81299E4C8A1B}"/>
                </a:ext>
              </a:extLst>
            </p:cNvPr>
            <p:cNvSpPr/>
            <p:nvPr userDrawn="1"/>
          </p:nvSpPr>
          <p:spPr>
            <a:xfrm>
              <a:off x="587375" y="3782853"/>
              <a:ext cx="11017250" cy="245284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3C278148-A0BB-C425-A419-556F60508034}"/>
                </a:ext>
              </a:extLst>
            </p:cNvPr>
            <p:cNvSpPr/>
            <p:nvPr userDrawn="1"/>
          </p:nvSpPr>
          <p:spPr>
            <a:xfrm rot="5400000">
              <a:off x="6037262" y="5224463"/>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17" name="Text Placeholder 16">
            <a:extLst>
              <a:ext uri="{FF2B5EF4-FFF2-40B4-BE49-F238E27FC236}">
                <a16:creationId xmlns:a16="http://schemas.microsoft.com/office/drawing/2014/main" id="{D113C14A-F91E-E368-53F3-9FC8BF33B412}"/>
              </a:ext>
            </a:extLst>
          </p:cNvPr>
          <p:cNvSpPr>
            <a:spLocks noGrp="1"/>
          </p:cNvSpPr>
          <p:nvPr>
            <p:ph type="body" sz="quarter" idx="40" hasCustomPrompt="1"/>
          </p:nvPr>
        </p:nvSpPr>
        <p:spPr>
          <a:xfrm>
            <a:off x="5086350" y="863820"/>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 name="Rectangle 3">
            <a:extLst>
              <a:ext uri="{FF2B5EF4-FFF2-40B4-BE49-F238E27FC236}">
                <a16:creationId xmlns:a16="http://schemas.microsoft.com/office/drawing/2014/main" id="{DD6FF304-8F5A-AE9D-9F8A-073146069168}"/>
              </a:ext>
            </a:extLst>
          </p:cNvPr>
          <p:cNvSpPr/>
          <p:nvPr userDrawn="1"/>
        </p:nvSpPr>
        <p:spPr>
          <a:xfrm>
            <a:off x="0" y="584200"/>
            <a:ext cx="5086349" cy="28448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 Placeholder 29">
            <a:extLst>
              <a:ext uri="{FF2B5EF4-FFF2-40B4-BE49-F238E27FC236}">
                <a16:creationId xmlns:a16="http://schemas.microsoft.com/office/drawing/2014/main" id="{F28F550A-A637-E065-107C-7C7A9E6C01FA}"/>
              </a:ext>
            </a:extLst>
          </p:cNvPr>
          <p:cNvSpPr>
            <a:spLocks noGrp="1"/>
          </p:cNvSpPr>
          <p:nvPr>
            <p:ph type="body" sz="quarter" idx="39"/>
          </p:nvPr>
        </p:nvSpPr>
        <p:spPr>
          <a:xfrm>
            <a:off x="5233585" y="863820"/>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920750"/>
            <a:ext cx="3680533" cy="2171700"/>
          </a:xfrm>
        </p:spPr>
        <p:txBody>
          <a:bodyPr anchor="ctr">
            <a:noAutofit/>
          </a:bodyPr>
          <a:lstStyle>
            <a:lvl1pPr>
              <a:defRPr>
                <a:solidFill>
                  <a:srgbClr val="FFFFFF"/>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1338800"/>
            <a:ext cx="0" cy="133560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61" name="Text Placeholder 60">
            <a:extLst>
              <a:ext uri="{FF2B5EF4-FFF2-40B4-BE49-F238E27FC236}">
                <a16:creationId xmlns:a16="http://schemas.microsoft.com/office/drawing/2014/main" id="{811B2AFA-044A-C36C-021E-F07CB653D8ED}"/>
              </a:ext>
            </a:extLst>
          </p:cNvPr>
          <p:cNvSpPr>
            <a:spLocks noGrp="1"/>
          </p:cNvSpPr>
          <p:nvPr>
            <p:ph type="body" sz="quarter" idx="41" hasCustomPrompt="1"/>
          </p:nvPr>
        </p:nvSpPr>
        <p:spPr>
          <a:xfrm>
            <a:off x="5086350" y="1478501"/>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2" name="Text Placeholder 29">
            <a:extLst>
              <a:ext uri="{FF2B5EF4-FFF2-40B4-BE49-F238E27FC236}">
                <a16:creationId xmlns:a16="http://schemas.microsoft.com/office/drawing/2014/main" id="{E78C0ED6-4AAA-EFB9-FCD1-E8A57F469F17}"/>
              </a:ext>
            </a:extLst>
          </p:cNvPr>
          <p:cNvSpPr>
            <a:spLocks noGrp="1"/>
          </p:cNvSpPr>
          <p:nvPr>
            <p:ph type="body" sz="quarter" idx="42"/>
          </p:nvPr>
        </p:nvSpPr>
        <p:spPr>
          <a:xfrm>
            <a:off x="5233585" y="1478501"/>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3" name="Text Placeholder 62">
            <a:extLst>
              <a:ext uri="{FF2B5EF4-FFF2-40B4-BE49-F238E27FC236}">
                <a16:creationId xmlns:a16="http://schemas.microsoft.com/office/drawing/2014/main" id="{77561A31-0F6B-EC29-74AA-F136A20142E2}"/>
              </a:ext>
            </a:extLst>
          </p:cNvPr>
          <p:cNvSpPr>
            <a:spLocks noGrp="1"/>
          </p:cNvSpPr>
          <p:nvPr>
            <p:ph type="body" sz="quarter" idx="43" hasCustomPrompt="1"/>
          </p:nvPr>
        </p:nvSpPr>
        <p:spPr>
          <a:xfrm>
            <a:off x="5086350" y="2093182"/>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4" name="Text Placeholder 29">
            <a:extLst>
              <a:ext uri="{FF2B5EF4-FFF2-40B4-BE49-F238E27FC236}">
                <a16:creationId xmlns:a16="http://schemas.microsoft.com/office/drawing/2014/main" id="{C8C3894D-D32B-CD32-7B1E-F2C516B79D47}"/>
              </a:ext>
            </a:extLst>
          </p:cNvPr>
          <p:cNvSpPr>
            <a:spLocks noGrp="1"/>
          </p:cNvSpPr>
          <p:nvPr>
            <p:ph type="body" sz="quarter" idx="44"/>
          </p:nvPr>
        </p:nvSpPr>
        <p:spPr>
          <a:xfrm>
            <a:off x="5233585" y="2093182"/>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5" name="Text Placeholder 64">
            <a:extLst>
              <a:ext uri="{FF2B5EF4-FFF2-40B4-BE49-F238E27FC236}">
                <a16:creationId xmlns:a16="http://schemas.microsoft.com/office/drawing/2014/main" id="{95A56C3A-206F-EAD8-B5FC-BF3EA7497040}"/>
              </a:ext>
            </a:extLst>
          </p:cNvPr>
          <p:cNvSpPr>
            <a:spLocks noGrp="1"/>
          </p:cNvSpPr>
          <p:nvPr>
            <p:ph type="body" sz="quarter" idx="45" hasCustomPrompt="1"/>
          </p:nvPr>
        </p:nvSpPr>
        <p:spPr>
          <a:xfrm>
            <a:off x="5086350" y="2707863"/>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6" name="Text Placeholder 29">
            <a:extLst>
              <a:ext uri="{FF2B5EF4-FFF2-40B4-BE49-F238E27FC236}">
                <a16:creationId xmlns:a16="http://schemas.microsoft.com/office/drawing/2014/main" id="{E7964B58-8A41-D8B1-8EDB-58FCBE0AFBA6}"/>
              </a:ext>
            </a:extLst>
          </p:cNvPr>
          <p:cNvSpPr>
            <a:spLocks noGrp="1"/>
          </p:cNvSpPr>
          <p:nvPr>
            <p:ph type="body" sz="quarter" idx="46"/>
          </p:nvPr>
        </p:nvSpPr>
        <p:spPr>
          <a:xfrm>
            <a:off x="5233585" y="2707863"/>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Picture Placeholder 11">
            <a:extLst>
              <a:ext uri="{FF2B5EF4-FFF2-40B4-BE49-F238E27FC236}">
                <a16:creationId xmlns:a16="http://schemas.microsoft.com/office/drawing/2014/main" id="{7FEAEC78-CBED-438F-1CFE-067AC96B97B5}"/>
              </a:ext>
            </a:extLst>
          </p:cNvPr>
          <p:cNvSpPr>
            <a:spLocks noGrp="1"/>
          </p:cNvSpPr>
          <p:nvPr>
            <p:ph type="pic" sz="quarter" idx="10"/>
          </p:nvPr>
        </p:nvSpPr>
        <p:spPr>
          <a:xfrm>
            <a:off x="704850" y="3900328"/>
            <a:ext cx="10782300" cy="2333625"/>
          </a:xfrm>
          <a:prstGeom prst="rect">
            <a:avLst/>
          </a:prstGeom>
          <a:solidFill>
            <a:schemeClr val="accent2">
              <a:lumMod val="20000"/>
              <a:lumOff val="80000"/>
            </a:schemeClr>
          </a:solidFill>
        </p:spPr>
        <p:txBody>
          <a:bodyPr anchor="ctr">
            <a:normAutofit/>
          </a:bodyPr>
          <a:lstStyle>
            <a:lvl1pPr marL="0" indent="0" algn="ctr">
              <a:buNone/>
              <a:defRPr sz="1333"/>
            </a:lvl1pPr>
          </a:lstStyle>
          <a:p>
            <a:endParaRPr lang="en-ID"/>
          </a:p>
        </p:txBody>
      </p:sp>
    </p:spTree>
    <p:extLst>
      <p:ext uri="{BB962C8B-B14F-4D97-AF65-F5344CB8AC3E}">
        <p14:creationId xmlns:p14="http://schemas.microsoft.com/office/powerpoint/2010/main" val="16210498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S04V1">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27" name="Text Placeholder 16">
            <a:extLst>
              <a:ext uri="{FF2B5EF4-FFF2-40B4-BE49-F238E27FC236}">
                <a16:creationId xmlns:a16="http://schemas.microsoft.com/office/drawing/2014/main" id="{0FFB1B8D-7AAD-0B62-F76D-6964122D4631}"/>
              </a:ext>
            </a:extLst>
          </p:cNvPr>
          <p:cNvSpPr>
            <a:spLocks noGrp="1"/>
          </p:cNvSpPr>
          <p:nvPr>
            <p:ph type="body" sz="quarter" idx="41" hasCustomPrompt="1"/>
          </p:nvPr>
        </p:nvSpPr>
        <p:spPr>
          <a:xfrm>
            <a:off x="4250544" y="2164935"/>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28" name="Text Placeholder 29">
            <a:extLst>
              <a:ext uri="{FF2B5EF4-FFF2-40B4-BE49-F238E27FC236}">
                <a16:creationId xmlns:a16="http://schemas.microsoft.com/office/drawing/2014/main" id="{C8B15BD3-2A3F-B505-D2C1-0332B340314E}"/>
              </a:ext>
            </a:extLst>
          </p:cNvPr>
          <p:cNvSpPr>
            <a:spLocks noGrp="1"/>
          </p:cNvSpPr>
          <p:nvPr>
            <p:ph type="body" sz="quarter" idx="42"/>
          </p:nvPr>
        </p:nvSpPr>
        <p:spPr>
          <a:xfrm>
            <a:off x="4397779" y="2098895"/>
            <a:ext cx="7206846"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7" name="Rectangle 36">
            <a:extLst>
              <a:ext uri="{FF2B5EF4-FFF2-40B4-BE49-F238E27FC236}">
                <a16:creationId xmlns:a16="http://schemas.microsoft.com/office/drawing/2014/main" id="{EB6055E9-E6F7-641B-80FB-0B939D173EF4}"/>
              </a:ext>
            </a:extLst>
          </p:cNvPr>
          <p:cNvSpPr/>
          <p:nvPr userDrawn="1"/>
        </p:nvSpPr>
        <p:spPr>
          <a:xfrm>
            <a:off x="4079876" y="593363"/>
            <a:ext cx="8112124" cy="130211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Title 1">
            <a:extLst>
              <a:ext uri="{FF2B5EF4-FFF2-40B4-BE49-F238E27FC236}">
                <a16:creationId xmlns:a16="http://schemas.microsoft.com/office/drawing/2014/main" id="{A830DC25-802B-19A0-E4B3-1D633449CFAA}"/>
              </a:ext>
            </a:extLst>
          </p:cNvPr>
          <p:cNvSpPr>
            <a:spLocks noGrp="1"/>
          </p:cNvSpPr>
          <p:nvPr>
            <p:ph type="title" hasCustomPrompt="1"/>
          </p:nvPr>
        </p:nvSpPr>
        <p:spPr>
          <a:xfrm>
            <a:off x="4397779" y="696887"/>
            <a:ext cx="7206841" cy="1095064"/>
          </a:xfrm>
        </p:spPr>
        <p:txBody>
          <a:bodyPr anchor="ctr">
            <a:noAutofit/>
          </a:bodyPr>
          <a:lstStyle>
            <a:lvl1pPr>
              <a:defRPr>
                <a:solidFill>
                  <a:srgbClr val="FFFFFF"/>
                </a:solidFill>
              </a:defRPr>
            </a:lvl1pPr>
          </a:lstStyle>
          <a:p>
            <a:r>
              <a:rPr lang="en-US" dirty="0"/>
              <a:t>Click to edit Master text</a:t>
            </a:r>
            <a:endParaRPr lang="en-ID" dirty="0"/>
          </a:p>
        </p:txBody>
      </p:sp>
      <p:cxnSp>
        <p:nvCxnSpPr>
          <p:cNvPr id="39" name="Straight Connector 38">
            <a:extLst>
              <a:ext uri="{FF2B5EF4-FFF2-40B4-BE49-F238E27FC236}">
                <a16:creationId xmlns:a16="http://schemas.microsoft.com/office/drawing/2014/main" id="{0990EA30-774B-C58A-0F2E-BA47E1EB0D86}"/>
              </a:ext>
            </a:extLst>
          </p:cNvPr>
          <p:cNvCxnSpPr>
            <a:cxnSpLocks/>
          </p:cNvCxnSpPr>
          <p:nvPr userDrawn="1"/>
        </p:nvCxnSpPr>
        <p:spPr>
          <a:xfrm>
            <a:off x="4253711" y="696887"/>
            <a:ext cx="0" cy="1095064"/>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2" name="Text Placeholder 16">
            <a:extLst>
              <a:ext uri="{FF2B5EF4-FFF2-40B4-BE49-F238E27FC236}">
                <a16:creationId xmlns:a16="http://schemas.microsoft.com/office/drawing/2014/main" id="{639F1C6C-BB59-58E7-1E81-91812893CE70}"/>
              </a:ext>
            </a:extLst>
          </p:cNvPr>
          <p:cNvSpPr>
            <a:spLocks noGrp="1"/>
          </p:cNvSpPr>
          <p:nvPr>
            <p:ph type="body" sz="quarter" idx="43" hasCustomPrompt="1"/>
          </p:nvPr>
        </p:nvSpPr>
        <p:spPr>
          <a:xfrm>
            <a:off x="4250544" y="2995503"/>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3" name="Text Placeholder 29">
            <a:extLst>
              <a:ext uri="{FF2B5EF4-FFF2-40B4-BE49-F238E27FC236}">
                <a16:creationId xmlns:a16="http://schemas.microsoft.com/office/drawing/2014/main" id="{2527CCD0-482E-202A-43B0-D766A243E650}"/>
              </a:ext>
            </a:extLst>
          </p:cNvPr>
          <p:cNvSpPr>
            <a:spLocks noGrp="1"/>
          </p:cNvSpPr>
          <p:nvPr>
            <p:ph type="body" sz="quarter" idx="44"/>
          </p:nvPr>
        </p:nvSpPr>
        <p:spPr>
          <a:xfrm>
            <a:off x="4397779" y="2929463"/>
            <a:ext cx="7206846"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4" name="Text Placeholder 16">
            <a:extLst>
              <a:ext uri="{FF2B5EF4-FFF2-40B4-BE49-F238E27FC236}">
                <a16:creationId xmlns:a16="http://schemas.microsoft.com/office/drawing/2014/main" id="{74587298-4FAA-6464-EA9C-B59BE403C60E}"/>
              </a:ext>
            </a:extLst>
          </p:cNvPr>
          <p:cNvSpPr>
            <a:spLocks noGrp="1"/>
          </p:cNvSpPr>
          <p:nvPr>
            <p:ph type="body" sz="quarter" idx="45" hasCustomPrompt="1"/>
          </p:nvPr>
        </p:nvSpPr>
        <p:spPr>
          <a:xfrm>
            <a:off x="4250544" y="3826071"/>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5" name="Text Placeholder 29">
            <a:extLst>
              <a:ext uri="{FF2B5EF4-FFF2-40B4-BE49-F238E27FC236}">
                <a16:creationId xmlns:a16="http://schemas.microsoft.com/office/drawing/2014/main" id="{81B86203-E913-D3E3-6642-EF37EB507949}"/>
              </a:ext>
            </a:extLst>
          </p:cNvPr>
          <p:cNvSpPr>
            <a:spLocks noGrp="1"/>
          </p:cNvSpPr>
          <p:nvPr>
            <p:ph type="body" sz="quarter" idx="46"/>
          </p:nvPr>
        </p:nvSpPr>
        <p:spPr>
          <a:xfrm>
            <a:off x="4397779" y="3760031"/>
            <a:ext cx="7206846"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6" name="Text Placeholder 16">
            <a:extLst>
              <a:ext uri="{FF2B5EF4-FFF2-40B4-BE49-F238E27FC236}">
                <a16:creationId xmlns:a16="http://schemas.microsoft.com/office/drawing/2014/main" id="{E15B20AD-6668-A82D-9445-5A496E722FCD}"/>
              </a:ext>
            </a:extLst>
          </p:cNvPr>
          <p:cNvSpPr>
            <a:spLocks noGrp="1"/>
          </p:cNvSpPr>
          <p:nvPr>
            <p:ph type="body" sz="quarter" idx="47" hasCustomPrompt="1"/>
          </p:nvPr>
        </p:nvSpPr>
        <p:spPr>
          <a:xfrm>
            <a:off x="4250544" y="4656639"/>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7" name="Text Placeholder 29">
            <a:extLst>
              <a:ext uri="{FF2B5EF4-FFF2-40B4-BE49-F238E27FC236}">
                <a16:creationId xmlns:a16="http://schemas.microsoft.com/office/drawing/2014/main" id="{D66A7128-1B7C-EA25-B14F-427F785C99E9}"/>
              </a:ext>
            </a:extLst>
          </p:cNvPr>
          <p:cNvSpPr>
            <a:spLocks noGrp="1"/>
          </p:cNvSpPr>
          <p:nvPr>
            <p:ph type="body" sz="quarter" idx="48"/>
          </p:nvPr>
        </p:nvSpPr>
        <p:spPr>
          <a:xfrm>
            <a:off x="4397779" y="4590599"/>
            <a:ext cx="7206846"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8" name="Text Placeholder 16">
            <a:extLst>
              <a:ext uri="{FF2B5EF4-FFF2-40B4-BE49-F238E27FC236}">
                <a16:creationId xmlns:a16="http://schemas.microsoft.com/office/drawing/2014/main" id="{2DC4498E-5031-CDF7-F1A6-A4EF750AEAA2}"/>
              </a:ext>
            </a:extLst>
          </p:cNvPr>
          <p:cNvSpPr>
            <a:spLocks noGrp="1"/>
          </p:cNvSpPr>
          <p:nvPr>
            <p:ph type="body" sz="quarter" idx="49" hasCustomPrompt="1"/>
          </p:nvPr>
        </p:nvSpPr>
        <p:spPr>
          <a:xfrm>
            <a:off x="4250544" y="5487207"/>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9" name="Text Placeholder 29">
            <a:extLst>
              <a:ext uri="{FF2B5EF4-FFF2-40B4-BE49-F238E27FC236}">
                <a16:creationId xmlns:a16="http://schemas.microsoft.com/office/drawing/2014/main" id="{CA641483-D5A7-E85B-23E4-88F7A9E459A2}"/>
              </a:ext>
            </a:extLst>
          </p:cNvPr>
          <p:cNvSpPr>
            <a:spLocks noGrp="1"/>
          </p:cNvSpPr>
          <p:nvPr>
            <p:ph type="body" sz="quarter" idx="50"/>
          </p:nvPr>
        </p:nvSpPr>
        <p:spPr>
          <a:xfrm>
            <a:off x="4397779" y="5421167"/>
            <a:ext cx="7206846"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51" name="Rectangle 50">
            <a:extLst>
              <a:ext uri="{FF2B5EF4-FFF2-40B4-BE49-F238E27FC236}">
                <a16:creationId xmlns:a16="http://schemas.microsoft.com/office/drawing/2014/main" id="{2CF29C0E-E389-C3AB-7738-A08CB4F74F41}"/>
              </a:ext>
            </a:extLst>
          </p:cNvPr>
          <p:cNvSpPr/>
          <p:nvPr userDrawn="1"/>
        </p:nvSpPr>
        <p:spPr>
          <a:xfrm>
            <a:off x="-1" y="584199"/>
            <a:ext cx="3663165" cy="544402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3" name="Picture Placeholder 11">
            <a:extLst>
              <a:ext uri="{FF2B5EF4-FFF2-40B4-BE49-F238E27FC236}">
                <a16:creationId xmlns:a16="http://schemas.microsoft.com/office/drawing/2014/main" id="{9B208A22-0813-6CAE-ECAB-29C5A41BE16F}"/>
              </a:ext>
            </a:extLst>
          </p:cNvPr>
          <p:cNvSpPr>
            <a:spLocks noGrp="1"/>
          </p:cNvSpPr>
          <p:nvPr>
            <p:ph type="pic" sz="quarter" idx="10"/>
          </p:nvPr>
        </p:nvSpPr>
        <p:spPr>
          <a:xfrm>
            <a:off x="-1" y="701649"/>
            <a:ext cx="3545689" cy="5209101"/>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sp>
        <p:nvSpPr>
          <p:cNvPr id="54" name="Rectangle 53">
            <a:extLst>
              <a:ext uri="{FF2B5EF4-FFF2-40B4-BE49-F238E27FC236}">
                <a16:creationId xmlns:a16="http://schemas.microsoft.com/office/drawing/2014/main" id="{21DA9EEE-E688-859F-C090-FAA63706DA41}"/>
              </a:ext>
            </a:extLst>
          </p:cNvPr>
          <p:cNvSpPr/>
          <p:nvPr userDrawn="1"/>
        </p:nvSpPr>
        <p:spPr>
          <a:xfrm>
            <a:off x="3545689" y="2476501"/>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91525817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image" Target="../media/image1.jpeg"/><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31CA77-4526-60BD-4614-F242B74D161D}"/>
              </a:ext>
            </a:extLst>
          </p:cNvPr>
          <p:cNvSpPr/>
          <p:nvPr userDrawn="1"/>
        </p:nvSpPr>
        <p:spPr>
          <a:xfrm>
            <a:off x="0" y="6235700"/>
            <a:ext cx="12192000" cy="6223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Slide Number Placeholder 5">
            <a:extLst>
              <a:ext uri="{FF2B5EF4-FFF2-40B4-BE49-F238E27FC236}">
                <a16:creationId xmlns:a16="http://schemas.microsoft.com/office/drawing/2014/main" id="{9F3A151A-46CB-1090-446C-0EDAEF296B59}"/>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accent4"/>
                </a:solidFill>
                <a:latin typeface="+mn-lt"/>
              </a:defRPr>
            </a:lvl1pPr>
          </a:lstStyle>
          <a:p>
            <a:fld id="{5E0C3BBE-9543-48E5-A6E1-C646F9A01966}" type="slidenum">
              <a:rPr lang="en-ID" smtClean="0"/>
              <a:pPr/>
              <a:t>‹#›</a:t>
            </a:fld>
            <a:endParaRPr lang="en-ID" dirty="0"/>
          </a:p>
        </p:txBody>
      </p:sp>
      <p:sp>
        <p:nvSpPr>
          <p:cNvPr id="8" name="Title Placeholder 7">
            <a:extLst>
              <a:ext uri="{FF2B5EF4-FFF2-40B4-BE49-F238E27FC236}">
                <a16:creationId xmlns:a16="http://schemas.microsoft.com/office/drawing/2014/main" id="{E8FF3198-2DCB-4FEF-C479-8E76289E1955}"/>
              </a:ext>
            </a:extLst>
          </p:cNvPr>
          <p:cNvSpPr>
            <a:spLocks noGrp="1"/>
          </p:cNvSpPr>
          <p:nvPr>
            <p:ph type="title"/>
          </p:nvPr>
        </p:nvSpPr>
        <p:spPr>
          <a:xfrm>
            <a:off x="660400" y="584200"/>
            <a:ext cx="10398125" cy="1107017"/>
          </a:xfrm>
          <a:prstGeom prst="rect">
            <a:avLst/>
          </a:prstGeom>
        </p:spPr>
        <p:txBody>
          <a:bodyPr vert="horz" lIns="91440" tIns="45720" rIns="91440" bIns="45720" rtlCol="0" anchor="ctr">
            <a:noAutofit/>
          </a:bodyPr>
          <a:lstStyle/>
          <a:p>
            <a:r>
              <a:rPr lang="en-US" dirty="0"/>
              <a:t>Click to edit Master title style</a:t>
            </a:r>
            <a:endParaRPr lang="en-ID" dirty="0"/>
          </a:p>
        </p:txBody>
      </p:sp>
      <p:sp>
        <p:nvSpPr>
          <p:cNvPr id="9" name="Text Placeholder 8">
            <a:extLst>
              <a:ext uri="{FF2B5EF4-FFF2-40B4-BE49-F238E27FC236}">
                <a16:creationId xmlns:a16="http://schemas.microsoft.com/office/drawing/2014/main" id="{5E489BE9-192C-49E8-B1F1-91EF667E3ACB}"/>
              </a:ext>
            </a:extLst>
          </p:cNvPr>
          <p:cNvSpPr>
            <a:spLocks noGrp="1"/>
          </p:cNvSpPr>
          <p:nvPr>
            <p:ph type="body" idx="1"/>
          </p:nvPr>
        </p:nvSpPr>
        <p:spPr>
          <a:xfrm>
            <a:off x="660400" y="1825625"/>
            <a:ext cx="10398125" cy="3559175"/>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grpSp>
        <p:nvGrpSpPr>
          <p:cNvPr id="16" name="Group 15" hidden="1">
            <a:extLst>
              <a:ext uri="{FF2B5EF4-FFF2-40B4-BE49-F238E27FC236}">
                <a16:creationId xmlns:a16="http://schemas.microsoft.com/office/drawing/2014/main" id="{9CBE7AA2-3D9C-E4A5-8EC5-AE78D1FAF192}"/>
              </a:ext>
            </a:extLst>
          </p:cNvPr>
          <p:cNvGrpSpPr/>
          <p:nvPr userDrawn="1"/>
        </p:nvGrpSpPr>
        <p:grpSpPr>
          <a:xfrm>
            <a:off x="0" y="0"/>
            <a:ext cx="12192000" cy="6858000"/>
            <a:chOff x="0" y="0"/>
            <a:chExt cx="12192000" cy="6858000"/>
          </a:xfrm>
        </p:grpSpPr>
        <p:grpSp>
          <p:nvGrpSpPr>
            <p:cNvPr id="17" name="Group 16" hidden="1">
              <a:extLst>
                <a:ext uri="{FF2B5EF4-FFF2-40B4-BE49-F238E27FC236}">
                  <a16:creationId xmlns:a16="http://schemas.microsoft.com/office/drawing/2014/main" id="{DC1AF556-CC80-A678-A2D5-5C8C86BAAE45}"/>
                </a:ext>
              </a:extLst>
            </p:cNvPr>
            <p:cNvGrpSpPr/>
            <p:nvPr userDrawn="1"/>
          </p:nvGrpSpPr>
          <p:grpSpPr>
            <a:xfrm>
              <a:off x="0" y="0"/>
              <a:ext cx="12192000" cy="6858000"/>
              <a:chOff x="0" y="0"/>
              <a:chExt cx="5166360" cy="6858000"/>
            </a:xfrm>
            <a:noFill/>
          </p:grpSpPr>
          <p:sp>
            <p:nvSpPr>
              <p:cNvPr id="19" name="Rectangle 18" hidden="1">
                <a:extLst>
                  <a:ext uri="{FF2B5EF4-FFF2-40B4-BE49-F238E27FC236}">
                    <a16:creationId xmlns:a16="http://schemas.microsoft.com/office/drawing/2014/main" id="{F152FD21-286B-1EF4-488B-A51A1DBD5450}"/>
                  </a:ext>
                </a:extLst>
              </p:cNvPr>
              <p:cNvSpPr/>
              <p:nvPr userDrawn="1"/>
            </p:nvSpPr>
            <p:spPr>
              <a:xfrm>
                <a:off x="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hidden="1">
                <a:extLst>
                  <a:ext uri="{FF2B5EF4-FFF2-40B4-BE49-F238E27FC236}">
                    <a16:creationId xmlns:a16="http://schemas.microsoft.com/office/drawing/2014/main" id="{8BF54D69-F9E7-0DE6-C3A7-60EE2CD7A944}"/>
                  </a:ext>
                </a:extLst>
              </p:cNvPr>
              <p:cNvSpPr/>
              <p:nvPr userDrawn="1"/>
            </p:nvSpPr>
            <p:spPr>
              <a:xfrm>
                <a:off x="86106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hidden="1">
                <a:extLst>
                  <a:ext uri="{FF2B5EF4-FFF2-40B4-BE49-F238E27FC236}">
                    <a16:creationId xmlns:a16="http://schemas.microsoft.com/office/drawing/2014/main" id="{6B753A8C-3034-646A-9496-4E86765F30FA}"/>
                  </a:ext>
                </a:extLst>
              </p:cNvPr>
              <p:cNvSpPr/>
              <p:nvPr userDrawn="1"/>
            </p:nvSpPr>
            <p:spPr>
              <a:xfrm>
                <a:off x="172212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hidden="1">
                <a:extLst>
                  <a:ext uri="{FF2B5EF4-FFF2-40B4-BE49-F238E27FC236}">
                    <a16:creationId xmlns:a16="http://schemas.microsoft.com/office/drawing/2014/main" id="{F5A778D6-81DE-8B52-4635-AF9B44897873}"/>
                  </a:ext>
                </a:extLst>
              </p:cNvPr>
              <p:cNvSpPr/>
              <p:nvPr userDrawn="1"/>
            </p:nvSpPr>
            <p:spPr>
              <a:xfrm>
                <a:off x="258318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hidden="1">
                <a:extLst>
                  <a:ext uri="{FF2B5EF4-FFF2-40B4-BE49-F238E27FC236}">
                    <a16:creationId xmlns:a16="http://schemas.microsoft.com/office/drawing/2014/main" id="{6FD8563E-664B-9D68-5E75-8203C4796A0B}"/>
                  </a:ext>
                </a:extLst>
              </p:cNvPr>
              <p:cNvSpPr/>
              <p:nvPr userDrawn="1"/>
            </p:nvSpPr>
            <p:spPr>
              <a:xfrm>
                <a:off x="344424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hidden="1">
                <a:extLst>
                  <a:ext uri="{FF2B5EF4-FFF2-40B4-BE49-F238E27FC236}">
                    <a16:creationId xmlns:a16="http://schemas.microsoft.com/office/drawing/2014/main" id="{42D21107-5BDC-FC32-29DD-C1E608644F37}"/>
                  </a:ext>
                </a:extLst>
              </p:cNvPr>
              <p:cNvSpPr/>
              <p:nvPr userDrawn="1"/>
            </p:nvSpPr>
            <p:spPr>
              <a:xfrm>
                <a:off x="430530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8" name="Frame 17" hidden="1">
              <a:extLst>
                <a:ext uri="{FF2B5EF4-FFF2-40B4-BE49-F238E27FC236}">
                  <a16:creationId xmlns:a16="http://schemas.microsoft.com/office/drawing/2014/main" id="{82A4C640-D8FF-346F-1885-79B3B285F1FF}"/>
                </a:ext>
              </a:extLst>
            </p:cNvPr>
            <p:cNvSpPr/>
            <p:nvPr userDrawn="1"/>
          </p:nvSpPr>
          <p:spPr>
            <a:xfrm>
              <a:off x="0" y="0"/>
              <a:ext cx="12192000" cy="6858000"/>
            </a:xfrm>
            <a:prstGeom prst="frame">
              <a:avLst>
                <a:gd name="adj1" fmla="val 861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4" name="Footer Placeholder 4">
            <a:extLst>
              <a:ext uri="{FF2B5EF4-FFF2-40B4-BE49-F238E27FC236}">
                <a16:creationId xmlns:a16="http://schemas.microsoft.com/office/drawing/2014/main" id="{3B6C1C88-2ECB-FD04-A6A6-62C080CC9E13}"/>
              </a:ext>
            </a:extLst>
          </p:cNvPr>
          <p:cNvSpPr>
            <a:spLocks noGrp="1"/>
          </p:cNvSpPr>
          <p:nvPr>
            <p:ph type="ftr" sz="quarter" idx="3"/>
          </p:nvPr>
        </p:nvSpPr>
        <p:spPr>
          <a:xfrm>
            <a:off x="584200" y="6364288"/>
            <a:ext cx="5435600" cy="365125"/>
          </a:xfrm>
          <a:prstGeom prst="rect">
            <a:avLst/>
          </a:prstGeom>
        </p:spPr>
        <p:txBody>
          <a:bodyPr vert="horz" lIns="91440" tIns="45720" rIns="91440" bIns="45720" rtlCol="0" anchor="ctr"/>
          <a:lstStyle>
            <a:lvl1pPr algn="l">
              <a:defRPr lang="en-GB" sz="1200">
                <a:solidFill>
                  <a:schemeClr val="accent4"/>
                </a:solidFill>
              </a:defRPr>
            </a:lvl1pPr>
          </a:lstStyle>
          <a:p>
            <a:r>
              <a:rPr lang="en-US"/>
              <a:t>PRESENTATION TITLE</a:t>
            </a:r>
            <a:endParaRPr lang="en-US" dirty="0"/>
          </a:p>
        </p:txBody>
      </p:sp>
      <p:pic>
        <p:nvPicPr>
          <p:cNvPr id="3" name="Picture 7">
            <a:extLst>
              <a:ext uri="{FF2B5EF4-FFF2-40B4-BE49-F238E27FC236}">
                <a16:creationId xmlns:a16="http://schemas.microsoft.com/office/drawing/2014/main" id="{68E88FD4-43FA-F80D-DA99-3B57A0B99735}"/>
              </a:ext>
            </a:extLst>
          </p:cNvPr>
          <p:cNvPicPr>
            <a:picLocks noChangeAspect="1"/>
          </p:cNvPicPr>
          <p:nvPr userDrawn="1"/>
        </p:nvPicPr>
        <p:blipFill>
          <a:blip r:embed="rId58">
            <a:extLst>
              <a:ext uri="{28A0092B-C50C-407E-A947-70E740481C1C}">
                <a14:useLocalDpi xmlns:a14="http://schemas.microsoft.com/office/drawing/2010/main" val="0"/>
              </a:ext>
            </a:extLst>
          </a:blip>
          <a:stretch>
            <a:fillRect/>
          </a:stretch>
        </p:blipFill>
        <p:spPr>
          <a:xfrm>
            <a:off x="8870201" y="6377199"/>
            <a:ext cx="2543175" cy="457200"/>
          </a:xfrm>
          <a:prstGeom prst="rect">
            <a:avLst/>
          </a:prstGeom>
        </p:spPr>
      </p:pic>
    </p:spTree>
    <p:extLst>
      <p:ext uri="{BB962C8B-B14F-4D97-AF65-F5344CB8AC3E}">
        <p14:creationId xmlns:p14="http://schemas.microsoft.com/office/powerpoint/2010/main" val="3196447035"/>
      </p:ext>
    </p:extLst>
  </p:cSld>
  <p:clrMap bg1="lt1" tx1="dk1" bg2="lt2" tx2="dk2" accent1="accent1" accent2="accent2" accent3="accent3" accent4="accent4" accent5="accent5" accent6="accent6" hlink="hlink" folHlink="folHlink"/>
  <p:sldLayoutIdLst>
    <p:sldLayoutId id="2147483661" r:id="rId1"/>
    <p:sldLayoutId id="2147483710" r:id="rId2"/>
    <p:sldLayoutId id="2147483709" r:id="rId3"/>
    <p:sldLayoutId id="2147483677" r:id="rId4"/>
    <p:sldLayoutId id="2147483711" r:id="rId5"/>
    <p:sldLayoutId id="2147483712" r:id="rId6"/>
    <p:sldLayoutId id="2147483687" r:id="rId7"/>
    <p:sldLayoutId id="2147483704" r:id="rId8"/>
    <p:sldLayoutId id="2147483697" r:id="rId9"/>
    <p:sldLayoutId id="2147483713" r:id="rId10"/>
    <p:sldLayoutId id="2147483714" r:id="rId11"/>
    <p:sldLayoutId id="2147483702" r:id="rId12"/>
    <p:sldLayoutId id="2147483703" r:id="rId13"/>
    <p:sldLayoutId id="2147483701" r:id="rId14"/>
    <p:sldLayoutId id="2147483715" r:id="rId15"/>
    <p:sldLayoutId id="2147483716" r:id="rId16"/>
    <p:sldLayoutId id="2147483717" r:id="rId17"/>
    <p:sldLayoutId id="2147483718" r:id="rId18"/>
    <p:sldLayoutId id="2147483719" r:id="rId19"/>
    <p:sldLayoutId id="2147483720" r:id="rId20"/>
    <p:sldLayoutId id="2147483721" r:id="rId21"/>
    <p:sldLayoutId id="2147483722" r:id="rId22"/>
    <p:sldLayoutId id="2147483662" r:id="rId23"/>
    <p:sldLayoutId id="2147483686" r:id="rId24"/>
    <p:sldLayoutId id="2147483679" r:id="rId25"/>
    <p:sldLayoutId id="2147483683" r:id="rId26"/>
    <p:sldLayoutId id="2147483680" r:id="rId27"/>
    <p:sldLayoutId id="2147483684" r:id="rId28"/>
    <p:sldLayoutId id="2147483678" r:id="rId29"/>
    <p:sldLayoutId id="2147483681" r:id="rId30"/>
    <p:sldLayoutId id="2147483682" r:id="rId31"/>
    <p:sldLayoutId id="2147483727" r:id="rId32"/>
    <p:sldLayoutId id="2147483698" r:id="rId33"/>
    <p:sldLayoutId id="2147483728" r:id="rId34"/>
    <p:sldLayoutId id="2147483685" r:id="rId35"/>
    <p:sldLayoutId id="2147483688" r:id="rId36"/>
    <p:sldLayoutId id="2147483689" r:id="rId37"/>
    <p:sldLayoutId id="2147483690" r:id="rId38"/>
    <p:sldLayoutId id="2147483699" r:id="rId39"/>
    <p:sldLayoutId id="2147483700" r:id="rId40"/>
    <p:sldLayoutId id="2147483696" r:id="rId41"/>
    <p:sldLayoutId id="2147483691" r:id="rId42"/>
    <p:sldLayoutId id="2147483692" r:id="rId43"/>
    <p:sldLayoutId id="2147483693" r:id="rId44"/>
    <p:sldLayoutId id="2147483705" r:id="rId45"/>
    <p:sldLayoutId id="2147483706" r:id="rId46"/>
    <p:sldLayoutId id="2147483707" r:id="rId47"/>
    <p:sldLayoutId id="2147483708" r:id="rId48"/>
    <p:sldLayoutId id="2147483694" r:id="rId49"/>
    <p:sldLayoutId id="2147483695" r:id="rId50"/>
    <p:sldLayoutId id="2147483729" r:id="rId51"/>
    <p:sldLayoutId id="2147483730" r:id="rId52"/>
    <p:sldLayoutId id="2147483731" r:id="rId53"/>
    <p:sldLayoutId id="2147483732" r:id="rId54"/>
    <p:sldLayoutId id="2147483733" r:id="rId55"/>
    <p:sldLayoutId id="2147483734" r:id="rId56"/>
  </p:sldLayoutIdLst>
  <p:hf hd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46" rtl="0" eaLnBrk="1" latinLnBrk="0" hangingPunct="1">
        <a:lnSpc>
          <a:spcPct val="100000"/>
        </a:lnSpc>
        <a:spcBef>
          <a:spcPts val="0"/>
        </a:spcBef>
        <a:buFont typeface="Arial" panose="020B0604020202020204" pitchFamily="34" charset="0"/>
        <a:buNone/>
        <a:defRPr sz="1400" b="1" kern="1200">
          <a:solidFill>
            <a:schemeClr val="tx1"/>
          </a:solidFill>
          <a:latin typeface="+mn-lt"/>
          <a:ea typeface="+mn-ea"/>
          <a:cs typeface="+mn-cs"/>
        </a:defRPr>
      </a:lvl1pPr>
      <a:lvl2pPr marL="457223" indent="0" algn="l" defTabSz="914446" rtl="0" eaLnBrk="1" latinLnBrk="0" hangingPunct="1">
        <a:lnSpc>
          <a:spcPct val="100000"/>
        </a:lnSpc>
        <a:spcBef>
          <a:spcPts val="0"/>
        </a:spcBef>
        <a:buFont typeface="Arial" panose="020B0604020202020204" pitchFamily="34" charset="0"/>
        <a:buNone/>
        <a:defRPr sz="933" kern="1200">
          <a:solidFill>
            <a:schemeClr val="tx1"/>
          </a:solidFill>
          <a:latin typeface="+mn-lt"/>
          <a:ea typeface="+mn-ea"/>
          <a:cs typeface="+mn-cs"/>
        </a:defRPr>
      </a:lvl2pPr>
      <a:lvl3pPr marL="914446" indent="0" algn="l" defTabSz="914446" rtl="0" eaLnBrk="1" latinLnBrk="0" hangingPunct="1">
        <a:lnSpc>
          <a:spcPct val="100000"/>
        </a:lnSpc>
        <a:spcBef>
          <a:spcPts val="0"/>
        </a:spcBef>
        <a:buFont typeface="Arial" panose="020B0604020202020204" pitchFamily="34" charset="0"/>
        <a:buNone/>
        <a:defRPr sz="933" kern="1200">
          <a:solidFill>
            <a:schemeClr val="tx1"/>
          </a:solidFill>
          <a:latin typeface="+mn-lt"/>
          <a:ea typeface="+mn-ea"/>
          <a:cs typeface="+mn-cs"/>
        </a:defRPr>
      </a:lvl3pPr>
      <a:lvl4pPr marL="1371669" indent="0" algn="l" defTabSz="914446" rtl="0" eaLnBrk="1" latinLnBrk="0" hangingPunct="1">
        <a:lnSpc>
          <a:spcPct val="100000"/>
        </a:lnSpc>
        <a:spcBef>
          <a:spcPts val="0"/>
        </a:spcBef>
        <a:buFont typeface="Arial" panose="020B0604020202020204" pitchFamily="34" charset="0"/>
        <a:buNone/>
        <a:defRPr sz="933" kern="1200">
          <a:solidFill>
            <a:schemeClr val="tx1"/>
          </a:solidFill>
          <a:latin typeface="+mn-lt"/>
          <a:ea typeface="+mn-ea"/>
          <a:cs typeface="+mn-cs"/>
        </a:defRPr>
      </a:lvl4pPr>
      <a:lvl5pPr marL="1828891" indent="0" algn="l" defTabSz="914446" rtl="0" eaLnBrk="1" latinLnBrk="0" hangingPunct="1">
        <a:lnSpc>
          <a:spcPct val="100000"/>
        </a:lnSpc>
        <a:spcBef>
          <a:spcPts val="0"/>
        </a:spcBef>
        <a:buFont typeface="Arial" panose="020B0604020202020204" pitchFamily="34" charset="0"/>
        <a:buNone/>
        <a:defRPr sz="9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70" userDrawn="1">
          <p15:clr>
            <a:srgbClr val="F26B43"/>
          </p15:clr>
        </p15:guide>
        <p15:guide id="2" pos="7310" userDrawn="1">
          <p15:clr>
            <a:srgbClr val="F26B43"/>
          </p15:clr>
        </p15:guide>
        <p15:guide id="3" orient="horz" pos="368" userDrawn="1">
          <p15:clr>
            <a:srgbClr val="F26B43"/>
          </p15:clr>
        </p15:guide>
        <p15:guide id="5" orient="horz" pos="3928" userDrawn="1">
          <p15:clr>
            <a:srgbClr val="F26B43"/>
          </p15:clr>
        </p15:guide>
        <p15:guide id="6" orient="horz" pos="2160" userDrawn="1">
          <p15:clr>
            <a:srgbClr val="F26B43"/>
          </p15:clr>
        </p15:guide>
        <p15:guide id="7" pos="1277" userDrawn="1">
          <p15:clr>
            <a:srgbClr val="F26B43"/>
          </p15:clr>
        </p15:guide>
        <p15:guide id="8" pos="2570" userDrawn="1">
          <p15:clr>
            <a:srgbClr val="F26B43"/>
          </p15:clr>
        </p15:guide>
        <p15:guide id="9" pos="3840" userDrawn="1">
          <p15:clr>
            <a:srgbClr val="F26B43"/>
          </p15:clr>
        </p15:guide>
        <p15:guide id="10" pos="5110" userDrawn="1">
          <p15:clr>
            <a:srgbClr val="F26B43"/>
          </p15:clr>
        </p15:guide>
        <p15:guide id="11" pos="640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17.webp"/><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3.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hyperlink" Target="https://doi.org/10.2478/jdis-2023-0010" TargetMode="External"/><Relationship Id="rId1" Type="http://schemas.openxmlformats.org/officeDocument/2006/relationships/slideLayout" Target="../slideLayouts/slideLayout14.xml"/><Relationship Id="rId6" Type="http://schemas.openxmlformats.org/officeDocument/2006/relationships/hyperlink" Target="https://magazine.fintechweekly.com/magazine/articles/klarna-hires-customer-service-after-ai-pivot?utm_source=chatgpt.com" TargetMode="External"/><Relationship Id="rId5" Type="http://schemas.openxmlformats.org/officeDocument/2006/relationships/hyperlink" Target="https://doi.org/10.1007/s00799-020-00302-y" TargetMode="External"/><Relationship Id="rId4" Type="http://schemas.openxmlformats.org/officeDocument/2006/relationships/hyperlink" Target="https://doi.org/10.1145/3511094"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A102943C-B21E-7E06-A2E4-F876C0776A27}"/>
              </a:ext>
            </a:extLst>
          </p:cNvPr>
          <p:cNvPicPr>
            <a:picLocks noGrp="1" noChangeAspect="1"/>
          </p:cNvPicPr>
          <p:nvPr>
            <p:ph type="pic" sz="quarter" idx="12"/>
          </p:nvPr>
        </p:nvPicPr>
        <p:blipFill>
          <a:blip r:embed="rId2"/>
          <a:srcRect l="10254" t="11078" r="7420" b="-11078"/>
          <a:stretch>
            <a:fillRect/>
          </a:stretch>
        </p:blipFill>
        <p:spPr>
          <a:xfrm>
            <a:off x="5043638" y="1283219"/>
            <a:ext cx="6977280" cy="4894434"/>
          </a:xfrm>
        </p:spPr>
      </p:pic>
      <p:sp>
        <p:nvSpPr>
          <p:cNvPr id="3" name="Title 2">
            <a:extLst>
              <a:ext uri="{FF2B5EF4-FFF2-40B4-BE49-F238E27FC236}">
                <a16:creationId xmlns:a16="http://schemas.microsoft.com/office/drawing/2014/main" id="{FB551232-A291-45FB-3AC3-C68557900399}"/>
              </a:ext>
            </a:extLst>
          </p:cNvPr>
          <p:cNvSpPr>
            <a:spLocks noGrp="1"/>
          </p:cNvSpPr>
          <p:nvPr>
            <p:ph type="title"/>
          </p:nvPr>
        </p:nvSpPr>
        <p:spPr>
          <a:xfrm>
            <a:off x="596898" y="1174282"/>
            <a:ext cx="6494183" cy="3459631"/>
          </a:xfrm>
        </p:spPr>
        <p:txBody>
          <a:bodyPr/>
          <a:lstStyle/>
          <a:p>
            <a:pPr algn="ctr"/>
            <a:r>
              <a:rPr lang="en-US" sz="4400" b="1" dirty="0">
                <a:latin typeface="Tahoma" panose="020B0604030504040204" pitchFamily="34" charset="0"/>
                <a:ea typeface="Tahoma" panose="020B0604030504040204" pitchFamily="34" charset="0"/>
                <a:cs typeface="Tahoma" panose="020B0604030504040204" pitchFamily="34" charset="0"/>
              </a:rPr>
              <a:t>DATA CURATION AND MANAGEMENT</a:t>
            </a:r>
            <a:br>
              <a:rPr lang="en-US" sz="3600" b="1" dirty="0">
                <a:latin typeface="Tahoma" panose="020B0604030504040204" pitchFamily="34" charset="0"/>
                <a:ea typeface="Tahoma" panose="020B0604030504040204" pitchFamily="34" charset="0"/>
                <a:cs typeface="Tahoma" panose="020B0604030504040204" pitchFamily="34" charset="0"/>
              </a:rPr>
            </a:br>
            <a:br>
              <a:rPr lang="en-US" sz="3600" b="1" dirty="0">
                <a:latin typeface="Tahoma" panose="020B0604030504040204" pitchFamily="34" charset="0"/>
                <a:ea typeface="Tahoma" panose="020B0604030504040204" pitchFamily="34" charset="0"/>
                <a:cs typeface="Tahoma" panose="020B0604030504040204" pitchFamily="34" charset="0"/>
              </a:rPr>
            </a:br>
            <a:r>
              <a:rPr lang="en-US" sz="3600" b="1" dirty="0">
                <a:latin typeface="Tahoma" panose="020B0604030504040204" pitchFamily="34" charset="0"/>
                <a:ea typeface="Tahoma" panose="020B0604030504040204" pitchFamily="34" charset="0"/>
                <a:cs typeface="Tahoma" panose="020B0604030504040204" pitchFamily="34" charset="0"/>
              </a:rPr>
              <a:t>GROUP 3</a:t>
            </a:r>
            <a:br>
              <a:rPr lang="en-US" sz="3000" dirty="0"/>
            </a:br>
            <a:br>
              <a:rPr lang="en-US" sz="3000" dirty="0"/>
            </a:br>
            <a:r>
              <a:rPr lang="en-US" sz="3000" b="1" dirty="0"/>
              <a:t>Presentation by</a:t>
            </a:r>
          </a:p>
        </p:txBody>
      </p:sp>
      <p:sp>
        <p:nvSpPr>
          <p:cNvPr id="4" name="Text Placeholder 3">
            <a:extLst>
              <a:ext uri="{FF2B5EF4-FFF2-40B4-BE49-F238E27FC236}">
                <a16:creationId xmlns:a16="http://schemas.microsoft.com/office/drawing/2014/main" id="{3E20DE6C-3C17-BB41-702F-C114F0279B1F}"/>
              </a:ext>
            </a:extLst>
          </p:cNvPr>
          <p:cNvSpPr>
            <a:spLocks noGrp="1"/>
          </p:cNvSpPr>
          <p:nvPr>
            <p:ph type="body" idx="24"/>
          </p:nvPr>
        </p:nvSpPr>
        <p:spPr>
          <a:xfrm>
            <a:off x="1869724" y="4308518"/>
            <a:ext cx="3948530" cy="1580548"/>
          </a:xfrm>
        </p:spPr>
        <p:txBody>
          <a:bodyPr/>
          <a:lstStyle/>
          <a:p>
            <a:endParaRPr lang="en-US" dirty="0"/>
          </a:p>
          <a:p>
            <a:pPr algn="ctr"/>
            <a:r>
              <a:rPr lang="en-US" b="1" dirty="0"/>
              <a:t>Mohammed Kamalidin</a:t>
            </a:r>
          </a:p>
          <a:p>
            <a:pPr algn="ctr"/>
            <a:r>
              <a:rPr lang="en-US" b="1"/>
              <a:t>Regina Robertson </a:t>
            </a:r>
            <a:endParaRPr lang="en-US" b="1" dirty="0"/>
          </a:p>
          <a:p>
            <a:pPr algn="ctr"/>
            <a:r>
              <a:rPr lang="en-US" b="1" dirty="0"/>
              <a:t>Clement Kwaku Boadu</a:t>
            </a:r>
          </a:p>
          <a:p>
            <a:pPr algn="ctr"/>
            <a:r>
              <a:rPr lang="en-US" b="1" dirty="0"/>
              <a:t>John </a:t>
            </a:r>
            <a:r>
              <a:rPr lang="en-US" b="1" dirty="0" err="1"/>
              <a:t>Abbiw</a:t>
            </a:r>
            <a:r>
              <a:rPr lang="en-US" b="1" dirty="0"/>
              <a:t> Bonney</a:t>
            </a:r>
          </a:p>
          <a:p>
            <a:endParaRPr lang="en-US" dirty="0"/>
          </a:p>
        </p:txBody>
      </p:sp>
      <p:sp>
        <p:nvSpPr>
          <p:cNvPr id="5" name="Rectangle 4">
            <a:extLst>
              <a:ext uri="{FF2B5EF4-FFF2-40B4-BE49-F238E27FC236}">
                <a16:creationId xmlns:a16="http://schemas.microsoft.com/office/drawing/2014/main" id="{8E981A7A-9981-36D9-DB82-89CB5A42924A}"/>
              </a:ext>
            </a:extLst>
          </p:cNvPr>
          <p:cNvSpPr/>
          <p:nvPr/>
        </p:nvSpPr>
        <p:spPr>
          <a:xfrm>
            <a:off x="9346131" y="6439301"/>
            <a:ext cx="1607418" cy="308008"/>
          </a:xfrm>
          <a:prstGeom prst="rect">
            <a:avLst/>
          </a:prstGeom>
          <a:solidFill>
            <a:schemeClr val="bg1">
              <a:lumMod val="85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715204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4F410-8DCC-AF96-5110-375E217502A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E7E3D0F-E032-EFFA-F2EF-13B796A82312}"/>
              </a:ext>
            </a:extLst>
          </p:cNvPr>
          <p:cNvSpPr>
            <a:spLocks noGrp="1"/>
          </p:cNvSpPr>
          <p:nvPr>
            <p:ph type="sldNum" sz="quarter" idx="4"/>
          </p:nvPr>
        </p:nvSpPr>
        <p:spPr/>
        <p:txBody>
          <a:bodyPr/>
          <a:lstStyle/>
          <a:p>
            <a:fld id="{5E0C3BBE-9543-48E5-A6E1-C646F9A01966}" type="slidenum">
              <a:rPr lang="en-ID" smtClean="0"/>
              <a:pPr/>
              <a:t>10</a:t>
            </a:fld>
            <a:endParaRPr lang="en-ID" dirty="0"/>
          </a:p>
        </p:txBody>
      </p:sp>
      <p:sp>
        <p:nvSpPr>
          <p:cNvPr id="5" name="Footer Placeholder 4">
            <a:extLst>
              <a:ext uri="{FF2B5EF4-FFF2-40B4-BE49-F238E27FC236}">
                <a16:creationId xmlns:a16="http://schemas.microsoft.com/office/drawing/2014/main" id="{ACC56C33-B800-E885-9CBC-5612F95825BA}"/>
              </a:ext>
            </a:extLst>
          </p:cNvPr>
          <p:cNvSpPr>
            <a:spLocks noGrp="1"/>
          </p:cNvSpPr>
          <p:nvPr>
            <p:ph type="ftr" sz="quarter" idx="3"/>
          </p:nvPr>
        </p:nvSpPr>
        <p:spPr/>
        <p:txBody>
          <a:bodyPr/>
          <a:lstStyle/>
          <a:p>
            <a:r>
              <a:rPr lang="en-US" b="1" dirty="0"/>
              <a:t>Neural Network LMs (2000-2014)</a:t>
            </a:r>
          </a:p>
        </p:txBody>
      </p:sp>
      <p:sp>
        <p:nvSpPr>
          <p:cNvPr id="8" name="Title 7">
            <a:extLst>
              <a:ext uri="{FF2B5EF4-FFF2-40B4-BE49-F238E27FC236}">
                <a16:creationId xmlns:a16="http://schemas.microsoft.com/office/drawing/2014/main" id="{48D2C940-031B-F219-3D4A-7692C281DAA9}"/>
              </a:ext>
            </a:extLst>
          </p:cNvPr>
          <p:cNvSpPr>
            <a:spLocks noGrp="1"/>
          </p:cNvSpPr>
          <p:nvPr>
            <p:ph type="title"/>
          </p:nvPr>
        </p:nvSpPr>
        <p:spPr/>
        <p:txBody>
          <a:bodyPr/>
          <a:lstStyle/>
          <a:p>
            <a:r>
              <a:rPr lang="en-US" dirty="0"/>
              <a:t>Example</a:t>
            </a:r>
          </a:p>
        </p:txBody>
      </p:sp>
      <p:sp>
        <p:nvSpPr>
          <p:cNvPr id="9" name="Text Placeholder 8">
            <a:extLst>
              <a:ext uri="{FF2B5EF4-FFF2-40B4-BE49-F238E27FC236}">
                <a16:creationId xmlns:a16="http://schemas.microsoft.com/office/drawing/2014/main" id="{93234884-0B7B-CA3E-A99F-2DF8F5004E1F}"/>
              </a:ext>
            </a:extLst>
          </p:cNvPr>
          <p:cNvSpPr>
            <a:spLocks noGrp="1"/>
          </p:cNvSpPr>
          <p:nvPr>
            <p:ph type="body" sz="quarter" idx="39"/>
          </p:nvPr>
        </p:nvSpPr>
        <p:spPr>
          <a:xfrm>
            <a:off x="6095999" y="885707"/>
            <a:ext cx="5508619" cy="824940"/>
          </a:xfrm>
        </p:spPr>
        <p:txBody>
          <a:bodyPr/>
          <a:lstStyle/>
          <a:p>
            <a:pPr algn="ctr"/>
            <a:r>
              <a:rPr lang="en-US" sz="2400" dirty="0">
                <a:solidFill>
                  <a:schemeClr val="tx1">
                    <a:lumMod val="50000"/>
                  </a:schemeClr>
                </a:solidFill>
              </a:rPr>
              <a:t>Neural Network LMs (2000-2014) </a:t>
            </a:r>
            <a:r>
              <a:rPr lang="en-US" sz="2400" dirty="0"/>
              <a:t>(Word2Vec / </a:t>
            </a:r>
            <a:r>
              <a:rPr lang="en-US" sz="2400" dirty="0" err="1"/>
              <a:t>GloVe</a:t>
            </a:r>
            <a:r>
              <a:rPr lang="en-US" sz="2400" dirty="0"/>
              <a:t>)</a:t>
            </a:r>
            <a:endParaRPr lang="en-US" sz="2400" dirty="0">
              <a:solidFill>
                <a:schemeClr val="tx1">
                  <a:lumMod val="50000"/>
                </a:schemeClr>
              </a:solidFill>
            </a:endParaRPr>
          </a:p>
        </p:txBody>
      </p:sp>
      <p:sp>
        <p:nvSpPr>
          <p:cNvPr id="10" name="Text Placeholder 9">
            <a:extLst>
              <a:ext uri="{FF2B5EF4-FFF2-40B4-BE49-F238E27FC236}">
                <a16:creationId xmlns:a16="http://schemas.microsoft.com/office/drawing/2014/main" id="{657C3CA3-A39A-7EBB-ADC0-73BB45B3CBE8}"/>
              </a:ext>
            </a:extLst>
          </p:cNvPr>
          <p:cNvSpPr>
            <a:spLocks noGrp="1"/>
          </p:cNvSpPr>
          <p:nvPr>
            <p:ph type="body" sz="quarter" idx="40"/>
          </p:nvPr>
        </p:nvSpPr>
        <p:spPr>
          <a:xfrm>
            <a:off x="6096000" y="1792942"/>
            <a:ext cx="5508619" cy="3664884"/>
          </a:xfrm>
        </p:spPr>
        <p:txBody>
          <a:bodyPr/>
          <a:lstStyle/>
          <a:p>
            <a:pPr algn="just"/>
            <a:r>
              <a:rPr lang="en-US" sz="2400" dirty="0"/>
              <a:t>Each word is represented as a vector in high-dimensional space. Words like “good,” “wonderful” and “fantastic” end up close together because they appear in similar contexts. When the model sees “absolutely wonderful,” it recognizes “wonderful” is near “good” in vector space, so it correctly predicts the review sentiment as positive even without having seen the phrase before.</a:t>
            </a:r>
            <a:endParaRPr lang="en-US" sz="2200" dirty="0"/>
          </a:p>
        </p:txBody>
      </p:sp>
      <p:sp>
        <p:nvSpPr>
          <p:cNvPr id="11" name="Rectangle 10">
            <a:extLst>
              <a:ext uri="{FF2B5EF4-FFF2-40B4-BE49-F238E27FC236}">
                <a16:creationId xmlns:a16="http://schemas.microsoft.com/office/drawing/2014/main" id="{857EFF64-9448-3E37-5AA0-A167DBCAB8B5}"/>
              </a:ext>
            </a:extLst>
          </p:cNvPr>
          <p:cNvSpPr/>
          <p:nvPr/>
        </p:nvSpPr>
        <p:spPr>
          <a:xfrm>
            <a:off x="9242611" y="6347012"/>
            <a:ext cx="1801906" cy="403412"/>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764533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DB39DD-4AC6-9D2D-C6FB-53B85676C8C0}"/>
            </a:ext>
          </a:extLst>
        </p:cNvPr>
        <p:cNvGrpSpPr/>
        <p:nvPr/>
      </p:nvGrpSpPr>
      <p:grpSpPr>
        <a:xfrm>
          <a:off x="0" y="0"/>
          <a:ext cx="0" cy="0"/>
          <a:chOff x="0" y="0"/>
          <a:chExt cx="0" cy="0"/>
        </a:xfrm>
      </p:grpSpPr>
      <p:sp>
        <p:nvSpPr>
          <p:cNvPr id="9" name="Text Placeholder 8">
            <a:extLst>
              <a:ext uri="{FF2B5EF4-FFF2-40B4-BE49-F238E27FC236}">
                <a16:creationId xmlns:a16="http://schemas.microsoft.com/office/drawing/2014/main" id="{C9CCD0AB-5A97-EFA4-A95B-0DA07BD76E46}"/>
              </a:ext>
            </a:extLst>
          </p:cNvPr>
          <p:cNvSpPr>
            <a:spLocks noGrp="1"/>
          </p:cNvSpPr>
          <p:nvPr>
            <p:ph type="body" sz="quarter" idx="39"/>
          </p:nvPr>
        </p:nvSpPr>
        <p:spPr/>
        <p:txBody>
          <a:bodyPr/>
          <a:lstStyle/>
          <a:p>
            <a:pPr algn="ctr"/>
            <a:r>
              <a:rPr lang="en-US" sz="2800" dirty="0">
                <a:solidFill>
                  <a:schemeClr val="tx1">
                    <a:lumMod val="50000"/>
                  </a:schemeClr>
                </a:solidFill>
              </a:rPr>
              <a:t>Deep Learning &amp; Sequence Models (2015-2017)</a:t>
            </a:r>
          </a:p>
        </p:txBody>
      </p:sp>
      <p:sp>
        <p:nvSpPr>
          <p:cNvPr id="32" name="Text Placeholder 31">
            <a:extLst>
              <a:ext uri="{FF2B5EF4-FFF2-40B4-BE49-F238E27FC236}">
                <a16:creationId xmlns:a16="http://schemas.microsoft.com/office/drawing/2014/main" id="{3A7968A5-7D5F-0323-E09E-584445D1C798}"/>
              </a:ext>
            </a:extLst>
          </p:cNvPr>
          <p:cNvSpPr>
            <a:spLocks noGrp="1"/>
          </p:cNvSpPr>
          <p:nvPr>
            <p:ph type="body" sz="quarter" idx="40"/>
          </p:nvPr>
        </p:nvSpPr>
        <p:spPr>
          <a:xfrm>
            <a:off x="309168" y="1531813"/>
            <a:ext cx="4424197" cy="3945621"/>
          </a:xfrm>
        </p:spPr>
        <p:txBody>
          <a:bodyPr/>
          <a:lstStyle/>
          <a:p>
            <a:pPr algn="just"/>
            <a:r>
              <a:rPr lang="en-US" sz="2200" dirty="0"/>
              <a:t>From 2015 to 2017, deep learning innovations like </a:t>
            </a:r>
            <a:r>
              <a:rPr lang="en-GB" sz="2200" dirty="0"/>
              <a:t>Recurrent Neural Networks (</a:t>
            </a:r>
            <a:r>
              <a:rPr lang="en-US" sz="2200" dirty="0"/>
              <a:t>RNNs), </a:t>
            </a:r>
            <a:r>
              <a:rPr lang="en-GB" sz="2200" dirty="0"/>
              <a:t>Long Short-Term Memory (</a:t>
            </a:r>
            <a:r>
              <a:rPr lang="en-US" sz="2200" dirty="0"/>
              <a:t>LSTMs), sequence-to-sequence models, and attention mechanisms greatly improved handling of long text dependencies, enabling better translation, summarization, and interpretability, and paving the way for the transformer era in </a:t>
            </a:r>
            <a:r>
              <a:rPr lang="en-GB" sz="2200" dirty="0"/>
              <a:t>Natural Language Processing (</a:t>
            </a:r>
            <a:r>
              <a:rPr lang="en-US" sz="2200" dirty="0"/>
              <a:t>NLP)</a:t>
            </a:r>
          </a:p>
        </p:txBody>
      </p:sp>
      <p:sp>
        <p:nvSpPr>
          <p:cNvPr id="8" name="Title 7">
            <a:extLst>
              <a:ext uri="{FF2B5EF4-FFF2-40B4-BE49-F238E27FC236}">
                <a16:creationId xmlns:a16="http://schemas.microsoft.com/office/drawing/2014/main" id="{1F4C6F34-E751-B7AB-7D00-7AF5B6E875F5}"/>
              </a:ext>
            </a:extLst>
          </p:cNvPr>
          <p:cNvSpPr>
            <a:spLocks noGrp="1"/>
          </p:cNvSpPr>
          <p:nvPr>
            <p:ph type="title"/>
          </p:nvPr>
        </p:nvSpPr>
        <p:spPr/>
        <p:txBody>
          <a:bodyPr/>
          <a:lstStyle/>
          <a:p>
            <a:r>
              <a:rPr lang="en-US" dirty="0"/>
              <a:t>FOUR KEY STAGES CONT’D</a:t>
            </a:r>
          </a:p>
        </p:txBody>
      </p:sp>
      <p:sp>
        <p:nvSpPr>
          <p:cNvPr id="10" name="Rectangle 9">
            <a:extLst>
              <a:ext uri="{FF2B5EF4-FFF2-40B4-BE49-F238E27FC236}">
                <a16:creationId xmlns:a16="http://schemas.microsoft.com/office/drawing/2014/main" id="{8798DD76-A481-DA19-46E8-4584CF6F3095}"/>
              </a:ext>
            </a:extLst>
          </p:cNvPr>
          <p:cNvSpPr/>
          <p:nvPr/>
        </p:nvSpPr>
        <p:spPr>
          <a:xfrm>
            <a:off x="9233647" y="6373906"/>
            <a:ext cx="1801906" cy="403412"/>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42" name="Picture Placeholder 41">
            <a:extLst>
              <a:ext uri="{FF2B5EF4-FFF2-40B4-BE49-F238E27FC236}">
                <a16:creationId xmlns:a16="http://schemas.microsoft.com/office/drawing/2014/main" id="{2E206556-F5E0-B244-3F13-7BB765694C7E}"/>
              </a:ext>
            </a:extLst>
          </p:cNvPr>
          <p:cNvPicPr>
            <a:picLocks noGrp="1" noChangeAspect="1"/>
          </p:cNvPicPr>
          <p:nvPr>
            <p:ph type="pic" sz="quarter" idx="10"/>
          </p:nvPr>
        </p:nvPicPr>
        <p:blipFill>
          <a:blip r:embed="rId2"/>
          <a:srcRect l="21765" r="21765"/>
          <a:stretch>
            <a:fillRect/>
          </a:stretch>
        </p:blipFill>
        <p:spPr/>
      </p:pic>
      <p:sp>
        <p:nvSpPr>
          <p:cNvPr id="43" name="Rectangle 42">
            <a:extLst>
              <a:ext uri="{FF2B5EF4-FFF2-40B4-BE49-F238E27FC236}">
                <a16:creationId xmlns:a16="http://schemas.microsoft.com/office/drawing/2014/main" id="{31FCA044-3258-7A49-F667-86D33362A361}"/>
              </a:ext>
            </a:extLst>
          </p:cNvPr>
          <p:cNvSpPr/>
          <p:nvPr/>
        </p:nvSpPr>
        <p:spPr>
          <a:xfrm>
            <a:off x="6096000" y="2429435"/>
            <a:ext cx="6096000" cy="3772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14971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DF8D4-C01D-BA04-2463-94102244768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EF65EF-E3E2-50D4-63BA-EE1160C6DEB2}"/>
              </a:ext>
            </a:extLst>
          </p:cNvPr>
          <p:cNvSpPr>
            <a:spLocks noGrp="1"/>
          </p:cNvSpPr>
          <p:nvPr>
            <p:ph type="sldNum" sz="quarter" idx="4"/>
          </p:nvPr>
        </p:nvSpPr>
        <p:spPr/>
        <p:txBody>
          <a:bodyPr/>
          <a:lstStyle/>
          <a:p>
            <a:fld id="{5E0C3BBE-9543-48E5-A6E1-C646F9A01966}" type="slidenum">
              <a:rPr lang="en-ID" smtClean="0"/>
              <a:pPr/>
              <a:t>12</a:t>
            </a:fld>
            <a:endParaRPr lang="en-ID" dirty="0"/>
          </a:p>
        </p:txBody>
      </p:sp>
      <p:sp>
        <p:nvSpPr>
          <p:cNvPr id="5" name="Footer Placeholder 4">
            <a:extLst>
              <a:ext uri="{FF2B5EF4-FFF2-40B4-BE49-F238E27FC236}">
                <a16:creationId xmlns:a16="http://schemas.microsoft.com/office/drawing/2014/main" id="{A2917723-3630-4E2B-55EB-34B7DAC6EB5A}"/>
              </a:ext>
            </a:extLst>
          </p:cNvPr>
          <p:cNvSpPr>
            <a:spLocks noGrp="1"/>
          </p:cNvSpPr>
          <p:nvPr>
            <p:ph type="ftr" sz="quarter" idx="3"/>
          </p:nvPr>
        </p:nvSpPr>
        <p:spPr/>
        <p:txBody>
          <a:bodyPr/>
          <a:lstStyle/>
          <a:p>
            <a:r>
              <a:rPr lang="en-US" b="1" dirty="0"/>
              <a:t>Deep Learning &amp; Sequence Models (2015-2017)</a:t>
            </a:r>
          </a:p>
        </p:txBody>
      </p:sp>
      <p:sp>
        <p:nvSpPr>
          <p:cNvPr id="8" name="Title 7">
            <a:extLst>
              <a:ext uri="{FF2B5EF4-FFF2-40B4-BE49-F238E27FC236}">
                <a16:creationId xmlns:a16="http://schemas.microsoft.com/office/drawing/2014/main" id="{B5955BAF-7AC4-A1AE-E372-53B1AF655DBC}"/>
              </a:ext>
            </a:extLst>
          </p:cNvPr>
          <p:cNvSpPr>
            <a:spLocks noGrp="1"/>
          </p:cNvSpPr>
          <p:nvPr>
            <p:ph type="title"/>
          </p:nvPr>
        </p:nvSpPr>
        <p:spPr/>
        <p:txBody>
          <a:bodyPr/>
          <a:lstStyle/>
          <a:p>
            <a:r>
              <a:rPr lang="en-US" dirty="0"/>
              <a:t>Example</a:t>
            </a:r>
          </a:p>
        </p:txBody>
      </p:sp>
      <p:sp>
        <p:nvSpPr>
          <p:cNvPr id="9" name="Text Placeholder 8">
            <a:extLst>
              <a:ext uri="{FF2B5EF4-FFF2-40B4-BE49-F238E27FC236}">
                <a16:creationId xmlns:a16="http://schemas.microsoft.com/office/drawing/2014/main" id="{4E6777CD-0073-7278-B9B6-6F1FA662838E}"/>
              </a:ext>
            </a:extLst>
          </p:cNvPr>
          <p:cNvSpPr>
            <a:spLocks noGrp="1"/>
          </p:cNvSpPr>
          <p:nvPr>
            <p:ph type="body" sz="quarter" idx="39"/>
          </p:nvPr>
        </p:nvSpPr>
        <p:spPr>
          <a:xfrm>
            <a:off x="6095999" y="885707"/>
            <a:ext cx="5508619" cy="824940"/>
          </a:xfrm>
        </p:spPr>
        <p:txBody>
          <a:bodyPr/>
          <a:lstStyle/>
          <a:p>
            <a:pPr algn="ctr"/>
            <a:r>
              <a:rPr lang="en-US" sz="2400" dirty="0">
                <a:solidFill>
                  <a:schemeClr val="tx1">
                    <a:lumMod val="50000"/>
                  </a:schemeClr>
                </a:solidFill>
              </a:rPr>
              <a:t>Deep Learning &amp; Sequence Models (2015-2017)</a:t>
            </a:r>
          </a:p>
        </p:txBody>
      </p:sp>
      <p:sp>
        <p:nvSpPr>
          <p:cNvPr id="10" name="Text Placeholder 9">
            <a:extLst>
              <a:ext uri="{FF2B5EF4-FFF2-40B4-BE49-F238E27FC236}">
                <a16:creationId xmlns:a16="http://schemas.microsoft.com/office/drawing/2014/main" id="{91FD0E41-5C6A-FE51-05E4-EBB3AC793DB1}"/>
              </a:ext>
            </a:extLst>
          </p:cNvPr>
          <p:cNvSpPr>
            <a:spLocks noGrp="1"/>
          </p:cNvSpPr>
          <p:nvPr>
            <p:ph type="body" sz="quarter" idx="40"/>
          </p:nvPr>
        </p:nvSpPr>
        <p:spPr>
          <a:xfrm>
            <a:off x="6096000" y="1792942"/>
            <a:ext cx="5508619" cy="3664884"/>
          </a:xfrm>
        </p:spPr>
        <p:txBody>
          <a:bodyPr/>
          <a:lstStyle/>
          <a:p>
            <a:pPr algn="just"/>
            <a:r>
              <a:rPr lang="en-US" sz="2400" dirty="0"/>
              <a:t>In 2017, advances like LSTMs, sequence-to-sequence models and attention mechanisms enabled AI meeting assistants to produce concise, accurate summaries of hour-long meetings, preserving key details, focusing on important points, and outperforming earlier RNN-based approaches.</a:t>
            </a:r>
            <a:endParaRPr lang="en-US" sz="2200" dirty="0"/>
          </a:p>
        </p:txBody>
      </p:sp>
      <p:sp>
        <p:nvSpPr>
          <p:cNvPr id="11" name="Rectangle 10">
            <a:extLst>
              <a:ext uri="{FF2B5EF4-FFF2-40B4-BE49-F238E27FC236}">
                <a16:creationId xmlns:a16="http://schemas.microsoft.com/office/drawing/2014/main" id="{52337F06-9402-D926-9ABA-C22830592292}"/>
              </a:ext>
            </a:extLst>
          </p:cNvPr>
          <p:cNvSpPr/>
          <p:nvPr/>
        </p:nvSpPr>
        <p:spPr>
          <a:xfrm>
            <a:off x="9242611" y="6347012"/>
            <a:ext cx="1801906" cy="403412"/>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464816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84D43-8752-68D6-A66E-EEC2091216DE}"/>
            </a:ext>
          </a:extLst>
        </p:cNvPr>
        <p:cNvGrpSpPr/>
        <p:nvPr/>
      </p:nvGrpSpPr>
      <p:grpSpPr>
        <a:xfrm>
          <a:off x="0" y="0"/>
          <a:ext cx="0" cy="0"/>
          <a:chOff x="0" y="0"/>
          <a:chExt cx="0" cy="0"/>
        </a:xfrm>
      </p:grpSpPr>
      <p:sp>
        <p:nvSpPr>
          <p:cNvPr id="9" name="Text Placeholder 8">
            <a:extLst>
              <a:ext uri="{FF2B5EF4-FFF2-40B4-BE49-F238E27FC236}">
                <a16:creationId xmlns:a16="http://schemas.microsoft.com/office/drawing/2014/main" id="{77670BAA-FDE7-9BC3-7014-AF4DDCF32729}"/>
              </a:ext>
            </a:extLst>
          </p:cNvPr>
          <p:cNvSpPr>
            <a:spLocks noGrp="1"/>
          </p:cNvSpPr>
          <p:nvPr>
            <p:ph type="body" sz="quarter" idx="39"/>
          </p:nvPr>
        </p:nvSpPr>
        <p:spPr/>
        <p:txBody>
          <a:bodyPr/>
          <a:lstStyle/>
          <a:p>
            <a:pPr algn="ctr"/>
            <a:r>
              <a:rPr lang="en-US" sz="2800" dirty="0">
                <a:solidFill>
                  <a:schemeClr val="tx1">
                    <a:lumMod val="50000"/>
                  </a:schemeClr>
                </a:solidFill>
              </a:rPr>
              <a:t>Transformer Era (2018–Present)</a:t>
            </a:r>
          </a:p>
        </p:txBody>
      </p:sp>
      <p:sp>
        <p:nvSpPr>
          <p:cNvPr id="32" name="Text Placeholder 31">
            <a:extLst>
              <a:ext uri="{FF2B5EF4-FFF2-40B4-BE49-F238E27FC236}">
                <a16:creationId xmlns:a16="http://schemas.microsoft.com/office/drawing/2014/main" id="{FFCD0244-7E7C-3D01-F608-5F470BEB7701}"/>
              </a:ext>
            </a:extLst>
          </p:cNvPr>
          <p:cNvSpPr>
            <a:spLocks noGrp="1"/>
          </p:cNvSpPr>
          <p:nvPr>
            <p:ph type="body" sz="quarter" idx="40"/>
          </p:nvPr>
        </p:nvSpPr>
        <p:spPr>
          <a:xfrm>
            <a:off x="309168" y="1531813"/>
            <a:ext cx="4424197" cy="3945621"/>
          </a:xfrm>
        </p:spPr>
        <p:txBody>
          <a:bodyPr/>
          <a:lstStyle/>
          <a:p>
            <a:pPr algn="just"/>
            <a:r>
              <a:rPr lang="en-GB" sz="2400" dirty="0"/>
              <a:t>A decisive turning point arrived in 2017 with the publication of “Attention Is All You Need” by Vaswani et al. (2017), introducing the transformer architecture. </a:t>
            </a:r>
            <a:endParaRPr lang="en-US" sz="3200" dirty="0"/>
          </a:p>
        </p:txBody>
      </p:sp>
      <p:sp>
        <p:nvSpPr>
          <p:cNvPr id="8" name="Title 7">
            <a:extLst>
              <a:ext uri="{FF2B5EF4-FFF2-40B4-BE49-F238E27FC236}">
                <a16:creationId xmlns:a16="http://schemas.microsoft.com/office/drawing/2014/main" id="{B621A43A-21BB-2E6B-0ECC-791426F4126C}"/>
              </a:ext>
            </a:extLst>
          </p:cNvPr>
          <p:cNvSpPr>
            <a:spLocks noGrp="1"/>
          </p:cNvSpPr>
          <p:nvPr>
            <p:ph type="title"/>
          </p:nvPr>
        </p:nvSpPr>
        <p:spPr/>
        <p:txBody>
          <a:bodyPr/>
          <a:lstStyle/>
          <a:p>
            <a:r>
              <a:rPr lang="en-US" dirty="0"/>
              <a:t>FOUR KEY STAGES CONT’D</a:t>
            </a:r>
          </a:p>
        </p:txBody>
      </p:sp>
      <p:sp>
        <p:nvSpPr>
          <p:cNvPr id="10" name="Rectangle 9">
            <a:extLst>
              <a:ext uri="{FF2B5EF4-FFF2-40B4-BE49-F238E27FC236}">
                <a16:creationId xmlns:a16="http://schemas.microsoft.com/office/drawing/2014/main" id="{8A8E1FB9-8B0C-9E69-BE3F-6A8625D501F5}"/>
              </a:ext>
            </a:extLst>
          </p:cNvPr>
          <p:cNvSpPr/>
          <p:nvPr/>
        </p:nvSpPr>
        <p:spPr>
          <a:xfrm>
            <a:off x="9233647" y="6373906"/>
            <a:ext cx="1801906" cy="403412"/>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3" name="Rectangle 42">
            <a:extLst>
              <a:ext uri="{FF2B5EF4-FFF2-40B4-BE49-F238E27FC236}">
                <a16:creationId xmlns:a16="http://schemas.microsoft.com/office/drawing/2014/main" id="{7F5F1B9E-D707-F634-0F94-B179C0E56810}"/>
              </a:ext>
            </a:extLst>
          </p:cNvPr>
          <p:cNvSpPr/>
          <p:nvPr/>
        </p:nvSpPr>
        <p:spPr>
          <a:xfrm>
            <a:off x="6096000" y="2429435"/>
            <a:ext cx="6096000" cy="3772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a:extLst>
              <a:ext uri="{FF2B5EF4-FFF2-40B4-BE49-F238E27FC236}">
                <a16:creationId xmlns:a16="http://schemas.microsoft.com/office/drawing/2014/main" id="{24ED5D7B-4A62-9B3F-F761-47B18CB7F4AB}"/>
              </a:ext>
            </a:extLst>
          </p:cNvPr>
          <p:cNvPicPr>
            <a:picLocks noGrp="1" noChangeAspect="1"/>
          </p:cNvPicPr>
          <p:nvPr>
            <p:ph type="pic" sz="quarter" idx="10"/>
          </p:nvPr>
        </p:nvPicPr>
        <p:blipFill>
          <a:blip r:embed="rId2"/>
          <a:srcRect t="26979" b="26979"/>
          <a:stretch>
            <a:fillRect/>
          </a:stretch>
        </p:blipFill>
        <p:spPr>
          <a:xfrm>
            <a:off x="6096000" y="56468"/>
            <a:ext cx="6096000" cy="2806699"/>
          </a:xfrm>
        </p:spPr>
      </p:pic>
    </p:spTree>
    <p:extLst>
      <p:ext uri="{BB962C8B-B14F-4D97-AF65-F5344CB8AC3E}">
        <p14:creationId xmlns:p14="http://schemas.microsoft.com/office/powerpoint/2010/main" val="38493562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64F17A-0AFB-14CD-D966-592D16AF6CC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44E6A6F-5979-DECF-D5CA-C4F3BDC5A217}"/>
              </a:ext>
            </a:extLst>
          </p:cNvPr>
          <p:cNvSpPr>
            <a:spLocks noGrp="1"/>
          </p:cNvSpPr>
          <p:nvPr>
            <p:ph type="sldNum" sz="quarter" idx="4"/>
          </p:nvPr>
        </p:nvSpPr>
        <p:spPr/>
        <p:txBody>
          <a:bodyPr/>
          <a:lstStyle/>
          <a:p>
            <a:fld id="{5E0C3BBE-9543-48E5-A6E1-C646F9A01966}" type="slidenum">
              <a:rPr lang="en-ID" smtClean="0"/>
              <a:pPr/>
              <a:t>14</a:t>
            </a:fld>
            <a:endParaRPr lang="en-ID" dirty="0"/>
          </a:p>
        </p:txBody>
      </p:sp>
      <p:sp>
        <p:nvSpPr>
          <p:cNvPr id="5" name="Footer Placeholder 4">
            <a:extLst>
              <a:ext uri="{FF2B5EF4-FFF2-40B4-BE49-F238E27FC236}">
                <a16:creationId xmlns:a16="http://schemas.microsoft.com/office/drawing/2014/main" id="{EC039EAB-8FC3-D1EB-28C6-6E98348DB2EF}"/>
              </a:ext>
            </a:extLst>
          </p:cNvPr>
          <p:cNvSpPr>
            <a:spLocks noGrp="1"/>
          </p:cNvSpPr>
          <p:nvPr>
            <p:ph type="ftr" sz="quarter" idx="3"/>
          </p:nvPr>
        </p:nvSpPr>
        <p:spPr/>
        <p:txBody>
          <a:bodyPr/>
          <a:lstStyle/>
          <a:p>
            <a:r>
              <a:rPr lang="en-US" b="1" dirty="0"/>
              <a:t>Transformer Era (2018–Present)</a:t>
            </a:r>
          </a:p>
        </p:txBody>
      </p:sp>
      <p:sp>
        <p:nvSpPr>
          <p:cNvPr id="8" name="Title 7">
            <a:extLst>
              <a:ext uri="{FF2B5EF4-FFF2-40B4-BE49-F238E27FC236}">
                <a16:creationId xmlns:a16="http://schemas.microsoft.com/office/drawing/2014/main" id="{B225EF2A-E19A-A0BC-7753-07B86A5F8EEE}"/>
              </a:ext>
            </a:extLst>
          </p:cNvPr>
          <p:cNvSpPr>
            <a:spLocks noGrp="1"/>
          </p:cNvSpPr>
          <p:nvPr>
            <p:ph type="title"/>
          </p:nvPr>
        </p:nvSpPr>
        <p:spPr/>
        <p:txBody>
          <a:bodyPr/>
          <a:lstStyle/>
          <a:p>
            <a:r>
              <a:rPr lang="en-US" dirty="0"/>
              <a:t>Example</a:t>
            </a:r>
          </a:p>
        </p:txBody>
      </p:sp>
      <p:sp>
        <p:nvSpPr>
          <p:cNvPr id="9" name="Text Placeholder 8">
            <a:extLst>
              <a:ext uri="{FF2B5EF4-FFF2-40B4-BE49-F238E27FC236}">
                <a16:creationId xmlns:a16="http://schemas.microsoft.com/office/drawing/2014/main" id="{6EBACD95-152E-51D1-3815-A96B354F4F56}"/>
              </a:ext>
            </a:extLst>
          </p:cNvPr>
          <p:cNvSpPr>
            <a:spLocks noGrp="1"/>
          </p:cNvSpPr>
          <p:nvPr>
            <p:ph type="body" sz="quarter" idx="39"/>
          </p:nvPr>
        </p:nvSpPr>
        <p:spPr>
          <a:xfrm>
            <a:off x="6095999" y="885707"/>
            <a:ext cx="5508619" cy="824940"/>
          </a:xfrm>
        </p:spPr>
        <p:txBody>
          <a:bodyPr/>
          <a:lstStyle/>
          <a:p>
            <a:pPr algn="ctr"/>
            <a:r>
              <a:rPr lang="en-US" sz="3000" dirty="0"/>
              <a:t>Transformer Era (2018–Present)</a:t>
            </a:r>
          </a:p>
        </p:txBody>
      </p:sp>
      <p:sp>
        <p:nvSpPr>
          <p:cNvPr id="10" name="Text Placeholder 9">
            <a:extLst>
              <a:ext uri="{FF2B5EF4-FFF2-40B4-BE49-F238E27FC236}">
                <a16:creationId xmlns:a16="http://schemas.microsoft.com/office/drawing/2014/main" id="{993AED67-5DD1-40E4-E588-0C4673245ABD}"/>
              </a:ext>
            </a:extLst>
          </p:cNvPr>
          <p:cNvSpPr>
            <a:spLocks noGrp="1"/>
          </p:cNvSpPr>
          <p:nvPr>
            <p:ph type="body" sz="quarter" idx="40"/>
          </p:nvPr>
        </p:nvSpPr>
        <p:spPr>
          <a:xfrm>
            <a:off x="6096000" y="1792942"/>
            <a:ext cx="5508619" cy="3664884"/>
          </a:xfrm>
        </p:spPr>
        <p:txBody>
          <a:bodyPr/>
          <a:lstStyle/>
          <a:p>
            <a:pPr algn="just"/>
            <a:r>
              <a:rPr lang="en-GB" sz="2400" dirty="0"/>
              <a:t>Transformers like BERT, GPT-4 and </a:t>
            </a:r>
            <a:r>
              <a:rPr lang="en-GB" sz="2400" dirty="0" err="1"/>
              <a:t>LegalBERT</a:t>
            </a:r>
            <a:r>
              <a:rPr lang="en-GB" sz="2400" dirty="0"/>
              <a:t> enable law firms to </a:t>
            </a:r>
            <a:r>
              <a:rPr lang="en-GB" sz="2400" dirty="0" err="1"/>
              <a:t>analyze</a:t>
            </a:r>
            <a:r>
              <a:rPr lang="en-GB" sz="2400" dirty="0"/>
              <a:t> lengthy legal documents in seconds, generating summaries, extracting key clauses, and identifying risks cutting review time, improving accuracy and freeing staff for higher-value tasks.</a:t>
            </a:r>
            <a:endParaRPr lang="en-US" sz="3200" dirty="0"/>
          </a:p>
        </p:txBody>
      </p:sp>
      <p:sp>
        <p:nvSpPr>
          <p:cNvPr id="11" name="Rectangle 10">
            <a:extLst>
              <a:ext uri="{FF2B5EF4-FFF2-40B4-BE49-F238E27FC236}">
                <a16:creationId xmlns:a16="http://schemas.microsoft.com/office/drawing/2014/main" id="{49BFAEDB-F92F-25CD-8E78-82C7732AA9F2}"/>
              </a:ext>
            </a:extLst>
          </p:cNvPr>
          <p:cNvSpPr/>
          <p:nvPr/>
        </p:nvSpPr>
        <p:spPr>
          <a:xfrm>
            <a:off x="9242611" y="6347012"/>
            <a:ext cx="1801906" cy="403412"/>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73890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BAE4AD2E-5BBD-A25F-09C3-201E02FC9E97}"/>
              </a:ext>
            </a:extLst>
          </p:cNvPr>
          <p:cNvPicPr>
            <a:picLocks noGrp="1" noChangeAspect="1"/>
          </p:cNvPicPr>
          <p:nvPr>
            <p:ph type="pic" sz="quarter" idx="10"/>
          </p:nvPr>
        </p:nvPicPr>
        <p:blipFill>
          <a:blip r:embed="rId2"/>
          <a:srcRect t="40869" b="40869"/>
          <a:stretch>
            <a:fillRect/>
          </a:stretch>
        </p:blipFill>
        <p:spPr/>
      </p:pic>
      <p:sp>
        <p:nvSpPr>
          <p:cNvPr id="4" name="Title 3">
            <a:extLst>
              <a:ext uri="{FF2B5EF4-FFF2-40B4-BE49-F238E27FC236}">
                <a16:creationId xmlns:a16="http://schemas.microsoft.com/office/drawing/2014/main" id="{4BD9F042-01C2-0498-EBB5-9ADA3071D80F}"/>
              </a:ext>
            </a:extLst>
          </p:cNvPr>
          <p:cNvSpPr>
            <a:spLocks noGrp="1"/>
          </p:cNvSpPr>
          <p:nvPr>
            <p:ph type="ctrTitle"/>
          </p:nvPr>
        </p:nvSpPr>
        <p:spPr>
          <a:xfrm>
            <a:off x="731446" y="3429001"/>
            <a:ext cx="10873179" cy="2684928"/>
          </a:xfrm>
        </p:spPr>
        <p:txBody>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6" name="Slide Number Placeholder 5">
            <a:extLst>
              <a:ext uri="{FF2B5EF4-FFF2-40B4-BE49-F238E27FC236}">
                <a16:creationId xmlns:a16="http://schemas.microsoft.com/office/drawing/2014/main" id="{49BA6675-13FF-4BA9-BD8A-0B1792E64100}"/>
              </a:ext>
            </a:extLst>
          </p:cNvPr>
          <p:cNvSpPr>
            <a:spLocks noGrp="1"/>
          </p:cNvSpPr>
          <p:nvPr>
            <p:ph type="sldNum" sz="quarter" idx="4"/>
          </p:nvPr>
        </p:nvSpPr>
        <p:spPr/>
        <p:txBody>
          <a:bodyPr/>
          <a:lstStyle/>
          <a:p>
            <a:fld id="{5E0C3BBE-9543-48E5-A6E1-C646F9A01966}" type="slidenum">
              <a:rPr lang="en-ID" smtClean="0"/>
              <a:pPr/>
              <a:t>15</a:t>
            </a:fld>
            <a:endParaRPr lang="en-ID" dirty="0"/>
          </a:p>
        </p:txBody>
      </p:sp>
      <p:sp>
        <p:nvSpPr>
          <p:cNvPr id="7" name="Footer Placeholder 6">
            <a:extLst>
              <a:ext uri="{FF2B5EF4-FFF2-40B4-BE49-F238E27FC236}">
                <a16:creationId xmlns:a16="http://schemas.microsoft.com/office/drawing/2014/main" id="{DB05AE00-845C-E0F3-9452-86BAFDEC5137}"/>
              </a:ext>
            </a:extLst>
          </p:cNvPr>
          <p:cNvSpPr>
            <a:spLocks noGrp="1"/>
          </p:cNvSpPr>
          <p:nvPr>
            <p:ph type="ftr" sz="quarter" idx="3"/>
          </p:nvPr>
        </p:nvSpPr>
        <p:spPr/>
        <p:txBody>
          <a:bodyPr/>
          <a:lstStyle/>
          <a:p>
            <a:r>
              <a:rPr lang="en-US"/>
              <a:t>Revolutionising Data Curation via Language Models</a:t>
            </a:r>
            <a:endParaRPr lang="en-US" dirty="0"/>
          </a:p>
        </p:txBody>
      </p:sp>
      <p:sp>
        <p:nvSpPr>
          <p:cNvPr id="9" name="Rectangle 8">
            <a:extLst>
              <a:ext uri="{FF2B5EF4-FFF2-40B4-BE49-F238E27FC236}">
                <a16:creationId xmlns:a16="http://schemas.microsoft.com/office/drawing/2014/main" id="{4391C9D6-4214-6CC5-69DA-4F655BE97273}"/>
              </a:ext>
            </a:extLst>
          </p:cNvPr>
          <p:cNvSpPr/>
          <p:nvPr/>
        </p:nvSpPr>
        <p:spPr>
          <a:xfrm>
            <a:off x="9346131" y="6439301"/>
            <a:ext cx="1607418" cy="308008"/>
          </a:xfrm>
          <a:prstGeom prst="rect">
            <a:avLst/>
          </a:prstGeom>
          <a:solidFill>
            <a:schemeClr val="bg1">
              <a:lumMod val="85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0C1E4225-2805-F6A9-665E-AB9E9092B7D0}"/>
              </a:ext>
            </a:extLst>
          </p:cNvPr>
          <p:cNvSpPr txBox="1"/>
          <p:nvPr/>
        </p:nvSpPr>
        <p:spPr>
          <a:xfrm>
            <a:off x="896471" y="3451410"/>
            <a:ext cx="10237694" cy="1815882"/>
          </a:xfrm>
          <a:prstGeom prst="rect">
            <a:avLst/>
          </a:prstGeom>
          <a:noFill/>
        </p:spPr>
        <p:txBody>
          <a:bodyPr wrap="square">
            <a:spAutoFit/>
          </a:bodyPr>
          <a:lstStyle/>
          <a:p>
            <a:pPr algn="ctr"/>
            <a:r>
              <a:rPr lang="en-GB" sz="4000" b="1" dirty="0">
                <a:latin typeface="+mj-lt"/>
              </a:rPr>
              <a:t>REVOLUTIONISING</a:t>
            </a:r>
            <a:r>
              <a:rPr lang="en-GB" sz="3600" b="1" dirty="0">
                <a:latin typeface="+mj-lt"/>
              </a:rPr>
              <a:t> DATA CURATION AND MANAGEMENT THROUGH EMERGING LM ABILITIES</a:t>
            </a:r>
            <a:endParaRPr lang="en-US" dirty="0">
              <a:latin typeface="+mj-lt"/>
            </a:endParaRPr>
          </a:p>
        </p:txBody>
      </p:sp>
    </p:spTree>
    <p:extLst>
      <p:ext uri="{BB962C8B-B14F-4D97-AF65-F5344CB8AC3E}">
        <p14:creationId xmlns:p14="http://schemas.microsoft.com/office/powerpoint/2010/main" val="10675962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169A83-2F9B-A505-39CD-F22F754E1B0D}"/>
              </a:ext>
            </a:extLst>
          </p:cNvPr>
          <p:cNvSpPr>
            <a:spLocks noGrp="1"/>
          </p:cNvSpPr>
          <p:nvPr>
            <p:ph type="sldNum" sz="quarter" idx="4"/>
          </p:nvPr>
        </p:nvSpPr>
        <p:spPr/>
        <p:txBody>
          <a:bodyPr/>
          <a:lstStyle/>
          <a:p>
            <a:fld id="{5E0C3BBE-9543-48E5-A6E1-C646F9A01966}" type="slidenum">
              <a:rPr lang="en-ID" smtClean="0"/>
              <a:pPr/>
              <a:t>16</a:t>
            </a:fld>
            <a:endParaRPr lang="en-ID" dirty="0"/>
          </a:p>
        </p:txBody>
      </p:sp>
      <p:pic>
        <p:nvPicPr>
          <p:cNvPr id="10" name="Picture Placeholder 9">
            <a:extLst>
              <a:ext uri="{FF2B5EF4-FFF2-40B4-BE49-F238E27FC236}">
                <a16:creationId xmlns:a16="http://schemas.microsoft.com/office/drawing/2014/main" id="{CA6120F8-AA9A-476B-4400-3457006DA58D}"/>
              </a:ext>
            </a:extLst>
          </p:cNvPr>
          <p:cNvPicPr>
            <a:picLocks noGrp="1" noChangeAspect="1"/>
          </p:cNvPicPr>
          <p:nvPr>
            <p:ph type="pic" sz="quarter" idx="10"/>
          </p:nvPr>
        </p:nvPicPr>
        <p:blipFill>
          <a:blip r:embed="rId2"/>
          <a:srcRect t="18250" b="18250"/>
          <a:stretch>
            <a:fillRect/>
          </a:stretch>
        </p:blipFill>
        <p:spPr/>
      </p:pic>
      <p:sp>
        <p:nvSpPr>
          <p:cNvPr id="4" name="Footer Placeholder 3">
            <a:extLst>
              <a:ext uri="{FF2B5EF4-FFF2-40B4-BE49-F238E27FC236}">
                <a16:creationId xmlns:a16="http://schemas.microsoft.com/office/drawing/2014/main" id="{00A658CE-1A80-C886-B5A3-8A4EA03F2D9E}"/>
              </a:ext>
            </a:extLst>
          </p:cNvPr>
          <p:cNvSpPr>
            <a:spLocks noGrp="1"/>
          </p:cNvSpPr>
          <p:nvPr>
            <p:ph type="ftr" sz="quarter" idx="3"/>
          </p:nvPr>
        </p:nvSpPr>
        <p:spPr/>
        <p:txBody>
          <a:bodyPr/>
          <a:lstStyle/>
          <a:p>
            <a:r>
              <a:rPr lang="en-US"/>
              <a:t>Revolutionising Data Curation via Language Models</a:t>
            </a:r>
            <a:endParaRPr lang="en-US" dirty="0"/>
          </a:p>
        </p:txBody>
      </p:sp>
      <p:sp>
        <p:nvSpPr>
          <p:cNvPr id="5" name="Text Placeholder 4">
            <a:extLst>
              <a:ext uri="{FF2B5EF4-FFF2-40B4-BE49-F238E27FC236}">
                <a16:creationId xmlns:a16="http://schemas.microsoft.com/office/drawing/2014/main" id="{B29704C1-AA4C-97B2-2EF0-E337ADAF4F87}"/>
              </a:ext>
            </a:extLst>
          </p:cNvPr>
          <p:cNvSpPr>
            <a:spLocks noGrp="1"/>
          </p:cNvSpPr>
          <p:nvPr>
            <p:ph type="body" sz="quarter" idx="39"/>
          </p:nvPr>
        </p:nvSpPr>
        <p:spPr>
          <a:xfrm>
            <a:off x="6240067" y="2392087"/>
            <a:ext cx="5364558" cy="324500"/>
          </a:xfrm>
        </p:spPr>
        <p:txBody>
          <a:bodyPr/>
          <a:lstStyle/>
          <a:p>
            <a:r>
              <a:rPr lang="en-US" dirty="0"/>
              <a:t>AUTOMATED METADATA GENERATION</a:t>
            </a:r>
          </a:p>
        </p:txBody>
      </p:sp>
      <p:sp>
        <p:nvSpPr>
          <p:cNvPr id="6" name="Text Placeholder 5">
            <a:extLst>
              <a:ext uri="{FF2B5EF4-FFF2-40B4-BE49-F238E27FC236}">
                <a16:creationId xmlns:a16="http://schemas.microsoft.com/office/drawing/2014/main" id="{3142DF7E-2636-762B-CD38-EE963454D25F}"/>
              </a:ext>
            </a:extLst>
          </p:cNvPr>
          <p:cNvSpPr>
            <a:spLocks noGrp="1"/>
          </p:cNvSpPr>
          <p:nvPr>
            <p:ph type="body" sz="quarter" idx="40"/>
          </p:nvPr>
        </p:nvSpPr>
        <p:spPr>
          <a:xfrm>
            <a:off x="6240067" y="2781273"/>
            <a:ext cx="5364558" cy="1042926"/>
          </a:xfrm>
        </p:spPr>
        <p:txBody>
          <a:bodyPr/>
          <a:lstStyle/>
          <a:p>
            <a:pPr algn="just"/>
            <a:r>
              <a:rPr lang="en-US" dirty="0"/>
              <a:t>Leveraging advanced algorithms, LMs automate metadata generation to speed up tagging and classification. This innovation minimizes manual effort while improving accuracy and consistency in data curation. Example A model like </a:t>
            </a:r>
            <a:r>
              <a:rPr lang="en-US" dirty="0" err="1"/>
              <a:t>RoBERTa</a:t>
            </a:r>
            <a:r>
              <a:rPr lang="en-US" dirty="0"/>
              <a:t> tags research papers with keywords (e.g., “machine learning”, “neural networks”) for a university’s digital library, improving discoverability</a:t>
            </a:r>
          </a:p>
        </p:txBody>
      </p:sp>
      <p:sp>
        <p:nvSpPr>
          <p:cNvPr id="7" name="Title 6">
            <a:extLst>
              <a:ext uri="{FF2B5EF4-FFF2-40B4-BE49-F238E27FC236}">
                <a16:creationId xmlns:a16="http://schemas.microsoft.com/office/drawing/2014/main" id="{20D44FAC-C322-F8F1-92E1-0DDFFB56916B}"/>
              </a:ext>
            </a:extLst>
          </p:cNvPr>
          <p:cNvSpPr>
            <a:spLocks noGrp="1"/>
          </p:cNvSpPr>
          <p:nvPr>
            <p:ph type="title"/>
          </p:nvPr>
        </p:nvSpPr>
        <p:spPr/>
        <p:txBody>
          <a:bodyPr/>
          <a:lstStyle/>
          <a:p>
            <a:r>
              <a:rPr lang="en-US" sz="5400" dirty="0"/>
              <a:t>EMERGING LM ABILITIES</a:t>
            </a:r>
          </a:p>
        </p:txBody>
      </p:sp>
      <p:sp>
        <p:nvSpPr>
          <p:cNvPr id="8" name="Text Placeholder 7">
            <a:extLst>
              <a:ext uri="{FF2B5EF4-FFF2-40B4-BE49-F238E27FC236}">
                <a16:creationId xmlns:a16="http://schemas.microsoft.com/office/drawing/2014/main" id="{C27D1890-1F0C-3842-A80F-112D7D330DDD}"/>
              </a:ext>
            </a:extLst>
          </p:cNvPr>
          <p:cNvSpPr>
            <a:spLocks noGrp="1"/>
          </p:cNvSpPr>
          <p:nvPr>
            <p:ph type="body" sz="quarter" idx="41"/>
          </p:nvPr>
        </p:nvSpPr>
        <p:spPr>
          <a:xfrm>
            <a:off x="594188" y="4528281"/>
            <a:ext cx="5645879" cy="324500"/>
          </a:xfrm>
        </p:spPr>
        <p:txBody>
          <a:bodyPr/>
          <a:lstStyle/>
          <a:p>
            <a:r>
              <a:rPr lang="en-US" dirty="0"/>
              <a:t>SEMANTIC SEARCH </a:t>
            </a:r>
            <a:r>
              <a:rPr lang="en-GB" dirty="0"/>
              <a:t>AND DISCOVERY</a:t>
            </a:r>
            <a:endParaRPr lang="en-US" dirty="0"/>
          </a:p>
        </p:txBody>
      </p:sp>
      <p:sp>
        <p:nvSpPr>
          <p:cNvPr id="9" name="Text Placeholder 8">
            <a:extLst>
              <a:ext uri="{FF2B5EF4-FFF2-40B4-BE49-F238E27FC236}">
                <a16:creationId xmlns:a16="http://schemas.microsoft.com/office/drawing/2014/main" id="{F0672A4E-9EA9-4EA3-C3FD-CEEC259B5B4C}"/>
              </a:ext>
            </a:extLst>
          </p:cNvPr>
          <p:cNvSpPr>
            <a:spLocks noGrp="1"/>
          </p:cNvSpPr>
          <p:nvPr>
            <p:ph type="body" sz="quarter" idx="42"/>
          </p:nvPr>
        </p:nvSpPr>
        <p:spPr/>
        <p:txBody>
          <a:bodyPr/>
          <a:lstStyle/>
          <a:p>
            <a:r>
              <a:rPr lang="en-US" dirty="0"/>
              <a:t>By utilizing language models, semantic search feature retrieves information based on meaning. This allows users to find relevant content in any language, enhancing data accessibility and usability. For instance, </a:t>
            </a:r>
            <a:r>
              <a:rPr lang="en-US" sz="1600" dirty="0"/>
              <a:t>A legal firm uses a Transformer-based model to retrieve case law documents relevant to “breach of contract” queries, even if exact phrases are absent.</a:t>
            </a:r>
          </a:p>
          <a:p>
            <a:endParaRPr lang="en-US" dirty="0"/>
          </a:p>
        </p:txBody>
      </p:sp>
      <p:sp>
        <p:nvSpPr>
          <p:cNvPr id="11" name="Rectangle 10">
            <a:extLst>
              <a:ext uri="{FF2B5EF4-FFF2-40B4-BE49-F238E27FC236}">
                <a16:creationId xmlns:a16="http://schemas.microsoft.com/office/drawing/2014/main" id="{C0B8DCF6-69B4-A0EF-80BE-66F1C691E347}"/>
              </a:ext>
            </a:extLst>
          </p:cNvPr>
          <p:cNvSpPr/>
          <p:nvPr/>
        </p:nvSpPr>
        <p:spPr>
          <a:xfrm>
            <a:off x="9346131" y="6439301"/>
            <a:ext cx="1607418" cy="308008"/>
          </a:xfrm>
          <a:prstGeom prst="rect">
            <a:avLst/>
          </a:prstGeom>
          <a:solidFill>
            <a:schemeClr val="bg1">
              <a:lumMod val="85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365072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7E2EB-F1AC-7AA2-6F4E-86500EFC616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EC70F4-551B-2580-6F5A-4BCFEFA1787A}"/>
              </a:ext>
            </a:extLst>
          </p:cNvPr>
          <p:cNvSpPr>
            <a:spLocks noGrp="1"/>
          </p:cNvSpPr>
          <p:nvPr>
            <p:ph type="sldNum" sz="quarter" idx="4"/>
          </p:nvPr>
        </p:nvSpPr>
        <p:spPr/>
        <p:txBody>
          <a:bodyPr/>
          <a:lstStyle/>
          <a:p>
            <a:fld id="{5E0C3BBE-9543-48E5-A6E1-C646F9A01966}" type="slidenum">
              <a:rPr lang="en-ID" smtClean="0"/>
              <a:pPr/>
              <a:t>17</a:t>
            </a:fld>
            <a:endParaRPr lang="en-ID" dirty="0"/>
          </a:p>
        </p:txBody>
      </p:sp>
      <p:sp>
        <p:nvSpPr>
          <p:cNvPr id="4" name="Footer Placeholder 3">
            <a:extLst>
              <a:ext uri="{FF2B5EF4-FFF2-40B4-BE49-F238E27FC236}">
                <a16:creationId xmlns:a16="http://schemas.microsoft.com/office/drawing/2014/main" id="{548E01C4-B5F8-8DD1-2BEA-0AB2F00F64D8}"/>
              </a:ext>
            </a:extLst>
          </p:cNvPr>
          <p:cNvSpPr>
            <a:spLocks noGrp="1"/>
          </p:cNvSpPr>
          <p:nvPr>
            <p:ph type="ftr" sz="quarter" idx="3"/>
          </p:nvPr>
        </p:nvSpPr>
        <p:spPr/>
        <p:txBody>
          <a:bodyPr/>
          <a:lstStyle/>
          <a:p>
            <a:r>
              <a:rPr lang="en-US"/>
              <a:t>Revolutionising Data Curation via Language Models</a:t>
            </a:r>
            <a:endParaRPr lang="en-US" dirty="0"/>
          </a:p>
        </p:txBody>
      </p:sp>
      <p:sp>
        <p:nvSpPr>
          <p:cNvPr id="5" name="Text Placeholder 4">
            <a:extLst>
              <a:ext uri="{FF2B5EF4-FFF2-40B4-BE49-F238E27FC236}">
                <a16:creationId xmlns:a16="http://schemas.microsoft.com/office/drawing/2014/main" id="{C8235EFF-5AEB-0B95-BEE7-5ADE49BB4241}"/>
              </a:ext>
            </a:extLst>
          </p:cNvPr>
          <p:cNvSpPr>
            <a:spLocks noGrp="1"/>
          </p:cNvSpPr>
          <p:nvPr>
            <p:ph type="body" sz="quarter" idx="39"/>
          </p:nvPr>
        </p:nvSpPr>
        <p:spPr>
          <a:xfrm>
            <a:off x="6197075" y="393970"/>
            <a:ext cx="5364558" cy="324500"/>
          </a:xfrm>
        </p:spPr>
        <p:txBody>
          <a:bodyPr/>
          <a:lstStyle/>
          <a:p>
            <a:r>
              <a:rPr lang="en-US" dirty="0"/>
              <a:t>DATA CLEANING</a:t>
            </a:r>
          </a:p>
        </p:txBody>
      </p:sp>
      <p:sp>
        <p:nvSpPr>
          <p:cNvPr id="6" name="Text Placeholder 5">
            <a:extLst>
              <a:ext uri="{FF2B5EF4-FFF2-40B4-BE49-F238E27FC236}">
                <a16:creationId xmlns:a16="http://schemas.microsoft.com/office/drawing/2014/main" id="{EE523963-C75A-AA3A-23A1-7BA34E6DADE2}"/>
              </a:ext>
            </a:extLst>
          </p:cNvPr>
          <p:cNvSpPr>
            <a:spLocks noGrp="1"/>
          </p:cNvSpPr>
          <p:nvPr>
            <p:ph type="body" sz="quarter" idx="40"/>
          </p:nvPr>
        </p:nvSpPr>
        <p:spPr>
          <a:xfrm>
            <a:off x="6240067" y="4627012"/>
            <a:ext cx="5364558" cy="1042926"/>
          </a:xfrm>
        </p:spPr>
        <p:txBody>
          <a:bodyPr/>
          <a:lstStyle/>
          <a:p>
            <a:r>
              <a:rPr lang="en-US" dirty="0">
                <a:solidFill>
                  <a:schemeClr val="tx1">
                    <a:lumMod val="50000"/>
                  </a:schemeClr>
                </a:solidFill>
              </a:rPr>
              <a:t>LMs enables non-technical users to interact with databases. </a:t>
            </a:r>
            <a:r>
              <a:rPr lang="en-GB" dirty="0"/>
              <a:t>A retail company’s chatbot, powered by a conversational LM, answers “Show me all late shipments in Q2 2025”, querying a logistics database in real-time. </a:t>
            </a:r>
            <a:endParaRPr lang="en-US" dirty="0">
              <a:solidFill>
                <a:schemeClr val="tx1">
                  <a:lumMod val="50000"/>
                </a:schemeClr>
              </a:solidFill>
            </a:endParaRPr>
          </a:p>
        </p:txBody>
      </p:sp>
      <p:sp>
        <p:nvSpPr>
          <p:cNvPr id="7" name="Title 6">
            <a:extLst>
              <a:ext uri="{FF2B5EF4-FFF2-40B4-BE49-F238E27FC236}">
                <a16:creationId xmlns:a16="http://schemas.microsoft.com/office/drawing/2014/main" id="{CA6CD060-B898-C597-7E47-642BC7D5B451}"/>
              </a:ext>
            </a:extLst>
          </p:cNvPr>
          <p:cNvSpPr>
            <a:spLocks noGrp="1"/>
          </p:cNvSpPr>
          <p:nvPr>
            <p:ph type="title"/>
          </p:nvPr>
        </p:nvSpPr>
        <p:spPr>
          <a:xfrm>
            <a:off x="71717" y="55836"/>
            <a:ext cx="5364557" cy="1833660"/>
          </a:xfrm>
        </p:spPr>
        <p:txBody>
          <a:bodyPr/>
          <a:lstStyle/>
          <a:p>
            <a:r>
              <a:rPr lang="en-US" dirty="0">
                <a:solidFill>
                  <a:schemeClr val="bg1"/>
                </a:solidFill>
              </a:rPr>
              <a:t>Emerging LM Abilities  Cont’d</a:t>
            </a:r>
          </a:p>
        </p:txBody>
      </p:sp>
      <p:sp>
        <p:nvSpPr>
          <p:cNvPr id="8" name="Text Placeholder 7">
            <a:extLst>
              <a:ext uri="{FF2B5EF4-FFF2-40B4-BE49-F238E27FC236}">
                <a16:creationId xmlns:a16="http://schemas.microsoft.com/office/drawing/2014/main" id="{EFA69CB0-F4D0-83BF-63AC-D7F4C6D54017}"/>
              </a:ext>
            </a:extLst>
          </p:cNvPr>
          <p:cNvSpPr>
            <a:spLocks noGrp="1"/>
          </p:cNvSpPr>
          <p:nvPr>
            <p:ph type="body" sz="quarter" idx="41"/>
          </p:nvPr>
        </p:nvSpPr>
        <p:spPr>
          <a:xfrm>
            <a:off x="293217" y="4554472"/>
            <a:ext cx="5577474" cy="324500"/>
          </a:xfrm>
        </p:spPr>
        <p:txBody>
          <a:bodyPr/>
          <a:lstStyle/>
          <a:p>
            <a:pPr lvl="0"/>
            <a:r>
              <a:rPr lang="en-GB" dirty="0"/>
              <a:t>PREDICTIVE &amp; GENERATIVE ANALYTICS</a:t>
            </a:r>
            <a:endParaRPr lang="en-US" dirty="0"/>
          </a:p>
        </p:txBody>
      </p:sp>
      <p:sp>
        <p:nvSpPr>
          <p:cNvPr id="9" name="Text Placeholder 8">
            <a:extLst>
              <a:ext uri="{FF2B5EF4-FFF2-40B4-BE49-F238E27FC236}">
                <a16:creationId xmlns:a16="http://schemas.microsoft.com/office/drawing/2014/main" id="{706EE34D-05D6-B083-F86C-5E00D30A6486}"/>
              </a:ext>
            </a:extLst>
          </p:cNvPr>
          <p:cNvSpPr>
            <a:spLocks noGrp="1"/>
          </p:cNvSpPr>
          <p:nvPr>
            <p:ph type="body" sz="quarter" idx="42"/>
          </p:nvPr>
        </p:nvSpPr>
        <p:spPr>
          <a:xfrm>
            <a:off x="263069" y="4878972"/>
            <a:ext cx="4533624" cy="1166557"/>
          </a:xfrm>
        </p:spPr>
        <p:txBody>
          <a:bodyPr/>
          <a:lstStyle/>
          <a:p>
            <a:r>
              <a:rPr lang="en-US" dirty="0">
                <a:solidFill>
                  <a:schemeClr val="tx1">
                    <a:lumMod val="50000"/>
                  </a:schemeClr>
                </a:solidFill>
              </a:rPr>
              <a:t>LMs forecast trends &amp; generate synthetic data. </a:t>
            </a:r>
          </a:p>
          <a:p>
            <a:r>
              <a:rPr lang="en-US" dirty="0"/>
              <a:t>A healthcare provider uses GPT-4 to generate synthetic patient histories for AI model training, avoiding privacy violations under HIPAA</a:t>
            </a:r>
            <a:endParaRPr lang="en-US" dirty="0">
              <a:solidFill>
                <a:schemeClr val="tx1">
                  <a:lumMod val="50000"/>
                </a:schemeClr>
              </a:solidFill>
            </a:endParaRPr>
          </a:p>
        </p:txBody>
      </p:sp>
      <p:sp>
        <p:nvSpPr>
          <p:cNvPr id="11" name="Rectangle 10">
            <a:extLst>
              <a:ext uri="{FF2B5EF4-FFF2-40B4-BE49-F238E27FC236}">
                <a16:creationId xmlns:a16="http://schemas.microsoft.com/office/drawing/2014/main" id="{0FD9DF35-7337-EEC3-70CA-9CA6C82ABAE7}"/>
              </a:ext>
            </a:extLst>
          </p:cNvPr>
          <p:cNvSpPr/>
          <p:nvPr/>
        </p:nvSpPr>
        <p:spPr>
          <a:xfrm>
            <a:off x="9346131" y="6439301"/>
            <a:ext cx="1607418" cy="308008"/>
          </a:xfrm>
          <a:prstGeom prst="rect">
            <a:avLst/>
          </a:prstGeom>
          <a:solidFill>
            <a:schemeClr val="bg1">
              <a:lumMod val="85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3" name="Text Placeholder 4">
            <a:extLst>
              <a:ext uri="{FF2B5EF4-FFF2-40B4-BE49-F238E27FC236}">
                <a16:creationId xmlns:a16="http://schemas.microsoft.com/office/drawing/2014/main" id="{0B097F5C-BE84-44EC-F377-12D6BB00DA69}"/>
              </a:ext>
            </a:extLst>
          </p:cNvPr>
          <p:cNvSpPr txBox="1">
            <a:spLocks/>
          </p:cNvSpPr>
          <p:nvPr/>
        </p:nvSpPr>
        <p:spPr>
          <a:xfrm>
            <a:off x="6125355" y="1727246"/>
            <a:ext cx="5364558" cy="324500"/>
          </a:xfrm>
          <a:prstGeom prst="rect">
            <a:avLst/>
          </a:prstGeom>
        </p:spPr>
        <p:txBody>
          <a:bodyPr vert="horz" lIns="91440" tIns="0" rIns="91440" bIns="0" rtlCol="0" anchor="ctr">
            <a:noAutofit/>
          </a:bodyPr>
          <a:lstStyle>
            <a:lvl1pPr marL="0" indent="0" algn="l" defTabSz="914446" rtl="0" eaLnBrk="1" latinLnBrk="0" hangingPunct="1">
              <a:lnSpc>
                <a:spcPct val="100000"/>
              </a:lnSpc>
              <a:spcBef>
                <a:spcPts val="0"/>
              </a:spcBef>
              <a:buFont typeface="Arial" panose="020B0604020202020204" pitchFamily="34" charset="0"/>
              <a:buNone/>
              <a:defRPr sz="1800" b="1" kern="1200">
                <a:solidFill>
                  <a:schemeClr val="tx1"/>
                </a:solidFill>
                <a:latin typeface="+mn-lt"/>
                <a:ea typeface="+mn-ea"/>
                <a:cs typeface="+mn-cs"/>
              </a:defRPr>
            </a:lvl1pPr>
            <a:lvl2pPr marL="457223" indent="0" algn="l" defTabSz="914446" rtl="0" eaLnBrk="1" latinLnBrk="0" hangingPunct="1">
              <a:lnSpc>
                <a:spcPct val="100000"/>
              </a:lnSpc>
              <a:spcBef>
                <a:spcPts val="0"/>
              </a:spcBef>
              <a:buFont typeface="Arial" panose="020B0604020202020204" pitchFamily="34" charset="0"/>
              <a:buNone/>
              <a:defRPr sz="733" kern="1200">
                <a:solidFill>
                  <a:schemeClr val="tx1"/>
                </a:solidFill>
                <a:latin typeface="+mn-lt"/>
                <a:ea typeface="+mn-ea"/>
                <a:cs typeface="+mn-cs"/>
              </a:defRPr>
            </a:lvl2pPr>
            <a:lvl3pPr marL="914446" indent="0" algn="l" defTabSz="914446" rtl="0" eaLnBrk="1" latinLnBrk="0" hangingPunct="1">
              <a:lnSpc>
                <a:spcPct val="100000"/>
              </a:lnSpc>
              <a:spcBef>
                <a:spcPts val="0"/>
              </a:spcBef>
              <a:buFont typeface="Arial" panose="020B0604020202020204" pitchFamily="34" charset="0"/>
              <a:buNone/>
              <a:defRPr sz="700" kern="1200">
                <a:solidFill>
                  <a:schemeClr val="tx1"/>
                </a:solidFill>
                <a:latin typeface="+mn-lt"/>
                <a:ea typeface="+mn-ea"/>
                <a:cs typeface="+mn-cs"/>
              </a:defRPr>
            </a:lvl3pPr>
            <a:lvl4pPr marL="1371669" indent="0" algn="l" defTabSz="914446" rtl="0" eaLnBrk="1" latinLnBrk="0" hangingPunct="1">
              <a:lnSpc>
                <a:spcPct val="100000"/>
              </a:lnSpc>
              <a:spcBef>
                <a:spcPts val="0"/>
              </a:spcBef>
              <a:buFont typeface="Arial" panose="020B0604020202020204" pitchFamily="34" charset="0"/>
              <a:buNone/>
              <a:defRPr sz="667" kern="1200">
                <a:solidFill>
                  <a:schemeClr val="tx1"/>
                </a:solidFill>
                <a:latin typeface="+mn-lt"/>
                <a:ea typeface="+mn-ea"/>
                <a:cs typeface="+mn-cs"/>
              </a:defRPr>
            </a:lvl4pPr>
            <a:lvl5pPr marL="1828891" indent="0" algn="l" defTabSz="914446" rtl="0" eaLnBrk="1" latinLnBrk="0" hangingPunct="1">
              <a:lnSpc>
                <a:spcPct val="100000"/>
              </a:lnSpc>
              <a:spcBef>
                <a:spcPts val="0"/>
              </a:spcBef>
              <a:buFont typeface="Arial" panose="020B0604020202020204" pitchFamily="34" charset="0"/>
              <a:buNone/>
              <a:defRPr sz="667"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AUTOMATED SUMMARIZATION</a:t>
            </a:r>
          </a:p>
        </p:txBody>
      </p:sp>
      <p:sp>
        <p:nvSpPr>
          <p:cNvPr id="14" name="Text Placeholder 5">
            <a:extLst>
              <a:ext uri="{FF2B5EF4-FFF2-40B4-BE49-F238E27FC236}">
                <a16:creationId xmlns:a16="http://schemas.microsoft.com/office/drawing/2014/main" id="{DFAC9651-77BE-1944-42D7-232231774508}"/>
              </a:ext>
            </a:extLst>
          </p:cNvPr>
          <p:cNvSpPr txBox="1">
            <a:spLocks/>
          </p:cNvSpPr>
          <p:nvPr/>
        </p:nvSpPr>
        <p:spPr>
          <a:xfrm>
            <a:off x="6197075" y="697996"/>
            <a:ext cx="5364558" cy="1042926"/>
          </a:xfrm>
          <a:prstGeom prst="rect">
            <a:avLst/>
          </a:prstGeom>
        </p:spPr>
        <p:txBody>
          <a:bodyPr vert="horz" lIns="91440" tIns="0" rIns="91440" bIns="0" rtlCol="0">
            <a:noAutofit/>
          </a:bodyPr>
          <a:lstStyle>
            <a:lvl1pPr marL="0" indent="0" algn="l" defTabSz="914446" rtl="0" eaLnBrk="1" latinLnBrk="0" hangingPunct="1">
              <a:lnSpc>
                <a:spcPct val="100000"/>
              </a:lnSpc>
              <a:spcBef>
                <a:spcPts val="0"/>
              </a:spcBef>
              <a:buFont typeface="Arial" panose="020B0604020202020204" pitchFamily="34" charset="0"/>
              <a:buNone/>
              <a:defRPr sz="1600" b="0" kern="1200">
                <a:solidFill>
                  <a:schemeClr val="tx1"/>
                </a:solidFill>
                <a:latin typeface="+mn-lt"/>
                <a:ea typeface="+mn-ea"/>
                <a:cs typeface="+mn-cs"/>
              </a:defRPr>
            </a:lvl1pPr>
            <a:lvl2pPr marL="457223" indent="0" algn="l" defTabSz="914446" rtl="0" eaLnBrk="1" latinLnBrk="0" hangingPunct="1">
              <a:lnSpc>
                <a:spcPct val="100000"/>
              </a:lnSpc>
              <a:spcBef>
                <a:spcPts val="0"/>
              </a:spcBef>
              <a:buFont typeface="Arial" panose="020B0604020202020204" pitchFamily="34" charset="0"/>
              <a:buNone/>
              <a:defRPr sz="733" kern="1200">
                <a:solidFill>
                  <a:schemeClr val="tx1"/>
                </a:solidFill>
                <a:latin typeface="+mn-lt"/>
                <a:ea typeface="+mn-ea"/>
                <a:cs typeface="+mn-cs"/>
              </a:defRPr>
            </a:lvl2pPr>
            <a:lvl3pPr marL="914446" indent="0" algn="l" defTabSz="914446" rtl="0" eaLnBrk="1" latinLnBrk="0" hangingPunct="1">
              <a:lnSpc>
                <a:spcPct val="100000"/>
              </a:lnSpc>
              <a:spcBef>
                <a:spcPts val="0"/>
              </a:spcBef>
              <a:buFont typeface="Arial" panose="020B0604020202020204" pitchFamily="34" charset="0"/>
              <a:buNone/>
              <a:defRPr sz="700" kern="1200">
                <a:solidFill>
                  <a:schemeClr val="tx1"/>
                </a:solidFill>
                <a:latin typeface="+mn-lt"/>
                <a:ea typeface="+mn-ea"/>
                <a:cs typeface="+mn-cs"/>
              </a:defRPr>
            </a:lvl3pPr>
            <a:lvl4pPr marL="1371669" indent="0" algn="l" defTabSz="914446" rtl="0" eaLnBrk="1" latinLnBrk="0" hangingPunct="1">
              <a:lnSpc>
                <a:spcPct val="100000"/>
              </a:lnSpc>
              <a:spcBef>
                <a:spcPts val="0"/>
              </a:spcBef>
              <a:buFont typeface="Arial" panose="020B0604020202020204" pitchFamily="34" charset="0"/>
              <a:buNone/>
              <a:defRPr sz="667" kern="1200">
                <a:solidFill>
                  <a:schemeClr val="tx1"/>
                </a:solidFill>
                <a:latin typeface="+mn-lt"/>
                <a:ea typeface="+mn-ea"/>
                <a:cs typeface="+mn-cs"/>
              </a:defRPr>
            </a:lvl4pPr>
            <a:lvl5pPr marL="1828891" indent="0" algn="l" defTabSz="914446" rtl="0" eaLnBrk="1" latinLnBrk="0" hangingPunct="1">
              <a:lnSpc>
                <a:spcPct val="100000"/>
              </a:lnSpc>
              <a:spcBef>
                <a:spcPts val="0"/>
              </a:spcBef>
              <a:buFont typeface="Arial" panose="020B0604020202020204" pitchFamily="34" charset="0"/>
              <a:buNone/>
              <a:defRPr sz="667"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50000"/>
                  </a:schemeClr>
                </a:solidFill>
              </a:rPr>
              <a:t>LMs detect anomalies and  standardize formats. For instance, </a:t>
            </a:r>
            <a:r>
              <a:rPr lang="en-US" dirty="0"/>
              <a:t>GPT-4 standardizes inconsistent date formats (e.g., “12/01/23” vs. “January 12, 2023”) in medical records and extracts patient data into JSON for database integration</a:t>
            </a:r>
            <a:endParaRPr lang="en-US" dirty="0">
              <a:solidFill>
                <a:schemeClr val="tx1">
                  <a:lumMod val="50000"/>
                </a:schemeClr>
              </a:solidFill>
            </a:endParaRPr>
          </a:p>
        </p:txBody>
      </p:sp>
      <p:sp>
        <p:nvSpPr>
          <p:cNvPr id="15" name="Text Placeholder 5">
            <a:extLst>
              <a:ext uri="{FF2B5EF4-FFF2-40B4-BE49-F238E27FC236}">
                <a16:creationId xmlns:a16="http://schemas.microsoft.com/office/drawing/2014/main" id="{87690EBE-7ADF-77A0-9031-6DD7B182328C}"/>
              </a:ext>
            </a:extLst>
          </p:cNvPr>
          <p:cNvSpPr txBox="1">
            <a:spLocks/>
          </p:cNvSpPr>
          <p:nvPr/>
        </p:nvSpPr>
        <p:spPr>
          <a:xfrm>
            <a:off x="6197075" y="2116890"/>
            <a:ext cx="5364558" cy="1042926"/>
          </a:xfrm>
          <a:prstGeom prst="rect">
            <a:avLst/>
          </a:prstGeom>
        </p:spPr>
        <p:txBody>
          <a:bodyPr vert="horz" lIns="91440" tIns="0" rIns="91440" bIns="0" rtlCol="0">
            <a:noAutofit/>
          </a:bodyPr>
          <a:lstStyle>
            <a:lvl1pPr marL="0" indent="0" algn="l" defTabSz="914446" rtl="0" eaLnBrk="1" latinLnBrk="0" hangingPunct="1">
              <a:lnSpc>
                <a:spcPct val="100000"/>
              </a:lnSpc>
              <a:spcBef>
                <a:spcPts val="0"/>
              </a:spcBef>
              <a:buFont typeface="Arial" panose="020B0604020202020204" pitchFamily="34" charset="0"/>
              <a:buNone/>
              <a:defRPr sz="1600" b="0" kern="1200">
                <a:solidFill>
                  <a:schemeClr val="tx1"/>
                </a:solidFill>
                <a:latin typeface="+mn-lt"/>
                <a:ea typeface="+mn-ea"/>
                <a:cs typeface="+mn-cs"/>
              </a:defRPr>
            </a:lvl1pPr>
            <a:lvl2pPr marL="457223" indent="0" algn="l" defTabSz="914446" rtl="0" eaLnBrk="1" latinLnBrk="0" hangingPunct="1">
              <a:lnSpc>
                <a:spcPct val="100000"/>
              </a:lnSpc>
              <a:spcBef>
                <a:spcPts val="0"/>
              </a:spcBef>
              <a:buFont typeface="Arial" panose="020B0604020202020204" pitchFamily="34" charset="0"/>
              <a:buNone/>
              <a:defRPr sz="733" kern="1200">
                <a:solidFill>
                  <a:schemeClr val="tx1"/>
                </a:solidFill>
                <a:latin typeface="+mn-lt"/>
                <a:ea typeface="+mn-ea"/>
                <a:cs typeface="+mn-cs"/>
              </a:defRPr>
            </a:lvl2pPr>
            <a:lvl3pPr marL="914446" indent="0" algn="l" defTabSz="914446" rtl="0" eaLnBrk="1" latinLnBrk="0" hangingPunct="1">
              <a:lnSpc>
                <a:spcPct val="100000"/>
              </a:lnSpc>
              <a:spcBef>
                <a:spcPts val="0"/>
              </a:spcBef>
              <a:buFont typeface="Arial" panose="020B0604020202020204" pitchFamily="34" charset="0"/>
              <a:buNone/>
              <a:defRPr sz="700" kern="1200">
                <a:solidFill>
                  <a:schemeClr val="tx1"/>
                </a:solidFill>
                <a:latin typeface="+mn-lt"/>
                <a:ea typeface="+mn-ea"/>
                <a:cs typeface="+mn-cs"/>
              </a:defRPr>
            </a:lvl3pPr>
            <a:lvl4pPr marL="1371669" indent="0" algn="l" defTabSz="914446" rtl="0" eaLnBrk="1" latinLnBrk="0" hangingPunct="1">
              <a:lnSpc>
                <a:spcPct val="100000"/>
              </a:lnSpc>
              <a:spcBef>
                <a:spcPts val="0"/>
              </a:spcBef>
              <a:buFont typeface="Arial" panose="020B0604020202020204" pitchFamily="34" charset="0"/>
              <a:buNone/>
              <a:defRPr sz="667" kern="1200">
                <a:solidFill>
                  <a:schemeClr val="tx1"/>
                </a:solidFill>
                <a:latin typeface="+mn-lt"/>
                <a:ea typeface="+mn-ea"/>
                <a:cs typeface="+mn-cs"/>
              </a:defRPr>
            </a:lvl4pPr>
            <a:lvl5pPr marL="1828891" indent="0" algn="l" defTabSz="914446" rtl="0" eaLnBrk="1" latinLnBrk="0" hangingPunct="1">
              <a:lnSpc>
                <a:spcPct val="100000"/>
              </a:lnSpc>
              <a:spcBef>
                <a:spcPts val="0"/>
              </a:spcBef>
              <a:buFont typeface="Arial" panose="020B0604020202020204" pitchFamily="34" charset="0"/>
              <a:buNone/>
              <a:defRPr sz="667"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chemeClr val="tx1">
                    <a:lumMod val="50000"/>
                  </a:schemeClr>
                </a:solidFill>
              </a:rPr>
              <a:t>LMs create concise summaries of large datasets. </a:t>
            </a:r>
            <a:r>
              <a:rPr lang="en-US" sz="1600" dirty="0"/>
              <a:t>GPT-3 summarizes 50-page quarterly reports for a financial analyst, highlighting key metrics like revenue growth and operational risks. </a:t>
            </a:r>
            <a:r>
              <a:rPr lang="en-GB" dirty="0"/>
              <a:t>For example, at the Ghana Statistical Service (GSS), an LM could automatically summarise extensive census reports or quarterly economic surveys into short briefs highlighting key demographic trends, shifts in employment patterns or changes in inflation rates. </a:t>
            </a:r>
            <a:endParaRPr lang="en-US" dirty="0">
              <a:solidFill>
                <a:schemeClr val="tx1">
                  <a:lumMod val="50000"/>
                </a:schemeClr>
              </a:solidFill>
            </a:endParaRPr>
          </a:p>
          <a:p>
            <a:endParaRPr lang="en-US" dirty="0"/>
          </a:p>
        </p:txBody>
      </p:sp>
      <p:sp>
        <p:nvSpPr>
          <p:cNvPr id="16" name="Text Placeholder 5">
            <a:extLst>
              <a:ext uri="{FF2B5EF4-FFF2-40B4-BE49-F238E27FC236}">
                <a16:creationId xmlns:a16="http://schemas.microsoft.com/office/drawing/2014/main" id="{C4725796-702D-BC29-E7F8-DEB9B09F1949}"/>
              </a:ext>
            </a:extLst>
          </p:cNvPr>
          <p:cNvSpPr txBox="1">
            <a:spLocks/>
          </p:cNvSpPr>
          <p:nvPr/>
        </p:nvSpPr>
        <p:spPr>
          <a:xfrm>
            <a:off x="6240065" y="2752568"/>
            <a:ext cx="4533678" cy="404420"/>
          </a:xfrm>
          <a:prstGeom prst="rect">
            <a:avLst/>
          </a:prstGeom>
        </p:spPr>
        <p:txBody>
          <a:bodyPr vert="horz" lIns="91440" tIns="0" rIns="91440" bIns="0" rtlCol="0">
            <a:noAutofit/>
          </a:bodyPr>
          <a:lstStyle>
            <a:lvl1pPr marL="0" indent="0" algn="l" defTabSz="914446" rtl="0" eaLnBrk="1" latinLnBrk="0" hangingPunct="1">
              <a:lnSpc>
                <a:spcPct val="100000"/>
              </a:lnSpc>
              <a:spcBef>
                <a:spcPts val="0"/>
              </a:spcBef>
              <a:buFont typeface="Arial" panose="020B0604020202020204" pitchFamily="34" charset="0"/>
              <a:buNone/>
              <a:defRPr sz="1600" b="0" kern="1200">
                <a:solidFill>
                  <a:schemeClr val="tx1"/>
                </a:solidFill>
                <a:latin typeface="+mn-lt"/>
                <a:ea typeface="+mn-ea"/>
                <a:cs typeface="+mn-cs"/>
              </a:defRPr>
            </a:lvl1pPr>
            <a:lvl2pPr marL="457223" indent="0" algn="l" defTabSz="914446" rtl="0" eaLnBrk="1" latinLnBrk="0" hangingPunct="1">
              <a:lnSpc>
                <a:spcPct val="100000"/>
              </a:lnSpc>
              <a:spcBef>
                <a:spcPts val="0"/>
              </a:spcBef>
              <a:buFont typeface="Arial" panose="020B0604020202020204" pitchFamily="34" charset="0"/>
              <a:buNone/>
              <a:defRPr sz="733" kern="1200">
                <a:solidFill>
                  <a:schemeClr val="tx1"/>
                </a:solidFill>
                <a:latin typeface="+mn-lt"/>
                <a:ea typeface="+mn-ea"/>
                <a:cs typeface="+mn-cs"/>
              </a:defRPr>
            </a:lvl2pPr>
            <a:lvl3pPr marL="914446" indent="0" algn="l" defTabSz="914446" rtl="0" eaLnBrk="1" latinLnBrk="0" hangingPunct="1">
              <a:lnSpc>
                <a:spcPct val="100000"/>
              </a:lnSpc>
              <a:spcBef>
                <a:spcPts val="0"/>
              </a:spcBef>
              <a:buFont typeface="Arial" panose="020B0604020202020204" pitchFamily="34" charset="0"/>
              <a:buNone/>
              <a:defRPr sz="700" kern="1200">
                <a:solidFill>
                  <a:schemeClr val="tx1"/>
                </a:solidFill>
                <a:latin typeface="+mn-lt"/>
                <a:ea typeface="+mn-ea"/>
                <a:cs typeface="+mn-cs"/>
              </a:defRPr>
            </a:lvl3pPr>
            <a:lvl4pPr marL="1371669" indent="0" algn="l" defTabSz="914446" rtl="0" eaLnBrk="1" latinLnBrk="0" hangingPunct="1">
              <a:lnSpc>
                <a:spcPct val="100000"/>
              </a:lnSpc>
              <a:spcBef>
                <a:spcPts val="0"/>
              </a:spcBef>
              <a:buFont typeface="Arial" panose="020B0604020202020204" pitchFamily="34" charset="0"/>
              <a:buNone/>
              <a:defRPr sz="667" kern="1200">
                <a:solidFill>
                  <a:schemeClr val="tx1"/>
                </a:solidFill>
                <a:latin typeface="+mn-lt"/>
                <a:ea typeface="+mn-ea"/>
                <a:cs typeface="+mn-cs"/>
              </a:defRPr>
            </a:lvl4pPr>
            <a:lvl5pPr marL="1828891" indent="0" algn="l" defTabSz="914446" rtl="0" eaLnBrk="1" latinLnBrk="0" hangingPunct="1">
              <a:lnSpc>
                <a:spcPct val="100000"/>
              </a:lnSpc>
              <a:spcBef>
                <a:spcPts val="0"/>
              </a:spcBef>
              <a:buFont typeface="Arial" panose="020B0604020202020204" pitchFamily="34" charset="0"/>
              <a:buNone/>
              <a:defRPr sz="667"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8" name="TextBox 17">
            <a:extLst>
              <a:ext uri="{FF2B5EF4-FFF2-40B4-BE49-F238E27FC236}">
                <a16:creationId xmlns:a16="http://schemas.microsoft.com/office/drawing/2014/main" id="{8520DEA6-AA55-084B-FBA6-B48D81883127}"/>
              </a:ext>
            </a:extLst>
          </p:cNvPr>
          <p:cNvSpPr txBox="1"/>
          <p:nvPr/>
        </p:nvSpPr>
        <p:spPr>
          <a:xfrm>
            <a:off x="4821689" y="4219647"/>
            <a:ext cx="6096000" cy="369332"/>
          </a:xfrm>
          <a:prstGeom prst="rect">
            <a:avLst/>
          </a:prstGeom>
          <a:noFill/>
        </p:spPr>
        <p:txBody>
          <a:bodyPr wrap="square">
            <a:spAutoFit/>
          </a:bodyPr>
          <a:lstStyle/>
          <a:p>
            <a:pPr algn="ctr"/>
            <a:r>
              <a:rPr lang="en-US" sz="1800" b="1" dirty="0"/>
              <a:t>NATURAL LANGUAGE QUERYING</a:t>
            </a:r>
            <a:endParaRPr lang="en-US" sz="2400" b="1" dirty="0"/>
          </a:p>
        </p:txBody>
      </p:sp>
      <p:sp>
        <p:nvSpPr>
          <p:cNvPr id="3" name="TextBox 2">
            <a:extLst>
              <a:ext uri="{FF2B5EF4-FFF2-40B4-BE49-F238E27FC236}">
                <a16:creationId xmlns:a16="http://schemas.microsoft.com/office/drawing/2014/main" id="{9E54C10D-840B-D52C-DB25-8DE5BDCE4AA4}"/>
              </a:ext>
            </a:extLst>
          </p:cNvPr>
          <p:cNvSpPr txBox="1"/>
          <p:nvPr/>
        </p:nvSpPr>
        <p:spPr>
          <a:xfrm>
            <a:off x="-295837" y="2034220"/>
            <a:ext cx="4717803" cy="369332"/>
          </a:xfrm>
          <a:prstGeom prst="rect">
            <a:avLst/>
          </a:prstGeom>
          <a:noFill/>
        </p:spPr>
        <p:txBody>
          <a:bodyPr wrap="square">
            <a:spAutoFit/>
          </a:bodyPr>
          <a:lstStyle/>
          <a:p>
            <a:pPr algn="ctr"/>
            <a:r>
              <a:rPr lang="en-US" b="1" dirty="0"/>
              <a:t>           </a:t>
            </a:r>
            <a:r>
              <a:rPr lang="en-US" b="1" dirty="0">
                <a:solidFill>
                  <a:schemeClr val="bg1"/>
                </a:solidFill>
              </a:rPr>
              <a:t>DATA GOVERNANCE AND COMPLIANCE</a:t>
            </a:r>
            <a:endParaRPr lang="en-US" sz="2400" b="1" dirty="0">
              <a:solidFill>
                <a:schemeClr val="bg1"/>
              </a:solidFill>
            </a:endParaRPr>
          </a:p>
        </p:txBody>
      </p:sp>
      <p:sp>
        <p:nvSpPr>
          <p:cNvPr id="10" name="TextBox 9">
            <a:extLst>
              <a:ext uri="{FF2B5EF4-FFF2-40B4-BE49-F238E27FC236}">
                <a16:creationId xmlns:a16="http://schemas.microsoft.com/office/drawing/2014/main" id="{1B088A31-39EC-72DF-7D61-27D66FA29E01}"/>
              </a:ext>
            </a:extLst>
          </p:cNvPr>
          <p:cNvSpPr txBox="1"/>
          <p:nvPr/>
        </p:nvSpPr>
        <p:spPr>
          <a:xfrm>
            <a:off x="-76159" y="1949356"/>
            <a:ext cx="4821689" cy="2677656"/>
          </a:xfrm>
          <a:prstGeom prst="rect">
            <a:avLst/>
          </a:prstGeom>
          <a:noFill/>
        </p:spPr>
        <p:txBody>
          <a:bodyPr wrap="square">
            <a:spAutoFit/>
          </a:bodyPr>
          <a:lstStyle/>
          <a:p>
            <a:r>
              <a:rPr lang="en-US" b="1" dirty="0"/>
              <a:t>           </a:t>
            </a:r>
            <a:endParaRPr lang="en-US" dirty="0"/>
          </a:p>
          <a:p>
            <a:pPr lvl="1" algn="just"/>
            <a:endParaRPr lang="en-US" dirty="0">
              <a:solidFill>
                <a:schemeClr val="bg1"/>
              </a:solidFill>
            </a:endParaRPr>
          </a:p>
          <a:p>
            <a:pPr lvl="1" algn="just"/>
            <a:r>
              <a:rPr lang="en-US" dirty="0">
                <a:solidFill>
                  <a:schemeClr val="bg1"/>
                </a:solidFill>
              </a:rPr>
              <a:t>LMs automate sensitive data redaction and compliance checks.</a:t>
            </a:r>
            <a:endParaRPr lang="en-US" sz="1600" dirty="0">
              <a:solidFill>
                <a:schemeClr val="bg1"/>
              </a:solidFill>
            </a:endParaRPr>
          </a:p>
          <a:p>
            <a:pPr lvl="1" algn="just"/>
            <a:r>
              <a:rPr lang="en-US" dirty="0">
                <a:solidFill>
                  <a:schemeClr val="bg1"/>
                </a:solidFill>
              </a:rPr>
              <a:t>Example: A bank uses an LM to redact personally identifiable information (PII) like social security numbers from customer emails, ensuring GDPR compliance.</a:t>
            </a:r>
            <a:endParaRPr lang="en-US" sz="1600" dirty="0">
              <a:solidFill>
                <a:schemeClr val="bg1"/>
              </a:solidFill>
            </a:endParaRPr>
          </a:p>
          <a:p>
            <a:pPr algn="ctr"/>
            <a:endParaRPr lang="en-US" sz="2400" b="1" dirty="0">
              <a:solidFill>
                <a:schemeClr val="bg1"/>
              </a:solidFill>
            </a:endParaRPr>
          </a:p>
        </p:txBody>
      </p:sp>
      <p:sp>
        <p:nvSpPr>
          <p:cNvPr id="12" name="Rectangle 11">
            <a:extLst>
              <a:ext uri="{FF2B5EF4-FFF2-40B4-BE49-F238E27FC236}">
                <a16:creationId xmlns:a16="http://schemas.microsoft.com/office/drawing/2014/main" id="{39A00ED6-C3EF-4DB0-F38A-75617DE0D694}"/>
              </a:ext>
            </a:extLst>
          </p:cNvPr>
          <p:cNvSpPr/>
          <p:nvPr/>
        </p:nvSpPr>
        <p:spPr>
          <a:xfrm>
            <a:off x="493060" y="2358727"/>
            <a:ext cx="3747247" cy="4571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88389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DFC"/>
        </a:solidFill>
        <a:effectLst/>
      </p:bgPr>
    </p:bg>
    <p:spTree>
      <p:nvGrpSpPr>
        <p:cNvPr id="1" name="">
          <a:extLst>
            <a:ext uri="{FF2B5EF4-FFF2-40B4-BE49-F238E27FC236}">
              <a16:creationId xmlns:a16="http://schemas.microsoft.com/office/drawing/2014/main" id="{B73D5DCD-6E27-2F5C-0C0E-4B521A13D313}"/>
            </a:ext>
          </a:extLst>
        </p:cNvPr>
        <p:cNvGrpSpPr/>
        <p:nvPr/>
      </p:nvGrpSpPr>
      <p:grpSpPr>
        <a:xfrm>
          <a:off x="0" y="0"/>
          <a:ext cx="0" cy="0"/>
          <a:chOff x="0" y="0"/>
          <a:chExt cx="0" cy="0"/>
        </a:xfrm>
      </p:grpSpPr>
      <p:sp>
        <p:nvSpPr>
          <p:cNvPr id="4" name="Shape 1">
            <a:extLst>
              <a:ext uri="{FF2B5EF4-FFF2-40B4-BE49-F238E27FC236}">
                <a16:creationId xmlns:a16="http://schemas.microsoft.com/office/drawing/2014/main" id="{287CF7E6-5FD0-7675-0683-1382026E545C}"/>
              </a:ext>
            </a:extLst>
          </p:cNvPr>
          <p:cNvSpPr/>
          <p:nvPr/>
        </p:nvSpPr>
        <p:spPr>
          <a:xfrm>
            <a:off x="1219200" y="1219200"/>
            <a:ext cx="1219200" cy="1219200"/>
          </a:xfrm>
          <a:prstGeom prst="line">
            <a:avLst/>
          </a:prstGeom>
          <a:noFill/>
          <a:ln/>
        </p:spPr>
      </p:sp>
      <p:sp>
        <p:nvSpPr>
          <p:cNvPr id="25" name="Slide Number Placeholder 0">
            <a:extLst>
              <a:ext uri="{FF2B5EF4-FFF2-40B4-BE49-F238E27FC236}">
                <a16:creationId xmlns:a16="http://schemas.microsoft.com/office/drawing/2014/main" id="{96913BB6-4904-8437-E937-151CA84FFDCD}"/>
              </a:ext>
            </a:extLst>
          </p:cNvPr>
          <p:cNvSpPr>
            <a:spLocks noGrp="1"/>
          </p:cNvSpPr>
          <p:nvPr>
            <p:ph type="sldNum" sz="quarter" idx="4"/>
          </p:nvPr>
        </p:nvSpPr>
        <p:spPr>
          <a:prstGeom prst="rect">
            <a:avLst/>
          </a:prstGeom>
          <a:extLst>
            <a:ext uri="{C572A759-6A51-4108-AA02-DFA0A04FC94B}">
              <ma14:wrappingTextBoxFlag xmlns="" xmlns:ma14="http://schemas.microsoft.com/office/mac/drawingml/2011/main"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00" b="0">
                <a:solidFill>
                  <a:srgbClr val="414042"/>
                </a:solidFill>
                <a:latin typeface="Open Sans"/>
                <a:ea typeface="Open Sans"/>
                <a:cs typeface="Open Sans"/>
              </a:rPr>
              <a:pPr algn="ctr"/>
              <a:t>18</a:t>
            </a:fld>
            <a:endParaRPr lang="en-US" sz="1200">
              <a:solidFill>
                <a:srgbClr val="414042"/>
              </a:solidFill>
              <a:latin typeface="Open Sans"/>
              <a:ea typeface="Open Sans"/>
              <a:cs typeface="Open Sans"/>
            </a:endParaRPr>
          </a:p>
        </p:txBody>
      </p:sp>
      <p:sp>
        <p:nvSpPr>
          <p:cNvPr id="7" name="Title 6">
            <a:extLst>
              <a:ext uri="{FF2B5EF4-FFF2-40B4-BE49-F238E27FC236}">
                <a16:creationId xmlns:a16="http://schemas.microsoft.com/office/drawing/2014/main" id="{F21255BD-1567-10EA-1AC9-6D7BA94470DC}"/>
              </a:ext>
            </a:extLst>
          </p:cNvPr>
          <p:cNvSpPr>
            <a:spLocks noGrp="1"/>
          </p:cNvSpPr>
          <p:nvPr>
            <p:ph type="title"/>
          </p:nvPr>
        </p:nvSpPr>
        <p:spPr>
          <a:xfrm>
            <a:off x="731445" y="604740"/>
            <a:ext cx="10873180" cy="1833660"/>
          </a:xfrm>
        </p:spPr>
        <p:txBody>
          <a:bodyPr/>
          <a:lstStyle/>
          <a:p>
            <a:br>
              <a:rPr lang="en-US" b="1" dirty="0"/>
            </a:br>
            <a:r>
              <a:rPr lang="en-US" b="1" dirty="0"/>
              <a:t>FUTURE POTENTIAL AND ETHICAL CONSIDERATION OF LMs</a:t>
            </a:r>
            <a:br>
              <a:rPr lang="en-US" b="1" dirty="0"/>
            </a:br>
            <a:endParaRPr lang="en-US" dirty="0"/>
          </a:p>
        </p:txBody>
      </p:sp>
      <p:sp>
        <p:nvSpPr>
          <p:cNvPr id="8" name="Text Placeholder 7">
            <a:extLst>
              <a:ext uri="{FF2B5EF4-FFF2-40B4-BE49-F238E27FC236}">
                <a16:creationId xmlns:a16="http://schemas.microsoft.com/office/drawing/2014/main" id="{EEF132FA-AB2E-D7B2-3E8E-C77768B1C6B8}"/>
              </a:ext>
            </a:extLst>
          </p:cNvPr>
          <p:cNvSpPr>
            <a:spLocks noGrp="1"/>
          </p:cNvSpPr>
          <p:nvPr>
            <p:ph type="body" sz="quarter" idx="39"/>
          </p:nvPr>
        </p:nvSpPr>
        <p:spPr>
          <a:xfrm>
            <a:off x="458693" y="3126971"/>
            <a:ext cx="3035925" cy="610408"/>
          </a:xfrm>
        </p:spPr>
        <p:txBody>
          <a:bodyPr/>
          <a:lstStyle/>
          <a:p>
            <a:r>
              <a:rPr lang="en-US" sz="2000" dirty="0"/>
              <a:t>INTEGRATION POTENTIAL</a:t>
            </a:r>
          </a:p>
        </p:txBody>
      </p:sp>
      <p:sp>
        <p:nvSpPr>
          <p:cNvPr id="9" name="Text Placeholder 8">
            <a:extLst>
              <a:ext uri="{FF2B5EF4-FFF2-40B4-BE49-F238E27FC236}">
                <a16:creationId xmlns:a16="http://schemas.microsoft.com/office/drawing/2014/main" id="{A6A5132F-1D4D-BF3B-204E-5205509A1D94}"/>
              </a:ext>
            </a:extLst>
          </p:cNvPr>
          <p:cNvSpPr>
            <a:spLocks noGrp="1"/>
          </p:cNvSpPr>
          <p:nvPr>
            <p:ph type="body" sz="quarter" idx="40"/>
          </p:nvPr>
        </p:nvSpPr>
        <p:spPr>
          <a:xfrm>
            <a:off x="412376" y="3801033"/>
            <a:ext cx="3460377" cy="2124636"/>
          </a:xfrm>
        </p:spPr>
        <p:txBody>
          <a:bodyPr/>
          <a:lstStyle/>
          <a:p>
            <a:pPr algn="just"/>
            <a:r>
              <a:rPr lang="en-US" sz="1800" dirty="0"/>
              <a:t>Combining LMs with knowledge graphs, semantic web tools, and real-time data sources can improve accuracy, interconnected insights, and timeliness of curated datasets vital for fast-changing fields like finance, healthcare, and climate monitoring.</a:t>
            </a:r>
          </a:p>
        </p:txBody>
      </p:sp>
      <p:sp>
        <p:nvSpPr>
          <p:cNvPr id="10" name="Text Placeholder 9">
            <a:extLst>
              <a:ext uri="{FF2B5EF4-FFF2-40B4-BE49-F238E27FC236}">
                <a16:creationId xmlns:a16="http://schemas.microsoft.com/office/drawing/2014/main" id="{AF60BBD7-D941-84E8-6704-C708E71DBDC2}"/>
              </a:ext>
            </a:extLst>
          </p:cNvPr>
          <p:cNvSpPr>
            <a:spLocks noGrp="1"/>
          </p:cNvSpPr>
          <p:nvPr>
            <p:ph type="body" sz="quarter" idx="41"/>
          </p:nvPr>
        </p:nvSpPr>
        <p:spPr>
          <a:xfrm>
            <a:off x="3618810" y="3089401"/>
            <a:ext cx="3035925" cy="610408"/>
          </a:xfrm>
        </p:spPr>
        <p:txBody>
          <a:bodyPr/>
          <a:lstStyle/>
          <a:p>
            <a:pPr algn="ctr"/>
            <a:r>
              <a:rPr lang="en-US" sz="2000" dirty="0"/>
              <a:t>KEY RISKS</a:t>
            </a:r>
          </a:p>
        </p:txBody>
      </p:sp>
      <p:sp>
        <p:nvSpPr>
          <p:cNvPr id="12" name="Text Placeholder 11">
            <a:extLst>
              <a:ext uri="{FF2B5EF4-FFF2-40B4-BE49-F238E27FC236}">
                <a16:creationId xmlns:a16="http://schemas.microsoft.com/office/drawing/2014/main" id="{972E5B29-F137-BF99-D490-CE82DE6E1CD7}"/>
              </a:ext>
            </a:extLst>
          </p:cNvPr>
          <p:cNvSpPr>
            <a:spLocks noGrp="1"/>
          </p:cNvSpPr>
          <p:nvPr>
            <p:ph type="body" sz="quarter" idx="43"/>
          </p:nvPr>
        </p:nvSpPr>
        <p:spPr>
          <a:xfrm>
            <a:off x="8571874" y="3083045"/>
            <a:ext cx="3035925" cy="610408"/>
          </a:xfrm>
        </p:spPr>
        <p:txBody>
          <a:bodyPr/>
          <a:lstStyle/>
          <a:p>
            <a:r>
              <a:rPr lang="en-US" dirty="0"/>
              <a:t>ETHICAL SAFEGUARDS</a:t>
            </a:r>
          </a:p>
        </p:txBody>
      </p:sp>
      <p:sp>
        <p:nvSpPr>
          <p:cNvPr id="13" name="Text Placeholder 12">
            <a:extLst>
              <a:ext uri="{FF2B5EF4-FFF2-40B4-BE49-F238E27FC236}">
                <a16:creationId xmlns:a16="http://schemas.microsoft.com/office/drawing/2014/main" id="{53421465-EF9C-9563-CCCB-2987EF32F7ED}"/>
              </a:ext>
            </a:extLst>
          </p:cNvPr>
          <p:cNvSpPr>
            <a:spLocks noGrp="1"/>
          </p:cNvSpPr>
          <p:nvPr>
            <p:ph type="body" sz="quarter" idx="44"/>
          </p:nvPr>
        </p:nvSpPr>
        <p:spPr>
          <a:xfrm>
            <a:off x="8568700" y="3837311"/>
            <a:ext cx="3035925" cy="1679796"/>
          </a:xfrm>
        </p:spPr>
        <p:txBody>
          <a:bodyPr/>
          <a:lstStyle/>
          <a:p>
            <a:pPr algn="just"/>
            <a:r>
              <a:rPr lang="en-US" sz="1800" dirty="0"/>
              <a:t>Transparent model design, robust data governance, clear consent and anonymization policies, and multidisciplinary oversight to ensure socially responsible deployment.</a:t>
            </a:r>
          </a:p>
        </p:txBody>
      </p:sp>
      <p:sp>
        <p:nvSpPr>
          <p:cNvPr id="6" name="Rectangle 5">
            <a:extLst>
              <a:ext uri="{FF2B5EF4-FFF2-40B4-BE49-F238E27FC236}">
                <a16:creationId xmlns:a16="http://schemas.microsoft.com/office/drawing/2014/main" id="{8BB0DC87-B0C8-CBC5-85B1-34EE7D4D3558}"/>
              </a:ext>
            </a:extLst>
          </p:cNvPr>
          <p:cNvSpPr/>
          <p:nvPr/>
        </p:nvSpPr>
        <p:spPr>
          <a:xfrm>
            <a:off x="9346131" y="6439301"/>
            <a:ext cx="1607418" cy="308008"/>
          </a:xfrm>
          <a:prstGeom prst="rect">
            <a:avLst/>
          </a:prstGeom>
          <a:solidFill>
            <a:schemeClr val="bg1">
              <a:lumMod val="85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4" name="Rectangle 1">
            <a:extLst>
              <a:ext uri="{FF2B5EF4-FFF2-40B4-BE49-F238E27FC236}">
                <a16:creationId xmlns:a16="http://schemas.microsoft.com/office/drawing/2014/main" id="{CBE93FA9-44E6-D06E-7A6F-F17079B0F7F9}"/>
              </a:ext>
            </a:extLst>
          </p:cNvPr>
          <p:cNvSpPr>
            <a:spLocks noGrp="1" noChangeArrowheads="1"/>
          </p:cNvSpPr>
          <p:nvPr>
            <p:ph type="body" sz="quarter" idx="42"/>
          </p:nvPr>
        </p:nvSpPr>
        <p:spPr bwMode="auto">
          <a:xfrm>
            <a:off x="4527106" y="3701225"/>
            <a:ext cx="316779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Bias:</a:t>
            </a:r>
            <a:r>
              <a:rPr kumimoji="0" lang="en-US" altLang="en-US" sz="1400" b="0" i="0" u="none" strike="noStrike" cap="none" normalizeH="0" baseline="0" dirty="0">
                <a:ln>
                  <a:noFill/>
                </a:ln>
                <a:solidFill>
                  <a:schemeClr val="tx1"/>
                </a:solidFill>
                <a:effectLst/>
                <a:latin typeface="Arial" panose="020B0604020202020204" pitchFamily="34" charset="0"/>
              </a:rPr>
              <a:t> Risk of reinforcing gender,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racial  or cultural stereotypes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Interpretability:</a:t>
            </a:r>
            <a:r>
              <a:rPr kumimoji="0" lang="en-US" altLang="en-US" sz="1400" b="0" i="0" u="none" strike="noStrike" cap="none" normalizeH="0" baseline="0" dirty="0">
                <a:ln>
                  <a:noFill/>
                </a:ln>
                <a:solidFill>
                  <a:schemeClr val="tx1"/>
                </a:solidFill>
                <a:effectLst/>
                <a:latin typeface="Arial" panose="020B0604020202020204" pitchFamily="34" charset="0"/>
              </a:rPr>
              <a:t> Increasing difficulty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 in explaining model reasoning.</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Privacy:</a:t>
            </a:r>
            <a:r>
              <a:rPr kumimoji="0" lang="en-US" altLang="en-US" sz="1400" b="0" i="0" u="none" strike="noStrike" cap="none" normalizeH="0" baseline="0" dirty="0">
                <a:ln>
                  <a:noFill/>
                </a:ln>
                <a:solidFill>
                  <a:schemeClr val="tx1"/>
                </a:solidFill>
                <a:effectLst/>
                <a:latin typeface="Arial" panose="020B0604020202020204" pitchFamily="34" charset="0"/>
              </a:rPr>
              <a:t> Potential exposure or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misuse of sensitive data.</a:t>
            </a:r>
          </a:p>
        </p:txBody>
      </p:sp>
    </p:spTree>
    <p:extLst>
      <p:ext uri="{BB962C8B-B14F-4D97-AF65-F5344CB8AC3E}">
        <p14:creationId xmlns:p14="http://schemas.microsoft.com/office/powerpoint/2010/main" val="41084539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DFC"/>
        </a:solidFill>
        <a:effectLst/>
      </p:bgPr>
    </p:bg>
    <p:spTree>
      <p:nvGrpSpPr>
        <p:cNvPr id="1" name="">
          <a:extLst>
            <a:ext uri="{FF2B5EF4-FFF2-40B4-BE49-F238E27FC236}">
              <a16:creationId xmlns:a16="http://schemas.microsoft.com/office/drawing/2014/main" id="{6987F5FC-B4A7-88A3-1F22-52031E380CBD}"/>
            </a:ext>
          </a:extLst>
        </p:cNvPr>
        <p:cNvGrpSpPr/>
        <p:nvPr/>
      </p:nvGrpSpPr>
      <p:grpSpPr>
        <a:xfrm>
          <a:off x="0" y="0"/>
          <a:ext cx="0" cy="0"/>
          <a:chOff x="0" y="0"/>
          <a:chExt cx="0" cy="0"/>
        </a:xfrm>
      </p:grpSpPr>
      <p:sp>
        <p:nvSpPr>
          <p:cNvPr id="4" name="Shape 1">
            <a:extLst>
              <a:ext uri="{FF2B5EF4-FFF2-40B4-BE49-F238E27FC236}">
                <a16:creationId xmlns:a16="http://schemas.microsoft.com/office/drawing/2014/main" id="{DE94B357-C255-11A0-664A-7F4649AE65DA}"/>
              </a:ext>
            </a:extLst>
          </p:cNvPr>
          <p:cNvSpPr/>
          <p:nvPr/>
        </p:nvSpPr>
        <p:spPr>
          <a:xfrm>
            <a:off x="1219200" y="1219200"/>
            <a:ext cx="1219200" cy="1219200"/>
          </a:xfrm>
          <a:prstGeom prst="line">
            <a:avLst/>
          </a:prstGeom>
          <a:noFill/>
          <a:ln/>
        </p:spPr>
      </p:sp>
      <p:sp>
        <p:nvSpPr>
          <p:cNvPr id="7" name="Title 6">
            <a:extLst>
              <a:ext uri="{FF2B5EF4-FFF2-40B4-BE49-F238E27FC236}">
                <a16:creationId xmlns:a16="http://schemas.microsoft.com/office/drawing/2014/main" id="{6B125346-CCF9-9923-D749-C6E07041C11A}"/>
              </a:ext>
            </a:extLst>
          </p:cNvPr>
          <p:cNvSpPr>
            <a:spLocks noGrp="1"/>
          </p:cNvSpPr>
          <p:nvPr>
            <p:ph type="title"/>
          </p:nvPr>
        </p:nvSpPr>
        <p:spPr>
          <a:xfrm>
            <a:off x="731443" y="586105"/>
            <a:ext cx="10873182" cy="709295"/>
          </a:xfrm>
        </p:spPr>
        <p:txBody>
          <a:bodyPr/>
          <a:lstStyle/>
          <a:p>
            <a:br>
              <a:rPr lang="en-US" dirty="0"/>
            </a:br>
            <a:br>
              <a:rPr lang="en-US" dirty="0"/>
            </a:br>
            <a:endParaRPr lang="en-US" dirty="0"/>
          </a:p>
        </p:txBody>
      </p:sp>
      <p:sp>
        <p:nvSpPr>
          <p:cNvPr id="25" name="Slide Number Placeholder 0">
            <a:extLst>
              <a:ext uri="{FF2B5EF4-FFF2-40B4-BE49-F238E27FC236}">
                <a16:creationId xmlns:a16="http://schemas.microsoft.com/office/drawing/2014/main" id="{B0EE3D75-D182-BB14-E94B-300CB8187BBA}"/>
              </a:ext>
            </a:extLst>
          </p:cNvPr>
          <p:cNvSpPr>
            <a:spLocks noGrp="1"/>
          </p:cNvSpPr>
          <p:nvPr>
            <p:ph type="sldNum" sz="quarter" idx="4"/>
          </p:nvPr>
        </p:nvSpPr>
        <p:spPr>
          <a:xfrm>
            <a:off x="10953549" y="6498939"/>
            <a:ext cx="593290" cy="45719"/>
          </a:xfrm>
          <a:extLst>
            <a:ext uri="{C572A759-6A51-4108-AA02-DFA0A04FC94B}">
              <ma14:wrappingTextBoxFlag xmlns:ma14="http://schemas.microsoft.com/office/mac/drawingml/2011/main" xmlns=""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fld id="{F7021451-1387-4CA6-816F-3879F97B5CBC}" type="slidenum">
              <a:rPr lang="en-US" sz="2000"/>
              <a:pPr/>
              <a:t>19</a:t>
            </a:fld>
            <a:endParaRPr lang="en-US" dirty="0"/>
          </a:p>
        </p:txBody>
      </p:sp>
      <p:sp>
        <p:nvSpPr>
          <p:cNvPr id="35" name="Text Placeholder 34">
            <a:extLst>
              <a:ext uri="{FF2B5EF4-FFF2-40B4-BE49-F238E27FC236}">
                <a16:creationId xmlns:a16="http://schemas.microsoft.com/office/drawing/2014/main" id="{9BE552D3-B172-D673-BCDF-8A2ABCAF4F51}"/>
              </a:ext>
            </a:extLst>
          </p:cNvPr>
          <p:cNvSpPr>
            <a:spLocks noGrp="1"/>
          </p:cNvSpPr>
          <p:nvPr>
            <p:ph type="body" sz="quarter" idx="41"/>
          </p:nvPr>
        </p:nvSpPr>
        <p:spPr/>
        <p:txBody>
          <a:bodyPr/>
          <a:lstStyle/>
          <a:p>
            <a:endParaRPr lang="en-US"/>
          </a:p>
        </p:txBody>
      </p:sp>
      <p:sp>
        <p:nvSpPr>
          <p:cNvPr id="18" name="Text Placeholder 17">
            <a:extLst>
              <a:ext uri="{FF2B5EF4-FFF2-40B4-BE49-F238E27FC236}">
                <a16:creationId xmlns:a16="http://schemas.microsoft.com/office/drawing/2014/main" id="{2B1929A6-0D5D-E906-9E29-BB0BF77428F8}"/>
              </a:ext>
            </a:extLst>
          </p:cNvPr>
          <p:cNvSpPr>
            <a:spLocks noGrp="1"/>
          </p:cNvSpPr>
          <p:nvPr>
            <p:ph type="body" sz="quarter" idx="43"/>
          </p:nvPr>
        </p:nvSpPr>
        <p:spPr>
          <a:xfrm>
            <a:off x="1090297" y="4043826"/>
            <a:ext cx="2989578" cy="553099"/>
          </a:xfrm>
        </p:spPr>
        <p:txBody>
          <a:bodyPr/>
          <a:lstStyle/>
          <a:p>
            <a:pPr algn="ctr"/>
            <a:r>
              <a:rPr lang="en-US" sz="1600" dirty="0"/>
              <a:t>CAN PRODUCE HALLUCINATIONS AND FACTUAL ERRORS</a:t>
            </a:r>
          </a:p>
        </p:txBody>
      </p:sp>
      <p:sp>
        <p:nvSpPr>
          <p:cNvPr id="36" name="Text Placeholder 35">
            <a:extLst>
              <a:ext uri="{FF2B5EF4-FFF2-40B4-BE49-F238E27FC236}">
                <a16:creationId xmlns:a16="http://schemas.microsoft.com/office/drawing/2014/main" id="{EDFF18E0-6DB7-0C2F-FE64-A261391F7D5F}"/>
              </a:ext>
            </a:extLst>
          </p:cNvPr>
          <p:cNvSpPr>
            <a:spLocks noGrp="1"/>
          </p:cNvSpPr>
          <p:nvPr>
            <p:ph type="body" sz="quarter" idx="44"/>
          </p:nvPr>
        </p:nvSpPr>
        <p:spPr/>
        <p:txBody>
          <a:bodyPr/>
          <a:lstStyle/>
          <a:p>
            <a:pPr algn="just"/>
            <a:r>
              <a:rPr lang="en-US" b="1" dirty="0">
                <a:solidFill>
                  <a:schemeClr val="tx2"/>
                </a:solidFill>
              </a:rPr>
              <a:t>Example: </a:t>
            </a:r>
            <a:r>
              <a:rPr lang="en-GB" b="1" dirty="0">
                <a:solidFill>
                  <a:schemeClr val="tx2"/>
                </a:solidFill>
              </a:rPr>
              <a:t>an AI summary tool misinformed some users of the BBC Sport app that tennis star Rafael Nadal had come out as gay and that he’s Brazilian (neither of these is true). </a:t>
            </a:r>
            <a:endParaRPr lang="en-US" b="1" dirty="0">
              <a:solidFill>
                <a:schemeClr val="tx2"/>
              </a:solidFill>
            </a:endParaRPr>
          </a:p>
        </p:txBody>
      </p:sp>
      <p:sp>
        <p:nvSpPr>
          <p:cNvPr id="37" name="Text Placeholder 36">
            <a:extLst>
              <a:ext uri="{FF2B5EF4-FFF2-40B4-BE49-F238E27FC236}">
                <a16:creationId xmlns:a16="http://schemas.microsoft.com/office/drawing/2014/main" id="{955159A5-08D7-0958-D1BD-6EA00FA61499}"/>
              </a:ext>
            </a:extLst>
          </p:cNvPr>
          <p:cNvSpPr>
            <a:spLocks noGrp="1"/>
          </p:cNvSpPr>
          <p:nvPr>
            <p:ph type="body" sz="quarter" idx="45"/>
          </p:nvPr>
        </p:nvSpPr>
        <p:spPr>
          <a:xfrm>
            <a:off x="4862798" y="4872745"/>
            <a:ext cx="2989578" cy="1033452"/>
          </a:xfrm>
        </p:spPr>
        <p:txBody>
          <a:bodyPr/>
          <a:lstStyle/>
          <a:p>
            <a:pPr algn="ctr"/>
            <a:r>
              <a:rPr lang="en-GB" dirty="0"/>
              <a:t>The "Chain-of-Thought" (</a:t>
            </a:r>
            <a:r>
              <a:rPr lang="en-GB" dirty="0" err="1"/>
              <a:t>CoT</a:t>
            </a:r>
            <a:r>
              <a:rPr lang="en-GB" dirty="0"/>
              <a:t>) prompting technique</a:t>
            </a:r>
            <a:endParaRPr lang="en-US" dirty="0"/>
          </a:p>
        </p:txBody>
      </p:sp>
      <p:sp>
        <p:nvSpPr>
          <p:cNvPr id="12" name="Text Placeholder 11">
            <a:extLst>
              <a:ext uri="{FF2B5EF4-FFF2-40B4-BE49-F238E27FC236}">
                <a16:creationId xmlns:a16="http://schemas.microsoft.com/office/drawing/2014/main" id="{74954AF2-FFCE-14C1-A18E-A50662AA0BFE}"/>
              </a:ext>
            </a:extLst>
          </p:cNvPr>
          <p:cNvSpPr>
            <a:spLocks noGrp="1"/>
          </p:cNvSpPr>
          <p:nvPr>
            <p:ph type="body" sz="quarter" idx="47"/>
          </p:nvPr>
        </p:nvSpPr>
        <p:spPr>
          <a:xfrm>
            <a:off x="4647849" y="1692565"/>
            <a:ext cx="1141764" cy="2664000"/>
          </a:xfrm>
        </p:spPr>
        <p:txBody>
          <a:bodyPr/>
          <a:lstStyle/>
          <a:p>
            <a:r>
              <a:rPr lang="en-US" dirty="0"/>
              <a:t>ETHICAL SAFEGUARDS</a:t>
            </a:r>
          </a:p>
        </p:txBody>
      </p:sp>
      <p:sp>
        <p:nvSpPr>
          <p:cNvPr id="39" name="Text Placeholder 38">
            <a:extLst>
              <a:ext uri="{FF2B5EF4-FFF2-40B4-BE49-F238E27FC236}">
                <a16:creationId xmlns:a16="http://schemas.microsoft.com/office/drawing/2014/main" id="{DD1E4898-21DA-9D22-C0F8-FFBC643C9CEE}"/>
              </a:ext>
            </a:extLst>
          </p:cNvPr>
          <p:cNvSpPr>
            <a:spLocks noGrp="1"/>
          </p:cNvSpPr>
          <p:nvPr>
            <p:ph type="body" sz="quarter" idx="50"/>
          </p:nvPr>
        </p:nvSpPr>
        <p:spPr>
          <a:xfrm>
            <a:off x="4852672" y="4680318"/>
            <a:ext cx="2989578" cy="312739"/>
          </a:xfrm>
        </p:spPr>
        <p:txBody>
          <a:bodyPr/>
          <a:lstStyle/>
          <a:p>
            <a:pPr algn="ctr"/>
            <a:r>
              <a:rPr lang="en-US" dirty="0">
                <a:solidFill>
                  <a:schemeClr val="accent4">
                    <a:lumMod val="75000"/>
                  </a:schemeClr>
                </a:solidFill>
              </a:rPr>
              <a:t>LACK TRANSPARENCY IN EXPLAINING DECISIONS</a:t>
            </a:r>
          </a:p>
        </p:txBody>
      </p:sp>
      <p:sp>
        <p:nvSpPr>
          <p:cNvPr id="40" name="Text Placeholder 39">
            <a:extLst>
              <a:ext uri="{FF2B5EF4-FFF2-40B4-BE49-F238E27FC236}">
                <a16:creationId xmlns:a16="http://schemas.microsoft.com/office/drawing/2014/main" id="{A4C71DF3-E2CD-8938-5E07-ABAEEC6432E3}"/>
              </a:ext>
            </a:extLst>
          </p:cNvPr>
          <p:cNvSpPr>
            <a:spLocks noGrp="1"/>
          </p:cNvSpPr>
          <p:nvPr>
            <p:ph type="body" sz="quarter" idx="52"/>
          </p:nvPr>
        </p:nvSpPr>
        <p:spPr/>
        <p:txBody>
          <a:bodyPr/>
          <a:lstStyle/>
          <a:p>
            <a:endParaRPr lang="en-US" dirty="0"/>
          </a:p>
        </p:txBody>
      </p:sp>
      <p:sp>
        <p:nvSpPr>
          <p:cNvPr id="11" name="Text Placeholder 10">
            <a:extLst>
              <a:ext uri="{FF2B5EF4-FFF2-40B4-BE49-F238E27FC236}">
                <a16:creationId xmlns:a16="http://schemas.microsoft.com/office/drawing/2014/main" id="{9AF4D85E-355A-54B0-D99F-77941516420C}"/>
              </a:ext>
            </a:extLst>
          </p:cNvPr>
          <p:cNvSpPr>
            <a:spLocks noGrp="1"/>
          </p:cNvSpPr>
          <p:nvPr>
            <p:ph type="body" sz="quarter" idx="53"/>
          </p:nvPr>
        </p:nvSpPr>
        <p:spPr>
          <a:xfrm>
            <a:off x="8615047" y="4043826"/>
            <a:ext cx="2989578" cy="553099"/>
          </a:xfrm>
        </p:spPr>
        <p:txBody>
          <a:bodyPr/>
          <a:lstStyle/>
          <a:p>
            <a:pPr algn="ctr"/>
            <a:r>
              <a:rPr lang="en-US" dirty="0"/>
              <a:t>MAY GENERATE BIASED OR OFFENSIVE CONTENT</a:t>
            </a:r>
          </a:p>
        </p:txBody>
      </p:sp>
      <p:sp>
        <p:nvSpPr>
          <p:cNvPr id="41" name="Text Placeholder 40">
            <a:extLst>
              <a:ext uri="{FF2B5EF4-FFF2-40B4-BE49-F238E27FC236}">
                <a16:creationId xmlns:a16="http://schemas.microsoft.com/office/drawing/2014/main" id="{8ACDFF07-E344-55AC-8E03-6114155EBE18}"/>
              </a:ext>
            </a:extLst>
          </p:cNvPr>
          <p:cNvSpPr>
            <a:spLocks noGrp="1"/>
          </p:cNvSpPr>
          <p:nvPr>
            <p:ph type="body" sz="quarter" idx="54"/>
          </p:nvPr>
        </p:nvSpPr>
        <p:spPr>
          <a:xfrm>
            <a:off x="8457884" y="4668926"/>
            <a:ext cx="3554822" cy="1141608"/>
          </a:xfrm>
        </p:spPr>
        <p:txBody>
          <a:bodyPr/>
          <a:lstStyle/>
          <a:p>
            <a:pPr algn="just"/>
            <a:r>
              <a:rPr lang="en-GB" b="1" dirty="0">
                <a:solidFill>
                  <a:schemeClr val="tx2"/>
                </a:solidFill>
              </a:rPr>
              <a:t>Due to the presence of biases in training data, LMs can negatively impact individuals and groups by reinforcing existing stereotypes and creating derogatory representations, among other harmful consequences.</a:t>
            </a:r>
            <a:endParaRPr lang="en-US" b="1" dirty="0">
              <a:solidFill>
                <a:schemeClr val="tx2"/>
              </a:solidFill>
            </a:endParaRPr>
          </a:p>
          <a:p>
            <a:endParaRPr lang="en-US" dirty="0"/>
          </a:p>
        </p:txBody>
      </p:sp>
      <p:sp>
        <p:nvSpPr>
          <p:cNvPr id="26" name="Text Placeholder 25">
            <a:extLst>
              <a:ext uri="{FF2B5EF4-FFF2-40B4-BE49-F238E27FC236}">
                <a16:creationId xmlns:a16="http://schemas.microsoft.com/office/drawing/2014/main" id="{72EDAA89-EC42-D0CC-D540-A849EE847D8E}"/>
              </a:ext>
            </a:extLst>
          </p:cNvPr>
          <p:cNvSpPr>
            <a:spLocks noGrp="1"/>
          </p:cNvSpPr>
          <p:nvPr>
            <p:ph type="body" sz="quarter" idx="48"/>
          </p:nvPr>
        </p:nvSpPr>
        <p:spPr>
          <a:xfrm>
            <a:off x="4852672" y="1718246"/>
            <a:ext cx="2989578" cy="553099"/>
          </a:xfrm>
        </p:spPr>
        <p:txBody>
          <a:bodyPr/>
          <a:lstStyle/>
          <a:p>
            <a:pPr algn="ctr"/>
            <a:r>
              <a:rPr lang="en-US" dirty="0"/>
              <a:t>SHOW LIMITED GENERAL REASONING ABILITIES</a:t>
            </a:r>
          </a:p>
        </p:txBody>
      </p:sp>
      <p:sp>
        <p:nvSpPr>
          <p:cNvPr id="38" name="Text Placeholder 37">
            <a:extLst>
              <a:ext uri="{FF2B5EF4-FFF2-40B4-BE49-F238E27FC236}">
                <a16:creationId xmlns:a16="http://schemas.microsoft.com/office/drawing/2014/main" id="{DF9891EE-EB48-2700-4A60-168A741D508A}"/>
              </a:ext>
            </a:extLst>
          </p:cNvPr>
          <p:cNvSpPr>
            <a:spLocks noGrp="1"/>
          </p:cNvSpPr>
          <p:nvPr>
            <p:ph type="body" sz="quarter" idx="49"/>
          </p:nvPr>
        </p:nvSpPr>
        <p:spPr>
          <a:xfrm>
            <a:off x="4852671" y="2343345"/>
            <a:ext cx="3146741" cy="1303605"/>
          </a:xfrm>
        </p:spPr>
        <p:txBody>
          <a:bodyPr/>
          <a:lstStyle/>
          <a:p>
            <a:pPr algn="just"/>
            <a:r>
              <a:rPr lang="en-GB" b="1" dirty="0">
                <a:solidFill>
                  <a:schemeClr val="tx2"/>
                </a:solidFill>
              </a:rPr>
              <a:t>No matter how advanced the AI model is, its reasoning abilities lag behind big time. This includes common-sense reasoning, logical reasoning and ethical reasoning.</a:t>
            </a:r>
            <a:endParaRPr lang="en-US" b="1" dirty="0">
              <a:solidFill>
                <a:schemeClr val="tx2"/>
              </a:solidFill>
            </a:endParaRPr>
          </a:p>
          <a:p>
            <a:endParaRPr lang="en-US" dirty="0"/>
          </a:p>
        </p:txBody>
      </p:sp>
      <p:sp>
        <p:nvSpPr>
          <p:cNvPr id="6" name="Rectangle 5">
            <a:extLst>
              <a:ext uri="{FF2B5EF4-FFF2-40B4-BE49-F238E27FC236}">
                <a16:creationId xmlns:a16="http://schemas.microsoft.com/office/drawing/2014/main" id="{022C60C1-93A0-8EA6-CAD0-BFEC5B78B07D}"/>
              </a:ext>
            </a:extLst>
          </p:cNvPr>
          <p:cNvSpPr/>
          <p:nvPr/>
        </p:nvSpPr>
        <p:spPr>
          <a:xfrm>
            <a:off x="9346131" y="6439301"/>
            <a:ext cx="1607418" cy="308008"/>
          </a:xfrm>
          <a:prstGeom prst="rect">
            <a:avLst/>
          </a:prstGeom>
          <a:solidFill>
            <a:schemeClr val="bg1">
              <a:lumMod val="85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23C67595-7670-476F-29AF-62A7848CA08B}"/>
              </a:ext>
            </a:extLst>
          </p:cNvPr>
          <p:cNvSpPr txBox="1"/>
          <p:nvPr/>
        </p:nvSpPr>
        <p:spPr>
          <a:xfrm>
            <a:off x="657858" y="459417"/>
            <a:ext cx="9705342" cy="1015663"/>
          </a:xfrm>
          <a:prstGeom prst="rect">
            <a:avLst/>
          </a:prstGeom>
          <a:noFill/>
        </p:spPr>
        <p:txBody>
          <a:bodyPr wrap="square">
            <a:spAutoFit/>
          </a:bodyPr>
          <a:lstStyle/>
          <a:p>
            <a:r>
              <a:rPr lang="en-US" sz="6000" b="1" dirty="0">
                <a:latin typeface="+mj-lt"/>
              </a:rPr>
              <a:t>LIMITATIONS OF LMs</a:t>
            </a:r>
          </a:p>
        </p:txBody>
      </p:sp>
      <p:sp>
        <p:nvSpPr>
          <p:cNvPr id="43" name="Text Placeholder 37">
            <a:extLst>
              <a:ext uri="{FF2B5EF4-FFF2-40B4-BE49-F238E27FC236}">
                <a16:creationId xmlns:a16="http://schemas.microsoft.com/office/drawing/2014/main" id="{14081CFB-9500-E021-DAC0-92D71D9C9CDF}"/>
              </a:ext>
            </a:extLst>
          </p:cNvPr>
          <p:cNvSpPr txBox="1">
            <a:spLocks/>
          </p:cNvSpPr>
          <p:nvPr/>
        </p:nvSpPr>
        <p:spPr>
          <a:xfrm>
            <a:off x="8400098" y="1987153"/>
            <a:ext cx="3146741" cy="1303605"/>
          </a:xfrm>
          <a:prstGeom prst="rect">
            <a:avLst/>
          </a:prstGeom>
        </p:spPr>
        <p:txBody>
          <a:bodyPr vert="horz" lIns="91440" tIns="0" rIns="91440" bIns="0" rtlCol="0">
            <a:noAutofit/>
          </a:bodyPr>
          <a:lstStyle>
            <a:lvl1pPr marL="0" indent="0" algn="l" defTabSz="914446" rtl="0" eaLnBrk="1" latinLnBrk="0" hangingPunct="1">
              <a:lnSpc>
                <a:spcPct val="100000"/>
              </a:lnSpc>
              <a:spcBef>
                <a:spcPts val="0"/>
              </a:spcBef>
              <a:buFont typeface="Arial" panose="020B0604020202020204" pitchFamily="34" charset="0"/>
              <a:buNone/>
              <a:defRPr sz="1600" b="0" kern="1200">
                <a:solidFill>
                  <a:schemeClr val="tx1"/>
                </a:solidFill>
                <a:latin typeface="+mn-lt"/>
                <a:ea typeface="+mn-ea"/>
                <a:cs typeface="+mn-cs"/>
              </a:defRPr>
            </a:lvl1pPr>
            <a:lvl2pPr marL="457223" indent="0" algn="l" defTabSz="914446" rtl="0" eaLnBrk="1" latinLnBrk="0" hangingPunct="1">
              <a:lnSpc>
                <a:spcPct val="100000"/>
              </a:lnSpc>
              <a:spcBef>
                <a:spcPts val="0"/>
              </a:spcBef>
              <a:buFont typeface="Arial" panose="020B0604020202020204" pitchFamily="34" charset="0"/>
              <a:buNone/>
              <a:defRPr sz="733" kern="1200">
                <a:solidFill>
                  <a:schemeClr val="tx1"/>
                </a:solidFill>
                <a:latin typeface="+mn-lt"/>
                <a:ea typeface="+mn-ea"/>
                <a:cs typeface="+mn-cs"/>
              </a:defRPr>
            </a:lvl2pPr>
            <a:lvl3pPr marL="914446" indent="0" algn="l" defTabSz="914446" rtl="0" eaLnBrk="1" latinLnBrk="0" hangingPunct="1">
              <a:lnSpc>
                <a:spcPct val="100000"/>
              </a:lnSpc>
              <a:spcBef>
                <a:spcPts val="0"/>
              </a:spcBef>
              <a:buFont typeface="Arial" panose="020B0604020202020204" pitchFamily="34" charset="0"/>
              <a:buNone/>
              <a:defRPr sz="700" kern="1200">
                <a:solidFill>
                  <a:schemeClr val="tx1"/>
                </a:solidFill>
                <a:latin typeface="+mn-lt"/>
                <a:ea typeface="+mn-ea"/>
                <a:cs typeface="+mn-cs"/>
              </a:defRPr>
            </a:lvl3pPr>
            <a:lvl4pPr marL="1371669" indent="0" algn="l" defTabSz="914446" rtl="0" eaLnBrk="1" latinLnBrk="0" hangingPunct="1">
              <a:lnSpc>
                <a:spcPct val="100000"/>
              </a:lnSpc>
              <a:spcBef>
                <a:spcPts val="0"/>
              </a:spcBef>
              <a:buFont typeface="Arial" panose="020B0604020202020204" pitchFamily="34" charset="0"/>
              <a:buNone/>
              <a:defRPr sz="667" kern="1200">
                <a:solidFill>
                  <a:schemeClr val="tx1"/>
                </a:solidFill>
                <a:latin typeface="+mn-lt"/>
                <a:ea typeface="+mn-ea"/>
                <a:cs typeface="+mn-cs"/>
              </a:defRPr>
            </a:lvl4pPr>
            <a:lvl5pPr marL="1828891" indent="0" algn="l" defTabSz="914446" rtl="0" eaLnBrk="1" latinLnBrk="0" hangingPunct="1">
              <a:lnSpc>
                <a:spcPct val="100000"/>
              </a:lnSpc>
              <a:spcBef>
                <a:spcPts val="0"/>
              </a:spcBef>
              <a:buFont typeface="Arial" panose="020B0604020202020204" pitchFamily="34" charset="0"/>
              <a:buNone/>
              <a:defRPr sz="667"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b="1" dirty="0">
                <a:solidFill>
                  <a:schemeClr val="tx2"/>
                </a:solidFill>
              </a:rPr>
              <a:t>For instance, Apple’s recent study, The Illusion of Thinking, explores how advanced models that generate detailed reasoning steps (like Claude 3.7 Thinking or DeepSeek-R1) fail surprisingly. </a:t>
            </a:r>
            <a:endParaRPr lang="en-US" b="1" dirty="0">
              <a:solidFill>
                <a:schemeClr val="tx2"/>
              </a:solidFill>
            </a:endParaRPr>
          </a:p>
        </p:txBody>
      </p:sp>
    </p:spTree>
    <p:extLst>
      <p:ext uri="{BB962C8B-B14F-4D97-AF65-F5344CB8AC3E}">
        <p14:creationId xmlns:p14="http://schemas.microsoft.com/office/powerpoint/2010/main" val="39574361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A9C0C8-872E-58F4-190A-CF0809FEF0C2}"/>
              </a:ext>
            </a:extLst>
          </p:cNvPr>
          <p:cNvSpPr>
            <a:spLocks noGrp="1"/>
          </p:cNvSpPr>
          <p:nvPr>
            <p:ph type="body" idx="25"/>
          </p:nvPr>
        </p:nvSpPr>
        <p:spPr>
          <a:xfrm>
            <a:off x="587375" y="3717758"/>
            <a:ext cx="5390841" cy="2213810"/>
          </a:xfrm>
        </p:spPr>
        <p:txBody>
          <a:bodyPr/>
          <a:lstStyle/>
          <a:p>
            <a:pPr algn="just"/>
            <a:r>
              <a:rPr lang="en-GB" sz="2400" b="1" dirty="0">
                <a:solidFill>
                  <a:schemeClr val="bg1"/>
                </a:solidFill>
              </a:rPr>
              <a:t>Language Models (LMs) have transformed the world of unstructured data. </a:t>
            </a:r>
          </a:p>
          <a:p>
            <a:pPr algn="just"/>
            <a:r>
              <a:rPr lang="en-GB" sz="2400" b="1" dirty="0">
                <a:solidFill>
                  <a:schemeClr val="bg1"/>
                </a:solidFill>
              </a:rPr>
              <a:t>Present a brief history of LMs and demonstrate how their emerging abilities can revolutionise the field of data curation and management. </a:t>
            </a:r>
            <a:endParaRPr lang="en-US" sz="2400" b="1" dirty="0">
              <a:solidFill>
                <a:schemeClr val="bg1"/>
              </a:solidFill>
            </a:endParaRPr>
          </a:p>
        </p:txBody>
      </p:sp>
      <p:sp>
        <p:nvSpPr>
          <p:cNvPr id="5" name="Title 4">
            <a:extLst>
              <a:ext uri="{FF2B5EF4-FFF2-40B4-BE49-F238E27FC236}">
                <a16:creationId xmlns:a16="http://schemas.microsoft.com/office/drawing/2014/main" id="{8B53E4E1-4B18-09AF-14A1-6B1297B0A39D}"/>
              </a:ext>
            </a:extLst>
          </p:cNvPr>
          <p:cNvSpPr>
            <a:spLocks noGrp="1"/>
          </p:cNvSpPr>
          <p:nvPr>
            <p:ph type="title"/>
          </p:nvPr>
        </p:nvSpPr>
        <p:spPr>
          <a:xfrm>
            <a:off x="597207" y="1309407"/>
            <a:ext cx="5390841" cy="1068033"/>
          </a:xfrm>
        </p:spPr>
        <p:txBody>
          <a:bodyPr/>
          <a:lstStyle/>
          <a:p>
            <a:pPr algn="ctr"/>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QUESTIONS</a:t>
            </a:r>
          </a:p>
        </p:txBody>
      </p:sp>
      <p:sp>
        <p:nvSpPr>
          <p:cNvPr id="6" name="Text Placeholder 5">
            <a:extLst>
              <a:ext uri="{FF2B5EF4-FFF2-40B4-BE49-F238E27FC236}">
                <a16:creationId xmlns:a16="http://schemas.microsoft.com/office/drawing/2014/main" id="{DC9F5F8B-D582-EE2A-3E2F-BE00503BF7E3}"/>
              </a:ext>
            </a:extLst>
          </p:cNvPr>
          <p:cNvSpPr>
            <a:spLocks noGrp="1"/>
          </p:cNvSpPr>
          <p:nvPr>
            <p:ph type="body" sz="quarter" idx="22"/>
          </p:nvPr>
        </p:nvSpPr>
        <p:spPr/>
        <p:txBody>
          <a:bodyPr/>
          <a:lstStyle/>
          <a:p>
            <a:r>
              <a:rPr lang="en-US" dirty="0">
                <a:solidFill>
                  <a:schemeClr val="bg1">
                    <a:alpha val="50000"/>
                  </a:schemeClr>
                </a:solidFill>
              </a:rPr>
              <a:t>GROUP 3 PRESENTATION</a:t>
            </a:r>
          </a:p>
        </p:txBody>
      </p:sp>
      <p:sp>
        <p:nvSpPr>
          <p:cNvPr id="11" name="Rectangle 10">
            <a:extLst>
              <a:ext uri="{FF2B5EF4-FFF2-40B4-BE49-F238E27FC236}">
                <a16:creationId xmlns:a16="http://schemas.microsoft.com/office/drawing/2014/main" id="{01F2A0FD-139E-D17C-2963-90155F2E9E9D}"/>
              </a:ext>
            </a:extLst>
          </p:cNvPr>
          <p:cNvSpPr/>
          <p:nvPr/>
        </p:nvSpPr>
        <p:spPr>
          <a:xfrm>
            <a:off x="9346131" y="6465151"/>
            <a:ext cx="1607418" cy="308008"/>
          </a:xfrm>
          <a:prstGeom prst="rect">
            <a:avLst/>
          </a:prstGeom>
          <a:solidFill>
            <a:schemeClr val="bg1">
              <a:lumMod val="85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pic>
        <p:nvPicPr>
          <p:cNvPr id="17" name="Picture Placeholder 16">
            <a:extLst>
              <a:ext uri="{FF2B5EF4-FFF2-40B4-BE49-F238E27FC236}">
                <a16:creationId xmlns:a16="http://schemas.microsoft.com/office/drawing/2014/main" id="{644093F5-21C9-6935-3642-9C8C61DBCCE9}"/>
              </a:ext>
            </a:extLst>
          </p:cNvPr>
          <p:cNvPicPr>
            <a:picLocks noGrp="1" noChangeAspect="1"/>
          </p:cNvPicPr>
          <p:nvPr>
            <p:ph type="pic" sz="quarter" idx="12"/>
          </p:nvPr>
        </p:nvPicPr>
        <p:blipFill>
          <a:blip r:embed="rId2"/>
          <a:srcRect t="8002" b="8002"/>
          <a:stretch>
            <a:fillRect/>
          </a:stretch>
        </p:blipFill>
        <p:spPr>
          <a:xfrm>
            <a:off x="6168090" y="1304925"/>
            <a:ext cx="5400675" cy="4968875"/>
          </a:xfrm>
        </p:spPr>
      </p:pic>
    </p:spTree>
    <p:extLst>
      <p:ext uri="{BB962C8B-B14F-4D97-AF65-F5344CB8AC3E}">
        <p14:creationId xmlns:p14="http://schemas.microsoft.com/office/powerpoint/2010/main" val="1941251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DFC"/>
        </a:solidFill>
        <a:effectLst/>
      </p:bgPr>
    </p:bg>
    <p:spTree>
      <p:nvGrpSpPr>
        <p:cNvPr id="1" name="">
          <a:extLst>
            <a:ext uri="{FF2B5EF4-FFF2-40B4-BE49-F238E27FC236}">
              <a16:creationId xmlns:a16="http://schemas.microsoft.com/office/drawing/2014/main" id="{ABCBA193-48DF-DCEF-D0FF-0D002F63EE44}"/>
            </a:ext>
          </a:extLst>
        </p:cNvPr>
        <p:cNvGrpSpPr/>
        <p:nvPr/>
      </p:nvGrpSpPr>
      <p:grpSpPr>
        <a:xfrm>
          <a:off x="0" y="0"/>
          <a:ext cx="0" cy="0"/>
          <a:chOff x="0" y="0"/>
          <a:chExt cx="0" cy="0"/>
        </a:xfrm>
      </p:grpSpPr>
      <p:graphicFrame>
        <p:nvGraphicFramePr>
          <p:cNvPr id="2" name="Table 0">
            <a:extLst>
              <a:ext uri="{FF2B5EF4-FFF2-40B4-BE49-F238E27FC236}">
                <a16:creationId xmlns:a16="http://schemas.microsoft.com/office/drawing/2014/main" id="{B756BC6E-9739-FBF4-7B64-7FB3A0A482CA}"/>
              </a:ext>
            </a:extLst>
          </p:cNvPr>
          <p:cNvGraphicFramePr>
            <a:graphicFrameLocks noGrp="1"/>
          </p:cNvGraphicFramePr>
          <p:nvPr/>
        </p:nvGraphicFramePr>
        <p:xfrm>
          <a:off x="479428" y="2291080"/>
          <a:ext cx="10696572" cy="4118868"/>
        </p:xfrm>
        <a:graphic>
          <a:graphicData uri="http://schemas.openxmlformats.org/drawingml/2006/table">
            <a:tbl>
              <a:tblPr/>
              <a:tblGrid>
                <a:gridCol w="3565524">
                  <a:extLst>
                    <a:ext uri="{9D8B030D-6E8A-4147-A177-3AD203B41FA5}">
                      <a16:colId xmlns:a16="http://schemas.microsoft.com/office/drawing/2014/main" val="20000"/>
                    </a:ext>
                  </a:extLst>
                </a:gridCol>
                <a:gridCol w="3565524">
                  <a:extLst>
                    <a:ext uri="{9D8B030D-6E8A-4147-A177-3AD203B41FA5}">
                      <a16:colId xmlns:a16="http://schemas.microsoft.com/office/drawing/2014/main" val="20001"/>
                    </a:ext>
                  </a:extLst>
                </a:gridCol>
                <a:gridCol w="3565524">
                  <a:extLst>
                    <a:ext uri="{9D8B030D-6E8A-4147-A177-3AD203B41FA5}">
                      <a16:colId xmlns:a16="http://schemas.microsoft.com/office/drawing/2014/main" val="20002"/>
                    </a:ext>
                  </a:extLst>
                </a:gridCol>
              </a:tblGrid>
              <a:tr h="686478">
                <a:tc>
                  <a:txBody>
                    <a:bodyPr/>
                    <a:lstStyle/>
                    <a:p>
                      <a:pPr marL="0" marR="0" algn="just">
                        <a:lnSpc>
                          <a:spcPct val="150000"/>
                        </a:lnSpc>
                        <a:spcAft>
                          <a:spcPts val="800"/>
                        </a:spcAft>
                        <a:buNone/>
                        <a:tabLst>
                          <a:tab pos="271780" algn="l"/>
                        </a:tabLst>
                      </a:pPr>
                      <a:r>
                        <a:rPr lang="en-US" sz="2000" b="1" kern="100" dirty="0">
                          <a:solidFill>
                            <a:schemeClr val="bg1"/>
                          </a:solidFill>
                          <a:effectLst/>
                          <a:latin typeface="Times New Roman" panose="02020603050405020304" pitchFamily="18" charset="0"/>
                          <a:ea typeface="Aptos" panose="020B0004020202020204" pitchFamily="34" charset="0"/>
                          <a:cs typeface="SimSun" panose="02010600030101010101" pitchFamily="2" charset="-122"/>
                        </a:rPr>
                        <a:t>Challenge in Data Curation</a:t>
                      </a:r>
                      <a:endParaRPr lang="en-US" sz="1800" b="1" kern="100" dirty="0">
                        <a:solidFill>
                          <a:schemeClr val="bg1"/>
                        </a:solidFill>
                        <a:effectLst/>
                        <a:latin typeface="Aptos" panose="020B0004020202020204" pitchFamily="34" charset="0"/>
                        <a:ea typeface="Aptos" panose="020B0004020202020204" pitchFamily="34" charset="0"/>
                        <a:cs typeface="SimSun" panose="02010600030101010101" pitchFamily="2" charset="-122"/>
                      </a:endParaRPr>
                    </a:p>
                  </a:txBody>
                  <a:tcPr marL="9525" marR="9525" marT="9525" marB="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57373"/>
                    </a:solidFill>
                  </a:tcPr>
                </a:tc>
                <a:tc>
                  <a:txBody>
                    <a:bodyPr/>
                    <a:lstStyle/>
                    <a:p>
                      <a:pPr marL="0" marR="0" algn="just">
                        <a:lnSpc>
                          <a:spcPct val="150000"/>
                        </a:lnSpc>
                        <a:spcAft>
                          <a:spcPts val="800"/>
                        </a:spcAft>
                        <a:buNone/>
                        <a:tabLst>
                          <a:tab pos="271780" algn="l"/>
                        </a:tabLst>
                      </a:pPr>
                      <a:r>
                        <a:rPr lang="en-US" sz="2400" b="1" kern="100" dirty="0">
                          <a:solidFill>
                            <a:schemeClr val="bg1"/>
                          </a:solidFill>
                          <a:effectLst/>
                          <a:latin typeface="Times New Roman" panose="02020603050405020304" pitchFamily="18" charset="0"/>
                          <a:ea typeface="Aptos" panose="020B0004020202020204" pitchFamily="34" charset="0"/>
                          <a:cs typeface="SimSun" panose="02010600030101010101" pitchFamily="2" charset="-122"/>
                        </a:rPr>
                        <a:t>LM-Driven Solution</a:t>
                      </a:r>
                      <a:endParaRPr lang="en-US" sz="2000" kern="100" dirty="0">
                        <a:solidFill>
                          <a:schemeClr val="bg1"/>
                        </a:solidFill>
                        <a:effectLst/>
                        <a:latin typeface="Aptos" panose="020B0004020202020204" pitchFamily="34" charset="0"/>
                        <a:ea typeface="Aptos" panose="020B0004020202020204" pitchFamily="34" charset="0"/>
                        <a:cs typeface="SimSun" panose="02010600030101010101" pitchFamily="2" charset="-122"/>
                      </a:endParaRPr>
                    </a:p>
                  </a:txBody>
                  <a:tcPr marL="9525" marR="9525" marT="9525" marB="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57373"/>
                    </a:solidFill>
                  </a:tcPr>
                </a:tc>
                <a:tc>
                  <a:txBody>
                    <a:bodyPr/>
                    <a:lstStyle/>
                    <a:p>
                      <a:pPr marL="0" marR="0" algn="l">
                        <a:lnSpc>
                          <a:spcPct val="150000"/>
                        </a:lnSpc>
                        <a:spcAft>
                          <a:spcPts val="800"/>
                        </a:spcAft>
                        <a:buNone/>
                        <a:tabLst>
                          <a:tab pos="271780" algn="l"/>
                        </a:tabLst>
                      </a:pPr>
                      <a:r>
                        <a:rPr lang="en-US" sz="2400" b="1" kern="100" dirty="0">
                          <a:solidFill>
                            <a:schemeClr val="bg1"/>
                          </a:solidFill>
                          <a:effectLst/>
                          <a:latin typeface="Times New Roman" panose="02020603050405020304" pitchFamily="18" charset="0"/>
                          <a:ea typeface="Aptos" panose="020B0004020202020204" pitchFamily="34" charset="0"/>
                          <a:cs typeface="SimSun" panose="02010600030101010101" pitchFamily="2" charset="-122"/>
                        </a:rPr>
                        <a:t>Impact</a:t>
                      </a:r>
                      <a:endParaRPr lang="en-US" sz="2000" kern="100" dirty="0">
                        <a:solidFill>
                          <a:schemeClr val="bg1"/>
                        </a:solidFill>
                        <a:effectLst/>
                        <a:latin typeface="Aptos" panose="020B0004020202020204" pitchFamily="34" charset="0"/>
                        <a:ea typeface="Aptos" panose="020B0004020202020204" pitchFamily="34" charset="0"/>
                        <a:cs typeface="SimSun" panose="02010600030101010101" pitchFamily="2" charset="-122"/>
                      </a:endParaRPr>
                    </a:p>
                  </a:txBody>
                  <a:tcPr marL="9525" marR="9525" marT="9525" marB="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57373"/>
                    </a:solidFill>
                  </a:tcPr>
                </a:tc>
                <a:extLst>
                  <a:ext uri="{0D108BD9-81ED-4DB2-BD59-A6C34878D82A}">
                    <a16:rowId xmlns:a16="http://schemas.microsoft.com/office/drawing/2014/main" val="10000"/>
                  </a:ext>
                </a:extLst>
              </a:tr>
              <a:tr h="686478">
                <a:tc>
                  <a:txBody>
                    <a:bodyPr/>
                    <a:lstStyle/>
                    <a:p>
                      <a:pPr marL="0" marR="0">
                        <a:lnSpc>
                          <a:spcPct val="150000"/>
                        </a:lnSpc>
                        <a:spcAft>
                          <a:spcPts val="800"/>
                        </a:spcAft>
                        <a:buNone/>
                        <a:tabLst>
                          <a:tab pos="271780" algn="l"/>
                        </a:tabLst>
                      </a:pPr>
                      <a:r>
                        <a:rPr lang="en-US" sz="1600" b="1" kern="100" dirty="0">
                          <a:effectLst/>
                          <a:latin typeface="Times New Roman" panose="02020603050405020304" pitchFamily="18" charset="0"/>
                          <a:ea typeface="Aptos" panose="020B0004020202020204" pitchFamily="34" charset="0"/>
                          <a:cs typeface="SimSun" panose="02010600030101010101" pitchFamily="2" charset="-122"/>
                        </a:rPr>
                        <a:t>Large volumes of unstructured data</a:t>
                      </a:r>
                      <a:endParaRPr lang="en-US" sz="1400" b="1" kern="100" dirty="0">
                        <a:effectLst/>
                        <a:latin typeface="Aptos" panose="020B0004020202020204" pitchFamily="34" charset="0"/>
                        <a:ea typeface="Aptos" panose="020B0004020202020204" pitchFamily="34" charset="0"/>
                        <a:cs typeface="SimSun" panose="02010600030101010101" pitchFamily="2" charset="-122"/>
                      </a:endParaRPr>
                    </a:p>
                  </a:txBody>
                  <a:tcPr marL="9525" marR="9525" marT="9525" marB="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57373"/>
                    </a:solidFill>
                  </a:tcPr>
                </a:tc>
                <a:tc>
                  <a:txBody>
                    <a:bodyPr/>
                    <a:lstStyle/>
                    <a:p>
                      <a:pPr marL="0" marR="0">
                        <a:lnSpc>
                          <a:spcPct val="150000"/>
                        </a:lnSpc>
                        <a:spcAft>
                          <a:spcPts val="800"/>
                        </a:spcAft>
                        <a:buNone/>
                        <a:tabLst>
                          <a:tab pos="271780" algn="l"/>
                        </a:tabLst>
                      </a:pPr>
                      <a:r>
                        <a:rPr lang="en-US" sz="1600" b="1" kern="100">
                          <a:effectLst/>
                          <a:latin typeface="Times New Roman" panose="02020603050405020304" pitchFamily="18" charset="0"/>
                          <a:ea typeface="Aptos" panose="020B0004020202020204" pitchFamily="34" charset="0"/>
                          <a:cs typeface="SimSun" panose="02010600030101010101" pitchFamily="2" charset="-122"/>
                        </a:rPr>
                        <a:t>Automated classification &amp; tagging</a:t>
                      </a:r>
                      <a:endParaRPr lang="en-US" sz="1400" b="1" kern="100">
                        <a:effectLst/>
                        <a:latin typeface="Aptos" panose="020B0004020202020204" pitchFamily="34" charset="0"/>
                        <a:ea typeface="Aptos" panose="020B0004020202020204" pitchFamily="34" charset="0"/>
                        <a:cs typeface="SimSun" panose="02010600030101010101" pitchFamily="2" charset="-122"/>
                      </a:endParaRPr>
                    </a:p>
                  </a:txBody>
                  <a:tcPr marL="9525" marR="9525" marT="9525" marB="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57373"/>
                    </a:solidFill>
                  </a:tcPr>
                </a:tc>
                <a:tc>
                  <a:txBody>
                    <a:bodyPr/>
                    <a:lstStyle/>
                    <a:p>
                      <a:pPr marL="0" marR="0">
                        <a:lnSpc>
                          <a:spcPct val="150000"/>
                        </a:lnSpc>
                        <a:spcAft>
                          <a:spcPts val="800"/>
                        </a:spcAft>
                        <a:buNone/>
                        <a:tabLst>
                          <a:tab pos="271780" algn="l"/>
                        </a:tabLst>
                      </a:pPr>
                      <a:r>
                        <a:rPr lang="en-US" sz="1600" b="1" kern="100">
                          <a:effectLst/>
                          <a:latin typeface="Times New Roman" panose="02020603050405020304" pitchFamily="18" charset="0"/>
                          <a:ea typeface="Aptos" panose="020B0004020202020204" pitchFamily="34" charset="0"/>
                          <a:cs typeface="SimSun" panose="02010600030101010101" pitchFamily="2" charset="-122"/>
                        </a:rPr>
                        <a:t>Faster organization &amp; retrieval</a:t>
                      </a:r>
                      <a:endParaRPr lang="en-US" sz="1400" b="1" kern="100">
                        <a:effectLst/>
                        <a:latin typeface="Aptos" panose="020B0004020202020204" pitchFamily="34" charset="0"/>
                        <a:ea typeface="Aptos" panose="020B0004020202020204" pitchFamily="34" charset="0"/>
                        <a:cs typeface="SimSun" panose="02010600030101010101" pitchFamily="2" charset="-122"/>
                      </a:endParaRPr>
                    </a:p>
                  </a:txBody>
                  <a:tcPr marL="9525" marR="9525" marT="9525" marB="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57373"/>
                    </a:solidFill>
                  </a:tcPr>
                </a:tc>
                <a:extLst>
                  <a:ext uri="{0D108BD9-81ED-4DB2-BD59-A6C34878D82A}">
                    <a16:rowId xmlns:a16="http://schemas.microsoft.com/office/drawing/2014/main" val="2277387585"/>
                  </a:ext>
                </a:extLst>
              </a:tr>
              <a:tr h="686478">
                <a:tc>
                  <a:txBody>
                    <a:bodyPr/>
                    <a:lstStyle/>
                    <a:p>
                      <a:pPr marL="0" marR="0">
                        <a:lnSpc>
                          <a:spcPct val="150000"/>
                        </a:lnSpc>
                        <a:spcAft>
                          <a:spcPts val="800"/>
                        </a:spcAft>
                        <a:buNone/>
                        <a:tabLst>
                          <a:tab pos="271780" algn="l"/>
                        </a:tabLst>
                      </a:pPr>
                      <a:r>
                        <a:rPr lang="en-US" sz="1600" b="1" kern="100">
                          <a:effectLst/>
                          <a:latin typeface="Times New Roman" panose="02020603050405020304" pitchFamily="18" charset="0"/>
                          <a:ea typeface="Aptos" panose="020B0004020202020204" pitchFamily="34" charset="0"/>
                          <a:cs typeface="SimSun" panose="02010600030101010101" pitchFamily="2" charset="-122"/>
                        </a:rPr>
                        <a:t>Inconsistent metadata standards</a:t>
                      </a:r>
                      <a:endParaRPr lang="en-US" sz="1400" b="1" kern="100">
                        <a:effectLst/>
                        <a:latin typeface="Aptos" panose="020B0004020202020204" pitchFamily="34" charset="0"/>
                        <a:ea typeface="Aptos" panose="020B0004020202020204" pitchFamily="34" charset="0"/>
                        <a:cs typeface="SimSun" panose="02010600030101010101" pitchFamily="2" charset="-122"/>
                      </a:endParaRPr>
                    </a:p>
                  </a:txBody>
                  <a:tcPr marL="9525" marR="9525" marT="9525" marB="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57373"/>
                    </a:solidFill>
                  </a:tcPr>
                </a:tc>
                <a:tc>
                  <a:txBody>
                    <a:bodyPr/>
                    <a:lstStyle/>
                    <a:p>
                      <a:pPr marL="0" marR="0">
                        <a:lnSpc>
                          <a:spcPct val="150000"/>
                        </a:lnSpc>
                        <a:spcAft>
                          <a:spcPts val="800"/>
                        </a:spcAft>
                        <a:buNone/>
                        <a:tabLst>
                          <a:tab pos="271780" algn="l"/>
                        </a:tabLst>
                      </a:pPr>
                      <a:r>
                        <a:rPr lang="en-US" sz="1600" b="1" kern="100" dirty="0">
                          <a:effectLst/>
                          <a:latin typeface="Times New Roman" panose="02020603050405020304" pitchFamily="18" charset="0"/>
                          <a:ea typeface="Aptos" panose="020B0004020202020204" pitchFamily="34" charset="0"/>
                          <a:cs typeface="SimSun" panose="02010600030101010101" pitchFamily="2" charset="-122"/>
                        </a:rPr>
                        <a:t>Context-aware metadata harmonization</a:t>
                      </a:r>
                      <a:endParaRPr lang="en-US" sz="1400" b="1" kern="100" dirty="0">
                        <a:effectLst/>
                        <a:latin typeface="Aptos" panose="020B0004020202020204" pitchFamily="34" charset="0"/>
                        <a:ea typeface="Aptos" panose="020B0004020202020204" pitchFamily="34" charset="0"/>
                        <a:cs typeface="SimSun" panose="02010600030101010101" pitchFamily="2" charset="-122"/>
                      </a:endParaRPr>
                    </a:p>
                  </a:txBody>
                  <a:tcPr marL="9525" marR="9525" marT="9525" marB="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57373"/>
                    </a:solidFill>
                  </a:tcPr>
                </a:tc>
                <a:tc>
                  <a:txBody>
                    <a:bodyPr/>
                    <a:lstStyle/>
                    <a:p>
                      <a:pPr marL="0" marR="0">
                        <a:lnSpc>
                          <a:spcPct val="150000"/>
                        </a:lnSpc>
                        <a:spcAft>
                          <a:spcPts val="800"/>
                        </a:spcAft>
                        <a:buNone/>
                        <a:tabLst>
                          <a:tab pos="271780" algn="l"/>
                        </a:tabLst>
                      </a:pPr>
                      <a:r>
                        <a:rPr lang="en-US" sz="1600" b="1" kern="100">
                          <a:effectLst/>
                          <a:latin typeface="Times New Roman" panose="02020603050405020304" pitchFamily="18" charset="0"/>
                          <a:ea typeface="Aptos" panose="020B0004020202020204" pitchFamily="34" charset="0"/>
                          <a:cs typeface="SimSun" panose="02010600030101010101" pitchFamily="2" charset="-122"/>
                        </a:rPr>
                        <a:t>Improved interoperability</a:t>
                      </a:r>
                      <a:endParaRPr lang="en-US" sz="1400" b="1" kern="100">
                        <a:effectLst/>
                        <a:latin typeface="Aptos" panose="020B0004020202020204" pitchFamily="34" charset="0"/>
                        <a:ea typeface="Aptos" panose="020B0004020202020204" pitchFamily="34" charset="0"/>
                        <a:cs typeface="SimSun" panose="02010600030101010101" pitchFamily="2" charset="-122"/>
                      </a:endParaRPr>
                    </a:p>
                  </a:txBody>
                  <a:tcPr marL="9525" marR="9525" marT="9525" marB="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57373"/>
                    </a:solidFill>
                  </a:tcPr>
                </a:tc>
                <a:extLst>
                  <a:ext uri="{0D108BD9-81ED-4DB2-BD59-A6C34878D82A}">
                    <a16:rowId xmlns:a16="http://schemas.microsoft.com/office/drawing/2014/main" val="3037518030"/>
                  </a:ext>
                </a:extLst>
              </a:tr>
              <a:tr h="686478">
                <a:tc>
                  <a:txBody>
                    <a:bodyPr/>
                    <a:lstStyle/>
                    <a:p>
                      <a:pPr marL="0" marR="0">
                        <a:lnSpc>
                          <a:spcPct val="150000"/>
                        </a:lnSpc>
                        <a:spcAft>
                          <a:spcPts val="800"/>
                        </a:spcAft>
                        <a:buNone/>
                        <a:tabLst>
                          <a:tab pos="271780" algn="l"/>
                        </a:tabLst>
                      </a:pPr>
                      <a:r>
                        <a:rPr lang="en-US" sz="1600" b="1" kern="100" dirty="0">
                          <a:effectLst/>
                          <a:latin typeface="Times New Roman" panose="02020603050405020304" pitchFamily="18" charset="0"/>
                          <a:ea typeface="Aptos" panose="020B0004020202020204" pitchFamily="34" charset="0"/>
                          <a:cs typeface="SimSun" panose="02010600030101010101" pitchFamily="2" charset="-122"/>
                        </a:rPr>
                        <a:t>Manual, slow data cleaning</a:t>
                      </a:r>
                      <a:endParaRPr lang="en-US" sz="1400" b="1" kern="100" dirty="0">
                        <a:effectLst/>
                        <a:latin typeface="Aptos" panose="020B0004020202020204" pitchFamily="34" charset="0"/>
                        <a:ea typeface="Aptos" panose="020B0004020202020204" pitchFamily="34" charset="0"/>
                        <a:cs typeface="SimSun" panose="02010600030101010101" pitchFamily="2" charset="-122"/>
                      </a:endParaRPr>
                    </a:p>
                  </a:txBody>
                  <a:tcPr marL="9525" marR="9525" marT="9525" marB="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BEB"/>
                    </a:solidFill>
                  </a:tcPr>
                </a:tc>
                <a:tc>
                  <a:txBody>
                    <a:bodyPr/>
                    <a:lstStyle/>
                    <a:p>
                      <a:pPr marL="0" marR="0">
                        <a:lnSpc>
                          <a:spcPct val="150000"/>
                        </a:lnSpc>
                        <a:spcAft>
                          <a:spcPts val="800"/>
                        </a:spcAft>
                        <a:buNone/>
                        <a:tabLst>
                          <a:tab pos="271780" algn="l"/>
                        </a:tabLst>
                      </a:pPr>
                      <a:r>
                        <a:rPr lang="en-US" sz="1600" b="1" kern="100">
                          <a:effectLst/>
                          <a:latin typeface="Times New Roman" panose="02020603050405020304" pitchFamily="18" charset="0"/>
                          <a:ea typeface="Aptos" panose="020B0004020202020204" pitchFamily="34" charset="0"/>
                          <a:cs typeface="SimSun" panose="02010600030101010101" pitchFamily="2" charset="-122"/>
                        </a:rPr>
                        <a:t>Intelligent anomaly detection</a:t>
                      </a:r>
                      <a:endParaRPr lang="en-US" sz="1400" b="1" kern="100">
                        <a:effectLst/>
                        <a:latin typeface="Aptos" panose="020B0004020202020204" pitchFamily="34" charset="0"/>
                        <a:ea typeface="Aptos" panose="020B0004020202020204" pitchFamily="34" charset="0"/>
                        <a:cs typeface="SimSun" panose="02010600030101010101" pitchFamily="2" charset="-122"/>
                      </a:endParaRPr>
                    </a:p>
                  </a:txBody>
                  <a:tcPr marL="9525" marR="9525" marT="9525" marB="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BEB"/>
                    </a:solidFill>
                  </a:tcPr>
                </a:tc>
                <a:tc>
                  <a:txBody>
                    <a:bodyPr/>
                    <a:lstStyle/>
                    <a:p>
                      <a:pPr marL="0" marR="0">
                        <a:lnSpc>
                          <a:spcPct val="150000"/>
                        </a:lnSpc>
                        <a:spcAft>
                          <a:spcPts val="800"/>
                        </a:spcAft>
                        <a:buNone/>
                        <a:tabLst>
                          <a:tab pos="271780" algn="l"/>
                        </a:tabLst>
                      </a:pPr>
                      <a:r>
                        <a:rPr lang="en-US" sz="1600" b="1" kern="100">
                          <a:effectLst/>
                          <a:latin typeface="Times New Roman" panose="02020603050405020304" pitchFamily="18" charset="0"/>
                          <a:ea typeface="Aptos" panose="020B0004020202020204" pitchFamily="34" charset="0"/>
                          <a:cs typeface="SimSun" panose="02010600030101010101" pitchFamily="2" charset="-122"/>
                        </a:rPr>
                        <a:t>Higher accuracy &amp; efficiency</a:t>
                      </a:r>
                      <a:endParaRPr lang="en-US" sz="1400" b="1" kern="100">
                        <a:effectLst/>
                        <a:latin typeface="Aptos" panose="020B0004020202020204" pitchFamily="34" charset="0"/>
                        <a:ea typeface="Aptos" panose="020B0004020202020204" pitchFamily="34" charset="0"/>
                        <a:cs typeface="SimSun" panose="02010600030101010101" pitchFamily="2" charset="-122"/>
                      </a:endParaRPr>
                    </a:p>
                  </a:txBody>
                  <a:tcPr marL="9525" marR="9525" marT="9525" marB="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BEB"/>
                    </a:solidFill>
                  </a:tcPr>
                </a:tc>
                <a:extLst>
                  <a:ext uri="{0D108BD9-81ED-4DB2-BD59-A6C34878D82A}">
                    <a16:rowId xmlns:a16="http://schemas.microsoft.com/office/drawing/2014/main" val="10001"/>
                  </a:ext>
                </a:extLst>
              </a:tr>
              <a:tr h="686478">
                <a:tc>
                  <a:txBody>
                    <a:bodyPr/>
                    <a:lstStyle/>
                    <a:p>
                      <a:pPr marL="0" marR="0">
                        <a:lnSpc>
                          <a:spcPct val="150000"/>
                        </a:lnSpc>
                        <a:spcAft>
                          <a:spcPts val="800"/>
                        </a:spcAft>
                        <a:buNone/>
                        <a:tabLst>
                          <a:tab pos="271780" algn="l"/>
                        </a:tabLst>
                      </a:pPr>
                      <a:r>
                        <a:rPr lang="en-US" sz="1600" b="1" kern="100">
                          <a:effectLst/>
                          <a:latin typeface="Times New Roman" panose="02020603050405020304" pitchFamily="18" charset="0"/>
                          <a:ea typeface="Aptos" panose="020B0004020202020204" pitchFamily="34" charset="0"/>
                          <a:cs typeface="SimSun" panose="02010600030101010101" pitchFamily="2" charset="-122"/>
                        </a:rPr>
                        <a:t>Limited access for non-technical staff</a:t>
                      </a:r>
                      <a:endParaRPr lang="en-US" sz="1400" b="1" kern="100">
                        <a:effectLst/>
                        <a:latin typeface="Aptos" panose="020B0004020202020204" pitchFamily="34" charset="0"/>
                        <a:ea typeface="Aptos" panose="020B0004020202020204" pitchFamily="34" charset="0"/>
                        <a:cs typeface="SimSun" panose="02010600030101010101" pitchFamily="2" charset="-122"/>
                      </a:endParaRPr>
                    </a:p>
                  </a:txBody>
                  <a:tcPr marL="9525" marR="9525" marT="9525" marB="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D5D5"/>
                    </a:solidFill>
                  </a:tcPr>
                </a:tc>
                <a:tc>
                  <a:txBody>
                    <a:bodyPr/>
                    <a:lstStyle/>
                    <a:p>
                      <a:pPr marL="0" marR="0">
                        <a:lnSpc>
                          <a:spcPct val="150000"/>
                        </a:lnSpc>
                        <a:spcAft>
                          <a:spcPts val="800"/>
                        </a:spcAft>
                        <a:buNone/>
                        <a:tabLst>
                          <a:tab pos="271780" algn="l"/>
                        </a:tabLst>
                      </a:pPr>
                      <a:r>
                        <a:rPr lang="en-US" sz="1600" b="1" kern="100">
                          <a:effectLst/>
                          <a:latin typeface="Times New Roman" panose="02020603050405020304" pitchFamily="18" charset="0"/>
                          <a:ea typeface="Aptos" panose="020B0004020202020204" pitchFamily="34" charset="0"/>
                          <a:cs typeface="SimSun" panose="02010600030101010101" pitchFamily="2" charset="-122"/>
                        </a:rPr>
                        <a:t>Natural language database interfaces</a:t>
                      </a:r>
                      <a:endParaRPr lang="en-US" sz="1400" b="1" kern="100">
                        <a:effectLst/>
                        <a:latin typeface="Aptos" panose="020B0004020202020204" pitchFamily="34" charset="0"/>
                        <a:ea typeface="Aptos" panose="020B0004020202020204" pitchFamily="34" charset="0"/>
                        <a:cs typeface="SimSun" panose="02010600030101010101" pitchFamily="2" charset="-122"/>
                      </a:endParaRPr>
                    </a:p>
                  </a:txBody>
                  <a:tcPr marL="9525" marR="9525" marT="9525" marB="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D5D5"/>
                    </a:solidFill>
                  </a:tcPr>
                </a:tc>
                <a:tc>
                  <a:txBody>
                    <a:bodyPr/>
                    <a:lstStyle/>
                    <a:p>
                      <a:pPr marL="0" marR="0">
                        <a:lnSpc>
                          <a:spcPct val="150000"/>
                        </a:lnSpc>
                        <a:spcAft>
                          <a:spcPts val="800"/>
                        </a:spcAft>
                        <a:buNone/>
                        <a:tabLst>
                          <a:tab pos="271780" algn="l"/>
                        </a:tabLst>
                      </a:pPr>
                      <a:r>
                        <a:rPr lang="en-US" sz="1600" b="1" kern="100">
                          <a:effectLst/>
                          <a:latin typeface="Times New Roman" panose="02020603050405020304" pitchFamily="18" charset="0"/>
                          <a:ea typeface="Aptos" panose="020B0004020202020204" pitchFamily="34" charset="0"/>
                          <a:cs typeface="SimSun" panose="02010600030101010101" pitchFamily="2" charset="-122"/>
                        </a:rPr>
                        <a:t>Broader participation in data usage</a:t>
                      </a:r>
                      <a:endParaRPr lang="en-US" sz="1400" b="1" kern="100">
                        <a:effectLst/>
                        <a:latin typeface="Aptos" panose="020B0004020202020204" pitchFamily="34" charset="0"/>
                        <a:ea typeface="Aptos" panose="020B0004020202020204" pitchFamily="34" charset="0"/>
                        <a:cs typeface="SimSun" panose="02010600030101010101" pitchFamily="2" charset="-122"/>
                      </a:endParaRPr>
                    </a:p>
                  </a:txBody>
                  <a:tcPr marL="9525" marR="9525" marT="9525" marB="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D5D5"/>
                    </a:solidFill>
                  </a:tcPr>
                </a:tc>
                <a:extLst>
                  <a:ext uri="{0D108BD9-81ED-4DB2-BD59-A6C34878D82A}">
                    <a16:rowId xmlns:a16="http://schemas.microsoft.com/office/drawing/2014/main" val="10002"/>
                  </a:ext>
                </a:extLst>
              </a:tr>
              <a:tr h="686478">
                <a:tc>
                  <a:txBody>
                    <a:bodyPr/>
                    <a:lstStyle/>
                    <a:p>
                      <a:pPr marL="0" marR="0">
                        <a:lnSpc>
                          <a:spcPct val="150000"/>
                        </a:lnSpc>
                        <a:spcAft>
                          <a:spcPts val="800"/>
                        </a:spcAft>
                        <a:buNone/>
                        <a:tabLst>
                          <a:tab pos="271780" algn="l"/>
                        </a:tabLst>
                      </a:pPr>
                      <a:r>
                        <a:rPr lang="en-US" sz="1600" b="1" kern="100">
                          <a:effectLst/>
                          <a:latin typeface="Times New Roman" panose="02020603050405020304" pitchFamily="18" charset="0"/>
                          <a:ea typeface="Aptos" panose="020B0004020202020204" pitchFamily="34" charset="0"/>
                          <a:cs typeface="SimSun" panose="02010600030101010101" pitchFamily="2" charset="-122"/>
                        </a:rPr>
                        <a:t>Difficulty spotting trends</a:t>
                      </a:r>
                      <a:endParaRPr lang="en-US" sz="1400" b="1" kern="100">
                        <a:effectLst/>
                        <a:latin typeface="Aptos" panose="020B0004020202020204" pitchFamily="34" charset="0"/>
                        <a:ea typeface="Aptos" panose="020B0004020202020204" pitchFamily="34" charset="0"/>
                        <a:cs typeface="SimSun" panose="02010600030101010101" pitchFamily="2" charset="-122"/>
                      </a:endParaRPr>
                    </a:p>
                  </a:txBody>
                  <a:tcPr marL="9525" marR="9525" marT="9525" marB="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BEB"/>
                    </a:solidFill>
                  </a:tcPr>
                </a:tc>
                <a:tc>
                  <a:txBody>
                    <a:bodyPr/>
                    <a:lstStyle/>
                    <a:p>
                      <a:pPr marL="0" marR="0">
                        <a:lnSpc>
                          <a:spcPct val="150000"/>
                        </a:lnSpc>
                        <a:spcAft>
                          <a:spcPts val="800"/>
                        </a:spcAft>
                        <a:buNone/>
                        <a:tabLst>
                          <a:tab pos="271780" algn="l"/>
                        </a:tabLst>
                      </a:pPr>
                      <a:r>
                        <a:rPr lang="en-US" sz="1600" b="1" kern="100">
                          <a:effectLst/>
                          <a:latin typeface="Times New Roman" panose="02020603050405020304" pitchFamily="18" charset="0"/>
                          <a:ea typeface="Aptos" panose="020B0004020202020204" pitchFamily="34" charset="0"/>
                          <a:cs typeface="SimSun" panose="02010600030101010101" pitchFamily="2" charset="-122"/>
                        </a:rPr>
                        <a:t>Predictive analytics &amp; pattern detection</a:t>
                      </a:r>
                      <a:endParaRPr lang="en-US" sz="1400" b="1" kern="100">
                        <a:effectLst/>
                        <a:latin typeface="Aptos" panose="020B0004020202020204" pitchFamily="34" charset="0"/>
                        <a:ea typeface="Aptos" panose="020B0004020202020204" pitchFamily="34" charset="0"/>
                        <a:cs typeface="SimSun" panose="02010600030101010101" pitchFamily="2" charset="-122"/>
                      </a:endParaRPr>
                    </a:p>
                  </a:txBody>
                  <a:tcPr marL="9525" marR="9525" marT="9525" marB="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BEB"/>
                    </a:solidFill>
                  </a:tcPr>
                </a:tc>
                <a:tc>
                  <a:txBody>
                    <a:bodyPr/>
                    <a:lstStyle/>
                    <a:p>
                      <a:pPr marL="0" marR="0">
                        <a:lnSpc>
                          <a:spcPct val="150000"/>
                        </a:lnSpc>
                        <a:spcAft>
                          <a:spcPts val="800"/>
                        </a:spcAft>
                        <a:buNone/>
                        <a:tabLst>
                          <a:tab pos="271780" algn="l"/>
                        </a:tabLst>
                      </a:pPr>
                      <a:r>
                        <a:rPr lang="en-US" sz="1600" b="1" kern="100" dirty="0">
                          <a:effectLst/>
                          <a:latin typeface="Times New Roman" panose="02020603050405020304" pitchFamily="18" charset="0"/>
                          <a:ea typeface="Aptos" panose="020B0004020202020204" pitchFamily="34" charset="0"/>
                          <a:cs typeface="SimSun" panose="02010600030101010101" pitchFamily="2" charset="-122"/>
                        </a:rPr>
                        <a:t>More informed decision-making</a:t>
                      </a:r>
                      <a:endParaRPr lang="en-US" sz="1400" b="1" kern="100" dirty="0">
                        <a:effectLst/>
                        <a:latin typeface="Aptos" panose="020B0004020202020204" pitchFamily="34" charset="0"/>
                        <a:ea typeface="Aptos" panose="020B0004020202020204" pitchFamily="34" charset="0"/>
                        <a:cs typeface="SimSun" panose="02010600030101010101" pitchFamily="2" charset="-122"/>
                      </a:endParaRPr>
                    </a:p>
                  </a:txBody>
                  <a:tcPr marL="9525" marR="9525" marT="9525" marB="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BEB"/>
                    </a:solidFill>
                  </a:tcPr>
                </a:tc>
                <a:extLst>
                  <a:ext uri="{0D108BD9-81ED-4DB2-BD59-A6C34878D82A}">
                    <a16:rowId xmlns:a16="http://schemas.microsoft.com/office/drawing/2014/main" val="10003"/>
                  </a:ext>
                </a:extLst>
              </a:tr>
            </a:tbl>
          </a:graphicData>
        </a:graphic>
      </p:graphicFrame>
      <p:sp>
        <p:nvSpPr>
          <p:cNvPr id="3" name="Text 0">
            <a:extLst>
              <a:ext uri="{FF2B5EF4-FFF2-40B4-BE49-F238E27FC236}">
                <a16:creationId xmlns:a16="http://schemas.microsoft.com/office/drawing/2014/main" id="{2D041609-3BB0-AE64-66EB-054A9115DB32}"/>
              </a:ext>
            </a:extLst>
          </p:cNvPr>
          <p:cNvSpPr/>
          <p:nvPr/>
        </p:nvSpPr>
        <p:spPr>
          <a:xfrm>
            <a:off x="305456" y="368618"/>
            <a:ext cx="11044516" cy="107188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lvl="0" algn="ctr"/>
            <a:r>
              <a:rPr lang="en-GB" sz="3400" b="1" dirty="0">
                <a:latin typeface="+mj-lt"/>
              </a:rPr>
              <a:t>IMPACT OF LMs ON DATA CURATION AND MANAGEMENT</a:t>
            </a:r>
            <a:endParaRPr lang="en-US" sz="3400" b="1" dirty="0">
              <a:latin typeface="+mj-lt"/>
            </a:endParaRPr>
          </a:p>
        </p:txBody>
      </p:sp>
      <p:sp>
        <p:nvSpPr>
          <p:cNvPr id="4" name="Shape 1">
            <a:extLst>
              <a:ext uri="{FF2B5EF4-FFF2-40B4-BE49-F238E27FC236}">
                <a16:creationId xmlns:a16="http://schemas.microsoft.com/office/drawing/2014/main" id="{4CBF3A79-CE93-DF10-9270-E5BD9050D0FC}"/>
              </a:ext>
            </a:extLst>
          </p:cNvPr>
          <p:cNvSpPr/>
          <p:nvPr/>
        </p:nvSpPr>
        <p:spPr>
          <a:xfrm>
            <a:off x="1219200" y="1219200"/>
            <a:ext cx="1219200" cy="1219200"/>
          </a:xfrm>
          <a:prstGeom prst="line">
            <a:avLst/>
          </a:prstGeom>
          <a:noFill/>
          <a:ln/>
        </p:spPr>
      </p:sp>
      <p:sp>
        <p:nvSpPr>
          <p:cNvPr id="5" name="Text 2">
            <a:extLst>
              <a:ext uri="{FF2B5EF4-FFF2-40B4-BE49-F238E27FC236}">
                <a16:creationId xmlns:a16="http://schemas.microsoft.com/office/drawing/2014/main" id="{E2CFDBF0-E65E-D4E7-FCDA-83F4B5CBF65D}"/>
              </a:ext>
            </a:extLst>
          </p:cNvPr>
          <p:cNvSpPr/>
          <p:nvPr/>
        </p:nvSpPr>
        <p:spPr>
          <a:xfrm>
            <a:off x="479427" y="1440499"/>
            <a:ext cx="9851773" cy="665268"/>
          </a:xfrm>
          <a:prstGeom prst="rect">
            <a:avLst/>
          </a:prstGeom>
          <a:noFill/>
          <a:ln/>
        </p:spPr>
        <p:txBody>
          <a:bodyPr wrap="square" rtlCol="0" anchor="ctr"/>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r>
              <a:rPr lang="en-US" dirty="0"/>
              <a:t>Language Models (LMs) have brought significant transformations to data curation and management by addressing long-standing challenges in the field</a:t>
            </a:r>
            <a:endParaRPr lang="en-US" sz="1600" dirty="0">
              <a:latin typeface="Calibri"/>
              <a:ea typeface="Calibri"/>
              <a:cs typeface="Calibri"/>
            </a:endParaRPr>
          </a:p>
        </p:txBody>
      </p:sp>
      <p:sp>
        <p:nvSpPr>
          <p:cNvPr id="25" name="Slide Number Placeholder 0">
            <a:extLst>
              <a:ext uri="{FF2B5EF4-FFF2-40B4-BE49-F238E27FC236}">
                <a16:creationId xmlns:a16="http://schemas.microsoft.com/office/drawing/2014/main" id="{F4E6104A-BA8A-D0B9-2BC2-E94BCA55A850}"/>
              </a:ext>
            </a:extLst>
          </p:cNvPr>
          <p:cNvSpPr>
            <a:spLocks noGrp="1"/>
          </p:cNvSpPr>
          <p:nvPr>
            <p:ph type="sldNum" sz="quarter" idx="4294967295"/>
          </p:nvPr>
        </p:nvSpPr>
        <p:spPr>
          <a:xfrm>
            <a:off x="11176000" y="6409950"/>
            <a:ext cx="546100" cy="273799"/>
          </a:xfrm>
          <a:prstGeom prst="rect">
            <a:avLst/>
          </a:prstGeom>
          <a:extLst>
            <a:ext uri="{C572A759-6A51-4108-AA02-DFA0A04FC94B}">
              <ma14:wrappingTextBoxFlag xmlns:ma14="http://schemas.microsoft.com/office/mac/drawingml/2011/main" xmlns=""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00" b="0">
                <a:solidFill>
                  <a:srgbClr val="414042"/>
                </a:solidFill>
                <a:latin typeface="Open Sans"/>
                <a:ea typeface="Open Sans"/>
                <a:cs typeface="Open Sans"/>
              </a:rPr>
              <a:pPr algn="ctr"/>
              <a:t>20</a:t>
            </a:fld>
            <a:endParaRPr lang="en-US" sz="1200">
              <a:solidFill>
                <a:srgbClr val="414042"/>
              </a:solidFill>
              <a:latin typeface="Open Sans"/>
              <a:ea typeface="Open Sans"/>
              <a:cs typeface="Open Sans"/>
            </a:endParaRPr>
          </a:p>
        </p:txBody>
      </p:sp>
      <p:sp>
        <p:nvSpPr>
          <p:cNvPr id="6" name="Rectangle 5">
            <a:extLst>
              <a:ext uri="{FF2B5EF4-FFF2-40B4-BE49-F238E27FC236}">
                <a16:creationId xmlns:a16="http://schemas.microsoft.com/office/drawing/2014/main" id="{4662A89B-28BE-BEFE-0DD2-2935D587182C}"/>
              </a:ext>
            </a:extLst>
          </p:cNvPr>
          <p:cNvSpPr/>
          <p:nvPr/>
        </p:nvSpPr>
        <p:spPr>
          <a:xfrm>
            <a:off x="9346131" y="6439301"/>
            <a:ext cx="1607418" cy="308008"/>
          </a:xfrm>
          <a:prstGeom prst="rect">
            <a:avLst/>
          </a:prstGeom>
          <a:solidFill>
            <a:schemeClr val="bg1">
              <a:lumMod val="85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614184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B068E5-FE88-A58B-17F4-D16F2F9BBD69}"/>
              </a:ext>
            </a:extLst>
          </p:cNvPr>
          <p:cNvSpPr>
            <a:spLocks noGrp="1"/>
          </p:cNvSpPr>
          <p:nvPr>
            <p:ph type="sldNum" sz="quarter" idx="4"/>
          </p:nvPr>
        </p:nvSpPr>
        <p:spPr/>
        <p:txBody>
          <a:bodyPr/>
          <a:lstStyle/>
          <a:p>
            <a:fld id="{5E0C3BBE-9543-48E5-A6E1-C646F9A01966}" type="slidenum">
              <a:rPr lang="en-ID" smtClean="0"/>
              <a:pPr/>
              <a:t>21</a:t>
            </a:fld>
            <a:endParaRPr lang="en-ID" dirty="0"/>
          </a:p>
        </p:txBody>
      </p:sp>
      <p:sp>
        <p:nvSpPr>
          <p:cNvPr id="3" name="Footer Placeholder 2">
            <a:extLst>
              <a:ext uri="{FF2B5EF4-FFF2-40B4-BE49-F238E27FC236}">
                <a16:creationId xmlns:a16="http://schemas.microsoft.com/office/drawing/2014/main" id="{4E0E8FDF-CF5E-F5CA-0D37-C07D3EDB078C}"/>
              </a:ext>
            </a:extLst>
          </p:cNvPr>
          <p:cNvSpPr>
            <a:spLocks noGrp="1"/>
          </p:cNvSpPr>
          <p:nvPr>
            <p:ph type="ftr" sz="quarter" idx="3"/>
          </p:nvPr>
        </p:nvSpPr>
        <p:spPr/>
        <p:txBody>
          <a:bodyPr/>
          <a:lstStyle/>
          <a:p>
            <a:r>
              <a:rPr lang="en-US" dirty="0"/>
              <a:t>Conclusion</a:t>
            </a:r>
          </a:p>
        </p:txBody>
      </p:sp>
      <p:sp>
        <p:nvSpPr>
          <p:cNvPr id="4" name="Text Placeholder 3">
            <a:extLst>
              <a:ext uri="{FF2B5EF4-FFF2-40B4-BE49-F238E27FC236}">
                <a16:creationId xmlns:a16="http://schemas.microsoft.com/office/drawing/2014/main" id="{E22FAE24-C1AD-5054-98B0-5BF5FA5E3C0A}"/>
              </a:ext>
            </a:extLst>
          </p:cNvPr>
          <p:cNvSpPr>
            <a:spLocks noGrp="1"/>
          </p:cNvSpPr>
          <p:nvPr>
            <p:ph type="body" sz="quarter" idx="41"/>
          </p:nvPr>
        </p:nvSpPr>
        <p:spPr/>
        <p:txBody>
          <a:bodyPr/>
          <a:lstStyle/>
          <a:p>
            <a:endParaRPr lang="en-US"/>
          </a:p>
        </p:txBody>
      </p:sp>
      <p:sp>
        <p:nvSpPr>
          <p:cNvPr id="5" name="Text Placeholder 4">
            <a:extLst>
              <a:ext uri="{FF2B5EF4-FFF2-40B4-BE49-F238E27FC236}">
                <a16:creationId xmlns:a16="http://schemas.microsoft.com/office/drawing/2014/main" id="{A8D7C22A-A112-8AFD-A8C1-32CF83146FEB}"/>
              </a:ext>
            </a:extLst>
          </p:cNvPr>
          <p:cNvSpPr>
            <a:spLocks noGrp="1"/>
          </p:cNvSpPr>
          <p:nvPr>
            <p:ph type="body" sz="quarter" idx="42"/>
          </p:nvPr>
        </p:nvSpPr>
        <p:spPr/>
        <p:txBody>
          <a:bodyPr/>
          <a:lstStyle/>
          <a:p>
            <a:r>
              <a:rPr lang="en-US"/>
              <a:t>LMs have evolved significantly, impacting data curation strategies.</a:t>
            </a:r>
          </a:p>
        </p:txBody>
      </p:sp>
      <p:sp>
        <p:nvSpPr>
          <p:cNvPr id="6" name="Title 5">
            <a:extLst>
              <a:ext uri="{FF2B5EF4-FFF2-40B4-BE49-F238E27FC236}">
                <a16:creationId xmlns:a16="http://schemas.microsoft.com/office/drawing/2014/main" id="{680F7F72-0CD0-04F6-B611-F1A592547B7F}"/>
              </a:ext>
            </a:extLst>
          </p:cNvPr>
          <p:cNvSpPr>
            <a:spLocks noGrp="1"/>
          </p:cNvSpPr>
          <p:nvPr>
            <p:ph type="title"/>
          </p:nvPr>
        </p:nvSpPr>
        <p:spPr/>
        <p:txBody>
          <a:bodyPr/>
          <a:lstStyle/>
          <a:p>
            <a:r>
              <a:rPr lang="en-US"/>
              <a:t>Conclusion &amp; Future</a:t>
            </a:r>
          </a:p>
        </p:txBody>
      </p:sp>
      <p:sp>
        <p:nvSpPr>
          <p:cNvPr id="7" name="Text Placeholder 6">
            <a:extLst>
              <a:ext uri="{FF2B5EF4-FFF2-40B4-BE49-F238E27FC236}">
                <a16:creationId xmlns:a16="http://schemas.microsoft.com/office/drawing/2014/main" id="{55C415DC-E39F-6B0E-97D4-45DFE5BDC358}"/>
              </a:ext>
            </a:extLst>
          </p:cNvPr>
          <p:cNvSpPr>
            <a:spLocks noGrp="1"/>
          </p:cNvSpPr>
          <p:nvPr>
            <p:ph type="body" sz="quarter" idx="43"/>
          </p:nvPr>
        </p:nvSpPr>
        <p:spPr/>
        <p:txBody>
          <a:bodyPr/>
          <a:lstStyle/>
          <a:p>
            <a:endParaRPr lang="en-US"/>
          </a:p>
        </p:txBody>
      </p:sp>
      <p:sp>
        <p:nvSpPr>
          <p:cNvPr id="8" name="Text Placeholder 7">
            <a:extLst>
              <a:ext uri="{FF2B5EF4-FFF2-40B4-BE49-F238E27FC236}">
                <a16:creationId xmlns:a16="http://schemas.microsoft.com/office/drawing/2014/main" id="{F9D9FFF0-B827-E2DD-9060-DE1C1C8024FC}"/>
              </a:ext>
            </a:extLst>
          </p:cNvPr>
          <p:cNvSpPr>
            <a:spLocks noGrp="1"/>
          </p:cNvSpPr>
          <p:nvPr>
            <p:ph type="body" sz="quarter" idx="44"/>
          </p:nvPr>
        </p:nvSpPr>
        <p:spPr/>
        <p:txBody>
          <a:bodyPr/>
          <a:lstStyle/>
          <a:p>
            <a:r>
              <a:rPr lang="en-US"/>
              <a:t>They automate metadata creation and improve data quality significantly.</a:t>
            </a:r>
          </a:p>
        </p:txBody>
      </p:sp>
      <p:sp>
        <p:nvSpPr>
          <p:cNvPr id="9" name="Text Placeholder 8">
            <a:extLst>
              <a:ext uri="{FF2B5EF4-FFF2-40B4-BE49-F238E27FC236}">
                <a16:creationId xmlns:a16="http://schemas.microsoft.com/office/drawing/2014/main" id="{B01E8A2A-3313-8B44-42FA-4BBDAB502284}"/>
              </a:ext>
            </a:extLst>
          </p:cNvPr>
          <p:cNvSpPr>
            <a:spLocks noGrp="1"/>
          </p:cNvSpPr>
          <p:nvPr>
            <p:ph type="body" sz="quarter" idx="45"/>
          </p:nvPr>
        </p:nvSpPr>
        <p:spPr/>
        <p:txBody>
          <a:bodyPr/>
          <a:lstStyle/>
          <a:p>
            <a:endParaRPr lang="en-US"/>
          </a:p>
        </p:txBody>
      </p:sp>
      <p:sp>
        <p:nvSpPr>
          <p:cNvPr id="10" name="Text Placeholder 9">
            <a:extLst>
              <a:ext uri="{FF2B5EF4-FFF2-40B4-BE49-F238E27FC236}">
                <a16:creationId xmlns:a16="http://schemas.microsoft.com/office/drawing/2014/main" id="{31B452C5-853C-038C-8AF7-0E4150CB594E}"/>
              </a:ext>
            </a:extLst>
          </p:cNvPr>
          <p:cNvSpPr>
            <a:spLocks noGrp="1"/>
          </p:cNvSpPr>
          <p:nvPr>
            <p:ph type="body" sz="quarter" idx="46"/>
          </p:nvPr>
        </p:nvSpPr>
        <p:spPr/>
        <p:txBody>
          <a:bodyPr/>
          <a:lstStyle/>
          <a:p>
            <a:r>
              <a:rPr lang="en-US"/>
              <a:t>The future includes embracing new technologies for better data insights.</a:t>
            </a:r>
          </a:p>
        </p:txBody>
      </p:sp>
      <p:sp>
        <p:nvSpPr>
          <p:cNvPr id="11" name="Text Placeholder 10">
            <a:extLst>
              <a:ext uri="{FF2B5EF4-FFF2-40B4-BE49-F238E27FC236}">
                <a16:creationId xmlns:a16="http://schemas.microsoft.com/office/drawing/2014/main" id="{3084F8E6-7314-31E9-DB53-DAB26B0E204F}"/>
              </a:ext>
            </a:extLst>
          </p:cNvPr>
          <p:cNvSpPr>
            <a:spLocks noGrp="1"/>
          </p:cNvSpPr>
          <p:nvPr>
            <p:ph type="body" sz="quarter" idx="47"/>
          </p:nvPr>
        </p:nvSpPr>
        <p:spPr/>
        <p:txBody>
          <a:bodyPr/>
          <a:lstStyle/>
          <a:p>
            <a:endParaRPr lang="en-US"/>
          </a:p>
        </p:txBody>
      </p:sp>
      <p:sp>
        <p:nvSpPr>
          <p:cNvPr id="12" name="Text Placeholder 11">
            <a:extLst>
              <a:ext uri="{FF2B5EF4-FFF2-40B4-BE49-F238E27FC236}">
                <a16:creationId xmlns:a16="http://schemas.microsoft.com/office/drawing/2014/main" id="{56FCACE6-117E-3049-6E7D-218DC3511371}"/>
              </a:ext>
            </a:extLst>
          </p:cNvPr>
          <p:cNvSpPr>
            <a:spLocks noGrp="1"/>
          </p:cNvSpPr>
          <p:nvPr>
            <p:ph type="body" sz="quarter" idx="48"/>
          </p:nvPr>
        </p:nvSpPr>
        <p:spPr/>
        <p:txBody>
          <a:bodyPr/>
          <a:lstStyle/>
          <a:p>
            <a:r>
              <a:rPr lang="en-US"/>
              <a:t>Challenges remain, such as biases in language models.</a:t>
            </a:r>
          </a:p>
        </p:txBody>
      </p:sp>
      <p:sp>
        <p:nvSpPr>
          <p:cNvPr id="13" name="Text Placeholder 12">
            <a:extLst>
              <a:ext uri="{FF2B5EF4-FFF2-40B4-BE49-F238E27FC236}">
                <a16:creationId xmlns:a16="http://schemas.microsoft.com/office/drawing/2014/main" id="{69FBF7A7-F084-2AA6-C2DA-E834DE93FE7E}"/>
              </a:ext>
            </a:extLst>
          </p:cNvPr>
          <p:cNvSpPr>
            <a:spLocks noGrp="1"/>
          </p:cNvSpPr>
          <p:nvPr>
            <p:ph type="body" sz="quarter" idx="49"/>
          </p:nvPr>
        </p:nvSpPr>
        <p:spPr/>
        <p:txBody>
          <a:bodyPr/>
          <a:lstStyle/>
          <a:p>
            <a:endParaRPr lang="en-US"/>
          </a:p>
        </p:txBody>
      </p:sp>
      <p:sp>
        <p:nvSpPr>
          <p:cNvPr id="14" name="Text Placeholder 13">
            <a:extLst>
              <a:ext uri="{FF2B5EF4-FFF2-40B4-BE49-F238E27FC236}">
                <a16:creationId xmlns:a16="http://schemas.microsoft.com/office/drawing/2014/main" id="{57481B36-89AD-D956-92E8-A4B81DE18336}"/>
              </a:ext>
            </a:extLst>
          </p:cNvPr>
          <p:cNvSpPr>
            <a:spLocks noGrp="1"/>
          </p:cNvSpPr>
          <p:nvPr>
            <p:ph type="body" sz="quarter" idx="50"/>
          </p:nvPr>
        </p:nvSpPr>
        <p:spPr/>
        <p:txBody>
          <a:bodyPr/>
          <a:lstStyle/>
          <a:p>
            <a:r>
              <a:rPr lang="en-US"/>
              <a:t>Continued innovation is essential for data ecosystem enhancement.</a:t>
            </a:r>
          </a:p>
        </p:txBody>
      </p:sp>
      <p:pic>
        <p:nvPicPr>
          <p:cNvPr id="16" name="Picture Placeholder 15">
            <a:extLst>
              <a:ext uri="{FF2B5EF4-FFF2-40B4-BE49-F238E27FC236}">
                <a16:creationId xmlns:a16="http://schemas.microsoft.com/office/drawing/2014/main" id="{7FAE4AD0-D29C-218B-5733-DB41315EB2ED}"/>
              </a:ext>
            </a:extLst>
          </p:cNvPr>
          <p:cNvPicPr>
            <a:picLocks noGrp="1" noChangeAspect="1"/>
          </p:cNvPicPr>
          <p:nvPr>
            <p:ph type="pic" sz="quarter" idx="10"/>
          </p:nvPr>
        </p:nvPicPr>
        <p:blipFill>
          <a:blip r:embed="rId2"/>
          <a:srcRect l="4607" r="4607"/>
          <a:stretch>
            <a:fillRect/>
          </a:stretch>
        </p:blipFill>
        <p:spPr/>
      </p:pic>
      <p:sp>
        <p:nvSpPr>
          <p:cNvPr id="17" name="Rectangle 16">
            <a:extLst>
              <a:ext uri="{FF2B5EF4-FFF2-40B4-BE49-F238E27FC236}">
                <a16:creationId xmlns:a16="http://schemas.microsoft.com/office/drawing/2014/main" id="{FC276085-BDD0-C3E7-55A2-ADAB7DEF5C0A}"/>
              </a:ext>
            </a:extLst>
          </p:cNvPr>
          <p:cNvSpPr/>
          <p:nvPr/>
        </p:nvSpPr>
        <p:spPr>
          <a:xfrm>
            <a:off x="9346131" y="6439301"/>
            <a:ext cx="1607418" cy="308008"/>
          </a:xfrm>
          <a:prstGeom prst="rect">
            <a:avLst/>
          </a:prstGeom>
          <a:solidFill>
            <a:schemeClr val="bg1">
              <a:lumMod val="85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858426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525FB9-CADD-91FB-0315-378CB4AD4AAC}"/>
              </a:ext>
            </a:extLst>
          </p:cNvPr>
          <p:cNvSpPr>
            <a:spLocks noGrp="1"/>
          </p:cNvSpPr>
          <p:nvPr>
            <p:ph type="sldNum" sz="quarter" idx="4"/>
          </p:nvPr>
        </p:nvSpPr>
        <p:spPr/>
        <p:txBody>
          <a:bodyPr/>
          <a:lstStyle/>
          <a:p>
            <a:fld id="{5E0C3BBE-9543-48E5-A6E1-C646F9A01966}" type="slidenum">
              <a:rPr lang="en-ID" smtClean="0"/>
              <a:pPr/>
              <a:t>22</a:t>
            </a:fld>
            <a:endParaRPr lang="en-ID" dirty="0"/>
          </a:p>
        </p:txBody>
      </p:sp>
      <p:sp>
        <p:nvSpPr>
          <p:cNvPr id="3" name="Footer Placeholder 2">
            <a:extLst>
              <a:ext uri="{FF2B5EF4-FFF2-40B4-BE49-F238E27FC236}">
                <a16:creationId xmlns:a16="http://schemas.microsoft.com/office/drawing/2014/main" id="{4C3C8320-CF91-D7DD-01D1-F73FDBE3747B}"/>
              </a:ext>
            </a:extLst>
          </p:cNvPr>
          <p:cNvSpPr>
            <a:spLocks noGrp="1"/>
          </p:cNvSpPr>
          <p:nvPr>
            <p:ph type="ftr" sz="quarter" idx="3"/>
          </p:nvPr>
        </p:nvSpPr>
        <p:spPr/>
        <p:txBody>
          <a:bodyPr/>
          <a:lstStyle/>
          <a:p>
            <a:endParaRPr lang="en-US" dirty="0"/>
          </a:p>
          <a:p>
            <a:r>
              <a:rPr lang="en-US" dirty="0"/>
              <a:t>REFERENCES</a:t>
            </a:r>
          </a:p>
          <a:p>
            <a:endParaRPr lang="en-US" dirty="0"/>
          </a:p>
        </p:txBody>
      </p:sp>
      <p:sp>
        <p:nvSpPr>
          <p:cNvPr id="6" name="Title 5">
            <a:extLst>
              <a:ext uri="{FF2B5EF4-FFF2-40B4-BE49-F238E27FC236}">
                <a16:creationId xmlns:a16="http://schemas.microsoft.com/office/drawing/2014/main" id="{C5D03DC0-A669-4D31-A651-6FD2E79BDE00}"/>
              </a:ext>
            </a:extLst>
          </p:cNvPr>
          <p:cNvSpPr>
            <a:spLocks noGrp="1"/>
          </p:cNvSpPr>
          <p:nvPr>
            <p:ph type="title"/>
          </p:nvPr>
        </p:nvSpPr>
        <p:spPr>
          <a:xfrm>
            <a:off x="584200" y="174250"/>
            <a:ext cx="10699347" cy="1095064"/>
          </a:xfrm>
        </p:spPr>
        <p:txBody>
          <a:bodyPr/>
          <a:lstStyle/>
          <a:p>
            <a:r>
              <a:rPr lang="en-US" b="1" dirty="0">
                <a:solidFill>
                  <a:schemeClr val="bg2"/>
                </a:solidFill>
              </a:rPr>
              <a:t>References</a:t>
            </a:r>
          </a:p>
        </p:txBody>
      </p:sp>
      <p:sp>
        <p:nvSpPr>
          <p:cNvPr id="14" name="Text Placeholder 13">
            <a:extLst>
              <a:ext uri="{FF2B5EF4-FFF2-40B4-BE49-F238E27FC236}">
                <a16:creationId xmlns:a16="http://schemas.microsoft.com/office/drawing/2014/main" id="{834C1E1B-1C30-0C4F-E737-A527B4DAE733}"/>
              </a:ext>
            </a:extLst>
          </p:cNvPr>
          <p:cNvSpPr>
            <a:spLocks noGrp="1"/>
          </p:cNvSpPr>
          <p:nvPr>
            <p:ph type="body" sz="quarter" idx="50"/>
          </p:nvPr>
        </p:nvSpPr>
        <p:spPr>
          <a:xfrm>
            <a:off x="746327" y="1833911"/>
            <a:ext cx="10699346" cy="607060"/>
          </a:xfrm>
        </p:spPr>
        <p:txBody>
          <a:bodyPr/>
          <a:lstStyle/>
          <a:p>
            <a:r>
              <a:rPr lang="en-US" dirty="0"/>
              <a:t>Goyal, N., &amp; Ferrara, E. (2023). Large language models and their applications in information </a:t>
            </a:r>
          </a:p>
          <a:p>
            <a:r>
              <a:rPr lang="en-US" dirty="0"/>
              <a:t>	retrieval. </a:t>
            </a:r>
            <a:r>
              <a:rPr lang="en-US" i="1" dirty="0"/>
              <a:t>Journal of Data and Information Science</a:t>
            </a:r>
            <a:r>
              <a:rPr lang="en-US" dirty="0"/>
              <a:t>, 8(2), 1–18. </a:t>
            </a:r>
          </a:p>
          <a:p>
            <a:r>
              <a:rPr lang="en-US" dirty="0"/>
              <a:t>	</a:t>
            </a:r>
            <a:r>
              <a:rPr lang="en-US" u="sng" dirty="0">
                <a:hlinkClick r:id="rId2"/>
              </a:rPr>
              <a:t>https://doi.org/10.2478/jdis-2023-0010</a:t>
            </a:r>
            <a:endParaRPr lang="en-US" dirty="0"/>
          </a:p>
          <a:p>
            <a:pPr algn="just"/>
            <a:endParaRPr lang="en-US" dirty="0"/>
          </a:p>
        </p:txBody>
      </p:sp>
      <p:sp>
        <p:nvSpPr>
          <p:cNvPr id="30" name="Rectangle 29">
            <a:extLst>
              <a:ext uri="{FF2B5EF4-FFF2-40B4-BE49-F238E27FC236}">
                <a16:creationId xmlns:a16="http://schemas.microsoft.com/office/drawing/2014/main" id="{130DE6CB-C904-9B92-61D7-EABCF59D5599}"/>
              </a:ext>
            </a:extLst>
          </p:cNvPr>
          <p:cNvSpPr/>
          <p:nvPr/>
        </p:nvSpPr>
        <p:spPr>
          <a:xfrm>
            <a:off x="9346131" y="6439301"/>
            <a:ext cx="1607418" cy="308008"/>
          </a:xfrm>
          <a:prstGeom prst="rect">
            <a:avLst/>
          </a:prstGeom>
          <a:solidFill>
            <a:schemeClr val="bg1">
              <a:lumMod val="85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31" name="Text Placeholder 13">
            <a:extLst>
              <a:ext uri="{FF2B5EF4-FFF2-40B4-BE49-F238E27FC236}">
                <a16:creationId xmlns:a16="http://schemas.microsoft.com/office/drawing/2014/main" id="{D396EC2F-265C-7E69-C65C-0DFDC8AC49EE}"/>
              </a:ext>
            </a:extLst>
          </p:cNvPr>
          <p:cNvSpPr txBox="1">
            <a:spLocks/>
          </p:cNvSpPr>
          <p:nvPr/>
        </p:nvSpPr>
        <p:spPr>
          <a:xfrm>
            <a:off x="784629" y="5329495"/>
            <a:ext cx="10699346" cy="607060"/>
          </a:xfrm>
          <a:prstGeom prst="rect">
            <a:avLst/>
          </a:prstGeom>
        </p:spPr>
        <p:txBody>
          <a:bodyPr vert="horz" lIns="91440" tIns="0" rIns="91440" bIns="0" rtlCol="0" anchor="t">
            <a:noAutofit/>
          </a:bodyPr>
          <a:lstStyle>
            <a:lvl1pPr marL="0" indent="0" algn="l" defTabSz="914446" rtl="0" eaLnBrk="1" latinLnBrk="0" hangingPunct="1">
              <a:lnSpc>
                <a:spcPct val="100000"/>
              </a:lnSpc>
              <a:spcBef>
                <a:spcPts val="0"/>
              </a:spcBef>
              <a:buFont typeface="Arial" panose="020B0604020202020204" pitchFamily="34" charset="0"/>
              <a:buNone/>
              <a:defRPr sz="1800" b="1" kern="1200">
                <a:solidFill>
                  <a:schemeClr val="tx1"/>
                </a:solidFill>
                <a:latin typeface="+mn-lt"/>
                <a:ea typeface="+mn-ea"/>
                <a:cs typeface="+mn-cs"/>
              </a:defRPr>
            </a:lvl1pPr>
            <a:lvl2pPr marL="457223" indent="0" algn="l" defTabSz="914446" rtl="0" eaLnBrk="1" latinLnBrk="0" hangingPunct="1">
              <a:lnSpc>
                <a:spcPct val="100000"/>
              </a:lnSpc>
              <a:spcBef>
                <a:spcPts val="0"/>
              </a:spcBef>
              <a:buFont typeface="Arial" panose="020B0604020202020204" pitchFamily="34" charset="0"/>
              <a:buNone/>
              <a:defRPr sz="733" kern="1200">
                <a:solidFill>
                  <a:schemeClr val="tx1"/>
                </a:solidFill>
                <a:latin typeface="+mn-lt"/>
                <a:ea typeface="+mn-ea"/>
                <a:cs typeface="+mn-cs"/>
              </a:defRPr>
            </a:lvl2pPr>
            <a:lvl3pPr marL="914446" indent="0" algn="l" defTabSz="914446" rtl="0" eaLnBrk="1" latinLnBrk="0" hangingPunct="1">
              <a:lnSpc>
                <a:spcPct val="100000"/>
              </a:lnSpc>
              <a:spcBef>
                <a:spcPts val="0"/>
              </a:spcBef>
              <a:buFont typeface="Arial" panose="020B0604020202020204" pitchFamily="34" charset="0"/>
              <a:buNone/>
              <a:defRPr sz="700" kern="1200">
                <a:solidFill>
                  <a:schemeClr val="tx1"/>
                </a:solidFill>
                <a:latin typeface="+mn-lt"/>
                <a:ea typeface="+mn-ea"/>
                <a:cs typeface="+mn-cs"/>
              </a:defRPr>
            </a:lvl3pPr>
            <a:lvl4pPr marL="1371669" indent="0" algn="l" defTabSz="914446" rtl="0" eaLnBrk="1" latinLnBrk="0" hangingPunct="1">
              <a:lnSpc>
                <a:spcPct val="100000"/>
              </a:lnSpc>
              <a:spcBef>
                <a:spcPts val="0"/>
              </a:spcBef>
              <a:buFont typeface="Arial" panose="020B0604020202020204" pitchFamily="34" charset="0"/>
              <a:buNone/>
              <a:defRPr sz="667" kern="1200">
                <a:solidFill>
                  <a:schemeClr val="tx1"/>
                </a:solidFill>
                <a:latin typeface="+mn-lt"/>
                <a:ea typeface="+mn-ea"/>
                <a:cs typeface="+mn-cs"/>
              </a:defRPr>
            </a:lvl4pPr>
            <a:lvl5pPr marL="1828891" indent="0" algn="l" defTabSz="914446" rtl="0" eaLnBrk="1" latinLnBrk="0" hangingPunct="1">
              <a:lnSpc>
                <a:spcPct val="100000"/>
              </a:lnSpc>
              <a:spcBef>
                <a:spcPts val="0"/>
              </a:spcBef>
              <a:buFont typeface="Arial" panose="020B0604020202020204" pitchFamily="34" charset="0"/>
              <a:buNone/>
              <a:defRPr sz="667"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Vaswani, A., et al. </a:t>
            </a:r>
            <a:r>
              <a:rPr lang="en-GB" dirty="0"/>
              <a:t>(2017). Attention is all you need. In Advances in Neural Information </a:t>
            </a:r>
            <a:endParaRPr lang="en-US" dirty="0"/>
          </a:p>
          <a:p>
            <a:r>
              <a:rPr lang="en-GB" dirty="0"/>
              <a:t>	Processing Systems (Vol. 30, pp. 5998–6008). Curran Associates, Inc. </a:t>
            </a:r>
            <a:endParaRPr lang="en-US" dirty="0"/>
          </a:p>
          <a:p>
            <a:r>
              <a:rPr lang="en-GB" dirty="0"/>
              <a:t>	</a:t>
            </a:r>
            <a:r>
              <a:rPr lang="en-US" dirty="0">
                <a:hlinkClick r:id="rId3"/>
              </a:rPr>
              <a:t>https://arxiv.org/abs/1706.03762</a:t>
            </a:r>
            <a:endParaRPr lang="en-US" dirty="0"/>
          </a:p>
          <a:p>
            <a:endParaRPr lang="en-US" dirty="0"/>
          </a:p>
        </p:txBody>
      </p:sp>
      <p:sp>
        <p:nvSpPr>
          <p:cNvPr id="32" name="Text Placeholder 13">
            <a:extLst>
              <a:ext uri="{FF2B5EF4-FFF2-40B4-BE49-F238E27FC236}">
                <a16:creationId xmlns:a16="http://schemas.microsoft.com/office/drawing/2014/main" id="{1125EDF8-2B90-2B42-74F2-E965BBA0955E}"/>
              </a:ext>
            </a:extLst>
          </p:cNvPr>
          <p:cNvSpPr txBox="1">
            <a:spLocks/>
          </p:cNvSpPr>
          <p:nvPr/>
        </p:nvSpPr>
        <p:spPr>
          <a:xfrm>
            <a:off x="784629" y="3086268"/>
            <a:ext cx="10699346" cy="607060"/>
          </a:xfrm>
          <a:prstGeom prst="rect">
            <a:avLst/>
          </a:prstGeom>
        </p:spPr>
        <p:txBody>
          <a:bodyPr vert="horz" lIns="91440" tIns="0" rIns="91440" bIns="0" rtlCol="0" anchor="t">
            <a:noAutofit/>
          </a:bodyPr>
          <a:lstStyle>
            <a:lvl1pPr marL="0" indent="0" algn="l" defTabSz="914446" rtl="0" eaLnBrk="1" latinLnBrk="0" hangingPunct="1">
              <a:lnSpc>
                <a:spcPct val="100000"/>
              </a:lnSpc>
              <a:spcBef>
                <a:spcPts val="0"/>
              </a:spcBef>
              <a:buFont typeface="Arial" panose="020B0604020202020204" pitchFamily="34" charset="0"/>
              <a:buNone/>
              <a:defRPr sz="1800" b="1" kern="1200">
                <a:solidFill>
                  <a:schemeClr val="tx1"/>
                </a:solidFill>
                <a:latin typeface="+mn-lt"/>
                <a:ea typeface="+mn-ea"/>
                <a:cs typeface="+mn-cs"/>
              </a:defRPr>
            </a:lvl1pPr>
            <a:lvl2pPr marL="457223" indent="0" algn="l" defTabSz="914446" rtl="0" eaLnBrk="1" latinLnBrk="0" hangingPunct="1">
              <a:lnSpc>
                <a:spcPct val="100000"/>
              </a:lnSpc>
              <a:spcBef>
                <a:spcPts val="0"/>
              </a:spcBef>
              <a:buFont typeface="Arial" panose="020B0604020202020204" pitchFamily="34" charset="0"/>
              <a:buNone/>
              <a:defRPr sz="733" kern="1200">
                <a:solidFill>
                  <a:schemeClr val="tx1"/>
                </a:solidFill>
                <a:latin typeface="+mn-lt"/>
                <a:ea typeface="+mn-ea"/>
                <a:cs typeface="+mn-cs"/>
              </a:defRPr>
            </a:lvl2pPr>
            <a:lvl3pPr marL="914446" indent="0" algn="l" defTabSz="914446" rtl="0" eaLnBrk="1" latinLnBrk="0" hangingPunct="1">
              <a:lnSpc>
                <a:spcPct val="100000"/>
              </a:lnSpc>
              <a:spcBef>
                <a:spcPts val="0"/>
              </a:spcBef>
              <a:buFont typeface="Arial" panose="020B0604020202020204" pitchFamily="34" charset="0"/>
              <a:buNone/>
              <a:defRPr sz="700" kern="1200">
                <a:solidFill>
                  <a:schemeClr val="tx1"/>
                </a:solidFill>
                <a:latin typeface="+mn-lt"/>
                <a:ea typeface="+mn-ea"/>
                <a:cs typeface="+mn-cs"/>
              </a:defRPr>
            </a:lvl3pPr>
            <a:lvl4pPr marL="1371669" indent="0" algn="l" defTabSz="914446" rtl="0" eaLnBrk="1" latinLnBrk="0" hangingPunct="1">
              <a:lnSpc>
                <a:spcPct val="100000"/>
              </a:lnSpc>
              <a:spcBef>
                <a:spcPts val="0"/>
              </a:spcBef>
              <a:buFont typeface="Arial" panose="020B0604020202020204" pitchFamily="34" charset="0"/>
              <a:buNone/>
              <a:defRPr sz="667" kern="1200">
                <a:solidFill>
                  <a:schemeClr val="tx1"/>
                </a:solidFill>
                <a:latin typeface="+mn-lt"/>
                <a:ea typeface="+mn-ea"/>
                <a:cs typeface="+mn-cs"/>
              </a:defRPr>
            </a:lvl4pPr>
            <a:lvl5pPr marL="1828891" indent="0" algn="l" defTabSz="914446" rtl="0" eaLnBrk="1" latinLnBrk="0" hangingPunct="1">
              <a:lnSpc>
                <a:spcPct val="100000"/>
              </a:lnSpc>
              <a:spcBef>
                <a:spcPts val="0"/>
              </a:spcBef>
              <a:buFont typeface="Arial" panose="020B0604020202020204" pitchFamily="34" charset="0"/>
              <a:buNone/>
              <a:defRPr sz="667"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Liang, P. (2022). Advances in natural language interfaces to databases. </a:t>
            </a:r>
            <a:r>
              <a:rPr lang="en-US" i="1" dirty="0">
                <a:solidFill>
                  <a:schemeClr val="bg1"/>
                </a:solidFill>
              </a:rPr>
              <a:t>Communications of </a:t>
            </a:r>
            <a:endParaRPr lang="en-US" dirty="0">
              <a:solidFill>
                <a:schemeClr val="bg1"/>
              </a:solidFill>
            </a:endParaRPr>
          </a:p>
          <a:p>
            <a:r>
              <a:rPr lang="en-US" i="1" dirty="0">
                <a:solidFill>
                  <a:schemeClr val="bg1"/>
                </a:solidFill>
              </a:rPr>
              <a:t>	the ACM</a:t>
            </a:r>
            <a:r>
              <a:rPr lang="en-US" dirty="0">
                <a:solidFill>
                  <a:schemeClr val="bg1"/>
                </a:solidFill>
              </a:rPr>
              <a:t>, 65(5), 98–107</a:t>
            </a:r>
            <a:r>
              <a:rPr lang="en-US" dirty="0"/>
              <a:t>. </a:t>
            </a:r>
            <a:r>
              <a:rPr lang="en-US" u="sng" dirty="0">
                <a:hlinkClick r:id="rId4"/>
              </a:rPr>
              <a:t>https://doi.org/10.1145/3511094</a:t>
            </a:r>
            <a:endParaRPr lang="en-US" dirty="0"/>
          </a:p>
          <a:p>
            <a:pPr algn="just"/>
            <a:endParaRPr lang="en-US" dirty="0"/>
          </a:p>
        </p:txBody>
      </p:sp>
      <p:sp>
        <p:nvSpPr>
          <p:cNvPr id="33" name="Text Placeholder 13">
            <a:extLst>
              <a:ext uri="{FF2B5EF4-FFF2-40B4-BE49-F238E27FC236}">
                <a16:creationId xmlns:a16="http://schemas.microsoft.com/office/drawing/2014/main" id="{45C18884-8412-48C1-CB56-57E5DBD19DE8}"/>
              </a:ext>
            </a:extLst>
          </p:cNvPr>
          <p:cNvSpPr txBox="1">
            <a:spLocks/>
          </p:cNvSpPr>
          <p:nvPr/>
        </p:nvSpPr>
        <p:spPr>
          <a:xfrm>
            <a:off x="746327" y="4219689"/>
            <a:ext cx="10699346" cy="607060"/>
          </a:xfrm>
          <a:prstGeom prst="rect">
            <a:avLst/>
          </a:prstGeom>
        </p:spPr>
        <p:txBody>
          <a:bodyPr vert="horz" lIns="91440" tIns="0" rIns="91440" bIns="0" rtlCol="0" anchor="t">
            <a:noAutofit/>
          </a:bodyPr>
          <a:lstStyle>
            <a:lvl1pPr marL="0" indent="0" algn="l" defTabSz="914446" rtl="0" eaLnBrk="1" latinLnBrk="0" hangingPunct="1">
              <a:lnSpc>
                <a:spcPct val="100000"/>
              </a:lnSpc>
              <a:spcBef>
                <a:spcPts val="0"/>
              </a:spcBef>
              <a:buFont typeface="Arial" panose="020B0604020202020204" pitchFamily="34" charset="0"/>
              <a:buNone/>
              <a:defRPr sz="1800" b="1" kern="1200">
                <a:solidFill>
                  <a:schemeClr val="tx1"/>
                </a:solidFill>
                <a:latin typeface="+mn-lt"/>
                <a:ea typeface="+mn-ea"/>
                <a:cs typeface="+mn-cs"/>
              </a:defRPr>
            </a:lvl1pPr>
            <a:lvl2pPr marL="457223" indent="0" algn="l" defTabSz="914446" rtl="0" eaLnBrk="1" latinLnBrk="0" hangingPunct="1">
              <a:lnSpc>
                <a:spcPct val="100000"/>
              </a:lnSpc>
              <a:spcBef>
                <a:spcPts val="0"/>
              </a:spcBef>
              <a:buFont typeface="Arial" panose="020B0604020202020204" pitchFamily="34" charset="0"/>
              <a:buNone/>
              <a:defRPr sz="733" kern="1200">
                <a:solidFill>
                  <a:schemeClr val="tx1"/>
                </a:solidFill>
                <a:latin typeface="+mn-lt"/>
                <a:ea typeface="+mn-ea"/>
                <a:cs typeface="+mn-cs"/>
              </a:defRPr>
            </a:lvl2pPr>
            <a:lvl3pPr marL="914446" indent="0" algn="l" defTabSz="914446" rtl="0" eaLnBrk="1" latinLnBrk="0" hangingPunct="1">
              <a:lnSpc>
                <a:spcPct val="100000"/>
              </a:lnSpc>
              <a:spcBef>
                <a:spcPts val="0"/>
              </a:spcBef>
              <a:buFont typeface="Arial" panose="020B0604020202020204" pitchFamily="34" charset="0"/>
              <a:buNone/>
              <a:defRPr sz="700" kern="1200">
                <a:solidFill>
                  <a:schemeClr val="tx1"/>
                </a:solidFill>
                <a:latin typeface="+mn-lt"/>
                <a:ea typeface="+mn-ea"/>
                <a:cs typeface="+mn-cs"/>
              </a:defRPr>
            </a:lvl3pPr>
            <a:lvl4pPr marL="1371669" indent="0" algn="l" defTabSz="914446" rtl="0" eaLnBrk="1" latinLnBrk="0" hangingPunct="1">
              <a:lnSpc>
                <a:spcPct val="100000"/>
              </a:lnSpc>
              <a:spcBef>
                <a:spcPts val="0"/>
              </a:spcBef>
              <a:buFont typeface="Arial" panose="020B0604020202020204" pitchFamily="34" charset="0"/>
              <a:buNone/>
              <a:defRPr sz="667" kern="1200">
                <a:solidFill>
                  <a:schemeClr val="tx1"/>
                </a:solidFill>
                <a:latin typeface="+mn-lt"/>
                <a:ea typeface="+mn-ea"/>
                <a:cs typeface="+mn-cs"/>
              </a:defRPr>
            </a:lvl4pPr>
            <a:lvl5pPr marL="1828891" indent="0" algn="l" defTabSz="914446" rtl="0" eaLnBrk="1" latinLnBrk="0" hangingPunct="1">
              <a:lnSpc>
                <a:spcPct val="100000"/>
              </a:lnSpc>
              <a:spcBef>
                <a:spcPts val="0"/>
              </a:spcBef>
              <a:buFont typeface="Arial" panose="020B0604020202020204" pitchFamily="34" charset="0"/>
              <a:buNone/>
              <a:defRPr sz="667"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Tzitzikas</a:t>
            </a:r>
            <a:r>
              <a:rPr lang="en-US" dirty="0"/>
              <a:t>, Y., </a:t>
            </a:r>
            <a:r>
              <a:rPr lang="en-US" dirty="0" err="1"/>
              <a:t>Marketakis</a:t>
            </a:r>
            <a:r>
              <a:rPr lang="en-US" dirty="0"/>
              <a:t>, Y., &amp; </a:t>
            </a:r>
            <a:r>
              <a:rPr lang="en-US" dirty="0" err="1"/>
              <a:t>Minadakis</a:t>
            </a:r>
            <a:r>
              <a:rPr lang="en-US" dirty="0"/>
              <a:t>, N. (2021). Semantic search and metadata </a:t>
            </a:r>
          </a:p>
          <a:p>
            <a:r>
              <a:rPr lang="en-US" dirty="0"/>
              <a:t>	enrichment with AI. </a:t>
            </a:r>
            <a:r>
              <a:rPr lang="en-US" i="1" dirty="0"/>
              <a:t>International Journal on Digital Libraries</a:t>
            </a:r>
            <a:r>
              <a:rPr lang="en-US" dirty="0"/>
              <a:t>, 22(1), 1–18. </a:t>
            </a:r>
          </a:p>
          <a:p>
            <a:r>
              <a:rPr lang="en-US" dirty="0"/>
              <a:t>	</a:t>
            </a:r>
            <a:r>
              <a:rPr lang="en-US" u="sng" dirty="0">
                <a:hlinkClick r:id="rId5"/>
              </a:rPr>
              <a:t>https://doi.org/10.1007/s00799-020-00302-y</a:t>
            </a:r>
            <a:endParaRPr lang="en-US" dirty="0"/>
          </a:p>
          <a:p>
            <a:endParaRPr lang="en-US" dirty="0"/>
          </a:p>
        </p:txBody>
      </p:sp>
      <p:sp>
        <p:nvSpPr>
          <p:cNvPr id="34" name="Text Placeholder 13">
            <a:extLst>
              <a:ext uri="{FF2B5EF4-FFF2-40B4-BE49-F238E27FC236}">
                <a16:creationId xmlns:a16="http://schemas.microsoft.com/office/drawing/2014/main" id="{44D1E1EF-62CA-C422-F069-31C8E4F0BD8F}"/>
              </a:ext>
            </a:extLst>
          </p:cNvPr>
          <p:cNvSpPr txBox="1">
            <a:spLocks/>
          </p:cNvSpPr>
          <p:nvPr/>
        </p:nvSpPr>
        <p:spPr>
          <a:xfrm>
            <a:off x="784629" y="1138495"/>
            <a:ext cx="10699346" cy="607060"/>
          </a:xfrm>
          <a:prstGeom prst="rect">
            <a:avLst/>
          </a:prstGeom>
        </p:spPr>
        <p:txBody>
          <a:bodyPr vert="horz" lIns="91440" tIns="0" rIns="91440" bIns="0" rtlCol="0" anchor="t">
            <a:noAutofit/>
          </a:bodyPr>
          <a:lstStyle>
            <a:lvl1pPr marL="0" indent="0" algn="l" defTabSz="914446" rtl="0" eaLnBrk="1" latinLnBrk="0" hangingPunct="1">
              <a:lnSpc>
                <a:spcPct val="100000"/>
              </a:lnSpc>
              <a:spcBef>
                <a:spcPts val="0"/>
              </a:spcBef>
              <a:buFont typeface="Arial" panose="020B0604020202020204" pitchFamily="34" charset="0"/>
              <a:buNone/>
              <a:defRPr sz="1800" b="1" kern="1200">
                <a:solidFill>
                  <a:schemeClr val="tx1"/>
                </a:solidFill>
                <a:latin typeface="+mn-lt"/>
                <a:ea typeface="+mn-ea"/>
                <a:cs typeface="+mn-cs"/>
              </a:defRPr>
            </a:lvl1pPr>
            <a:lvl2pPr marL="457223" indent="0" algn="l" defTabSz="914446" rtl="0" eaLnBrk="1" latinLnBrk="0" hangingPunct="1">
              <a:lnSpc>
                <a:spcPct val="100000"/>
              </a:lnSpc>
              <a:spcBef>
                <a:spcPts val="0"/>
              </a:spcBef>
              <a:buFont typeface="Arial" panose="020B0604020202020204" pitchFamily="34" charset="0"/>
              <a:buNone/>
              <a:defRPr sz="733" kern="1200">
                <a:solidFill>
                  <a:schemeClr val="tx1"/>
                </a:solidFill>
                <a:latin typeface="+mn-lt"/>
                <a:ea typeface="+mn-ea"/>
                <a:cs typeface="+mn-cs"/>
              </a:defRPr>
            </a:lvl2pPr>
            <a:lvl3pPr marL="914446" indent="0" algn="l" defTabSz="914446" rtl="0" eaLnBrk="1" latinLnBrk="0" hangingPunct="1">
              <a:lnSpc>
                <a:spcPct val="100000"/>
              </a:lnSpc>
              <a:spcBef>
                <a:spcPts val="0"/>
              </a:spcBef>
              <a:buFont typeface="Arial" panose="020B0604020202020204" pitchFamily="34" charset="0"/>
              <a:buNone/>
              <a:defRPr sz="700" kern="1200">
                <a:solidFill>
                  <a:schemeClr val="tx1"/>
                </a:solidFill>
                <a:latin typeface="+mn-lt"/>
                <a:ea typeface="+mn-ea"/>
                <a:cs typeface="+mn-cs"/>
              </a:defRPr>
            </a:lvl3pPr>
            <a:lvl4pPr marL="1371669" indent="0" algn="l" defTabSz="914446" rtl="0" eaLnBrk="1" latinLnBrk="0" hangingPunct="1">
              <a:lnSpc>
                <a:spcPct val="100000"/>
              </a:lnSpc>
              <a:spcBef>
                <a:spcPts val="0"/>
              </a:spcBef>
              <a:buFont typeface="Arial" panose="020B0604020202020204" pitchFamily="34" charset="0"/>
              <a:buNone/>
              <a:defRPr sz="667" kern="1200">
                <a:solidFill>
                  <a:schemeClr val="tx1"/>
                </a:solidFill>
                <a:latin typeface="+mn-lt"/>
                <a:ea typeface="+mn-ea"/>
                <a:cs typeface="+mn-cs"/>
              </a:defRPr>
            </a:lvl4pPr>
            <a:lvl5pPr marL="1828891" indent="0" algn="l" defTabSz="914446" rtl="0" eaLnBrk="1" latinLnBrk="0" hangingPunct="1">
              <a:lnSpc>
                <a:spcPct val="100000"/>
              </a:lnSpc>
              <a:spcBef>
                <a:spcPts val="0"/>
              </a:spcBef>
              <a:buFont typeface="Arial" panose="020B0604020202020204" pitchFamily="34" charset="0"/>
              <a:buNone/>
              <a:defRPr sz="667"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FinTech Weekly. (2025, May 12). </a:t>
            </a:r>
            <a:r>
              <a:rPr lang="en-US" i="1" dirty="0"/>
              <a:t>Klarna reverses course on AI customer support, resumes </a:t>
            </a:r>
            <a:endParaRPr lang="en-US" dirty="0"/>
          </a:p>
          <a:p>
            <a:r>
              <a:rPr lang="en-US" dirty="0"/>
              <a:t>	</a:t>
            </a:r>
            <a:r>
              <a:rPr lang="en-US" i="1" dirty="0"/>
              <a:t>human hiring.</a:t>
            </a:r>
            <a:r>
              <a:rPr lang="en-US" dirty="0"/>
              <a:t> </a:t>
            </a:r>
            <a:r>
              <a:rPr lang="en-US" u="sng" dirty="0">
                <a:hlinkClick r:id="rId6"/>
              </a:rPr>
              <a:t>FinTech Magazine Articles</a:t>
            </a:r>
            <a:endParaRPr lang="en-US" dirty="0"/>
          </a:p>
          <a:p>
            <a:pPr algn="just"/>
            <a:endParaRPr lang="en-US" dirty="0"/>
          </a:p>
        </p:txBody>
      </p:sp>
    </p:spTree>
    <p:extLst>
      <p:ext uri="{BB962C8B-B14F-4D97-AF65-F5344CB8AC3E}">
        <p14:creationId xmlns:p14="http://schemas.microsoft.com/office/powerpoint/2010/main" val="183028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15D905-1551-5BF1-005D-8AD687B0380D}"/>
              </a:ext>
            </a:extLst>
          </p:cNvPr>
          <p:cNvSpPr>
            <a:spLocks noGrp="1"/>
          </p:cNvSpPr>
          <p:nvPr>
            <p:ph type="sldNum" sz="quarter" idx="4"/>
          </p:nvPr>
        </p:nvSpPr>
        <p:spPr/>
        <p:txBody>
          <a:bodyPr/>
          <a:lstStyle/>
          <a:p>
            <a:fld id="{5E0C3BBE-9543-48E5-A6E1-C646F9A01966}" type="slidenum">
              <a:rPr lang="en-ID" smtClean="0"/>
              <a:pPr/>
              <a:t>23</a:t>
            </a:fld>
            <a:endParaRPr lang="en-ID" dirty="0"/>
          </a:p>
        </p:txBody>
      </p:sp>
      <p:sp>
        <p:nvSpPr>
          <p:cNvPr id="3" name="Footer Placeholder 2">
            <a:extLst>
              <a:ext uri="{FF2B5EF4-FFF2-40B4-BE49-F238E27FC236}">
                <a16:creationId xmlns:a16="http://schemas.microsoft.com/office/drawing/2014/main" id="{7C0FD40E-295E-7691-A8FC-651E6BF507DC}"/>
              </a:ext>
            </a:extLst>
          </p:cNvPr>
          <p:cNvSpPr>
            <a:spLocks noGrp="1"/>
          </p:cNvSpPr>
          <p:nvPr>
            <p:ph type="ftr" sz="quarter" idx="3"/>
          </p:nvPr>
        </p:nvSpPr>
        <p:spPr/>
        <p:txBody>
          <a:bodyPr/>
          <a:lstStyle/>
          <a:p>
            <a:r>
              <a:rPr lang="en-US" dirty="0"/>
              <a:t>GROUP 3 PRESENTATION ON LMs</a:t>
            </a:r>
          </a:p>
        </p:txBody>
      </p:sp>
      <p:sp>
        <p:nvSpPr>
          <p:cNvPr id="30" name="Title 29">
            <a:extLst>
              <a:ext uri="{FF2B5EF4-FFF2-40B4-BE49-F238E27FC236}">
                <a16:creationId xmlns:a16="http://schemas.microsoft.com/office/drawing/2014/main" id="{8842743F-1572-66B3-9885-E5952BADD52F}"/>
              </a:ext>
            </a:extLst>
          </p:cNvPr>
          <p:cNvSpPr>
            <a:spLocks noGrp="1"/>
          </p:cNvSpPr>
          <p:nvPr>
            <p:ph type="title"/>
          </p:nvPr>
        </p:nvSpPr>
        <p:spPr>
          <a:xfrm>
            <a:off x="6240068" y="4517894"/>
            <a:ext cx="5364557" cy="1334770"/>
          </a:xfrm>
        </p:spPr>
        <p:txBody>
          <a:bodyPr/>
          <a:lstStyle/>
          <a:p>
            <a:r>
              <a:rPr lang="en-US" sz="6600" dirty="0"/>
              <a:t>Thank You</a:t>
            </a:r>
          </a:p>
        </p:txBody>
      </p:sp>
      <p:pic>
        <p:nvPicPr>
          <p:cNvPr id="36" name="Picture Placeholder 35">
            <a:extLst>
              <a:ext uri="{FF2B5EF4-FFF2-40B4-BE49-F238E27FC236}">
                <a16:creationId xmlns:a16="http://schemas.microsoft.com/office/drawing/2014/main" id="{DBBBA60C-0ADD-1833-4086-A4CF0D8EB934}"/>
              </a:ext>
            </a:extLst>
          </p:cNvPr>
          <p:cNvPicPr>
            <a:picLocks noGrp="1" noChangeAspect="1"/>
          </p:cNvPicPr>
          <p:nvPr>
            <p:ph type="pic" sz="quarter" idx="10"/>
          </p:nvPr>
        </p:nvPicPr>
        <p:blipFill>
          <a:blip r:embed="rId2"/>
          <a:srcRect t="15672" b="15672"/>
          <a:stretch/>
        </p:blipFill>
        <p:spPr>
          <a:xfrm>
            <a:off x="1884305" y="1049381"/>
            <a:ext cx="7125223" cy="3280572"/>
          </a:xfrm>
        </p:spPr>
      </p:pic>
      <p:sp>
        <p:nvSpPr>
          <p:cNvPr id="34" name="Rectangle 33">
            <a:extLst>
              <a:ext uri="{FF2B5EF4-FFF2-40B4-BE49-F238E27FC236}">
                <a16:creationId xmlns:a16="http://schemas.microsoft.com/office/drawing/2014/main" id="{35CE156E-2DFD-D89B-B8ED-CA77ADF0250E}"/>
              </a:ext>
            </a:extLst>
          </p:cNvPr>
          <p:cNvSpPr/>
          <p:nvPr/>
        </p:nvSpPr>
        <p:spPr>
          <a:xfrm>
            <a:off x="9188824" y="6364288"/>
            <a:ext cx="1869701" cy="365125"/>
          </a:xfrm>
          <a:prstGeom prst="rect">
            <a:avLst/>
          </a:prstGeom>
          <a:solidFill>
            <a:schemeClr val="bg1">
              <a:lumMod val="8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305959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3028A7-DF77-F545-FF3A-5326B1D6A921}"/>
              </a:ext>
            </a:extLst>
          </p:cNvPr>
          <p:cNvSpPr>
            <a:spLocks noGrp="1"/>
          </p:cNvSpPr>
          <p:nvPr>
            <p:ph type="body" sz="quarter" idx="40"/>
          </p:nvPr>
        </p:nvSpPr>
        <p:spPr>
          <a:xfrm>
            <a:off x="5086350" y="881375"/>
            <a:ext cx="64295" cy="474980"/>
          </a:xfrm>
        </p:spPr>
        <p:txBody>
          <a:bodyPr/>
          <a:lstStyle/>
          <a:p>
            <a:endParaRPr lang="en-US"/>
          </a:p>
        </p:txBody>
      </p:sp>
      <p:sp>
        <p:nvSpPr>
          <p:cNvPr id="3" name="Text Placeholder 2">
            <a:extLst>
              <a:ext uri="{FF2B5EF4-FFF2-40B4-BE49-F238E27FC236}">
                <a16:creationId xmlns:a16="http://schemas.microsoft.com/office/drawing/2014/main" id="{C977C9AF-6CF6-D56F-8891-469173D9C4BF}"/>
              </a:ext>
            </a:extLst>
          </p:cNvPr>
          <p:cNvSpPr>
            <a:spLocks noGrp="1"/>
          </p:cNvSpPr>
          <p:nvPr>
            <p:ph type="body" sz="quarter" idx="39"/>
          </p:nvPr>
        </p:nvSpPr>
        <p:spPr>
          <a:xfrm>
            <a:off x="5233585" y="863451"/>
            <a:ext cx="6371039" cy="474980"/>
          </a:xfrm>
        </p:spPr>
        <p:txBody>
          <a:bodyPr/>
          <a:lstStyle/>
          <a:p>
            <a:r>
              <a:rPr lang="en-US" sz="2400" dirty="0"/>
              <a:t>Introduction to LMs</a:t>
            </a:r>
          </a:p>
        </p:txBody>
      </p:sp>
      <p:sp>
        <p:nvSpPr>
          <p:cNvPr id="4" name="Title 3">
            <a:extLst>
              <a:ext uri="{FF2B5EF4-FFF2-40B4-BE49-F238E27FC236}">
                <a16:creationId xmlns:a16="http://schemas.microsoft.com/office/drawing/2014/main" id="{090606B9-40D6-BE7D-95E8-123A2694FAF2}"/>
              </a:ext>
            </a:extLst>
          </p:cNvPr>
          <p:cNvSpPr>
            <a:spLocks noGrp="1"/>
          </p:cNvSpPr>
          <p:nvPr>
            <p:ph type="title"/>
          </p:nvPr>
        </p:nvSpPr>
        <p:spPr>
          <a:xfrm>
            <a:off x="584201" y="2343150"/>
            <a:ext cx="4419210" cy="2171700"/>
          </a:xfrm>
        </p:spPr>
        <p:txBody>
          <a:bodyPr/>
          <a:lstStyle/>
          <a:p>
            <a:r>
              <a:rPr lang="en-US" sz="6600" dirty="0"/>
              <a:t>AGENDA</a:t>
            </a:r>
            <a:endParaRPr lang="en-US" sz="7200" dirty="0"/>
          </a:p>
        </p:txBody>
      </p:sp>
      <p:sp>
        <p:nvSpPr>
          <p:cNvPr id="5" name="Slide Number Placeholder 4">
            <a:extLst>
              <a:ext uri="{FF2B5EF4-FFF2-40B4-BE49-F238E27FC236}">
                <a16:creationId xmlns:a16="http://schemas.microsoft.com/office/drawing/2014/main" id="{A84E2FBE-E52B-FC7F-1DA2-81B83E989DFC}"/>
              </a:ext>
            </a:extLst>
          </p:cNvPr>
          <p:cNvSpPr>
            <a:spLocks noGrp="1"/>
          </p:cNvSpPr>
          <p:nvPr>
            <p:ph type="sldNum" sz="quarter" idx="4"/>
          </p:nvPr>
        </p:nvSpPr>
        <p:spPr/>
        <p:txBody>
          <a:bodyPr/>
          <a:lstStyle/>
          <a:p>
            <a:fld id="{5E0C3BBE-9543-48E5-A6E1-C646F9A01966}" type="slidenum">
              <a:rPr lang="en-ID" smtClean="0"/>
              <a:pPr/>
              <a:t>3</a:t>
            </a:fld>
            <a:endParaRPr lang="en-ID" dirty="0"/>
          </a:p>
        </p:txBody>
      </p:sp>
      <p:sp>
        <p:nvSpPr>
          <p:cNvPr id="6" name="Footer Placeholder 5">
            <a:extLst>
              <a:ext uri="{FF2B5EF4-FFF2-40B4-BE49-F238E27FC236}">
                <a16:creationId xmlns:a16="http://schemas.microsoft.com/office/drawing/2014/main" id="{382D08DA-7F0F-A6A4-46AD-A64D7782B004}"/>
              </a:ext>
            </a:extLst>
          </p:cNvPr>
          <p:cNvSpPr>
            <a:spLocks noGrp="1"/>
          </p:cNvSpPr>
          <p:nvPr>
            <p:ph type="ftr" sz="quarter" idx="3"/>
          </p:nvPr>
        </p:nvSpPr>
        <p:spPr/>
        <p:txBody>
          <a:bodyPr/>
          <a:lstStyle/>
          <a:p>
            <a:r>
              <a:rPr lang="en-US" dirty="0"/>
              <a:t>Outline for Discussion</a:t>
            </a:r>
          </a:p>
        </p:txBody>
      </p:sp>
      <p:sp>
        <p:nvSpPr>
          <p:cNvPr id="7" name="Text Placeholder 6">
            <a:extLst>
              <a:ext uri="{FF2B5EF4-FFF2-40B4-BE49-F238E27FC236}">
                <a16:creationId xmlns:a16="http://schemas.microsoft.com/office/drawing/2014/main" id="{523FFE45-3400-BD21-FF56-BCA52DF43B80}"/>
              </a:ext>
            </a:extLst>
          </p:cNvPr>
          <p:cNvSpPr>
            <a:spLocks noGrp="1"/>
          </p:cNvSpPr>
          <p:nvPr>
            <p:ph type="body" sz="quarter" idx="41"/>
          </p:nvPr>
        </p:nvSpPr>
        <p:spPr>
          <a:xfrm>
            <a:off x="5086350" y="1567776"/>
            <a:ext cx="64295" cy="474980"/>
          </a:xfrm>
        </p:spPr>
        <p:txBody>
          <a:bodyPr/>
          <a:lstStyle/>
          <a:p>
            <a:endParaRPr lang="en-US"/>
          </a:p>
        </p:txBody>
      </p:sp>
      <p:sp>
        <p:nvSpPr>
          <p:cNvPr id="8" name="Text Placeholder 7">
            <a:extLst>
              <a:ext uri="{FF2B5EF4-FFF2-40B4-BE49-F238E27FC236}">
                <a16:creationId xmlns:a16="http://schemas.microsoft.com/office/drawing/2014/main" id="{7A142CD4-2193-6F4D-1E82-828750B87618}"/>
              </a:ext>
            </a:extLst>
          </p:cNvPr>
          <p:cNvSpPr>
            <a:spLocks noGrp="1"/>
          </p:cNvSpPr>
          <p:nvPr>
            <p:ph type="body" sz="quarter" idx="42"/>
          </p:nvPr>
        </p:nvSpPr>
        <p:spPr>
          <a:xfrm>
            <a:off x="5233582" y="1545968"/>
            <a:ext cx="6371039" cy="474980"/>
          </a:xfrm>
        </p:spPr>
        <p:txBody>
          <a:bodyPr/>
          <a:lstStyle/>
          <a:p>
            <a:r>
              <a:rPr lang="en-US" sz="2400" dirty="0"/>
              <a:t>Brief History of Language Models</a:t>
            </a:r>
          </a:p>
        </p:txBody>
      </p:sp>
      <p:sp>
        <p:nvSpPr>
          <p:cNvPr id="9" name="Text Placeholder 8">
            <a:extLst>
              <a:ext uri="{FF2B5EF4-FFF2-40B4-BE49-F238E27FC236}">
                <a16:creationId xmlns:a16="http://schemas.microsoft.com/office/drawing/2014/main" id="{2A3122D4-27A8-6332-FBEB-8A9B3DD73428}"/>
              </a:ext>
            </a:extLst>
          </p:cNvPr>
          <p:cNvSpPr>
            <a:spLocks noGrp="1"/>
          </p:cNvSpPr>
          <p:nvPr>
            <p:ph type="body" sz="quarter" idx="43"/>
          </p:nvPr>
        </p:nvSpPr>
        <p:spPr>
          <a:xfrm>
            <a:off x="5086350" y="2245212"/>
            <a:ext cx="64295" cy="474980"/>
          </a:xfrm>
        </p:spPr>
        <p:txBody>
          <a:bodyPr/>
          <a:lstStyle/>
          <a:p>
            <a:endParaRPr lang="en-US"/>
          </a:p>
        </p:txBody>
      </p:sp>
      <p:sp>
        <p:nvSpPr>
          <p:cNvPr id="10" name="Text Placeholder 9">
            <a:extLst>
              <a:ext uri="{FF2B5EF4-FFF2-40B4-BE49-F238E27FC236}">
                <a16:creationId xmlns:a16="http://schemas.microsoft.com/office/drawing/2014/main" id="{115B1F09-D07D-61A2-2BC8-22FB571D0D24}"/>
              </a:ext>
            </a:extLst>
          </p:cNvPr>
          <p:cNvSpPr>
            <a:spLocks noGrp="1"/>
          </p:cNvSpPr>
          <p:nvPr>
            <p:ph type="body" sz="quarter" idx="44"/>
          </p:nvPr>
        </p:nvSpPr>
        <p:spPr>
          <a:xfrm>
            <a:off x="5233583" y="2217396"/>
            <a:ext cx="6716369" cy="470578"/>
          </a:xfrm>
        </p:spPr>
        <p:txBody>
          <a:bodyPr/>
          <a:lstStyle/>
          <a:p>
            <a:pPr lvl="0"/>
            <a:endParaRPr lang="en-US" sz="2400" dirty="0"/>
          </a:p>
          <a:p>
            <a:pPr lvl="0"/>
            <a:r>
              <a:rPr lang="en-GB" sz="2400" dirty="0"/>
              <a:t>Revolutionising Data Curation and Management through Emerging LMs Abilities</a:t>
            </a:r>
            <a:endParaRPr lang="en-US" sz="2400" dirty="0"/>
          </a:p>
          <a:p>
            <a:endParaRPr lang="en-US" dirty="0"/>
          </a:p>
        </p:txBody>
      </p:sp>
      <p:sp>
        <p:nvSpPr>
          <p:cNvPr id="11" name="Text Placeholder 10">
            <a:extLst>
              <a:ext uri="{FF2B5EF4-FFF2-40B4-BE49-F238E27FC236}">
                <a16:creationId xmlns:a16="http://schemas.microsoft.com/office/drawing/2014/main" id="{B761897E-CE0C-4524-8E2B-A2E156C518C8}"/>
              </a:ext>
            </a:extLst>
          </p:cNvPr>
          <p:cNvSpPr>
            <a:spLocks noGrp="1"/>
          </p:cNvSpPr>
          <p:nvPr>
            <p:ph type="body" sz="quarter" idx="45"/>
          </p:nvPr>
        </p:nvSpPr>
        <p:spPr>
          <a:xfrm>
            <a:off x="5086350" y="2947674"/>
            <a:ext cx="64295" cy="474980"/>
          </a:xfrm>
        </p:spPr>
        <p:txBody>
          <a:bodyPr/>
          <a:lstStyle/>
          <a:p>
            <a:endParaRPr lang="en-US" dirty="0"/>
          </a:p>
        </p:txBody>
      </p:sp>
      <p:sp>
        <p:nvSpPr>
          <p:cNvPr id="12" name="Text Placeholder 11">
            <a:extLst>
              <a:ext uri="{FF2B5EF4-FFF2-40B4-BE49-F238E27FC236}">
                <a16:creationId xmlns:a16="http://schemas.microsoft.com/office/drawing/2014/main" id="{D719D40B-9976-CB5D-01C5-04F5145CD353}"/>
              </a:ext>
            </a:extLst>
          </p:cNvPr>
          <p:cNvSpPr>
            <a:spLocks noGrp="1"/>
          </p:cNvSpPr>
          <p:nvPr>
            <p:ph type="body" sz="quarter" idx="46"/>
          </p:nvPr>
        </p:nvSpPr>
        <p:spPr>
          <a:xfrm>
            <a:off x="5233582" y="4120027"/>
            <a:ext cx="6371039" cy="474980"/>
          </a:xfrm>
        </p:spPr>
        <p:txBody>
          <a:bodyPr/>
          <a:lstStyle/>
          <a:p>
            <a:r>
              <a:rPr lang="en-US" sz="2400" dirty="0"/>
              <a:t>Impact of LMs on Data Curation &amp; Management</a:t>
            </a:r>
          </a:p>
        </p:txBody>
      </p:sp>
      <p:sp>
        <p:nvSpPr>
          <p:cNvPr id="13" name="Text Placeholder 12">
            <a:extLst>
              <a:ext uri="{FF2B5EF4-FFF2-40B4-BE49-F238E27FC236}">
                <a16:creationId xmlns:a16="http://schemas.microsoft.com/office/drawing/2014/main" id="{B1E2E5E8-3150-3CDB-A5DF-858799EFB1AA}"/>
              </a:ext>
            </a:extLst>
          </p:cNvPr>
          <p:cNvSpPr>
            <a:spLocks noGrp="1"/>
          </p:cNvSpPr>
          <p:nvPr>
            <p:ph type="body" sz="quarter" idx="47"/>
          </p:nvPr>
        </p:nvSpPr>
        <p:spPr/>
        <p:txBody>
          <a:bodyPr/>
          <a:lstStyle/>
          <a:p>
            <a:endParaRPr lang="en-US"/>
          </a:p>
        </p:txBody>
      </p:sp>
      <p:sp>
        <p:nvSpPr>
          <p:cNvPr id="14" name="Text Placeholder 13">
            <a:extLst>
              <a:ext uri="{FF2B5EF4-FFF2-40B4-BE49-F238E27FC236}">
                <a16:creationId xmlns:a16="http://schemas.microsoft.com/office/drawing/2014/main" id="{BC02CEE5-A280-D561-A890-456F5010768F}"/>
              </a:ext>
            </a:extLst>
          </p:cNvPr>
          <p:cNvSpPr>
            <a:spLocks noGrp="1"/>
          </p:cNvSpPr>
          <p:nvPr>
            <p:ph type="body" sz="quarter" idx="48"/>
          </p:nvPr>
        </p:nvSpPr>
        <p:spPr>
          <a:xfrm>
            <a:off x="5233583" y="2994356"/>
            <a:ext cx="6371039" cy="474980"/>
          </a:xfrm>
        </p:spPr>
        <p:txBody>
          <a:bodyPr/>
          <a:lstStyle/>
          <a:p>
            <a:r>
              <a:rPr lang="en-US" sz="2400" dirty="0"/>
              <a:t>Future Potential &amp; Ethical Consideration</a:t>
            </a:r>
          </a:p>
        </p:txBody>
      </p:sp>
      <p:sp>
        <p:nvSpPr>
          <p:cNvPr id="15" name="Text Placeholder 14">
            <a:extLst>
              <a:ext uri="{FF2B5EF4-FFF2-40B4-BE49-F238E27FC236}">
                <a16:creationId xmlns:a16="http://schemas.microsoft.com/office/drawing/2014/main" id="{44FF9F7B-B4F9-55BC-6753-D6CB6D10D59F}"/>
              </a:ext>
            </a:extLst>
          </p:cNvPr>
          <p:cNvSpPr>
            <a:spLocks noGrp="1"/>
          </p:cNvSpPr>
          <p:nvPr>
            <p:ph type="body" sz="quarter" idx="49"/>
          </p:nvPr>
        </p:nvSpPr>
        <p:spPr/>
        <p:txBody>
          <a:bodyPr/>
          <a:lstStyle/>
          <a:p>
            <a:endParaRPr lang="en-US"/>
          </a:p>
        </p:txBody>
      </p:sp>
      <p:sp>
        <p:nvSpPr>
          <p:cNvPr id="16" name="Text Placeholder 15">
            <a:extLst>
              <a:ext uri="{FF2B5EF4-FFF2-40B4-BE49-F238E27FC236}">
                <a16:creationId xmlns:a16="http://schemas.microsoft.com/office/drawing/2014/main" id="{59F231CB-1BC8-DFE1-0A86-5DFBDBE6CC14}"/>
              </a:ext>
            </a:extLst>
          </p:cNvPr>
          <p:cNvSpPr>
            <a:spLocks noGrp="1"/>
          </p:cNvSpPr>
          <p:nvPr>
            <p:ph type="body" sz="quarter" idx="50"/>
          </p:nvPr>
        </p:nvSpPr>
        <p:spPr>
          <a:xfrm>
            <a:off x="5233582" y="4760548"/>
            <a:ext cx="6371039" cy="474980"/>
          </a:xfrm>
        </p:spPr>
        <p:txBody>
          <a:bodyPr/>
          <a:lstStyle/>
          <a:p>
            <a:r>
              <a:rPr lang="en-US" sz="2400" dirty="0"/>
              <a:t>Conclusion</a:t>
            </a:r>
          </a:p>
        </p:txBody>
      </p:sp>
      <p:sp>
        <p:nvSpPr>
          <p:cNvPr id="17" name="Text Placeholder 16">
            <a:extLst>
              <a:ext uri="{FF2B5EF4-FFF2-40B4-BE49-F238E27FC236}">
                <a16:creationId xmlns:a16="http://schemas.microsoft.com/office/drawing/2014/main" id="{AD0A27E0-8065-9024-F3D3-555273FD8E8B}"/>
              </a:ext>
            </a:extLst>
          </p:cNvPr>
          <p:cNvSpPr>
            <a:spLocks noGrp="1"/>
          </p:cNvSpPr>
          <p:nvPr>
            <p:ph type="body" sz="quarter" idx="51"/>
          </p:nvPr>
        </p:nvSpPr>
        <p:spPr/>
        <p:txBody>
          <a:bodyPr/>
          <a:lstStyle/>
          <a:p>
            <a:endParaRPr lang="en-US"/>
          </a:p>
        </p:txBody>
      </p:sp>
      <p:sp>
        <p:nvSpPr>
          <p:cNvPr id="18" name="Text Placeholder 17">
            <a:extLst>
              <a:ext uri="{FF2B5EF4-FFF2-40B4-BE49-F238E27FC236}">
                <a16:creationId xmlns:a16="http://schemas.microsoft.com/office/drawing/2014/main" id="{2C0E480E-3BAF-FC68-FF5B-54A185335E55}"/>
              </a:ext>
            </a:extLst>
          </p:cNvPr>
          <p:cNvSpPr>
            <a:spLocks noGrp="1"/>
          </p:cNvSpPr>
          <p:nvPr>
            <p:ph type="body" sz="quarter" idx="52"/>
          </p:nvPr>
        </p:nvSpPr>
        <p:spPr>
          <a:xfrm>
            <a:off x="5233584" y="5362417"/>
            <a:ext cx="6371039" cy="474980"/>
          </a:xfrm>
        </p:spPr>
        <p:txBody>
          <a:bodyPr/>
          <a:lstStyle/>
          <a:p>
            <a:r>
              <a:rPr lang="en-US" sz="2400" dirty="0"/>
              <a:t>References</a:t>
            </a:r>
          </a:p>
        </p:txBody>
      </p:sp>
      <p:sp>
        <p:nvSpPr>
          <p:cNvPr id="19" name="Text Placeholder 18">
            <a:extLst>
              <a:ext uri="{FF2B5EF4-FFF2-40B4-BE49-F238E27FC236}">
                <a16:creationId xmlns:a16="http://schemas.microsoft.com/office/drawing/2014/main" id="{C9969E5B-8D24-BAD7-2465-51C1BD14786E}"/>
              </a:ext>
            </a:extLst>
          </p:cNvPr>
          <p:cNvSpPr>
            <a:spLocks noGrp="1"/>
          </p:cNvSpPr>
          <p:nvPr>
            <p:ph type="body" sz="quarter" idx="53"/>
          </p:nvPr>
        </p:nvSpPr>
        <p:spPr/>
        <p:txBody>
          <a:bodyPr/>
          <a:lstStyle/>
          <a:p>
            <a:endParaRPr lang="en-US"/>
          </a:p>
        </p:txBody>
      </p:sp>
      <p:sp>
        <p:nvSpPr>
          <p:cNvPr id="20" name="Text Placeholder 19">
            <a:extLst>
              <a:ext uri="{FF2B5EF4-FFF2-40B4-BE49-F238E27FC236}">
                <a16:creationId xmlns:a16="http://schemas.microsoft.com/office/drawing/2014/main" id="{4A445A1D-45BB-C104-9D62-9BBC962F3936}"/>
              </a:ext>
            </a:extLst>
          </p:cNvPr>
          <p:cNvSpPr>
            <a:spLocks noGrp="1"/>
          </p:cNvSpPr>
          <p:nvPr>
            <p:ph type="body" sz="quarter" idx="54"/>
          </p:nvPr>
        </p:nvSpPr>
        <p:spPr>
          <a:xfrm>
            <a:off x="5233582" y="3677451"/>
            <a:ext cx="6371039" cy="474980"/>
          </a:xfrm>
        </p:spPr>
        <p:txBody>
          <a:bodyPr/>
          <a:lstStyle/>
          <a:p>
            <a:r>
              <a:rPr lang="en-US" sz="2400" dirty="0"/>
              <a:t>Limitations of LMs</a:t>
            </a:r>
          </a:p>
          <a:p>
            <a:endParaRPr lang="en-US" dirty="0"/>
          </a:p>
        </p:txBody>
      </p:sp>
      <p:sp>
        <p:nvSpPr>
          <p:cNvPr id="21" name="Rectangle 20">
            <a:extLst>
              <a:ext uri="{FF2B5EF4-FFF2-40B4-BE49-F238E27FC236}">
                <a16:creationId xmlns:a16="http://schemas.microsoft.com/office/drawing/2014/main" id="{B339B2DC-5C27-F314-0A43-AEA3CFA26613}"/>
              </a:ext>
            </a:extLst>
          </p:cNvPr>
          <p:cNvSpPr/>
          <p:nvPr/>
        </p:nvSpPr>
        <p:spPr>
          <a:xfrm>
            <a:off x="9346131" y="6439301"/>
            <a:ext cx="1607418" cy="308008"/>
          </a:xfrm>
          <a:prstGeom prst="rect">
            <a:avLst/>
          </a:prstGeom>
          <a:solidFill>
            <a:schemeClr val="bg1">
              <a:lumMod val="85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68866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0194D1-3182-B245-B0A5-B9D59443C135}"/>
              </a:ext>
            </a:extLst>
          </p:cNvPr>
          <p:cNvSpPr>
            <a:spLocks noGrp="1"/>
          </p:cNvSpPr>
          <p:nvPr>
            <p:ph type="body" sz="quarter" idx="39"/>
          </p:nvPr>
        </p:nvSpPr>
        <p:spPr/>
        <p:txBody>
          <a:bodyPr/>
          <a:lstStyle/>
          <a:p>
            <a:r>
              <a:rPr lang="en-US" sz="2000" dirty="0"/>
              <a:t>OVERVIEW OF LANGUAGE MODELS</a:t>
            </a:r>
          </a:p>
        </p:txBody>
      </p:sp>
      <p:sp>
        <p:nvSpPr>
          <p:cNvPr id="3" name="Text Placeholder 2">
            <a:extLst>
              <a:ext uri="{FF2B5EF4-FFF2-40B4-BE49-F238E27FC236}">
                <a16:creationId xmlns:a16="http://schemas.microsoft.com/office/drawing/2014/main" id="{B2B5A985-3693-E630-3586-C85997E044D2}"/>
              </a:ext>
            </a:extLst>
          </p:cNvPr>
          <p:cNvSpPr>
            <a:spLocks noGrp="1"/>
          </p:cNvSpPr>
          <p:nvPr>
            <p:ph type="body" sz="quarter" idx="40"/>
          </p:nvPr>
        </p:nvSpPr>
        <p:spPr/>
        <p:txBody>
          <a:bodyPr/>
          <a:lstStyle/>
          <a:p>
            <a:pPr algn="just"/>
            <a:r>
              <a:rPr lang="en-GB" sz="2400" dirty="0"/>
              <a:t>Language Models (LMs) are advanced artificial intelligence systems designed to process, understand and generate human language in both written and spoken forms. They function by learning statistical and semantic patterns from vast amounts of textual data, enabling them to interpret context, infer meaning and produce coherent responses or content. </a:t>
            </a:r>
            <a:endParaRPr lang="en-US" sz="3200" dirty="0"/>
          </a:p>
        </p:txBody>
      </p:sp>
      <p:sp>
        <p:nvSpPr>
          <p:cNvPr id="4" name="Title 3">
            <a:extLst>
              <a:ext uri="{FF2B5EF4-FFF2-40B4-BE49-F238E27FC236}">
                <a16:creationId xmlns:a16="http://schemas.microsoft.com/office/drawing/2014/main" id="{2BEE6D09-1958-CDA3-CC89-4D1DBDDF4068}"/>
              </a:ext>
            </a:extLst>
          </p:cNvPr>
          <p:cNvSpPr>
            <a:spLocks noGrp="1"/>
          </p:cNvSpPr>
          <p:nvPr>
            <p:ph type="title"/>
          </p:nvPr>
        </p:nvSpPr>
        <p:spPr/>
        <p:txBody>
          <a:bodyPr/>
          <a:lstStyle/>
          <a:p>
            <a:r>
              <a:rPr lang="en-US" sz="4800" dirty="0"/>
              <a:t>INTRODUCTION TO LMs</a:t>
            </a:r>
          </a:p>
        </p:txBody>
      </p:sp>
      <p:sp>
        <p:nvSpPr>
          <p:cNvPr id="5" name="Slide Number Placeholder 4">
            <a:extLst>
              <a:ext uri="{FF2B5EF4-FFF2-40B4-BE49-F238E27FC236}">
                <a16:creationId xmlns:a16="http://schemas.microsoft.com/office/drawing/2014/main" id="{6F8CACA7-86E3-7A32-888E-0E507D4F6D50}"/>
              </a:ext>
            </a:extLst>
          </p:cNvPr>
          <p:cNvSpPr>
            <a:spLocks noGrp="1"/>
          </p:cNvSpPr>
          <p:nvPr>
            <p:ph type="sldNum" sz="quarter" idx="4"/>
          </p:nvPr>
        </p:nvSpPr>
        <p:spPr/>
        <p:txBody>
          <a:bodyPr/>
          <a:lstStyle/>
          <a:p>
            <a:fld id="{5E0C3BBE-9543-48E5-A6E1-C646F9A01966}" type="slidenum">
              <a:rPr lang="en-ID" smtClean="0"/>
              <a:pPr/>
              <a:t>4</a:t>
            </a:fld>
            <a:endParaRPr lang="en-ID" dirty="0"/>
          </a:p>
        </p:txBody>
      </p:sp>
      <p:pic>
        <p:nvPicPr>
          <p:cNvPr id="8" name="Picture Placeholder 7">
            <a:extLst>
              <a:ext uri="{FF2B5EF4-FFF2-40B4-BE49-F238E27FC236}">
                <a16:creationId xmlns:a16="http://schemas.microsoft.com/office/drawing/2014/main" id="{2D62C3F3-F28B-4D2D-C3A1-031F1850EF17}"/>
              </a:ext>
            </a:extLst>
          </p:cNvPr>
          <p:cNvPicPr>
            <a:picLocks noGrp="1" noChangeAspect="1"/>
          </p:cNvPicPr>
          <p:nvPr>
            <p:ph type="pic" sz="quarter" idx="10"/>
          </p:nvPr>
        </p:nvPicPr>
        <p:blipFill>
          <a:blip r:embed="rId2"/>
          <a:srcRect t="41884" b="41884"/>
          <a:stretch>
            <a:fillRect/>
          </a:stretch>
        </p:blipFill>
        <p:spPr/>
      </p:pic>
      <p:sp>
        <p:nvSpPr>
          <p:cNvPr id="7" name="Footer Placeholder 6">
            <a:extLst>
              <a:ext uri="{FF2B5EF4-FFF2-40B4-BE49-F238E27FC236}">
                <a16:creationId xmlns:a16="http://schemas.microsoft.com/office/drawing/2014/main" id="{99D7A145-A75F-D412-E71B-D4C67F68735A}"/>
              </a:ext>
            </a:extLst>
          </p:cNvPr>
          <p:cNvSpPr>
            <a:spLocks noGrp="1"/>
          </p:cNvSpPr>
          <p:nvPr>
            <p:ph type="ftr" sz="quarter" idx="3"/>
          </p:nvPr>
        </p:nvSpPr>
        <p:spPr/>
        <p:txBody>
          <a:bodyPr/>
          <a:lstStyle/>
          <a:p>
            <a:r>
              <a:rPr lang="en-US" dirty="0"/>
              <a:t>Introduction to LMs</a:t>
            </a:r>
          </a:p>
        </p:txBody>
      </p:sp>
      <p:sp>
        <p:nvSpPr>
          <p:cNvPr id="9" name="Rectangle 8">
            <a:extLst>
              <a:ext uri="{FF2B5EF4-FFF2-40B4-BE49-F238E27FC236}">
                <a16:creationId xmlns:a16="http://schemas.microsoft.com/office/drawing/2014/main" id="{9F785E19-0ADB-BB8C-32EA-1998ED2FFEA7}"/>
              </a:ext>
            </a:extLst>
          </p:cNvPr>
          <p:cNvSpPr/>
          <p:nvPr/>
        </p:nvSpPr>
        <p:spPr>
          <a:xfrm>
            <a:off x="9346131" y="6439301"/>
            <a:ext cx="1607418" cy="308008"/>
          </a:xfrm>
          <a:prstGeom prst="rect">
            <a:avLst/>
          </a:prstGeom>
          <a:solidFill>
            <a:schemeClr val="bg1">
              <a:lumMod val="85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143288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FF3A4E-FF03-3737-457C-1F706E642ADA}"/>
              </a:ext>
            </a:extLst>
          </p:cNvPr>
          <p:cNvSpPr>
            <a:spLocks noGrp="1"/>
          </p:cNvSpPr>
          <p:nvPr>
            <p:ph type="sldNum" sz="quarter" idx="4"/>
          </p:nvPr>
        </p:nvSpPr>
        <p:spPr/>
        <p:txBody>
          <a:bodyPr/>
          <a:lstStyle/>
          <a:p>
            <a:fld id="{5E0C3BBE-9543-48E5-A6E1-C646F9A01966}" type="slidenum">
              <a:rPr lang="en-ID" smtClean="0"/>
              <a:pPr/>
              <a:t>5</a:t>
            </a:fld>
            <a:endParaRPr lang="en-ID" dirty="0"/>
          </a:p>
        </p:txBody>
      </p:sp>
      <p:sp>
        <p:nvSpPr>
          <p:cNvPr id="3" name="Footer Placeholder 2">
            <a:extLst>
              <a:ext uri="{FF2B5EF4-FFF2-40B4-BE49-F238E27FC236}">
                <a16:creationId xmlns:a16="http://schemas.microsoft.com/office/drawing/2014/main" id="{D01FD344-79C4-DA00-9CA2-58A915A8A436}"/>
              </a:ext>
            </a:extLst>
          </p:cNvPr>
          <p:cNvSpPr>
            <a:spLocks noGrp="1"/>
          </p:cNvSpPr>
          <p:nvPr>
            <p:ph type="ftr" sz="quarter" idx="3"/>
          </p:nvPr>
        </p:nvSpPr>
        <p:spPr/>
        <p:txBody>
          <a:bodyPr/>
          <a:lstStyle/>
          <a:p>
            <a:r>
              <a:rPr lang="en-US" dirty="0"/>
              <a:t>History of LMs</a:t>
            </a:r>
          </a:p>
        </p:txBody>
      </p:sp>
      <p:pic>
        <p:nvPicPr>
          <p:cNvPr id="7" name="Picture Placeholder 6">
            <a:extLst>
              <a:ext uri="{FF2B5EF4-FFF2-40B4-BE49-F238E27FC236}">
                <a16:creationId xmlns:a16="http://schemas.microsoft.com/office/drawing/2014/main" id="{47213284-D8BB-DCC9-EC31-C32D879AAEA8}"/>
              </a:ext>
            </a:extLst>
          </p:cNvPr>
          <p:cNvPicPr>
            <a:picLocks noGrp="1" noChangeAspect="1"/>
          </p:cNvPicPr>
          <p:nvPr>
            <p:ph type="pic" sz="quarter" idx="10"/>
          </p:nvPr>
        </p:nvPicPr>
        <p:blipFill>
          <a:blip r:embed="rId2"/>
          <a:srcRect t="17118" b="17118"/>
          <a:stretch>
            <a:fillRect/>
          </a:stretch>
        </p:blipFill>
        <p:spPr/>
      </p:pic>
      <p:sp>
        <p:nvSpPr>
          <p:cNvPr id="5" name="Text Placeholder 4">
            <a:extLst>
              <a:ext uri="{FF2B5EF4-FFF2-40B4-BE49-F238E27FC236}">
                <a16:creationId xmlns:a16="http://schemas.microsoft.com/office/drawing/2014/main" id="{BC58945F-78FC-FFBF-260D-1534D1FE0261}"/>
              </a:ext>
            </a:extLst>
          </p:cNvPr>
          <p:cNvSpPr>
            <a:spLocks noGrp="1"/>
          </p:cNvSpPr>
          <p:nvPr>
            <p:ph type="body" sz="quarter" idx="39"/>
          </p:nvPr>
        </p:nvSpPr>
        <p:spPr/>
        <p:txBody>
          <a:bodyPr/>
          <a:lstStyle/>
          <a:p>
            <a:r>
              <a:rPr lang="en-US" dirty="0"/>
              <a:t>Cover the progression of Language Models (LMs) from early rule-based models to neural network LMs, then deep learning models and finally transformer-based architectures.</a:t>
            </a:r>
          </a:p>
        </p:txBody>
      </p:sp>
      <p:sp>
        <p:nvSpPr>
          <p:cNvPr id="6" name="Title 5">
            <a:extLst>
              <a:ext uri="{FF2B5EF4-FFF2-40B4-BE49-F238E27FC236}">
                <a16:creationId xmlns:a16="http://schemas.microsoft.com/office/drawing/2014/main" id="{779F6C19-EC4D-83AB-C80E-5AD4E9DF58EC}"/>
              </a:ext>
            </a:extLst>
          </p:cNvPr>
          <p:cNvSpPr>
            <a:spLocks noGrp="1"/>
          </p:cNvSpPr>
          <p:nvPr>
            <p:ph type="title"/>
          </p:nvPr>
        </p:nvSpPr>
        <p:spPr/>
        <p:txBody>
          <a:bodyPr/>
          <a:lstStyle/>
          <a:p>
            <a:pPr lvl="0" algn="ctr"/>
            <a:r>
              <a:rPr lang="en-GB" sz="4000" b="1" dirty="0"/>
              <a:t>BRIEF HISTORY OF LANGUAGE MODELS</a:t>
            </a:r>
            <a:endParaRPr lang="en-US" sz="4000" dirty="0"/>
          </a:p>
        </p:txBody>
      </p:sp>
      <p:sp>
        <p:nvSpPr>
          <p:cNvPr id="4" name="Rectangle 3">
            <a:extLst>
              <a:ext uri="{FF2B5EF4-FFF2-40B4-BE49-F238E27FC236}">
                <a16:creationId xmlns:a16="http://schemas.microsoft.com/office/drawing/2014/main" id="{739F5E49-EBCB-0B23-6281-3AE19AE92700}"/>
              </a:ext>
            </a:extLst>
          </p:cNvPr>
          <p:cNvSpPr/>
          <p:nvPr/>
        </p:nvSpPr>
        <p:spPr>
          <a:xfrm>
            <a:off x="9346131" y="6439301"/>
            <a:ext cx="1607418" cy="308008"/>
          </a:xfrm>
          <a:prstGeom prst="rect">
            <a:avLst/>
          </a:prstGeom>
          <a:solidFill>
            <a:schemeClr val="bg1">
              <a:lumMod val="85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672522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2A0EDAB-90E2-9787-2E2D-75E16D01A294}"/>
              </a:ext>
            </a:extLst>
          </p:cNvPr>
          <p:cNvSpPr>
            <a:spLocks noGrp="1"/>
          </p:cNvSpPr>
          <p:nvPr>
            <p:ph type="title"/>
          </p:nvPr>
        </p:nvSpPr>
        <p:spPr/>
        <p:txBody>
          <a:bodyPr/>
          <a:lstStyle/>
          <a:p>
            <a:r>
              <a:rPr lang="en-US" sz="4800" dirty="0"/>
              <a:t>FOUR KEY STAGES</a:t>
            </a:r>
          </a:p>
        </p:txBody>
      </p:sp>
      <p:sp>
        <p:nvSpPr>
          <p:cNvPr id="9" name="Text Placeholder 8">
            <a:extLst>
              <a:ext uri="{FF2B5EF4-FFF2-40B4-BE49-F238E27FC236}">
                <a16:creationId xmlns:a16="http://schemas.microsoft.com/office/drawing/2014/main" id="{BD7AC326-B101-7179-0610-1FFC6B509680}"/>
              </a:ext>
            </a:extLst>
          </p:cNvPr>
          <p:cNvSpPr>
            <a:spLocks noGrp="1"/>
          </p:cNvSpPr>
          <p:nvPr>
            <p:ph type="body" sz="quarter" idx="33"/>
          </p:nvPr>
        </p:nvSpPr>
        <p:spPr/>
        <p:txBody>
          <a:bodyPr/>
          <a:lstStyle/>
          <a:p>
            <a:r>
              <a:rPr lang="en-US" dirty="0">
                <a:solidFill>
                  <a:schemeClr val="bg1">
                    <a:alpha val="50000"/>
                  </a:schemeClr>
                </a:solidFill>
              </a:rPr>
              <a:t>Brief History on LMs</a:t>
            </a:r>
          </a:p>
        </p:txBody>
      </p:sp>
      <p:sp>
        <p:nvSpPr>
          <p:cNvPr id="11" name="Picture Placeholder 10">
            <a:extLst>
              <a:ext uri="{FF2B5EF4-FFF2-40B4-BE49-F238E27FC236}">
                <a16:creationId xmlns:a16="http://schemas.microsoft.com/office/drawing/2014/main" id="{9B421094-B00F-7F78-D0E8-E17F0A7217F1}"/>
              </a:ext>
            </a:extLst>
          </p:cNvPr>
          <p:cNvSpPr>
            <a:spLocks noGrp="1"/>
          </p:cNvSpPr>
          <p:nvPr>
            <p:ph type="pic" sz="quarter" idx="10"/>
          </p:nvPr>
        </p:nvSpPr>
        <p:spPr/>
      </p:sp>
      <p:sp>
        <p:nvSpPr>
          <p:cNvPr id="2" name="Text Placeholder 1">
            <a:extLst>
              <a:ext uri="{FF2B5EF4-FFF2-40B4-BE49-F238E27FC236}">
                <a16:creationId xmlns:a16="http://schemas.microsoft.com/office/drawing/2014/main" id="{0A057751-61B3-40A1-44B1-2E6F9AA5F478}"/>
              </a:ext>
            </a:extLst>
          </p:cNvPr>
          <p:cNvSpPr>
            <a:spLocks noGrp="1"/>
          </p:cNvSpPr>
          <p:nvPr>
            <p:ph type="body" sz="quarter" idx="37"/>
          </p:nvPr>
        </p:nvSpPr>
        <p:spPr/>
        <p:txBody>
          <a:bodyPr/>
          <a:lstStyle/>
          <a:p>
            <a:r>
              <a:rPr lang="en-US" dirty="0"/>
              <a:t>.</a:t>
            </a:r>
          </a:p>
        </p:txBody>
      </p:sp>
      <p:sp>
        <p:nvSpPr>
          <p:cNvPr id="4" name="Text Placeholder 3">
            <a:extLst>
              <a:ext uri="{FF2B5EF4-FFF2-40B4-BE49-F238E27FC236}">
                <a16:creationId xmlns:a16="http://schemas.microsoft.com/office/drawing/2014/main" id="{01758125-30D4-12D2-2670-C53509676305}"/>
              </a:ext>
            </a:extLst>
          </p:cNvPr>
          <p:cNvSpPr>
            <a:spLocks noGrp="1"/>
          </p:cNvSpPr>
          <p:nvPr>
            <p:ph type="body" sz="quarter" idx="38"/>
          </p:nvPr>
        </p:nvSpPr>
        <p:spPr>
          <a:xfrm>
            <a:off x="3413674" y="4615624"/>
            <a:ext cx="2538356" cy="348464"/>
          </a:xfrm>
        </p:spPr>
        <p:txBody>
          <a:bodyPr/>
          <a:lstStyle/>
          <a:p>
            <a:r>
              <a:rPr lang="en-US" sz="1800" b="1" dirty="0"/>
              <a:t>Neural Network LMs (2000-2014)</a:t>
            </a:r>
          </a:p>
        </p:txBody>
      </p:sp>
      <p:sp>
        <p:nvSpPr>
          <p:cNvPr id="12" name="Picture Placeholder 11">
            <a:extLst>
              <a:ext uri="{FF2B5EF4-FFF2-40B4-BE49-F238E27FC236}">
                <a16:creationId xmlns:a16="http://schemas.microsoft.com/office/drawing/2014/main" id="{C1564EF3-742B-5743-89B4-9B523E6C5E24}"/>
              </a:ext>
            </a:extLst>
          </p:cNvPr>
          <p:cNvSpPr>
            <a:spLocks noGrp="1"/>
          </p:cNvSpPr>
          <p:nvPr>
            <p:ph type="pic" sz="quarter" idx="39"/>
          </p:nvPr>
        </p:nvSpPr>
        <p:spPr/>
      </p:sp>
      <p:sp>
        <p:nvSpPr>
          <p:cNvPr id="6" name="Text Placeholder 5">
            <a:extLst>
              <a:ext uri="{FF2B5EF4-FFF2-40B4-BE49-F238E27FC236}">
                <a16:creationId xmlns:a16="http://schemas.microsoft.com/office/drawing/2014/main" id="{9F4491D8-4545-24EC-CD51-F941EBC14B5C}"/>
              </a:ext>
            </a:extLst>
          </p:cNvPr>
          <p:cNvSpPr>
            <a:spLocks noGrp="1"/>
          </p:cNvSpPr>
          <p:nvPr>
            <p:ph type="body" sz="quarter" idx="41"/>
          </p:nvPr>
        </p:nvSpPr>
        <p:spPr>
          <a:xfrm>
            <a:off x="6239972" y="4605355"/>
            <a:ext cx="2538356" cy="348464"/>
          </a:xfrm>
          <a:solidFill>
            <a:schemeClr val="bg1"/>
          </a:solidFill>
        </p:spPr>
        <p:txBody>
          <a:bodyPr/>
          <a:lstStyle/>
          <a:p>
            <a:r>
              <a:rPr lang="en-US" b="1" dirty="0"/>
              <a:t>Deep Learning &amp; Sequence Models (2015-2017)</a:t>
            </a:r>
          </a:p>
        </p:txBody>
      </p:sp>
      <p:sp>
        <p:nvSpPr>
          <p:cNvPr id="14" name="Text Placeholder 13">
            <a:extLst>
              <a:ext uri="{FF2B5EF4-FFF2-40B4-BE49-F238E27FC236}">
                <a16:creationId xmlns:a16="http://schemas.microsoft.com/office/drawing/2014/main" id="{980537B7-E610-CF74-CA08-A8255D3D47F1}"/>
              </a:ext>
            </a:extLst>
          </p:cNvPr>
          <p:cNvSpPr>
            <a:spLocks noGrp="1"/>
          </p:cNvSpPr>
          <p:nvPr>
            <p:ph type="body" sz="quarter" idx="44"/>
          </p:nvPr>
        </p:nvSpPr>
        <p:spPr>
          <a:xfrm>
            <a:off x="9066271" y="4614320"/>
            <a:ext cx="2538356" cy="348464"/>
          </a:xfrm>
        </p:spPr>
        <p:txBody>
          <a:bodyPr/>
          <a:lstStyle/>
          <a:p>
            <a:r>
              <a:rPr lang="en-US" sz="1800" b="1" dirty="0"/>
              <a:t>Transformer Era (2018–Present)</a:t>
            </a:r>
          </a:p>
        </p:txBody>
      </p:sp>
      <p:sp>
        <p:nvSpPr>
          <p:cNvPr id="15" name="Picture Placeholder 14">
            <a:extLst>
              <a:ext uri="{FF2B5EF4-FFF2-40B4-BE49-F238E27FC236}">
                <a16:creationId xmlns:a16="http://schemas.microsoft.com/office/drawing/2014/main" id="{92D3E337-9945-BFD5-E801-3A35A77EF6F4}"/>
              </a:ext>
            </a:extLst>
          </p:cNvPr>
          <p:cNvSpPr>
            <a:spLocks noGrp="1"/>
          </p:cNvSpPr>
          <p:nvPr>
            <p:ph type="pic" sz="quarter" idx="45"/>
          </p:nvPr>
        </p:nvSpPr>
        <p:spPr/>
      </p:sp>
      <p:sp>
        <p:nvSpPr>
          <p:cNvPr id="10" name="Rectangle 9">
            <a:extLst>
              <a:ext uri="{FF2B5EF4-FFF2-40B4-BE49-F238E27FC236}">
                <a16:creationId xmlns:a16="http://schemas.microsoft.com/office/drawing/2014/main" id="{8ECE1BEE-49C7-9C17-FC25-4ACDF4AED7CF}"/>
              </a:ext>
            </a:extLst>
          </p:cNvPr>
          <p:cNvSpPr/>
          <p:nvPr/>
        </p:nvSpPr>
        <p:spPr>
          <a:xfrm>
            <a:off x="9233647" y="6373906"/>
            <a:ext cx="1801906" cy="403412"/>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9" name="TextBox 18">
            <a:extLst>
              <a:ext uri="{FF2B5EF4-FFF2-40B4-BE49-F238E27FC236}">
                <a16:creationId xmlns:a16="http://schemas.microsoft.com/office/drawing/2014/main" id="{C516C12B-7EE3-9917-1E28-E91C11F01628}"/>
              </a:ext>
            </a:extLst>
          </p:cNvPr>
          <p:cNvSpPr txBox="1"/>
          <p:nvPr/>
        </p:nvSpPr>
        <p:spPr>
          <a:xfrm>
            <a:off x="731443" y="4546072"/>
            <a:ext cx="2538356" cy="646331"/>
          </a:xfrm>
          <a:prstGeom prst="rect">
            <a:avLst/>
          </a:prstGeom>
          <a:noFill/>
        </p:spPr>
        <p:txBody>
          <a:bodyPr wrap="square">
            <a:spAutoFit/>
          </a:bodyPr>
          <a:lstStyle/>
          <a:p>
            <a:r>
              <a:rPr lang="en-US" b="1" dirty="0"/>
              <a:t>Rule-Based &amp; Statistical Models (1950s-1990s) </a:t>
            </a:r>
          </a:p>
        </p:txBody>
      </p:sp>
      <p:sp>
        <p:nvSpPr>
          <p:cNvPr id="22" name="Rectangle 21">
            <a:extLst>
              <a:ext uri="{FF2B5EF4-FFF2-40B4-BE49-F238E27FC236}">
                <a16:creationId xmlns:a16="http://schemas.microsoft.com/office/drawing/2014/main" id="{AB336C6D-0A95-FB33-B309-2676D3C4E068}"/>
              </a:ext>
            </a:extLst>
          </p:cNvPr>
          <p:cNvSpPr/>
          <p:nvPr/>
        </p:nvSpPr>
        <p:spPr>
          <a:xfrm>
            <a:off x="3531274" y="2111792"/>
            <a:ext cx="2303156" cy="22428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4">
                    <a:lumMod val="50000"/>
                  </a:schemeClr>
                </a:solidFill>
                <a:latin typeface="+mj-lt"/>
              </a:rPr>
              <a:t>Word embeddings </a:t>
            </a:r>
          </a:p>
          <a:p>
            <a:pPr algn="ctr"/>
            <a:r>
              <a:rPr lang="en-US" sz="2400" b="1" dirty="0">
                <a:solidFill>
                  <a:schemeClr val="accent4">
                    <a:lumMod val="50000"/>
                  </a:schemeClr>
                </a:solidFill>
                <a:latin typeface="+mj-lt"/>
              </a:rPr>
              <a:t>like </a:t>
            </a:r>
          </a:p>
          <a:p>
            <a:pPr algn="ctr"/>
            <a:r>
              <a:rPr lang="en-US" sz="2400" b="1" dirty="0">
                <a:solidFill>
                  <a:schemeClr val="accent4">
                    <a:lumMod val="50000"/>
                  </a:schemeClr>
                </a:solidFill>
                <a:latin typeface="+mj-lt"/>
              </a:rPr>
              <a:t>Word2Vec &amp; </a:t>
            </a:r>
            <a:r>
              <a:rPr lang="en-US" sz="2400" b="1" dirty="0" err="1">
                <a:solidFill>
                  <a:schemeClr val="accent4">
                    <a:lumMod val="50000"/>
                  </a:schemeClr>
                </a:solidFill>
                <a:latin typeface="+mj-lt"/>
              </a:rPr>
              <a:t>GloVe</a:t>
            </a:r>
            <a:endParaRPr lang="en-US" sz="2400" b="1" dirty="0">
              <a:solidFill>
                <a:schemeClr val="accent4">
                  <a:lumMod val="50000"/>
                </a:schemeClr>
              </a:solidFill>
              <a:latin typeface="+mj-lt"/>
            </a:endParaRPr>
          </a:p>
        </p:txBody>
      </p:sp>
      <p:sp>
        <p:nvSpPr>
          <p:cNvPr id="23" name="Rectangle 22">
            <a:extLst>
              <a:ext uri="{FF2B5EF4-FFF2-40B4-BE49-F238E27FC236}">
                <a16:creationId xmlns:a16="http://schemas.microsoft.com/office/drawing/2014/main" id="{4B389696-834C-B4F5-7689-0AE12C56F9DB}"/>
              </a:ext>
            </a:extLst>
          </p:cNvPr>
          <p:cNvSpPr/>
          <p:nvPr/>
        </p:nvSpPr>
        <p:spPr>
          <a:xfrm>
            <a:off x="704973" y="2079694"/>
            <a:ext cx="2303156" cy="22428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4">
                    <a:lumMod val="50000"/>
                  </a:schemeClr>
                </a:solidFill>
                <a:latin typeface="+mj-lt"/>
              </a:rPr>
              <a:t>Grammar </a:t>
            </a:r>
          </a:p>
          <a:p>
            <a:pPr algn="ctr"/>
            <a:r>
              <a:rPr lang="en-US" sz="2800" dirty="0">
                <a:solidFill>
                  <a:schemeClr val="accent4">
                    <a:lumMod val="50000"/>
                  </a:schemeClr>
                </a:solidFill>
                <a:latin typeface="+mj-lt"/>
              </a:rPr>
              <a:t>rules </a:t>
            </a:r>
          </a:p>
          <a:p>
            <a:pPr algn="ctr"/>
            <a:r>
              <a:rPr lang="en-US" sz="2800" dirty="0">
                <a:solidFill>
                  <a:schemeClr val="accent4">
                    <a:lumMod val="50000"/>
                  </a:schemeClr>
                </a:solidFill>
                <a:latin typeface="+mj-lt"/>
              </a:rPr>
              <a:t>&amp; n-gram models</a:t>
            </a:r>
          </a:p>
        </p:txBody>
      </p:sp>
      <p:sp>
        <p:nvSpPr>
          <p:cNvPr id="25" name="Rectangle 24">
            <a:extLst>
              <a:ext uri="{FF2B5EF4-FFF2-40B4-BE49-F238E27FC236}">
                <a16:creationId xmlns:a16="http://schemas.microsoft.com/office/drawing/2014/main" id="{14E3F2E4-4557-E2B5-84EF-5834909059CC}"/>
              </a:ext>
            </a:extLst>
          </p:cNvPr>
          <p:cNvSpPr/>
          <p:nvPr/>
        </p:nvSpPr>
        <p:spPr>
          <a:xfrm>
            <a:off x="6357572" y="2111792"/>
            <a:ext cx="2303156" cy="22428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4">
                    <a:lumMod val="50000"/>
                  </a:schemeClr>
                </a:solidFill>
                <a:latin typeface="+mj-lt"/>
              </a:rPr>
              <a:t>RNNs, </a:t>
            </a:r>
          </a:p>
          <a:p>
            <a:pPr algn="ctr"/>
            <a:r>
              <a:rPr lang="en-US" sz="2400" b="1" dirty="0">
                <a:solidFill>
                  <a:schemeClr val="accent4">
                    <a:lumMod val="50000"/>
                  </a:schemeClr>
                </a:solidFill>
                <a:latin typeface="+mj-lt"/>
              </a:rPr>
              <a:t>LSTMs, attention mechanisms</a:t>
            </a:r>
          </a:p>
        </p:txBody>
      </p:sp>
      <p:sp>
        <p:nvSpPr>
          <p:cNvPr id="26" name="Rectangle 25">
            <a:extLst>
              <a:ext uri="{FF2B5EF4-FFF2-40B4-BE49-F238E27FC236}">
                <a16:creationId xmlns:a16="http://schemas.microsoft.com/office/drawing/2014/main" id="{2A91287C-9FB1-1DB9-3385-1E1307C33CCA}"/>
              </a:ext>
            </a:extLst>
          </p:cNvPr>
          <p:cNvSpPr/>
          <p:nvPr/>
        </p:nvSpPr>
        <p:spPr>
          <a:xfrm>
            <a:off x="9174906" y="2115554"/>
            <a:ext cx="2303156" cy="22428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4">
                    <a:lumMod val="50000"/>
                  </a:schemeClr>
                </a:solidFill>
                <a:latin typeface="+mj-lt"/>
              </a:rPr>
              <a:t>Self-attention, BERT, </a:t>
            </a:r>
          </a:p>
          <a:p>
            <a:pPr algn="ctr"/>
            <a:r>
              <a:rPr lang="en-US" sz="2000" b="1" dirty="0">
                <a:solidFill>
                  <a:schemeClr val="accent4">
                    <a:lumMod val="50000"/>
                  </a:schemeClr>
                </a:solidFill>
                <a:latin typeface="+mj-lt"/>
              </a:rPr>
              <a:t>GPT series, multimodal models.</a:t>
            </a:r>
          </a:p>
        </p:txBody>
      </p:sp>
    </p:spTree>
    <p:extLst>
      <p:ext uri="{BB962C8B-B14F-4D97-AF65-F5344CB8AC3E}">
        <p14:creationId xmlns:p14="http://schemas.microsoft.com/office/powerpoint/2010/main" val="29947630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DE06F-DAD7-BEA1-DBF2-E937CE85AF1A}"/>
            </a:ext>
          </a:extLst>
        </p:cNvPr>
        <p:cNvGrpSpPr/>
        <p:nvPr/>
      </p:nvGrpSpPr>
      <p:grpSpPr>
        <a:xfrm>
          <a:off x="0" y="0"/>
          <a:ext cx="0" cy="0"/>
          <a:chOff x="0" y="0"/>
          <a:chExt cx="0" cy="0"/>
        </a:xfrm>
      </p:grpSpPr>
      <p:sp>
        <p:nvSpPr>
          <p:cNvPr id="9" name="Text Placeholder 8">
            <a:extLst>
              <a:ext uri="{FF2B5EF4-FFF2-40B4-BE49-F238E27FC236}">
                <a16:creationId xmlns:a16="http://schemas.microsoft.com/office/drawing/2014/main" id="{F9ADB780-4EFB-5291-5531-AFDD5952738E}"/>
              </a:ext>
            </a:extLst>
          </p:cNvPr>
          <p:cNvSpPr>
            <a:spLocks noGrp="1"/>
          </p:cNvSpPr>
          <p:nvPr>
            <p:ph type="body" sz="quarter" idx="39"/>
          </p:nvPr>
        </p:nvSpPr>
        <p:spPr/>
        <p:txBody>
          <a:bodyPr/>
          <a:lstStyle/>
          <a:p>
            <a:pPr algn="ctr"/>
            <a:r>
              <a:rPr lang="en-US" sz="2800" dirty="0">
                <a:solidFill>
                  <a:schemeClr val="tx1">
                    <a:lumMod val="50000"/>
                  </a:schemeClr>
                </a:solidFill>
              </a:rPr>
              <a:t>Rule-Based &amp; Statistical Models (1950s-1990s)</a:t>
            </a:r>
          </a:p>
        </p:txBody>
      </p:sp>
      <p:sp>
        <p:nvSpPr>
          <p:cNvPr id="32" name="Text Placeholder 31">
            <a:extLst>
              <a:ext uri="{FF2B5EF4-FFF2-40B4-BE49-F238E27FC236}">
                <a16:creationId xmlns:a16="http://schemas.microsoft.com/office/drawing/2014/main" id="{6EF1A72D-A4E5-0B61-18A0-124E0D66EA39}"/>
              </a:ext>
            </a:extLst>
          </p:cNvPr>
          <p:cNvSpPr>
            <a:spLocks noGrp="1"/>
          </p:cNvSpPr>
          <p:nvPr>
            <p:ph type="body" sz="quarter" idx="40"/>
          </p:nvPr>
        </p:nvSpPr>
        <p:spPr>
          <a:xfrm>
            <a:off x="309168" y="1531813"/>
            <a:ext cx="4424197" cy="3990445"/>
          </a:xfrm>
        </p:spPr>
        <p:txBody>
          <a:bodyPr/>
          <a:lstStyle/>
          <a:p>
            <a:pPr algn="just"/>
            <a:r>
              <a:rPr lang="en-US" sz="2000" dirty="0"/>
              <a:t>Early language models used strict, handcrafted grammar rules that ensured precision but lacked flexibility. By the late 1980s and 1990s, statistical methods like n-gram models emerged, allowing systems to learn word probabilities from large text datasets. This probabilistic shift illustrated by IBM’s statistical machine translation offered greater adaptability and set the foundation for today’s modern language models. </a:t>
            </a:r>
          </a:p>
          <a:p>
            <a:pPr algn="just"/>
            <a:endParaRPr lang="en-US" sz="1800" dirty="0"/>
          </a:p>
        </p:txBody>
      </p:sp>
      <p:sp>
        <p:nvSpPr>
          <p:cNvPr id="8" name="Title 7">
            <a:extLst>
              <a:ext uri="{FF2B5EF4-FFF2-40B4-BE49-F238E27FC236}">
                <a16:creationId xmlns:a16="http://schemas.microsoft.com/office/drawing/2014/main" id="{3CC9C95E-3BD1-85DB-8034-A812B660C871}"/>
              </a:ext>
            </a:extLst>
          </p:cNvPr>
          <p:cNvSpPr>
            <a:spLocks noGrp="1"/>
          </p:cNvSpPr>
          <p:nvPr>
            <p:ph type="title"/>
          </p:nvPr>
        </p:nvSpPr>
        <p:spPr/>
        <p:txBody>
          <a:bodyPr/>
          <a:lstStyle/>
          <a:p>
            <a:r>
              <a:rPr lang="en-US" dirty="0"/>
              <a:t>FOUR KEY STAGES CONT’D</a:t>
            </a:r>
          </a:p>
        </p:txBody>
      </p:sp>
      <p:pic>
        <p:nvPicPr>
          <p:cNvPr id="34" name="Picture Placeholder 33">
            <a:extLst>
              <a:ext uri="{FF2B5EF4-FFF2-40B4-BE49-F238E27FC236}">
                <a16:creationId xmlns:a16="http://schemas.microsoft.com/office/drawing/2014/main" id="{E4DE5ECC-ABDF-C842-F844-459BE3F8C9D1}"/>
              </a:ext>
            </a:extLst>
          </p:cNvPr>
          <p:cNvPicPr>
            <a:picLocks noGrp="1" noChangeAspect="1"/>
          </p:cNvPicPr>
          <p:nvPr>
            <p:ph type="pic" sz="quarter" idx="10"/>
          </p:nvPr>
        </p:nvPicPr>
        <p:blipFill>
          <a:blip r:embed="rId2"/>
          <a:srcRect l="4353" r="4353"/>
          <a:stretch>
            <a:fillRect/>
          </a:stretch>
        </p:blipFill>
        <p:spPr>
          <a:xfrm>
            <a:off x="6096000" y="0"/>
            <a:ext cx="6096000" cy="2816794"/>
          </a:xfrm>
        </p:spPr>
      </p:pic>
      <p:sp>
        <p:nvSpPr>
          <p:cNvPr id="10" name="Rectangle 9">
            <a:extLst>
              <a:ext uri="{FF2B5EF4-FFF2-40B4-BE49-F238E27FC236}">
                <a16:creationId xmlns:a16="http://schemas.microsoft.com/office/drawing/2014/main" id="{ED688908-DEF6-D778-1F2E-6676296A7866}"/>
              </a:ext>
            </a:extLst>
          </p:cNvPr>
          <p:cNvSpPr/>
          <p:nvPr/>
        </p:nvSpPr>
        <p:spPr>
          <a:xfrm>
            <a:off x="9242611" y="6347012"/>
            <a:ext cx="1801906" cy="403412"/>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297356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F5C12D7-D2D0-2FFB-BB13-800FAF7B2D46}"/>
              </a:ext>
            </a:extLst>
          </p:cNvPr>
          <p:cNvSpPr>
            <a:spLocks noGrp="1"/>
          </p:cNvSpPr>
          <p:nvPr>
            <p:ph type="sldNum" sz="quarter" idx="4"/>
          </p:nvPr>
        </p:nvSpPr>
        <p:spPr/>
        <p:txBody>
          <a:bodyPr/>
          <a:lstStyle/>
          <a:p>
            <a:fld id="{5E0C3BBE-9543-48E5-A6E1-C646F9A01966}" type="slidenum">
              <a:rPr lang="en-ID" smtClean="0"/>
              <a:pPr/>
              <a:t>8</a:t>
            </a:fld>
            <a:endParaRPr lang="en-ID" dirty="0"/>
          </a:p>
        </p:txBody>
      </p:sp>
      <p:sp>
        <p:nvSpPr>
          <p:cNvPr id="5" name="Footer Placeholder 4">
            <a:extLst>
              <a:ext uri="{FF2B5EF4-FFF2-40B4-BE49-F238E27FC236}">
                <a16:creationId xmlns:a16="http://schemas.microsoft.com/office/drawing/2014/main" id="{CF2E29CD-98B0-2172-7A1F-60B7EB53FD9B}"/>
              </a:ext>
            </a:extLst>
          </p:cNvPr>
          <p:cNvSpPr>
            <a:spLocks noGrp="1"/>
          </p:cNvSpPr>
          <p:nvPr>
            <p:ph type="ftr" sz="quarter" idx="3"/>
          </p:nvPr>
        </p:nvSpPr>
        <p:spPr/>
        <p:txBody>
          <a:bodyPr/>
          <a:lstStyle/>
          <a:p>
            <a:r>
              <a:rPr lang="en-US" b="1" dirty="0"/>
              <a:t>Rule-Based &amp; Statistical Models (1950s-1990s) </a:t>
            </a:r>
          </a:p>
        </p:txBody>
      </p:sp>
      <p:sp>
        <p:nvSpPr>
          <p:cNvPr id="8" name="Title 7">
            <a:extLst>
              <a:ext uri="{FF2B5EF4-FFF2-40B4-BE49-F238E27FC236}">
                <a16:creationId xmlns:a16="http://schemas.microsoft.com/office/drawing/2014/main" id="{F785D15E-E970-18F2-FFA9-DEF0AE436D2D}"/>
              </a:ext>
            </a:extLst>
          </p:cNvPr>
          <p:cNvSpPr>
            <a:spLocks noGrp="1"/>
          </p:cNvSpPr>
          <p:nvPr>
            <p:ph type="title"/>
          </p:nvPr>
        </p:nvSpPr>
        <p:spPr/>
        <p:txBody>
          <a:bodyPr/>
          <a:lstStyle/>
          <a:p>
            <a:r>
              <a:rPr lang="en-US" dirty="0"/>
              <a:t>Example</a:t>
            </a:r>
          </a:p>
        </p:txBody>
      </p:sp>
      <p:sp>
        <p:nvSpPr>
          <p:cNvPr id="9" name="Text Placeholder 8">
            <a:extLst>
              <a:ext uri="{FF2B5EF4-FFF2-40B4-BE49-F238E27FC236}">
                <a16:creationId xmlns:a16="http://schemas.microsoft.com/office/drawing/2014/main" id="{21ADA6A6-DE5D-11D2-35BD-BB31DD32A9C5}"/>
              </a:ext>
            </a:extLst>
          </p:cNvPr>
          <p:cNvSpPr>
            <a:spLocks noGrp="1"/>
          </p:cNvSpPr>
          <p:nvPr>
            <p:ph type="body" sz="quarter" idx="39"/>
          </p:nvPr>
        </p:nvSpPr>
        <p:spPr>
          <a:xfrm>
            <a:off x="6095999" y="885707"/>
            <a:ext cx="5508619" cy="824940"/>
          </a:xfrm>
        </p:spPr>
        <p:txBody>
          <a:bodyPr/>
          <a:lstStyle/>
          <a:p>
            <a:r>
              <a:rPr lang="en-US" sz="2400" dirty="0"/>
              <a:t>N-Gram Language Modelling</a:t>
            </a:r>
          </a:p>
        </p:txBody>
      </p:sp>
      <p:sp>
        <p:nvSpPr>
          <p:cNvPr id="10" name="Text Placeholder 9">
            <a:extLst>
              <a:ext uri="{FF2B5EF4-FFF2-40B4-BE49-F238E27FC236}">
                <a16:creationId xmlns:a16="http://schemas.microsoft.com/office/drawing/2014/main" id="{99D853B1-3436-D4EF-8132-CCA952AE52FE}"/>
              </a:ext>
            </a:extLst>
          </p:cNvPr>
          <p:cNvSpPr>
            <a:spLocks noGrp="1"/>
          </p:cNvSpPr>
          <p:nvPr>
            <p:ph type="body" sz="quarter" idx="40"/>
          </p:nvPr>
        </p:nvSpPr>
        <p:spPr>
          <a:xfrm>
            <a:off x="6096000" y="1792942"/>
            <a:ext cx="5508619" cy="3664884"/>
          </a:xfrm>
        </p:spPr>
        <p:txBody>
          <a:bodyPr/>
          <a:lstStyle/>
          <a:p>
            <a:pPr algn="just"/>
            <a:r>
              <a:rPr lang="en-GB" sz="2200" dirty="0"/>
              <a:t>An n-gram model predicts the next word based on the previous </a:t>
            </a:r>
            <a:r>
              <a:rPr lang="en-GB" sz="2200" i="1" dirty="0"/>
              <a:t>n–1</a:t>
            </a:r>
            <a:r>
              <a:rPr lang="en-GB" sz="2200" dirty="0"/>
              <a:t> words. For example, a bigram model (n=2) trained on “The cat sat on the mat” extracts word pairs like </a:t>
            </a:r>
            <a:r>
              <a:rPr lang="en-GB" sz="2200" i="1" dirty="0"/>
              <a:t>“The cat”</a:t>
            </a:r>
            <a:r>
              <a:rPr lang="en-GB" sz="2200" dirty="0"/>
              <a:t> and </a:t>
            </a:r>
            <a:r>
              <a:rPr lang="en-GB" sz="2200" i="1" dirty="0"/>
              <a:t>“cat sat”</a:t>
            </a:r>
            <a:r>
              <a:rPr lang="en-GB" sz="2200" dirty="0"/>
              <a:t>, counts their frequencies and calculates probabilities (e.g., P(cat | The) = 1.0). Larger datasets and higher-order n-grams capture richer context, with smoothing used to handle unseen combinations. This probabilistic approach replaced rigid grammar rules, learning from real text usage.</a:t>
            </a:r>
            <a:endParaRPr lang="en-US" sz="2200" dirty="0"/>
          </a:p>
        </p:txBody>
      </p:sp>
      <p:sp>
        <p:nvSpPr>
          <p:cNvPr id="11" name="Rectangle 10">
            <a:extLst>
              <a:ext uri="{FF2B5EF4-FFF2-40B4-BE49-F238E27FC236}">
                <a16:creationId xmlns:a16="http://schemas.microsoft.com/office/drawing/2014/main" id="{6C9B66E9-E683-4225-48E1-5791E3F7F49F}"/>
              </a:ext>
            </a:extLst>
          </p:cNvPr>
          <p:cNvSpPr/>
          <p:nvPr/>
        </p:nvSpPr>
        <p:spPr>
          <a:xfrm>
            <a:off x="9242611" y="6347012"/>
            <a:ext cx="1801906" cy="403412"/>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753588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BB068E-B0CC-28B2-3C87-1F58CEACA7BF}"/>
            </a:ext>
          </a:extLst>
        </p:cNvPr>
        <p:cNvGrpSpPr/>
        <p:nvPr/>
      </p:nvGrpSpPr>
      <p:grpSpPr>
        <a:xfrm>
          <a:off x="0" y="0"/>
          <a:ext cx="0" cy="0"/>
          <a:chOff x="0" y="0"/>
          <a:chExt cx="0" cy="0"/>
        </a:xfrm>
      </p:grpSpPr>
      <p:sp>
        <p:nvSpPr>
          <p:cNvPr id="9" name="Text Placeholder 8">
            <a:extLst>
              <a:ext uri="{FF2B5EF4-FFF2-40B4-BE49-F238E27FC236}">
                <a16:creationId xmlns:a16="http://schemas.microsoft.com/office/drawing/2014/main" id="{F4BECB70-0F93-E8C6-3703-E0FA750C50EB}"/>
              </a:ext>
            </a:extLst>
          </p:cNvPr>
          <p:cNvSpPr>
            <a:spLocks noGrp="1"/>
          </p:cNvSpPr>
          <p:nvPr>
            <p:ph type="body" sz="quarter" idx="39"/>
          </p:nvPr>
        </p:nvSpPr>
        <p:spPr/>
        <p:txBody>
          <a:bodyPr/>
          <a:lstStyle/>
          <a:p>
            <a:pPr algn="ctr"/>
            <a:r>
              <a:rPr lang="en-US" sz="2800" dirty="0">
                <a:solidFill>
                  <a:schemeClr val="tx1">
                    <a:lumMod val="50000"/>
                  </a:schemeClr>
                </a:solidFill>
              </a:rPr>
              <a:t>Neural Network LMs (2000-2014)</a:t>
            </a:r>
          </a:p>
        </p:txBody>
      </p:sp>
      <p:sp>
        <p:nvSpPr>
          <p:cNvPr id="32" name="Text Placeholder 31">
            <a:extLst>
              <a:ext uri="{FF2B5EF4-FFF2-40B4-BE49-F238E27FC236}">
                <a16:creationId xmlns:a16="http://schemas.microsoft.com/office/drawing/2014/main" id="{0EA3939F-86D9-56E5-C46A-B74E7F4ABBD8}"/>
              </a:ext>
            </a:extLst>
          </p:cNvPr>
          <p:cNvSpPr>
            <a:spLocks noGrp="1"/>
          </p:cNvSpPr>
          <p:nvPr>
            <p:ph type="body" sz="quarter" idx="40"/>
          </p:nvPr>
        </p:nvSpPr>
        <p:spPr>
          <a:xfrm>
            <a:off x="309168" y="1531814"/>
            <a:ext cx="4424197" cy="3452562"/>
          </a:xfrm>
        </p:spPr>
        <p:txBody>
          <a:bodyPr/>
          <a:lstStyle/>
          <a:p>
            <a:pPr algn="just"/>
            <a:r>
              <a:rPr lang="en-GB" sz="2200" dirty="0"/>
              <a:t>The early 2000s marked the beginning of a new era in language modelling with the introduction of neural network-based approaches. Neural network language models replaced </a:t>
            </a:r>
            <a:r>
              <a:rPr lang="en-GB" sz="2200" i="1" dirty="0"/>
              <a:t>n</a:t>
            </a:r>
            <a:r>
              <a:rPr lang="en-GB" sz="2200" dirty="0"/>
              <a:t>-gram limitations with continuous vector representations, treating words as points in high-dimensional space to capture semantic relationships. </a:t>
            </a:r>
            <a:endParaRPr lang="en-US" sz="2200" dirty="0"/>
          </a:p>
        </p:txBody>
      </p:sp>
      <p:sp>
        <p:nvSpPr>
          <p:cNvPr id="8" name="Title 7">
            <a:extLst>
              <a:ext uri="{FF2B5EF4-FFF2-40B4-BE49-F238E27FC236}">
                <a16:creationId xmlns:a16="http://schemas.microsoft.com/office/drawing/2014/main" id="{F7FBD1FA-DA41-B285-BE4F-4295093C8A0B}"/>
              </a:ext>
            </a:extLst>
          </p:cNvPr>
          <p:cNvSpPr>
            <a:spLocks noGrp="1"/>
          </p:cNvSpPr>
          <p:nvPr>
            <p:ph type="title"/>
          </p:nvPr>
        </p:nvSpPr>
        <p:spPr/>
        <p:txBody>
          <a:bodyPr/>
          <a:lstStyle/>
          <a:p>
            <a:r>
              <a:rPr lang="en-US" dirty="0"/>
              <a:t>FOUR KEY STAGES CONT’D</a:t>
            </a:r>
          </a:p>
        </p:txBody>
      </p:sp>
      <p:sp>
        <p:nvSpPr>
          <p:cNvPr id="10" name="Rectangle 9">
            <a:extLst>
              <a:ext uri="{FF2B5EF4-FFF2-40B4-BE49-F238E27FC236}">
                <a16:creationId xmlns:a16="http://schemas.microsoft.com/office/drawing/2014/main" id="{FC430D3D-DA3F-5FC4-4ADB-5C4313FD66E6}"/>
              </a:ext>
            </a:extLst>
          </p:cNvPr>
          <p:cNvSpPr/>
          <p:nvPr/>
        </p:nvSpPr>
        <p:spPr>
          <a:xfrm>
            <a:off x="9233647" y="6373906"/>
            <a:ext cx="1801906" cy="403412"/>
          </a:xfrm>
          <a:prstGeom prst="rect">
            <a:avLst/>
          </a:prstGeom>
          <a:solidFill>
            <a:schemeClr val="bg1">
              <a:lumMod val="85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38" name="Picture Placeholder 37">
            <a:extLst>
              <a:ext uri="{FF2B5EF4-FFF2-40B4-BE49-F238E27FC236}">
                <a16:creationId xmlns:a16="http://schemas.microsoft.com/office/drawing/2014/main" id="{CF7009C0-9564-5CB2-825A-31374FDA3BFF}"/>
              </a:ext>
            </a:extLst>
          </p:cNvPr>
          <p:cNvPicPr>
            <a:picLocks noGrp="1" noChangeAspect="1"/>
          </p:cNvPicPr>
          <p:nvPr>
            <p:ph type="pic" sz="quarter" idx="10"/>
          </p:nvPr>
        </p:nvPicPr>
        <p:blipFill>
          <a:blip r:embed="rId2"/>
          <a:srcRect t="9074" b="9074"/>
          <a:stretch>
            <a:fillRect/>
          </a:stretch>
        </p:blipFill>
        <p:spPr/>
      </p:pic>
    </p:spTree>
    <p:extLst>
      <p:ext uri="{BB962C8B-B14F-4D97-AF65-F5344CB8AC3E}">
        <p14:creationId xmlns:p14="http://schemas.microsoft.com/office/powerpoint/2010/main" val="30261093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Coral">
  <a:themeElements>
    <a:clrScheme name="Custom 156">
      <a:dk1>
        <a:srgbClr val="414042"/>
      </a:dk1>
      <a:lt1>
        <a:sysClr val="window" lastClr="FFFFFF"/>
      </a:lt1>
      <a:dk2>
        <a:srgbClr val="E57373"/>
      </a:dk2>
      <a:lt2>
        <a:srgbClr val="E57373"/>
      </a:lt2>
      <a:accent1>
        <a:srgbClr val="E57373"/>
      </a:accent1>
      <a:accent2>
        <a:srgbClr val="6D6E71"/>
      </a:accent2>
      <a:accent3>
        <a:srgbClr val="F28B82"/>
      </a:accent3>
      <a:accent4>
        <a:srgbClr val="414042"/>
      </a:accent4>
      <a:accent5>
        <a:srgbClr val="B0B1B5"/>
      </a:accent5>
      <a:accent6>
        <a:srgbClr val="D32F2F"/>
      </a:accent6>
      <a:hlink>
        <a:srgbClr val="0563C1"/>
      </a:hlink>
      <a:folHlink>
        <a:srgbClr val="954F72"/>
      </a:folHlink>
    </a:clrScheme>
    <a:fontScheme name="Custom 126">
      <a:majorFont>
        <a:latin typeface="Arial Black"/>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3E433F2-E1B0-4279-A76B-A856581F550D}">
  <we:reference id="wa200005566" version="3.0.0.3" store="en-US" storeType="OMEX"/>
  <we:alternateReferences>
    <we:reference id="WA200005566" version="3.0.0.3" store="" storeType="OMEX"/>
  </we:alternateReferences>
  <we:properties>
    <we:property name="theme" value="{&quot;name&quot;:&quot;Coral&quot;,&quot;color&quot;:&quot;#EF4444&quot;,&quot;colorPalette&quot;:[&quot;414042&quot;,&quot;FFFFFF&quot;,&quot;E57373&quot;,&quot;E57373&quot;,&quot;E57373&quot;,&quot;6D6E71&quot;,&quot;F28B82&quot;,&quot;414042&quot;,&quot;B0B1B5&quot;,&quot;D32F2F&quot;,&quot;0563C1&quot;,&quot;954F72&quot;],&quot;previewImages&quot;:[&quot;https://cpp.appsdowonders.com/assets/SlideTitle-coral.png&quot;,&quot;https://cpp.appsdowonders.com/assets/coral-1-Text-Box-T20-V1.png&quot;,&quot;https://cpp.appsdowonders.com/assets/coral-3-Text-Box-T22-V1.png&quot;,&quot;https://cpp.appsdowonders.com/assets/SlideTable-coral.png&quot;,&quot;https://cpp.appsdowonders.com/assets/SlideTimeline-coral.png&quot;,&quot;https://cpp.appsdowonders.com/assets/SlideQuestion-coral.png&quot;],&quot;isDefault&quot;:true,&quot;previewAnimation&quot;:&quot;https://cpp.appsdowonders.com/assets/coral-preview.gif&quot;,&quot;index&quot;:0}"/>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TM03457464[[fn=Dividend]]</Template>
  <TotalTime>830</TotalTime>
  <Words>1871</Words>
  <Application>Microsoft Office PowerPoint</Application>
  <PresentationFormat>Widescreen</PresentationFormat>
  <Paragraphs>188</Paragraphs>
  <Slides>23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Aptos</vt:lpstr>
      <vt:lpstr>Arial</vt:lpstr>
      <vt:lpstr>Arial Black</vt:lpstr>
      <vt:lpstr>Calibri</vt:lpstr>
      <vt:lpstr>Open Sans</vt:lpstr>
      <vt:lpstr>Tahoma</vt:lpstr>
      <vt:lpstr>Times New Roman</vt:lpstr>
      <vt:lpstr>Wingdings</vt:lpstr>
      <vt:lpstr>Coral</vt:lpstr>
      <vt:lpstr>DATA CURATION AND MANAGEMENT  GROUP 3  Presentation by</vt:lpstr>
      <vt:lpstr>QUESTIONS</vt:lpstr>
      <vt:lpstr>AGENDA</vt:lpstr>
      <vt:lpstr>INTRODUCTION TO LMs</vt:lpstr>
      <vt:lpstr>BRIEF HISTORY OF LANGUAGE MODELS</vt:lpstr>
      <vt:lpstr>FOUR KEY STAGES</vt:lpstr>
      <vt:lpstr>FOUR KEY STAGES CONT’D</vt:lpstr>
      <vt:lpstr>Example</vt:lpstr>
      <vt:lpstr>FOUR KEY STAGES CONT’D</vt:lpstr>
      <vt:lpstr>Example</vt:lpstr>
      <vt:lpstr>FOUR KEY STAGES CONT’D</vt:lpstr>
      <vt:lpstr>Example</vt:lpstr>
      <vt:lpstr>FOUR KEY STAGES CONT’D</vt:lpstr>
      <vt:lpstr>Example</vt:lpstr>
      <vt:lpstr>           </vt:lpstr>
      <vt:lpstr>EMERGING LM ABILITIES</vt:lpstr>
      <vt:lpstr>Emerging LM Abilities  Cont’d</vt:lpstr>
      <vt:lpstr> FUTURE POTENTIAL AND ETHICAL CONSIDERATION OF LMs </vt:lpstr>
      <vt:lpstr>  </vt:lpstr>
      <vt:lpstr>PowerPoint Presentation</vt:lpstr>
      <vt:lpstr>Conclusion &amp; Future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CURATION AND MANAGEMENT  GROUP 3  Presentation by</dc:title>
  <dc:creator>Regina Robertson</dc:creator>
  <cp:lastModifiedBy>Mohammed Kamalidin</cp:lastModifiedBy>
  <cp:revision>66</cp:revision>
  <dcterms:created xsi:type="dcterms:W3CDTF">2025-08-09T17:00:22Z</dcterms:created>
  <dcterms:modified xsi:type="dcterms:W3CDTF">2025-08-11T23:37:14Z</dcterms:modified>
</cp:coreProperties>
</file>