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70" y="14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Böck" userId="64f04bbfcca56f87" providerId="LiveId" clId="{3E0AC323-C4E6-4B19-975C-8F985DD254B5}"/>
    <pc:docChg chg="modSld">
      <pc:chgData name="Marvin Böck" userId="64f04bbfcca56f87" providerId="LiveId" clId="{3E0AC323-C4E6-4B19-975C-8F985DD254B5}" dt="2019-12-10T19:17:36.208" v="167" actId="20577"/>
      <pc:docMkLst>
        <pc:docMk/>
      </pc:docMkLst>
      <pc:sldChg chg="modSp">
        <pc:chgData name="Marvin Böck" userId="64f04bbfcca56f87" providerId="LiveId" clId="{3E0AC323-C4E6-4B19-975C-8F985DD254B5}" dt="2019-12-10T19:17:36.208" v="167" actId="20577"/>
        <pc:sldMkLst>
          <pc:docMk/>
          <pc:sldMk cId="0" sldId="261"/>
        </pc:sldMkLst>
        <pc:spChg chg="mod">
          <ac:chgData name="Marvin Böck" userId="64f04bbfcca56f87" providerId="LiveId" clId="{3E0AC323-C4E6-4B19-975C-8F985DD254B5}" dt="2019-12-10T19:17:36.208" v="167" actId="20577"/>
          <ac:spMkLst>
            <pc:docMk/>
            <pc:sldMk cId="0" sldId="261"/>
            <ac:spMk id="13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49F8651-2E9A-47AF-9E85-5EFB191B594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51B983-AE54-465A-916F-37D853CDE21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647B83C-2855-4B52-A0AB-8D29364D229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ADE7738-FCFA-4954-A048-92274958668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B8B8B"/>
                </a:solidFill>
                <a:latin typeface="Calibri"/>
              </a:rPr>
              <a:t>Mastertextformat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E4DABA8-0F2A-406E-BCBA-2B9643B700D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12/10/2019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B1DD12-F6CA-4DF9-A335-794669D9F02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FriendsLook/TheFriendsLook/blob/master/doc/UCcreat.md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hbw-karlsruhe.myjetbrains.com/youtrack/agiles/108-9/109-55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TheFriendsLook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Marvin Böck, Jan Laffaton, Mohammad Mehjazi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4.1 Software Architecture Project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4.2 Entwicklungsumgebung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Gewählte Platform: Android, IOS, Web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→  Flutter: App-Framework in Dart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Klassisch: MVC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Flutter: f(State) = UI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Daten als Input für Oberfläche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→ Models (Anzuzeigende Daten)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→ Widgets (Oberflächenelemente)</a:t>
            </a:r>
          </a:p>
        </p:txBody>
      </p:sp>
      <p:pic>
        <p:nvPicPr>
          <p:cNvPr id="145" name="Grafik 144"/>
          <p:cNvPicPr/>
          <p:nvPr/>
        </p:nvPicPr>
        <p:blipFill>
          <a:blip r:embed="rId2"/>
          <a:stretch/>
        </p:blipFill>
        <p:spPr>
          <a:xfrm>
            <a:off x="8169120" y="1554480"/>
            <a:ext cx="2712240" cy="152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4.3 Funktionsweise und Aufbau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Aufbau von Widget-Bäumen (mit Kindern, wie HTML)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Repräsentiert Oberfläche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Daten als Input und Widget-Baum als Output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→ Wird erstellen der APP in nativen Code kompiliert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Datenbankbackend (Google FireStore)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Streamen von Datenbankinhalten auf UI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Änderungen direkt sichtbar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Unterteilung von verschiedenen „Seiten“ in Pages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Navigationsstack für Seiten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Automatische Navigation zwischen Seiten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Widget Bäume werden als Klassen gespeichert</a:t>
            </a:r>
          </a:p>
        </p:txBody>
      </p:sp>
      <p:pic>
        <p:nvPicPr>
          <p:cNvPr id="150" name="Grafik 149"/>
          <p:cNvPicPr/>
          <p:nvPr/>
        </p:nvPicPr>
        <p:blipFill>
          <a:blip r:embed="rId2"/>
          <a:stretch/>
        </p:blipFill>
        <p:spPr>
          <a:xfrm>
            <a:off x="9677520" y="2544480"/>
            <a:ext cx="1675800" cy="3632040"/>
          </a:xfrm>
          <a:prstGeom prst="rect">
            <a:avLst/>
          </a:prstGeom>
          <a:ln>
            <a:noFill/>
          </a:ln>
        </p:spPr>
      </p:pic>
      <p:pic>
        <p:nvPicPr>
          <p:cNvPr id="151" name="Grafik 150"/>
          <p:cNvPicPr/>
          <p:nvPr/>
        </p:nvPicPr>
        <p:blipFill>
          <a:blip r:embed="rId3"/>
          <a:stretch/>
        </p:blipFill>
        <p:spPr>
          <a:xfrm>
            <a:off x="8008920" y="2544480"/>
            <a:ext cx="1668600" cy="361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4.4 Ist-Soll-Zustand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Momentan verfügbare Features: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Statische Daten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Models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Anzeigen der Daten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Design von Nutzeroberflächen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Fehlende Features: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- Datenbanksystem (Accounts, Authentifizerung, Events)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Agenda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Projektvorstellung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Idee/Vision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UC‘s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Scope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Projekt Management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Long term planning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YouTrack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Demo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Programm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Class Diagramm</a:t>
            </a: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Software Architecture Document</a:t>
            </a:r>
          </a:p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1. Projektvorstellung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1.1 Idee/Vision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-Planung von Freizeit in der heutigen Zeit immer komplizierter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 viele Medien wie WhatsApp, Facebook, etc.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 einfache Möglichkeit um Aktivitäten mit freunden zu 	 		  planen.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 besseres Managen von Aktivitäten (übersichtliche Darstellung)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-einladen einer Gruppe von Personen auf einfache Weise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1. Projektvorstellung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6275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1.2 UC‘s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-Add/delete friends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de-DE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https://github.com/TheFriendsLook/TheFriendsLook/blob/master/doc/UCadd.md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-Events/Appointments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de-DE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https://github.com/TheFriendsLook/TheFriendsLook/blob/master/doc/UCappo.md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-view Calendar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de-DE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https://github.com/TheFriendsLook/TheFriendsLook/blob/master/doc/UCcal.md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-create account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de-DE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https://github.com/TheFriendsLook/TheFriendsLook/blob/master/doc/UCcreat.md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1. Projektvorstellung	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1.3 Scope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-Anmeldung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 Einstellen von Terminen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 Freunde adden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 Termine ansehen und annehmen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-übersichtliche Darstellung der Termine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2.Projektmanagment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2.1 Long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term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</a:rPr>
              <a:t>planning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	-fertigstellung im 4 Semester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spc="-1" dirty="0">
                <a:solidFill>
                  <a:srgbClr val="000000"/>
                </a:solidFill>
                <a:latin typeface="Calibri"/>
              </a:rPr>
              <a:t>	-konzentration auf Datenbank (ggf. in der Praxisphase)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2. Projektmanagment	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2.2 YouTrack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-Wöchentliche Sprints -&gt; wöchentliche Hausaufgaben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 verschiedene Kategorien von Aufgaben (z.B. Blogpost etc.)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	- </a:t>
            </a:r>
            <a:r>
              <a:rPr lang="de-DE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https://dhbw-karlsruhe.myjetbrains.com/youtrack/agiles/108-9/109-55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1960" y="103608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3. Demo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4. Programm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4.1 Software Architecture Document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4.2 Entwicklungsumgebung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4.3 Funktionsweise und Aufbau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4.4 Ist-Soll Zustand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Breitbild</PresentationFormat>
  <Paragraphs>85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TheFriendsLook</dc:title>
  <dc:subject/>
  <dc:creator>Marvin Böck</dc:creator>
  <dc:description/>
  <cp:lastModifiedBy>Marvin Böck</cp:lastModifiedBy>
  <cp:revision>17</cp:revision>
  <dcterms:created xsi:type="dcterms:W3CDTF">2019-12-04T10:04:10Z</dcterms:created>
  <dcterms:modified xsi:type="dcterms:W3CDTF">2019-12-10T19:17:38Z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