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DF246-6C1B-47A7-B29E-38CF4687A55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AA84D4A-6DA8-4260-A9BF-F917C4D76AA4}">
      <dgm:prSet/>
      <dgm:spPr/>
      <dgm:t>
        <a:bodyPr/>
        <a:lstStyle/>
        <a:p>
          <a:pPr>
            <a:defRPr cap="all"/>
          </a:pPr>
          <a:r>
            <a:rPr lang="en-US"/>
            <a:t>Open Source</a:t>
          </a:r>
        </a:p>
      </dgm:t>
    </dgm:pt>
    <dgm:pt modelId="{96864FB5-E257-4F83-9C37-3CBC254A55A1}" type="parTrans" cxnId="{ED8EAA0A-83AB-4836-9DF1-EE3A89C96ACB}">
      <dgm:prSet/>
      <dgm:spPr/>
      <dgm:t>
        <a:bodyPr/>
        <a:lstStyle/>
        <a:p>
          <a:endParaRPr lang="en-US"/>
        </a:p>
      </dgm:t>
    </dgm:pt>
    <dgm:pt modelId="{06EC31BB-397A-433A-B6CC-29EC8557C9C7}" type="sibTrans" cxnId="{ED8EAA0A-83AB-4836-9DF1-EE3A89C96ACB}">
      <dgm:prSet/>
      <dgm:spPr/>
      <dgm:t>
        <a:bodyPr/>
        <a:lstStyle/>
        <a:p>
          <a:endParaRPr lang="en-US"/>
        </a:p>
      </dgm:t>
    </dgm:pt>
    <dgm:pt modelId="{417DD203-2261-4113-A1C5-1F3E6429EA2B}">
      <dgm:prSet/>
      <dgm:spPr/>
      <dgm:t>
        <a:bodyPr/>
        <a:lstStyle/>
        <a:p>
          <a:pPr>
            <a:defRPr cap="all"/>
          </a:pPr>
          <a:r>
            <a:rPr lang="en-US"/>
            <a:t>Support Cross Browser</a:t>
          </a:r>
        </a:p>
      </dgm:t>
    </dgm:pt>
    <dgm:pt modelId="{693901D2-DC75-4470-8DEB-D2E282BF215E}" type="parTrans" cxnId="{9982BA29-D74E-4455-966B-7265B3CE3165}">
      <dgm:prSet/>
      <dgm:spPr/>
      <dgm:t>
        <a:bodyPr/>
        <a:lstStyle/>
        <a:p>
          <a:endParaRPr lang="en-US"/>
        </a:p>
      </dgm:t>
    </dgm:pt>
    <dgm:pt modelId="{4B665B78-E33F-4BBF-8A70-DE43AB36AE4E}" type="sibTrans" cxnId="{9982BA29-D74E-4455-966B-7265B3CE3165}">
      <dgm:prSet/>
      <dgm:spPr/>
      <dgm:t>
        <a:bodyPr/>
        <a:lstStyle/>
        <a:p>
          <a:endParaRPr lang="en-US"/>
        </a:p>
      </dgm:t>
    </dgm:pt>
    <dgm:pt modelId="{0CB612A4-2C33-4985-8F9F-F7B9212ECE0C}">
      <dgm:prSet/>
      <dgm:spPr/>
      <dgm:t>
        <a:bodyPr/>
        <a:lstStyle/>
        <a:p>
          <a:pPr>
            <a:defRPr cap="all"/>
          </a:pPr>
          <a:r>
            <a:rPr lang="en-US"/>
            <a:t>Support Several Programming Language : Java, C#,</a:t>
          </a:r>
          <a:r>
            <a:rPr lang="ar-EG"/>
            <a:t> </a:t>
          </a:r>
          <a:r>
            <a:rPr lang="en-US"/>
            <a:t>Python , ..etc.</a:t>
          </a:r>
        </a:p>
      </dgm:t>
    </dgm:pt>
    <dgm:pt modelId="{D1BE606A-F0AE-4558-9F32-3D88EAE04EE3}" type="parTrans" cxnId="{85B7E65C-42F3-4A2D-8CBF-D7D968EDA87C}">
      <dgm:prSet/>
      <dgm:spPr/>
      <dgm:t>
        <a:bodyPr/>
        <a:lstStyle/>
        <a:p>
          <a:endParaRPr lang="en-US"/>
        </a:p>
      </dgm:t>
    </dgm:pt>
    <dgm:pt modelId="{9FD7B0A9-04FF-4C70-A9AE-29E1E9F47D3F}" type="sibTrans" cxnId="{85B7E65C-42F3-4A2D-8CBF-D7D968EDA87C}">
      <dgm:prSet/>
      <dgm:spPr/>
      <dgm:t>
        <a:bodyPr/>
        <a:lstStyle/>
        <a:p>
          <a:endParaRPr lang="en-US"/>
        </a:p>
      </dgm:t>
    </dgm:pt>
    <dgm:pt modelId="{A7E90F9D-0EBA-4C7D-A25D-28033CF72768}" type="pres">
      <dgm:prSet presAssocID="{01ADF246-6C1B-47A7-B29E-38CF4687A55C}" presName="root" presStyleCnt="0">
        <dgm:presLayoutVars>
          <dgm:dir/>
          <dgm:resizeHandles val="exact"/>
        </dgm:presLayoutVars>
      </dgm:prSet>
      <dgm:spPr/>
    </dgm:pt>
    <dgm:pt modelId="{1782F625-AC39-4FF2-86FD-22046AC403CD}" type="pres">
      <dgm:prSet presAssocID="{6AA84D4A-6DA8-4260-A9BF-F917C4D76AA4}" presName="compNode" presStyleCnt="0"/>
      <dgm:spPr/>
    </dgm:pt>
    <dgm:pt modelId="{3511CB58-1EEF-41EC-BB91-F79B69AD798C}" type="pres">
      <dgm:prSet presAssocID="{6AA84D4A-6DA8-4260-A9BF-F917C4D76AA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B5E2ACA-C3D4-460B-A027-42A51D04F602}" type="pres">
      <dgm:prSet presAssocID="{6AA84D4A-6DA8-4260-A9BF-F917C4D76A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5B4014-CD04-4089-9537-8AA55657A3E2}" type="pres">
      <dgm:prSet presAssocID="{6AA84D4A-6DA8-4260-A9BF-F917C4D76AA4}" presName="spaceRect" presStyleCnt="0"/>
      <dgm:spPr/>
    </dgm:pt>
    <dgm:pt modelId="{C447DB0A-F5E1-4B44-8C2A-BA279B028381}" type="pres">
      <dgm:prSet presAssocID="{6AA84D4A-6DA8-4260-A9BF-F917C4D76AA4}" presName="textRect" presStyleLbl="revTx" presStyleIdx="0" presStyleCnt="3">
        <dgm:presLayoutVars>
          <dgm:chMax val="1"/>
          <dgm:chPref val="1"/>
        </dgm:presLayoutVars>
      </dgm:prSet>
      <dgm:spPr/>
    </dgm:pt>
    <dgm:pt modelId="{F4751636-9989-4224-9D67-B749EDB4FA4C}" type="pres">
      <dgm:prSet presAssocID="{06EC31BB-397A-433A-B6CC-29EC8557C9C7}" presName="sibTrans" presStyleCnt="0"/>
      <dgm:spPr/>
    </dgm:pt>
    <dgm:pt modelId="{D68596E7-0CFF-43FA-8C99-6BA6783D0085}" type="pres">
      <dgm:prSet presAssocID="{417DD203-2261-4113-A1C5-1F3E6429EA2B}" presName="compNode" presStyleCnt="0"/>
      <dgm:spPr/>
    </dgm:pt>
    <dgm:pt modelId="{E869D81B-870E-4F02-957F-13FA1E006BED}" type="pres">
      <dgm:prSet presAssocID="{417DD203-2261-4113-A1C5-1F3E6429EA2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B9F62F4-9670-4CB0-B6C5-C790FCBF4D6F}" type="pres">
      <dgm:prSet presAssocID="{417DD203-2261-4113-A1C5-1F3E6429EA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00B0D94-3DD0-4047-B63E-AEA8656666CE}" type="pres">
      <dgm:prSet presAssocID="{417DD203-2261-4113-A1C5-1F3E6429EA2B}" presName="spaceRect" presStyleCnt="0"/>
      <dgm:spPr/>
    </dgm:pt>
    <dgm:pt modelId="{89530E85-8F05-40E0-BAB7-78764BC0CC59}" type="pres">
      <dgm:prSet presAssocID="{417DD203-2261-4113-A1C5-1F3E6429EA2B}" presName="textRect" presStyleLbl="revTx" presStyleIdx="1" presStyleCnt="3">
        <dgm:presLayoutVars>
          <dgm:chMax val="1"/>
          <dgm:chPref val="1"/>
        </dgm:presLayoutVars>
      </dgm:prSet>
      <dgm:spPr/>
    </dgm:pt>
    <dgm:pt modelId="{7390AC9F-9CDD-42CE-8E94-B95462D18656}" type="pres">
      <dgm:prSet presAssocID="{4B665B78-E33F-4BBF-8A70-DE43AB36AE4E}" presName="sibTrans" presStyleCnt="0"/>
      <dgm:spPr/>
    </dgm:pt>
    <dgm:pt modelId="{A12D898C-1A2F-417F-A9E9-7F14F29E35E5}" type="pres">
      <dgm:prSet presAssocID="{0CB612A4-2C33-4985-8F9F-F7B9212ECE0C}" presName="compNode" presStyleCnt="0"/>
      <dgm:spPr/>
    </dgm:pt>
    <dgm:pt modelId="{5232C5E0-C175-42B2-9849-3AF2952EF5CE}" type="pres">
      <dgm:prSet presAssocID="{0CB612A4-2C33-4985-8F9F-F7B9212ECE0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63BD796-C248-4564-9154-63DEB524008E}" type="pres">
      <dgm:prSet presAssocID="{0CB612A4-2C33-4985-8F9F-F7B9212ECE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3877736-9948-4C5E-84E2-364082791A72}" type="pres">
      <dgm:prSet presAssocID="{0CB612A4-2C33-4985-8F9F-F7B9212ECE0C}" presName="spaceRect" presStyleCnt="0"/>
      <dgm:spPr/>
    </dgm:pt>
    <dgm:pt modelId="{D201C4E1-70B5-4D68-8C59-CC0BA58C03C2}" type="pres">
      <dgm:prSet presAssocID="{0CB612A4-2C33-4985-8F9F-F7B9212ECE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BB7DA06-5E9D-4502-83DD-6815ED227906}" type="presOf" srcId="{417DD203-2261-4113-A1C5-1F3E6429EA2B}" destId="{89530E85-8F05-40E0-BAB7-78764BC0CC59}" srcOrd="0" destOrd="0" presId="urn:microsoft.com/office/officeart/2018/5/layout/IconLeafLabelList"/>
    <dgm:cxn modelId="{ED8EAA0A-83AB-4836-9DF1-EE3A89C96ACB}" srcId="{01ADF246-6C1B-47A7-B29E-38CF4687A55C}" destId="{6AA84D4A-6DA8-4260-A9BF-F917C4D76AA4}" srcOrd="0" destOrd="0" parTransId="{96864FB5-E257-4F83-9C37-3CBC254A55A1}" sibTransId="{06EC31BB-397A-433A-B6CC-29EC8557C9C7}"/>
    <dgm:cxn modelId="{9982BA29-D74E-4455-966B-7265B3CE3165}" srcId="{01ADF246-6C1B-47A7-B29E-38CF4687A55C}" destId="{417DD203-2261-4113-A1C5-1F3E6429EA2B}" srcOrd="1" destOrd="0" parTransId="{693901D2-DC75-4470-8DEB-D2E282BF215E}" sibTransId="{4B665B78-E33F-4BBF-8A70-DE43AB36AE4E}"/>
    <dgm:cxn modelId="{97A4DA2A-4E03-4755-AB5C-D5E2FEBE608B}" type="presOf" srcId="{01ADF246-6C1B-47A7-B29E-38CF4687A55C}" destId="{A7E90F9D-0EBA-4C7D-A25D-28033CF72768}" srcOrd="0" destOrd="0" presId="urn:microsoft.com/office/officeart/2018/5/layout/IconLeafLabelList"/>
    <dgm:cxn modelId="{EECF373F-2840-466B-A884-967BA4C5319C}" type="presOf" srcId="{0CB612A4-2C33-4985-8F9F-F7B9212ECE0C}" destId="{D201C4E1-70B5-4D68-8C59-CC0BA58C03C2}" srcOrd="0" destOrd="0" presId="urn:microsoft.com/office/officeart/2018/5/layout/IconLeafLabelList"/>
    <dgm:cxn modelId="{85B7E65C-42F3-4A2D-8CBF-D7D968EDA87C}" srcId="{01ADF246-6C1B-47A7-B29E-38CF4687A55C}" destId="{0CB612A4-2C33-4985-8F9F-F7B9212ECE0C}" srcOrd="2" destOrd="0" parTransId="{D1BE606A-F0AE-4558-9F32-3D88EAE04EE3}" sibTransId="{9FD7B0A9-04FF-4C70-A9AE-29E1E9F47D3F}"/>
    <dgm:cxn modelId="{17C299FA-EE86-4467-9FFD-D6FC4AE566E9}" type="presOf" srcId="{6AA84D4A-6DA8-4260-A9BF-F917C4D76AA4}" destId="{C447DB0A-F5E1-4B44-8C2A-BA279B028381}" srcOrd="0" destOrd="0" presId="urn:microsoft.com/office/officeart/2018/5/layout/IconLeafLabelList"/>
    <dgm:cxn modelId="{9272F9AD-98F5-4C10-8171-BB9C05A922A3}" type="presParOf" srcId="{A7E90F9D-0EBA-4C7D-A25D-28033CF72768}" destId="{1782F625-AC39-4FF2-86FD-22046AC403CD}" srcOrd="0" destOrd="0" presId="urn:microsoft.com/office/officeart/2018/5/layout/IconLeafLabelList"/>
    <dgm:cxn modelId="{748B26E6-8DDF-4BD0-827B-EEF196F3A657}" type="presParOf" srcId="{1782F625-AC39-4FF2-86FD-22046AC403CD}" destId="{3511CB58-1EEF-41EC-BB91-F79B69AD798C}" srcOrd="0" destOrd="0" presId="urn:microsoft.com/office/officeart/2018/5/layout/IconLeafLabelList"/>
    <dgm:cxn modelId="{2238C2AC-8B69-4F21-B49B-F0F27043F5DB}" type="presParOf" srcId="{1782F625-AC39-4FF2-86FD-22046AC403CD}" destId="{FB5E2ACA-C3D4-460B-A027-42A51D04F602}" srcOrd="1" destOrd="0" presId="urn:microsoft.com/office/officeart/2018/5/layout/IconLeafLabelList"/>
    <dgm:cxn modelId="{7E978B82-3E52-4781-9228-D856D5EE84F9}" type="presParOf" srcId="{1782F625-AC39-4FF2-86FD-22046AC403CD}" destId="{205B4014-CD04-4089-9537-8AA55657A3E2}" srcOrd="2" destOrd="0" presId="urn:microsoft.com/office/officeart/2018/5/layout/IconLeafLabelList"/>
    <dgm:cxn modelId="{09DBB110-C6FD-46BB-97EE-3AEC73898700}" type="presParOf" srcId="{1782F625-AC39-4FF2-86FD-22046AC403CD}" destId="{C447DB0A-F5E1-4B44-8C2A-BA279B028381}" srcOrd="3" destOrd="0" presId="urn:microsoft.com/office/officeart/2018/5/layout/IconLeafLabelList"/>
    <dgm:cxn modelId="{146D0D83-A89D-4FC0-A023-04FD8713A649}" type="presParOf" srcId="{A7E90F9D-0EBA-4C7D-A25D-28033CF72768}" destId="{F4751636-9989-4224-9D67-B749EDB4FA4C}" srcOrd="1" destOrd="0" presId="urn:microsoft.com/office/officeart/2018/5/layout/IconLeafLabelList"/>
    <dgm:cxn modelId="{90CBCDDA-0DAE-43F4-A34A-7890328E8D31}" type="presParOf" srcId="{A7E90F9D-0EBA-4C7D-A25D-28033CF72768}" destId="{D68596E7-0CFF-43FA-8C99-6BA6783D0085}" srcOrd="2" destOrd="0" presId="urn:microsoft.com/office/officeart/2018/5/layout/IconLeafLabelList"/>
    <dgm:cxn modelId="{C98C8218-6420-4E19-9D0A-46EBBF9D5863}" type="presParOf" srcId="{D68596E7-0CFF-43FA-8C99-6BA6783D0085}" destId="{E869D81B-870E-4F02-957F-13FA1E006BED}" srcOrd="0" destOrd="0" presId="urn:microsoft.com/office/officeart/2018/5/layout/IconLeafLabelList"/>
    <dgm:cxn modelId="{C6E4023C-DF82-4413-A299-A6921B8305D5}" type="presParOf" srcId="{D68596E7-0CFF-43FA-8C99-6BA6783D0085}" destId="{EB9F62F4-9670-4CB0-B6C5-C790FCBF4D6F}" srcOrd="1" destOrd="0" presId="urn:microsoft.com/office/officeart/2018/5/layout/IconLeafLabelList"/>
    <dgm:cxn modelId="{53D11229-C6B2-4E11-8DBD-397F6FCA4960}" type="presParOf" srcId="{D68596E7-0CFF-43FA-8C99-6BA6783D0085}" destId="{400B0D94-3DD0-4047-B63E-AEA8656666CE}" srcOrd="2" destOrd="0" presId="urn:microsoft.com/office/officeart/2018/5/layout/IconLeafLabelList"/>
    <dgm:cxn modelId="{7E40CE03-2E02-42A2-9C88-8C3C381E7DC3}" type="presParOf" srcId="{D68596E7-0CFF-43FA-8C99-6BA6783D0085}" destId="{89530E85-8F05-40E0-BAB7-78764BC0CC59}" srcOrd="3" destOrd="0" presId="urn:microsoft.com/office/officeart/2018/5/layout/IconLeafLabelList"/>
    <dgm:cxn modelId="{38BD3679-EB2F-4522-9E49-163C4A9498F6}" type="presParOf" srcId="{A7E90F9D-0EBA-4C7D-A25D-28033CF72768}" destId="{7390AC9F-9CDD-42CE-8E94-B95462D18656}" srcOrd="3" destOrd="0" presId="urn:microsoft.com/office/officeart/2018/5/layout/IconLeafLabelList"/>
    <dgm:cxn modelId="{0C2DA881-4610-433E-BEC1-6B9C250241F9}" type="presParOf" srcId="{A7E90F9D-0EBA-4C7D-A25D-28033CF72768}" destId="{A12D898C-1A2F-417F-A9E9-7F14F29E35E5}" srcOrd="4" destOrd="0" presId="urn:microsoft.com/office/officeart/2018/5/layout/IconLeafLabelList"/>
    <dgm:cxn modelId="{F64F7437-0748-4280-B879-62C23B701FDC}" type="presParOf" srcId="{A12D898C-1A2F-417F-A9E9-7F14F29E35E5}" destId="{5232C5E0-C175-42B2-9849-3AF2952EF5CE}" srcOrd="0" destOrd="0" presId="urn:microsoft.com/office/officeart/2018/5/layout/IconLeafLabelList"/>
    <dgm:cxn modelId="{3F9FD6DE-0645-48C2-A9E7-6AA88EBFC466}" type="presParOf" srcId="{A12D898C-1A2F-417F-A9E9-7F14F29E35E5}" destId="{863BD796-C248-4564-9154-63DEB524008E}" srcOrd="1" destOrd="0" presId="urn:microsoft.com/office/officeart/2018/5/layout/IconLeafLabelList"/>
    <dgm:cxn modelId="{2D23F85C-3483-4D95-A46B-47C19CEF66FD}" type="presParOf" srcId="{A12D898C-1A2F-417F-A9E9-7F14F29E35E5}" destId="{73877736-9948-4C5E-84E2-364082791A72}" srcOrd="2" destOrd="0" presId="urn:microsoft.com/office/officeart/2018/5/layout/IconLeafLabelList"/>
    <dgm:cxn modelId="{872CF72B-DBC7-4C99-99C3-CE01978F2C7B}" type="presParOf" srcId="{A12D898C-1A2F-417F-A9E9-7F14F29E35E5}" destId="{D201C4E1-70B5-4D68-8C59-CC0BA58C03C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442169-1072-4974-821C-17135A19A5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DE6BDE-21A0-4790-923A-92AC48F48ADF}">
      <dgm:prSet/>
      <dgm:spPr/>
      <dgm:t>
        <a:bodyPr/>
        <a:lstStyle/>
        <a:p>
          <a:r>
            <a:rPr lang="en-US" b="1" dirty="0"/>
            <a:t>Selenium IDE </a:t>
          </a:r>
          <a:r>
            <a:rPr lang="en-US" dirty="0"/>
            <a:t>: Plugin in Firefox only for record/playback.</a:t>
          </a:r>
        </a:p>
      </dgm:t>
    </dgm:pt>
    <dgm:pt modelId="{CDA83B0C-4BC7-4AB9-986A-8024C6A14E9F}" type="parTrans" cxnId="{38EB41C8-1652-4C88-B09A-853C14401833}">
      <dgm:prSet/>
      <dgm:spPr/>
      <dgm:t>
        <a:bodyPr/>
        <a:lstStyle/>
        <a:p>
          <a:endParaRPr lang="en-US"/>
        </a:p>
      </dgm:t>
    </dgm:pt>
    <dgm:pt modelId="{4D3660D7-9475-42DB-9638-CD75B1B76408}" type="sibTrans" cxnId="{38EB41C8-1652-4C88-B09A-853C14401833}">
      <dgm:prSet/>
      <dgm:spPr/>
      <dgm:t>
        <a:bodyPr/>
        <a:lstStyle/>
        <a:p>
          <a:endParaRPr lang="en-US"/>
        </a:p>
      </dgm:t>
    </dgm:pt>
    <dgm:pt modelId="{E657CA47-F3AE-405E-8A5F-37A19212ABE2}">
      <dgm:prSet/>
      <dgm:spPr/>
      <dgm:t>
        <a:bodyPr/>
        <a:lstStyle/>
        <a:p>
          <a:r>
            <a:rPr lang="en-US" b="1"/>
            <a:t>Selenium Remote Control (RC) </a:t>
          </a:r>
          <a:r>
            <a:rPr lang="en-US"/>
            <a:t>: Run code in other server.</a:t>
          </a:r>
        </a:p>
      </dgm:t>
    </dgm:pt>
    <dgm:pt modelId="{A9A10A59-A563-45B4-9BD1-70F2C2BFF292}" type="parTrans" cxnId="{AF51649E-CF53-4257-9746-F6F3BB3A5483}">
      <dgm:prSet/>
      <dgm:spPr/>
      <dgm:t>
        <a:bodyPr/>
        <a:lstStyle/>
        <a:p>
          <a:endParaRPr lang="en-US"/>
        </a:p>
      </dgm:t>
    </dgm:pt>
    <dgm:pt modelId="{2A915B4B-60C9-4070-8DE2-6A650AFE7E07}" type="sibTrans" cxnId="{AF51649E-CF53-4257-9746-F6F3BB3A5483}">
      <dgm:prSet/>
      <dgm:spPr/>
      <dgm:t>
        <a:bodyPr/>
        <a:lstStyle/>
        <a:p>
          <a:endParaRPr lang="en-US"/>
        </a:p>
      </dgm:t>
    </dgm:pt>
    <dgm:pt modelId="{3C4E8B6F-FC10-46B0-9956-6A11A36F1B3E}">
      <dgm:prSet/>
      <dgm:spPr/>
      <dgm:t>
        <a:bodyPr/>
        <a:lstStyle/>
        <a:p>
          <a:r>
            <a:rPr lang="en-US" b="1"/>
            <a:t>Selenium WebDriver </a:t>
          </a:r>
          <a:r>
            <a:rPr lang="en-US"/>
            <a:t>: Accept commands then send them</a:t>
          </a:r>
          <a:r>
            <a:rPr lang="ar-EG"/>
            <a:t> </a:t>
          </a:r>
          <a:r>
            <a:rPr lang="en-US"/>
            <a:t>to browsers.</a:t>
          </a:r>
        </a:p>
      </dgm:t>
    </dgm:pt>
    <dgm:pt modelId="{71B2A92E-7572-48FB-9183-72E6BF007363}" type="parTrans" cxnId="{7A2C7478-CC39-4BF5-A428-3F2EE2A94E86}">
      <dgm:prSet/>
      <dgm:spPr/>
      <dgm:t>
        <a:bodyPr/>
        <a:lstStyle/>
        <a:p>
          <a:endParaRPr lang="en-US"/>
        </a:p>
      </dgm:t>
    </dgm:pt>
    <dgm:pt modelId="{63BF2D11-767D-4427-897B-5457190C3241}" type="sibTrans" cxnId="{7A2C7478-CC39-4BF5-A428-3F2EE2A94E86}">
      <dgm:prSet/>
      <dgm:spPr/>
      <dgm:t>
        <a:bodyPr/>
        <a:lstStyle/>
        <a:p>
          <a:endParaRPr lang="en-US"/>
        </a:p>
      </dgm:t>
    </dgm:pt>
    <dgm:pt modelId="{C6583F97-2717-4CC9-BA6C-CDE44FC5A98B}">
      <dgm:prSet/>
      <dgm:spPr/>
      <dgm:t>
        <a:bodyPr/>
        <a:lstStyle/>
        <a:p>
          <a:r>
            <a:rPr lang="en-US" b="1"/>
            <a:t>Selenium Grid </a:t>
          </a:r>
          <a:r>
            <a:rPr lang="en-US"/>
            <a:t>: Run scripts in multibrowser in parallel.</a:t>
          </a:r>
        </a:p>
      </dgm:t>
    </dgm:pt>
    <dgm:pt modelId="{33E2B6DB-4990-46D3-812A-0BE6A4CF4E9C}" type="parTrans" cxnId="{72C41999-C6FD-4559-A5DF-282318855725}">
      <dgm:prSet/>
      <dgm:spPr/>
      <dgm:t>
        <a:bodyPr/>
        <a:lstStyle/>
        <a:p>
          <a:endParaRPr lang="en-US"/>
        </a:p>
      </dgm:t>
    </dgm:pt>
    <dgm:pt modelId="{AF2BCE36-89B0-47F0-A7B8-CED92925B937}" type="sibTrans" cxnId="{72C41999-C6FD-4559-A5DF-282318855725}">
      <dgm:prSet/>
      <dgm:spPr/>
      <dgm:t>
        <a:bodyPr/>
        <a:lstStyle/>
        <a:p>
          <a:endParaRPr lang="en-US"/>
        </a:p>
      </dgm:t>
    </dgm:pt>
    <dgm:pt modelId="{B669581B-7809-4B49-A222-B7E72437FD5F}" type="pres">
      <dgm:prSet presAssocID="{C0442169-1072-4974-821C-17135A19A545}" presName="root" presStyleCnt="0">
        <dgm:presLayoutVars>
          <dgm:dir/>
          <dgm:resizeHandles val="exact"/>
        </dgm:presLayoutVars>
      </dgm:prSet>
      <dgm:spPr/>
    </dgm:pt>
    <dgm:pt modelId="{E4237E2F-3916-40A1-8078-6FC9B79ABFB1}" type="pres">
      <dgm:prSet presAssocID="{56DE6BDE-21A0-4790-923A-92AC48F48ADF}" presName="compNode" presStyleCnt="0"/>
      <dgm:spPr/>
    </dgm:pt>
    <dgm:pt modelId="{67AAEB60-751E-4FE3-89A9-88274DA37D65}" type="pres">
      <dgm:prSet presAssocID="{56DE6BDE-21A0-4790-923A-92AC48F48ADF}" presName="bgRect" presStyleLbl="bgShp" presStyleIdx="0" presStyleCnt="4"/>
      <dgm:spPr>
        <a:solidFill>
          <a:schemeClr val="bg1">
            <a:lumMod val="95000"/>
            <a:hueOff val="0"/>
            <a:satOff val="0"/>
            <a:lumOff val="0"/>
          </a:schemeClr>
        </a:solidFill>
      </dgm:spPr>
    </dgm:pt>
    <dgm:pt modelId="{78AEDC67-DF16-4C05-BB3B-7B151C347268}" type="pres">
      <dgm:prSet presAssocID="{56DE6BDE-21A0-4790-923A-92AC48F48A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43FC8E2-F626-42CF-9542-F72826B2636E}" type="pres">
      <dgm:prSet presAssocID="{56DE6BDE-21A0-4790-923A-92AC48F48ADF}" presName="spaceRect" presStyleCnt="0"/>
      <dgm:spPr/>
    </dgm:pt>
    <dgm:pt modelId="{5507DD79-75DA-477F-BE06-CD535AEDAA33}" type="pres">
      <dgm:prSet presAssocID="{56DE6BDE-21A0-4790-923A-92AC48F48ADF}" presName="parTx" presStyleLbl="revTx" presStyleIdx="0" presStyleCnt="4">
        <dgm:presLayoutVars>
          <dgm:chMax val="0"/>
          <dgm:chPref val="0"/>
        </dgm:presLayoutVars>
      </dgm:prSet>
      <dgm:spPr/>
    </dgm:pt>
    <dgm:pt modelId="{0FB63DE3-0244-4E4B-B3F9-EF6F4A23E26C}" type="pres">
      <dgm:prSet presAssocID="{4D3660D7-9475-42DB-9638-CD75B1B76408}" presName="sibTrans" presStyleCnt="0"/>
      <dgm:spPr/>
    </dgm:pt>
    <dgm:pt modelId="{82095A12-19D8-4DB1-88DF-70FC0436D15B}" type="pres">
      <dgm:prSet presAssocID="{E657CA47-F3AE-405E-8A5F-37A19212ABE2}" presName="compNode" presStyleCnt="0"/>
      <dgm:spPr/>
    </dgm:pt>
    <dgm:pt modelId="{F7DBB490-0EEA-4495-8A61-25DFC53A6975}" type="pres">
      <dgm:prSet presAssocID="{E657CA47-F3AE-405E-8A5F-37A19212ABE2}" presName="bgRect" presStyleLbl="bgShp" presStyleIdx="1" presStyleCnt="4"/>
      <dgm:spPr/>
    </dgm:pt>
    <dgm:pt modelId="{F9A71F70-C74A-43AC-BD7F-157F0E124BAE}" type="pres">
      <dgm:prSet presAssocID="{E657CA47-F3AE-405E-8A5F-37A19212AB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624313C-5E54-4464-A032-044CF72D2D2A}" type="pres">
      <dgm:prSet presAssocID="{E657CA47-F3AE-405E-8A5F-37A19212ABE2}" presName="spaceRect" presStyleCnt="0"/>
      <dgm:spPr/>
    </dgm:pt>
    <dgm:pt modelId="{E3FC7B19-7CED-45EF-B1BB-E3A34526EC7F}" type="pres">
      <dgm:prSet presAssocID="{E657CA47-F3AE-405E-8A5F-37A19212ABE2}" presName="parTx" presStyleLbl="revTx" presStyleIdx="1" presStyleCnt="4">
        <dgm:presLayoutVars>
          <dgm:chMax val="0"/>
          <dgm:chPref val="0"/>
        </dgm:presLayoutVars>
      </dgm:prSet>
      <dgm:spPr/>
    </dgm:pt>
    <dgm:pt modelId="{6F1ACBFB-0E5A-42CD-A46D-8B3CDCA119D4}" type="pres">
      <dgm:prSet presAssocID="{2A915B4B-60C9-4070-8DE2-6A650AFE7E07}" presName="sibTrans" presStyleCnt="0"/>
      <dgm:spPr/>
    </dgm:pt>
    <dgm:pt modelId="{56C3E18B-8895-43B4-A3BB-E4BE13960EFC}" type="pres">
      <dgm:prSet presAssocID="{3C4E8B6F-FC10-46B0-9956-6A11A36F1B3E}" presName="compNode" presStyleCnt="0"/>
      <dgm:spPr/>
    </dgm:pt>
    <dgm:pt modelId="{A5A1D3E5-D884-42E6-B775-8AA7F9FFBDFE}" type="pres">
      <dgm:prSet presAssocID="{3C4E8B6F-FC10-46B0-9956-6A11A36F1B3E}" presName="bgRect" presStyleLbl="bgShp" presStyleIdx="2" presStyleCnt="4"/>
      <dgm:spPr/>
    </dgm:pt>
    <dgm:pt modelId="{F668BA27-4397-41DB-B3E0-3739DFEB8002}" type="pres">
      <dgm:prSet presAssocID="{3C4E8B6F-FC10-46B0-9956-6A11A36F1B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07FBB19-A7D4-4255-B136-CD8EE03B979F}" type="pres">
      <dgm:prSet presAssocID="{3C4E8B6F-FC10-46B0-9956-6A11A36F1B3E}" presName="spaceRect" presStyleCnt="0"/>
      <dgm:spPr/>
    </dgm:pt>
    <dgm:pt modelId="{84F17020-E770-4B94-BA3E-60E654A80557}" type="pres">
      <dgm:prSet presAssocID="{3C4E8B6F-FC10-46B0-9956-6A11A36F1B3E}" presName="parTx" presStyleLbl="revTx" presStyleIdx="2" presStyleCnt="4">
        <dgm:presLayoutVars>
          <dgm:chMax val="0"/>
          <dgm:chPref val="0"/>
        </dgm:presLayoutVars>
      </dgm:prSet>
      <dgm:spPr/>
    </dgm:pt>
    <dgm:pt modelId="{EA3F138C-6E32-4620-84B3-6E053BDE35DE}" type="pres">
      <dgm:prSet presAssocID="{63BF2D11-767D-4427-897B-5457190C3241}" presName="sibTrans" presStyleCnt="0"/>
      <dgm:spPr/>
    </dgm:pt>
    <dgm:pt modelId="{BB0F044C-AEF1-441F-AE79-79E53194B6D5}" type="pres">
      <dgm:prSet presAssocID="{C6583F97-2717-4CC9-BA6C-CDE44FC5A98B}" presName="compNode" presStyleCnt="0"/>
      <dgm:spPr/>
    </dgm:pt>
    <dgm:pt modelId="{B8F98B9D-76D1-4030-BCDE-1C0BD363D2DA}" type="pres">
      <dgm:prSet presAssocID="{C6583F97-2717-4CC9-BA6C-CDE44FC5A98B}" presName="bgRect" presStyleLbl="bgShp" presStyleIdx="3" presStyleCnt="4"/>
      <dgm:spPr/>
    </dgm:pt>
    <dgm:pt modelId="{EF92D579-B69D-45F2-9BDD-52082C258CD6}" type="pres">
      <dgm:prSet presAssocID="{C6583F97-2717-4CC9-BA6C-CDE44FC5A9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4ED63EF-96C7-4C52-9271-01887B1C338E}" type="pres">
      <dgm:prSet presAssocID="{C6583F97-2717-4CC9-BA6C-CDE44FC5A98B}" presName="spaceRect" presStyleCnt="0"/>
      <dgm:spPr/>
    </dgm:pt>
    <dgm:pt modelId="{D23A1AF7-CB3D-4D65-A165-8A8E78D7FFC5}" type="pres">
      <dgm:prSet presAssocID="{C6583F97-2717-4CC9-BA6C-CDE44FC5A98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81E2C19-CB0D-485E-BCAC-2B877665886E}" type="presOf" srcId="{E657CA47-F3AE-405E-8A5F-37A19212ABE2}" destId="{E3FC7B19-7CED-45EF-B1BB-E3A34526EC7F}" srcOrd="0" destOrd="0" presId="urn:microsoft.com/office/officeart/2018/2/layout/IconVerticalSolidList"/>
    <dgm:cxn modelId="{7A2C7478-CC39-4BF5-A428-3F2EE2A94E86}" srcId="{C0442169-1072-4974-821C-17135A19A545}" destId="{3C4E8B6F-FC10-46B0-9956-6A11A36F1B3E}" srcOrd="2" destOrd="0" parTransId="{71B2A92E-7572-48FB-9183-72E6BF007363}" sibTransId="{63BF2D11-767D-4427-897B-5457190C3241}"/>
    <dgm:cxn modelId="{72C41999-C6FD-4559-A5DF-282318855725}" srcId="{C0442169-1072-4974-821C-17135A19A545}" destId="{C6583F97-2717-4CC9-BA6C-CDE44FC5A98B}" srcOrd="3" destOrd="0" parTransId="{33E2B6DB-4990-46D3-812A-0BE6A4CF4E9C}" sibTransId="{AF2BCE36-89B0-47F0-A7B8-CED92925B937}"/>
    <dgm:cxn modelId="{AF51649E-CF53-4257-9746-F6F3BB3A5483}" srcId="{C0442169-1072-4974-821C-17135A19A545}" destId="{E657CA47-F3AE-405E-8A5F-37A19212ABE2}" srcOrd="1" destOrd="0" parTransId="{A9A10A59-A563-45B4-9BD1-70F2C2BFF292}" sibTransId="{2A915B4B-60C9-4070-8DE2-6A650AFE7E07}"/>
    <dgm:cxn modelId="{EC0FEDA3-AB39-4F49-8409-EE9B8CA05D94}" type="presOf" srcId="{C0442169-1072-4974-821C-17135A19A545}" destId="{B669581B-7809-4B49-A222-B7E72437FD5F}" srcOrd="0" destOrd="0" presId="urn:microsoft.com/office/officeart/2018/2/layout/IconVerticalSolidList"/>
    <dgm:cxn modelId="{CBD2C2B9-132B-4F94-9C49-ED08DC738D28}" type="presOf" srcId="{C6583F97-2717-4CC9-BA6C-CDE44FC5A98B}" destId="{D23A1AF7-CB3D-4D65-A165-8A8E78D7FFC5}" srcOrd="0" destOrd="0" presId="urn:microsoft.com/office/officeart/2018/2/layout/IconVerticalSolidList"/>
    <dgm:cxn modelId="{905F11C5-65AF-4230-A4D5-ABD65E222B6A}" type="presOf" srcId="{3C4E8B6F-FC10-46B0-9956-6A11A36F1B3E}" destId="{84F17020-E770-4B94-BA3E-60E654A80557}" srcOrd="0" destOrd="0" presId="urn:microsoft.com/office/officeart/2018/2/layout/IconVerticalSolidList"/>
    <dgm:cxn modelId="{38EB41C8-1652-4C88-B09A-853C14401833}" srcId="{C0442169-1072-4974-821C-17135A19A545}" destId="{56DE6BDE-21A0-4790-923A-92AC48F48ADF}" srcOrd="0" destOrd="0" parTransId="{CDA83B0C-4BC7-4AB9-986A-8024C6A14E9F}" sibTransId="{4D3660D7-9475-42DB-9638-CD75B1B76408}"/>
    <dgm:cxn modelId="{A64CEBE9-CBC7-4518-AAD3-3D7BCEFB6246}" type="presOf" srcId="{56DE6BDE-21A0-4790-923A-92AC48F48ADF}" destId="{5507DD79-75DA-477F-BE06-CD535AEDAA33}" srcOrd="0" destOrd="0" presId="urn:microsoft.com/office/officeart/2018/2/layout/IconVerticalSolidList"/>
    <dgm:cxn modelId="{BF93E480-3735-4FB8-BE77-CFBF5122CD51}" type="presParOf" srcId="{B669581B-7809-4B49-A222-B7E72437FD5F}" destId="{E4237E2F-3916-40A1-8078-6FC9B79ABFB1}" srcOrd="0" destOrd="0" presId="urn:microsoft.com/office/officeart/2018/2/layout/IconVerticalSolidList"/>
    <dgm:cxn modelId="{90DDA38F-C802-4299-BEB0-F052B52B0BF2}" type="presParOf" srcId="{E4237E2F-3916-40A1-8078-6FC9B79ABFB1}" destId="{67AAEB60-751E-4FE3-89A9-88274DA37D65}" srcOrd="0" destOrd="0" presId="urn:microsoft.com/office/officeart/2018/2/layout/IconVerticalSolidList"/>
    <dgm:cxn modelId="{5074234C-D318-4A8D-94CE-997B4F8B4D0C}" type="presParOf" srcId="{E4237E2F-3916-40A1-8078-6FC9B79ABFB1}" destId="{78AEDC67-DF16-4C05-BB3B-7B151C347268}" srcOrd="1" destOrd="0" presId="urn:microsoft.com/office/officeart/2018/2/layout/IconVerticalSolidList"/>
    <dgm:cxn modelId="{AA067F85-225B-497D-8011-52FDA7D6EF36}" type="presParOf" srcId="{E4237E2F-3916-40A1-8078-6FC9B79ABFB1}" destId="{643FC8E2-F626-42CF-9542-F72826B2636E}" srcOrd="2" destOrd="0" presId="urn:microsoft.com/office/officeart/2018/2/layout/IconVerticalSolidList"/>
    <dgm:cxn modelId="{056579B7-8DAA-474A-A4A8-A69D36E4ED87}" type="presParOf" srcId="{E4237E2F-3916-40A1-8078-6FC9B79ABFB1}" destId="{5507DD79-75DA-477F-BE06-CD535AEDAA33}" srcOrd="3" destOrd="0" presId="urn:microsoft.com/office/officeart/2018/2/layout/IconVerticalSolidList"/>
    <dgm:cxn modelId="{FF25A236-1B82-451E-9A25-202E079FDB22}" type="presParOf" srcId="{B669581B-7809-4B49-A222-B7E72437FD5F}" destId="{0FB63DE3-0244-4E4B-B3F9-EF6F4A23E26C}" srcOrd="1" destOrd="0" presId="urn:microsoft.com/office/officeart/2018/2/layout/IconVerticalSolidList"/>
    <dgm:cxn modelId="{5BFBD7F2-905F-463F-A2EB-3B3FE41DE686}" type="presParOf" srcId="{B669581B-7809-4B49-A222-B7E72437FD5F}" destId="{82095A12-19D8-4DB1-88DF-70FC0436D15B}" srcOrd="2" destOrd="0" presId="urn:microsoft.com/office/officeart/2018/2/layout/IconVerticalSolidList"/>
    <dgm:cxn modelId="{686EF1B4-D447-4218-8060-BC3034E219B6}" type="presParOf" srcId="{82095A12-19D8-4DB1-88DF-70FC0436D15B}" destId="{F7DBB490-0EEA-4495-8A61-25DFC53A6975}" srcOrd="0" destOrd="0" presId="urn:microsoft.com/office/officeart/2018/2/layout/IconVerticalSolidList"/>
    <dgm:cxn modelId="{E9ED270B-C142-48AD-BF17-9E02B5286395}" type="presParOf" srcId="{82095A12-19D8-4DB1-88DF-70FC0436D15B}" destId="{F9A71F70-C74A-43AC-BD7F-157F0E124BAE}" srcOrd="1" destOrd="0" presId="urn:microsoft.com/office/officeart/2018/2/layout/IconVerticalSolidList"/>
    <dgm:cxn modelId="{5406EE99-135C-4507-998E-283284C82A6D}" type="presParOf" srcId="{82095A12-19D8-4DB1-88DF-70FC0436D15B}" destId="{6624313C-5E54-4464-A032-044CF72D2D2A}" srcOrd="2" destOrd="0" presId="urn:microsoft.com/office/officeart/2018/2/layout/IconVerticalSolidList"/>
    <dgm:cxn modelId="{35D075EC-542D-458F-A85B-DDABC25D75FC}" type="presParOf" srcId="{82095A12-19D8-4DB1-88DF-70FC0436D15B}" destId="{E3FC7B19-7CED-45EF-B1BB-E3A34526EC7F}" srcOrd="3" destOrd="0" presId="urn:microsoft.com/office/officeart/2018/2/layout/IconVerticalSolidList"/>
    <dgm:cxn modelId="{77543565-612F-411E-A609-83183A1FA665}" type="presParOf" srcId="{B669581B-7809-4B49-A222-B7E72437FD5F}" destId="{6F1ACBFB-0E5A-42CD-A46D-8B3CDCA119D4}" srcOrd="3" destOrd="0" presId="urn:microsoft.com/office/officeart/2018/2/layout/IconVerticalSolidList"/>
    <dgm:cxn modelId="{F9587195-E630-4E88-ACB6-E16A6743E395}" type="presParOf" srcId="{B669581B-7809-4B49-A222-B7E72437FD5F}" destId="{56C3E18B-8895-43B4-A3BB-E4BE13960EFC}" srcOrd="4" destOrd="0" presId="urn:microsoft.com/office/officeart/2018/2/layout/IconVerticalSolidList"/>
    <dgm:cxn modelId="{6E3E15A1-9439-47EC-93D3-775770CA0664}" type="presParOf" srcId="{56C3E18B-8895-43B4-A3BB-E4BE13960EFC}" destId="{A5A1D3E5-D884-42E6-B775-8AA7F9FFBDFE}" srcOrd="0" destOrd="0" presId="urn:microsoft.com/office/officeart/2018/2/layout/IconVerticalSolidList"/>
    <dgm:cxn modelId="{04B45799-B1FD-47A7-9D1B-AF20E499C5C5}" type="presParOf" srcId="{56C3E18B-8895-43B4-A3BB-E4BE13960EFC}" destId="{F668BA27-4397-41DB-B3E0-3739DFEB8002}" srcOrd="1" destOrd="0" presId="urn:microsoft.com/office/officeart/2018/2/layout/IconVerticalSolidList"/>
    <dgm:cxn modelId="{B006770B-70DF-4144-9BC1-91446B1C51D4}" type="presParOf" srcId="{56C3E18B-8895-43B4-A3BB-E4BE13960EFC}" destId="{607FBB19-A7D4-4255-B136-CD8EE03B979F}" srcOrd="2" destOrd="0" presId="urn:microsoft.com/office/officeart/2018/2/layout/IconVerticalSolidList"/>
    <dgm:cxn modelId="{06DF8624-7E55-4A9E-81BB-3AC6ECBA8870}" type="presParOf" srcId="{56C3E18B-8895-43B4-A3BB-E4BE13960EFC}" destId="{84F17020-E770-4B94-BA3E-60E654A80557}" srcOrd="3" destOrd="0" presId="urn:microsoft.com/office/officeart/2018/2/layout/IconVerticalSolidList"/>
    <dgm:cxn modelId="{7C0BFA4E-A2A8-4253-9E56-18F9DFEBC2FD}" type="presParOf" srcId="{B669581B-7809-4B49-A222-B7E72437FD5F}" destId="{EA3F138C-6E32-4620-84B3-6E053BDE35DE}" srcOrd="5" destOrd="0" presId="urn:microsoft.com/office/officeart/2018/2/layout/IconVerticalSolidList"/>
    <dgm:cxn modelId="{7B48F332-CAE9-456A-BEF3-D9B664F8210B}" type="presParOf" srcId="{B669581B-7809-4B49-A222-B7E72437FD5F}" destId="{BB0F044C-AEF1-441F-AE79-79E53194B6D5}" srcOrd="6" destOrd="0" presId="urn:microsoft.com/office/officeart/2018/2/layout/IconVerticalSolidList"/>
    <dgm:cxn modelId="{22890BC8-3288-4EEC-B861-8E2CD71B834D}" type="presParOf" srcId="{BB0F044C-AEF1-441F-AE79-79E53194B6D5}" destId="{B8F98B9D-76D1-4030-BCDE-1C0BD363D2DA}" srcOrd="0" destOrd="0" presId="urn:microsoft.com/office/officeart/2018/2/layout/IconVerticalSolidList"/>
    <dgm:cxn modelId="{B250D2CB-4577-4A02-AED1-EB22AAC6AF46}" type="presParOf" srcId="{BB0F044C-AEF1-441F-AE79-79E53194B6D5}" destId="{EF92D579-B69D-45F2-9BDD-52082C258CD6}" srcOrd="1" destOrd="0" presId="urn:microsoft.com/office/officeart/2018/2/layout/IconVerticalSolidList"/>
    <dgm:cxn modelId="{655B3CFE-DDF5-41EE-96FF-6BBA843C23D8}" type="presParOf" srcId="{BB0F044C-AEF1-441F-AE79-79E53194B6D5}" destId="{74ED63EF-96C7-4C52-9271-01887B1C338E}" srcOrd="2" destOrd="0" presId="urn:microsoft.com/office/officeart/2018/2/layout/IconVerticalSolidList"/>
    <dgm:cxn modelId="{99216A27-D697-4316-AABD-A3402655174F}" type="presParOf" srcId="{BB0F044C-AEF1-441F-AE79-79E53194B6D5}" destId="{D23A1AF7-CB3D-4D65-A165-8A8E78D7FF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1CB58-1EEF-41EC-BB91-F79B69AD798C}">
      <dsp:nvSpPr>
        <dsp:cNvPr id="0" name=""/>
        <dsp:cNvSpPr/>
      </dsp:nvSpPr>
      <dsp:spPr>
        <a:xfrm>
          <a:off x="580951" y="409470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E2ACA-C3D4-460B-A027-42A51D04F602}">
      <dsp:nvSpPr>
        <dsp:cNvPr id="0" name=""/>
        <dsp:cNvSpPr/>
      </dsp:nvSpPr>
      <dsp:spPr>
        <a:xfrm>
          <a:off x="924639" y="75315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7DB0A-F5E1-4B44-8C2A-BA279B028381}">
      <dsp:nvSpPr>
        <dsp:cNvPr id="0" name=""/>
        <dsp:cNvSpPr/>
      </dsp:nvSpPr>
      <dsp:spPr>
        <a:xfrm>
          <a:off x="65420" y="252447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Open Source</a:t>
          </a:r>
        </a:p>
      </dsp:txBody>
      <dsp:txXfrm>
        <a:off x="65420" y="2524470"/>
        <a:ext cx="2643750" cy="720000"/>
      </dsp:txXfrm>
    </dsp:sp>
    <dsp:sp modelId="{E869D81B-870E-4F02-957F-13FA1E006BED}">
      <dsp:nvSpPr>
        <dsp:cNvPr id="0" name=""/>
        <dsp:cNvSpPr/>
      </dsp:nvSpPr>
      <dsp:spPr>
        <a:xfrm>
          <a:off x="3687358" y="409470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F62F4-9670-4CB0-B6C5-C790FCBF4D6F}">
      <dsp:nvSpPr>
        <dsp:cNvPr id="0" name=""/>
        <dsp:cNvSpPr/>
      </dsp:nvSpPr>
      <dsp:spPr>
        <a:xfrm>
          <a:off x="4031045" y="753158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30E85-8F05-40E0-BAB7-78764BC0CC59}">
      <dsp:nvSpPr>
        <dsp:cNvPr id="0" name=""/>
        <dsp:cNvSpPr/>
      </dsp:nvSpPr>
      <dsp:spPr>
        <a:xfrm>
          <a:off x="3171827" y="252447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Support Cross Browser</a:t>
          </a:r>
        </a:p>
      </dsp:txBody>
      <dsp:txXfrm>
        <a:off x="3171827" y="2524470"/>
        <a:ext cx="2643750" cy="720000"/>
      </dsp:txXfrm>
    </dsp:sp>
    <dsp:sp modelId="{5232C5E0-C175-42B2-9849-3AF2952EF5CE}">
      <dsp:nvSpPr>
        <dsp:cNvPr id="0" name=""/>
        <dsp:cNvSpPr/>
      </dsp:nvSpPr>
      <dsp:spPr>
        <a:xfrm>
          <a:off x="6793764" y="409470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BD796-C248-4564-9154-63DEB524008E}">
      <dsp:nvSpPr>
        <dsp:cNvPr id="0" name=""/>
        <dsp:cNvSpPr/>
      </dsp:nvSpPr>
      <dsp:spPr>
        <a:xfrm>
          <a:off x="7137452" y="753158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1C4E1-70B5-4D68-8C59-CC0BA58C03C2}">
      <dsp:nvSpPr>
        <dsp:cNvPr id="0" name=""/>
        <dsp:cNvSpPr/>
      </dsp:nvSpPr>
      <dsp:spPr>
        <a:xfrm>
          <a:off x="6278233" y="252447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Support Several Programming Language : Java, C#,</a:t>
          </a:r>
          <a:r>
            <a:rPr lang="ar-EG" sz="1500" kern="1200"/>
            <a:t> </a:t>
          </a:r>
          <a:r>
            <a:rPr lang="en-US" sz="1500" kern="1200"/>
            <a:t>Python , ..etc.</a:t>
          </a:r>
        </a:p>
      </dsp:txBody>
      <dsp:txXfrm>
        <a:off x="6278233" y="2524470"/>
        <a:ext cx="264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AEB60-751E-4FE3-89A9-88274DA37D65}">
      <dsp:nvSpPr>
        <dsp:cNvPr id="0" name=""/>
        <dsp:cNvSpPr/>
      </dsp:nvSpPr>
      <dsp:spPr>
        <a:xfrm>
          <a:off x="0" y="1516"/>
          <a:ext cx="8987404" cy="7686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EDC67-DF16-4C05-BB3B-7B151C347268}">
      <dsp:nvSpPr>
        <dsp:cNvPr id="0" name=""/>
        <dsp:cNvSpPr/>
      </dsp:nvSpPr>
      <dsp:spPr>
        <a:xfrm>
          <a:off x="232505" y="174454"/>
          <a:ext cx="422736" cy="4227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7DD79-75DA-477F-BE06-CD535AEDAA33}">
      <dsp:nvSpPr>
        <dsp:cNvPr id="0" name=""/>
        <dsp:cNvSpPr/>
      </dsp:nvSpPr>
      <dsp:spPr>
        <a:xfrm>
          <a:off x="887747" y="1516"/>
          <a:ext cx="8099656" cy="76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45" tIns="81345" rIns="81345" bIns="8134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Selenium IDE </a:t>
          </a:r>
          <a:r>
            <a:rPr lang="en-US" sz="2100" kern="1200" dirty="0"/>
            <a:t>: Plugin in Firefox only for record/playback.</a:t>
          </a:r>
        </a:p>
      </dsp:txBody>
      <dsp:txXfrm>
        <a:off x="887747" y="1516"/>
        <a:ext cx="8099656" cy="768612"/>
      </dsp:txXfrm>
    </dsp:sp>
    <dsp:sp modelId="{F7DBB490-0EEA-4495-8A61-25DFC53A6975}">
      <dsp:nvSpPr>
        <dsp:cNvPr id="0" name=""/>
        <dsp:cNvSpPr/>
      </dsp:nvSpPr>
      <dsp:spPr>
        <a:xfrm>
          <a:off x="0" y="962281"/>
          <a:ext cx="8987404" cy="7686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71F70-C74A-43AC-BD7F-157F0E124BAE}">
      <dsp:nvSpPr>
        <dsp:cNvPr id="0" name=""/>
        <dsp:cNvSpPr/>
      </dsp:nvSpPr>
      <dsp:spPr>
        <a:xfrm>
          <a:off x="232505" y="1135219"/>
          <a:ext cx="422736" cy="4227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C7B19-7CED-45EF-B1BB-E3A34526EC7F}">
      <dsp:nvSpPr>
        <dsp:cNvPr id="0" name=""/>
        <dsp:cNvSpPr/>
      </dsp:nvSpPr>
      <dsp:spPr>
        <a:xfrm>
          <a:off x="887747" y="962281"/>
          <a:ext cx="8099656" cy="76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45" tIns="81345" rIns="81345" bIns="8134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Selenium Remote Control (RC) </a:t>
          </a:r>
          <a:r>
            <a:rPr lang="en-US" sz="2100" kern="1200"/>
            <a:t>: Run code in other server.</a:t>
          </a:r>
        </a:p>
      </dsp:txBody>
      <dsp:txXfrm>
        <a:off x="887747" y="962281"/>
        <a:ext cx="8099656" cy="768612"/>
      </dsp:txXfrm>
    </dsp:sp>
    <dsp:sp modelId="{A5A1D3E5-D884-42E6-B775-8AA7F9FFBDFE}">
      <dsp:nvSpPr>
        <dsp:cNvPr id="0" name=""/>
        <dsp:cNvSpPr/>
      </dsp:nvSpPr>
      <dsp:spPr>
        <a:xfrm>
          <a:off x="0" y="1923047"/>
          <a:ext cx="8987404" cy="7686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8BA27-4397-41DB-B3E0-3739DFEB8002}">
      <dsp:nvSpPr>
        <dsp:cNvPr id="0" name=""/>
        <dsp:cNvSpPr/>
      </dsp:nvSpPr>
      <dsp:spPr>
        <a:xfrm>
          <a:off x="232505" y="2095984"/>
          <a:ext cx="422736" cy="4227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17020-E770-4B94-BA3E-60E654A80557}">
      <dsp:nvSpPr>
        <dsp:cNvPr id="0" name=""/>
        <dsp:cNvSpPr/>
      </dsp:nvSpPr>
      <dsp:spPr>
        <a:xfrm>
          <a:off x="887747" y="1923047"/>
          <a:ext cx="8099656" cy="76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45" tIns="81345" rIns="81345" bIns="8134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Selenium WebDriver </a:t>
          </a:r>
          <a:r>
            <a:rPr lang="en-US" sz="2100" kern="1200"/>
            <a:t>: Accept commands then send them</a:t>
          </a:r>
          <a:r>
            <a:rPr lang="ar-EG" sz="2100" kern="1200"/>
            <a:t> </a:t>
          </a:r>
          <a:r>
            <a:rPr lang="en-US" sz="2100" kern="1200"/>
            <a:t>to browsers.</a:t>
          </a:r>
        </a:p>
      </dsp:txBody>
      <dsp:txXfrm>
        <a:off x="887747" y="1923047"/>
        <a:ext cx="8099656" cy="768612"/>
      </dsp:txXfrm>
    </dsp:sp>
    <dsp:sp modelId="{B8F98B9D-76D1-4030-BCDE-1C0BD363D2DA}">
      <dsp:nvSpPr>
        <dsp:cNvPr id="0" name=""/>
        <dsp:cNvSpPr/>
      </dsp:nvSpPr>
      <dsp:spPr>
        <a:xfrm>
          <a:off x="0" y="2883812"/>
          <a:ext cx="8987404" cy="7686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2D579-B69D-45F2-9BDD-52082C258CD6}">
      <dsp:nvSpPr>
        <dsp:cNvPr id="0" name=""/>
        <dsp:cNvSpPr/>
      </dsp:nvSpPr>
      <dsp:spPr>
        <a:xfrm>
          <a:off x="232505" y="3056750"/>
          <a:ext cx="422736" cy="4227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A1AF7-CB3D-4D65-A165-8A8E78D7FFC5}">
      <dsp:nvSpPr>
        <dsp:cNvPr id="0" name=""/>
        <dsp:cNvSpPr/>
      </dsp:nvSpPr>
      <dsp:spPr>
        <a:xfrm>
          <a:off x="887747" y="2883812"/>
          <a:ext cx="8099656" cy="76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45" tIns="81345" rIns="81345" bIns="8134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Selenium Grid </a:t>
          </a:r>
          <a:r>
            <a:rPr lang="en-US" sz="2100" kern="1200"/>
            <a:t>: Run scripts in multibrowser in parallel.</a:t>
          </a:r>
        </a:p>
      </dsp:txBody>
      <dsp:txXfrm>
        <a:off x="887747" y="2883812"/>
        <a:ext cx="8099656" cy="768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325-8E6A-499E-98F6-4DD822E2A23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48D28B-FCCA-498A-B710-D74A54DE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3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325-8E6A-499E-98F6-4DD822E2A23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48D28B-FCCA-498A-B710-D74A54DE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325-8E6A-499E-98F6-4DD822E2A23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48D28B-FCCA-498A-B710-D74A54DE6F0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986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325-8E6A-499E-98F6-4DD822E2A23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48D28B-FCCA-498A-B710-D74A54DE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2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325-8E6A-499E-98F6-4DD822E2A23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48D28B-FCCA-498A-B710-D74A54DE6F0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174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325-8E6A-499E-98F6-4DD822E2A23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48D28B-FCCA-498A-B710-D74A54DE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72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325-8E6A-499E-98F6-4DD822E2A23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D28B-FCCA-498A-B710-D74A54DE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85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325-8E6A-499E-98F6-4DD822E2A23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D28B-FCCA-498A-B710-D74A54DE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8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325-8E6A-499E-98F6-4DD822E2A23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D28B-FCCA-498A-B710-D74A54DE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8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325-8E6A-499E-98F6-4DD822E2A23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48D28B-FCCA-498A-B710-D74A54DE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325-8E6A-499E-98F6-4DD822E2A23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48D28B-FCCA-498A-B710-D74A54DE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6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325-8E6A-499E-98F6-4DD822E2A23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48D28B-FCCA-498A-B710-D74A54DE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5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325-8E6A-499E-98F6-4DD822E2A23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D28B-FCCA-498A-B710-D74A54DE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1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325-8E6A-499E-98F6-4DD822E2A23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D28B-FCCA-498A-B710-D74A54DE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6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325-8E6A-499E-98F6-4DD822E2A23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D28B-FCCA-498A-B710-D74A54DE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7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325-8E6A-499E-98F6-4DD822E2A23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48D28B-FCCA-498A-B710-D74A54DE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1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1E325-8E6A-499E-98F6-4DD822E2A234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48D28B-FCCA-498A-B710-D74A54DE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CC92A7C-6A58-4E58-B13D-BD8BAEA6D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E28EF24-9AAC-46CE-915B-C3513A97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22A4915C-5BAE-4EF1-98D9-80B7ACCC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F4633A4E-2C66-4250-AAF4-88BFB2714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D946C36C-F30A-469F-9887-FD626B588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453195CD-75B2-44EB-AE90-2F3CB86B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D358E0A7-46FF-4777-8BB6-7F869F3A6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7448C2A2-1FD8-456F-B43C-10C95E72F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98CFDE0C-EB8B-4A76-AA76-E37E285A9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E638037C-E45E-431C-B053-DA572B446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B62D87FA-4675-41EE-96E5-5F7D9A809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8584ED54-D08D-4121-A2D6-90AD77B24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C5B0EDA2-D009-4AAE-BC70-2B8183AF8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0DABB3EA-C682-4AB4-89E3-F738C3BFC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3767328"/>
            <a:ext cx="8915399" cy="1924635"/>
          </a:xfrm>
        </p:spPr>
        <p:txBody>
          <a:bodyPr>
            <a:normAutofit/>
          </a:bodyPr>
          <a:lstStyle/>
          <a:p>
            <a:r>
              <a:rPr lang="en-US"/>
              <a:t>Individual Automation Project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5AD17B-B3F7-4D05-8FA5-6493F2CBA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B96F8D32-B863-4FAD-974E-FEC8D8752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992A048B-63EE-41EA-91CF-68B186A91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BAB9D9BE-A169-4344-B592-657BA18C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0D83F40-BD05-4F3B-A67A-0E3907274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F6DF37C0-E9F2-4D87-B6DC-A5C025108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D1A4E04D-137A-40D0-97B2-CCD94E38E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FDE9DA00-36D7-45AF-BFE3-6B2407BB2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CD78AA11-D71F-4734-97DD-EAABD61EA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231073E1-6D36-4D35-9574-BFF0BE32C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9FF5CEF9-5243-4286-BBFD-C6D18F70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3987C798-9007-4905-A4D2-F6B7778E5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914CF9AC-68D2-4433-9A54-DD1C15C34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B73365D6-A648-4720-8CD8-4C4EAECA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AF71F16E-E300-D577-2231-134E798F5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212" y="950976"/>
            <a:ext cx="2505456" cy="2505456"/>
          </a:xfrm>
          <a:prstGeom prst="rect">
            <a:avLst/>
          </a:prstGeom>
        </p:spPr>
      </p:pic>
      <p:sp>
        <p:nvSpPr>
          <p:cNvPr id="86" name="Freeform 33">
            <a:extLst>
              <a:ext uri="{FF2B5EF4-FFF2-40B4-BE49-F238E27FC236}">
                <a16:creationId xmlns:a16="http://schemas.microsoft.com/office/drawing/2014/main" id="{186DB3B2-CEAC-4F62-A76F-B1FA76714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588986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9818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8">
            <a:extLst>
              <a:ext uri="{FF2B5EF4-FFF2-40B4-BE49-F238E27FC236}">
                <a16:creationId xmlns:a16="http://schemas.microsoft.com/office/drawing/2014/main" id="{341901B5-54FD-4B44-A07E-D651282DF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Selenium Components</a:t>
            </a:r>
            <a:endParaRPr lang="en-US" dirty="0"/>
          </a:p>
        </p:txBody>
      </p:sp>
      <p:sp>
        <p:nvSpPr>
          <p:cNvPr id="55" name="Rectangle 10">
            <a:extLst>
              <a:ext uri="{FF2B5EF4-FFF2-40B4-BE49-F238E27FC236}">
                <a16:creationId xmlns:a16="http://schemas.microsoft.com/office/drawing/2014/main" id="{27405D71-C37E-449D-A61C-11064F76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Freeform 11">
            <a:extLst>
              <a:ext uri="{FF2B5EF4-FFF2-40B4-BE49-F238E27FC236}">
                <a16:creationId xmlns:a16="http://schemas.microsoft.com/office/drawing/2014/main" id="{6C97661C-87C2-4FD2-AE84-0FA740CF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E6927D8E-AF0A-ECC8-0DD4-091503005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686185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737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Tools</a:t>
            </a:r>
            <a:r>
              <a:rPr lang="en-US"/>
              <a:t> And Frameworks Used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Nop-Commerce Website.</a:t>
            </a:r>
          </a:p>
          <a:p>
            <a:r>
              <a:rPr lang="en-US" dirty="0"/>
              <a:t>IntelliJ (Write, Compile</a:t>
            </a:r>
            <a:r>
              <a:rPr lang="ar-EG" dirty="0"/>
              <a:t>,</a:t>
            </a:r>
            <a:r>
              <a:rPr lang="en-US" dirty="0"/>
              <a:t> and Execute The Code in Java).</a:t>
            </a:r>
          </a:p>
          <a:p>
            <a:r>
              <a:rPr lang="en-US" dirty="0"/>
              <a:t>Maven (As a Management Tool, Set Dependencies).</a:t>
            </a:r>
          </a:p>
          <a:p>
            <a:r>
              <a:rPr lang="en-US" dirty="0"/>
              <a:t>Selenium (As an Execution Tool).</a:t>
            </a:r>
          </a:p>
          <a:p>
            <a:r>
              <a:rPr lang="en-US" dirty="0"/>
              <a:t>TestNG (As a TDD Tool).</a:t>
            </a:r>
          </a:p>
          <a:p>
            <a:r>
              <a:rPr lang="en-US" dirty="0"/>
              <a:t>Apache OPI (As a DDT).</a:t>
            </a:r>
          </a:p>
          <a:p>
            <a:r>
              <a:rPr lang="en-US" dirty="0"/>
              <a:t>POM (As a Design Pattern).</a:t>
            </a:r>
          </a:p>
          <a:p>
            <a:r>
              <a:rPr lang="en-US" dirty="0"/>
              <a:t>Excel Sheet (Providing Test Data, Writing Test Scenarios</a:t>
            </a:r>
            <a:r>
              <a:rPr lang="ar-EG" dirty="0"/>
              <a:t>,</a:t>
            </a:r>
            <a:r>
              <a:rPr lang="en-US" dirty="0"/>
              <a:t> and Potential Defects).</a:t>
            </a:r>
          </a:p>
        </p:txBody>
      </p:sp>
    </p:spTree>
    <p:extLst>
      <p:ext uri="{BB962C8B-B14F-4D97-AF65-F5344CB8AC3E}">
        <p14:creationId xmlns:p14="http://schemas.microsoft.com/office/powerpoint/2010/main" val="153699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3" y="2471854"/>
            <a:ext cx="8915400" cy="2724845"/>
          </a:xfrm>
        </p:spPr>
        <p:txBody>
          <a:bodyPr/>
          <a:lstStyle/>
          <a:p>
            <a:r>
              <a:rPr lang="en-US" sz="5400" dirty="0"/>
              <a:t>Thanks</a:t>
            </a:r>
            <a:r>
              <a:rPr lang="en-US" dirty="0"/>
              <a:t> ..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589213" y="5426927"/>
            <a:ext cx="8915400" cy="72962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Prepared By</a:t>
            </a:r>
          </a:p>
          <a:p>
            <a:r>
              <a:rPr lang="en-US" dirty="0"/>
              <a:t>                        Mostafa Waheed Mostafa</a:t>
            </a:r>
          </a:p>
        </p:txBody>
      </p:sp>
    </p:spTree>
    <p:extLst>
      <p:ext uri="{BB962C8B-B14F-4D97-AF65-F5344CB8AC3E}">
        <p14:creationId xmlns:p14="http://schemas.microsoft.com/office/powerpoint/2010/main" val="367840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Agenda 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/>
              <a:t> Introduction to Test Automation</a:t>
            </a:r>
          </a:p>
          <a:p>
            <a:r>
              <a:rPr lang="en-US"/>
              <a:t> Problems of Manual Testing </a:t>
            </a:r>
          </a:p>
          <a:p>
            <a:r>
              <a:rPr lang="en-US"/>
              <a:t> Benefits of Test Automation</a:t>
            </a:r>
          </a:p>
          <a:p>
            <a:r>
              <a:rPr lang="en-US"/>
              <a:t> When &amp; When not </a:t>
            </a:r>
          </a:p>
          <a:p>
            <a:r>
              <a:rPr lang="en-US"/>
              <a:t> Automation Tools</a:t>
            </a:r>
          </a:p>
          <a:p>
            <a:r>
              <a:rPr lang="en-US"/>
              <a:t> Introduction to Selenium</a:t>
            </a:r>
          </a:p>
          <a:p>
            <a:r>
              <a:rPr lang="en-US"/>
              <a:t> Which Tools and Frameworks I Used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3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3CC92A7C-6A58-4E58-B13D-BD8BAEA6D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E28EF24-9AAC-46CE-915B-C3513A97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22A4915C-5BAE-4EF1-98D9-80B7ACCC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F4633A4E-2C66-4250-AAF4-88BFB2714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946C36C-F30A-469F-9887-FD626B588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453195CD-75B2-44EB-AE90-2F3CB86B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D358E0A7-46FF-4777-8BB6-7F869F3A6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3" name="Freeform 16">
              <a:extLst>
                <a:ext uri="{FF2B5EF4-FFF2-40B4-BE49-F238E27FC236}">
                  <a16:creationId xmlns:a16="http://schemas.microsoft.com/office/drawing/2014/main" id="{7448C2A2-1FD8-456F-B43C-10C95E72F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8CFDE0C-EB8B-4A76-AA76-E37E285A9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E638037C-E45E-431C-B053-DA572B446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B62D87FA-4675-41EE-96E5-5F7D9A809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8584ED54-D08D-4121-A2D6-90AD77B24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21">
              <a:extLst>
                <a:ext uri="{FF2B5EF4-FFF2-40B4-BE49-F238E27FC236}">
                  <a16:creationId xmlns:a16="http://schemas.microsoft.com/office/drawing/2014/main" id="{C5B0EDA2-D009-4AAE-BC70-2B8183AF8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0DABB3EA-C682-4AB4-89E3-F738C3BFC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803" y="3145312"/>
            <a:ext cx="8915399" cy="1924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Automation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112" y="5304869"/>
            <a:ext cx="9331215" cy="1198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automation is the practice of automatically reviewing and validating a software product.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55AD17B-B3F7-4D05-8FA5-6493F2CBA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62" name="Freeform 27">
              <a:extLst>
                <a:ext uri="{FF2B5EF4-FFF2-40B4-BE49-F238E27FC236}">
                  <a16:creationId xmlns:a16="http://schemas.microsoft.com/office/drawing/2014/main" id="{B96F8D32-B863-4FAD-974E-FEC8D8752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3" name="Freeform 28">
              <a:extLst>
                <a:ext uri="{FF2B5EF4-FFF2-40B4-BE49-F238E27FC236}">
                  <a16:creationId xmlns:a16="http://schemas.microsoft.com/office/drawing/2014/main" id="{992A048B-63EE-41EA-91CF-68B186A91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4" name="Freeform 29">
              <a:extLst>
                <a:ext uri="{FF2B5EF4-FFF2-40B4-BE49-F238E27FC236}">
                  <a16:creationId xmlns:a16="http://schemas.microsoft.com/office/drawing/2014/main" id="{BAB9D9BE-A169-4344-B592-657BA18C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5" name="Freeform 30">
              <a:extLst>
                <a:ext uri="{FF2B5EF4-FFF2-40B4-BE49-F238E27FC236}">
                  <a16:creationId xmlns:a16="http://schemas.microsoft.com/office/drawing/2014/main" id="{F0D83F40-BD05-4F3B-A67A-0E3907274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6" name="Freeform 31">
              <a:extLst>
                <a:ext uri="{FF2B5EF4-FFF2-40B4-BE49-F238E27FC236}">
                  <a16:creationId xmlns:a16="http://schemas.microsoft.com/office/drawing/2014/main" id="{F6DF37C0-E9F2-4D87-B6DC-A5C025108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7" name="Freeform 32">
              <a:extLst>
                <a:ext uri="{FF2B5EF4-FFF2-40B4-BE49-F238E27FC236}">
                  <a16:creationId xmlns:a16="http://schemas.microsoft.com/office/drawing/2014/main" id="{D1A4E04D-137A-40D0-97B2-CCD94E38E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33">
              <a:extLst>
                <a:ext uri="{FF2B5EF4-FFF2-40B4-BE49-F238E27FC236}">
                  <a16:creationId xmlns:a16="http://schemas.microsoft.com/office/drawing/2014/main" id="{FDE9DA00-36D7-45AF-BFE3-6B2407BB2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34">
              <a:extLst>
                <a:ext uri="{FF2B5EF4-FFF2-40B4-BE49-F238E27FC236}">
                  <a16:creationId xmlns:a16="http://schemas.microsoft.com/office/drawing/2014/main" id="{CD78AA11-D71F-4734-97DD-EAABD61EA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5">
              <a:extLst>
                <a:ext uri="{FF2B5EF4-FFF2-40B4-BE49-F238E27FC236}">
                  <a16:creationId xmlns:a16="http://schemas.microsoft.com/office/drawing/2014/main" id="{231073E1-6D36-4D35-9574-BFF0BE32C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6">
              <a:extLst>
                <a:ext uri="{FF2B5EF4-FFF2-40B4-BE49-F238E27FC236}">
                  <a16:creationId xmlns:a16="http://schemas.microsoft.com/office/drawing/2014/main" id="{9FF5CEF9-5243-4286-BBFD-C6D18F70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7">
              <a:extLst>
                <a:ext uri="{FF2B5EF4-FFF2-40B4-BE49-F238E27FC236}">
                  <a16:creationId xmlns:a16="http://schemas.microsoft.com/office/drawing/2014/main" id="{3987C798-9007-4905-A4D2-F6B7778E5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8">
              <a:extLst>
                <a:ext uri="{FF2B5EF4-FFF2-40B4-BE49-F238E27FC236}">
                  <a16:creationId xmlns:a16="http://schemas.microsoft.com/office/drawing/2014/main" id="{914CF9AC-68D2-4433-9A54-DD1C15C34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73365D6-A648-4720-8CD8-4C4EAECA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magnifying glass over a computer&#10;&#10;Description automatically generated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81" b="99522" l="18250" r="74250">
                        <a14:foregroundMark x1="43667" y1="40446" x2="54917" y2="50796"/>
                        <a14:foregroundMark x1="57750" y1="31688" x2="55333" y2="39968"/>
                        <a14:foregroundMark x1="54500" y1="26752" x2="60167" y2="47452"/>
                        <a14:foregroundMark x1="55167" y1="28344" x2="49500" y2="14331"/>
                        <a14:foregroundMark x1="49500" y1="14331" x2="58500" y2="25478"/>
                        <a14:foregroundMark x1="58500" y1="25478" x2="42417" y2="52070"/>
                        <a14:foregroundMark x1="42417" y1="52070" x2="49333" y2="14650"/>
                        <a14:foregroundMark x1="49333" y1="14650" x2="51750" y2="51433"/>
                        <a14:foregroundMark x1="51750" y1="51433" x2="43917" y2="63376"/>
                        <a14:foregroundMark x1="43917" y1="63376" x2="37833" y2="44904"/>
                        <a14:foregroundMark x1="37833" y1="44904" x2="39583" y2="47930"/>
                        <a14:foregroundMark x1="53417" y1="62898" x2="39917" y2="42516"/>
                        <a14:foregroundMark x1="39917" y1="42516" x2="40500" y2="19904"/>
                        <a14:foregroundMark x1="40500" y1="19904" x2="33667" y2="52548"/>
                        <a14:foregroundMark x1="33667" y1="52548" x2="43750" y2="58758"/>
                        <a14:foregroundMark x1="43750" y1="58758" x2="56667" y2="54140"/>
                        <a14:foregroundMark x1="56667" y1="54140" x2="57083" y2="54140"/>
                        <a14:foregroundMark x1="45833" y1="39968" x2="39417" y2="19108"/>
                        <a14:foregroundMark x1="39417" y1="19108" x2="44000" y2="42994"/>
                        <a14:foregroundMark x1="44000" y1="42994" x2="45000" y2="37898"/>
                        <a14:foregroundMark x1="50167" y1="9713" x2="39917" y2="14809"/>
                        <a14:foregroundMark x1="39917" y1="14809" x2="43000" y2="4299"/>
                        <a14:foregroundMark x1="51917" y1="17675" x2="59667" y2="35987"/>
                        <a14:foregroundMark x1="59667" y1="35987" x2="47667" y2="52866"/>
                        <a14:foregroundMark x1="47667" y1="52866" x2="44083" y2="34713"/>
                        <a14:foregroundMark x1="44083" y1="34713" x2="44500" y2="72293"/>
                        <a14:foregroundMark x1="44500" y1="72293" x2="41417" y2="51274"/>
                        <a14:foregroundMark x1="41417" y1="51274" x2="47250" y2="73567"/>
                        <a14:foregroundMark x1="47250" y1="73567" x2="47833" y2="48248"/>
                        <a14:foregroundMark x1="47833" y1="48248" x2="43750" y2="68471"/>
                        <a14:foregroundMark x1="43750" y1="68471" x2="32583" y2="52389"/>
                        <a14:foregroundMark x1="32583" y1="52389" x2="33500" y2="50000"/>
                        <a14:foregroundMark x1="31750" y1="41720" x2="50500" y2="40127"/>
                        <a14:foregroundMark x1="50500" y1="40127" x2="62333" y2="58599"/>
                        <a14:foregroundMark x1="62333" y1="58599" x2="50917" y2="75159"/>
                        <a14:foregroundMark x1="50917" y1="75159" x2="35500" y2="74682"/>
                        <a14:foregroundMark x1="35500" y1="74682" x2="56167" y2="58280"/>
                        <a14:foregroundMark x1="56167" y1="58280" x2="49333" y2="38535"/>
                        <a14:foregroundMark x1="49333" y1="38535" x2="34917" y2="45064"/>
                        <a14:foregroundMark x1="34917" y1="45064" x2="53417" y2="30096"/>
                        <a14:foregroundMark x1="53417" y1="30096" x2="57083" y2="21815"/>
                        <a14:foregroundMark x1="53833" y1="16401" x2="63833" y2="44108"/>
                        <a14:foregroundMark x1="62750" y1="36624" x2="56917" y2="19745"/>
                        <a14:foregroundMark x1="39583" y1="17675" x2="31000" y2="35032"/>
                        <a14:foregroundMark x1="31000" y1="35032" x2="30917" y2="35510"/>
                        <a14:foregroundMark x1="31333" y1="26274" x2="37583" y2="13854"/>
                        <a14:foregroundMark x1="26750" y1="38694" x2="27833" y2="65287"/>
                        <a14:foregroundMark x1="27833" y1="65287" x2="30000" y2="64490"/>
                        <a14:foregroundMark x1="30000" y1="64490" x2="31500" y2="65287"/>
                        <a14:foregroundMark x1="31500" y1="65287" x2="31500" y2="65287"/>
                        <a14:foregroundMark x1="31500" y1="65287" x2="30917" y2="61624"/>
                        <a14:foregroundMark x1="30917" y1="61624" x2="27667" y2="50000"/>
                        <a14:foregroundMark x1="27833" y1="44108" x2="27667" y2="35828"/>
                        <a14:foregroundMark x1="48833" y1="50318" x2="48667" y2="49204"/>
                        <a14:foregroundMark x1="66417" y1="49522" x2="66167" y2="76115"/>
                        <a14:foregroundMark x1="66167" y1="76115" x2="40917" y2="76115"/>
                        <a14:foregroundMark x1="40917" y1="76115" x2="31083" y2="71178"/>
                        <a14:foregroundMark x1="31083" y1="71178" x2="28083" y2="73248"/>
                        <a14:foregroundMark x1="64000" y1="69108" x2="66833" y2="85669"/>
                        <a14:foregroundMark x1="67083" y1="85987" x2="73167" y2="85191"/>
                        <a14:foregroundMark x1="64000" y1="64013" x2="62333" y2="57484"/>
                        <a14:foregroundMark x1="63833" y1="55732" x2="64500" y2="42516"/>
                        <a14:foregroundMark x1="64917" y1="36624" x2="65583" y2="39172"/>
                        <a14:foregroundMark x1="58583" y1="72771" x2="55833" y2="72771"/>
                        <a14:foregroundMark x1="25667" y1="79459" x2="20917" y2="80732"/>
                        <a14:foregroundMark x1="20917" y1="80732" x2="18333" y2="78981"/>
                        <a14:foregroundMark x1="32417" y1="90605" x2="51417" y2="90605"/>
                        <a14:foregroundMark x1="51417" y1="90605" x2="59917" y2="91879"/>
                        <a14:foregroundMark x1="59917" y1="91879" x2="45417" y2="87261"/>
                        <a14:foregroundMark x1="45417" y1="87261" x2="32667" y2="91242"/>
                        <a14:foregroundMark x1="32667" y1="91242" x2="49417" y2="93153"/>
                        <a14:foregroundMark x1="49417" y1="93153" x2="36083" y2="90446"/>
                        <a14:foregroundMark x1="36083" y1="90446" x2="49250" y2="89809"/>
                        <a14:foregroundMark x1="49250" y1="89809" x2="58833" y2="94268"/>
                        <a14:foregroundMark x1="60750" y1="92197" x2="35083" y2="93153"/>
                        <a14:foregroundMark x1="35083" y1="93153" x2="52333" y2="89172"/>
                        <a14:foregroundMark x1="52333" y1="89172" x2="58417" y2="96019"/>
                        <a14:foregroundMark x1="60583" y1="92675" x2="33500" y2="93471"/>
                        <a14:foregroundMark x1="33500" y1="93471" x2="41250" y2="92197"/>
                        <a14:foregroundMark x1="41250" y1="92197" x2="30667" y2="92197"/>
                        <a14:foregroundMark x1="30667" y1="92197" x2="36333" y2="91083"/>
                        <a14:foregroundMark x1="36333" y1="91083" x2="31750" y2="91401"/>
                        <a14:foregroundMark x1="31750" y1="91401" x2="39333" y2="88535"/>
                        <a14:foregroundMark x1="39333" y1="88535" x2="29167" y2="90605"/>
                        <a14:foregroundMark x1="29167" y1="90605" x2="44500" y2="90127"/>
                        <a14:foregroundMark x1="44500" y1="90127" x2="61083" y2="90127"/>
                        <a14:foregroundMark x1="61083" y1="90127" x2="50833" y2="93153"/>
                        <a14:foregroundMark x1="50833" y1="93153" x2="43000" y2="89809"/>
                        <a14:foregroundMark x1="27417" y1="90127" x2="20667" y2="92197"/>
                        <a14:foregroundMark x1="20667" y1="92197" x2="33083" y2="97611"/>
                        <a14:foregroundMark x1="42583" y1="91083" x2="64250" y2="94268"/>
                        <a14:foregroundMark x1="66167" y1="94268" x2="61250" y2="85669"/>
                        <a14:foregroundMark x1="42167" y1="91401" x2="32417" y2="87261"/>
                        <a14:foregroundMark x1="27250" y1="83439" x2="19667" y2="93790"/>
                        <a14:foregroundMark x1="19667" y1="93790" x2="19333" y2="87739"/>
                        <a14:foregroundMark x1="18833" y1="96497" x2="18750" y2="91242"/>
                        <a14:foregroundMark x1="18750" y1="91242" x2="18417" y2="85191"/>
                        <a14:foregroundMark x1="18417" y1="85191" x2="18333" y2="96178"/>
                        <a14:foregroundMark x1="74250" y1="85032" x2="64750" y2="95860"/>
                        <a14:foregroundMark x1="70417" y1="99522" x2="70667" y2="99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87" r="24819" b="-1"/>
          <a:stretch/>
        </p:blipFill>
        <p:spPr>
          <a:xfrm>
            <a:off x="2984598" y="947008"/>
            <a:ext cx="2766477" cy="2505456"/>
          </a:xfrm>
          <a:prstGeom prst="rect">
            <a:avLst/>
          </a:prstGeom>
        </p:spPr>
      </p:pic>
      <p:sp>
        <p:nvSpPr>
          <p:cNvPr id="177" name="Freeform 33">
            <a:extLst>
              <a:ext uri="{FF2B5EF4-FFF2-40B4-BE49-F238E27FC236}">
                <a16:creationId xmlns:a16="http://schemas.microsoft.com/office/drawing/2014/main" id="{186DB3B2-CEAC-4F62-A76F-B1FA76714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588986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7647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Manual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Time Consuming ex : Form with 25 field</a:t>
            </a:r>
          </a:p>
          <a:p>
            <a:r>
              <a:rPr lang="en-US" dirty="0"/>
              <a:t> Difficult to test multi language applications</a:t>
            </a:r>
          </a:p>
          <a:p>
            <a:r>
              <a:rPr lang="en-US" dirty="0"/>
              <a:t> Can become boring</a:t>
            </a:r>
          </a:p>
          <a:p>
            <a:r>
              <a:rPr lang="en-US" dirty="0"/>
              <a:t> Slow</a:t>
            </a:r>
          </a:p>
          <a:p>
            <a:r>
              <a:rPr lang="en-US" dirty="0"/>
              <a:t> Can not cover all test coverage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0410" y1="30483" x2="70410" y2="30483"/>
                        <a14:foregroundMark x1="71680" y1="31970" x2="70996" y2="31970"/>
                        <a14:foregroundMark x1="69238" y1="32714" x2="70020" y2="33086"/>
                        <a14:foregroundMark x1="30469" y1="28625" x2="27930" y2="304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864" y="1905000"/>
            <a:ext cx="5178809" cy="272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8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Save Time</a:t>
            </a:r>
          </a:p>
          <a:p>
            <a:r>
              <a:rPr lang="en-US" sz="2400" dirty="0"/>
              <a:t>Repeatability</a:t>
            </a:r>
          </a:p>
          <a:p>
            <a:r>
              <a:rPr lang="en-US" sz="2400" dirty="0"/>
              <a:t>Reusable</a:t>
            </a:r>
          </a:p>
          <a:p>
            <a:r>
              <a:rPr lang="en-US" sz="2400" dirty="0"/>
              <a:t>Speed</a:t>
            </a:r>
          </a:p>
          <a:p>
            <a:r>
              <a:rPr lang="en-US" sz="2400" dirty="0"/>
              <a:t>Increase test coverage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588" y1="58701" x2="70353" y2="767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87" y="1415160"/>
            <a:ext cx="6874313" cy="37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1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1877" y1="45898" x2="66276" y2="58203"/>
                        <a14:foregroundMark x1="35484" y1="39063" x2="35044" y2="51367"/>
                        <a14:foregroundMark x1="35044" y1="51367" x2="36217" y2="58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883" y="841452"/>
            <a:ext cx="2836127" cy="21270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use Test Automation?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352418" y="2601951"/>
            <a:ext cx="4313864" cy="377762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Test Cases to Automate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     ◎ Critical Test Cases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     ◎ Repeatedly Test Cases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     ◎ Difficult to Manual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     ◎ Test Cases Time Consuming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385728" y="2601951"/>
            <a:ext cx="5657335" cy="377762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Test Cases not to Automate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     ◎ Test Case newly design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ar-EG" dirty="0"/>
              <a:t>     </a:t>
            </a:r>
            <a:r>
              <a:rPr lang="en-US" dirty="0"/>
              <a:t>◎ Test Case requirement changes </a:t>
            </a:r>
            <a:r>
              <a:rPr lang="ar-EG" dirty="0"/>
              <a:t>frequently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2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Automation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26995" y="2126222"/>
            <a:ext cx="3435108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Web Automation Tool</a:t>
            </a:r>
          </a:p>
          <a:p>
            <a:r>
              <a:rPr lang="en-US"/>
              <a:t>Selenium</a:t>
            </a:r>
          </a:p>
          <a:p>
            <a:pPr marL="0" indent="0">
              <a:buNone/>
            </a:pPr>
            <a:r>
              <a:rPr lang="en-US" sz="2000"/>
              <a:t>     </a:t>
            </a:r>
            <a:r>
              <a:rPr lang="en-US" sz="1400"/>
              <a:t>(Open Source, Multi Languages)</a:t>
            </a:r>
            <a:endParaRPr lang="en-US" sz="2000"/>
          </a:p>
          <a:p>
            <a:r>
              <a:rPr lang="en-US"/>
              <a:t>Cypress</a:t>
            </a:r>
          </a:p>
          <a:p>
            <a:pPr marL="0" indent="0">
              <a:buNone/>
            </a:pPr>
            <a:r>
              <a:rPr lang="en-US"/>
              <a:t>      </a:t>
            </a:r>
            <a:r>
              <a:rPr lang="en-US" sz="1400"/>
              <a:t>(Java Script)</a:t>
            </a:r>
          </a:p>
          <a:p>
            <a:r>
              <a:rPr lang="en-US"/>
              <a:t>Web Driver Io</a:t>
            </a:r>
          </a:p>
          <a:p>
            <a:pPr marL="0" indent="0">
              <a:buNone/>
            </a:pPr>
            <a:r>
              <a:rPr lang="en-US" sz="1400"/>
              <a:t>       (Modern Frame Work , Native  Mobile Automation)</a:t>
            </a:r>
          </a:p>
          <a:p>
            <a:r>
              <a:rPr lang="en-US"/>
              <a:t>Protractor</a:t>
            </a:r>
          </a:p>
          <a:p>
            <a:pPr marL="0" indent="0">
              <a:buNone/>
            </a:pPr>
            <a:r>
              <a:rPr lang="en-US" sz="1400"/>
              <a:t>(Using For Angular Js)</a:t>
            </a:r>
            <a:endParaRPr lang="en-US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49857" y="2126222"/>
            <a:ext cx="3200964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Mobile Automation Tool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Appium</a:t>
            </a:r>
          </a:p>
          <a:p>
            <a:pPr>
              <a:lnSpc>
                <a:spcPct val="150000"/>
              </a:lnSpc>
            </a:pPr>
            <a:r>
              <a:rPr lang="en-US" dirty="0"/>
              <a:t>Android Espresso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50821" y="2126222"/>
            <a:ext cx="35537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Desktop Automation Tool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Win App Driver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Robot Frame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4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tools support test automation for web applications.</a:t>
            </a:r>
          </a:p>
          <a:p>
            <a:r>
              <a:rPr lang="en-US" dirty="0"/>
              <a:t>Dealing with HTML , No backend</a:t>
            </a:r>
          </a:p>
          <a:p>
            <a:r>
              <a:rPr lang="en-US" dirty="0"/>
              <a:t>Allow for locating elements then comparing</a:t>
            </a:r>
          </a:p>
          <a:p>
            <a:pPr marL="0" indent="0">
              <a:buNone/>
            </a:pPr>
            <a:r>
              <a:rPr lang="en-US" dirty="0"/>
              <a:t>expected result and actual result.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888" y="3122343"/>
            <a:ext cx="2207205" cy="2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0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Selenium Features</a:t>
            </a:r>
            <a:endParaRPr lang="en-US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434345F6-E06B-0443-3A9C-B33EE95E9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22545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7708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388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Individual Automation Project</vt:lpstr>
      <vt:lpstr>Agenda </vt:lpstr>
      <vt:lpstr>Test Automation </vt:lpstr>
      <vt:lpstr>Problem of Manual Testing </vt:lpstr>
      <vt:lpstr>Benefits of Test Automation</vt:lpstr>
      <vt:lpstr>When should we use Test Automation?</vt:lpstr>
      <vt:lpstr>Test Automation Tools</vt:lpstr>
      <vt:lpstr>Introduction to Selenium</vt:lpstr>
      <vt:lpstr>Selenium Features</vt:lpstr>
      <vt:lpstr>Selenium Components</vt:lpstr>
      <vt:lpstr>Tools And Frameworks Used In Project</vt:lpstr>
      <vt:lpstr>Thanks 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Automation Project</dc:title>
  <dc:creator>Waheed</dc:creator>
  <cp:lastModifiedBy>Ahmed Wahied</cp:lastModifiedBy>
  <cp:revision>13</cp:revision>
  <dcterms:created xsi:type="dcterms:W3CDTF">2023-07-30T18:11:51Z</dcterms:created>
  <dcterms:modified xsi:type="dcterms:W3CDTF">2023-07-30T20:16:16Z</dcterms:modified>
</cp:coreProperties>
</file>