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0" r:id="rId2"/>
    <p:sldId id="258" r:id="rId3"/>
    <p:sldId id="259" r:id="rId4"/>
    <p:sldId id="257" r:id="rId5"/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CB8-A702-42DC-BDF4-1B04B8F186C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CC85-83F8-4C7E-8B4A-BAF8BFEFF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89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CB8-A702-42DC-BDF4-1B04B8F186C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CC85-83F8-4C7E-8B4A-BAF8BFEFF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06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CB8-A702-42DC-BDF4-1B04B8F186C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CC85-83F8-4C7E-8B4A-BAF8BFEFF62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6801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CB8-A702-42DC-BDF4-1B04B8F186C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CC85-83F8-4C7E-8B4A-BAF8BFEFF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83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CB8-A702-42DC-BDF4-1B04B8F186C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CC85-83F8-4C7E-8B4A-BAF8BFEFF62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8287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CB8-A702-42DC-BDF4-1B04B8F186C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CC85-83F8-4C7E-8B4A-BAF8BFEFF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15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CB8-A702-42DC-BDF4-1B04B8F186C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CC85-83F8-4C7E-8B4A-BAF8BFEFF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436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CB8-A702-42DC-BDF4-1B04B8F186C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CC85-83F8-4C7E-8B4A-BAF8BFEFF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47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CB8-A702-42DC-BDF4-1B04B8F186C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CC85-83F8-4C7E-8B4A-BAF8BFEFF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80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CB8-A702-42DC-BDF4-1B04B8F186C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CC85-83F8-4C7E-8B4A-BAF8BFEFF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72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CB8-A702-42DC-BDF4-1B04B8F186C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CC85-83F8-4C7E-8B4A-BAF8BFEFF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55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CB8-A702-42DC-BDF4-1B04B8F186C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CC85-83F8-4C7E-8B4A-BAF8BFEFF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43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CB8-A702-42DC-BDF4-1B04B8F186C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CC85-83F8-4C7E-8B4A-BAF8BFEFF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4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CB8-A702-42DC-BDF4-1B04B8F186C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CC85-83F8-4C7E-8B4A-BAF8BFEFF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02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CB8-A702-42DC-BDF4-1B04B8F186C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CC85-83F8-4C7E-8B4A-BAF8BFEFF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28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CB8-A702-42DC-BDF4-1B04B8F186C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CC85-83F8-4C7E-8B4A-BAF8BFEFF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4CB8-A702-42DC-BDF4-1B04B8F186C9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27CC85-83F8-4C7E-8B4A-BAF8BFEFF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63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BEF48F-6E4F-4543-BD29-2CFF484C7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" y="39328"/>
            <a:ext cx="12278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4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1B3F-AEC4-4D9A-B739-D021BEDF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0D4C1-E4F7-43AB-8226-A389B1C40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Vrinda</a:t>
            </a:r>
            <a:r>
              <a:rPr lang="en-US" dirty="0"/>
              <a:t> store wants to create an annual sales report for 2022. So that, </a:t>
            </a:r>
            <a:r>
              <a:rPr lang="en-US" dirty="0" err="1"/>
              <a:t>Vrinda</a:t>
            </a:r>
            <a:r>
              <a:rPr lang="en-US" dirty="0"/>
              <a:t> can </a:t>
            </a:r>
            <a:r>
              <a:rPr lang="en-US" sz="2400" dirty="0"/>
              <a:t>understand</a:t>
            </a:r>
            <a:r>
              <a:rPr lang="en-US" dirty="0"/>
              <a:t> their customers and grow more sales in 2023, 2024 &amp; 2025.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02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0522-51EA-4F8E-842E-DA46D6F0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/>
              </a:rPr>
              <a:t>Sample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59F0-CDF1-41DC-8CC1-44BD1DD32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Roboto"/>
              </a:rPr>
              <a:t>Compare the sales and orders using single chart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Roboto"/>
              </a:rPr>
              <a:t>Which month got the highest sales and orders?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Roboto"/>
              </a:rPr>
              <a:t>Who purchased more- men or women in 2022?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Roboto"/>
              </a:rPr>
              <a:t>What are different order status in 2022?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Roboto"/>
              </a:rPr>
              <a:t>List top 10 states contributing to the sales?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Roboto"/>
              </a:rPr>
              <a:t>Relation between age and gender based on number of orders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Roboto"/>
              </a:rPr>
              <a:t>Which channel is contributing to maximum sales?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Roboto"/>
              </a:rPr>
              <a:t>Highest selling category?,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3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4D65-0D09-427D-B227-3ADB760ED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007" y="206476"/>
            <a:ext cx="7688826" cy="1710813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Sample Insights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24238-A8C1-4EF4-81FF-F558DC374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007" y="1504336"/>
            <a:ext cx="9389806" cy="495545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tx1"/>
                </a:solidFill>
              </a:rPr>
              <a:t>Women are more likely to buy compared to men (~65%)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tx1"/>
                </a:solidFill>
              </a:rPr>
              <a:t>Maharashtra, Karnataka and Uttar Pradesh are the top 3 states (~35%)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tx1"/>
                </a:solidFill>
              </a:rPr>
              <a:t>Adult age group (30-49 </a:t>
            </a:r>
            <a:r>
              <a:rPr lang="en-IN" b="1" dirty="0" err="1">
                <a:solidFill>
                  <a:schemeClr val="tx1"/>
                </a:solidFill>
              </a:rPr>
              <a:t>yrs</a:t>
            </a:r>
            <a:r>
              <a:rPr lang="en-IN" b="1" dirty="0">
                <a:solidFill>
                  <a:schemeClr val="tx1"/>
                </a:solidFill>
              </a:rPr>
              <a:t>) is max contributing (~50%)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tx1"/>
                </a:solidFill>
              </a:rPr>
              <a:t>Amazon, Flipkart and </a:t>
            </a:r>
            <a:r>
              <a:rPr lang="en-IN" b="1" dirty="0" err="1">
                <a:solidFill>
                  <a:schemeClr val="tx1"/>
                </a:solidFill>
              </a:rPr>
              <a:t>Myntra</a:t>
            </a:r>
            <a:r>
              <a:rPr lang="en-IN" b="1" dirty="0">
                <a:solidFill>
                  <a:schemeClr val="tx1"/>
                </a:solidFill>
              </a:rPr>
              <a:t> channels are max contributing (~80%)</a:t>
            </a:r>
          </a:p>
          <a:p>
            <a:pPr algn="l"/>
            <a:r>
              <a:rPr lang="en-US" sz="4900" dirty="0">
                <a:solidFill>
                  <a:schemeClr val="accent1"/>
                </a:solidFill>
              </a:rPr>
              <a:t>Final Conclusion to improve </a:t>
            </a:r>
            <a:r>
              <a:rPr lang="en-US" sz="4900" dirty="0" err="1">
                <a:solidFill>
                  <a:schemeClr val="accent1"/>
                </a:solidFill>
              </a:rPr>
              <a:t>Vrinda</a:t>
            </a:r>
            <a:r>
              <a:rPr lang="en-US" sz="4900" dirty="0">
                <a:solidFill>
                  <a:schemeClr val="accent1"/>
                </a:solidFill>
              </a:rPr>
              <a:t> store sales: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Target women customers of age group (30-49 </a:t>
            </a:r>
            <a:r>
              <a:rPr lang="en-US" b="1" dirty="0" err="1">
                <a:solidFill>
                  <a:schemeClr val="tx1"/>
                </a:solidFill>
              </a:rPr>
              <a:t>yrs</a:t>
            </a:r>
            <a:r>
              <a:rPr lang="en-US" b="1" dirty="0">
                <a:solidFill>
                  <a:schemeClr val="tx1"/>
                </a:solidFill>
              </a:rPr>
              <a:t>) living in Maharashtra, Karnataka and Uttar Pradesh by showing ads/offers/coupons available on Amazon, Flipkart and </a:t>
            </a:r>
            <a:r>
              <a:rPr lang="en-US" b="1" dirty="0" err="1">
                <a:solidFill>
                  <a:schemeClr val="tx1"/>
                </a:solidFill>
              </a:rPr>
              <a:t>Myntra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4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4D65-0D09-427D-B227-3ADB760ED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239" y="0"/>
            <a:ext cx="10255044" cy="1946787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Final Conclusion to improve </a:t>
            </a:r>
            <a:r>
              <a:rPr lang="en-US" sz="4900" dirty="0" err="1"/>
              <a:t>Vrinda</a:t>
            </a:r>
            <a:r>
              <a:rPr lang="en-US" sz="4900" dirty="0"/>
              <a:t> store sales:</a:t>
            </a:r>
            <a:endParaRPr lang="en-IN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24238-A8C1-4EF4-81FF-F558DC374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239" y="2369574"/>
            <a:ext cx="9144000" cy="34290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</a:rPr>
              <a:t>Target women customers of Age group (30-49 </a:t>
            </a:r>
            <a:r>
              <a:rPr lang="en-US" sz="2800" b="1" dirty="0" err="1">
                <a:solidFill>
                  <a:schemeClr val="tx1"/>
                </a:solidFill>
              </a:rPr>
              <a:t>yrs</a:t>
            </a:r>
            <a:r>
              <a:rPr lang="en-US" sz="2800" b="1" dirty="0">
                <a:solidFill>
                  <a:schemeClr val="tx1"/>
                </a:solidFill>
              </a:rPr>
              <a:t>) living in Maharashtra, Karnataka and Uttar Pradesh by showing ads/offers/coupons available on Amazon, Flipkart and </a:t>
            </a:r>
            <a:r>
              <a:rPr lang="en-US" sz="2800" b="1" dirty="0" err="1">
                <a:solidFill>
                  <a:schemeClr val="tx1"/>
                </a:solidFill>
              </a:rPr>
              <a:t>Myntra</a:t>
            </a:r>
            <a:r>
              <a:rPr lang="en-US" sz="2800" b="1" dirty="0">
                <a:solidFill>
                  <a:schemeClr val="tx1"/>
                </a:solidFill>
              </a:rPr>
              <a:t>.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8824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237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Roboto</vt:lpstr>
      <vt:lpstr>Trebuchet MS</vt:lpstr>
      <vt:lpstr>Wingdings</vt:lpstr>
      <vt:lpstr>Wingdings 3</vt:lpstr>
      <vt:lpstr>Facet</vt:lpstr>
      <vt:lpstr>PowerPoint Presentation</vt:lpstr>
      <vt:lpstr>Objective </vt:lpstr>
      <vt:lpstr>Sample Questions</vt:lpstr>
      <vt:lpstr>Sample Insights </vt:lpstr>
      <vt:lpstr>Final Conclusion to improve Vrinda store sales: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Insights</dc:title>
  <dc:creator>ASUS</dc:creator>
  <cp:lastModifiedBy>ASUS</cp:lastModifiedBy>
  <cp:revision>4</cp:revision>
  <cp:lastPrinted>2024-08-26T19:07:25Z</cp:lastPrinted>
  <dcterms:created xsi:type="dcterms:W3CDTF">2024-08-26T18:49:08Z</dcterms:created>
  <dcterms:modified xsi:type="dcterms:W3CDTF">2024-08-26T19:08:29Z</dcterms:modified>
</cp:coreProperties>
</file>