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15"/>
  </p:notesMasterIdLst>
  <p:sldIdLst>
    <p:sldId id="256" r:id="rId3"/>
    <p:sldId id="269" r:id="rId4"/>
    <p:sldId id="278" r:id="rId5"/>
    <p:sldId id="259" r:id="rId6"/>
    <p:sldId id="281" r:id="rId7"/>
    <p:sldId id="271" r:id="rId8"/>
    <p:sldId id="272" r:id="rId9"/>
    <p:sldId id="263" r:id="rId10"/>
    <p:sldId id="264" r:id="rId11"/>
    <p:sldId id="266" r:id="rId12"/>
    <p:sldId id="282" r:id="rId13"/>
    <p:sldId id="267"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2F2F2"/>
    <a:srgbClr val="AAE4F0"/>
    <a:srgbClr val="6CDCF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D9A21FB-E41A-4B20-AB5D-26458C0C6340}" v="332" dt="2021-08-31T11:13:17.501"/>
    <p1510:client id="{2ACE0A45-6629-4841-AAB5-EF9E9CBC8BFE}" v="434" dt="2021-08-31T11:30:07.799"/>
    <p1510:client id="{4AE69304-43CD-45B9-AB9A-AB2F7B8A0A72}" v="364" dt="2021-08-31T12:56:59.843"/>
    <p1510:client id="{717350CC-A7FB-48F8-941A-FD969391C54A}" v="2" dt="2021-08-31T12:41:31.917"/>
    <p1510:client id="{73B897A8-2232-13FE-FE50-163390B4B5C2}" v="3580" dt="2021-08-31T12:58:27.365"/>
    <p1510:client id="{76E7297A-857B-41C4-95FB-0F1A5AF86413}" v="1" dt="2021-08-31T12:54:26.142"/>
    <p1510:client id="{A71EED4D-C8CC-463E-A8B2-672E71A9EF14}" v="1" dt="2021-08-31T12:55:16.299"/>
    <p1510:client id="{A88FFAAF-FB8F-4983-AB9D-6CA106AF6408}" v="117" dt="2021-08-31T12:54:13.850"/>
    <p1510:client id="{C17D851C-7DE5-4065-A948-0AC01AFFD33A}" v="37" dt="2021-08-31T12:40:42.748"/>
    <p1510:client id="{F06F0207-7EF3-4ED7-B400-E33CB6960C12}" v="23" dt="2021-08-31T11:29:14.49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9501" autoAdjust="0"/>
  </p:normalViewPr>
  <p:slideViewPr>
    <p:cSldViewPr snapToGrid="0">
      <p:cViewPr varScale="1">
        <p:scale>
          <a:sx n="46" d="100"/>
          <a:sy n="46" d="100"/>
        </p:scale>
        <p:origin x="1420" y="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diagrams/_rels/data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490948C-8C5D-48FC-9087-71B25F20F82D}"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E834FD7B-3577-44B1-8FE7-1F7F696A7FD2}">
      <dgm:prSet/>
      <dgm:spPr/>
      <dgm:t>
        <a:bodyPr/>
        <a:lstStyle/>
        <a:p>
          <a:pPr>
            <a:lnSpc>
              <a:spcPct val="100000"/>
            </a:lnSpc>
          </a:pPr>
          <a:r>
            <a:rPr lang="en-US" dirty="0"/>
            <a:t>LOW - planning, analysis, design</a:t>
          </a:r>
        </a:p>
      </dgm:t>
    </dgm:pt>
    <dgm:pt modelId="{9637D15D-4F83-4641-81B9-D8274C467FFA}" type="parTrans" cxnId="{58D73C2E-F649-4FC7-A516-5A38FAC5C306}">
      <dgm:prSet/>
      <dgm:spPr/>
      <dgm:t>
        <a:bodyPr/>
        <a:lstStyle/>
        <a:p>
          <a:endParaRPr lang="en-US"/>
        </a:p>
      </dgm:t>
    </dgm:pt>
    <dgm:pt modelId="{4B94EB60-EEDA-4AF1-A169-4E498EBE4668}" type="sibTrans" cxnId="{58D73C2E-F649-4FC7-A516-5A38FAC5C306}">
      <dgm:prSet/>
      <dgm:spPr/>
      <dgm:t>
        <a:bodyPr/>
        <a:lstStyle/>
        <a:p>
          <a:endParaRPr lang="en-US"/>
        </a:p>
      </dgm:t>
    </dgm:pt>
    <dgm:pt modelId="{A6B487A8-F88E-4033-958E-B08EC0705B77}">
      <dgm:prSet/>
      <dgm:spPr/>
      <dgm:t>
        <a:bodyPr/>
        <a:lstStyle/>
        <a:p>
          <a:pPr>
            <a:lnSpc>
              <a:spcPct val="100000"/>
            </a:lnSpc>
          </a:pPr>
          <a:r>
            <a:rPr lang="en-US"/>
            <a:t>Medium- development, testing</a:t>
          </a:r>
        </a:p>
      </dgm:t>
    </dgm:pt>
    <dgm:pt modelId="{39981CF3-E43E-40BE-A3D8-030922F3EB8E}" type="parTrans" cxnId="{2A74911C-2F3F-42ED-A287-6D3903B5ABBD}">
      <dgm:prSet/>
      <dgm:spPr/>
      <dgm:t>
        <a:bodyPr/>
        <a:lstStyle/>
        <a:p>
          <a:endParaRPr lang="en-US"/>
        </a:p>
      </dgm:t>
    </dgm:pt>
    <dgm:pt modelId="{E922B034-DABC-49AA-B7D3-B57F880B8C9E}" type="sibTrans" cxnId="{2A74911C-2F3F-42ED-A287-6D3903B5ABBD}">
      <dgm:prSet/>
      <dgm:spPr/>
      <dgm:t>
        <a:bodyPr/>
        <a:lstStyle/>
        <a:p>
          <a:endParaRPr lang="en-US"/>
        </a:p>
      </dgm:t>
    </dgm:pt>
    <dgm:pt modelId="{9579F5EA-A3E6-48C1-A8D8-1DBEBB7DEBC0}">
      <dgm:prSet/>
      <dgm:spPr/>
      <dgm:t>
        <a:bodyPr/>
        <a:lstStyle/>
        <a:p>
          <a:pPr>
            <a:lnSpc>
              <a:spcPct val="100000"/>
            </a:lnSpc>
          </a:pPr>
          <a:r>
            <a:rPr lang="en-US"/>
            <a:t>High - implementation, maintenence</a:t>
          </a:r>
        </a:p>
      </dgm:t>
    </dgm:pt>
    <dgm:pt modelId="{5674E296-F664-4B15-9089-09E19FE9EB48}" type="parTrans" cxnId="{6CDE43E9-58A2-4E02-B4F5-1088C6BCB2B3}">
      <dgm:prSet/>
      <dgm:spPr/>
      <dgm:t>
        <a:bodyPr/>
        <a:lstStyle/>
        <a:p>
          <a:endParaRPr lang="en-US"/>
        </a:p>
      </dgm:t>
    </dgm:pt>
    <dgm:pt modelId="{19926011-46A2-47F5-BC16-087E3B7E4E78}" type="sibTrans" cxnId="{6CDE43E9-58A2-4E02-B4F5-1088C6BCB2B3}">
      <dgm:prSet/>
      <dgm:spPr/>
      <dgm:t>
        <a:bodyPr/>
        <a:lstStyle/>
        <a:p>
          <a:endParaRPr lang="en-US"/>
        </a:p>
      </dgm:t>
    </dgm:pt>
    <dgm:pt modelId="{E83D0302-9020-4CF8-8AAD-A057E67E185B}" type="pres">
      <dgm:prSet presAssocID="{9490948C-8C5D-48FC-9087-71B25F20F82D}" presName="root" presStyleCnt="0">
        <dgm:presLayoutVars>
          <dgm:dir/>
          <dgm:resizeHandles val="exact"/>
        </dgm:presLayoutVars>
      </dgm:prSet>
      <dgm:spPr/>
    </dgm:pt>
    <dgm:pt modelId="{399F72E6-468E-4346-A54D-2E135D9ABE5E}" type="pres">
      <dgm:prSet presAssocID="{E834FD7B-3577-44B1-8FE7-1F7F696A7FD2}" presName="compNode" presStyleCnt="0"/>
      <dgm:spPr/>
    </dgm:pt>
    <dgm:pt modelId="{0E917531-64DF-4870-B676-15334DD07EC5}" type="pres">
      <dgm:prSet presAssocID="{E834FD7B-3577-44B1-8FE7-1F7F696A7FD2}" presName="iconRect" presStyleLbl="node1" presStyleIdx="0" presStyleCnt="3"/>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Warning with solid fill"/>
        </a:ext>
      </dgm:extLst>
    </dgm:pt>
    <dgm:pt modelId="{18881FBA-37EB-4112-A03C-5B667F8A9C7C}" type="pres">
      <dgm:prSet presAssocID="{E834FD7B-3577-44B1-8FE7-1F7F696A7FD2}" presName="spaceRect" presStyleCnt="0"/>
      <dgm:spPr/>
    </dgm:pt>
    <dgm:pt modelId="{EFA37AE9-4E00-48D9-8D83-53CF0D856DD7}" type="pres">
      <dgm:prSet presAssocID="{E834FD7B-3577-44B1-8FE7-1F7F696A7FD2}" presName="textRect" presStyleLbl="revTx" presStyleIdx="0" presStyleCnt="3">
        <dgm:presLayoutVars>
          <dgm:chMax val="1"/>
          <dgm:chPref val="1"/>
        </dgm:presLayoutVars>
      </dgm:prSet>
      <dgm:spPr/>
    </dgm:pt>
    <dgm:pt modelId="{0B0BD7C6-1D68-4315-9387-36467A26E88B}" type="pres">
      <dgm:prSet presAssocID="{4B94EB60-EEDA-4AF1-A169-4E498EBE4668}" presName="sibTrans" presStyleCnt="0"/>
      <dgm:spPr/>
    </dgm:pt>
    <dgm:pt modelId="{E498E812-C6E2-414D-89D6-AFFAFE59E084}" type="pres">
      <dgm:prSet presAssocID="{A6B487A8-F88E-4033-958E-B08EC0705B77}" presName="compNode" presStyleCnt="0"/>
      <dgm:spPr/>
    </dgm:pt>
    <dgm:pt modelId="{B5ECA9EC-1821-4756-A6D7-B6657BBA58C0}" type="pres">
      <dgm:prSet presAssocID="{A6B487A8-F88E-4033-958E-B08EC0705B77}"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dgm:spPr>
      <dgm:extLst>
        <a:ext uri="{E40237B7-FDA0-4F09-8148-C483321AD2D9}">
          <dgm14:cNvPr xmlns:dgm14="http://schemas.microsoft.com/office/drawing/2010/diagram" id="0" name="" descr="Warning with solid fill"/>
        </a:ext>
      </dgm:extLst>
    </dgm:pt>
    <dgm:pt modelId="{F954354F-C438-4A2D-95DC-2E289104715E}" type="pres">
      <dgm:prSet presAssocID="{A6B487A8-F88E-4033-958E-B08EC0705B77}" presName="spaceRect" presStyleCnt="0"/>
      <dgm:spPr/>
    </dgm:pt>
    <dgm:pt modelId="{4337CC18-5C23-4EF9-9B77-CCA6A9805C16}" type="pres">
      <dgm:prSet presAssocID="{A6B487A8-F88E-4033-958E-B08EC0705B77}" presName="textRect" presStyleLbl="revTx" presStyleIdx="1" presStyleCnt="3">
        <dgm:presLayoutVars>
          <dgm:chMax val="1"/>
          <dgm:chPref val="1"/>
        </dgm:presLayoutVars>
      </dgm:prSet>
      <dgm:spPr/>
    </dgm:pt>
    <dgm:pt modelId="{736785AB-631D-4258-9007-58D3AB0E6249}" type="pres">
      <dgm:prSet presAssocID="{E922B034-DABC-49AA-B7D3-B57F880B8C9E}" presName="sibTrans" presStyleCnt="0"/>
      <dgm:spPr/>
    </dgm:pt>
    <dgm:pt modelId="{686C1B7B-8A6A-495D-834D-5587C78FA776}" type="pres">
      <dgm:prSet presAssocID="{9579F5EA-A3E6-48C1-A8D8-1DBEBB7DEBC0}" presName="compNode" presStyleCnt="0"/>
      <dgm:spPr/>
    </dgm:pt>
    <dgm:pt modelId="{C7BFD699-838D-4259-805D-079782729C76}" type="pres">
      <dgm:prSet presAssocID="{9579F5EA-A3E6-48C1-A8D8-1DBEBB7DEBC0}"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dgm:spPr>
      <dgm:extLst>
        <a:ext uri="{E40237B7-FDA0-4F09-8148-C483321AD2D9}">
          <dgm14:cNvPr xmlns:dgm14="http://schemas.microsoft.com/office/drawing/2010/diagram" id="0" name="" descr="Warning with solid fill"/>
        </a:ext>
      </dgm:extLst>
    </dgm:pt>
    <dgm:pt modelId="{C7115C75-D3FD-427F-B6AE-3F4EAF3D1A93}" type="pres">
      <dgm:prSet presAssocID="{9579F5EA-A3E6-48C1-A8D8-1DBEBB7DEBC0}" presName="spaceRect" presStyleCnt="0"/>
      <dgm:spPr/>
    </dgm:pt>
    <dgm:pt modelId="{96AF7B2F-32AD-43B9-B186-A2E153F6F4B1}" type="pres">
      <dgm:prSet presAssocID="{9579F5EA-A3E6-48C1-A8D8-1DBEBB7DEBC0}" presName="textRect" presStyleLbl="revTx" presStyleIdx="2" presStyleCnt="3">
        <dgm:presLayoutVars>
          <dgm:chMax val="1"/>
          <dgm:chPref val="1"/>
        </dgm:presLayoutVars>
      </dgm:prSet>
      <dgm:spPr/>
    </dgm:pt>
  </dgm:ptLst>
  <dgm:cxnLst>
    <dgm:cxn modelId="{222AEB15-16AD-4084-ADFD-590A15C340DF}" type="presOf" srcId="{A6B487A8-F88E-4033-958E-B08EC0705B77}" destId="{4337CC18-5C23-4EF9-9B77-CCA6A9805C16}" srcOrd="0" destOrd="0" presId="urn:microsoft.com/office/officeart/2018/2/layout/IconLabelList"/>
    <dgm:cxn modelId="{2A74911C-2F3F-42ED-A287-6D3903B5ABBD}" srcId="{9490948C-8C5D-48FC-9087-71B25F20F82D}" destId="{A6B487A8-F88E-4033-958E-B08EC0705B77}" srcOrd="1" destOrd="0" parTransId="{39981CF3-E43E-40BE-A3D8-030922F3EB8E}" sibTransId="{E922B034-DABC-49AA-B7D3-B57F880B8C9E}"/>
    <dgm:cxn modelId="{58D73C2E-F649-4FC7-A516-5A38FAC5C306}" srcId="{9490948C-8C5D-48FC-9087-71B25F20F82D}" destId="{E834FD7B-3577-44B1-8FE7-1F7F696A7FD2}" srcOrd="0" destOrd="0" parTransId="{9637D15D-4F83-4641-81B9-D8274C467FFA}" sibTransId="{4B94EB60-EEDA-4AF1-A169-4E498EBE4668}"/>
    <dgm:cxn modelId="{5E19314C-FB35-4D85-A958-9FCD49666DD4}" type="presOf" srcId="{E834FD7B-3577-44B1-8FE7-1F7F696A7FD2}" destId="{EFA37AE9-4E00-48D9-8D83-53CF0D856DD7}" srcOrd="0" destOrd="0" presId="urn:microsoft.com/office/officeart/2018/2/layout/IconLabelList"/>
    <dgm:cxn modelId="{50872997-22D3-42D0-B50C-3E46DFBF66D2}" type="presOf" srcId="{9579F5EA-A3E6-48C1-A8D8-1DBEBB7DEBC0}" destId="{96AF7B2F-32AD-43B9-B186-A2E153F6F4B1}" srcOrd="0" destOrd="0" presId="urn:microsoft.com/office/officeart/2018/2/layout/IconLabelList"/>
    <dgm:cxn modelId="{2815C2B8-488A-461C-9D2B-25736D6C384C}" type="presOf" srcId="{9490948C-8C5D-48FC-9087-71B25F20F82D}" destId="{E83D0302-9020-4CF8-8AAD-A057E67E185B}" srcOrd="0" destOrd="0" presId="urn:microsoft.com/office/officeart/2018/2/layout/IconLabelList"/>
    <dgm:cxn modelId="{6CDE43E9-58A2-4E02-B4F5-1088C6BCB2B3}" srcId="{9490948C-8C5D-48FC-9087-71B25F20F82D}" destId="{9579F5EA-A3E6-48C1-A8D8-1DBEBB7DEBC0}" srcOrd="2" destOrd="0" parTransId="{5674E296-F664-4B15-9089-09E19FE9EB48}" sibTransId="{19926011-46A2-47F5-BC16-087E3B7E4E78}"/>
    <dgm:cxn modelId="{32B51D31-C8A9-423D-B3F7-06EC7A0689A0}" type="presParOf" srcId="{E83D0302-9020-4CF8-8AAD-A057E67E185B}" destId="{399F72E6-468E-4346-A54D-2E135D9ABE5E}" srcOrd="0" destOrd="0" presId="urn:microsoft.com/office/officeart/2018/2/layout/IconLabelList"/>
    <dgm:cxn modelId="{8E380C30-D838-496B-AAD7-90A2CE1F2A9F}" type="presParOf" srcId="{399F72E6-468E-4346-A54D-2E135D9ABE5E}" destId="{0E917531-64DF-4870-B676-15334DD07EC5}" srcOrd="0" destOrd="0" presId="urn:microsoft.com/office/officeart/2018/2/layout/IconLabelList"/>
    <dgm:cxn modelId="{D5FD2418-D510-41F2-AB07-0C970734BF81}" type="presParOf" srcId="{399F72E6-468E-4346-A54D-2E135D9ABE5E}" destId="{18881FBA-37EB-4112-A03C-5B667F8A9C7C}" srcOrd="1" destOrd="0" presId="urn:microsoft.com/office/officeart/2018/2/layout/IconLabelList"/>
    <dgm:cxn modelId="{7B494C96-E946-4C13-A183-9CF29AF0B50D}" type="presParOf" srcId="{399F72E6-468E-4346-A54D-2E135D9ABE5E}" destId="{EFA37AE9-4E00-48D9-8D83-53CF0D856DD7}" srcOrd="2" destOrd="0" presId="urn:microsoft.com/office/officeart/2018/2/layout/IconLabelList"/>
    <dgm:cxn modelId="{093A5E9B-2B05-4026-833C-C094DA743469}" type="presParOf" srcId="{E83D0302-9020-4CF8-8AAD-A057E67E185B}" destId="{0B0BD7C6-1D68-4315-9387-36467A26E88B}" srcOrd="1" destOrd="0" presId="urn:microsoft.com/office/officeart/2018/2/layout/IconLabelList"/>
    <dgm:cxn modelId="{6EAC9696-DC82-465F-AA96-E6CD40F0D9BA}" type="presParOf" srcId="{E83D0302-9020-4CF8-8AAD-A057E67E185B}" destId="{E498E812-C6E2-414D-89D6-AFFAFE59E084}" srcOrd="2" destOrd="0" presId="urn:microsoft.com/office/officeart/2018/2/layout/IconLabelList"/>
    <dgm:cxn modelId="{0123E2A7-D3E1-47FC-8141-1DB96CED856E}" type="presParOf" srcId="{E498E812-C6E2-414D-89D6-AFFAFE59E084}" destId="{B5ECA9EC-1821-4756-A6D7-B6657BBA58C0}" srcOrd="0" destOrd="0" presId="urn:microsoft.com/office/officeart/2018/2/layout/IconLabelList"/>
    <dgm:cxn modelId="{7EBCE1CF-7AB9-4F56-B78A-5B5DD6D861C4}" type="presParOf" srcId="{E498E812-C6E2-414D-89D6-AFFAFE59E084}" destId="{F954354F-C438-4A2D-95DC-2E289104715E}" srcOrd="1" destOrd="0" presId="urn:microsoft.com/office/officeart/2018/2/layout/IconLabelList"/>
    <dgm:cxn modelId="{7C49A53E-FA2F-4A9D-8D70-9E53C15F6AD0}" type="presParOf" srcId="{E498E812-C6E2-414D-89D6-AFFAFE59E084}" destId="{4337CC18-5C23-4EF9-9B77-CCA6A9805C16}" srcOrd="2" destOrd="0" presId="urn:microsoft.com/office/officeart/2018/2/layout/IconLabelList"/>
    <dgm:cxn modelId="{87F2EA2E-59DF-4599-9614-5BC28B551154}" type="presParOf" srcId="{E83D0302-9020-4CF8-8AAD-A057E67E185B}" destId="{736785AB-631D-4258-9007-58D3AB0E6249}" srcOrd="3" destOrd="0" presId="urn:microsoft.com/office/officeart/2018/2/layout/IconLabelList"/>
    <dgm:cxn modelId="{7919D4E2-9038-4144-AEFE-2CA14047AFF3}" type="presParOf" srcId="{E83D0302-9020-4CF8-8AAD-A057E67E185B}" destId="{686C1B7B-8A6A-495D-834D-5587C78FA776}" srcOrd="4" destOrd="0" presId="urn:microsoft.com/office/officeart/2018/2/layout/IconLabelList"/>
    <dgm:cxn modelId="{E10E081E-A1CB-4AF3-ADC3-E1F2FC9EC17E}" type="presParOf" srcId="{686C1B7B-8A6A-495D-834D-5587C78FA776}" destId="{C7BFD699-838D-4259-805D-079782729C76}" srcOrd="0" destOrd="0" presId="urn:microsoft.com/office/officeart/2018/2/layout/IconLabelList"/>
    <dgm:cxn modelId="{C7E65922-0B13-4A1C-8FDE-47691685170F}" type="presParOf" srcId="{686C1B7B-8A6A-495D-834D-5587C78FA776}" destId="{C7115C75-D3FD-427F-B6AE-3F4EAF3D1A93}" srcOrd="1" destOrd="0" presId="urn:microsoft.com/office/officeart/2018/2/layout/IconLabelList"/>
    <dgm:cxn modelId="{89661493-66FD-49EC-88FB-67ED0783412D}" type="presParOf" srcId="{686C1B7B-8A6A-495D-834D-5587C78FA776}" destId="{96AF7B2F-32AD-43B9-B186-A2E153F6F4B1}" srcOrd="2" destOrd="0" presId="urn:microsoft.com/office/officeart/2018/2/layout/IconLabel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E917531-64DF-4870-B676-15334DD07EC5}">
      <dsp:nvSpPr>
        <dsp:cNvPr id="0" name=""/>
        <dsp:cNvSpPr/>
      </dsp:nvSpPr>
      <dsp:spPr>
        <a:xfrm>
          <a:off x="723599" y="1294729"/>
          <a:ext cx="969790" cy="969790"/>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FA37AE9-4E00-48D9-8D83-53CF0D856DD7}">
      <dsp:nvSpPr>
        <dsp:cNvPr id="0" name=""/>
        <dsp:cNvSpPr/>
      </dsp:nvSpPr>
      <dsp:spPr>
        <a:xfrm>
          <a:off x="130949" y="2562773"/>
          <a:ext cx="215509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pPr>
          <a:r>
            <a:rPr lang="en-US" sz="1800" kern="1200" dirty="0"/>
            <a:t>LOW - planning, analysis, design</a:t>
          </a:r>
        </a:p>
      </dsp:txBody>
      <dsp:txXfrm>
        <a:off x="130949" y="2562773"/>
        <a:ext cx="2155090" cy="720000"/>
      </dsp:txXfrm>
    </dsp:sp>
    <dsp:sp modelId="{B5ECA9EC-1821-4756-A6D7-B6657BBA58C0}">
      <dsp:nvSpPr>
        <dsp:cNvPr id="0" name=""/>
        <dsp:cNvSpPr/>
      </dsp:nvSpPr>
      <dsp:spPr>
        <a:xfrm>
          <a:off x="3255831" y="1294729"/>
          <a:ext cx="969790" cy="96979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337CC18-5C23-4EF9-9B77-CCA6A9805C16}">
      <dsp:nvSpPr>
        <dsp:cNvPr id="0" name=""/>
        <dsp:cNvSpPr/>
      </dsp:nvSpPr>
      <dsp:spPr>
        <a:xfrm>
          <a:off x="2663181" y="2562773"/>
          <a:ext cx="215509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pPr>
          <a:r>
            <a:rPr lang="en-US" sz="1800" kern="1200"/>
            <a:t>Medium- development, testing</a:t>
          </a:r>
        </a:p>
      </dsp:txBody>
      <dsp:txXfrm>
        <a:off x="2663181" y="2562773"/>
        <a:ext cx="2155090" cy="720000"/>
      </dsp:txXfrm>
    </dsp:sp>
    <dsp:sp modelId="{C7BFD699-838D-4259-805D-079782729C76}">
      <dsp:nvSpPr>
        <dsp:cNvPr id="0" name=""/>
        <dsp:cNvSpPr/>
      </dsp:nvSpPr>
      <dsp:spPr>
        <a:xfrm>
          <a:off x="5788062" y="1294729"/>
          <a:ext cx="969790" cy="96979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6AF7B2F-32AD-43B9-B186-A2E153F6F4B1}">
      <dsp:nvSpPr>
        <dsp:cNvPr id="0" name=""/>
        <dsp:cNvSpPr/>
      </dsp:nvSpPr>
      <dsp:spPr>
        <a:xfrm>
          <a:off x="5195412" y="2562773"/>
          <a:ext cx="215509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pPr>
          <a:r>
            <a:rPr lang="en-US" sz="1800" kern="1200"/>
            <a:t>High - implementation, maintenence</a:t>
          </a:r>
        </a:p>
      </dsp:txBody>
      <dsp:txXfrm>
        <a:off x="5195412" y="2562773"/>
        <a:ext cx="2155090" cy="720000"/>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DE0DFA4-5A92-42B3-B35A-7962E0B9F2DB}" type="datetimeFigureOut">
              <a:rPr lang="en-US"/>
              <a:t>8/31/2021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5B0DD2E-D1E2-47A5-A40E-30686C3758B0}" type="slidenum">
              <a:rPr lang="en-US"/>
              <a:t>‹#›</a:t>
            </a:fld>
            <a:endParaRPr lang="en-US"/>
          </a:p>
        </p:txBody>
      </p:sp>
    </p:spTree>
    <p:extLst>
      <p:ext uri="{BB962C8B-B14F-4D97-AF65-F5344CB8AC3E}">
        <p14:creationId xmlns:p14="http://schemas.microsoft.com/office/powerpoint/2010/main" val="17686102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umbraco.com/knowledge-base/development-environment/#what-is-an-integrated-development-environment"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a:t>
            </a:r>
          </a:p>
        </p:txBody>
      </p:sp>
      <p:sp>
        <p:nvSpPr>
          <p:cNvPr id="4" name="Slide Number Placeholder 3"/>
          <p:cNvSpPr>
            <a:spLocks noGrp="1"/>
          </p:cNvSpPr>
          <p:nvPr>
            <p:ph type="sldNum" sz="quarter" idx="5"/>
          </p:nvPr>
        </p:nvSpPr>
        <p:spPr/>
        <p:txBody>
          <a:bodyPr/>
          <a:lstStyle/>
          <a:p>
            <a:fld id="{A5B0DD2E-D1E2-47A5-A40E-30686C3758B0}" type="slidenum">
              <a:rPr lang="en-US" smtClean="0"/>
              <a:t>1</a:t>
            </a:fld>
            <a:endParaRPr lang="en-US"/>
          </a:p>
        </p:txBody>
      </p:sp>
    </p:spTree>
    <p:extLst>
      <p:ext uri="{BB962C8B-B14F-4D97-AF65-F5344CB8AC3E}">
        <p14:creationId xmlns:p14="http://schemas.microsoft.com/office/powerpoint/2010/main" val="6330582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FF0000"/>
                </a:solidFill>
                <a:cs typeface="Calibri"/>
              </a:rPr>
              <a:t>W:</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FF0000"/>
                </a:solidFill>
                <a:cs typeface="Calibri"/>
              </a:rPr>
              <a:t>code execution demo to see app and </a:t>
            </a:r>
            <a:r>
              <a:rPr lang="en-US" dirty="0" err="1">
                <a:solidFill>
                  <a:srgbClr val="FF0000"/>
                </a:solidFill>
                <a:cs typeface="Calibri"/>
              </a:rPr>
              <a:t>db</a:t>
            </a:r>
            <a:r>
              <a:rPr lang="en-US" dirty="0">
                <a:solidFill>
                  <a:srgbClr val="FF0000"/>
                </a:solidFill>
                <a:cs typeface="Calibri"/>
              </a:rPr>
              <a:t> working in the browser without port 3000.</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olidFill>
                <a:srgbClr val="FF0000"/>
              </a:solidFill>
              <a:cs typeface="Calibri"/>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For the Node-app machine, this installs </a:t>
            </a:r>
            <a:r>
              <a:rPr lang="en-US" dirty="0" err="1"/>
              <a:t>npm</a:t>
            </a:r>
            <a:r>
              <a:rPr lang="en-US" dirty="0"/>
              <a:t>, python software properties, </a:t>
            </a:r>
            <a:r>
              <a:rPr lang="en-US" dirty="0" err="1"/>
              <a:t>nodejs</a:t>
            </a:r>
            <a:r>
              <a:rPr lang="en-US" dirty="0"/>
              <a:t> and pm2. The provisioning script also changes the </a:t>
            </a:r>
            <a:r>
              <a:rPr lang="en-US" dirty="0" err="1"/>
              <a:t>nginx</a:t>
            </a:r>
            <a:r>
              <a:rPr lang="en-US" dirty="0"/>
              <a:t> configuration file (for reverse proxy) and adds a DB_HOST environment variable.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olidFill>
                <a:srgbClr val="FF0000"/>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For the Mongo-</a:t>
            </a:r>
            <a:r>
              <a:rPr lang="en-US" dirty="0" err="1"/>
              <a:t>db</a:t>
            </a:r>
            <a:r>
              <a:rPr lang="en-US" dirty="0"/>
              <a:t> machine, this installs </a:t>
            </a:r>
            <a:r>
              <a:rPr lang="en-US" dirty="0" err="1"/>
              <a:t>mongodb</a:t>
            </a:r>
            <a:r>
              <a:rPr lang="en-US" dirty="0"/>
              <a:t> and changes the </a:t>
            </a:r>
            <a:r>
              <a:rPr lang="en-US" dirty="0" err="1"/>
              <a:t>mongodb</a:t>
            </a:r>
            <a:r>
              <a:rPr lang="en-US" dirty="0"/>
              <a:t> configuration file.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olidFill>
                <a:srgbClr val="FF0000"/>
              </a:solidFill>
            </a:endParaRPr>
          </a:p>
          <a:p>
            <a:endParaRPr lang="en-GB" dirty="0"/>
          </a:p>
        </p:txBody>
      </p:sp>
      <p:sp>
        <p:nvSpPr>
          <p:cNvPr id="4" name="Slide Number Placeholder 3"/>
          <p:cNvSpPr>
            <a:spLocks noGrp="1"/>
          </p:cNvSpPr>
          <p:nvPr>
            <p:ph type="sldNum" sz="quarter" idx="5"/>
          </p:nvPr>
        </p:nvSpPr>
        <p:spPr/>
        <p:txBody>
          <a:bodyPr/>
          <a:lstStyle/>
          <a:p>
            <a:fld id="{A5B0DD2E-D1E2-47A5-A40E-30686C3758B0}" type="slidenum">
              <a:rPr lang="en-US" smtClean="0"/>
              <a:t>10</a:t>
            </a:fld>
            <a:endParaRPr lang="en-US"/>
          </a:p>
        </p:txBody>
      </p:sp>
    </p:spTree>
    <p:extLst>
      <p:ext uri="{BB962C8B-B14F-4D97-AF65-F5344CB8AC3E}">
        <p14:creationId xmlns:p14="http://schemas.microsoft.com/office/powerpoint/2010/main" val="40422199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a:t>
            </a:r>
          </a:p>
        </p:txBody>
      </p:sp>
      <p:sp>
        <p:nvSpPr>
          <p:cNvPr id="4" name="Slide Number Placeholder 3"/>
          <p:cNvSpPr>
            <a:spLocks noGrp="1"/>
          </p:cNvSpPr>
          <p:nvPr>
            <p:ph type="sldNum" sz="quarter" idx="5"/>
          </p:nvPr>
        </p:nvSpPr>
        <p:spPr/>
        <p:txBody>
          <a:bodyPr/>
          <a:lstStyle/>
          <a:p>
            <a:fld id="{A5B0DD2E-D1E2-47A5-A40E-30686C3758B0}" type="slidenum">
              <a:rPr lang="en-US" smtClean="0"/>
              <a:t>11</a:t>
            </a:fld>
            <a:endParaRPr lang="en-US"/>
          </a:p>
        </p:txBody>
      </p:sp>
    </p:spTree>
    <p:extLst>
      <p:ext uri="{BB962C8B-B14F-4D97-AF65-F5344CB8AC3E}">
        <p14:creationId xmlns:p14="http://schemas.microsoft.com/office/powerpoint/2010/main" val="681703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ga502d2014c_3_8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0" name="Google Shape;290;ga502d2014c_3_8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cs typeface="Calibri"/>
              </a:rPr>
              <a:t>A:</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cs typeface="Calibri"/>
              </a:rPr>
              <a:t>Instead of investing in their own computing infrastructure, individuals, governments and companies can rent access to applications and storage from a cloud service provider (AWS, Azure, Google Cloud, </a:t>
            </a:r>
            <a:r>
              <a:rPr lang="en-US" dirty="0" err="1">
                <a:cs typeface="Calibri"/>
              </a:rPr>
              <a:t>etc</a:t>
            </a:r>
            <a:r>
              <a:rPr lang="en-US" dirty="0">
                <a:cs typeface="Calibri"/>
              </a:rPr>
              <a:t>)</a:t>
            </a:r>
          </a:p>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1"/>
        <p:cNvGrpSpPr/>
        <p:nvPr/>
      </p:nvGrpSpPr>
      <p:grpSpPr>
        <a:xfrm>
          <a:off x="0" y="0"/>
          <a:ext cx="0" cy="0"/>
          <a:chOff x="0" y="0"/>
          <a:chExt cx="0" cy="0"/>
        </a:xfrm>
      </p:grpSpPr>
      <p:sp>
        <p:nvSpPr>
          <p:cNvPr id="2272" name="Google Shape;2272;gac43a48afa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3" name="Google Shape;2273;gac43a48afa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ea typeface="+mn-lt"/>
                <a:cs typeface="+mn-lt"/>
              </a:rPr>
              <a:t>Z:</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ea typeface="+mn-lt"/>
                <a:cs typeface="+mn-lt"/>
              </a:rPr>
              <a:t>On prem means on premises data </a:t>
            </a:r>
            <a:r>
              <a:rPr lang="en-US" dirty="0" err="1">
                <a:ea typeface="+mn-lt"/>
                <a:cs typeface="+mn-lt"/>
              </a:rPr>
              <a:t>centres</a:t>
            </a:r>
            <a:r>
              <a:rPr lang="en-US" dirty="0">
                <a:ea typeface="+mn-lt"/>
                <a:cs typeface="+mn-lt"/>
              </a:rPr>
              <a:t> which allow you to have full control of your infrastructure. All data is in house and stored locally.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ea typeface="+mn-lt"/>
              <a:cs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ea typeface="+mn-lt"/>
                <a:cs typeface="+mn-lt"/>
              </a:rPr>
              <a:t>Public cloud - is in regards to data which is hosted on a vendor's server (such as AWS) and accessed via a web browser.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ea typeface="+mn-lt"/>
              <a:cs typeface="+mn-lt"/>
            </a:endParaRPr>
          </a:p>
          <a:p>
            <a:pPr>
              <a:buFont typeface="Arial"/>
              <a:buNone/>
            </a:pPr>
            <a:r>
              <a:rPr lang="en-US" dirty="0">
                <a:ea typeface="+mn-lt"/>
                <a:cs typeface="+mn-lt"/>
              </a:rPr>
              <a:t>Hybrid Cloud - Using the example of a bank which hosts public data such as how to apply for a loan or a mortgage as well as ultra confidential data such as bank pin numbers etc. a system is needed in order to host both. Usually this is known as Hybrid Cloud. The public data is stored upon the public cloud service whereas the confidential is stored on prem - as the bank is responsible for it. It is a combination of a public and a private cloud.</a:t>
            </a:r>
            <a:endParaRPr lang="en-US" dirty="0"/>
          </a:p>
          <a:p>
            <a:pPr indent="0">
              <a:buNone/>
            </a:pPr>
            <a:r>
              <a:rPr lang="en-US" dirty="0">
                <a:ea typeface="+mn-lt"/>
                <a:cs typeface="+mn-lt"/>
              </a:rPr>
              <a:t>Netflix uses hybrid cloud data storage due to its on-demand and pay-per-use features. and due to spikes in bandwidth demand when a new series debuts.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ea typeface="+mn-lt"/>
                <a:cs typeface="+mn-lt"/>
              </a:rPr>
              <a:t>Also AWS came up with Gov Cloud - a secure cloud service that one can only use if they are a part of the government. As a member of the public access to Gov cloud is denied and is only available for select agencies. For example, CIA and NASA use this service.</a:t>
            </a:r>
          </a:p>
          <a:p>
            <a:pPr indent="0">
              <a:buNone/>
            </a:pPr>
            <a:endParaRPr lang="en-US" dirty="0">
              <a:ea typeface="+mn-lt"/>
              <a:cs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ea typeface="+mn-lt"/>
                <a:cs typeface="+mn-lt"/>
              </a:rPr>
              <a:t>Multi Cloud Multi-cloud entails multiple cloud services from one or more providers, for example AWS for application workloads and Microsoft Azure for enterprise database. 92 % of companies use a multi cloud system as it provides for a flexible approach - one cloud system could cater for a certain part of your business better than another. Also it helps to reduce poor response times for cloud users, some workloads could be hosted by regional cloud providers that operate closer to where the users are. This solution lets the enterprise maintain high availability and adhere to data sovereignty laws—protocols that subject data to the regulations of the country in which that data is located. This strategy is also cost-effective, where the competitive market strives to offer optimal pricing for different resource capacities.</a:t>
            </a:r>
            <a:endParaRPr lang="en-US" dirty="0"/>
          </a:p>
          <a:p>
            <a:pPr indent="0">
              <a:buNone/>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cs typeface="Calibri" panose="020F0502020204030204"/>
            </a:endParaRPr>
          </a:p>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ea typeface="+mn-lt"/>
                <a:cs typeface="+mn-lt"/>
              </a:rPr>
              <a:t>Z:</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ea typeface="+mn-lt"/>
                <a:cs typeface="+mn-lt"/>
              </a:rPr>
              <a:t>Software Development Life Cycle is a process for planning, creating, testing and deploying an information system The seven new stages: planning, analysis, design, development, testing, implementation, and maintenance.</a:t>
            </a:r>
            <a:endParaRPr lang="en-US" dirty="0">
              <a:cs typeface="Calibri" panose="020F0502020204030204"/>
            </a:endParaRPr>
          </a:p>
          <a:p>
            <a:endParaRPr lang="en-GB" dirty="0"/>
          </a:p>
        </p:txBody>
      </p:sp>
      <p:sp>
        <p:nvSpPr>
          <p:cNvPr id="4" name="Slide Number Placeholder 3"/>
          <p:cNvSpPr>
            <a:spLocks noGrp="1"/>
          </p:cNvSpPr>
          <p:nvPr>
            <p:ph type="sldNum" sz="quarter" idx="5"/>
          </p:nvPr>
        </p:nvSpPr>
        <p:spPr/>
        <p:txBody>
          <a:bodyPr/>
          <a:lstStyle/>
          <a:p>
            <a:fld id="{A5B0DD2E-D1E2-47A5-A40E-30686C3758B0}" type="slidenum">
              <a:rPr lang="en-US" smtClean="0"/>
              <a:t>4</a:t>
            </a:fld>
            <a:endParaRPr lang="en-US"/>
          </a:p>
        </p:txBody>
      </p:sp>
    </p:spTree>
    <p:extLst>
      <p:ext uri="{BB962C8B-B14F-4D97-AF65-F5344CB8AC3E}">
        <p14:creationId xmlns:p14="http://schemas.microsoft.com/office/powerpoint/2010/main" val="13561573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0"/>
        <p:cNvGrpSpPr/>
        <p:nvPr/>
      </p:nvGrpSpPr>
      <p:grpSpPr>
        <a:xfrm>
          <a:off x="0" y="0"/>
          <a:ext cx="0" cy="0"/>
          <a:chOff x="0" y="0"/>
          <a:chExt cx="0" cy="0"/>
        </a:xfrm>
      </p:grpSpPr>
      <p:sp>
        <p:nvSpPr>
          <p:cNvPr id="2921" name="Google Shape;2921;gac43a48afa_0_15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22" name="Google Shape;2922;gac43a48afa_0_15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nSpc>
                <a:spcPct val="100000"/>
              </a:lnSpc>
              <a:spcBef>
                <a:spcPts val="0"/>
              </a:spcBef>
            </a:pPr>
            <a:r>
              <a:rPr lang="en-US" dirty="0">
                <a:ea typeface="+mn-lt"/>
                <a:cs typeface="+mn-lt"/>
              </a:rPr>
              <a:t>A:</a:t>
            </a:r>
          </a:p>
          <a:p>
            <a:pPr>
              <a:lnSpc>
                <a:spcPct val="100000"/>
              </a:lnSpc>
              <a:spcBef>
                <a:spcPts val="0"/>
              </a:spcBef>
            </a:pPr>
            <a:r>
              <a:rPr lang="en-US" dirty="0">
                <a:ea typeface="+mn-lt"/>
                <a:cs typeface="+mn-lt"/>
              </a:rPr>
              <a:t>Virtualization </a:t>
            </a:r>
            <a:r>
              <a:rPr lang="en-US" b="1" dirty="0">
                <a:ea typeface="+mn-lt"/>
                <a:cs typeface="+mn-lt"/>
              </a:rPr>
              <a:t>relies on software to simulate hardware functionality and create a virtual computer system</a:t>
            </a:r>
            <a:r>
              <a:rPr lang="en-US" dirty="0">
                <a:ea typeface="+mn-lt"/>
                <a:cs typeface="+mn-lt"/>
              </a:rPr>
              <a:t>. This enables IT organizations to run more than one virtual system – and multiple operating systems and applications – on a single server. The resulting benefits include economies of scale and greater efficiency.</a:t>
            </a:r>
          </a:p>
          <a:p>
            <a:pPr>
              <a:lnSpc>
                <a:spcPct val="100000"/>
              </a:lnSpc>
              <a:spcBef>
                <a:spcPts val="0"/>
              </a:spcBef>
            </a:pPr>
            <a:r>
              <a:rPr lang="en-US" dirty="0">
                <a:ea typeface="+mn-lt"/>
                <a:cs typeface="+mn-lt"/>
              </a:rPr>
              <a:t>Virtualization </a:t>
            </a:r>
            <a:r>
              <a:rPr lang="en-US" b="1" dirty="0">
                <a:ea typeface="+mn-lt"/>
                <a:cs typeface="+mn-lt"/>
              </a:rPr>
              <a:t>uses software to create an abstraction layer over computer hardware</a:t>
            </a:r>
            <a:r>
              <a:rPr lang="en-US" dirty="0">
                <a:ea typeface="+mn-lt"/>
                <a:cs typeface="+mn-lt"/>
              </a:rPr>
              <a:t> that allows the hardware elements of a single computer—processors, memory, storage and more—to be divided into multiple virtual computers, commonly called virtual machines</a:t>
            </a:r>
          </a:p>
          <a:p>
            <a:pPr>
              <a:lnSpc>
                <a:spcPct val="100000"/>
              </a:lnSpc>
              <a:spcBef>
                <a:spcPts val="0"/>
              </a:spcBef>
            </a:pPr>
            <a:r>
              <a:rPr lang="en-US" dirty="0">
                <a:ea typeface="+mn-lt"/>
                <a:cs typeface="+mn-lt"/>
              </a:rPr>
              <a:t>Virtualization can increase IT agility, flexibility and scalability while creating significant cost savings. Greater workload mobility, increased performance and availability of resources, automated operations</a:t>
            </a:r>
            <a:endParaRPr lang="en-US" dirty="0"/>
          </a:p>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a502d2014c_3_1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a502d2014c_3_1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US" sz="1200" dirty="0">
                <a:ea typeface="+mn-lt"/>
                <a:cs typeface="+mn-lt"/>
              </a:rPr>
              <a:t>I:</a:t>
            </a:r>
          </a:p>
          <a:p>
            <a:r>
              <a:rPr lang="en-US" sz="1200" dirty="0">
                <a:ea typeface="+mn-lt"/>
                <a:cs typeface="+mn-lt"/>
              </a:rPr>
              <a:t>A development environment in software and web development is a workspace for developers to make changes without breaking anything in a live environment. An </a:t>
            </a:r>
            <a:r>
              <a:rPr lang="en-US" sz="1200" u="sng" dirty="0">
                <a:ea typeface="+mn-lt"/>
                <a:cs typeface="+mn-lt"/>
                <a:hlinkClick r:id="rId3"/>
              </a:rPr>
              <a:t>integrated development environment</a:t>
            </a:r>
            <a:r>
              <a:rPr lang="en-US" sz="1200" dirty="0">
                <a:ea typeface="+mn-lt"/>
                <a:cs typeface="+mn-lt"/>
              </a:rPr>
              <a:t> is often used as a programming tool to assist the developer. An integrated development environment (IDE) is the software suite used by developers and is designed to maximize productivity and efficiency for the developer.</a:t>
            </a:r>
          </a:p>
          <a:p>
            <a:r>
              <a:rPr lang="en-US" sz="1200" dirty="0">
                <a:ea typeface="+mn-lt"/>
                <a:cs typeface="+mn-lt"/>
              </a:rPr>
              <a:t>The purpose of a development environment is to have a place for a developer to test anything they want without worrying about it affecting any end-users or content editors working on a live website. In most cases, a development environment is set up on a local machine or server, where the website’s source code is downloaded, so it is ready to be changed and modified. To help with the development process an integrated development environment (IDE) is often used.  </a:t>
            </a:r>
          </a:p>
          <a:p>
            <a:pPr marL="0" lvl="0" indent="0" algn="l" rtl="0">
              <a:spcBef>
                <a:spcPts val="0"/>
              </a:spcBef>
              <a:spcAft>
                <a:spcPts val="0"/>
              </a:spcAft>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6"/>
        <p:cNvGrpSpPr/>
        <p:nvPr/>
      </p:nvGrpSpPr>
      <p:grpSpPr>
        <a:xfrm>
          <a:off x="0" y="0"/>
          <a:ext cx="0" cy="0"/>
          <a:chOff x="0" y="0"/>
          <a:chExt cx="0" cy="0"/>
        </a:xfrm>
      </p:grpSpPr>
      <p:sp>
        <p:nvSpPr>
          <p:cNvPr id="1877" name="Google Shape;1877;gac16db6928_0_32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8" name="Google Shape;1878;gac16db6928_0_32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0" i="0" dirty="0">
                <a:solidFill>
                  <a:srgbClr val="292929"/>
                </a:solidFill>
                <a:effectLst/>
                <a:latin typeface="Heebo" pitchFamily="2" charset="-79"/>
                <a:cs typeface="Heebo" pitchFamily="2" charset="-79"/>
              </a:rPr>
              <a:t>I:</a:t>
            </a:r>
          </a:p>
          <a:p>
            <a:pPr marL="0" lvl="0" indent="0" algn="l" rtl="0">
              <a:spcBef>
                <a:spcPts val="0"/>
              </a:spcBef>
              <a:spcAft>
                <a:spcPts val="0"/>
              </a:spcAft>
              <a:buNone/>
            </a:pPr>
            <a:r>
              <a:rPr lang="en-GB" b="0" i="0" dirty="0">
                <a:solidFill>
                  <a:srgbClr val="292929"/>
                </a:solidFill>
                <a:effectLst/>
                <a:latin typeface="Heebo" pitchFamily="2" charset="-79"/>
                <a:cs typeface="Heebo" pitchFamily="2" charset="-79"/>
              </a:rPr>
              <a:t>For the companies who have to deal with the confidential data, for example, banks who have to handle the confidential and financial information of clients should use the Multi-Server Environment by splitting off the databased from the servers. Separating the database would keep your information safe and secure and in case of any cyber-attack, your database would remain inaccessible for a hacker.</a:t>
            </a:r>
          </a:p>
          <a:p>
            <a:pPr marL="0" lvl="0" indent="0" algn="l" rtl="0">
              <a:spcBef>
                <a:spcPts val="0"/>
              </a:spcBef>
              <a:spcAft>
                <a:spcPts val="0"/>
              </a:spcAft>
              <a:buNone/>
            </a:pPr>
            <a:endParaRPr lang="en-GB" b="0" i="0" dirty="0">
              <a:solidFill>
                <a:srgbClr val="292929"/>
              </a:solidFill>
              <a:effectLst/>
              <a:latin typeface="Heebo" pitchFamily="2" charset="-79"/>
              <a:cs typeface="Heebo" pitchFamily="2" charset="-79"/>
            </a:endParaRPr>
          </a:p>
          <a:p>
            <a:pPr marL="0" lvl="0" indent="0" algn="l" rtl="0">
              <a:spcBef>
                <a:spcPts val="0"/>
              </a:spcBef>
              <a:spcAft>
                <a:spcPts val="0"/>
              </a:spcAft>
              <a:buNone/>
            </a:pPr>
            <a:r>
              <a:rPr lang="en-GB" b="0" i="0" dirty="0">
                <a:solidFill>
                  <a:srgbClr val="292929"/>
                </a:solidFill>
                <a:effectLst/>
                <a:latin typeface="Heebo" pitchFamily="2" charset="-79"/>
                <a:cs typeface="Heebo" pitchFamily="2" charset="-79"/>
              </a:rPr>
              <a:t> In the Multi-Server Environment, allocation of the system resources unequally to numerous servers depending on the needs of their functions, in doing so the resources can be efficiently used. The database server overall performance can often be upgraded by organizing it to cache common tables and queries, and by modifying the quantity of real-time connections acceptable</a:t>
            </a: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Fira Sans" panose="020B0604020202020204" charset="0"/>
                <a:ea typeface="+mn-lt"/>
                <a:cs typeface="+mn-lt"/>
              </a:rPr>
              <a:t>Z:</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Fira Sans" panose="020B0604020202020204" charset="0"/>
                <a:ea typeface="+mn-lt"/>
                <a:cs typeface="+mn-lt"/>
              </a:rPr>
              <a:t>It started out as a web server designed for maximum performance and stability.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latin typeface="Fira Sans" panose="020B0604020202020204" charset="0"/>
              <a:ea typeface="+mn-lt"/>
              <a:cs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Fira Sans" panose="020B0604020202020204" charset="0"/>
                <a:ea typeface="+mn-lt"/>
                <a:cs typeface="+mn-lt"/>
              </a:rPr>
              <a:t>Though NGINX became famous as the fastest web server, the scalable underlying architecture has proved ideal for many web tasks beyond serving content. Because it can handle a high volume of connections, NGINX is commonly used as a reverse proxy and load balancer to manage incoming traffic and distribute it to slower upstream servers – anything from legacy database servers to microservices.</a:t>
            </a:r>
            <a:endParaRPr lang="en-US" sz="1200" dirty="0">
              <a:latin typeface="Fira Sans" panose="020B0604020202020204" charset="0"/>
              <a:cs typeface="Calibri"/>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latin typeface="Fira Sans" panose="020B0604020202020204" charset="0"/>
              <a:cs typeface="Calibri"/>
            </a:endParaRPr>
          </a:p>
          <a:p>
            <a:endParaRPr lang="en-GB" dirty="0"/>
          </a:p>
        </p:txBody>
      </p:sp>
      <p:sp>
        <p:nvSpPr>
          <p:cNvPr id="4" name="Slide Number Placeholder 3"/>
          <p:cNvSpPr>
            <a:spLocks noGrp="1"/>
          </p:cNvSpPr>
          <p:nvPr>
            <p:ph type="sldNum" sz="quarter" idx="5"/>
          </p:nvPr>
        </p:nvSpPr>
        <p:spPr/>
        <p:txBody>
          <a:bodyPr/>
          <a:lstStyle/>
          <a:p>
            <a:fld id="{A5B0DD2E-D1E2-47A5-A40E-30686C3758B0}" type="slidenum">
              <a:rPr lang="en-US" smtClean="0"/>
              <a:t>8</a:t>
            </a:fld>
            <a:endParaRPr lang="en-US"/>
          </a:p>
        </p:txBody>
      </p:sp>
    </p:spTree>
    <p:extLst>
      <p:ext uri="{BB962C8B-B14F-4D97-AF65-F5344CB8AC3E}">
        <p14:creationId xmlns:p14="http://schemas.microsoft.com/office/powerpoint/2010/main" val="26187141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FF0000"/>
                </a:solidFill>
                <a:cs typeface="Calibri"/>
              </a:rPr>
              <a:t>W:</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FF0000"/>
                </a:solidFill>
                <a:cs typeface="Calibri"/>
              </a:rPr>
              <a:t>provisioning the configuration of Node-app with mongo set up using </a:t>
            </a:r>
            <a:r>
              <a:rPr lang="en-US" dirty="0" err="1">
                <a:solidFill>
                  <a:srgbClr val="FF0000"/>
                </a:solidFill>
                <a:cs typeface="Calibri"/>
              </a:rPr>
              <a:t>Vagrantfile</a:t>
            </a:r>
            <a:r>
              <a:rPr lang="en-US" dirty="0">
                <a:solidFill>
                  <a:srgbClr val="FF0000"/>
                </a:solidFill>
                <a:cs typeface="Calibri"/>
              </a:rPr>
              <a:t> including reverse proxy set up.</a:t>
            </a:r>
            <a:endParaRPr lang="en-US" dirty="0">
              <a:solidFill>
                <a:srgbClr val="FF0000"/>
              </a:solidFill>
            </a:endParaRPr>
          </a:p>
          <a:p>
            <a:endParaRPr lang="en-GB" dirty="0"/>
          </a:p>
        </p:txBody>
      </p:sp>
      <p:sp>
        <p:nvSpPr>
          <p:cNvPr id="4" name="Slide Number Placeholder 3"/>
          <p:cNvSpPr>
            <a:spLocks noGrp="1"/>
          </p:cNvSpPr>
          <p:nvPr>
            <p:ph type="sldNum" sz="quarter" idx="5"/>
          </p:nvPr>
        </p:nvSpPr>
        <p:spPr/>
        <p:txBody>
          <a:bodyPr/>
          <a:lstStyle/>
          <a:p>
            <a:fld id="{A5B0DD2E-D1E2-47A5-A40E-30686C3758B0}" type="slidenum">
              <a:rPr lang="en-US" smtClean="0"/>
              <a:t>9</a:t>
            </a:fld>
            <a:endParaRPr lang="en-US"/>
          </a:p>
        </p:txBody>
      </p:sp>
    </p:spTree>
    <p:extLst>
      <p:ext uri="{BB962C8B-B14F-4D97-AF65-F5344CB8AC3E}">
        <p14:creationId xmlns:p14="http://schemas.microsoft.com/office/powerpoint/2010/main" val="9803369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85D1EF-3AD9-4BFC-AE4B-26E47BA936C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77EF210-9274-49BF-A3BE-95B37CC1C62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58969B18-8D70-4CAB-88AF-79DD045A1E29}"/>
              </a:ext>
            </a:extLst>
          </p:cNvPr>
          <p:cNvSpPr>
            <a:spLocks noGrp="1"/>
          </p:cNvSpPr>
          <p:nvPr>
            <p:ph type="dt" sz="half" idx="10"/>
          </p:nvPr>
        </p:nvSpPr>
        <p:spPr/>
        <p:txBody>
          <a:bodyPr/>
          <a:lstStyle/>
          <a:p>
            <a:fld id="{AD01A0EB-9E9C-4CC4-9A5C-2F85E8A53D3F}" type="datetimeFigureOut">
              <a:rPr lang="en-GB" smtClean="0"/>
              <a:t>31/08/2021</a:t>
            </a:fld>
            <a:endParaRPr lang="en-GB"/>
          </a:p>
        </p:txBody>
      </p:sp>
      <p:sp>
        <p:nvSpPr>
          <p:cNvPr id="5" name="Footer Placeholder 4">
            <a:extLst>
              <a:ext uri="{FF2B5EF4-FFF2-40B4-BE49-F238E27FC236}">
                <a16:creationId xmlns:a16="http://schemas.microsoft.com/office/drawing/2014/main" id="{979311DD-D444-498E-95E9-07406A766F6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3961E3F-6F60-45DE-A764-2FF1AA96CB57}"/>
              </a:ext>
            </a:extLst>
          </p:cNvPr>
          <p:cNvSpPr>
            <a:spLocks noGrp="1"/>
          </p:cNvSpPr>
          <p:nvPr>
            <p:ph type="sldNum" sz="quarter" idx="12"/>
          </p:nvPr>
        </p:nvSpPr>
        <p:spPr/>
        <p:txBody>
          <a:bodyPr/>
          <a:lstStyle/>
          <a:p>
            <a:fld id="{C747848A-B148-4B0B-8B92-F7CA391A6694}" type="slidenum">
              <a:rPr lang="en-GB" smtClean="0"/>
              <a:t>‹#›</a:t>
            </a:fld>
            <a:endParaRPr lang="en-GB"/>
          </a:p>
        </p:txBody>
      </p:sp>
    </p:spTree>
    <p:extLst>
      <p:ext uri="{BB962C8B-B14F-4D97-AF65-F5344CB8AC3E}">
        <p14:creationId xmlns:p14="http://schemas.microsoft.com/office/powerpoint/2010/main" val="4367004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82EEE9-D1AC-4967-8B76-85B42D95585F}"/>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64416FE5-3DB5-4954-85FA-8043FD2E258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74A5F8A-A138-403E-A83B-8B139E6B5FA0}"/>
              </a:ext>
            </a:extLst>
          </p:cNvPr>
          <p:cNvSpPr>
            <a:spLocks noGrp="1"/>
          </p:cNvSpPr>
          <p:nvPr>
            <p:ph type="dt" sz="half" idx="10"/>
          </p:nvPr>
        </p:nvSpPr>
        <p:spPr/>
        <p:txBody>
          <a:bodyPr/>
          <a:lstStyle/>
          <a:p>
            <a:fld id="{AD01A0EB-9E9C-4CC4-9A5C-2F85E8A53D3F}" type="datetimeFigureOut">
              <a:rPr lang="en-GB" smtClean="0"/>
              <a:t>31/08/2021</a:t>
            </a:fld>
            <a:endParaRPr lang="en-GB"/>
          </a:p>
        </p:txBody>
      </p:sp>
      <p:sp>
        <p:nvSpPr>
          <p:cNvPr id="5" name="Footer Placeholder 4">
            <a:extLst>
              <a:ext uri="{FF2B5EF4-FFF2-40B4-BE49-F238E27FC236}">
                <a16:creationId xmlns:a16="http://schemas.microsoft.com/office/drawing/2014/main" id="{E5FBBDFA-39F2-4D01-BE22-7E81834B944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6F9463E-A0CE-48F9-8C16-5F6AB096CCC4}"/>
              </a:ext>
            </a:extLst>
          </p:cNvPr>
          <p:cNvSpPr>
            <a:spLocks noGrp="1"/>
          </p:cNvSpPr>
          <p:nvPr>
            <p:ph type="sldNum" sz="quarter" idx="12"/>
          </p:nvPr>
        </p:nvSpPr>
        <p:spPr/>
        <p:txBody>
          <a:bodyPr/>
          <a:lstStyle/>
          <a:p>
            <a:fld id="{C747848A-B148-4B0B-8B92-F7CA391A6694}" type="slidenum">
              <a:rPr lang="en-GB" smtClean="0"/>
              <a:t>‹#›</a:t>
            </a:fld>
            <a:endParaRPr lang="en-GB"/>
          </a:p>
        </p:txBody>
      </p:sp>
    </p:spTree>
    <p:extLst>
      <p:ext uri="{BB962C8B-B14F-4D97-AF65-F5344CB8AC3E}">
        <p14:creationId xmlns:p14="http://schemas.microsoft.com/office/powerpoint/2010/main" val="15872498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BA0AD23-EF9C-471D-A6AC-809ACBA4B3D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9E45B496-0B2E-4E56-AEF5-656DCBA25E2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EFD1B55-D4D7-4F09-87C2-4B12D16CD34A}"/>
              </a:ext>
            </a:extLst>
          </p:cNvPr>
          <p:cNvSpPr>
            <a:spLocks noGrp="1"/>
          </p:cNvSpPr>
          <p:nvPr>
            <p:ph type="dt" sz="half" idx="10"/>
          </p:nvPr>
        </p:nvSpPr>
        <p:spPr/>
        <p:txBody>
          <a:bodyPr/>
          <a:lstStyle/>
          <a:p>
            <a:fld id="{AD01A0EB-9E9C-4CC4-9A5C-2F85E8A53D3F}" type="datetimeFigureOut">
              <a:rPr lang="en-GB" smtClean="0"/>
              <a:t>31/08/2021</a:t>
            </a:fld>
            <a:endParaRPr lang="en-GB"/>
          </a:p>
        </p:txBody>
      </p:sp>
      <p:sp>
        <p:nvSpPr>
          <p:cNvPr id="5" name="Footer Placeholder 4">
            <a:extLst>
              <a:ext uri="{FF2B5EF4-FFF2-40B4-BE49-F238E27FC236}">
                <a16:creationId xmlns:a16="http://schemas.microsoft.com/office/drawing/2014/main" id="{34FC649C-F4C9-4DBF-B9BC-14736C299E7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A8F735A-B4CA-4BBA-8F5E-43E4BADA1C11}"/>
              </a:ext>
            </a:extLst>
          </p:cNvPr>
          <p:cNvSpPr>
            <a:spLocks noGrp="1"/>
          </p:cNvSpPr>
          <p:nvPr>
            <p:ph type="sldNum" sz="quarter" idx="12"/>
          </p:nvPr>
        </p:nvSpPr>
        <p:spPr/>
        <p:txBody>
          <a:bodyPr/>
          <a:lstStyle/>
          <a:p>
            <a:fld id="{C747848A-B148-4B0B-8B92-F7CA391A6694}" type="slidenum">
              <a:rPr lang="en-GB" smtClean="0"/>
              <a:t>‹#›</a:t>
            </a:fld>
            <a:endParaRPr lang="en-GB"/>
          </a:p>
        </p:txBody>
      </p:sp>
    </p:spTree>
    <p:extLst>
      <p:ext uri="{BB962C8B-B14F-4D97-AF65-F5344CB8AC3E}">
        <p14:creationId xmlns:p14="http://schemas.microsoft.com/office/powerpoint/2010/main" val="9824731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6346000" y="2055400"/>
            <a:ext cx="5236400" cy="1712400"/>
          </a:xfrm>
          <a:prstGeom prst="rect">
            <a:avLst/>
          </a:prstGeom>
        </p:spPr>
        <p:txBody>
          <a:bodyPr spcFirstLastPara="1" wrap="square" lIns="91425" tIns="91425" rIns="91425" bIns="91425" anchor="ctr" anchorCtr="0">
            <a:noAutofit/>
          </a:bodyPr>
          <a:lstStyle>
            <a:lvl1pPr lvl="0" algn="r">
              <a:spcBef>
                <a:spcPts val="0"/>
              </a:spcBef>
              <a:spcAft>
                <a:spcPts val="0"/>
              </a:spcAft>
              <a:buSzPts val="5200"/>
              <a:buNone/>
              <a:defRPr sz="4800"/>
            </a:lvl1pPr>
            <a:lvl2pPr lvl="1" algn="ctr">
              <a:spcBef>
                <a:spcPts val="0"/>
              </a:spcBef>
              <a:spcAft>
                <a:spcPts val="0"/>
              </a:spcAft>
              <a:buSzPts val="5200"/>
              <a:buNone/>
              <a:defRPr sz="6933"/>
            </a:lvl2pPr>
            <a:lvl3pPr lvl="2" algn="ctr">
              <a:spcBef>
                <a:spcPts val="0"/>
              </a:spcBef>
              <a:spcAft>
                <a:spcPts val="0"/>
              </a:spcAft>
              <a:buSzPts val="5200"/>
              <a:buNone/>
              <a:defRPr sz="6933"/>
            </a:lvl3pPr>
            <a:lvl4pPr lvl="3" algn="ctr">
              <a:spcBef>
                <a:spcPts val="0"/>
              </a:spcBef>
              <a:spcAft>
                <a:spcPts val="0"/>
              </a:spcAft>
              <a:buSzPts val="5200"/>
              <a:buNone/>
              <a:defRPr sz="6933"/>
            </a:lvl4pPr>
            <a:lvl5pPr lvl="4" algn="ctr">
              <a:spcBef>
                <a:spcPts val="0"/>
              </a:spcBef>
              <a:spcAft>
                <a:spcPts val="0"/>
              </a:spcAft>
              <a:buSzPts val="5200"/>
              <a:buNone/>
              <a:defRPr sz="6933"/>
            </a:lvl5pPr>
            <a:lvl6pPr lvl="5" algn="ctr">
              <a:spcBef>
                <a:spcPts val="0"/>
              </a:spcBef>
              <a:spcAft>
                <a:spcPts val="0"/>
              </a:spcAft>
              <a:buSzPts val="5200"/>
              <a:buNone/>
              <a:defRPr sz="6933"/>
            </a:lvl6pPr>
            <a:lvl7pPr lvl="6" algn="ctr">
              <a:spcBef>
                <a:spcPts val="0"/>
              </a:spcBef>
              <a:spcAft>
                <a:spcPts val="0"/>
              </a:spcAft>
              <a:buSzPts val="5200"/>
              <a:buNone/>
              <a:defRPr sz="6933"/>
            </a:lvl7pPr>
            <a:lvl8pPr lvl="7" algn="ctr">
              <a:spcBef>
                <a:spcPts val="0"/>
              </a:spcBef>
              <a:spcAft>
                <a:spcPts val="0"/>
              </a:spcAft>
              <a:buSzPts val="5200"/>
              <a:buNone/>
              <a:defRPr sz="6933"/>
            </a:lvl8pPr>
            <a:lvl9pPr lvl="8" algn="ctr">
              <a:spcBef>
                <a:spcPts val="0"/>
              </a:spcBef>
              <a:spcAft>
                <a:spcPts val="0"/>
              </a:spcAft>
              <a:buSzPts val="5200"/>
              <a:buNone/>
              <a:defRPr sz="6933"/>
            </a:lvl9pPr>
          </a:lstStyle>
          <a:p>
            <a:endParaRPr/>
          </a:p>
        </p:txBody>
      </p:sp>
      <p:sp>
        <p:nvSpPr>
          <p:cNvPr id="10" name="Google Shape;10;p2"/>
          <p:cNvSpPr txBox="1">
            <a:spLocks noGrp="1"/>
          </p:cNvSpPr>
          <p:nvPr>
            <p:ph type="subTitle" idx="1"/>
          </p:nvPr>
        </p:nvSpPr>
        <p:spPr>
          <a:xfrm>
            <a:off x="8505000" y="3767800"/>
            <a:ext cx="3077200" cy="10348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800"/>
              <a:buNone/>
              <a:defRPr>
                <a:solidFill>
                  <a:schemeClr val="dk1"/>
                </a:solidFill>
                <a:latin typeface="Roboto"/>
                <a:ea typeface="Roboto"/>
                <a:cs typeface="Roboto"/>
                <a:sym typeface="Roboto"/>
              </a:defRPr>
            </a:lvl1pPr>
            <a:lvl2pPr lvl="1" rtl="0">
              <a:spcBef>
                <a:spcPts val="2133"/>
              </a:spcBef>
              <a:spcAft>
                <a:spcPts val="0"/>
              </a:spcAft>
              <a:buSzPts val="1400"/>
              <a:buNone/>
              <a:defRPr/>
            </a:lvl2pPr>
            <a:lvl3pPr lvl="2" rtl="0">
              <a:spcBef>
                <a:spcPts val="2133"/>
              </a:spcBef>
              <a:spcAft>
                <a:spcPts val="0"/>
              </a:spcAft>
              <a:buSzPts val="1400"/>
              <a:buNone/>
              <a:defRPr/>
            </a:lvl3pPr>
            <a:lvl4pPr lvl="3" rtl="0">
              <a:spcBef>
                <a:spcPts val="2133"/>
              </a:spcBef>
              <a:spcAft>
                <a:spcPts val="0"/>
              </a:spcAft>
              <a:buSzPts val="1400"/>
              <a:buNone/>
              <a:defRPr/>
            </a:lvl4pPr>
            <a:lvl5pPr lvl="4" rtl="0">
              <a:spcBef>
                <a:spcPts val="2133"/>
              </a:spcBef>
              <a:spcAft>
                <a:spcPts val="0"/>
              </a:spcAft>
              <a:buSzPts val="1400"/>
              <a:buNone/>
              <a:defRPr/>
            </a:lvl5pPr>
            <a:lvl6pPr lvl="5" rtl="0">
              <a:spcBef>
                <a:spcPts val="2133"/>
              </a:spcBef>
              <a:spcAft>
                <a:spcPts val="0"/>
              </a:spcAft>
              <a:buSzPts val="1400"/>
              <a:buNone/>
              <a:defRPr/>
            </a:lvl6pPr>
            <a:lvl7pPr lvl="6" rtl="0">
              <a:spcBef>
                <a:spcPts val="2133"/>
              </a:spcBef>
              <a:spcAft>
                <a:spcPts val="0"/>
              </a:spcAft>
              <a:buSzPts val="1400"/>
              <a:buNone/>
              <a:defRPr/>
            </a:lvl7pPr>
            <a:lvl8pPr lvl="7" rtl="0">
              <a:spcBef>
                <a:spcPts val="2133"/>
              </a:spcBef>
              <a:spcAft>
                <a:spcPts val="0"/>
              </a:spcAft>
              <a:buSzPts val="1400"/>
              <a:buNone/>
              <a:defRPr/>
            </a:lvl8pPr>
            <a:lvl9pPr lvl="8" rtl="0">
              <a:spcBef>
                <a:spcPts val="2133"/>
              </a:spcBef>
              <a:spcAft>
                <a:spcPts val="2133"/>
              </a:spcAft>
              <a:buSzPts val="1400"/>
              <a:buNone/>
              <a:defRPr/>
            </a:lvl9pPr>
          </a:lstStyle>
          <a:p>
            <a:endParaRPr/>
          </a:p>
        </p:txBody>
      </p:sp>
    </p:spTree>
    <p:extLst>
      <p:ext uri="{BB962C8B-B14F-4D97-AF65-F5344CB8AC3E}">
        <p14:creationId xmlns:p14="http://schemas.microsoft.com/office/powerpoint/2010/main" val="42859342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415600" y="2867800"/>
            <a:ext cx="11360800" cy="11224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4800"/>
            </a:lvl1pPr>
            <a:lvl2pPr lvl="1" algn="ctr">
              <a:spcBef>
                <a:spcPts val="0"/>
              </a:spcBef>
              <a:spcAft>
                <a:spcPts val="0"/>
              </a:spcAft>
              <a:buSzPts val="3600"/>
              <a:buNone/>
              <a:defRPr sz="4800"/>
            </a:lvl2pPr>
            <a:lvl3pPr lvl="2" algn="ctr">
              <a:spcBef>
                <a:spcPts val="0"/>
              </a:spcBef>
              <a:spcAft>
                <a:spcPts val="0"/>
              </a:spcAft>
              <a:buSzPts val="3600"/>
              <a:buNone/>
              <a:defRPr sz="4800"/>
            </a:lvl3pPr>
            <a:lvl4pPr lvl="3" algn="ctr">
              <a:spcBef>
                <a:spcPts val="0"/>
              </a:spcBef>
              <a:spcAft>
                <a:spcPts val="0"/>
              </a:spcAft>
              <a:buSzPts val="3600"/>
              <a:buNone/>
              <a:defRPr sz="4800"/>
            </a:lvl4pPr>
            <a:lvl5pPr lvl="4" algn="ctr">
              <a:spcBef>
                <a:spcPts val="0"/>
              </a:spcBef>
              <a:spcAft>
                <a:spcPts val="0"/>
              </a:spcAft>
              <a:buSzPts val="3600"/>
              <a:buNone/>
              <a:defRPr sz="4800"/>
            </a:lvl5pPr>
            <a:lvl6pPr lvl="5" algn="ctr">
              <a:spcBef>
                <a:spcPts val="0"/>
              </a:spcBef>
              <a:spcAft>
                <a:spcPts val="0"/>
              </a:spcAft>
              <a:buSzPts val="3600"/>
              <a:buNone/>
              <a:defRPr sz="4800"/>
            </a:lvl6pPr>
            <a:lvl7pPr lvl="6" algn="ctr">
              <a:spcBef>
                <a:spcPts val="0"/>
              </a:spcBef>
              <a:spcAft>
                <a:spcPts val="0"/>
              </a:spcAft>
              <a:buSzPts val="3600"/>
              <a:buNone/>
              <a:defRPr sz="4800"/>
            </a:lvl7pPr>
            <a:lvl8pPr lvl="7" algn="ctr">
              <a:spcBef>
                <a:spcPts val="0"/>
              </a:spcBef>
              <a:spcAft>
                <a:spcPts val="0"/>
              </a:spcAft>
              <a:buSzPts val="3600"/>
              <a:buNone/>
              <a:defRPr sz="4800"/>
            </a:lvl8pPr>
            <a:lvl9pPr lvl="8" algn="ctr">
              <a:spcBef>
                <a:spcPts val="0"/>
              </a:spcBef>
              <a:spcAft>
                <a:spcPts val="0"/>
              </a:spcAft>
              <a:buSzPts val="3600"/>
              <a:buNone/>
              <a:defRPr sz="4800"/>
            </a:lvl9pPr>
          </a:lstStyle>
          <a:p>
            <a:endParaRPr/>
          </a:p>
        </p:txBody>
      </p:sp>
      <p:sp>
        <p:nvSpPr>
          <p:cNvPr id="13" name="Google Shape;13;p3"/>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2123637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4"/>
        <p:cNvGrpSpPr/>
        <p:nvPr/>
      </p:nvGrpSpPr>
      <p:grpSpPr>
        <a:xfrm>
          <a:off x="0" y="0"/>
          <a:ext cx="0" cy="0"/>
          <a:chOff x="0" y="0"/>
          <a:chExt cx="0" cy="0"/>
        </a:xfrm>
      </p:grpSpPr>
      <p:sp>
        <p:nvSpPr>
          <p:cNvPr id="15" name="Google Shape;15;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6" name="Google Shape;16;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17" name="Google Shape;17;p4"/>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2331760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18"/>
        <p:cNvGrpSpPr/>
        <p:nvPr/>
      </p:nvGrpSpPr>
      <p:grpSpPr>
        <a:xfrm>
          <a:off x="0" y="0"/>
          <a:ext cx="0" cy="0"/>
          <a:chOff x="0" y="0"/>
          <a:chExt cx="0" cy="0"/>
        </a:xfrm>
      </p:grpSpPr>
      <p:sp>
        <p:nvSpPr>
          <p:cNvPr id="19" name="Google Shape;19;p5"/>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0" name="Google Shape;20;p5"/>
          <p:cNvSpPr txBox="1">
            <a:spLocks noGrp="1"/>
          </p:cNvSpPr>
          <p:nvPr>
            <p:ph type="body" idx="1"/>
          </p:nvPr>
        </p:nvSpPr>
        <p:spPr>
          <a:xfrm>
            <a:off x="415600" y="1536633"/>
            <a:ext cx="5333200" cy="4555200"/>
          </a:xfrm>
          <a:prstGeom prst="rect">
            <a:avLst/>
          </a:prstGeom>
        </p:spPr>
        <p:txBody>
          <a:bodyPr spcFirstLastPara="1" wrap="square" lIns="91425" tIns="91425" rIns="91425" bIns="91425" anchor="t" anchorCtr="0">
            <a:noAutofit/>
          </a:bodyPr>
          <a:lstStyle>
            <a:lvl1pPr marL="609585" lvl="0" indent="-423323">
              <a:spcBef>
                <a:spcPts val="0"/>
              </a:spcBef>
              <a:spcAft>
                <a:spcPts val="0"/>
              </a:spcAft>
              <a:buSzPts val="1400"/>
              <a:buChar char="●"/>
              <a:defRPr sz="1867"/>
            </a:lvl1pPr>
            <a:lvl2pPr marL="1219170" lvl="1" indent="-406390">
              <a:spcBef>
                <a:spcPts val="2133"/>
              </a:spcBef>
              <a:spcAft>
                <a:spcPts val="0"/>
              </a:spcAft>
              <a:buSzPts val="1200"/>
              <a:buChar char="○"/>
              <a:defRPr sz="1600"/>
            </a:lvl2pPr>
            <a:lvl3pPr marL="1828754" lvl="2" indent="-406390">
              <a:spcBef>
                <a:spcPts val="2133"/>
              </a:spcBef>
              <a:spcAft>
                <a:spcPts val="0"/>
              </a:spcAft>
              <a:buSzPts val="1200"/>
              <a:buChar char="■"/>
              <a:defRPr sz="1600"/>
            </a:lvl3pPr>
            <a:lvl4pPr marL="2438339" lvl="3" indent="-406390">
              <a:spcBef>
                <a:spcPts val="2133"/>
              </a:spcBef>
              <a:spcAft>
                <a:spcPts val="0"/>
              </a:spcAft>
              <a:buSzPts val="1200"/>
              <a:buChar char="●"/>
              <a:defRPr sz="1600"/>
            </a:lvl4pPr>
            <a:lvl5pPr marL="3047924" lvl="4" indent="-406390">
              <a:spcBef>
                <a:spcPts val="2133"/>
              </a:spcBef>
              <a:spcAft>
                <a:spcPts val="0"/>
              </a:spcAft>
              <a:buSzPts val="1200"/>
              <a:buChar char="○"/>
              <a:defRPr sz="1600"/>
            </a:lvl5pPr>
            <a:lvl6pPr marL="3657509" lvl="5" indent="-406390">
              <a:spcBef>
                <a:spcPts val="2133"/>
              </a:spcBef>
              <a:spcAft>
                <a:spcPts val="0"/>
              </a:spcAft>
              <a:buSzPts val="1200"/>
              <a:buChar char="■"/>
              <a:defRPr sz="1600"/>
            </a:lvl6pPr>
            <a:lvl7pPr marL="4267093" lvl="6" indent="-406390">
              <a:spcBef>
                <a:spcPts val="2133"/>
              </a:spcBef>
              <a:spcAft>
                <a:spcPts val="0"/>
              </a:spcAft>
              <a:buSzPts val="1200"/>
              <a:buChar char="●"/>
              <a:defRPr sz="1600"/>
            </a:lvl7pPr>
            <a:lvl8pPr marL="4876678" lvl="7" indent="-406390">
              <a:spcBef>
                <a:spcPts val="2133"/>
              </a:spcBef>
              <a:spcAft>
                <a:spcPts val="0"/>
              </a:spcAft>
              <a:buSzPts val="1200"/>
              <a:buChar char="○"/>
              <a:defRPr sz="1600"/>
            </a:lvl8pPr>
            <a:lvl9pPr marL="5486263" lvl="8" indent="-406390">
              <a:spcBef>
                <a:spcPts val="2133"/>
              </a:spcBef>
              <a:spcAft>
                <a:spcPts val="2133"/>
              </a:spcAft>
              <a:buSzPts val="1200"/>
              <a:buChar char="■"/>
              <a:defRPr sz="1600"/>
            </a:lvl9pPr>
          </a:lstStyle>
          <a:p>
            <a:endParaRPr/>
          </a:p>
        </p:txBody>
      </p:sp>
      <p:sp>
        <p:nvSpPr>
          <p:cNvPr id="21" name="Google Shape;21;p5"/>
          <p:cNvSpPr txBox="1">
            <a:spLocks noGrp="1"/>
          </p:cNvSpPr>
          <p:nvPr>
            <p:ph type="body" idx="2"/>
          </p:nvPr>
        </p:nvSpPr>
        <p:spPr>
          <a:xfrm>
            <a:off x="6443200" y="1536633"/>
            <a:ext cx="5333200" cy="4555200"/>
          </a:xfrm>
          <a:prstGeom prst="rect">
            <a:avLst/>
          </a:prstGeom>
        </p:spPr>
        <p:txBody>
          <a:bodyPr spcFirstLastPara="1" wrap="square" lIns="91425" tIns="91425" rIns="91425" bIns="91425" anchor="t" anchorCtr="0">
            <a:noAutofit/>
          </a:bodyPr>
          <a:lstStyle>
            <a:lvl1pPr marL="609585" lvl="0" indent="-423323">
              <a:spcBef>
                <a:spcPts val="0"/>
              </a:spcBef>
              <a:spcAft>
                <a:spcPts val="0"/>
              </a:spcAft>
              <a:buSzPts val="1400"/>
              <a:buChar char="●"/>
              <a:defRPr sz="1867"/>
            </a:lvl1pPr>
            <a:lvl2pPr marL="1219170" lvl="1" indent="-406390">
              <a:spcBef>
                <a:spcPts val="2133"/>
              </a:spcBef>
              <a:spcAft>
                <a:spcPts val="0"/>
              </a:spcAft>
              <a:buSzPts val="1200"/>
              <a:buChar char="○"/>
              <a:defRPr sz="1600"/>
            </a:lvl2pPr>
            <a:lvl3pPr marL="1828754" lvl="2" indent="-406390">
              <a:spcBef>
                <a:spcPts val="2133"/>
              </a:spcBef>
              <a:spcAft>
                <a:spcPts val="0"/>
              </a:spcAft>
              <a:buSzPts val="1200"/>
              <a:buChar char="■"/>
              <a:defRPr sz="1600"/>
            </a:lvl3pPr>
            <a:lvl4pPr marL="2438339" lvl="3" indent="-406390">
              <a:spcBef>
                <a:spcPts val="2133"/>
              </a:spcBef>
              <a:spcAft>
                <a:spcPts val="0"/>
              </a:spcAft>
              <a:buSzPts val="1200"/>
              <a:buChar char="●"/>
              <a:defRPr sz="1600"/>
            </a:lvl4pPr>
            <a:lvl5pPr marL="3047924" lvl="4" indent="-406390">
              <a:spcBef>
                <a:spcPts val="2133"/>
              </a:spcBef>
              <a:spcAft>
                <a:spcPts val="0"/>
              </a:spcAft>
              <a:buSzPts val="1200"/>
              <a:buChar char="○"/>
              <a:defRPr sz="1600"/>
            </a:lvl5pPr>
            <a:lvl6pPr marL="3657509" lvl="5" indent="-406390">
              <a:spcBef>
                <a:spcPts val="2133"/>
              </a:spcBef>
              <a:spcAft>
                <a:spcPts val="0"/>
              </a:spcAft>
              <a:buSzPts val="1200"/>
              <a:buChar char="■"/>
              <a:defRPr sz="1600"/>
            </a:lvl6pPr>
            <a:lvl7pPr marL="4267093" lvl="6" indent="-406390">
              <a:spcBef>
                <a:spcPts val="2133"/>
              </a:spcBef>
              <a:spcAft>
                <a:spcPts val="0"/>
              </a:spcAft>
              <a:buSzPts val="1200"/>
              <a:buChar char="●"/>
              <a:defRPr sz="1600"/>
            </a:lvl7pPr>
            <a:lvl8pPr marL="4876678" lvl="7" indent="-406390">
              <a:spcBef>
                <a:spcPts val="2133"/>
              </a:spcBef>
              <a:spcAft>
                <a:spcPts val="0"/>
              </a:spcAft>
              <a:buSzPts val="1200"/>
              <a:buChar char="○"/>
              <a:defRPr sz="1600"/>
            </a:lvl8pPr>
            <a:lvl9pPr marL="5486263" lvl="8" indent="-406390">
              <a:spcBef>
                <a:spcPts val="2133"/>
              </a:spcBef>
              <a:spcAft>
                <a:spcPts val="2133"/>
              </a:spcAft>
              <a:buSzPts val="1200"/>
              <a:buChar char="■"/>
              <a:defRPr sz="1600"/>
            </a:lvl9pPr>
          </a:lstStyle>
          <a:p>
            <a:endParaRPr/>
          </a:p>
        </p:txBody>
      </p:sp>
      <p:sp>
        <p:nvSpPr>
          <p:cNvPr id="22" name="Google Shape;22;p5"/>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8045758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23"/>
        <p:cNvGrpSpPr/>
        <p:nvPr/>
      </p:nvGrpSpPr>
      <p:grpSpPr>
        <a:xfrm>
          <a:off x="0" y="0"/>
          <a:ext cx="0" cy="0"/>
          <a:chOff x="0" y="0"/>
          <a:chExt cx="0" cy="0"/>
        </a:xfrm>
      </p:grpSpPr>
      <p:sp>
        <p:nvSpPr>
          <p:cNvPr id="24" name="Google Shape;24;p6"/>
          <p:cNvSpPr txBox="1">
            <a:spLocks noGrp="1"/>
          </p:cNvSpPr>
          <p:nvPr>
            <p:ph type="title"/>
          </p:nvPr>
        </p:nvSpPr>
        <p:spPr>
          <a:xfrm>
            <a:off x="609600" y="548633"/>
            <a:ext cx="10972800" cy="642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000000"/>
              </a:buClr>
              <a:buSzPts val="3000"/>
              <a:buFont typeface="Fira Sans Extra Condensed"/>
              <a:buNone/>
              <a:defRPr sz="4000">
                <a:solidFill>
                  <a:srgbClr val="000000"/>
                </a:solidFill>
                <a:latin typeface="Fira Sans Extra Condensed"/>
                <a:ea typeface="Fira Sans Extra Condensed"/>
                <a:cs typeface="Fira Sans Extra Condensed"/>
                <a:sym typeface="Fira Sans Extra Condensed"/>
              </a:defRPr>
            </a:lvl1pPr>
            <a:lvl2pPr lvl="1" algn="ctr" rtl="0">
              <a:spcBef>
                <a:spcPts val="0"/>
              </a:spcBef>
              <a:spcAft>
                <a:spcPts val="0"/>
              </a:spcAft>
              <a:buClr>
                <a:srgbClr val="000000"/>
              </a:buClr>
              <a:buSzPts val="3000"/>
              <a:buFont typeface="Fira Sans Extra Condensed"/>
              <a:buNone/>
              <a:defRPr sz="4000">
                <a:solidFill>
                  <a:srgbClr val="000000"/>
                </a:solidFill>
                <a:latin typeface="Fira Sans Extra Condensed"/>
                <a:ea typeface="Fira Sans Extra Condensed"/>
                <a:cs typeface="Fira Sans Extra Condensed"/>
                <a:sym typeface="Fira Sans Extra Condensed"/>
              </a:defRPr>
            </a:lvl2pPr>
            <a:lvl3pPr lvl="2" algn="ctr" rtl="0">
              <a:spcBef>
                <a:spcPts val="0"/>
              </a:spcBef>
              <a:spcAft>
                <a:spcPts val="0"/>
              </a:spcAft>
              <a:buClr>
                <a:srgbClr val="000000"/>
              </a:buClr>
              <a:buSzPts val="3000"/>
              <a:buFont typeface="Fira Sans Extra Condensed"/>
              <a:buNone/>
              <a:defRPr sz="4000">
                <a:solidFill>
                  <a:srgbClr val="000000"/>
                </a:solidFill>
                <a:latin typeface="Fira Sans Extra Condensed"/>
                <a:ea typeface="Fira Sans Extra Condensed"/>
                <a:cs typeface="Fira Sans Extra Condensed"/>
                <a:sym typeface="Fira Sans Extra Condensed"/>
              </a:defRPr>
            </a:lvl3pPr>
            <a:lvl4pPr lvl="3" algn="ctr" rtl="0">
              <a:spcBef>
                <a:spcPts val="0"/>
              </a:spcBef>
              <a:spcAft>
                <a:spcPts val="0"/>
              </a:spcAft>
              <a:buClr>
                <a:srgbClr val="000000"/>
              </a:buClr>
              <a:buSzPts val="3000"/>
              <a:buFont typeface="Fira Sans Extra Condensed"/>
              <a:buNone/>
              <a:defRPr sz="4000">
                <a:solidFill>
                  <a:srgbClr val="000000"/>
                </a:solidFill>
                <a:latin typeface="Fira Sans Extra Condensed"/>
                <a:ea typeface="Fira Sans Extra Condensed"/>
                <a:cs typeface="Fira Sans Extra Condensed"/>
                <a:sym typeface="Fira Sans Extra Condensed"/>
              </a:defRPr>
            </a:lvl4pPr>
            <a:lvl5pPr lvl="4" algn="ctr" rtl="0">
              <a:spcBef>
                <a:spcPts val="0"/>
              </a:spcBef>
              <a:spcAft>
                <a:spcPts val="0"/>
              </a:spcAft>
              <a:buClr>
                <a:srgbClr val="000000"/>
              </a:buClr>
              <a:buSzPts val="3000"/>
              <a:buFont typeface="Fira Sans Extra Condensed"/>
              <a:buNone/>
              <a:defRPr sz="4000">
                <a:solidFill>
                  <a:srgbClr val="000000"/>
                </a:solidFill>
                <a:latin typeface="Fira Sans Extra Condensed"/>
                <a:ea typeface="Fira Sans Extra Condensed"/>
                <a:cs typeface="Fira Sans Extra Condensed"/>
                <a:sym typeface="Fira Sans Extra Condensed"/>
              </a:defRPr>
            </a:lvl5pPr>
            <a:lvl6pPr lvl="5" algn="ctr" rtl="0">
              <a:spcBef>
                <a:spcPts val="0"/>
              </a:spcBef>
              <a:spcAft>
                <a:spcPts val="0"/>
              </a:spcAft>
              <a:buClr>
                <a:srgbClr val="000000"/>
              </a:buClr>
              <a:buSzPts val="3000"/>
              <a:buFont typeface="Fira Sans Extra Condensed"/>
              <a:buNone/>
              <a:defRPr sz="4000">
                <a:solidFill>
                  <a:srgbClr val="000000"/>
                </a:solidFill>
                <a:latin typeface="Fira Sans Extra Condensed"/>
                <a:ea typeface="Fira Sans Extra Condensed"/>
                <a:cs typeface="Fira Sans Extra Condensed"/>
                <a:sym typeface="Fira Sans Extra Condensed"/>
              </a:defRPr>
            </a:lvl6pPr>
            <a:lvl7pPr lvl="6" algn="ctr" rtl="0">
              <a:spcBef>
                <a:spcPts val="0"/>
              </a:spcBef>
              <a:spcAft>
                <a:spcPts val="0"/>
              </a:spcAft>
              <a:buClr>
                <a:srgbClr val="000000"/>
              </a:buClr>
              <a:buSzPts val="3000"/>
              <a:buFont typeface="Fira Sans Extra Condensed"/>
              <a:buNone/>
              <a:defRPr sz="4000">
                <a:solidFill>
                  <a:srgbClr val="000000"/>
                </a:solidFill>
                <a:latin typeface="Fira Sans Extra Condensed"/>
                <a:ea typeface="Fira Sans Extra Condensed"/>
                <a:cs typeface="Fira Sans Extra Condensed"/>
                <a:sym typeface="Fira Sans Extra Condensed"/>
              </a:defRPr>
            </a:lvl7pPr>
            <a:lvl8pPr lvl="7" algn="ctr" rtl="0">
              <a:spcBef>
                <a:spcPts val="0"/>
              </a:spcBef>
              <a:spcAft>
                <a:spcPts val="0"/>
              </a:spcAft>
              <a:buClr>
                <a:srgbClr val="000000"/>
              </a:buClr>
              <a:buSzPts val="3000"/>
              <a:buFont typeface="Fira Sans Extra Condensed"/>
              <a:buNone/>
              <a:defRPr sz="4000">
                <a:solidFill>
                  <a:srgbClr val="000000"/>
                </a:solidFill>
                <a:latin typeface="Fira Sans Extra Condensed"/>
                <a:ea typeface="Fira Sans Extra Condensed"/>
                <a:cs typeface="Fira Sans Extra Condensed"/>
                <a:sym typeface="Fira Sans Extra Condensed"/>
              </a:defRPr>
            </a:lvl8pPr>
            <a:lvl9pPr lvl="8" algn="ctr" rtl="0">
              <a:spcBef>
                <a:spcPts val="0"/>
              </a:spcBef>
              <a:spcAft>
                <a:spcPts val="0"/>
              </a:spcAft>
              <a:buClr>
                <a:srgbClr val="000000"/>
              </a:buClr>
              <a:buSzPts val="3000"/>
              <a:buFont typeface="Fira Sans Extra Condensed"/>
              <a:buNone/>
              <a:defRPr sz="4000">
                <a:solidFill>
                  <a:srgbClr val="000000"/>
                </a:solidFill>
                <a:latin typeface="Fira Sans Extra Condensed"/>
                <a:ea typeface="Fira Sans Extra Condensed"/>
                <a:cs typeface="Fira Sans Extra Condensed"/>
                <a:sym typeface="Fira Sans Extra Condensed"/>
              </a:defRPr>
            </a:lvl9pPr>
          </a:lstStyle>
          <a:p>
            <a:endParaRPr/>
          </a:p>
        </p:txBody>
      </p:sp>
    </p:spTree>
    <p:extLst>
      <p:ext uri="{BB962C8B-B14F-4D97-AF65-F5344CB8AC3E}">
        <p14:creationId xmlns:p14="http://schemas.microsoft.com/office/powerpoint/2010/main" val="110560380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25"/>
        <p:cNvGrpSpPr/>
        <p:nvPr/>
      </p:nvGrpSpPr>
      <p:grpSpPr>
        <a:xfrm>
          <a:off x="0" y="0"/>
          <a:ext cx="0" cy="0"/>
          <a:chOff x="0" y="0"/>
          <a:chExt cx="0" cy="0"/>
        </a:xfrm>
      </p:grpSpPr>
      <p:sp>
        <p:nvSpPr>
          <p:cNvPr id="26" name="Google Shape;26;p7"/>
          <p:cNvSpPr txBox="1">
            <a:spLocks noGrp="1"/>
          </p:cNvSpPr>
          <p:nvPr>
            <p:ph type="title"/>
          </p:nvPr>
        </p:nvSpPr>
        <p:spPr>
          <a:xfrm>
            <a:off x="415600" y="740800"/>
            <a:ext cx="3744000" cy="10076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3200"/>
            </a:lvl1pPr>
            <a:lvl2pPr lvl="1">
              <a:spcBef>
                <a:spcPts val="0"/>
              </a:spcBef>
              <a:spcAft>
                <a:spcPts val="0"/>
              </a:spcAft>
              <a:buSzPts val="2400"/>
              <a:buNone/>
              <a:defRPr sz="3200"/>
            </a:lvl2pPr>
            <a:lvl3pPr lvl="2">
              <a:spcBef>
                <a:spcPts val="0"/>
              </a:spcBef>
              <a:spcAft>
                <a:spcPts val="0"/>
              </a:spcAft>
              <a:buSzPts val="2400"/>
              <a:buNone/>
              <a:defRPr sz="3200"/>
            </a:lvl3pPr>
            <a:lvl4pPr lvl="3">
              <a:spcBef>
                <a:spcPts val="0"/>
              </a:spcBef>
              <a:spcAft>
                <a:spcPts val="0"/>
              </a:spcAft>
              <a:buSzPts val="2400"/>
              <a:buNone/>
              <a:defRPr sz="3200"/>
            </a:lvl4pPr>
            <a:lvl5pPr lvl="4">
              <a:spcBef>
                <a:spcPts val="0"/>
              </a:spcBef>
              <a:spcAft>
                <a:spcPts val="0"/>
              </a:spcAft>
              <a:buSzPts val="2400"/>
              <a:buNone/>
              <a:defRPr sz="3200"/>
            </a:lvl5pPr>
            <a:lvl6pPr lvl="5">
              <a:spcBef>
                <a:spcPts val="0"/>
              </a:spcBef>
              <a:spcAft>
                <a:spcPts val="0"/>
              </a:spcAft>
              <a:buSzPts val="2400"/>
              <a:buNone/>
              <a:defRPr sz="3200"/>
            </a:lvl6pPr>
            <a:lvl7pPr lvl="6">
              <a:spcBef>
                <a:spcPts val="0"/>
              </a:spcBef>
              <a:spcAft>
                <a:spcPts val="0"/>
              </a:spcAft>
              <a:buSzPts val="2400"/>
              <a:buNone/>
              <a:defRPr sz="3200"/>
            </a:lvl7pPr>
            <a:lvl8pPr lvl="7">
              <a:spcBef>
                <a:spcPts val="0"/>
              </a:spcBef>
              <a:spcAft>
                <a:spcPts val="0"/>
              </a:spcAft>
              <a:buSzPts val="2400"/>
              <a:buNone/>
              <a:defRPr sz="3200"/>
            </a:lvl8pPr>
            <a:lvl9pPr lvl="8">
              <a:spcBef>
                <a:spcPts val="0"/>
              </a:spcBef>
              <a:spcAft>
                <a:spcPts val="0"/>
              </a:spcAft>
              <a:buSzPts val="2400"/>
              <a:buNone/>
              <a:defRPr sz="3200"/>
            </a:lvl9pPr>
          </a:lstStyle>
          <a:p>
            <a:endParaRPr/>
          </a:p>
        </p:txBody>
      </p:sp>
      <p:sp>
        <p:nvSpPr>
          <p:cNvPr id="27" name="Google Shape;27;p7"/>
          <p:cNvSpPr txBox="1">
            <a:spLocks noGrp="1"/>
          </p:cNvSpPr>
          <p:nvPr>
            <p:ph type="body" idx="1"/>
          </p:nvPr>
        </p:nvSpPr>
        <p:spPr>
          <a:xfrm>
            <a:off x="415600" y="1852800"/>
            <a:ext cx="3744000" cy="4239200"/>
          </a:xfrm>
          <a:prstGeom prst="rect">
            <a:avLst/>
          </a:prstGeom>
        </p:spPr>
        <p:txBody>
          <a:bodyPr spcFirstLastPara="1" wrap="square" lIns="91425" tIns="91425" rIns="91425" bIns="91425" anchor="t" anchorCtr="0">
            <a:noAutofit/>
          </a:bodyPr>
          <a:lstStyle>
            <a:lvl1pPr marL="609585" lvl="0" indent="-406390">
              <a:spcBef>
                <a:spcPts val="0"/>
              </a:spcBef>
              <a:spcAft>
                <a:spcPts val="0"/>
              </a:spcAft>
              <a:buSzPts val="1200"/>
              <a:buChar char="●"/>
              <a:defRPr sz="1600"/>
            </a:lvl1pPr>
            <a:lvl2pPr marL="1219170" lvl="1" indent="-406390">
              <a:spcBef>
                <a:spcPts val="2133"/>
              </a:spcBef>
              <a:spcAft>
                <a:spcPts val="0"/>
              </a:spcAft>
              <a:buSzPts val="1200"/>
              <a:buChar char="○"/>
              <a:defRPr sz="1600"/>
            </a:lvl2pPr>
            <a:lvl3pPr marL="1828754" lvl="2" indent="-406390">
              <a:spcBef>
                <a:spcPts val="2133"/>
              </a:spcBef>
              <a:spcAft>
                <a:spcPts val="0"/>
              </a:spcAft>
              <a:buSzPts val="1200"/>
              <a:buChar char="■"/>
              <a:defRPr sz="1600"/>
            </a:lvl3pPr>
            <a:lvl4pPr marL="2438339" lvl="3" indent="-406390">
              <a:spcBef>
                <a:spcPts val="2133"/>
              </a:spcBef>
              <a:spcAft>
                <a:spcPts val="0"/>
              </a:spcAft>
              <a:buSzPts val="1200"/>
              <a:buChar char="●"/>
              <a:defRPr sz="1600"/>
            </a:lvl4pPr>
            <a:lvl5pPr marL="3047924" lvl="4" indent="-406390">
              <a:spcBef>
                <a:spcPts val="2133"/>
              </a:spcBef>
              <a:spcAft>
                <a:spcPts val="0"/>
              </a:spcAft>
              <a:buSzPts val="1200"/>
              <a:buChar char="○"/>
              <a:defRPr sz="1600"/>
            </a:lvl5pPr>
            <a:lvl6pPr marL="3657509" lvl="5" indent="-406390">
              <a:spcBef>
                <a:spcPts val="2133"/>
              </a:spcBef>
              <a:spcAft>
                <a:spcPts val="0"/>
              </a:spcAft>
              <a:buSzPts val="1200"/>
              <a:buChar char="■"/>
              <a:defRPr sz="1600"/>
            </a:lvl6pPr>
            <a:lvl7pPr marL="4267093" lvl="6" indent="-406390">
              <a:spcBef>
                <a:spcPts val="2133"/>
              </a:spcBef>
              <a:spcAft>
                <a:spcPts val="0"/>
              </a:spcAft>
              <a:buSzPts val="1200"/>
              <a:buChar char="●"/>
              <a:defRPr sz="1600"/>
            </a:lvl7pPr>
            <a:lvl8pPr marL="4876678" lvl="7" indent="-406390">
              <a:spcBef>
                <a:spcPts val="2133"/>
              </a:spcBef>
              <a:spcAft>
                <a:spcPts val="0"/>
              </a:spcAft>
              <a:buSzPts val="1200"/>
              <a:buChar char="○"/>
              <a:defRPr sz="1600"/>
            </a:lvl8pPr>
            <a:lvl9pPr marL="5486263" lvl="8" indent="-406390">
              <a:spcBef>
                <a:spcPts val="2133"/>
              </a:spcBef>
              <a:spcAft>
                <a:spcPts val="2133"/>
              </a:spcAft>
              <a:buSzPts val="1200"/>
              <a:buChar char="■"/>
              <a:defRPr sz="1600"/>
            </a:lvl9pPr>
          </a:lstStyle>
          <a:p>
            <a:endParaRPr/>
          </a:p>
        </p:txBody>
      </p:sp>
      <p:sp>
        <p:nvSpPr>
          <p:cNvPr id="28" name="Google Shape;28;p7"/>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52541699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29"/>
        <p:cNvGrpSpPr/>
        <p:nvPr/>
      </p:nvGrpSpPr>
      <p:grpSpPr>
        <a:xfrm>
          <a:off x="0" y="0"/>
          <a:ext cx="0" cy="0"/>
          <a:chOff x="0" y="0"/>
          <a:chExt cx="0" cy="0"/>
        </a:xfrm>
      </p:grpSpPr>
      <p:sp>
        <p:nvSpPr>
          <p:cNvPr id="30" name="Google Shape;30;p8"/>
          <p:cNvSpPr txBox="1">
            <a:spLocks noGrp="1"/>
          </p:cNvSpPr>
          <p:nvPr>
            <p:ph type="title"/>
          </p:nvPr>
        </p:nvSpPr>
        <p:spPr>
          <a:xfrm>
            <a:off x="653667" y="600200"/>
            <a:ext cx="8490400" cy="54544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6400"/>
            </a:lvl1pPr>
            <a:lvl2pPr lvl="1">
              <a:spcBef>
                <a:spcPts val="0"/>
              </a:spcBef>
              <a:spcAft>
                <a:spcPts val="0"/>
              </a:spcAft>
              <a:buSzPts val="4800"/>
              <a:buNone/>
              <a:defRPr sz="6400"/>
            </a:lvl2pPr>
            <a:lvl3pPr lvl="2">
              <a:spcBef>
                <a:spcPts val="0"/>
              </a:spcBef>
              <a:spcAft>
                <a:spcPts val="0"/>
              </a:spcAft>
              <a:buSzPts val="4800"/>
              <a:buNone/>
              <a:defRPr sz="6400"/>
            </a:lvl3pPr>
            <a:lvl4pPr lvl="3">
              <a:spcBef>
                <a:spcPts val="0"/>
              </a:spcBef>
              <a:spcAft>
                <a:spcPts val="0"/>
              </a:spcAft>
              <a:buSzPts val="4800"/>
              <a:buNone/>
              <a:defRPr sz="6400"/>
            </a:lvl4pPr>
            <a:lvl5pPr lvl="4">
              <a:spcBef>
                <a:spcPts val="0"/>
              </a:spcBef>
              <a:spcAft>
                <a:spcPts val="0"/>
              </a:spcAft>
              <a:buSzPts val="4800"/>
              <a:buNone/>
              <a:defRPr sz="6400"/>
            </a:lvl5pPr>
            <a:lvl6pPr lvl="5">
              <a:spcBef>
                <a:spcPts val="0"/>
              </a:spcBef>
              <a:spcAft>
                <a:spcPts val="0"/>
              </a:spcAft>
              <a:buSzPts val="4800"/>
              <a:buNone/>
              <a:defRPr sz="6400"/>
            </a:lvl6pPr>
            <a:lvl7pPr lvl="6">
              <a:spcBef>
                <a:spcPts val="0"/>
              </a:spcBef>
              <a:spcAft>
                <a:spcPts val="0"/>
              </a:spcAft>
              <a:buSzPts val="4800"/>
              <a:buNone/>
              <a:defRPr sz="6400"/>
            </a:lvl7pPr>
            <a:lvl8pPr lvl="7">
              <a:spcBef>
                <a:spcPts val="0"/>
              </a:spcBef>
              <a:spcAft>
                <a:spcPts val="0"/>
              </a:spcAft>
              <a:buSzPts val="4800"/>
              <a:buNone/>
              <a:defRPr sz="6400"/>
            </a:lvl8pPr>
            <a:lvl9pPr lvl="8">
              <a:spcBef>
                <a:spcPts val="0"/>
              </a:spcBef>
              <a:spcAft>
                <a:spcPts val="0"/>
              </a:spcAft>
              <a:buSzPts val="4800"/>
              <a:buNone/>
              <a:defRPr sz="6400"/>
            </a:lvl9pPr>
          </a:lstStyle>
          <a:p>
            <a:endParaRPr/>
          </a:p>
        </p:txBody>
      </p:sp>
      <p:sp>
        <p:nvSpPr>
          <p:cNvPr id="31" name="Google Shape;31;p8"/>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38453444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32"/>
        <p:cNvGrpSpPr/>
        <p:nvPr/>
      </p:nvGrpSpPr>
      <p:grpSpPr>
        <a:xfrm>
          <a:off x="0" y="0"/>
          <a:ext cx="0" cy="0"/>
          <a:chOff x="0" y="0"/>
          <a:chExt cx="0" cy="0"/>
        </a:xfrm>
      </p:grpSpPr>
      <p:sp>
        <p:nvSpPr>
          <p:cNvPr id="33" name="Google Shape;33;p9"/>
          <p:cNvSpPr/>
          <p:nvPr/>
        </p:nvSpPr>
        <p:spPr>
          <a:xfrm>
            <a:off x="6096000" y="-167"/>
            <a:ext cx="6096000" cy="68580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4" name="Google Shape;34;p9"/>
          <p:cNvSpPr txBox="1">
            <a:spLocks noGrp="1"/>
          </p:cNvSpPr>
          <p:nvPr>
            <p:ph type="title"/>
          </p:nvPr>
        </p:nvSpPr>
        <p:spPr>
          <a:xfrm>
            <a:off x="354000" y="1644233"/>
            <a:ext cx="5393600" cy="19764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5600"/>
            </a:lvl1pPr>
            <a:lvl2pPr lvl="1" algn="ctr">
              <a:spcBef>
                <a:spcPts val="0"/>
              </a:spcBef>
              <a:spcAft>
                <a:spcPts val="0"/>
              </a:spcAft>
              <a:buSzPts val="4200"/>
              <a:buNone/>
              <a:defRPr sz="5600"/>
            </a:lvl2pPr>
            <a:lvl3pPr lvl="2" algn="ctr">
              <a:spcBef>
                <a:spcPts val="0"/>
              </a:spcBef>
              <a:spcAft>
                <a:spcPts val="0"/>
              </a:spcAft>
              <a:buSzPts val="4200"/>
              <a:buNone/>
              <a:defRPr sz="5600"/>
            </a:lvl3pPr>
            <a:lvl4pPr lvl="3" algn="ctr">
              <a:spcBef>
                <a:spcPts val="0"/>
              </a:spcBef>
              <a:spcAft>
                <a:spcPts val="0"/>
              </a:spcAft>
              <a:buSzPts val="4200"/>
              <a:buNone/>
              <a:defRPr sz="5600"/>
            </a:lvl4pPr>
            <a:lvl5pPr lvl="4" algn="ctr">
              <a:spcBef>
                <a:spcPts val="0"/>
              </a:spcBef>
              <a:spcAft>
                <a:spcPts val="0"/>
              </a:spcAft>
              <a:buSzPts val="4200"/>
              <a:buNone/>
              <a:defRPr sz="5600"/>
            </a:lvl5pPr>
            <a:lvl6pPr lvl="5" algn="ctr">
              <a:spcBef>
                <a:spcPts val="0"/>
              </a:spcBef>
              <a:spcAft>
                <a:spcPts val="0"/>
              </a:spcAft>
              <a:buSzPts val="4200"/>
              <a:buNone/>
              <a:defRPr sz="5600"/>
            </a:lvl6pPr>
            <a:lvl7pPr lvl="6" algn="ctr">
              <a:spcBef>
                <a:spcPts val="0"/>
              </a:spcBef>
              <a:spcAft>
                <a:spcPts val="0"/>
              </a:spcAft>
              <a:buSzPts val="4200"/>
              <a:buNone/>
              <a:defRPr sz="5600"/>
            </a:lvl7pPr>
            <a:lvl8pPr lvl="7" algn="ctr">
              <a:spcBef>
                <a:spcPts val="0"/>
              </a:spcBef>
              <a:spcAft>
                <a:spcPts val="0"/>
              </a:spcAft>
              <a:buSzPts val="4200"/>
              <a:buNone/>
              <a:defRPr sz="5600"/>
            </a:lvl8pPr>
            <a:lvl9pPr lvl="8" algn="ctr">
              <a:spcBef>
                <a:spcPts val="0"/>
              </a:spcBef>
              <a:spcAft>
                <a:spcPts val="0"/>
              </a:spcAft>
              <a:buSzPts val="4200"/>
              <a:buNone/>
              <a:defRPr sz="5600"/>
            </a:lvl9pPr>
          </a:lstStyle>
          <a:p>
            <a:endParaRPr/>
          </a:p>
        </p:txBody>
      </p:sp>
      <p:sp>
        <p:nvSpPr>
          <p:cNvPr id="35" name="Google Shape;35;p9"/>
          <p:cNvSpPr txBox="1">
            <a:spLocks noGrp="1"/>
          </p:cNvSpPr>
          <p:nvPr>
            <p:ph type="subTitle" idx="1"/>
          </p:nvPr>
        </p:nvSpPr>
        <p:spPr>
          <a:xfrm>
            <a:off x="354000" y="3737433"/>
            <a:ext cx="5393600" cy="16468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800"/>
            </a:lvl1pPr>
            <a:lvl2pPr lvl="1" algn="ctr">
              <a:lnSpc>
                <a:spcPct val="100000"/>
              </a:lnSpc>
              <a:spcBef>
                <a:spcPts val="0"/>
              </a:spcBef>
              <a:spcAft>
                <a:spcPts val="0"/>
              </a:spcAft>
              <a:buSzPts val="2100"/>
              <a:buNone/>
              <a:defRPr sz="2800"/>
            </a:lvl2pPr>
            <a:lvl3pPr lvl="2" algn="ctr">
              <a:lnSpc>
                <a:spcPct val="100000"/>
              </a:lnSpc>
              <a:spcBef>
                <a:spcPts val="0"/>
              </a:spcBef>
              <a:spcAft>
                <a:spcPts val="0"/>
              </a:spcAft>
              <a:buSzPts val="2100"/>
              <a:buNone/>
              <a:defRPr sz="2800"/>
            </a:lvl3pPr>
            <a:lvl4pPr lvl="3" algn="ctr">
              <a:lnSpc>
                <a:spcPct val="100000"/>
              </a:lnSpc>
              <a:spcBef>
                <a:spcPts val="0"/>
              </a:spcBef>
              <a:spcAft>
                <a:spcPts val="0"/>
              </a:spcAft>
              <a:buSzPts val="2100"/>
              <a:buNone/>
              <a:defRPr sz="2800"/>
            </a:lvl4pPr>
            <a:lvl5pPr lvl="4" algn="ctr">
              <a:lnSpc>
                <a:spcPct val="100000"/>
              </a:lnSpc>
              <a:spcBef>
                <a:spcPts val="0"/>
              </a:spcBef>
              <a:spcAft>
                <a:spcPts val="0"/>
              </a:spcAft>
              <a:buSzPts val="2100"/>
              <a:buNone/>
              <a:defRPr sz="2800"/>
            </a:lvl5pPr>
            <a:lvl6pPr lvl="5" algn="ctr">
              <a:lnSpc>
                <a:spcPct val="100000"/>
              </a:lnSpc>
              <a:spcBef>
                <a:spcPts val="0"/>
              </a:spcBef>
              <a:spcAft>
                <a:spcPts val="0"/>
              </a:spcAft>
              <a:buSzPts val="2100"/>
              <a:buNone/>
              <a:defRPr sz="2800"/>
            </a:lvl6pPr>
            <a:lvl7pPr lvl="6" algn="ctr">
              <a:lnSpc>
                <a:spcPct val="100000"/>
              </a:lnSpc>
              <a:spcBef>
                <a:spcPts val="0"/>
              </a:spcBef>
              <a:spcAft>
                <a:spcPts val="0"/>
              </a:spcAft>
              <a:buSzPts val="2100"/>
              <a:buNone/>
              <a:defRPr sz="2800"/>
            </a:lvl7pPr>
            <a:lvl8pPr lvl="7" algn="ctr">
              <a:lnSpc>
                <a:spcPct val="100000"/>
              </a:lnSpc>
              <a:spcBef>
                <a:spcPts val="0"/>
              </a:spcBef>
              <a:spcAft>
                <a:spcPts val="0"/>
              </a:spcAft>
              <a:buSzPts val="2100"/>
              <a:buNone/>
              <a:defRPr sz="2800"/>
            </a:lvl8pPr>
            <a:lvl9pPr lvl="8" algn="ctr">
              <a:lnSpc>
                <a:spcPct val="100000"/>
              </a:lnSpc>
              <a:spcBef>
                <a:spcPts val="0"/>
              </a:spcBef>
              <a:spcAft>
                <a:spcPts val="0"/>
              </a:spcAft>
              <a:buSzPts val="2100"/>
              <a:buNone/>
              <a:defRPr sz="2800"/>
            </a:lvl9pPr>
          </a:lstStyle>
          <a:p>
            <a:endParaRPr/>
          </a:p>
        </p:txBody>
      </p:sp>
      <p:sp>
        <p:nvSpPr>
          <p:cNvPr id="36" name="Google Shape;36;p9"/>
          <p:cNvSpPr txBox="1">
            <a:spLocks noGrp="1"/>
          </p:cNvSpPr>
          <p:nvPr>
            <p:ph type="body" idx="2"/>
          </p:nvPr>
        </p:nvSpPr>
        <p:spPr>
          <a:xfrm>
            <a:off x="6586000" y="965433"/>
            <a:ext cx="5116000" cy="4926800"/>
          </a:xfrm>
          <a:prstGeom prst="rect">
            <a:avLst/>
          </a:prstGeom>
        </p:spPr>
        <p:txBody>
          <a:bodyPr spcFirstLastPara="1" wrap="square" lIns="91425" tIns="91425" rIns="91425" bIns="91425" anchor="ctr"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37" name="Google Shape;37;p9"/>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9117769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72CDAE-C4D6-48AB-A37C-840F415CF4CB}"/>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74983026-0CB8-45F0-B897-2C6BF22BE53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33AF1FC-66A1-4C7B-99DD-942A2DCAC8DB}"/>
              </a:ext>
            </a:extLst>
          </p:cNvPr>
          <p:cNvSpPr>
            <a:spLocks noGrp="1"/>
          </p:cNvSpPr>
          <p:nvPr>
            <p:ph type="dt" sz="half" idx="10"/>
          </p:nvPr>
        </p:nvSpPr>
        <p:spPr/>
        <p:txBody>
          <a:bodyPr/>
          <a:lstStyle/>
          <a:p>
            <a:fld id="{AD01A0EB-9E9C-4CC4-9A5C-2F85E8A53D3F}" type="datetimeFigureOut">
              <a:rPr lang="en-GB" smtClean="0"/>
              <a:t>31/08/2021</a:t>
            </a:fld>
            <a:endParaRPr lang="en-GB"/>
          </a:p>
        </p:txBody>
      </p:sp>
      <p:sp>
        <p:nvSpPr>
          <p:cNvPr id="5" name="Footer Placeholder 4">
            <a:extLst>
              <a:ext uri="{FF2B5EF4-FFF2-40B4-BE49-F238E27FC236}">
                <a16:creationId xmlns:a16="http://schemas.microsoft.com/office/drawing/2014/main" id="{BC98DC65-1448-468C-8DEA-2B0BE28C4DF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D69221B-5EF7-4FFC-9E4C-CADE3CE79B00}"/>
              </a:ext>
            </a:extLst>
          </p:cNvPr>
          <p:cNvSpPr>
            <a:spLocks noGrp="1"/>
          </p:cNvSpPr>
          <p:nvPr>
            <p:ph type="sldNum" sz="quarter" idx="12"/>
          </p:nvPr>
        </p:nvSpPr>
        <p:spPr/>
        <p:txBody>
          <a:bodyPr/>
          <a:lstStyle/>
          <a:p>
            <a:fld id="{C747848A-B148-4B0B-8B92-F7CA391A6694}" type="slidenum">
              <a:rPr lang="en-GB" smtClean="0"/>
              <a:t>‹#›</a:t>
            </a:fld>
            <a:endParaRPr lang="en-GB"/>
          </a:p>
        </p:txBody>
      </p:sp>
    </p:spTree>
    <p:extLst>
      <p:ext uri="{BB962C8B-B14F-4D97-AF65-F5344CB8AC3E}">
        <p14:creationId xmlns:p14="http://schemas.microsoft.com/office/powerpoint/2010/main" val="26617707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38"/>
        <p:cNvGrpSpPr/>
        <p:nvPr/>
      </p:nvGrpSpPr>
      <p:grpSpPr>
        <a:xfrm>
          <a:off x="0" y="0"/>
          <a:ext cx="0" cy="0"/>
          <a:chOff x="0" y="0"/>
          <a:chExt cx="0" cy="0"/>
        </a:xfrm>
      </p:grpSpPr>
      <p:sp>
        <p:nvSpPr>
          <p:cNvPr id="39" name="Google Shape;39;p10"/>
          <p:cNvSpPr txBox="1">
            <a:spLocks noGrp="1"/>
          </p:cNvSpPr>
          <p:nvPr>
            <p:ph type="body" idx="1"/>
          </p:nvPr>
        </p:nvSpPr>
        <p:spPr>
          <a:xfrm>
            <a:off x="415600" y="5640767"/>
            <a:ext cx="7998400" cy="806800"/>
          </a:xfrm>
          <a:prstGeom prst="rect">
            <a:avLst/>
          </a:prstGeom>
        </p:spPr>
        <p:txBody>
          <a:bodyPr spcFirstLastPara="1" wrap="square" lIns="91425" tIns="91425" rIns="91425" bIns="91425" anchor="ctr" anchorCtr="0">
            <a:noAutofit/>
          </a:bodyPr>
          <a:lstStyle>
            <a:lvl1pPr marL="609585" lvl="0" indent="-304792">
              <a:lnSpc>
                <a:spcPct val="100000"/>
              </a:lnSpc>
              <a:spcBef>
                <a:spcPts val="0"/>
              </a:spcBef>
              <a:spcAft>
                <a:spcPts val="0"/>
              </a:spcAft>
              <a:buSzPts val="1800"/>
              <a:buNone/>
              <a:defRPr/>
            </a:lvl1pPr>
          </a:lstStyle>
          <a:p>
            <a:endParaRPr/>
          </a:p>
        </p:txBody>
      </p:sp>
      <p:sp>
        <p:nvSpPr>
          <p:cNvPr id="40" name="Google Shape;40;p10"/>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49701506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41"/>
        <p:cNvGrpSpPr/>
        <p:nvPr/>
      </p:nvGrpSpPr>
      <p:grpSpPr>
        <a:xfrm>
          <a:off x="0" y="0"/>
          <a:ext cx="0" cy="0"/>
          <a:chOff x="0" y="0"/>
          <a:chExt cx="0" cy="0"/>
        </a:xfrm>
      </p:grpSpPr>
      <p:sp>
        <p:nvSpPr>
          <p:cNvPr id="42" name="Google Shape;42;p11"/>
          <p:cNvSpPr txBox="1">
            <a:spLocks noGrp="1"/>
          </p:cNvSpPr>
          <p:nvPr>
            <p:ph type="title" hasCustomPrompt="1"/>
          </p:nvPr>
        </p:nvSpPr>
        <p:spPr>
          <a:xfrm>
            <a:off x="415600" y="1474833"/>
            <a:ext cx="11360800" cy="26180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6000"/>
            </a:lvl1pPr>
            <a:lvl2pPr lvl="1" algn="ctr">
              <a:spcBef>
                <a:spcPts val="0"/>
              </a:spcBef>
              <a:spcAft>
                <a:spcPts val="0"/>
              </a:spcAft>
              <a:buSzPts val="12000"/>
              <a:buNone/>
              <a:defRPr sz="16000"/>
            </a:lvl2pPr>
            <a:lvl3pPr lvl="2" algn="ctr">
              <a:spcBef>
                <a:spcPts val="0"/>
              </a:spcBef>
              <a:spcAft>
                <a:spcPts val="0"/>
              </a:spcAft>
              <a:buSzPts val="12000"/>
              <a:buNone/>
              <a:defRPr sz="16000"/>
            </a:lvl3pPr>
            <a:lvl4pPr lvl="3" algn="ctr">
              <a:spcBef>
                <a:spcPts val="0"/>
              </a:spcBef>
              <a:spcAft>
                <a:spcPts val="0"/>
              </a:spcAft>
              <a:buSzPts val="12000"/>
              <a:buNone/>
              <a:defRPr sz="16000"/>
            </a:lvl4pPr>
            <a:lvl5pPr lvl="4" algn="ctr">
              <a:spcBef>
                <a:spcPts val="0"/>
              </a:spcBef>
              <a:spcAft>
                <a:spcPts val="0"/>
              </a:spcAft>
              <a:buSzPts val="12000"/>
              <a:buNone/>
              <a:defRPr sz="16000"/>
            </a:lvl5pPr>
            <a:lvl6pPr lvl="5" algn="ctr">
              <a:spcBef>
                <a:spcPts val="0"/>
              </a:spcBef>
              <a:spcAft>
                <a:spcPts val="0"/>
              </a:spcAft>
              <a:buSzPts val="12000"/>
              <a:buNone/>
              <a:defRPr sz="16000"/>
            </a:lvl6pPr>
            <a:lvl7pPr lvl="6" algn="ctr">
              <a:spcBef>
                <a:spcPts val="0"/>
              </a:spcBef>
              <a:spcAft>
                <a:spcPts val="0"/>
              </a:spcAft>
              <a:buSzPts val="12000"/>
              <a:buNone/>
              <a:defRPr sz="16000"/>
            </a:lvl7pPr>
            <a:lvl8pPr lvl="7" algn="ctr">
              <a:spcBef>
                <a:spcPts val="0"/>
              </a:spcBef>
              <a:spcAft>
                <a:spcPts val="0"/>
              </a:spcAft>
              <a:buSzPts val="12000"/>
              <a:buNone/>
              <a:defRPr sz="16000"/>
            </a:lvl8pPr>
            <a:lvl9pPr lvl="8" algn="ctr">
              <a:spcBef>
                <a:spcPts val="0"/>
              </a:spcBef>
              <a:spcAft>
                <a:spcPts val="0"/>
              </a:spcAft>
              <a:buSzPts val="12000"/>
              <a:buNone/>
              <a:defRPr sz="16000"/>
            </a:lvl9pPr>
          </a:lstStyle>
          <a:p>
            <a:r>
              <a:t>xx%</a:t>
            </a:r>
          </a:p>
        </p:txBody>
      </p:sp>
      <p:sp>
        <p:nvSpPr>
          <p:cNvPr id="43" name="Google Shape;43;p11"/>
          <p:cNvSpPr txBox="1">
            <a:spLocks noGrp="1"/>
          </p:cNvSpPr>
          <p:nvPr>
            <p:ph type="body" idx="1"/>
          </p:nvPr>
        </p:nvSpPr>
        <p:spPr>
          <a:xfrm>
            <a:off x="415600" y="4202967"/>
            <a:ext cx="11360800" cy="1734400"/>
          </a:xfrm>
          <a:prstGeom prst="rect">
            <a:avLst/>
          </a:prstGeom>
        </p:spPr>
        <p:txBody>
          <a:bodyPr spcFirstLastPara="1" wrap="square" lIns="91425" tIns="91425" rIns="91425" bIns="91425" anchor="t" anchorCtr="0">
            <a:noAutofit/>
          </a:bodyPr>
          <a:lstStyle>
            <a:lvl1pPr marL="609585" lvl="0" indent="-457189" algn="ctr">
              <a:spcBef>
                <a:spcPts val="0"/>
              </a:spcBef>
              <a:spcAft>
                <a:spcPts val="0"/>
              </a:spcAft>
              <a:buSzPts val="1800"/>
              <a:buChar char="●"/>
              <a:defRPr/>
            </a:lvl1pPr>
            <a:lvl2pPr marL="1219170" lvl="1" indent="-423323" algn="ctr">
              <a:spcBef>
                <a:spcPts val="2133"/>
              </a:spcBef>
              <a:spcAft>
                <a:spcPts val="0"/>
              </a:spcAft>
              <a:buSzPts val="1400"/>
              <a:buChar char="○"/>
              <a:defRPr/>
            </a:lvl2pPr>
            <a:lvl3pPr marL="1828754" lvl="2" indent="-423323" algn="ctr">
              <a:spcBef>
                <a:spcPts val="2133"/>
              </a:spcBef>
              <a:spcAft>
                <a:spcPts val="0"/>
              </a:spcAft>
              <a:buSzPts val="1400"/>
              <a:buChar char="■"/>
              <a:defRPr/>
            </a:lvl3pPr>
            <a:lvl4pPr marL="2438339" lvl="3" indent="-423323" algn="ctr">
              <a:spcBef>
                <a:spcPts val="2133"/>
              </a:spcBef>
              <a:spcAft>
                <a:spcPts val="0"/>
              </a:spcAft>
              <a:buSzPts val="1400"/>
              <a:buChar char="●"/>
              <a:defRPr/>
            </a:lvl4pPr>
            <a:lvl5pPr marL="3047924" lvl="4" indent="-423323" algn="ctr">
              <a:spcBef>
                <a:spcPts val="2133"/>
              </a:spcBef>
              <a:spcAft>
                <a:spcPts val="0"/>
              </a:spcAft>
              <a:buSzPts val="1400"/>
              <a:buChar char="○"/>
              <a:defRPr/>
            </a:lvl5pPr>
            <a:lvl6pPr marL="3657509" lvl="5" indent="-423323" algn="ctr">
              <a:spcBef>
                <a:spcPts val="2133"/>
              </a:spcBef>
              <a:spcAft>
                <a:spcPts val="0"/>
              </a:spcAft>
              <a:buSzPts val="1400"/>
              <a:buChar char="■"/>
              <a:defRPr/>
            </a:lvl6pPr>
            <a:lvl7pPr marL="4267093" lvl="6" indent="-423323" algn="ctr">
              <a:spcBef>
                <a:spcPts val="2133"/>
              </a:spcBef>
              <a:spcAft>
                <a:spcPts val="0"/>
              </a:spcAft>
              <a:buSzPts val="1400"/>
              <a:buChar char="●"/>
              <a:defRPr/>
            </a:lvl7pPr>
            <a:lvl8pPr marL="4876678" lvl="7" indent="-423323" algn="ctr">
              <a:spcBef>
                <a:spcPts val="2133"/>
              </a:spcBef>
              <a:spcAft>
                <a:spcPts val="0"/>
              </a:spcAft>
              <a:buSzPts val="1400"/>
              <a:buChar char="○"/>
              <a:defRPr/>
            </a:lvl8pPr>
            <a:lvl9pPr marL="5486263" lvl="8" indent="-423323" algn="ctr">
              <a:spcBef>
                <a:spcPts val="2133"/>
              </a:spcBef>
              <a:spcAft>
                <a:spcPts val="2133"/>
              </a:spcAft>
              <a:buSzPts val="1400"/>
              <a:buChar char="■"/>
              <a:defRPr/>
            </a:lvl9pPr>
          </a:lstStyle>
          <a:p>
            <a:endParaRPr/>
          </a:p>
        </p:txBody>
      </p:sp>
      <p:sp>
        <p:nvSpPr>
          <p:cNvPr id="44" name="Google Shape;44;p11"/>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92543251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5"/>
        <p:cNvGrpSpPr/>
        <p:nvPr/>
      </p:nvGrpSpPr>
      <p:grpSpPr>
        <a:xfrm>
          <a:off x="0" y="0"/>
          <a:ext cx="0" cy="0"/>
          <a:chOff x="0" y="0"/>
          <a:chExt cx="0" cy="0"/>
        </a:xfrm>
      </p:grpSpPr>
      <p:sp>
        <p:nvSpPr>
          <p:cNvPr id="46" name="Google Shape;46;p12"/>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3180533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C9037-8FCA-47BD-B07E-70977F5FDB0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7FC61625-D85F-4476-9393-D796C2D23B6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6E6B69B-44B1-4966-A9E6-5A0F496D7B41}"/>
              </a:ext>
            </a:extLst>
          </p:cNvPr>
          <p:cNvSpPr>
            <a:spLocks noGrp="1"/>
          </p:cNvSpPr>
          <p:nvPr>
            <p:ph type="dt" sz="half" idx="10"/>
          </p:nvPr>
        </p:nvSpPr>
        <p:spPr/>
        <p:txBody>
          <a:bodyPr/>
          <a:lstStyle/>
          <a:p>
            <a:fld id="{AD01A0EB-9E9C-4CC4-9A5C-2F85E8A53D3F}" type="datetimeFigureOut">
              <a:rPr lang="en-GB" smtClean="0"/>
              <a:t>31/08/2021</a:t>
            </a:fld>
            <a:endParaRPr lang="en-GB"/>
          </a:p>
        </p:txBody>
      </p:sp>
      <p:sp>
        <p:nvSpPr>
          <p:cNvPr id="5" name="Footer Placeholder 4">
            <a:extLst>
              <a:ext uri="{FF2B5EF4-FFF2-40B4-BE49-F238E27FC236}">
                <a16:creationId xmlns:a16="http://schemas.microsoft.com/office/drawing/2014/main" id="{197E9B3E-5387-4349-BA5A-52F7FE32470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154FE07-7EF6-483D-A303-764D98AF6B21}"/>
              </a:ext>
            </a:extLst>
          </p:cNvPr>
          <p:cNvSpPr>
            <a:spLocks noGrp="1"/>
          </p:cNvSpPr>
          <p:nvPr>
            <p:ph type="sldNum" sz="quarter" idx="12"/>
          </p:nvPr>
        </p:nvSpPr>
        <p:spPr/>
        <p:txBody>
          <a:bodyPr/>
          <a:lstStyle/>
          <a:p>
            <a:fld id="{C747848A-B148-4B0B-8B92-F7CA391A6694}" type="slidenum">
              <a:rPr lang="en-GB" smtClean="0"/>
              <a:t>‹#›</a:t>
            </a:fld>
            <a:endParaRPr lang="en-GB"/>
          </a:p>
        </p:txBody>
      </p:sp>
    </p:spTree>
    <p:extLst>
      <p:ext uri="{BB962C8B-B14F-4D97-AF65-F5344CB8AC3E}">
        <p14:creationId xmlns:p14="http://schemas.microsoft.com/office/powerpoint/2010/main" val="7054309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D99C5-8BA8-41A0-803C-5E8E7AA6BFF5}"/>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5C3D07B9-648B-4E6F-896B-86F2C3D022D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25437F6A-A84B-4CDA-9C50-BCD85444DF1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5FCEFE4C-227A-40BF-9720-BCD0F7A975B4}"/>
              </a:ext>
            </a:extLst>
          </p:cNvPr>
          <p:cNvSpPr>
            <a:spLocks noGrp="1"/>
          </p:cNvSpPr>
          <p:nvPr>
            <p:ph type="dt" sz="half" idx="10"/>
          </p:nvPr>
        </p:nvSpPr>
        <p:spPr/>
        <p:txBody>
          <a:bodyPr/>
          <a:lstStyle/>
          <a:p>
            <a:fld id="{AD01A0EB-9E9C-4CC4-9A5C-2F85E8A53D3F}" type="datetimeFigureOut">
              <a:rPr lang="en-GB" smtClean="0"/>
              <a:t>31/08/2021</a:t>
            </a:fld>
            <a:endParaRPr lang="en-GB"/>
          </a:p>
        </p:txBody>
      </p:sp>
      <p:sp>
        <p:nvSpPr>
          <p:cNvPr id="6" name="Footer Placeholder 5">
            <a:extLst>
              <a:ext uri="{FF2B5EF4-FFF2-40B4-BE49-F238E27FC236}">
                <a16:creationId xmlns:a16="http://schemas.microsoft.com/office/drawing/2014/main" id="{E0E630C7-043C-48C6-847C-F605C888DAD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BE6DE99B-E3D5-4E2B-B8A0-2C0C6C463F98}"/>
              </a:ext>
            </a:extLst>
          </p:cNvPr>
          <p:cNvSpPr>
            <a:spLocks noGrp="1"/>
          </p:cNvSpPr>
          <p:nvPr>
            <p:ph type="sldNum" sz="quarter" idx="12"/>
          </p:nvPr>
        </p:nvSpPr>
        <p:spPr/>
        <p:txBody>
          <a:bodyPr/>
          <a:lstStyle/>
          <a:p>
            <a:fld id="{C747848A-B148-4B0B-8B92-F7CA391A6694}" type="slidenum">
              <a:rPr lang="en-GB" smtClean="0"/>
              <a:t>‹#›</a:t>
            </a:fld>
            <a:endParaRPr lang="en-GB"/>
          </a:p>
        </p:txBody>
      </p:sp>
    </p:spTree>
    <p:extLst>
      <p:ext uri="{BB962C8B-B14F-4D97-AF65-F5344CB8AC3E}">
        <p14:creationId xmlns:p14="http://schemas.microsoft.com/office/powerpoint/2010/main" val="21232957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9B3F62-C7E2-4130-9C36-E492FEA7D7BD}"/>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01066930-5E08-4B28-908A-58B0B9D5A4D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82C45C8-EE43-432C-B4A9-474AD6FC8D2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8560E257-57DC-4421-BEFC-DF5A62E3956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8BA8E04-FF99-4EDC-8DA5-0A891ACE093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54E9CD0B-38CC-490E-8922-101C582E46B8}"/>
              </a:ext>
            </a:extLst>
          </p:cNvPr>
          <p:cNvSpPr>
            <a:spLocks noGrp="1"/>
          </p:cNvSpPr>
          <p:nvPr>
            <p:ph type="dt" sz="half" idx="10"/>
          </p:nvPr>
        </p:nvSpPr>
        <p:spPr/>
        <p:txBody>
          <a:bodyPr/>
          <a:lstStyle/>
          <a:p>
            <a:fld id="{AD01A0EB-9E9C-4CC4-9A5C-2F85E8A53D3F}" type="datetimeFigureOut">
              <a:rPr lang="en-GB" smtClean="0"/>
              <a:t>31/08/2021</a:t>
            </a:fld>
            <a:endParaRPr lang="en-GB"/>
          </a:p>
        </p:txBody>
      </p:sp>
      <p:sp>
        <p:nvSpPr>
          <p:cNvPr id="8" name="Footer Placeholder 7">
            <a:extLst>
              <a:ext uri="{FF2B5EF4-FFF2-40B4-BE49-F238E27FC236}">
                <a16:creationId xmlns:a16="http://schemas.microsoft.com/office/drawing/2014/main" id="{766AC56E-ECF8-4BBF-B1A1-2312ED07127B}"/>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E7FF19CF-4724-4518-85C3-C21585E39B19}"/>
              </a:ext>
            </a:extLst>
          </p:cNvPr>
          <p:cNvSpPr>
            <a:spLocks noGrp="1"/>
          </p:cNvSpPr>
          <p:nvPr>
            <p:ph type="sldNum" sz="quarter" idx="12"/>
          </p:nvPr>
        </p:nvSpPr>
        <p:spPr/>
        <p:txBody>
          <a:bodyPr/>
          <a:lstStyle/>
          <a:p>
            <a:fld id="{C747848A-B148-4B0B-8B92-F7CA391A6694}" type="slidenum">
              <a:rPr lang="en-GB" smtClean="0"/>
              <a:t>‹#›</a:t>
            </a:fld>
            <a:endParaRPr lang="en-GB"/>
          </a:p>
        </p:txBody>
      </p:sp>
    </p:spTree>
    <p:extLst>
      <p:ext uri="{BB962C8B-B14F-4D97-AF65-F5344CB8AC3E}">
        <p14:creationId xmlns:p14="http://schemas.microsoft.com/office/powerpoint/2010/main" val="41523180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A28B52-33A3-44EF-8013-DAE465B6CE87}"/>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517F9220-1DEF-4942-941C-973398EEFAE0}"/>
              </a:ext>
            </a:extLst>
          </p:cNvPr>
          <p:cNvSpPr>
            <a:spLocks noGrp="1"/>
          </p:cNvSpPr>
          <p:nvPr>
            <p:ph type="dt" sz="half" idx="10"/>
          </p:nvPr>
        </p:nvSpPr>
        <p:spPr/>
        <p:txBody>
          <a:bodyPr/>
          <a:lstStyle/>
          <a:p>
            <a:fld id="{AD01A0EB-9E9C-4CC4-9A5C-2F85E8A53D3F}" type="datetimeFigureOut">
              <a:rPr lang="en-GB" smtClean="0"/>
              <a:t>31/08/2021</a:t>
            </a:fld>
            <a:endParaRPr lang="en-GB"/>
          </a:p>
        </p:txBody>
      </p:sp>
      <p:sp>
        <p:nvSpPr>
          <p:cNvPr id="4" name="Footer Placeholder 3">
            <a:extLst>
              <a:ext uri="{FF2B5EF4-FFF2-40B4-BE49-F238E27FC236}">
                <a16:creationId xmlns:a16="http://schemas.microsoft.com/office/drawing/2014/main" id="{1120527C-E803-45A2-8480-EC1E590EEEB3}"/>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64A99C3C-E4DE-4745-A058-959CDC62B7A5}"/>
              </a:ext>
            </a:extLst>
          </p:cNvPr>
          <p:cNvSpPr>
            <a:spLocks noGrp="1"/>
          </p:cNvSpPr>
          <p:nvPr>
            <p:ph type="sldNum" sz="quarter" idx="12"/>
          </p:nvPr>
        </p:nvSpPr>
        <p:spPr/>
        <p:txBody>
          <a:bodyPr/>
          <a:lstStyle/>
          <a:p>
            <a:fld id="{C747848A-B148-4B0B-8B92-F7CA391A6694}" type="slidenum">
              <a:rPr lang="en-GB" smtClean="0"/>
              <a:t>‹#›</a:t>
            </a:fld>
            <a:endParaRPr lang="en-GB"/>
          </a:p>
        </p:txBody>
      </p:sp>
    </p:spTree>
    <p:extLst>
      <p:ext uri="{BB962C8B-B14F-4D97-AF65-F5344CB8AC3E}">
        <p14:creationId xmlns:p14="http://schemas.microsoft.com/office/powerpoint/2010/main" val="28161425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509CED4-A582-497E-B04B-5DA7463D9DC5}"/>
              </a:ext>
            </a:extLst>
          </p:cNvPr>
          <p:cNvSpPr>
            <a:spLocks noGrp="1"/>
          </p:cNvSpPr>
          <p:nvPr>
            <p:ph type="dt" sz="half" idx="10"/>
          </p:nvPr>
        </p:nvSpPr>
        <p:spPr/>
        <p:txBody>
          <a:bodyPr/>
          <a:lstStyle/>
          <a:p>
            <a:fld id="{AD01A0EB-9E9C-4CC4-9A5C-2F85E8A53D3F}" type="datetimeFigureOut">
              <a:rPr lang="en-GB" smtClean="0"/>
              <a:t>31/08/2021</a:t>
            </a:fld>
            <a:endParaRPr lang="en-GB"/>
          </a:p>
        </p:txBody>
      </p:sp>
      <p:sp>
        <p:nvSpPr>
          <p:cNvPr id="3" name="Footer Placeholder 2">
            <a:extLst>
              <a:ext uri="{FF2B5EF4-FFF2-40B4-BE49-F238E27FC236}">
                <a16:creationId xmlns:a16="http://schemas.microsoft.com/office/drawing/2014/main" id="{4ABE6848-168C-41FA-9A36-1F629233BEE5}"/>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CFAF0026-9AB5-4697-A760-1595E8BEE9AF}"/>
              </a:ext>
            </a:extLst>
          </p:cNvPr>
          <p:cNvSpPr>
            <a:spLocks noGrp="1"/>
          </p:cNvSpPr>
          <p:nvPr>
            <p:ph type="sldNum" sz="quarter" idx="12"/>
          </p:nvPr>
        </p:nvSpPr>
        <p:spPr/>
        <p:txBody>
          <a:bodyPr/>
          <a:lstStyle/>
          <a:p>
            <a:fld id="{C747848A-B148-4B0B-8B92-F7CA391A6694}" type="slidenum">
              <a:rPr lang="en-GB" smtClean="0"/>
              <a:t>‹#›</a:t>
            </a:fld>
            <a:endParaRPr lang="en-GB"/>
          </a:p>
        </p:txBody>
      </p:sp>
    </p:spTree>
    <p:extLst>
      <p:ext uri="{BB962C8B-B14F-4D97-AF65-F5344CB8AC3E}">
        <p14:creationId xmlns:p14="http://schemas.microsoft.com/office/powerpoint/2010/main" val="21865337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DD7A0C-AD12-471E-8BF6-2E3102ED1C6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EB41AFA6-B538-48A0-936B-CC094FC8359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22F1D97B-71CB-4F05-8D40-268CE683BC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FDDF5CA-EE7D-48F5-9004-92EA1ADF6444}"/>
              </a:ext>
            </a:extLst>
          </p:cNvPr>
          <p:cNvSpPr>
            <a:spLocks noGrp="1"/>
          </p:cNvSpPr>
          <p:nvPr>
            <p:ph type="dt" sz="half" idx="10"/>
          </p:nvPr>
        </p:nvSpPr>
        <p:spPr/>
        <p:txBody>
          <a:bodyPr/>
          <a:lstStyle/>
          <a:p>
            <a:fld id="{AD01A0EB-9E9C-4CC4-9A5C-2F85E8A53D3F}" type="datetimeFigureOut">
              <a:rPr lang="en-GB" smtClean="0"/>
              <a:t>31/08/2021</a:t>
            </a:fld>
            <a:endParaRPr lang="en-GB"/>
          </a:p>
        </p:txBody>
      </p:sp>
      <p:sp>
        <p:nvSpPr>
          <p:cNvPr id="6" name="Footer Placeholder 5">
            <a:extLst>
              <a:ext uri="{FF2B5EF4-FFF2-40B4-BE49-F238E27FC236}">
                <a16:creationId xmlns:a16="http://schemas.microsoft.com/office/drawing/2014/main" id="{5C70C4FC-CCAF-4867-9DF4-6FD61C877FE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E43B9773-5BD7-4AB6-B817-61D7D184AF27}"/>
              </a:ext>
            </a:extLst>
          </p:cNvPr>
          <p:cNvSpPr>
            <a:spLocks noGrp="1"/>
          </p:cNvSpPr>
          <p:nvPr>
            <p:ph type="sldNum" sz="quarter" idx="12"/>
          </p:nvPr>
        </p:nvSpPr>
        <p:spPr/>
        <p:txBody>
          <a:bodyPr/>
          <a:lstStyle/>
          <a:p>
            <a:fld id="{C747848A-B148-4B0B-8B92-F7CA391A6694}" type="slidenum">
              <a:rPr lang="en-GB" smtClean="0"/>
              <a:t>‹#›</a:t>
            </a:fld>
            <a:endParaRPr lang="en-GB"/>
          </a:p>
        </p:txBody>
      </p:sp>
    </p:spTree>
    <p:extLst>
      <p:ext uri="{BB962C8B-B14F-4D97-AF65-F5344CB8AC3E}">
        <p14:creationId xmlns:p14="http://schemas.microsoft.com/office/powerpoint/2010/main" val="4928676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D3B551-2207-4D11-8AD6-E408B1497CF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B578DDC6-1E63-419E-A582-54263C45138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F251EE25-B5C7-4494-86F8-C17E37AD50E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8F94F78-385F-45C0-A1A3-12207F0FA761}"/>
              </a:ext>
            </a:extLst>
          </p:cNvPr>
          <p:cNvSpPr>
            <a:spLocks noGrp="1"/>
          </p:cNvSpPr>
          <p:nvPr>
            <p:ph type="dt" sz="half" idx="10"/>
          </p:nvPr>
        </p:nvSpPr>
        <p:spPr/>
        <p:txBody>
          <a:bodyPr/>
          <a:lstStyle/>
          <a:p>
            <a:fld id="{AD01A0EB-9E9C-4CC4-9A5C-2F85E8A53D3F}" type="datetimeFigureOut">
              <a:rPr lang="en-GB" smtClean="0"/>
              <a:t>31/08/2021</a:t>
            </a:fld>
            <a:endParaRPr lang="en-GB"/>
          </a:p>
        </p:txBody>
      </p:sp>
      <p:sp>
        <p:nvSpPr>
          <p:cNvPr id="6" name="Footer Placeholder 5">
            <a:extLst>
              <a:ext uri="{FF2B5EF4-FFF2-40B4-BE49-F238E27FC236}">
                <a16:creationId xmlns:a16="http://schemas.microsoft.com/office/drawing/2014/main" id="{639194C5-C846-4B50-9C10-492F13DF05D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C4272024-8A0A-4856-B907-30A8618C76F3}"/>
              </a:ext>
            </a:extLst>
          </p:cNvPr>
          <p:cNvSpPr>
            <a:spLocks noGrp="1"/>
          </p:cNvSpPr>
          <p:nvPr>
            <p:ph type="sldNum" sz="quarter" idx="12"/>
          </p:nvPr>
        </p:nvSpPr>
        <p:spPr/>
        <p:txBody>
          <a:bodyPr/>
          <a:lstStyle/>
          <a:p>
            <a:fld id="{C747848A-B148-4B0B-8B92-F7CA391A6694}" type="slidenum">
              <a:rPr lang="en-GB" smtClean="0"/>
              <a:t>‹#›</a:t>
            </a:fld>
            <a:endParaRPr lang="en-GB"/>
          </a:p>
        </p:txBody>
      </p:sp>
    </p:spTree>
    <p:extLst>
      <p:ext uri="{BB962C8B-B14F-4D97-AF65-F5344CB8AC3E}">
        <p14:creationId xmlns:p14="http://schemas.microsoft.com/office/powerpoint/2010/main" val="10958912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C8E4E17-47F4-4574-8D0D-1BA91D0D47C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DB59620D-4CC5-4C15-B3A2-8F7045B63B2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549EC8A-7F33-45B4-A762-C9468B8674F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D01A0EB-9E9C-4CC4-9A5C-2F85E8A53D3F}" type="datetimeFigureOut">
              <a:rPr lang="en-GB" smtClean="0"/>
              <a:t>31/08/2021</a:t>
            </a:fld>
            <a:endParaRPr lang="en-GB"/>
          </a:p>
        </p:txBody>
      </p:sp>
      <p:sp>
        <p:nvSpPr>
          <p:cNvPr id="5" name="Footer Placeholder 4">
            <a:extLst>
              <a:ext uri="{FF2B5EF4-FFF2-40B4-BE49-F238E27FC236}">
                <a16:creationId xmlns:a16="http://schemas.microsoft.com/office/drawing/2014/main" id="{28C316F5-2031-4190-889B-A369F10123F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19D5EDE2-5D0B-4BCF-BA96-C837F73602A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747848A-B148-4B0B-8B92-F7CA391A6694}" type="slidenum">
              <a:rPr lang="en-GB" smtClean="0"/>
              <a:t>‹#›</a:t>
            </a:fld>
            <a:endParaRPr lang="en-GB"/>
          </a:p>
        </p:txBody>
      </p:sp>
    </p:spTree>
    <p:extLst>
      <p:ext uri="{BB962C8B-B14F-4D97-AF65-F5344CB8AC3E}">
        <p14:creationId xmlns:p14="http://schemas.microsoft.com/office/powerpoint/2010/main" val="29116270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Fira Sans"/>
              <a:buNone/>
              <a:defRPr sz="2800" b="1">
                <a:solidFill>
                  <a:schemeClr val="dk1"/>
                </a:solidFill>
                <a:latin typeface="Fira Sans"/>
                <a:ea typeface="Fira Sans"/>
                <a:cs typeface="Fira Sans"/>
                <a:sym typeface="Fira Sans"/>
              </a:defRPr>
            </a:lvl1pPr>
            <a:lvl2pPr lvl="1">
              <a:spcBef>
                <a:spcPts val="0"/>
              </a:spcBef>
              <a:spcAft>
                <a:spcPts val="0"/>
              </a:spcAft>
              <a:buClr>
                <a:schemeClr val="dk1"/>
              </a:buClr>
              <a:buSzPts val="2800"/>
              <a:buFont typeface="Fira Sans"/>
              <a:buNone/>
              <a:defRPr sz="2800" b="1">
                <a:solidFill>
                  <a:schemeClr val="dk1"/>
                </a:solidFill>
                <a:latin typeface="Fira Sans"/>
                <a:ea typeface="Fira Sans"/>
                <a:cs typeface="Fira Sans"/>
                <a:sym typeface="Fira Sans"/>
              </a:defRPr>
            </a:lvl2pPr>
            <a:lvl3pPr lvl="2">
              <a:spcBef>
                <a:spcPts val="0"/>
              </a:spcBef>
              <a:spcAft>
                <a:spcPts val="0"/>
              </a:spcAft>
              <a:buClr>
                <a:schemeClr val="dk1"/>
              </a:buClr>
              <a:buSzPts val="2800"/>
              <a:buFont typeface="Fira Sans"/>
              <a:buNone/>
              <a:defRPr sz="2800" b="1">
                <a:solidFill>
                  <a:schemeClr val="dk1"/>
                </a:solidFill>
                <a:latin typeface="Fira Sans"/>
                <a:ea typeface="Fira Sans"/>
                <a:cs typeface="Fira Sans"/>
                <a:sym typeface="Fira Sans"/>
              </a:defRPr>
            </a:lvl3pPr>
            <a:lvl4pPr lvl="3">
              <a:spcBef>
                <a:spcPts val="0"/>
              </a:spcBef>
              <a:spcAft>
                <a:spcPts val="0"/>
              </a:spcAft>
              <a:buClr>
                <a:schemeClr val="dk1"/>
              </a:buClr>
              <a:buSzPts val="2800"/>
              <a:buFont typeface="Fira Sans"/>
              <a:buNone/>
              <a:defRPr sz="2800" b="1">
                <a:solidFill>
                  <a:schemeClr val="dk1"/>
                </a:solidFill>
                <a:latin typeface="Fira Sans"/>
                <a:ea typeface="Fira Sans"/>
                <a:cs typeface="Fira Sans"/>
                <a:sym typeface="Fira Sans"/>
              </a:defRPr>
            </a:lvl4pPr>
            <a:lvl5pPr lvl="4">
              <a:spcBef>
                <a:spcPts val="0"/>
              </a:spcBef>
              <a:spcAft>
                <a:spcPts val="0"/>
              </a:spcAft>
              <a:buClr>
                <a:schemeClr val="dk1"/>
              </a:buClr>
              <a:buSzPts val="2800"/>
              <a:buFont typeface="Fira Sans"/>
              <a:buNone/>
              <a:defRPr sz="2800" b="1">
                <a:solidFill>
                  <a:schemeClr val="dk1"/>
                </a:solidFill>
                <a:latin typeface="Fira Sans"/>
                <a:ea typeface="Fira Sans"/>
                <a:cs typeface="Fira Sans"/>
                <a:sym typeface="Fira Sans"/>
              </a:defRPr>
            </a:lvl5pPr>
            <a:lvl6pPr lvl="5">
              <a:spcBef>
                <a:spcPts val="0"/>
              </a:spcBef>
              <a:spcAft>
                <a:spcPts val="0"/>
              </a:spcAft>
              <a:buClr>
                <a:schemeClr val="dk1"/>
              </a:buClr>
              <a:buSzPts val="2800"/>
              <a:buFont typeface="Fira Sans"/>
              <a:buNone/>
              <a:defRPr sz="2800" b="1">
                <a:solidFill>
                  <a:schemeClr val="dk1"/>
                </a:solidFill>
                <a:latin typeface="Fira Sans"/>
                <a:ea typeface="Fira Sans"/>
                <a:cs typeface="Fira Sans"/>
                <a:sym typeface="Fira Sans"/>
              </a:defRPr>
            </a:lvl6pPr>
            <a:lvl7pPr lvl="6">
              <a:spcBef>
                <a:spcPts val="0"/>
              </a:spcBef>
              <a:spcAft>
                <a:spcPts val="0"/>
              </a:spcAft>
              <a:buClr>
                <a:schemeClr val="dk1"/>
              </a:buClr>
              <a:buSzPts val="2800"/>
              <a:buFont typeface="Fira Sans"/>
              <a:buNone/>
              <a:defRPr sz="2800" b="1">
                <a:solidFill>
                  <a:schemeClr val="dk1"/>
                </a:solidFill>
                <a:latin typeface="Fira Sans"/>
                <a:ea typeface="Fira Sans"/>
                <a:cs typeface="Fira Sans"/>
                <a:sym typeface="Fira Sans"/>
              </a:defRPr>
            </a:lvl7pPr>
            <a:lvl8pPr lvl="7">
              <a:spcBef>
                <a:spcPts val="0"/>
              </a:spcBef>
              <a:spcAft>
                <a:spcPts val="0"/>
              </a:spcAft>
              <a:buClr>
                <a:schemeClr val="dk1"/>
              </a:buClr>
              <a:buSzPts val="2800"/>
              <a:buFont typeface="Fira Sans"/>
              <a:buNone/>
              <a:defRPr sz="2800" b="1">
                <a:solidFill>
                  <a:schemeClr val="dk1"/>
                </a:solidFill>
                <a:latin typeface="Fira Sans"/>
                <a:ea typeface="Fira Sans"/>
                <a:cs typeface="Fira Sans"/>
                <a:sym typeface="Fira Sans"/>
              </a:defRPr>
            </a:lvl8pPr>
            <a:lvl9pPr lvl="8">
              <a:spcBef>
                <a:spcPts val="0"/>
              </a:spcBef>
              <a:spcAft>
                <a:spcPts val="0"/>
              </a:spcAft>
              <a:buClr>
                <a:schemeClr val="dk1"/>
              </a:buClr>
              <a:buSzPts val="2800"/>
              <a:buFont typeface="Fira Sans"/>
              <a:buNone/>
              <a:defRPr sz="2800" b="1">
                <a:solidFill>
                  <a:schemeClr val="dk1"/>
                </a:solidFill>
                <a:latin typeface="Fira Sans"/>
                <a:ea typeface="Fira Sans"/>
                <a:cs typeface="Fira Sans"/>
                <a:sym typeface="Fira Sans"/>
              </a:defRPr>
            </a:lvl9pPr>
          </a:lstStyle>
          <a:p>
            <a:endParaRPr/>
          </a:p>
        </p:txBody>
      </p:sp>
      <p:sp>
        <p:nvSpPr>
          <p:cNvPr id="7" name="Google Shape;7;p1"/>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SzPts val="1800"/>
              <a:buFont typeface="Fira Sans"/>
              <a:buChar char="●"/>
              <a:defRPr sz="1800">
                <a:latin typeface="Fira Sans"/>
                <a:ea typeface="Fira Sans"/>
                <a:cs typeface="Fira Sans"/>
                <a:sym typeface="Fira Sans"/>
              </a:defRPr>
            </a:lvl1pPr>
            <a:lvl2pPr marL="914400" lvl="1" indent="-317500">
              <a:lnSpc>
                <a:spcPct val="115000"/>
              </a:lnSpc>
              <a:spcBef>
                <a:spcPts val="1600"/>
              </a:spcBef>
              <a:spcAft>
                <a:spcPts val="0"/>
              </a:spcAft>
              <a:buSzPts val="1400"/>
              <a:buFont typeface="Fira Sans"/>
              <a:buChar char="○"/>
              <a:defRPr>
                <a:latin typeface="Fira Sans"/>
                <a:ea typeface="Fira Sans"/>
                <a:cs typeface="Fira Sans"/>
                <a:sym typeface="Fira Sans"/>
              </a:defRPr>
            </a:lvl2pPr>
            <a:lvl3pPr marL="1371600" lvl="2" indent="-317500">
              <a:lnSpc>
                <a:spcPct val="115000"/>
              </a:lnSpc>
              <a:spcBef>
                <a:spcPts val="1600"/>
              </a:spcBef>
              <a:spcAft>
                <a:spcPts val="0"/>
              </a:spcAft>
              <a:buSzPts val="1400"/>
              <a:buFont typeface="Fira Sans"/>
              <a:buChar char="■"/>
              <a:defRPr>
                <a:latin typeface="Fira Sans"/>
                <a:ea typeface="Fira Sans"/>
                <a:cs typeface="Fira Sans"/>
                <a:sym typeface="Fira Sans"/>
              </a:defRPr>
            </a:lvl3pPr>
            <a:lvl4pPr marL="1828800" lvl="3" indent="-317500">
              <a:lnSpc>
                <a:spcPct val="115000"/>
              </a:lnSpc>
              <a:spcBef>
                <a:spcPts val="1600"/>
              </a:spcBef>
              <a:spcAft>
                <a:spcPts val="0"/>
              </a:spcAft>
              <a:buSzPts val="1400"/>
              <a:buFont typeface="Fira Sans"/>
              <a:buChar char="●"/>
              <a:defRPr>
                <a:latin typeface="Fira Sans"/>
                <a:ea typeface="Fira Sans"/>
                <a:cs typeface="Fira Sans"/>
                <a:sym typeface="Fira Sans"/>
              </a:defRPr>
            </a:lvl4pPr>
            <a:lvl5pPr marL="2286000" lvl="4" indent="-317500">
              <a:lnSpc>
                <a:spcPct val="115000"/>
              </a:lnSpc>
              <a:spcBef>
                <a:spcPts val="1600"/>
              </a:spcBef>
              <a:spcAft>
                <a:spcPts val="0"/>
              </a:spcAft>
              <a:buSzPts val="1400"/>
              <a:buFont typeface="Fira Sans"/>
              <a:buChar char="○"/>
              <a:defRPr>
                <a:latin typeface="Fira Sans"/>
                <a:ea typeface="Fira Sans"/>
                <a:cs typeface="Fira Sans"/>
                <a:sym typeface="Fira Sans"/>
              </a:defRPr>
            </a:lvl5pPr>
            <a:lvl6pPr marL="2743200" lvl="5" indent="-317500">
              <a:lnSpc>
                <a:spcPct val="115000"/>
              </a:lnSpc>
              <a:spcBef>
                <a:spcPts val="1600"/>
              </a:spcBef>
              <a:spcAft>
                <a:spcPts val="0"/>
              </a:spcAft>
              <a:buSzPts val="1400"/>
              <a:buFont typeface="Fira Sans"/>
              <a:buChar char="■"/>
              <a:defRPr>
                <a:latin typeface="Fira Sans"/>
                <a:ea typeface="Fira Sans"/>
                <a:cs typeface="Fira Sans"/>
                <a:sym typeface="Fira Sans"/>
              </a:defRPr>
            </a:lvl6pPr>
            <a:lvl7pPr marL="3200400" lvl="6" indent="-317500">
              <a:lnSpc>
                <a:spcPct val="115000"/>
              </a:lnSpc>
              <a:spcBef>
                <a:spcPts val="1600"/>
              </a:spcBef>
              <a:spcAft>
                <a:spcPts val="0"/>
              </a:spcAft>
              <a:buSzPts val="1400"/>
              <a:buFont typeface="Fira Sans"/>
              <a:buChar char="●"/>
              <a:defRPr>
                <a:latin typeface="Fira Sans"/>
                <a:ea typeface="Fira Sans"/>
                <a:cs typeface="Fira Sans"/>
                <a:sym typeface="Fira Sans"/>
              </a:defRPr>
            </a:lvl7pPr>
            <a:lvl8pPr marL="3657600" lvl="7" indent="-317500">
              <a:lnSpc>
                <a:spcPct val="115000"/>
              </a:lnSpc>
              <a:spcBef>
                <a:spcPts val="1600"/>
              </a:spcBef>
              <a:spcAft>
                <a:spcPts val="0"/>
              </a:spcAft>
              <a:buSzPts val="1400"/>
              <a:buFont typeface="Fira Sans"/>
              <a:buChar char="○"/>
              <a:defRPr>
                <a:latin typeface="Fira Sans"/>
                <a:ea typeface="Fira Sans"/>
                <a:cs typeface="Fira Sans"/>
                <a:sym typeface="Fira Sans"/>
              </a:defRPr>
            </a:lvl8pPr>
            <a:lvl9pPr marL="4114800" lvl="8" indent="-317500">
              <a:lnSpc>
                <a:spcPct val="115000"/>
              </a:lnSpc>
              <a:spcBef>
                <a:spcPts val="1600"/>
              </a:spcBef>
              <a:spcAft>
                <a:spcPts val="1600"/>
              </a:spcAft>
              <a:buSzPts val="1400"/>
              <a:buFont typeface="Fira Sans"/>
              <a:buChar char="■"/>
              <a:defRPr>
                <a:latin typeface="Fira Sans"/>
                <a:ea typeface="Fira Sans"/>
                <a:cs typeface="Fira Sans"/>
                <a:sym typeface="Fira Sans"/>
              </a:defRPr>
            </a:lvl9pPr>
          </a:lstStyle>
          <a:p>
            <a:endParaRPr/>
          </a:p>
        </p:txBody>
      </p:sp>
    </p:spTree>
    <p:extLst>
      <p:ext uri="{BB962C8B-B14F-4D97-AF65-F5344CB8AC3E}">
        <p14:creationId xmlns:p14="http://schemas.microsoft.com/office/powerpoint/2010/main" val="3123867279"/>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288">
          <p15:clr>
            <a:srgbClr val="EA4335"/>
          </p15:clr>
        </p15:guide>
        <p15:guide id="2" pos="5472">
          <p15:clr>
            <a:srgbClr val="EA4335"/>
          </p15:clr>
        </p15:guide>
        <p15:guide id="3" orient="horz" pos="259">
          <p15:clr>
            <a:srgbClr val="EA4335"/>
          </p15:clr>
        </p15:guide>
        <p15:guide id="4" orient="horz" pos="2981">
          <p15:clr>
            <a:srgbClr val="EA4335"/>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6.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_rels/slide4.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8.png"/><Relationship Id="rId7" Type="http://schemas.openxmlformats.org/officeDocument/2006/relationships/diagramColors" Target="../diagrams/colors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16.xml"/><Relationship Id="rId4" Type="http://schemas.openxmlformats.org/officeDocument/2006/relationships/image" Target="../media/image16.svg"/></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826B4A43-2A34-4B22-882C-D7552FA9C7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23">
            <a:extLst>
              <a:ext uri="{FF2B5EF4-FFF2-40B4-BE49-F238E27FC236}">
                <a16:creationId xmlns:a16="http://schemas.microsoft.com/office/drawing/2014/main" id="{A5271697-90F1-4A23-8EF2-0179F2EAFA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606972" cy="3233984"/>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25">
            <a:extLst>
              <a:ext uri="{FF2B5EF4-FFF2-40B4-BE49-F238E27FC236}">
                <a16:creationId xmlns:a16="http://schemas.microsoft.com/office/drawing/2014/main" id="{D9F5512A-48E1-4C07-B75E-3CCC517B68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233984"/>
            <a:ext cx="606972" cy="362401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B429BAE5-B200-4FC0-BBC1-8D7C57D1D9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6971" y="0"/>
            <a:ext cx="4565104"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2F82D1FF-928B-464E-AD92-A77A33706E89}"/>
              </a:ext>
            </a:extLst>
          </p:cNvPr>
          <p:cNvSpPr>
            <a:spLocks noGrp="1"/>
          </p:cNvSpPr>
          <p:nvPr>
            <p:ph type="subTitle" idx="1"/>
          </p:nvPr>
        </p:nvSpPr>
        <p:spPr>
          <a:xfrm>
            <a:off x="892931" y="4462272"/>
            <a:ext cx="2045564" cy="2322576"/>
          </a:xfrm>
        </p:spPr>
        <p:txBody>
          <a:bodyPr vert="horz" lIns="91440" tIns="45720" rIns="91440" bIns="45720" rtlCol="0" anchor="t">
            <a:normAutofit/>
          </a:bodyPr>
          <a:lstStyle/>
          <a:p>
            <a:pPr algn="l"/>
            <a:endParaRPr lang="en-GB" sz="1600">
              <a:cs typeface="Calibri"/>
            </a:endParaRPr>
          </a:p>
          <a:p>
            <a:pPr algn="l"/>
            <a:endParaRPr lang="en-GB" sz="1600">
              <a:cs typeface="Calibri"/>
            </a:endParaRPr>
          </a:p>
          <a:p>
            <a:pPr algn="l"/>
            <a:r>
              <a:rPr lang="en-GB" sz="1600">
                <a:latin typeface="Fira Sans" panose="020B0604020202020204" charset="0"/>
                <a:cs typeface="Arial" panose="020B0604020202020204" pitchFamily="34" charset="0"/>
              </a:rPr>
              <a:t>Akunma Ndujiuba</a:t>
            </a:r>
          </a:p>
          <a:p>
            <a:pPr algn="l"/>
            <a:r>
              <a:rPr lang="en-GB" sz="1600">
                <a:latin typeface="Fira Sans" panose="020B0604020202020204" charset="0"/>
                <a:cs typeface="Arial" panose="020B0604020202020204" pitchFamily="34" charset="0"/>
              </a:rPr>
              <a:t>Ioana Nicolae</a:t>
            </a:r>
          </a:p>
          <a:p>
            <a:pPr algn="l"/>
            <a:r>
              <a:rPr lang="en-GB" sz="1600">
                <a:latin typeface="Fira Sans" panose="020B0604020202020204" charset="0"/>
                <a:cs typeface="Arial" panose="020B0604020202020204" pitchFamily="34" charset="0"/>
              </a:rPr>
              <a:t>William Moorby</a:t>
            </a:r>
          </a:p>
          <a:p>
            <a:pPr algn="l"/>
            <a:r>
              <a:rPr lang="en-GB" sz="1600">
                <a:latin typeface="Fira Sans" panose="020B0604020202020204" charset="0"/>
                <a:cs typeface="Arial" panose="020B0604020202020204" pitchFamily="34" charset="0"/>
              </a:rPr>
              <a:t>Zeeshan Javed</a:t>
            </a:r>
          </a:p>
          <a:p>
            <a:pPr algn="l"/>
            <a:endParaRPr lang="en-GB" sz="600">
              <a:cs typeface="Calibri"/>
            </a:endParaRPr>
          </a:p>
          <a:p>
            <a:pPr algn="l"/>
            <a:endParaRPr lang="en-GB" sz="600" dirty="0">
              <a:cs typeface="Calibri"/>
            </a:endParaRPr>
          </a:p>
        </p:txBody>
      </p:sp>
      <p:grpSp>
        <p:nvGrpSpPr>
          <p:cNvPr id="30" name="Group 29">
            <a:extLst>
              <a:ext uri="{FF2B5EF4-FFF2-40B4-BE49-F238E27FC236}">
                <a16:creationId xmlns:a16="http://schemas.microsoft.com/office/drawing/2014/main" id="{A9644633-5AE1-44D6-8F5F-6376DDA130C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88720" y="73152"/>
            <a:ext cx="1178966" cy="232963"/>
            <a:chOff x="7763256" y="73152"/>
            <a:chExt cx="1178966" cy="232963"/>
          </a:xfrm>
        </p:grpSpPr>
        <p:sp>
          <p:nvSpPr>
            <p:cNvPr id="31" name="Rectangle 64">
              <a:extLst>
                <a:ext uri="{FF2B5EF4-FFF2-40B4-BE49-F238E27FC236}">
                  <a16:creationId xmlns:a16="http://schemas.microsoft.com/office/drawing/2014/main" id="{4FA74995-C5A7-4DBF-BFD1-C4831852DF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6307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66">
              <a:extLst>
                <a:ext uri="{FF2B5EF4-FFF2-40B4-BE49-F238E27FC236}">
                  <a16:creationId xmlns:a16="http://schemas.microsoft.com/office/drawing/2014/main" id="{009DC7CE-EC50-455B-AEF3-758096A62E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6307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64">
              <a:extLst>
                <a:ext uri="{FF2B5EF4-FFF2-40B4-BE49-F238E27FC236}">
                  <a16:creationId xmlns:a16="http://schemas.microsoft.com/office/drawing/2014/main" id="{680D0724-2EE2-4A8E-B7FC-994977F2A6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38122"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66">
              <a:extLst>
                <a:ext uri="{FF2B5EF4-FFF2-40B4-BE49-F238E27FC236}">
                  <a16:creationId xmlns:a16="http://schemas.microsoft.com/office/drawing/2014/main" id="{D7DD4A6B-2000-4A3E-BBCE-637ED6CDD2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38122"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64">
              <a:extLst>
                <a:ext uri="{FF2B5EF4-FFF2-40B4-BE49-F238E27FC236}">
                  <a16:creationId xmlns:a16="http://schemas.microsoft.com/office/drawing/2014/main" id="{694A6722-0FE9-4640-B93F-C2BAA89560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1316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66">
              <a:extLst>
                <a:ext uri="{FF2B5EF4-FFF2-40B4-BE49-F238E27FC236}">
                  <a16:creationId xmlns:a16="http://schemas.microsoft.com/office/drawing/2014/main" id="{19F6A010-3765-4FAB-8CCA-7AC1891419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1316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64">
              <a:extLst>
                <a:ext uri="{FF2B5EF4-FFF2-40B4-BE49-F238E27FC236}">
                  <a16:creationId xmlns:a16="http://schemas.microsoft.com/office/drawing/2014/main" id="{2ED876B1-4DDC-4999-864F-EFF32EFF5C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88211"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66">
              <a:extLst>
                <a:ext uri="{FF2B5EF4-FFF2-40B4-BE49-F238E27FC236}">
                  <a16:creationId xmlns:a16="http://schemas.microsoft.com/office/drawing/2014/main" id="{2DD9B48A-E7DB-4540-8781-F434856A75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88211"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64">
              <a:extLst>
                <a:ext uri="{FF2B5EF4-FFF2-40B4-BE49-F238E27FC236}">
                  <a16:creationId xmlns:a16="http://schemas.microsoft.com/office/drawing/2014/main" id="{2BEF54FF-8FAE-4B7F-ACE8-52ED70B04E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3256"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66">
              <a:extLst>
                <a:ext uri="{FF2B5EF4-FFF2-40B4-BE49-F238E27FC236}">
                  <a16:creationId xmlns:a16="http://schemas.microsoft.com/office/drawing/2014/main" id="{16F687E9-D21B-46CB-8A13-9BFDA780F6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3256"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64">
              <a:extLst>
                <a:ext uri="{FF2B5EF4-FFF2-40B4-BE49-F238E27FC236}">
                  <a16:creationId xmlns:a16="http://schemas.microsoft.com/office/drawing/2014/main" id="{49C0A7C4-BA67-480B-9F9A-E965357562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887854"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66">
              <a:extLst>
                <a:ext uri="{FF2B5EF4-FFF2-40B4-BE49-F238E27FC236}">
                  <a16:creationId xmlns:a16="http://schemas.microsoft.com/office/drawing/2014/main" id="{5C27E413-D9C4-45A2-AB5A-A006127984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887854"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64">
              <a:extLst>
                <a:ext uri="{FF2B5EF4-FFF2-40B4-BE49-F238E27FC236}">
                  <a16:creationId xmlns:a16="http://schemas.microsoft.com/office/drawing/2014/main" id="{76F8DD1F-1A00-4D5A-B979-33A41277C9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2899"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66">
              <a:extLst>
                <a:ext uri="{FF2B5EF4-FFF2-40B4-BE49-F238E27FC236}">
                  <a16:creationId xmlns:a16="http://schemas.microsoft.com/office/drawing/2014/main" id="{D16F8034-114D-4513-A6BD-F05ABF9AF4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2899"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64">
              <a:extLst>
                <a:ext uri="{FF2B5EF4-FFF2-40B4-BE49-F238E27FC236}">
                  <a16:creationId xmlns:a16="http://schemas.microsoft.com/office/drawing/2014/main" id="{1DAD48F0-0B0E-40E2-9ED5-E0FBB99C44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37944"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66">
              <a:extLst>
                <a:ext uri="{FF2B5EF4-FFF2-40B4-BE49-F238E27FC236}">
                  <a16:creationId xmlns:a16="http://schemas.microsoft.com/office/drawing/2014/main" id="{A58F217F-BBAB-4ACB-91C0-B119DEFDC6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37944"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64">
              <a:extLst>
                <a:ext uri="{FF2B5EF4-FFF2-40B4-BE49-F238E27FC236}">
                  <a16:creationId xmlns:a16="http://schemas.microsoft.com/office/drawing/2014/main" id="{17D6638B-4C45-4C73-AFE3-8C41F939A9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512988"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66">
              <a:extLst>
                <a:ext uri="{FF2B5EF4-FFF2-40B4-BE49-F238E27FC236}">
                  <a16:creationId xmlns:a16="http://schemas.microsoft.com/office/drawing/2014/main" id="{31A3013F-24A0-486B-A892-92E42BD741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512988"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64">
              <a:extLst>
                <a:ext uri="{FF2B5EF4-FFF2-40B4-BE49-F238E27FC236}">
                  <a16:creationId xmlns:a16="http://schemas.microsoft.com/office/drawing/2014/main" id="{F4540C9F-BC47-470D-A9C2-4AB05FB4C5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8033"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66">
              <a:extLst>
                <a:ext uri="{FF2B5EF4-FFF2-40B4-BE49-F238E27FC236}">
                  <a16:creationId xmlns:a16="http://schemas.microsoft.com/office/drawing/2014/main" id="{A38505B1-1AD2-47B0-8122-2EB533CBAA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8033"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7" name="Picture 16">
            <a:extLst>
              <a:ext uri="{FF2B5EF4-FFF2-40B4-BE49-F238E27FC236}">
                <a16:creationId xmlns:a16="http://schemas.microsoft.com/office/drawing/2014/main" id="{060E5181-E153-4499-9303-B31F37BF71C4}"/>
              </a:ext>
            </a:extLst>
          </p:cNvPr>
          <p:cNvPicPr>
            <a:picLocks noChangeAspect="1"/>
          </p:cNvPicPr>
          <p:nvPr/>
        </p:nvPicPr>
        <p:blipFill>
          <a:blip r:embed="rId3"/>
          <a:stretch>
            <a:fillRect/>
          </a:stretch>
        </p:blipFill>
        <p:spPr>
          <a:xfrm>
            <a:off x="5619404" y="1165548"/>
            <a:ext cx="6192981" cy="4551840"/>
          </a:xfrm>
          <a:prstGeom prst="rect">
            <a:avLst/>
          </a:prstGeom>
        </p:spPr>
      </p:pic>
      <p:sp>
        <p:nvSpPr>
          <p:cNvPr id="54" name="Title 1">
            <a:extLst>
              <a:ext uri="{FF2B5EF4-FFF2-40B4-BE49-F238E27FC236}">
                <a16:creationId xmlns:a16="http://schemas.microsoft.com/office/drawing/2014/main" id="{91013EA4-92E3-43BF-ACC1-2DEA3A01998A}"/>
              </a:ext>
            </a:extLst>
          </p:cNvPr>
          <p:cNvSpPr txBox="1">
            <a:spLocks/>
          </p:cNvSpPr>
          <p:nvPr/>
        </p:nvSpPr>
        <p:spPr>
          <a:xfrm>
            <a:off x="896602" y="1355119"/>
            <a:ext cx="4371289" cy="163638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5200"/>
              <a:buFont typeface="Fira Sans"/>
              <a:buNone/>
              <a:defRPr sz="3600" b="1" i="0" u="none" strike="noStrike" cap="none">
                <a:solidFill>
                  <a:schemeClr val="dk1"/>
                </a:solidFill>
                <a:latin typeface="Fira Sans"/>
                <a:ea typeface="Fira Sans"/>
                <a:cs typeface="Fira Sans"/>
                <a:sym typeface="Fira Sans"/>
              </a:defRPr>
            </a:lvl1pPr>
            <a:lvl2pPr marR="0" lvl="1" algn="ctr" rtl="0">
              <a:lnSpc>
                <a:spcPct val="100000"/>
              </a:lnSpc>
              <a:spcBef>
                <a:spcPts val="0"/>
              </a:spcBef>
              <a:spcAft>
                <a:spcPts val="0"/>
              </a:spcAft>
              <a:buClr>
                <a:schemeClr val="dk1"/>
              </a:buClr>
              <a:buSzPts val="5200"/>
              <a:buFont typeface="Fira Sans"/>
              <a:buNone/>
              <a:defRPr sz="5200" b="1" i="0" u="none" strike="noStrike" cap="none">
                <a:solidFill>
                  <a:schemeClr val="dk1"/>
                </a:solidFill>
                <a:latin typeface="Fira Sans"/>
                <a:ea typeface="Fira Sans"/>
                <a:cs typeface="Fira Sans"/>
                <a:sym typeface="Fira Sans"/>
              </a:defRPr>
            </a:lvl2pPr>
            <a:lvl3pPr marR="0" lvl="2" algn="ctr" rtl="0">
              <a:lnSpc>
                <a:spcPct val="100000"/>
              </a:lnSpc>
              <a:spcBef>
                <a:spcPts val="0"/>
              </a:spcBef>
              <a:spcAft>
                <a:spcPts val="0"/>
              </a:spcAft>
              <a:buClr>
                <a:schemeClr val="dk1"/>
              </a:buClr>
              <a:buSzPts val="5200"/>
              <a:buFont typeface="Fira Sans"/>
              <a:buNone/>
              <a:defRPr sz="5200" b="1" i="0" u="none" strike="noStrike" cap="none">
                <a:solidFill>
                  <a:schemeClr val="dk1"/>
                </a:solidFill>
                <a:latin typeface="Fira Sans"/>
                <a:ea typeface="Fira Sans"/>
                <a:cs typeface="Fira Sans"/>
                <a:sym typeface="Fira Sans"/>
              </a:defRPr>
            </a:lvl3pPr>
            <a:lvl4pPr marR="0" lvl="3" algn="ctr" rtl="0">
              <a:lnSpc>
                <a:spcPct val="100000"/>
              </a:lnSpc>
              <a:spcBef>
                <a:spcPts val="0"/>
              </a:spcBef>
              <a:spcAft>
                <a:spcPts val="0"/>
              </a:spcAft>
              <a:buClr>
                <a:schemeClr val="dk1"/>
              </a:buClr>
              <a:buSzPts val="5200"/>
              <a:buFont typeface="Fira Sans"/>
              <a:buNone/>
              <a:defRPr sz="5200" b="1" i="0" u="none" strike="noStrike" cap="none">
                <a:solidFill>
                  <a:schemeClr val="dk1"/>
                </a:solidFill>
                <a:latin typeface="Fira Sans"/>
                <a:ea typeface="Fira Sans"/>
                <a:cs typeface="Fira Sans"/>
                <a:sym typeface="Fira Sans"/>
              </a:defRPr>
            </a:lvl4pPr>
            <a:lvl5pPr marR="0" lvl="4" algn="ctr" rtl="0">
              <a:lnSpc>
                <a:spcPct val="100000"/>
              </a:lnSpc>
              <a:spcBef>
                <a:spcPts val="0"/>
              </a:spcBef>
              <a:spcAft>
                <a:spcPts val="0"/>
              </a:spcAft>
              <a:buClr>
                <a:schemeClr val="dk1"/>
              </a:buClr>
              <a:buSzPts val="5200"/>
              <a:buFont typeface="Fira Sans"/>
              <a:buNone/>
              <a:defRPr sz="5200" b="1" i="0" u="none" strike="noStrike" cap="none">
                <a:solidFill>
                  <a:schemeClr val="dk1"/>
                </a:solidFill>
                <a:latin typeface="Fira Sans"/>
                <a:ea typeface="Fira Sans"/>
                <a:cs typeface="Fira Sans"/>
                <a:sym typeface="Fira Sans"/>
              </a:defRPr>
            </a:lvl5pPr>
            <a:lvl6pPr marR="0" lvl="5" algn="ctr" rtl="0">
              <a:lnSpc>
                <a:spcPct val="100000"/>
              </a:lnSpc>
              <a:spcBef>
                <a:spcPts val="0"/>
              </a:spcBef>
              <a:spcAft>
                <a:spcPts val="0"/>
              </a:spcAft>
              <a:buClr>
                <a:schemeClr val="dk1"/>
              </a:buClr>
              <a:buSzPts val="5200"/>
              <a:buFont typeface="Fira Sans"/>
              <a:buNone/>
              <a:defRPr sz="5200" b="1" i="0" u="none" strike="noStrike" cap="none">
                <a:solidFill>
                  <a:schemeClr val="dk1"/>
                </a:solidFill>
                <a:latin typeface="Fira Sans"/>
                <a:ea typeface="Fira Sans"/>
                <a:cs typeface="Fira Sans"/>
                <a:sym typeface="Fira Sans"/>
              </a:defRPr>
            </a:lvl6pPr>
            <a:lvl7pPr marR="0" lvl="6" algn="ctr" rtl="0">
              <a:lnSpc>
                <a:spcPct val="100000"/>
              </a:lnSpc>
              <a:spcBef>
                <a:spcPts val="0"/>
              </a:spcBef>
              <a:spcAft>
                <a:spcPts val="0"/>
              </a:spcAft>
              <a:buClr>
                <a:schemeClr val="dk1"/>
              </a:buClr>
              <a:buSzPts val="5200"/>
              <a:buFont typeface="Fira Sans"/>
              <a:buNone/>
              <a:defRPr sz="5200" b="1" i="0" u="none" strike="noStrike" cap="none">
                <a:solidFill>
                  <a:schemeClr val="dk1"/>
                </a:solidFill>
                <a:latin typeface="Fira Sans"/>
                <a:ea typeface="Fira Sans"/>
                <a:cs typeface="Fira Sans"/>
                <a:sym typeface="Fira Sans"/>
              </a:defRPr>
            </a:lvl7pPr>
            <a:lvl8pPr marR="0" lvl="7" algn="ctr" rtl="0">
              <a:lnSpc>
                <a:spcPct val="100000"/>
              </a:lnSpc>
              <a:spcBef>
                <a:spcPts val="0"/>
              </a:spcBef>
              <a:spcAft>
                <a:spcPts val="0"/>
              </a:spcAft>
              <a:buClr>
                <a:schemeClr val="dk1"/>
              </a:buClr>
              <a:buSzPts val="5200"/>
              <a:buFont typeface="Fira Sans"/>
              <a:buNone/>
              <a:defRPr sz="5200" b="1" i="0" u="none" strike="noStrike" cap="none">
                <a:solidFill>
                  <a:schemeClr val="dk1"/>
                </a:solidFill>
                <a:latin typeface="Fira Sans"/>
                <a:ea typeface="Fira Sans"/>
                <a:cs typeface="Fira Sans"/>
                <a:sym typeface="Fira Sans"/>
              </a:defRPr>
            </a:lvl8pPr>
            <a:lvl9pPr marR="0" lvl="8" algn="ctr" rtl="0">
              <a:lnSpc>
                <a:spcPct val="100000"/>
              </a:lnSpc>
              <a:spcBef>
                <a:spcPts val="0"/>
              </a:spcBef>
              <a:spcAft>
                <a:spcPts val="0"/>
              </a:spcAft>
              <a:buClr>
                <a:schemeClr val="dk1"/>
              </a:buClr>
              <a:buSzPts val="5200"/>
              <a:buFont typeface="Fira Sans"/>
              <a:buNone/>
              <a:defRPr sz="5200" b="1" i="0" u="none" strike="noStrike" cap="none">
                <a:solidFill>
                  <a:schemeClr val="dk1"/>
                </a:solidFill>
                <a:latin typeface="Fira Sans"/>
                <a:ea typeface="Fira Sans"/>
                <a:cs typeface="Fira Sans"/>
                <a:sym typeface="Fira Sans"/>
              </a:defRPr>
            </a:lvl9pPr>
          </a:lstStyle>
          <a:p>
            <a:pPr algn="l"/>
            <a:r>
              <a:rPr lang="en-GB" sz="4800"/>
              <a:t>Cloud </a:t>
            </a:r>
          </a:p>
          <a:p>
            <a:pPr algn="l"/>
            <a:r>
              <a:rPr lang="en-GB" sz="4800"/>
              <a:t>Computing</a:t>
            </a:r>
            <a:endParaRPr lang="en-GB" sz="4800" dirty="0"/>
          </a:p>
        </p:txBody>
      </p:sp>
      <p:sp>
        <p:nvSpPr>
          <p:cNvPr id="18" name="Rectangle 17">
            <a:extLst>
              <a:ext uri="{FF2B5EF4-FFF2-40B4-BE49-F238E27FC236}">
                <a16:creationId xmlns:a16="http://schemas.microsoft.com/office/drawing/2014/main" id="{501F0A48-099E-419D-ACDD-E067295FB62F}"/>
              </a:ext>
            </a:extLst>
          </p:cNvPr>
          <p:cNvSpPr/>
          <p:nvPr/>
        </p:nvSpPr>
        <p:spPr>
          <a:xfrm>
            <a:off x="0" y="3233983"/>
            <a:ext cx="606971" cy="3624015"/>
          </a:xfrm>
          <a:prstGeom prst="rect">
            <a:avLst/>
          </a:prstGeom>
          <a:solidFill>
            <a:srgbClr val="AAE4F0"/>
          </a:solidFill>
          <a:ln>
            <a:solidFill>
              <a:srgbClr val="AAE4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8" name="Rectangle 87">
            <a:extLst>
              <a:ext uri="{FF2B5EF4-FFF2-40B4-BE49-F238E27FC236}">
                <a16:creationId xmlns:a16="http://schemas.microsoft.com/office/drawing/2014/main" id="{AEB997D4-9C8C-42B6-8D57-FED18E91AE66}"/>
              </a:ext>
            </a:extLst>
          </p:cNvPr>
          <p:cNvSpPr/>
          <p:nvPr/>
        </p:nvSpPr>
        <p:spPr>
          <a:xfrm>
            <a:off x="1012300" y="63367"/>
            <a:ext cx="1711129" cy="609278"/>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9517113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Google Shape;293;p19">
            <a:extLst>
              <a:ext uri="{FF2B5EF4-FFF2-40B4-BE49-F238E27FC236}">
                <a16:creationId xmlns:a16="http://schemas.microsoft.com/office/drawing/2014/main" id="{6ED0A493-EC07-47B9-8CC4-5A5404FC5BF4}"/>
              </a:ext>
            </a:extLst>
          </p:cNvPr>
          <p:cNvSpPr/>
          <p:nvPr/>
        </p:nvSpPr>
        <p:spPr>
          <a:xfrm>
            <a:off x="211327" y="1520574"/>
            <a:ext cx="5096711" cy="3370403"/>
          </a:xfrm>
          <a:prstGeom prst="roundRect">
            <a:avLst>
              <a:gd name="adj" fmla="val 16667"/>
            </a:avLst>
          </a:prstGeom>
          <a:solidFill>
            <a:srgbClr val="EFEFE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 name="Title 1">
            <a:extLst>
              <a:ext uri="{FF2B5EF4-FFF2-40B4-BE49-F238E27FC236}">
                <a16:creationId xmlns:a16="http://schemas.microsoft.com/office/drawing/2014/main" id="{2DA22D38-30A2-4969-8529-DB82D87E0A67}"/>
              </a:ext>
            </a:extLst>
          </p:cNvPr>
          <p:cNvSpPr>
            <a:spLocks noGrp="1"/>
          </p:cNvSpPr>
          <p:nvPr>
            <p:ph type="title"/>
          </p:nvPr>
        </p:nvSpPr>
        <p:spPr>
          <a:xfrm>
            <a:off x="457200" y="221075"/>
            <a:ext cx="10515600" cy="1325563"/>
          </a:xfrm>
        </p:spPr>
        <p:txBody>
          <a:bodyPr/>
          <a:lstStyle/>
          <a:p>
            <a:r>
              <a:rPr lang="en-US" b="1" dirty="0">
                <a:latin typeface="Fira Sans" panose="020B0604020202020204" charset="0"/>
                <a:cs typeface="Calibri Light"/>
              </a:rPr>
              <a:t>Provisioning</a:t>
            </a:r>
          </a:p>
        </p:txBody>
      </p:sp>
      <p:sp>
        <p:nvSpPr>
          <p:cNvPr id="4" name="TextBox 3">
            <a:extLst>
              <a:ext uri="{FF2B5EF4-FFF2-40B4-BE49-F238E27FC236}">
                <a16:creationId xmlns:a16="http://schemas.microsoft.com/office/drawing/2014/main" id="{86A505BF-1575-4CBB-A4A4-FD49109164A3}"/>
              </a:ext>
            </a:extLst>
          </p:cNvPr>
          <p:cNvSpPr txBox="1"/>
          <p:nvPr/>
        </p:nvSpPr>
        <p:spPr>
          <a:xfrm>
            <a:off x="654690" y="2054966"/>
            <a:ext cx="4653348" cy="258532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File is a copy of the default configuration file, only change is the location block. Main change is addition of proxy pass.</a:t>
            </a:r>
          </a:p>
          <a:p>
            <a:endParaRPr lang="en-US" dirty="0">
              <a:cs typeface="Calibri"/>
            </a:endParaRPr>
          </a:p>
          <a:p>
            <a:r>
              <a:rPr lang="en-US" dirty="0">
                <a:cs typeface="Calibri"/>
              </a:rPr>
              <a:t>First line deletes the original config file for </a:t>
            </a:r>
            <a:r>
              <a:rPr lang="en-US" dirty="0" err="1">
                <a:cs typeface="Calibri"/>
              </a:rPr>
              <a:t>nginx</a:t>
            </a:r>
            <a:r>
              <a:rPr lang="en-US" dirty="0">
                <a:cs typeface="Calibri"/>
              </a:rPr>
              <a:t>.</a:t>
            </a:r>
          </a:p>
          <a:p>
            <a:r>
              <a:rPr lang="en-US" dirty="0">
                <a:cs typeface="Calibri"/>
              </a:rPr>
              <a:t>Second line links the synced configuration file to the old path.</a:t>
            </a:r>
          </a:p>
          <a:p>
            <a:endParaRPr lang="en-US" dirty="0">
              <a:cs typeface="Calibri"/>
            </a:endParaRPr>
          </a:p>
        </p:txBody>
      </p:sp>
      <p:pic>
        <p:nvPicPr>
          <p:cNvPr id="6" name="Picture 14">
            <a:extLst>
              <a:ext uri="{FF2B5EF4-FFF2-40B4-BE49-F238E27FC236}">
                <a16:creationId xmlns:a16="http://schemas.microsoft.com/office/drawing/2014/main" id="{0F5B0DDC-B403-440F-868E-3A5C8AC1C05A}"/>
              </a:ext>
            </a:extLst>
          </p:cNvPr>
          <p:cNvPicPr>
            <a:picLocks noChangeAspect="1"/>
          </p:cNvPicPr>
          <p:nvPr/>
        </p:nvPicPr>
        <p:blipFill>
          <a:blip r:embed="rId3"/>
          <a:stretch>
            <a:fillRect/>
          </a:stretch>
        </p:blipFill>
        <p:spPr>
          <a:xfrm>
            <a:off x="5394954" y="5418360"/>
            <a:ext cx="5980762" cy="337978"/>
          </a:xfrm>
          <a:prstGeom prst="rect">
            <a:avLst/>
          </a:prstGeom>
        </p:spPr>
      </p:pic>
      <p:pic>
        <p:nvPicPr>
          <p:cNvPr id="7" name="Picture 13">
            <a:extLst>
              <a:ext uri="{FF2B5EF4-FFF2-40B4-BE49-F238E27FC236}">
                <a16:creationId xmlns:a16="http://schemas.microsoft.com/office/drawing/2014/main" id="{D57A88C1-C9F3-41AD-9B1D-C56D4024926B}"/>
              </a:ext>
            </a:extLst>
          </p:cNvPr>
          <p:cNvPicPr>
            <a:picLocks noChangeAspect="1"/>
          </p:cNvPicPr>
          <p:nvPr/>
        </p:nvPicPr>
        <p:blipFill>
          <a:blip r:embed="rId4"/>
          <a:stretch>
            <a:fillRect/>
          </a:stretch>
        </p:blipFill>
        <p:spPr>
          <a:xfrm>
            <a:off x="6883964" y="1520574"/>
            <a:ext cx="4356961" cy="2992682"/>
          </a:xfrm>
          <a:prstGeom prst="rect">
            <a:avLst/>
          </a:prstGeom>
        </p:spPr>
      </p:pic>
    </p:spTree>
    <p:extLst>
      <p:ext uri="{BB962C8B-B14F-4D97-AF65-F5344CB8AC3E}">
        <p14:creationId xmlns:p14="http://schemas.microsoft.com/office/powerpoint/2010/main" val="20880428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Matrix Code Animation in React. A simple React based animation of code… |  by Janko Sokolović | ITNEXT">
            <a:extLst>
              <a:ext uri="{FF2B5EF4-FFF2-40B4-BE49-F238E27FC236}">
                <a16:creationId xmlns:a16="http://schemas.microsoft.com/office/drawing/2014/main" id="{1C4247DF-4032-4941-8EDD-1D1506C58B81}"/>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 y="0"/>
            <a:ext cx="15353731"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27A958E8-5069-4F5E-B40E-1EE1C9BCF6E5}"/>
              </a:ext>
            </a:extLst>
          </p:cNvPr>
          <p:cNvSpPr>
            <a:spLocks noGrp="1"/>
          </p:cNvSpPr>
          <p:nvPr>
            <p:ph type="title"/>
          </p:nvPr>
        </p:nvSpPr>
        <p:spPr>
          <a:xfrm>
            <a:off x="3378200" y="2624137"/>
            <a:ext cx="6667500" cy="1325563"/>
          </a:xfrm>
        </p:spPr>
        <p:txBody>
          <a:bodyPr/>
          <a:lstStyle/>
          <a:p>
            <a:r>
              <a:rPr lang="en-GB" b="1" dirty="0">
                <a:solidFill>
                  <a:schemeClr val="bg2"/>
                </a:solidFill>
                <a:latin typeface="Fira Sans" panose="020B0604020202020204" charset="0"/>
              </a:rPr>
              <a:t>Code execution demo</a:t>
            </a:r>
          </a:p>
        </p:txBody>
      </p:sp>
    </p:spTree>
    <p:extLst>
      <p:ext uri="{BB962C8B-B14F-4D97-AF65-F5344CB8AC3E}">
        <p14:creationId xmlns:p14="http://schemas.microsoft.com/office/powerpoint/2010/main" val="38679283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B4FE6-0131-4F1C-BC78-0C2C985F282C}"/>
              </a:ext>
            </a:extLst>
          </p:cNvPr>
          <p:cNvSpPr>
            <a:spLocks noGrp="1"/>
          </p:cNvSpPr>
          <p:nvPr>
            <p:ph type="title"/>
          </p:nvPr>
        </p:nvSpPr>
        <p:spPr>
          <a:xfrm>
            <a:off x="4151616" y="2497012"/>
            <a:ext cx="3571983" cy="1325563"/>
          </a:xfrm>
        </p:spPr>
        <p:txBody>
          <a:bodyPr>
            <a:normAutofit fontScale="90000"/>
          </a:bodyPr>
          <a:lstStyle/>
          <a:p>
            <a:pPr algn="ctr"/>
            <a:r>
              <a:rPr lang="en-GB">
                <a:cs typeface="Calibri Light"/>
              </a:rPr>
              <a:t>Thank you!</a:t>
            </a:r>
            <a:br>
              <a:rPr lang="en-GB">
                <a:cs typeface="Calibri Light"/>
              </a:rPr>
            </a:br>
            <a:br>
              <a:rPr lang="en-GB">
                <a:cs typeface="Calibri Light"/>
              </a:rPr>
            </a:br>
            <a:r>
              <a:rPr lang="en-GB">
                <a:cs typeface="Calibri Light"/>
              </a:rPr>
              <a:t>Any questions?</a:t>
            </a:r>
          </a:p>
        </p:txBody>
      </p:sp>
    </p:spTree>
    <p:extLst>
      <p:ext uri="{BB962C8B-B14F-4D97-AF65-F5344CB8AC3E}">
        <p14:creationId xmlns:p14="http://schemas.microsoft.com/office/powerpoint/2010/main" val="26364127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3" name="Google Shape;293;p19"/>
          <p:cNvSpPr/>
          <p:nvPr/>
        </p:nvSpPr>
        <p:spPr>
          <a:xfrm>
            <a:off x="940321" y="2350101"/>
            <a:ext cx="10309600" cy="3662402"/>
          </a:xfrm>
          <a:prstGeom prst="roundRect">
            <a:avLst>
              <a:gd name="adj" fmla="val 16667"/>
            </a:avLst>
          </a:prstGeom>
          <a:solidFill>
            <a:srgbClr val="EFEFE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94" name="Google Shape;294;p19"/>
          <p:cNvSpPr/>
          <p:nvPr/>
        </p:nvSpPr>
        <p:spPr>
          <a:xfrm>
            <a:off x="3822730" y="2085867"/>
            <a:ext cx="4282400" cy="4282400"/>
          </a:xfrm>
          <a:prstGeom prst="ellipse">
            <a:avLst/>
          </a:prstGeom>
          <a:solidFill>
            <a:schemeClr val="lt1"/>
          </a:solidFill>
          <a:ln w="19050"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95" name="Google Shape;295;p19"/>
          <p:cNvSpPr txBox="1">
            <a:spLocks noGrp="1"/>
          </p:cNvSpPr>
          <p:nvPr>
            <p:ph type="title"/>
          </p:nvPr>
        </p:nvSpPr>
        <p:spPr>
          <a:xfrm>
            <a:off x="-448627" y="156868"/>
            <a:ext cx="8207114" cy="642000"/>
          </a:xfrm>
          <a:prstGeom prst="rect">
            <a:avLst/>
          </a:prstGeom>
        </p:spPr>
        <p:txBody>
          <a:bodyPr spcFirstLastPara="1" wrap="square" lIns="121900" tIns="121900" rIns="121900" bIns="121900" anchor="ctr" anchorCtr="0">
            <a:noAutofit/>
          </a:bodyPr>
          <a:lstStyle/>
          <a:p>
            <a:r>
              <a:rPr lang="en" dirty="0">
                <a:solidFill>
                  <a:schemeClr val="dk1"/>
                </a:solidFill>
              </a:rPr>
              <a:t>What is Cloud Computing?</a:t>
            </a:r>
            <a:endParaRPr dirty="0">
              <a:solidFill>
                <a:schemeClr val="dk1"/>
              </a:solidFill>
            </a:endParaRPr>
          </a:p>
        </p:txBody>
      </p:sp>
      <p:grpSp>
        <p:nvGrpSpPr>
          <p:cNvPr id="296" name="Google Shape;296;p19"/>
          <p:cNvGrpSpPr/>
          <p:nvPr/>
        </p:nvGrpSpPr>
        <p:grpSpPr>
          <a:xfrm>
            <a:off x="4431375" y="2563687"/>
            <a:ext cx="3327112" cy="2956141"/>
            <a:chOff x="2021150" y="1299575"/>
            <a:chExt cx="3505175" cy="3114350"/>
          </a:xfrm>
        </p:grpSpPr>
        <p:sp>
          <p:nvSpPr>
            <p:cNvPr id="297" name="Google Shape;297;p19"/>
            <p:cNvSpPr/>
            <p:nvPr/>
          </p:nvSpPr>
          <p:spPr>
            <a:xfrm>
              <a:off x="2021550" y="1299600"/>
              <a:ext cx="3504775" cy="3114325"/>
            </a:xfrm>
            <a:custGeom>
              <a:avLst/>
              <a:gdLst/>
              <a:ahLst/>
              <a:cxnLst/>
              <a:rect l="l" t="t" r="r" b="b"/>
              <a:pathLst>
                <a:path w="140191" h="124573" extrusionOk="0">
                  <a:moveTo>
                    <a:pt x="110004" y="123373"/>
                  </a:moveTo>
                  <a:lnTo>
                    <a:pt x="109823" y="123478"/>
                  </a:lnTo>
                  <a:cubicBezTo>
                    <a:pt x="109890" y="123445"/>
                    <a:pt x="109948" y="123412"/>
                    <a:pt x="110004" y="123373"/>
                  </a:cubicBezTo>
                  <a:close/>
                  <a:moveTo>
                    <a:pt x="65818" y="1"/>
                  </a:moveTo>
                  <a:cubicBezTo>
                    <a:pt x="62507" y="1"/>
                    <a:pt x="59503" y="783"/>
                    <a:pt x="56920" y="2286"/>
                  </a:cubicBezTo>
                  <a:lnTo>
                    <a:pt x="38960" y="12724"/>
                  </a:lnTo>
                  <a:cubicBezTo>
                    <a:pt x="38300" y="12632"/>
                    <a:pt x="37655" y="12586"/>
                    <a:pt x="37028" y="12586"/>
                  </a:cubicBezTo>
                  <a:cubicBezTo>
                    <a:pt x="35021" y="12586"/>
                    <a:pt x="33200" y="13055"/>
                    <a:pt x="31640" y="13965"/>
                  </a:cubicBezTo>
                  <a:lnTo>
                    <a:pt x="6003" y="28854"/>
                  </a:lnTo>
                  <a:lnTo>
                    <a:pt x="6049" y="28839"/>
                  </a:lnTo>
                  <a:lnTo>
                    <a:pt x="6049" y="28839"/>
                  </a:lnTo>
                  <a:cubicBezTo>
                    <a:pt x="2342" y="30963"/>
                    <a:pt x="47" y="35523"/>
                    <a:pt x="31" y="42006"/>
                  </a:cubicBezTo>
                  <a:cubicBezTo>
                    <a:pt x="0" y="55019"/>
                    <a:pt x="9151" y="70870"/>
                    <a:pt x="20473" y="77415"/>
                  </a:cubicBezTo>
                  <a:lnTo>
                    <a:pt x="98315" y="122361"/>
                  </a:lnTo>
                  <a:cubicBezTo>
                    <a:pt x="100916" y="123862"/>
                    <a:pt x="103379" y="124573"/>
                    <a:pt x="105561" y="124573"/>
                  </a:cubicBezTo>
                  <a:cubicBezTo>
                    <a:pt x="107257" y="124573"/>
                    <a:pt x="108783" y="124144"/>
                    <a:pt x="110071" y="123323"/>
                  </a:cubicBezTo>
                  <a:lnTo>
                    <a:pt x="110071" y="123323"/>
                  </a:lnTo>
                  <a:cubicBezTo>
                    <a:pt x="110049" y="123341"/>
                    <a:pt x="110027" y="123357"/>
                    <a:pt x="110004" y="123373"/>
                  </a:cubicBezTo>
                  <a:lnTo>
                    <a:pt x="110004" y="123373"/>
                  </a:lnTo>
                  <a:lnTo>
                    <a:pt x="135461" y="108589"/>
                  </a:lnTo>
                  <a:cubicBezTo>
                    <a:pt x="138361" y="106914"/>
                    <a:pt x="140160" y="103316"/>
                    <a:pt x="140175" y="98213"/>
                  </a:cubicBezTo>
                  <a:cubicBezTo>
                    <a:pt x="140191" y="89590"/>
                    <a:pt x="135088" y="79369"/>
                    <a:pt x="128156" y="73289"/>
                  </a:cubicBezTo>
                  <a:cubicBezTo>
                    <a:pt x="129102" y="72002"/>
                    <a:pt x="129644" y="70203"/>
                    <a:pt x="129644" y="67938"/>
                  </a:cubicBezTo>
                  <a:cubicBezTo>
                    <a:pt x="129675" y="61207"/>
                    <a:pt x="124945" y="53002"/>
                    <a:pt x="119082" y="49621"/>
                  </a:cubicBezTo>
                  <a:cubicBezTo>
                    <a:pt x="117374" y="48639"/>
                    <a:pt x="115762" y="48171"/>
                    <a:pt x="114334" y="48171"/>
                  </a:cubicBezTo>
                  <a:cubicBezTo>
                    <a:pt x="113778" y="48171"/>
                    <a:pt x="113250" y="48242"/>
                    <a:pt x="112755" y="48381"/>
                  </a:cubicBezTo>
                  <a:cubicBezTo>
                    <a:pt x="107993" y="30777"/>
                    <a:pt x="95601" y="13065"/>
                    <a:pt x="81038" y="4659"/>
                  </a:cubicBezTo>
                  <a:cubicBezTo>
                    <a:pt x="75573" y="1499"/>
                    <a:pt x="70400" y="1"/>
                    <a:pt x="65818" y="1"/>
                  </a:cubicBezTo>
                  <a:close/>
                </a:path>
              </a:pathLst>
            </a:custGeom>
            <a:solidFill>
              <a:srgbClr val="D9D9D9"/>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98" name="Google Shape;298;p19"/>
            <p:cNvSpPr/>
            <p:nvPr/>
          </p:nvSpPr>
          <p:spPr>
            <a:xfrm>
              <a:off x="2171600" y="1613950"/>
              <a:ext cx="1044200" cy="467125"/>
            </a:xfrm>
            <a:custGeom>
              <a:avLst/>
              <a:gdLst/>
              <a:ahLst/>
              <a:cxnLst/>
              <a:rect l="l" t="t" r="r" b="b"/>
              <a:pathLst>
                <a:path w="41768" h="18685" extrusionOk="0">
                  <a:moveTo>
                    <a:pt x="31034" y="0"/>
                  </a:moveTo>
                  <a:cubicBezTo>
                    <a:pt x="29026" y="0"/>
                    <a:pt x="27204" y="477"/>
                    <a:pt x="25638" y="1391"/>
                  </a:cubicBezTo>
                  <a:lnTo>
                    <a:pt x="1" y="16280"/>
                  </a:lnTo>
                  <a:cubicBezTo>
                    <a:pt x="1568" y="15369"/>
                    <a:pt x="3386" y="14895"/>
                    <a:pt x="5391" y="14895"/>
                  </a:cubicBezTo>
                  <a:cubicBezTo>
                    <a:pt x="8166" y="14895"/>
                    <a:pt x="11296" y="15804"/>
                    <a:pt x="14610" y="17722"/>
                  </a:cubicBezTo>
                  <a:cubicBezTo>
                    <a:pt x="15122" y="18017"/>
                    <a:pt x="15650" y="18343"/>
                    <a:pt x="16161" y="18684"/>
                  </a:cubicBezTo>
                  <a:lnTo>
                    <a:pt x="41768" y="3779"/>
                  </a:lnTo>
                  <a:cubicBezTo>
                    <a:pt x="41271" y="3438"/>
                    <a:pt x="40744" y="3112"/>
                    <a:pt x="40217" y="2818"/>
                  </a:cubicBezTo>
                  <a:cubicBezTo>
                    <a:pt x="36920" y="904"/>
                    <a:pt x="33800" y="0"/>
                    <a:pt x="31034" y="0"/>
                  </a:cubicBezTo>
                  <a:close/>
                </a:path>
              </a:pathLst>
            </a:custGeom>
            <a:solidFill>
              <a:srgbClr val="D9D9D9"/>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99" name="Google Shape;299;p19"/>
            <p:cNvSpPr/>
            <p:nvPr/>
          </p:nvSpPr>
          <p:spPr>
            <a:xfrm>
              <a:off x="2804000" y="1299575"/>
              <a:ext cx="1243500" cy="488750"/>
            </a:xfrm>
            <a:custGeom>
              <a:avLst/>
              <a:gdLst/>
              <a:ahLst/>
              <a:cxnLst/>
              <a:rect l="l" t="t" r="r" b="b"/>
              <a:pathLst>
                <a:path w="49740" h="19550" extrusionOk="0">
                  <a:moveTo>
                    <a:pt x="16" y="17167"/>
                  </a:moveTo>
                  <a:cubicBezTo>
                    <a:pt x="11" y="17170"/>
                    <a:pt x="6" y="17173"/>
                    <a:pt x="1" y="17176"/>
                  </a:cubicBezTo>
                  <a:lnTo>
                    <a:pt x="16" y="17167"/>
                  </a:lnTo>
                  <a:close/>
                  <a:moveTo>
                    <a:pt x="34527" y="1"/>
                  </a:moveTo>
                  <a:cubicBezTo>
                    <a:pt x="31213" y="1"/>
                    <a:pt x="28207" y="783"/>
                    <a:pt x="25622" y="2287"/>
                  </a:cubicBezTo>
                  <a:lnTo>
                    <a:pt x="16" y="17167"/>
                  </a:lnTo>
                  <a:lnTo>
                    <a:pt x="16" y="17167"/>
                  </a:lnTo>
                  <a:cubicBezTo>
                    <a:pt x="2595" y="15670"/>
                    <a:pt x="5593" y="14891"/>
                    <a:pt x="8898" y="14891"/>
                  </a:cubicBezTo>
                  <a:cubicBezTo>
                    <a:pt x="13481" y="14891"/>
                    <a:pt x="18653" y="16389"/>
                    <a:pt x="24118" y="19549"/>
                  </a:cubicBezTo>
                  <a:lnTo>
                    <a:pt x="49740" y="4645"/>
                  </a:lnTo>
                  <a:cubicBezTo>
                    <a:pt x="44278" y="1495"/>
                    <a:pt x="39108" y="1"/>
                    <a:pt x="34527" y="1"/>
                  </a:cubicBezTo>
                  <a:close/>
                </a:path>
              </a:pathLst>
            </a:custGeom>
            <a:solidFill>
              <a:srgbClr val="D9D9D9"/>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00" name="Google Shape;300;p19"/>
            <p:cNvSpPr/>
            <p:nvPr/>
          </p:nvSpPr>
          <p:spPr>
            <a:xfrm>
              <a:off x="4584875" y="3131825"/>
              <a:ext cx="941450" cy="1254750"/>
            </a:xfrm>
            <a:custGeom>
              <a:avLst/>
              <a:gdLst/>
              <a:ahLst/>
              <a:cxnLst/>
              <a:rect l="l" t="t" r="r" b="b"/>
              <a:pathLst>
                <a:path w="37658" h="50190" extrusionOk="0">
                  <a:moveTo>
                    <a:pt x="25623" y="0"/>
                  </a:moveTo>
                  <a:lnTo>
                    <a:pt x="1" y="14874"/>
                  </a:lnTo>
                  <a:cubicBezTo>
                    <a:pt x="6934" y="20969"/>
                    <a:pt x="12036" y="31190"/>
                    <a:pt x="12021" y="39813"/>
                  </a:cubicBezTo>
                  <a:cubicBezTo>
                    <a:pt x="12005" y="44880"/>
                    <a:pt x="10232" y="48463"/>
                    <a:pt x="7352" y="50153"/>
                  </a:cubicBezTo>
                  <a:lnTo>
                    <a:pt x="7352" y="50153"/>
                  </a:lnTo>
                  <a:lnTo>
                    <a:pt x="32928" y="35300"/>
                  </a:lnTo>
                  <a:cubicBezTo>
                    <a:pt x="35828" y="33609"/>
                    <a:pt x="37627" y="30027"/>
                    <a:pt x="37642" y="24939"/>
                  </a:cubicBezTo>
                  <a:cubicBezTo>
                    <a:pt x="37658" y="16301"/>
                    <a:pt x="32555" y="6095"/>
                    <a:pt x="25623" y="0"/>
                  </a:cubicBezTo>
                  <a:close/>
                  <a:moveTo>
                    <a:pt x="7352" y="50153"/>
                  </a:moveTo>
                  <a:lnTo>
                    <a:pt x="7290" y="50189"/>
                  </a:lnTo>
                  <a:cubicBezTo>
                    <a:pt x="7311" y="50177"/>
                    <a:pt x="7332" y="50165"/>
                    <a:pt x="7352" y="50153"/>
                  </a:cubicBezTo>
                  <a:close/>
                </a:path>
              </a:pathLst>
            </a:custGeom>
            <a:solidFill>
              <a:srgbClr val="D9D9D9"/>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01" name="Google Shape;301;p19"/>
            <p:cNvSpPr/>
            <p:nvPr/>
          </p:nvSpPr>
          <p:spPr>
            <a:xfrm>
              <a:off x="3406925" y="1416075"/>
              <a:ext cx="1433500" cy="1465275"/>
            </a:xfrm>
            <a:custGeom>
              <a:avLst/>
              <a:gdLst/>
              <a:ahLst/>
              <a:cxnLst/>
              <a:rect l="l" t="t" r="r" b="b"/>
              <a:pathLst>
                <a:path w="57340" h="58611" extrusionOk="0">
                  <a:moveTo>
                    <a:pt x="25623" y="0"/>
                  </a:moveTo>
                  <a:lnTo>
                    <a:pt x="1" y="14889"/>
                  </a:lnTo>
                  <a:cubicBezTo>
                    <a:pt x="14564" y="23296"/>
                    <a:pt x="26956" y="41023"/>
                    <a:pt x="31718" y="58611"/>
                  </a:cubicBezTo>
                  <a:lnTo>
                    <a:pt x="57340" y="43722"/>
                  </a:lnTo>
                  <a:cubicBezTo>
                    <a:pt x="52578" y="26134"/>
                    <a:pt x="40186" y="8406"/>
                    <a:pt x="25623" y="0"/>
                  </a:cubicBezTo>
                  <a:close/>
                </a:path>
              </a:pathLst>
            </a:custGeom>
            <a:solidFill>
              <a:srgbClr val="D9D9D9"/>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02" name="Google Shape;302;p19"/>
            <p:cNvSpPr/>
            <p:nvPr/>
          </p:nvSpPr>
          <p:spPr>
            <a:xfrm>
              <a:off x="4199850" y="2503850"/>
              <a:ext cx="1063600" cy="999825"/>
            </a:xfrm>
            <a:custGeom>
              <a:avLst/>
              <a:gdLst/>
              <a:ahLst/>
              <a:cxnLst/>
              <a:rect l="l" t="t" r="r" b="b"/>
              <a:pathLst>
                <a:path w="42544" h="39993" extrusionOk="0">
                  <a:moveTo>
                    <a:pt x="27202" y="1"/>
                  </a:moveTo>
                  <a:cubicBezTo>
                    <a:pt x="26646" y="1"/>
                    <a:pt x="26118" y="72"/>
                    <a:pt x="25623" y="211"/>
                  </a:cubicBezTo>
                  <a:lnTo>
                    <a:pt x="1" y="15100"/>
                  </a:lnTo>
                  <a:cubicBezTo>
                    <a:pt x="496" y="14961"/>
                    <a:pt x="1024" y="14890"/>
                    <a:pt x="1580" y="14890"/>
                  </a:cubicBezTo>
                  <a:cubicBezTo>
                    <a:pt x="3009" y="14890"/>
                    <a:pt x="4620" y="15358"/>
                    <a:pt x="6329" y="16341"/>
                  </a:cubicBezTo>
                  <a:cubicBezTo>
                    <a:pt x="12176" y="19722"/>
                    <a:pt x="16906" y="27911"/>
                    <a:pt x="16891" y="34642"/>
                  </a:cubicBezTo>
                  <a:cubicBezTo>
                    <a:pt x="16891" y="36906"/>
                    <a:pt x="16348" y="38721"/>
                    <a:pt x="15402" y="39993"/>
                  </a:cubicBezTo>
                  <a:lnTo>
                    <a:pt x="41024" y="25104"/>
                  </a:lnTo>
                  <a:cubicBezTo>
                    <a:pt x="41970" y="23832"/>
                    <a:pt x="42512" y="22017"/>
                    <a:pt x="42512" y="19753"/>
                  </a:cubicBezTo>
                  <a:cubicBezTo>
                    <a:pt x="42543" y="13022"/>
                    <a:pt x="37813" y="4832"/>
                    <a:pt x="31950" y="1451"/>
                  </a:cubicBezTo>
                  <a:cubicBezTo>
                    <a:pt x="30242" y="469"/>
                    <a:pt x="28630" y="1"/>
                    <a:pt x="27202" y="1"/>
                  </a:cubicBezTo>
                  <a:close/>
                </a:path>
              </a:pathLst>
            </a:custGeom>
            <a:solidFill>
              <a:srgbClr val="D9D9D9"/>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03" name="Google Shape;303;p19"/>
            <p:cNvSpPr/>
            <p:nvPr/>
          </p:nvSpPr>
          <p:spPr>
            <a:xfrm>
              <a:off x="2021150" y="1671875"/>
              <a:ext cx="2864650" cy="2741950"/>
            </a:xfrm>
            <a:custGeom>
              <a:avLst/>
              <a:gdLst/>
              <a:ahLst/>
              <a:cxnLst/>
              <a:rect l="l" t="t" r="r" b="b"/>
              <a:pathLst>
                <a:path w="114586" h="109678" extrusionOk="0">
                  <a:moveTo>
                    <a:pt x="40215" y="0"/>
                  </a:moveTo>
                  <a:cubicBezTo>
                    <a:pt x="31129" y="0"/>
                    <a:pt x="24360" y="5890"/>
                    <a:pt x="22164" y="16367"/>
                  </a:cubicBezTo>
                  <a:cubicBezTo>
                    <a:pt x="21652" y="16026"/>
                    <a:pt x="21140" y="15700"/>
                    <a:pt x="20613" y="15390"/>
                  </a:cubicBezTo>
                  <a:cubicBezTo>
                    <a:pt x="17309" y="13485"/>
                    <a:pt x="14185" y="12582"/>
                    <a:pt x="11416" y="12582"/>
                  </a:cubicBezTo>
                  <a:cubicBezTo>
                    <a:pt x="4696" y="12582"/>
                    <a:pt x="69" y="17900"/>
                    <a:pt x="47" y="27115"/>
                  </a:cubicBezTo>
                  <a:cubicBezTo>
                    <a:pt x="1" y="40128"/>
                    <a:pt x="9151" y="55979"/>
                    <a:pt x="20489" y="62524"/>
                  </a:cubicBezTo>
                  <a:lnTo>
                    <a:pt x="98331" y="107455"/>
                  </a:lnTo>
                  <a:cubicBezTo>
                    <a:pt x="100940" y="108963"/>
                    <a:pt x="103408" y="109678"/>
                    <a:pt x="105595" y="109678"/>
                  </a:cubicBezTo>
                  <a:cubicBezTo>
                    <a:pt x="110896" y="109678"/>
                    <a:pt x="114548" y="105480"/>
                    <a:pt x="114570" y="98211"/>
                  </a:cubicBezTo>
                  <a:cubicBezTo>
                    <a:pt x="114585" y="89588"/>
                    <a:pt x="109483" y="79367"/>
                    <a:pt x="102550" y="73272"/>
                  </a:cubicBezTo>
                  <a:cubicBezTo>
                    <a:pt x="103480" y="72000"/>
                    <a:pt x="104039" y="70185"/>
                    <a:pt x="104039" y="67921"/>
                  </a:cubicBezTo>
                  <a:cubicBezTo>
                    <a:pt x="104054" y="61190"/>
                    <a:pt x="99324" y="53001"/>
                    <a:pt x="93461" y="49620"/>
                  </a:cubicBezTo>
                  <a:cubicBezTo>
                    <a:pt x="91764" y="48637"/>
                    <a:pt x="90147" y="48169"/>
                    <a:pt x="88715" y="48169"/>
                  </a:cubicBezTo>
                  <a:cubicBezTo>
                    <a:pt x="88158" y="48169"/>
                    <a:pt x="87629" y="48240"/>
                    <a:pt x="87133" y="48379"/>
                  </a:cubicBezTo>
                  <a:cubicBezTo>
                    <a:pt x="82372" y="30791"/>
                    <a:pt x="69995" y="13064"/>
                    <a:pt x="55432" y="4657"/>
                  </a:cubicBezTo>
                  <a:cubicBezTo>
                    <a:pt x="49964" y="1497"/>
                    <a:pt x="44795" y="0"/>
                    <a:pt x="40215" y="0"/>
                  </a:cubicBezTo>
                  <a:close/>
                </a:path>
              </a:pathLst>
            </a:custGeom>
            <a:solidFill>
              <a:srgbClr val="EFEFE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04" name="Google Shape;304;p19"/>
            <p:cNvSpPr/>
            <p:nvPr/>
          </p:nvSpPr>
          <p:spPr>
            <a:xfrm>
              <a:off x="2655100" y="2317950"/>
              <a:ext cx="1276475" cy="1773925"/>
            </a:xfrm>
            <a:custGeom>
              <a:avLst/>
              <a:gdLst/>
              <a:ahLst/>
              <a:cxnLst/>
              <a:rect l="l" t="t" r="r" b="b"/>
              <a:pathLst>
                <a:path w="51059" h="70957" extrusionOk="0">
                  <a:moveTo>
                    <a:pt x="30648" y="0"/>
                  </a:moveTo>
                  <a:lnTo>
                    <a:pt x="20567" y="5848"/>
                  </a:lnTo>
                  <a:lnTo>
                    <a:pt x="1" y="22288"/>
                  </a:lnTo>
                  <a:lnTo>
                    <a:pt x="11835" y="29127"/>
                  </a:lnTo>
                  <a:lnTo>
                    <a:pt x="11742" y="60953"/>
                  </a:lnTo>
                  <a:lnTo>
                    <a:pt x="29066" y="70957"/>
                  </a:lnTo>
                  <a:lnTo>
                    <a:pt x="39131" y="65094"/>
                  </a:lnTo>
                  <a:lnTo>
                    <a:pt x="39193" y="44916"/>
                  </a:lnTo>
                  <a:lnTo>
                    <a:pt x="40977" y="45955"/>
                  </a:lnTo>
                  <a:lnTo>
                    <a:pt x="51058" y="40093"/>
                  </a:lnTo>
                  <a:lnTo>
                    <a:pt x="30648" y="0"/>
                  </a:lnTo>
                  <a:close/>
                </a:path>
              </a:pathLst>
            </a:custGeom>
            <a:solidFill>
              <a:srgbClr val="295568"/>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05" name="Google Shape;305;p19"/>
            <p:cNvSpPr/>
            <p:nvPr/>
          </p:nvSpPr>
          <p:spPr>
            <a:xfrm>
              <a:off x="3381725" y="3149650"/>
              <a:ext cx="254000" cy="942225"/>
            </a:xfrm>
            <a:custGeom>
              <a:avLst/>
              <a:gdLst/>
              <a:ahLst/>
              <a:cxnLst/>
              <a:rect l="l" t="t" r="r" b="b"/>
              <a:pathLst>
                <a:path w="10160" h="37689" extrusionOk="0">
                  <a:moveTo>
                    <a:pt x="10159" y="0"/>
                  </a:moveTo>
                  <a:lnTo>
                    <a:pt x="78" y="5848"/>
                  </a:lnTo>
                  <a:lnTo>
                    <a:pt x="1" y="37689"/>
                  </a:lnTo>
                  <a:lnTo>
                    <a:pt x="10066" y="31826"/>
                  </a:lnTo>
                  <a:lnTo>
                    <a:pt x="10159" y="0"/>
                  </a:lnTo>
                  <a:close/>
                </a:path>
              </a:pathLst>
            </a:custGeom>
            <a:solidFill>
              <a:schemeClr val="accent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06" name="Google Shape;306;p19"/>
            <p:cNvSpPr/>
            <p:nvPr/>
          </p:nvSpPr>
          <p:spPr>
            <a:xfrm>
              <a:off x="3169250" y="2317950"/>
              <a:ext cx="762325" cy="1148900"/>
            </a:xfrm>
            <a:custGeom>
              <a:avLst/>
              <a:gdLst/>
              <a:ahLst/>
              <a:cxnLst/>
              <a:rect l="l" t="t" r="r" b="b"/>
              <a:pathLst>
                <a:path w="30493" h="45956" extrusionOk="0">
                  <a:moveTo>
                    <a:pt x="10082" y="0"/>
                  </a:moveTo>
                  <a:lnTo>
                    <a:pt x="1" y="5848"/>
                  </a:lnTo>
                  <a:lnTo>
                    <a:pt x="20411" y="45955"/>
                  </a:lnTo>
                  <a:lnTo>
                    <a:pt x="30492" y="40093"/>
                  </a:lnTo>
                  <a:lnTo>
                    <a:pt x="10082" y="0"/>
                  </a:lnTo>
                  <a:close/>
                </a:path>
              </a:pathLst>
            </a:custGeom>
            <a:solidFill>
              <a:schemeClr val="accent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07" name="Google Shape;307;p19"/>
            <p:cNvSpPr/>
            <p:nvPr/>
          </p:nvSpPr>
          <p:spPr>
            <a:xfrm>
              <a:off x="2655100" y="2464125"/>
              <a:ext cx="1024450" cy="1627750"/>
            </a:xfrm>
            <a:custGeom>
              <a:avLst/>
              <a:gdLst/>
              <a:ahLst/>
              <a:cxnLst/>
              <a:rect l="l" t="t" r="r" b="b"/>
              <a:pathLst>
                <a:path w="40978" h="65110" extrusionOk="0">
                  <a:moveTo>
                    <a:pt x="20567" y="1"/>
                  </a:moveTo>
                  <a:lnTo>
                    <a:pt x="1" y="16441"/>
                  </a:lnTo>
                  <a:lnTo>
                    <a:pt x="11835" y="23280"/>
                  </a:lnTo>
                  <a:lnTo>
                    <a:pt x="11742" y="55106"/>
                  </a:lnTo>
                  <a:lnTo>
                    <a:pt x="29066" y="65110"/>
                  </a:lnTo>
                  <a:lnTo>
                    <a:pt x="29143" y="33269"/>
                  </a:lnTo>
                  <a:lnTo>
                    <a:pt x="40977" y="40108"/>
                  </a:lnTo>
                  <a:lnTo>
                    <a:pt x="20567" y="1"/>
                  </a:ln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sp>
        <p:nvSpPr>
          <p:cNvPr id="308" name="Google Shape;308;p19"/>
          <p:cNvSpPr/>
          <p:nvPr/>
        </p:nvSpPr>
        <p:spPr>
          <a:xfrm>
            <a:off x="609584" y="2613567"/>
            <a:ext cx="892400" cy="892367"/>
          </a:xfrm>
          <a:custGeom>
            <a:avLst/>
            <a:gdLst/>
            <a:ahLst/>
            <a:cxnLst/>
            <a:rect l="l" t="t" r="r" b="b"/>
            <a:pathLst>
              <a:path w="26772" h="26771" extrusionOk="0">
                <a:moveTo>
                  <a:pt x="13349" y="1"/>
                </a:moveTo>
                <a:cubicBezTo>
                  <a:pt x="5950" y="1"/>
                  <a:pt x="1" y="6050"/>
                  <a:pt x="1" y="13448"/>
                </a:cubicBezTo>
                <a:cubicBezTo>
                  <a:pt x="1" y="20847"/>
                  <a:pt x="5950" y="26771"/>
                  <a:pt x="13349" y="26771"/>
                </a:cubicBezTo>
                <a:cubicBezTo>
                  <a:pt x="20722" y="26771"/>
                  <a:pt x="26771" y="20847"/>
                  <a:pt x="26771" y="13448"/>
                </a:cubicBezTo>
                <a:cubicBezTo>
                  <a:pt x="26771" y="6050"/>
                  <a:pt x="20722" y="1"/>
                  <a:pt x="13349" y="1"/>
                </a:cubicBezTo>
                <a:close/>
              </a:path>
            </a:pathLst>
          </a:custGeom>
          <a:solidFill>
            <a:schemeClr val="lt1"/>
          </a:solidFill>
          <a:ln w="19050"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09" name="Google Shape;309;p19"/>
          <p:cNvSpPr/>
          <p:nvPr/>
        </p:nvSpPr>
        <p:spPr>
          <a:xfrm>
            <a:off x="10679715" y="2688127"/>
            <a:ext cx="895733" cy="892367"/>
          </a:xfrm>
          <a:custGeom>
            <a:avLst/>
            <a:gdLst/>
            <a:ahLst/>
            <a:cxnLst/>
            <a:rect l="l" t="t" r="r" b="b"/>
            <a:pathLst>
              <a:path w="26872" h="26771" extrusionOk="0">
                <a:moveTo>
                  <a:pt x="13424" y="1"/>
                </a:moveTo>
                <a:cubicBezTo>
                  <a:pt x="6050" y="1"/>
                  <a:pt x="1" y="6050"/>
                  <a:pt x="1" y="13448"/>
                </a:cubicBezTo>
                <a:cubicBezTo>
                  <a:pt x="1" y="20847"/>
                  <a:pt x="6050" y="26771"/>
                  <a:pt x="13424" y="26771"/>
                </a:cubicBezTo>
                <a:cubicBezTo>
                  <a:pt x="20822" y="26771"/>
                  <a:pt x="26871" y="20847"/>
                  <a:pt x="26871" y="13448"/>
                </a:cubicBezTo>
                <a:cubicBezTo>
                  <a:pt x="26871" y="6050"/>
                  <a:pt x="20822" y="1"/>
                  <a:pt x="13424" y="1"/>
                </a:cubicBezTo>
                <a:close/>
              </a:path>
            </a:pathLst>
          </a:custGeom>
          <a:solidFill>
            <a:schemeClr val="lt1"/>
          </a:solidFill>
          <a:ln w="19050" cap="flat" cmpd="sng">
            <a:solidFill>
              <a:schemeClr val="accent4"/>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14" name="Google Shape;314;p19"/>
          <p:cNvSpPr txBox="1"/>
          <p:nvPr/>
        </p:nvSpPr>
        <p:spPr>
          <a:xfrm>
            <a:off x="8494250" y="2457367"/>
            <a:ext cx="2347999" cy="308296"/>
          </a:xfrm>
          <a:prstGeom prst="rect">
            <a:avLst/>
          </a:prstGeom>
          <a:noFill/>
          <a:ln>
            <a:noFill/>
          </a:ln>
        </p:spPr>
        <p:txBody>
          <a:bodyPr spcFirstLastPara="1" wrap="square" lIns="121900" tIns="121900" rIns="121900" bIns="121900" anchor="ctr" anchorCtr="0">
            <a:noAutofit/>
          </a:bodyPr>
          <a:lstStyle/>
          <a:p>
            <a:pPr algn="r" defTabSz="1219170">
              <a:buClr>
                <a:srgbClr val="000000"/>
              </a:buClr>
            </a:pPr>
            <a:r>
              <a:rPr lang="en-GB" sz="2400" kern="0" dirty="0">
                <a:solidFill>
                  <a:srgbClr val="00B4D8"/>
                </a:solidFill>
                <a:latin typeface="Fira Sans Extra Condensed Medium"/>
                <a:ea typeface="Fira Sans Extra Condensed Medium"/>
                <a:cs typeface="Fira Sans Extra Condensed Medium"/>
                <a:sym typeface="Fira Sans Extra Condensed Medium"/>
              </a:rPr>
              <a:t>Disadvantages</a:t>
            </a:r>
            <a:endParaRPr sz="2400" kern="0" dirty="0">
              <a:solidFill>
                <a:srgbClr val="00B4D8"/>
              </a:solidFill>
              <a:latin typeface="Fira Sans Extra Condensed Medium"/>
              <a:ea typeface="Fira Sans Extra Condensed Medium"/>
              <a:cs typeface="Fira Sans Extra Condensed Medium"/>
              <a:sym typeface="Fira Sans Extra Condensed Medium"/>
            </a:endParaRPr>
          </a:p>
        </p:txBody>
      </p:sp>
      <p:sp>
        <p:nvSpPr>
          <p:cNvPr id="315" name="Google Shape;315;p19"/>
          <p:cNvSpPr txBox="1"/>
          <p:nvPr/>
        </p:nvSpPr>
        <p:spPr>
          <a:xfrm>
            <a:off x="8286546" y="3565663"/>
            <a:ext cx="2654440" cy="1131081"/>
          </a:xfrm>
          <a:prstGeom prst="rect">
            <a:avLst/>
          </a:prstGeom>
          <a:noFill/>
          <a:ln>
            <a:noFill/>
          </a:ln>
        </p:spPr>
        <p:txBody>
          <a:bodyPr spcFirstLastPara="1" wrap="square" lIns="121900" tIns="121900" rIns="121900" bIns="121900" anchor="ctr" anchorCtr="0">
            <a:noAutofit/>
          </a:bodyPr>
          <a:lstStyle/>
          <a:p>
            <a:pPr marL="285750" indent="-285750" algn="l" rtl="0" eaLnBrk="1" fontAlgn="t" latinLnBrk="0" hangingPunct="1">
              <a:spcBef>
                <a:spcPts val="0"/>
              </a:spcBef>
              <a:spcAft>
                <a:spcPts val="0"/>
              </a:spcAft>
              <a:buFont typeface="Arial" panose="020B0604020202020204" pitchFamily="34" charset="0"/>
              <a:buChar char="•"/>
            </a:pPr>
            <a:r>
              <a:rPr lang="en-US" i="0" u="none" strike="noStrike" kern="1200" dirty="0">
                <a:effectLst/>
                <a:latin typeface="Fira Sans" panose="020B0604020202020204" charset="0"/>
              </a:rPr>
              <a:t>Data leakage</a:t>
            </a:r>
            <a:endParaRPr lang="en-GB" i="0" u="none" strike="noStrike" dirty="0">
              <a:effectLst/>
              <a:latin typeface="Fira Sans" panose="020B0604020202020204" charset="0"/>
            </a:endParaRPr>
          </a:p>
          <a:p>
            <a:pPr marL="285750" indent="-285750" algn="l" rtl="0" eaLnBrk="1" fontAlgn="t" latinLnBrk="0" hangingPunct="1">
              <a:spcBef>
                <a:spcPts val="0"/>
              </a:spcBef>
              <a:spcAft>
                <a:spcPts val="0"/>
              </a:spcAft>
              <a:buFont typeface="Arial" panose="020B0604020202020204" pitchFamily="34" charset="0"/>
              <a:buChar char="•"/>
            </a:pPr>
            <a:r>
              <a:rPr lang="en-US" i="0" u="none" strike="noStrike" kern="1200" dirty="0">
                <a:effectLst/>
                <a:latin typeface="Fira Sans" panose="020B0604020202020204" charset="0"/>
              </a:rPr>
              <a:t>Limited control and flexibility – ROTP</a:t>
            </a:r>
            <a:endParaRPr lang="en-GB" i="0" u="none" strike="noStrike" dirty="0">
              <a:effectLst/>
              <a:latin typeface="Fira Sans" panose="020B0604020202020204" charset="0"/>
            </a:endParaRPr>
          </a:p>
          <a:p>
            <a:pPr marL="285750" indent="-285750" algn="l" rtl="0" eaLnBrk="1" fontAlgn="t" latinLnBrk="0" hangingPunct="1">
              <a:spcBef>
                <a:spcPts val="0"/>
              </a:spcBef>
              <a:spcAft>
                <a:spcPts val="0"/>
              </a:spcAft>
              <a:buFont typeface="Arial" panose="020B0604020202020204" pitchFamily="34" charset="0"/>
              <a:buChar char="•"/>
            </a:pPr>
            <a:r>
              <a:rPr lang="en-US" i="0" u="none" strike="noStrike" kern="1200" dirty="0">
                <a:effectLst/>
                <a:latin typeface="Fira Sans" panose="020B0604020202020204" charset="0"/>
              </a:rPr>
              <a:t>Vendor lock-in</a:t>
            </a:r>
            <a:endParaRPr lang="en-GB" i="0" u="none" strike="noStrike" dirty="0">
              <a:effectLst/>
              <a:latin typeface="Fira Sans" panose="020B0604020202020204" charset="0"/>
            </a:endParaRPr>
          </a:p>
          <a:p>
            <a:pPr marL="285750" indent="-285750" algn="l" rtl="0" eaLnBrk="1" fontAlgn="t" latinLnBrk="0" hangingPunct="1">
              <a:spcBef>
                <a:spcPts val="0"/>
              </a:spcBef>
              <a:spcAft>
                <a:spcPts val="0"/>
              </a:spcAft>
              <a:buFont typeface="Arial" panose="020B0604020202020204" pitchFamily="34" charset="0"/>
              <a:buChar char="•"/>
            </a:pPr>
            <a:r>
              <a:rPr lang="en-US" i="0" u="none" strike="noStrike" kern="1200" dirty="0">
                <a:effectLst/>
                <a:latin typeface="Fira Sans" panose="020B0604020202020204" charset="0"/>
              </a:rPr>
              <a:t>Downtime – ROTP</a:t>
            </a:r>
            <a:endParaRPr lang="en-GB" i="0" u="none" strike="noStrike" dirty="0">
              <a:effectLst/>
              <a:latin typeface="Fira Sans" panose="020B0604020202020204" charset="0"/>
            </a:endParaRPr>
          </a:p>
          <a:p>
            <a:pPr marL="285750" indent="-285750" algn="l" rtl="0" eaLnBrk="1" fontAlgn="t" latinLnBrk="0" hangingPunct="1">
              <a:spcBef>
                <a:spcPts val="0"/>
              </a:spcBef>
              <a:spcAft>
                <a:spcPts val="0"/>
              </a:spcAft>
              <a:buFont typeface="Arial" panose="020B0604020202020204" pitchFamily="34" charset="0"/>
              <a:buChar char="•"/>
            </a:pPr>
            <a:r>
              <a:rPr lang="en-US" i="0" u="none" strike="noStrike" kern="1200" dirty="0">
                <a:effectLst/>
                <a:latin typeface="Fira Sans" panose="020B0604020202020204" charset="0"/>
              </a:rPr>
              <a:t>Data mobility</a:t>
            </a:r>
            <a:endParaRPr lang="en-GB" i="0" u="none" strike="noStrike" dirty="0">
              <a:effectLst/>
              <a:latin typeface="Fira Sans" panose="020B0604020202020204" charset="0"/>
            </a:endParaRPr>
          </a:p>
          <a:p>
            <a:pPr marL="285750" indent="-285750" algn="l" rtl="0" eaLnBrk="1" fontAlgn="t" latinLnBrk="0" hangingPunct="1">
              <a:spcBef>
                <a:spcPts val="0"/>
              </a:spcBef>
              <a:spcAft>
                <a:spcPts val="0"/>
              </a:spcAft>
              <a:buFont typeface="Arial" panose="020B0604020202020204" pitchFamily="34" charset="0"/>
              <a:buChar char="•"/>
            </a:pPr>
            <a:r>
              <a:rPr lang="en-US" i="0" u="none" strike="noStrike" kern="1200" dirty="0">
                <a:effectLst/>
                <a:latin typeface="Fira Sans" panose="020B0604020202020204" charset="0"/>
              </a:rPr>
              <a:t>Network connectivity dependency</a:t>
            </a:r>
            <a:endParaRPr lang="en-GB" i="0" u="none" strike="noStrike" dirty="0">
              <a:effectLst/>
              <a:latin typeface="Fira Sans" panose="020B0604020202020204" charset="0"/>
            </a:endParaRPr>
          </a:p>
        </p:txBody>
      </p:sp>
      <p:sp>
        <p:nvSpPr>
          <p:cNvPr id="316" name="Google Shape;316;p19"/>
          <p:cNvSpPr txBox="1"/>
          <p:nvPr/>
        </p:nvSpPr>
        <p:spPr>
          <a:xfrm>
            <a:off x="1615276" y="2905351"/>
            <a:ext cx="2348000" cy="892400"/>
          </a:xfrm>
          <a:prstGeom prst="rect">
            <a:avLst/>
          </a:prstGeom>
          <a:noFill/>
          <a:ln>
            <a:noFill/>
          </a:ln>
        </p:spPr>
        <p:txBody>
          <a:bodyPr spcFirstLastPara="1" wrap="square" lIns="121900" tIns="121900" rIns="121900" bIns="121900" anchor="t" anchorCtr="0">
            <a:noAutofit/>
          </a:bodyPr>
          <a:lstStyle/>
          <a:p>
            <a:pPr marL="285750" indent="-285750" algn="l" rtl="0" eaLnBrk="1" fontAlgn="t" latinLnBrk="0" hangingPunct="1">
              <a:spcBef>
                <a:spcPts val="0"/>
              </a:spcBef>
              <a:spcAft>
                <a:spcPts val="0"/>
              </a:spcAft>
              <a:buFont typeface="Arial" panose="020B0604020202020204" pitchFamily="34" charset="0"/>
              <a:buChar char="•"/>
            </a:pPr>
            <a:r>
              <a:rPr lang="en-US" i="0" u="none" strike="noStrike" kern="1200" dirty="0">
                <a:effectLst/>
                <a:latin typeface="Fira Sans" panose="020B0604020202020204" charset="0"/>
              </a:rPr>
              <a:t>Ease of use</a:t>
            </a:r>
            <a:endParaRPr lang="en-GB" i="0" u="none" strike="noStrike" dirty="0">
              <a:effectLst/>
              <a:latin typeface="Fira Sans" panose="020B0604020202020204" charset="0"/>
            </a:endParaRPr>
          </a:p>
          <a:p>
            <a:pPr marL="285750" indent="-285750" algn="l" rtl="0" eaLnBrk="1" fontAlgn="t" latinLnBrk="0" hangingPunct="1">
              <a:spcBef>
                <a:spcPts val="0"/>
              </a:spcBef>
              <a:spcAft>
                <a:spcPts val="0"/>
              </a:spcAft>
              <a:buFont typeface="Arial" panose="020B0604020202020204" pitchFamily="34" charset="0"/>
              <a:buChar char="•"/>
            </a:pPr>
            <a:r>
              <a:rPr lang="en-US" i="0" u="none" strike="noStrike" kern="1200" dirty="0">
                <a:effectLst/>
                <a:latin typeface="Fira Sans" panose="020B0604020202020204" charset="0"/>
              </a:rPr>
              <a:t>Flexibility</a:t>
            </a:r>
            <a:endParaRPr lang="en-GB" i="0" u="none" strike="noStrike" dirty="0">
              <a:effectLst/>
              <a:latin typeface="Fira Sans" panose="020B0604020202020204" charset="0"/>
            </a:endParaRPr>
          </a:p>
          <a:p>
            <a:pPr marL="285750" indent="-285750" algn="l" rtl="0" eaLnBrk="1" fontAlgn="t" latinLnBrk="0" hangingPunct="1">
              <a:spcBef>
                <a:spcPts val="0"/>
              </a:spcBef>
              <a:spcAft>
                <a:spcPts val="0"/>
              </a:spcAft>
              <a:buFont typeface="Arial" panose="020B0604020202020204" pitchFamily="34" charset="0"/>
              <a:buChar char="•"/>
            </a:pPr>
            <a:r>
              <a:rPr lang="en-US" i="0" u="none" strike="noStrike" kern="1200" dirty="0">
                <a:effectLst/>
                <a:latin typeface="Fira Sans" panose="020B0604020202020204" charset="0"/>
              </a:rPr>
              <a:t>Robustness</a:t>
            </a:r>
            <a:endParaRPr lang="en-GB" i="0" u="none" strike="noStrike" dirty="0">
              <a:effectLst/>
              <a:latin typeface="Fira Sans" panose="020B0604020202020204" charset="0"/>
            </a:endParaRPr>
          </a:p>
          <a:p>
            <a:pPr marL="285750" indent="-285750" algn="l" rtl="0" eaLnBrk="1" fontAlgn="t" latinLnBrk="0" hangingPunct="1">
              <a:spcBef>
                <a:spcPts val="0"/>
              </a:spcBef>
              <a:spcAft>
                <a:spcPts val="0"/>
              </a:spcAft>
              <a:buFont typeface="Arial" panose="020B0604020202020204" pitchFamily="34" charset="0"/>
              <a:buChar char="•"/>
            </a:pPr>
            <a:r>
              <a:rPr lang="en-US" i="0" u="none" strike="noStrike" kern="1200" dirty="0">
                <a:effectLst/>
                <a:latin typeface="Fira Sans" panose="020B0604020202020204" charset="0"/>
              </a:rPr>
              <a:t>Better security</a:t>
            </a:r>
            <a:endParaRPr lang="en-GB" i="0" u="none" strike="noStrike" dirty="0">
              <a:effectLst/>
              <a:latin typeface="Fira Sans" panose="020B0604020202020204" charset="0"/>
            </a:endParaRPr>
          </a:p>
          <a:p>
            <a:pPr marL="285750" indent="-285750" algn="l" rtl="0" eaLnBrk="1" fontAlgn="t" latinLnBrk="0" hangingPunct="1">
              <a:spcBef>
                <a:spcPts val="0"/>
              </a:spcBef>
              <a:spcAft>
                <a:spcPts val="0"/>
              </a:spcAft>
              <a:buFont typeface="Arial" panose="020B0604020202020204" pitchFamily="34" charset="0"/>
              <a:buChar char="•"/>
            </a:pPr>
            <a:r>
              <a:rPr lang="en-US" i="0" u="none" strike="noStrike" kern="1200" dirty="0">
                <a:effectLst/>
                <a:latin typeface="Fira Sans" panose="020B0604020202020204" charset="0"/>
              </a:rPr>
              <a:t>Increased collaboration</a:t>
            </a:r>
            <a:endParaRPr lang="en-GB" i="0" u="none" strike="noStrike" dirty="0">
              <a:effectLst/>
              <a:latin typeface="Fira Sans" panose="020B0604020202020204" charset="0"/>
            </a:endParaRPr>
          </a:p>
          <a:p>
            <a:pPr marL="285750" indent="-285750" algn="l" rtl="0" eaLnBrk="1" fontAlgn="t" latinLnBrk="0" hangingPunct="1">
              <a:spcBef>
                <a:spcPts val="0"/>
              </a:spcBef>
              <a:spcAft>
                <a:spcPts val="0"/>
              </a:spcAft>
              <a:buFont typeface="Arial" panose="020B0604020202020204" pitchFamily="34" charset="0"/>
              <a:buChar char="•"/>
            </a:pPr>
            <a:r>
              <a:rPr lang="en-US" i="0" u="none" strike="noStrike" kern="1200" dirty="0">
                <a:effectLst/>
                <a:latin typeface="Fira Sans" panose="020B0604020202020204" charset="0"/>
              </a:rPr>
              <a:t>Better quality control</a:t>
            </a:r>
            <a:endParaRPr lang="en-GB" i="0" u="none" strike="noStrike" dirty="0">
              <a:effectLst/>
              <a:latin typeface="Fira Sans" panose="020B0604020202020204" charset="0"/>
            </a:endParaRPr>
          </a:p>
          <a:p>
            <a:pPr marL="285750" indent="-285750" algn="l" rtl="0" eaLnBrk="1" fontAlgn="t" latinLnBrk="0" hangingPunct="1">
              <a:spcBef>
                <a:spcPts val="0"/>
              </a:spcBef>
              <a:spcAft>
                <a:spcPts val="0"/>
              </a:spcAft>
              <a:buFont typeface="Arial" panose="020B0604020202020204" pitchFamily="34" charset="0"/>
              <a:buChar char="•"/>
            </a:pPr>
            <a:r>
              <a:rPr lang="en-US" i="0" u="none" strike="noStrike" kern="1200" dirty="0">
                <a:effectLst/>
                <a:latin typeface="Fira Sans" panose="020B0604020202020204" charset="0"/>
              </a:rPr>
              <a:t>Cost savings</a:t>
            </a:r>
            <a:endParaRPr lang="en-GB" i="0" u="none" strike="noStrike" dirty="0">
              <a:effectLst/>
              <a:latin typeface="Fira Sans" panose="020B0604020202020204" charset="0"/>
            </a:endParaRPr>
          </a:p>
        </p:txBody>
      </p:sp>
      <p:sp>
        <p:nvSpPr>
          <p:cNvPr id="317" name="Google Shape;317;p19"/>
          <p:cNvSpPr txBox="1"/>
          <p:nvPr/>
        </p:nvSpPr>
        <p:spPr>
          <a:xfrm>
            <a:off x="1603600" y="2457367"/>
            <a:ext cx="2090800" cy="352000"/>
          </a:xfrm>
          <a:prstGeom prst="rect">
            <a:avLst/>
          </a:prstGeom>
          <a:noFill/>
          <a:ln>
            <a:noFill/>
          </a:ln>
        </p:spPr>
        <p:txBody>
          <a:bodyPr spcFirstLastPara="1" wrap="square" lIns="121900" tIns="121900" rIns="121900" bIns="121900" anchor="ctr" anchorCtr="0">
            <a:noAutofit/>
          </a:bodyPr>
          <a:lstStyle/>
          <a:p>
            <a:pPr defTabSz="1219170">
              <a:buClr>
                <a:srgbClr val="000000"/>
              </a:buClr>
            </a:pPr>
            <a:r>
              <a:rPr lang="en" sz="2400" kern="0" dirty="0">
                <a:solidFill>
                  <a:srgbClr val="0608B2"/>
                </a:solidFill>
                <a:latin typeface="Fira Sans Extra Condensed Medium"/>
                <a:ea typeface="Fira Sans Extra Condensed Medium"/>
                <a:cs typeface="Fira Sans Extra Condensed Medium"/>
                <a:sym typeface="Fira Sans Extra Condensed Medium"/>
              </a:rPr>
              <a:t>Advantages</a:t>
            </a:r>
            <a:endParaRPr sz="2400" kern="0" dirty="0">
              <a:solidFill>
                <a:srgbClr val="0608B2"/>
              </a:solidFill>
              <a:latin typeface="Fira Sans Extra Condensed Medium"/>
              <a:ea typeface="Fira Sans Extra Condensed Medium"/>
              <a:cs typeface="Fira Sans Extra Condensed Medium"/>
              <a:sym typeface="Fira Sans Extra Condensed Medium"/>
            </a:endParaRPr>
          </a:p>
        </p:txBody>
      </p:sp>
      <p:sp>
        <p:nvSpPr>
          <p:cNvPr id="320" name="Google Shape;320;p19"/>
          <p:cNvSpPr txBox="1"/>
          <p:nvPr/>
        </p:nvSpPr>
        <p:spPr>
          <a:xfrm>
            <a:off x="685584" y="2767951"/>
            <a:ext cx="740400" cy="583600"/>
          </a:xfrm>
          <a:prstGeom prst="rect">
            <a:avLst/>
          </a:prstGeom>
          <a:noFill/>
          <a:ln>
            <a:noFill/>
          </a:ln>
        </p:spPr>
        <p:txBody>
          <a:bodyPr spcFirstLastPara="1" wrap="square" lIns="121900" tIns="121900" rIns="121900" bIns="121900" anchor="ctr" anchorCtr="0">
            <a:noAutofit/>
          </a:bodyPr>
          <a:lstStyle/>
          <a:p>
            <a:pPr algn="ctr" defTabSz="1219170">
              <a:buClr>
                <a:srgbClr val="000000"/>
              </a:buClr>
            </a:pPr>
            <a:r>
              <a:rPr lang="en" sz="4000" b="1" kern="0" dirty="0">
                <a:solidFill>
                  <a:srgbClr val="0608B2"/>
                </a:solidFill>
                <a:latin typeface="Fira Sans Extra Condensed"/>
                <a:ea typeface="Fira Sans Extra Condensed"/>
                <a:cs typeface="Fira Sans Extra Condensed"/>
                <a:sym typeface="Fira Sans Extra Condensed"/>
              </a:rPr>
              <a:t>+</a:t>
            </a:r>
            <a:endParaRPr sz="4000" b="1" kern="0" dirty="0">
              <a:solidFill>
                <a:srgbClr val="0608B2"/>
              </a:solidFill>
              <a:latin typeface="Fira Sans Extra Condensed"/>
              <a:ea typeface="Fira Sans Extra Condensed"/>
              <a:cs typeface="Fira Sans Extra Condensed"/>
              <a:sym typeface="Fira Sans Extra Condensed"/>
            </a:endParaRPr>
          </a:p>
        </p:txBody>
      </p:sp>
      <p:sp>
        <p:nvSpPr>
          <p:cNvPr id="321" name="Google Shape;321;p19"/>
          <p:cNvSpPr txBox="1"/>
          <p:nvPr/>
        </p:nvSpPr>
        <p:spPr>
          <a:xfrm>
            <a:off x="10749408" y="2871010"/>
            <a:ext cx="740400" cy="434477"/>
          </a:xfrm>
          <a:prstGeom prst="rect">
            <a:avLst/>
          </a:prstGeom>
          <a:noFill/>
          <a:ln>
            <a:noFill/>
          </a:ln>
        </p:spPr>
        <p:txBody>
          <a:bodyPr spcFirstLastPara="1" wrap="square" lIns="121900" tIns="121900" rIns="121900" bIns="121900" anchor="ctr" anchorCtr="0">
            <a:noAutofit/>
          </a:bodyPr>
          <a:lstStyle/>
          <a:p>
            <a:pPr algn="ctr" defTabSz="1219170">
              <a:buClr>
                <a:srgbClr val="000000"/>
              </a:buClr>
            </a:pPr>
            <a:r>
              <a:rPr lang="en" sz="4000" b="1" kern="0" dirty="0">
                <a:solidFill>
                  <a:srgbClr val="00B4D8"/>
                </a:solidFill>
                <a:latin typeface="Fira Sans Extra Condensed"/>
                <a:ea typeface="Fira Sans Extra Condensed"/>
                <a:cs typeface="Fira Sans Extra Condensed"/>
                <a:sym typeface="Fira Sans Extra Condensed"/>
              </a:rPr>
              <a:t>-</a:t>
            </a:r>
            <a:endParaRPr sz="4000" b="1" kern="0" dirty="0">
              <a:solidFill>
                <a:srgbClr val="00B4D8"/>
              </a:solidFill>
              <a:latin typeface="Fira Sans Extra Condensed"/>
              <a:ea typeface="Fira Sans Extra Condensed"/>
              <a:cs typeface="Fira Sans Extra Condensed"/>
              <a:sym typeface="Fira Sans Extra Condensed"/>
            </a:endParaRPr>
          </a:p>
        </p:txBody>
      </p:sp>
      <p:sp>
        <p:nvSpPr>
          <p:cNvPr id="3" name="TextBox 2">
            <a:extLst>
              <a:ext uri="{FF2B5EF4-FFF2-40B4-BE49-F238E27FC236}">
                <a16:creationId xmlns:a16="http://schemas.microsoft.com/office/drawing/2014/main" id="{65B3CF7E-F674-48A4-9DCB-FFABFD25D872}"/>
              </a:ext>
            </a:extLst>
          </p:cNvPr>
          <p:cNvSpPr txBox="1"/>
          <p:nvPr/>
        </p:nvSpPr>
        <p:spPr>
          <a:xfrm>
            <a:off x="609584" y="877668"/>
            <a:ext cx="5724432" cy="369332"/>
          </a:xfrm>
          <a:prstGeom prst="rect">
            <a:avLst/>
          </a:prstGeom>
          <a:noFill/>
        </p:spPr>
        <p:txBody>
          <a:bodyPr wrap="square" rtlCol="0">
            <a:spAutoFit/>
          </a:bodyPr>
          <a:lstStyle/>
          <a:p>
            <a:r>
              <a:rPr lang="en-GB" dirty="0"/>
              <a:t>The delivery of computing services over the internet.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274"/>
        <p:cNvGrpSpPr/>
        <p:nvPr/>
      </p:nvGrpSpPr>
      <p:grpSpPr>
        <a:xfrm>
          <a:off x="0" y="0"/>
          <a:ext cx="0" cy="0"/>
          <a:chOff x="0" y="0"/>
          <a:chExt cx="0" cy="0"/>
        </a:xfrm>
      </p:grpSpPr>
      <p:cxnSp>
        <p:nvCxnSpPr>
          <p:cNvPr id="2275" name="Google Shape;2275;p37"/>
          <p:cNvCxnSpPr>
            <a:stCxn id="2276" idx="7"/>
            <a:endCxn id="2277" idx="3"/>
          </p:cNvCxnSpPr>
          <p:nvPr/>
        </p:nvCxnSpPr>
        <p:spPr>
          <a:xfrm flipV="1">
            <a:off x="4664342" y="2890049"/>
            <a:ext cx="2771386" cy="1859311"/>
          </a:xfrm>
          <a:prstGeom prst="straightConnector1">
            <a:avLst/>
          </a:prstGeom>
          <a:noFill/>
          <a:ln w="9525" cap="flat" cmpd="sng">
            <a:solidFill>
              <a:schemeClr val="accent2"/>
            </a:solidFill>
            <a:prstDash val="solid"/>
            <a:round/>
            <a:headEnd type="none" w="med" len="med"/>
            <a:tailEnd type="none" w="med" len="med"/>
          </a:ln>
        </p:spPr>
      </p:cxnSp>
      <p:cxnSp>
        <p:nvCxnSpPr>
          <p:cNvPr id="2278" name="Google Shape;2278;p37"/>
          <p:cNvCxnSpPr>
            <a:cxnSpLocks/>
            <a:stCxn id="2279" idx="5"/>
            <a:endCxn id="2280" idx="1"/>
          </p:cNvCxnSpPr>
          <p:nvPr/>
        </p:nvCxnSpPr>
        <p:spPr>
          <a:xfrm>
            <a:off x="4581609" y="2943482"/>
            <a:ext cx="2967120" cy="1759772"/>
          </a:xfrm>
          <a:prstGeom prst="straightConnector1">
            <a:avLst/>
          </a:prstGeom>
          <a:noFill/>
          <a:ln w="9525" cap="flat" cmpd="sng">
            <a:solidFill>
              <a:schemeClr val="accent2"/>
            </a:solidFill>
            <a:prstDash val="solid"/>
            <a:round/>
            <a:headEnd type="none" w="med" len="med"/>
            <a:tailEnd type="none" w="med" len="med"/>
          </a:ln>
        </p:spPr>
      </p:cxnSp>
      <p:sp>
        <p:nvSpPr>
          <p:cNvPr id="2281" name="Google Shape;2281;p37"/>
          <p:cNvSpPr/>
          <p:nvPr/>
        </p:nvSpPr>
        <p:spPr>
          <a:xfrm>
            <a:off x="5353751" y="3279184"/>
            <a:ext cx="1292000" cy="1292000"/>
          </a:xfrm>
          <a:prstGeom prst="ellipse">
            <a:avLst/>
          </a:prstGeom>
          <a:solidFill>
            <a:schemeClr val="accen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280" name="Google Shape;2280;p37"/>
          <p:cNvSpPr/>
          <p:nvPr/>
        </p:nvSpPr>
        <p:spPr>
          <a:xfrm>
            <a:off x="7359520" y="4514045"/>
            <a:ext cx="1292000" cy="1292000"/>
          </a:xfrm>
          <a:prstGeom prst="ellipse">
            <a:avLst/>
          </a:prstGeom>
          <a:solidFill>
            <a:schemeClr val="accent6"/>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276" name="Google Shape;2276;p37"/>
          <p:cNvSpPr/>
          <p:nvPr/>
        </p:nvSpPr>
        <p:spPr>
          <a:xfrm>
            <a:off x="3561551" y="4560151"/>
            <a:ext cx="1292000" cy="1292000"/>
          </a:xfrm>
          <a:prstGeom prst="ellipse">
            <a:avLst/>
          </a:prstGeom>
          <a:solidFill>
            <a:schemeClr val="accent5"/>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277" name="Google Shape;2277;p37"/>
          <p:cNvSpPr/>
          <p:nvPr/>
        </p:nvSpPr>
        <p:spPr>
          <a:xfrm>
            <a:off x="7246519" y="1787258"/>
            <a:ext cx="1292000" cy="1292000"/>
          </a:xfrm>
          <a:prstGeom prst="ellipse">
            <a:avLst/>
          </a:prstGeom>
          <a:solidFill>
            <a:schemeClr val="accent4"/>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279" name="Google Shape;2279;p37"/>
          <p:cNvSpPr/>
          <p:nvPr/>
        </p:nvSpPr>
        <p:spPr>
          <a:xfrm>
            <a:off x="3478818" y="1840691"/>
            <a:ext cx="1292000" cy="1292000"/>
          </a:xfrm>
          <a:prstGeom prst="ellipse">
            <a:avLst/>
          </a:prstGeom>
          <a:solidFill>
            <a:schemeClr val="accent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282" name="Google Shape;2282;p37"/>
          <p:cNvSpPr txBox="1">
            <a:spLocks noGrp="1"/>
          </p:cNvSpPr>
          <p:nvPr>
            <p:ph type="title"/>
          </p:nvPr>
        </p:nvSpPr>
        <p:spPr>
          <a:xfrm>
            <a:off x="609600" y="548633"/>
            <a:ext cx="10972800" cy="642000"/>
          </a:xfrm>
          <a:prstGeom prst="rect">
            <a:avLst/>
          </a:prstGeom>
        </p:spPr>
        <p:txBody>
          <a:bodyPr spcFirstLastPara="1" wrap="square" lIns="121900" tIns="121900" rIns="121900" bIns="121900" anchor="ctr" anchorCtr="0">
            <a:noAutofit/>
          </a:bodyPr>
          <a:lstStyle/>
          <a:p>
            <a:r>
              <a:rPr lang="en" dirty="0">
                <a:solidFill>
                  <a:schemeClr val="dk1"/>
                </a:solidFill>
              </a:rPr>
              <a:t>Cloud Infrastructures</a:t>
            </a:r>
            <a:endParaRPr dirty="0">
              <a:solidFill>
                <a:schemeClr val="dk1"/>
              </a:solidFill>
            </a:endParaRPr>
          </a:p>
        </p:txBody>
      </p:sp>
      <p:grpSp>
        <p:nvGrpSpPr>
          <p:cNvPr id="2704" name="Google Shape;2704;p37"/>
          <p:cNvGrpSpPr/>
          <p:nvPr/>
        </p:nvGrpSpPr>
        <p:grpSpPr>
          <a:xfrm>
            <a:off x="5159121" y="3229329"/>
            <a:ext cx="1690215" cy="1391023"/>
            <a:chOff x="4035063" y="2662725"/>
            <a:chExt cx="646700" cy="532225"/>
          </a:xfrm>
        </p:grpSpPr>
        <p:sp>
          <p:nvSpPr>
            <p:cNvPr id="2705" name="Google Shape;2705;p37"/>
            <p:cNvSpPr/>
            <p:nvPr/>
          </p:nvSpPr>
          <p:spPr>
            <a:xfrm>
              <a:off x="4422913" y="2892825"/>
              <a:ext cx="63750" cy="37400"/>
            </a:xfrm>
            <a:custGeom>
              <a:avLst/>
              <a:gdLst/>
              <a:ahLst/>
              <a:cxnLst/>
              <a:rect l="l" t="t" r="r" b="b"/>
              <a:pathLst>
                <a:path w="2550" h="1496" extrusionOk="0">
                  <a:moveTo>
                    <a:pt x="2487" y="1"/>
                  </a:moveTo>
                  <a:lnTo>
                    <a:pt x="1" y="1464"/>
                  </a:lnTo>
                  <a:lnTo>
                    <a:pt x="63" y="1495"/>
                  </a:lnTo>
                  <a:lnTo>
                    <a:pt x="2549" y="32"/>
                  </a:lnTo>
                  <a:lnTo>
                    <a:pt x="2487" y="1"/>
                  </a:lnTo>
                  <a:close/>
                </a:path>
              </a:pathLst>
            </a:custGeom>
            <a:solidFill>
              <a:srgbClr val="A6CEC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706" name="Google Shape;2706;p37"/>
            <p:cNvSpPr/>
            <p:nvPr/>
          </p:nvSpPr>
          <p:spPr>
            <a:xfrm>
              <a:off x="4066138" y="2716225"/>
              <a:ext cx="149100" cy="57825"/>
            </a:xfrm>
            <a:custGeom>
              <a:avLst/>
              <a:gdLst/>
              <a:ahLst/>
              <a:cxnLst/>
              <a:rect l="l" t="t" r="r" b="b"/>
              <a:pathLst>
                <a:path w="5964" h="2313" extrusionOk="0">
                  <a:moveTo>
                    <a:pt x="3383" y="0"/>
                  </a:moveTo>
                  <a:lnTo>
                    <a:pt x="3132" y="47"/>
                  </a:lnTo>
                  <a:lnTo>
                    <a:pt x="3084" y="63"/>
                  </a:lnTo>
                  <a:lnTo>
                    <a:pt x="2833" y="126"/>
                  </a:lnTo>
                  <a:lnTo>
                    <a:pt x="2817" y="126"/>
                  </a:lnTo>
                  <a:lnTo>
                    <a:pt x="2644" y="205"/>
                  </a:lnTo>
                  <a:lnTo>
                    <a:pt x="2487" y="283"/>
                  </a:lnTo>
                  <a:lnTo>
                    <a:pt x="1" y="1731"/>
                  </a:lnTo>
                  <a:lnTo>
                    <a:pt x="158" y="1652"/>
                  </a:lnTo>
                  <a:lnTo>
                    <a:pt x="315" y="1573"/>
                  </a:lnTo>
                  <a:lnTo>
                    <a:pt x="583" y="1511"/>
                  </a:lnTo>
                  <a:lnTo>
                    <a:pt x="630" y="1495"/>
                  </a:lnTo>
                  <a:lnTo>
                    <a:pt x="787" y="1463"/>
                  </a:lnTo>
                  <a:lnTo>
                    <a:pt x="960" y="1448"/>
                  </a:lnTo>
                  <a:lnTo>
                    <a:pt x="1338" y="1448"/>
                  </a:lnTo>
                  <a:lnTo>
                    <a:pt x="1385" y="1463"/>
                  </a:lnTo>
                  <a:lnTo>
                    <a:pt x="1558" y="1479"/>
                  </a:lnTo>
                  <a:lnTo>
                    <a:pt x="1731" y="1511"/>
                  </a:lnTo>
                  <a:lnTo>
                    <a:pt x="1779" y="1526"/>
                  </a:lnTo>
                  <a:lnTo>
                    <a:pt x="1967" y="1573"/>
                  </a:lnTo>
                  <a:lnTo>
                    <a:pt x="2156" y="1621"/>
                  </a:lnTo>
                  <a:lnTo>
                    <a:pt x="2172" y="1636"/>
                  </a:lnTo>
                  <a:lnTo>
                    <a:pt x="2376" y="1715"/>
                  </a:lnTo>
                  <a:lnTo>
                    <a:pt x="2581" y="1794"/>
                  </a:lnTo>
                  <a:lnTo>
                    <a:pt x="2612" y="1809"/>
                  </a:lnTo>
                  <a:lnTo>
                    <a:pt x="2817" y="1920"/>
                  </a:lnTo>
                  <a:lnTo>
                    <a:pt x="3037" y="2030"/>
                  </a:lnTo>
                  <a:lnTo>
                    <a:pt x="3258" y="2171"/>
                  </a:lnTo>
                  <a:lnTo>
                    <a:pt x="3478" y="2313"/>
                  </a:lnTo>
                  <a:lnTo>
                    <a:pt x="5964" y="865"/>
                  </a:lnTo>
                  <a:lnTo>
                    <a:pt x="5917" y="818"/>
                  </a:lnTo>
                  <a:lnTo>
                    <a:pt x="5759" y="724"/>
                  </a:lnTo>
                  <a:lnTo>
                    <a:pt x="5570" y="614"/>
                  </a:lnTo>
                  <a:lnTo>
                    <a:pt x="5523" y="582"/>
                  </a:lnTo>
                  <a:lnTo>
                    <a:pt x="5397" y="504"/>
                  </a:lnTo>
                  <a:lnTo>
                    <a:pt x="5209" y="409"/>
                  </a:lnTo>
                  <a:lnTo>
                    <a:pt x="5098" y="362"/>
                  </a:lnTo>
                  <a:lnTo>
                    <a:pt x="5083" y="346"/>
                  </a:lnTo>
                  <a:lnTo>
                    <a:pt x="5036" y="330"/>
                  </a:lnTo>
                  <a:lnTo>
                    <a:pt x="4878" y="268"/>
                  </a:lnTo>
                  <a:lnTo>
                    <a:pt x="4705" y="189"/>
                  </a:lnTo>
                  <a:lnTo>
                    <a:pt x="4674" y="189"/>
                  </a:lnTo>
                  <a:lnTo>
                    <a:pt x="4642" y="173"/>
                  </a:lnTo>
                  <a:lnTo>
                    <a:pt x="4532" y="142"/>
                  </a:lnTo>
                  <a:lnTo>
                    <a:pt x="4359" y="94"/>
                  </a:lnTo>
                  <a:lnTo>
                    <a:pt x="4265" y="79"/>
                  </a:lnTo>
                  <a:lnTo>
                    <a:pt x="4233" y="63"/>
                  </a:lnTo>
                  <a:lnTo>
                    <a:pt x="4170" y="47"/>
                  </a:lnTo>
                  <a:lnTo>
                    <a:pt x="3997" y="16"/>
                  </a:lnTo>
                  <a:lnTo>
                    <a:pt x="3871" y="16"/>
                  </a:lnTo>
                  <a:lnTo>
                    <a:pt x="3840" y="0"/>
                  </a:lnTo>
                  <a:close/>
                </a:path>
              </a:pathLst>
            </a:custGeom>
            <a:solidFill>
              <a:srgbClr val="A4BADD"/>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707" name="Google Shape;2707;p37"/>
            <p:cNvSpPr/>
            <p:nvPr/>
          </p:nvSpPr>
          <p:spPr>
            <a:xfrm>
              <a:off x="4191238" y="2662725"/>
              <a:ext cx="293850" cy="266700"/>
            </a:xfrm>
            <a:custGeom>
              <a:avLst/>
              <a:gdLst/>
              <a:ahLst/>
              <a:cxnLst/>
              <a:rect l="l" t="t" r="r" b="b"/>
              <a:pathLst>
                <a:path w="11754" h="10668" extrusionOk="0">
                  <a:moveTo>
                    <a:pt x="3729" y="0"/>
                  </a:moveTo>
                  <a:lnTo>
                    <a:pt x="3635" y="16"/>
                  </a:lnTo>
                  <a:lnTo>
                    <a:pt x="3320" y="63"/>
                  </a:lnTo>
                  <a:lnTo>
                    <a:pt x="3226" y="79"/>
                  </a:lnTo>
                  <a:lnTo>
                    <a:pt x="3084" y="126"/>
                  </a:lnTo>
                  <a:lnTo>
                    <a:pt x="2942" y="158"/>
                  </a:lnTo>
                  <a:lnTo>
                    <a:pt x="2911" y="173"/>
                  </a:lnTo>
                  <a:lnTo>
                    <a:pt x="2706" y="268"/>
                  </a:lnTo>
                  <a:lnTo>
                    <a:pt x="2502" y="362"/>
                  </a:lnTo>
                  <a:lnTo>
                    <a:pt x="0" y="1810"/>
                  </a:lnTo>
                  <a:lnTo>
                    <a:pt x="205" y="1715"/>
                  </a:lnTo>
                  <a:lnTo>
                    <a:pt x="425" y="1621"/>
                  </a:lnTo>
                  <a:lnTo>
                    <a:pt x="582" y="1574"/>
                  </a:lnTo>
                  <a:lnTo>
                    <a:pt x="740" y="1526"/>
                  </a:lnTo>
                  <a:lnTo>
                    <a:pt x="818" y="1511"/>
                  </a:lnTo>
                  <a:lnTo>
                    <a:pt x="1023" y="1479"/>
                  </a:lnTo>
                  <a:lnTo>
                    <a:pt x="1227" y="1463"/>
                  </a:lnTo>
                  <a:lnTo>
                    <a:pt x="1306" y="1448"/>
                  </a:lnTo>
                  <a:lnTo>
                    <a:pt x="1511" y="1448"/>
                  </a:lnTo>
                  <a:lnTo>
                    <a:pt x="1731" y="1463"/>
                  </a:lnTo>
                  <a:lnTo>
                    <a:pt x="1778" y="1463"/>
                  </a:lnTo>
                  <a:lnTo>
                    <a:pt x="1998" y="1495"/>
                  </a:lnTo>
                  <a:lnTo>
                    <a:pt x="2234" y="1542"/>
                  </a:lnTo>
                  <a:lnTo>
                    <a:pt x="2282" y="1542"/>
                  </a:lnTo>
                  <a:lnTo>
                    <a:pt x="2518" y="1605"/>
                  </a:lnTo>
                  <a:lnTo>
                    <a:pt x="2754" y="1684"/>
                  </a:lnTo>
                  <a:lnTo>
                    <a:pt x="2785" y="1684"/>
                  </a:lnTo>
                  <a:lnTo>
                    <a:pt x="3053" y="1794"/>
                  </a:lnTo>
                  <a:lnTo>
                    <a:pt x="3304" y="1904"/>
                  </a:lnTo>
                  <a:lnTo>
                    <a:pt x="3336" y="1920"/>
                  </a:lnTo>
                  <a:lnTo>
                    <a:pt x="3603" y="2046"/>
                  </a:lnTo>
                  <a:lnTo>
                    <a:pt x="3886" y="2187"/>
                  </a:lnTo>
                  <a:lnTo>
                    <a:pt x="4138" y="2345"/>
                  </a:lnTo>
                  <a:lnTo>
                    <a:pt x="4390" y="2518"/>
                  </a:lnTo>
                  <a:lnTo>
                    <a:pt x="4642" y="2691"/>
                  </a:lnTo>
                  <a:lnTo>
                    <a:pt x="4878" y="2880"/>
                  </a:lnTo>
                  <a:lnTo>
                    <a:pt x="4893" y="2880"/>
                  </a:lnTo>
                  <a:lnTo>
                    <a:pt x="5129" y="3084"/>
                  </a:lnTo>
                  <a:lnTo>
                    <a:pt x="5365" y="3289"/>
                  </a:lnTo>
                  <a:lnTo>
                    <a:pt x="5822" y="3729"/>
                  </a:lnTo>
                  <a:lnTo>
                    <a:pt x="5837" y="3729"/>
                  </a:lnTo>
                  <a:lnTo>
                    <a:pt x="6262" y="4201"/>
                  </a:lnTo>
                  <a:lnTo>
                    <a:pt x="6278" y="4201"/>
                  </a:lnTo>
                  <a:lnTo>
                    <a:pt x="6687" y="4705"/>
                  </a:lnTo>
                  <a:lnTo>
                    <a:pt x="6687" y="4720"/>
                  </a:lnTo>
                  <a:lnTo>
                    <a:pt x="7018" y="5145"/>
                  </a:lnTo>
                  <a:lnTo>
                    <a:pt x="7159" y="5350"/>
                  </a:lnTo>
                  <a:lnTo>
                    <a:pt x="7348" y="5633"/>
                  </a:lnTo>
                  <a:lnTo>
                    <a:pt x="7600" y="6026"/>
                  </a:lnTo>
                  <a:lnTo>
                    <a:pt x="7757" y="6294"/>
                  </a:lnTo>
                  <a:lnTo>
                    <a:pt x="7867" y="6483"/>
                  </a:lnTo>
                  <a:lnTo>
                    <a:pt x="8119" y="6970"/>
                  </a:lnTo>
                  <a:lnTo>
                    <a:pt x="8402" y="7568"/>
                  </a:lnTo>
                  <a:lnTo>
                    <a:pt x="8418" y="7600"/>
                  </a:lnTo>
                  <a:lnTo>
                    <a:pt x="8638" y="8166"/>
                  </a:lnTo>
                  <a:lnTo>
                    <a:pt x="8670" y="8213"/>
                  </a:lnTo>
                  <a:lnTo>
                    <a:pt x="8858" y="8780"/>
                  </a:lnTo>
                  <a:lnTo>
                    <a:pt x="8874" y="8827"/>
                  </a:lnTo>
                  <a:lnTo>
                    <a:pt x="9032" y="9409"/>
                  </a:lnTo>
                  <a:lnTo>
                    <a:pt x="9047" y="9441"/>
                  </a:lnTo>
                  <a:lnTo>
                    <a:pt x="9173" y="10039"/>
                  </a:lnTo>
                  <a:lnTo>
                    <a:pt x="9173" y="10070"/>
                  </a:lnTo>
                  <a:lnTo>
                    <a:pt x="9220" y="10369"/>
                  </a:lnTo>
                  <a:lnTo>
                    <a:pt x="9268" y="10668"/>
                  </a:lnTo>
                  <a:lnTo>
                    <a:pt x="11754" y="9205"/>
                  </a:lnTo>
                  <a:lnTo>
                    <a:pt x="11754" y="9126"/>
                  </a:lnTo>
                  <a:lnTo>
                    <a:pt x="11706" y="8843"/>
                  </a:lnTo>
                  <a:lnTo>
                    <a:pt x="11675" y="8623"/>
                  </a:lnTo>
                  <a:lnTo>
                    <a:pt x="11659" y="8591"/>
                  </a:lnTo>
                  <a:lnTo>
                    <a:pt x="11659" y="8575"/>
                  </a:lnTo>
                  <a:lnTo>
                    <a:pt x="11612" y="8292"/>
                  </a:lnTo>
                  <a:lnTo>
                    <a:pt x="11533" y="8009"/>
                  </a:lnTo>
                  <a:lnTo>
                    <a:pt x="11533" y="7993"/>
                  </a:lnTo>
                  <a:lnTo>
                    <a:pt x="11533" y="7962"/>
                  </a:lnTo>
                  <a:lnTo>
                    <a:pt x="11470" y="7710"/>
                  </a:lnTo>
                  <a:lnTo>
                    <a:pt x="11376" y="7427"/>
                  </a:lnTo>
                  <a:lnTo>
                    <a:pt x="11360" y="7380"/>
                  </a:lnTo>
                  <a:lnTo>
                    <a:pt x="11344" y="7332"/>
                  </a:lnTo>
                  <a:lnTo>
                    <a:pt x="11282" y="7144"/>
                  </a:lnTo>
                  <a:lnTo>
                    <a:pt x="11187" y="6860"/>
                  </a:lnTo>
                  <a:lnTo>
                    <a:pt x="11156" y="6766"/>
                  </a:lnTo>
                  <a:lnTo>
                    <a:pt x="11140" y="6719"/>
                  </a:lnTo>
                  <a:lnTo>
                    <a:pt x="11093" y="6593"/>
                  </a:lnTo>
                  <a:lnTo>
                    <a:pt x="10983" y="6341"/>
                  </a:lnTo>
                  <a:lnTo>
                    <a:pt x="10904" y="6152"/>
                  </a:lnTo>
                  <a:lnTo>
                    <a:pt x="10888" y="6121"/>
                  </a:lnTo>
                  <a:lnTo>
                    <a:pt x="10872" y="6074"/>
                  </a:lnTo>
                  <a:lnTo>
                    <a:pt x="10747" y="5806"/>
                  </a:lnTo>
                  <a:lnTo>
                    <a:pt x="10621" y="5523"/>
                  </a:lnTo>
                  <a:lnTo>
                    <a:pt x="10448" y="5208"/>
                  </a:lnTo>
                  <a:lnTo>
                    <a:pt x="10353" y="5035"/>
                  </a:lnTo>
                  <a:lnTo>
                    <a:pt x="10243" y="4846"/>
                  </a:lnTo>
                  <a:lnTo>
                    <a:pt x="10180" y="4720"/>
                  </a:lnTo>
                  <a:lnTo>
                    <a:pt x="10086" y="4579"/>
                  </a:lnTo>
                  <a:lnTo>
                    <a:pt x="9834" y="4185"/>
                  </a:lnTo>
                  <a:lnTo>
                    <a:pt x="9755" y="4044"/>
                  </a:lnTo>
                  <a:lnTo>
                    <a:pt x="9661" y="3902"/>
                  </a:lnTo>
                  <a:lnTo>
                    <a:pt x="9504" y="3698"/>
                  </a:lnTo>
                  <a:lnTo>
                    <a:pt x="9425" y="3572"/>
                  </a:lnTo>
                  <a:lnTo>
                    <a:pt x="9189" y="3273"/>
                  </a:lnTo>
                  <a:lnTo>
                    <a:pt x="9189" y="3257"/>
                  </a:lnTo>
                  <a:lnTo>
                    <a:pt x="8969" y="3005"/>
                  </a:lnTo>
                  <a:lnTo>
                    <a:pt x="8764" y="2754"/>
                  </a:lnTo>
                  <a:lnTo>
                    <a:pt x="8544" y="2518"/>
                  </a:lnTo>
                  <a:lnTo>
                    <a:pt x="8323" y="2282"/>
                  </a:lnTo>
                  <a:lnTo>
                    <a:pt x="8308" y="2266"/>
                  </a:lnTo>
                  <a:lnTo>
                    <a:pt x="8087" y="2061"/>
                  </a:lnTo>
                  <a:lnTo>
                    <a:pt x="7867" y="1841"/>
                  </a:lnTo>
                  <a:lnTo>
                    <a:pt x="7851" y="1841"/>
                  </a:lnTo>
                  <a:lnTo>
                    <a:pt x="7615" y="1621"/>
                  </a:lnTo>
                  <a:lnTo>
                    <a:pt x="7395" y="1432"/>
                  </a:lnTo>
                  <a:lnTo>
                    <a:pt x="7379" y="1432"/>
                  </a:lnTo>
                  <a:lnTo>
                    <a:pt x="7364" y="1416"/>
                  </a:lnTo>
                  <a:lnTo>
                    <a:pt x="7128" y="1243"/>
                  </a:lnTo>
                  <a:lnTo>
                    <a:pt x="6892" y="1070"/>
                  </a:lnTo>
                  <a:lnTo>
                    <a:pt x="6876" y="1054"/>
                  </a:lnTo>
                  <a:lnTo>
                    <a:pt x="6656" y="913"/>
                  </a:lnTo>
                  <a:lnTo>
                    <a:pt x="6435" y="771"/>
                  </a:lnTo>
                  <a:lnTo>
                    <a:pt x="6372" y="740"/>
                  </a:lnTo>
                  <a:lnTo>
                    <a:pt x="6199" y="645"/>
                  </a:lnTo>
                  <a:lnTo>
                    <a:pt x="5979" y="535"/>
                  </a:lnTo>
                  <a:lnTo>
                    <a:pt x="5837" y="472"/>
                  </a:lnTo>
                  <a:lnTo>
                    <a:pt x="5806" y="456"/>
                  </a:lnTo>
                  <a:lnTo>
                    <a:pt x="5759" y="425"/>
                  </a:lnTo>
                  <a:lnTo>
                    <a:pt x="5539" y="331"/>
                  </a:lnTo>
                  <a:lnTo>
                    <a:pt x="5318" y="252"/>
                  </a:lnTo>
                  <a:lnTo>
                    <a:pt x="5287" y="236"/>
                  </a:lnTo>
                  <a:lnTo>
                    <a:pt x="5255" y="236"/>
                  </a:lnTo>
                  <a:lnTo>
                    <a:pt x="5098" y="189"/>
                  </a:lnTo>
                  <a:lnTo>
                    <a:pt x="4878" y="126"/>
                  </a:lnTo>
                  <a:lnTo>
                    <a:pt x="4768" y="95"/>
                  </a:lnTo>
                  <a:lnTo>
                    <a:pt x="4720" y="79"/>
                  </a:lnTo>
                  <a:lnTo>
                    <a:pt x="4657" y="63"/>
                  </a:lnTo>
                  <a:lnTo>
                    <a:pt x="4421" y="32"/>
                  </a:lnTo>
                  <a:lnTo>
                    <a:pt x="4264" y="16"/>
                  </a:lnTo>
                  <a:lnTo>
                    <a:pt x="4217" y="16"/>
                  </a:lnTo>
                  <a:lnTo>
                    <a:pt x="4170" y="0"/>
                  </a:lnTo>
                  <a:close/>
                </a:path>
              </a:pathLst>
            </a:custGeom>
            <a:solidFill>
              <a:srgbClr val="A4BADD"/>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708" name="Google Shape;2708;p37"/>
            <p:cNvSpPr/>
            <p:nvPr/>
          </p:nvSpPr>
          <p:spPr>
            <a:xfrm>
              <a:off x="4424488" y="2893625"/>
              <a:ext cx="257275" cy="301325"/>
            </a:xfrm>
            <a:custGeom>
              <a:avLst/>
              <a:gdLst/>
              <a:ahLst/>
              <a:cxnLst/>
              <a:rect l="l" t="t" r="r" b="b"/>
              <a:pathLst>
                <a:path w="10291" h="12053" extrusionOk="0">
                  <a:moveTo>
                    <a:pt x="2486" y="0"/>
                  </a:moveTo>
                  <a:lnTo>
                    <a:pt x="0" y="1463"/>
                  </a:lnTo>
                  <a:lnTo>
                    <a:pt x="299" y="1637"/>
                  </a:lnTo>
                  <a:lnTo>
                    <a:pt x="583" y="1841"/>
                  </a:lnTo>
                  <a:lnTo>
                    <a:pt x="614" y="1857"/>
                  </a:lnTo>
                  <a:lnTo>
                    <a:pt x="882" y="2077"/>
                  </a:lnTo>
                  <a:lnTo>
                    <a:pt x="1149" y="2313"/>
                  </a:lnTo>
                  <a:lnTo>
                    <a:pt x="1181" y="2345"/>
                  </a:lnTo>
                  <a:lnTo>
                    <a:pt x="1448" y="2596"/>
                  </a:lnTo>
                  <a:lnTo>
                    <a:pt x="1700" y="2864"/>
                  </a:lnTo>
                  <a:lnTo>
                    <a:pt x="1716" y="2895"/>
                  </a:lnTo>
                  <a:lnTo>
                    <a:pt x="1952" y="3178"/>
                  </a:lnTo>
                  <a:lnTo>
                    <a:pt x="2188" y="3462"/>
                  </a:lnTo>
                  <a:lnTo>
                    <a:pt x="2219" y="3493"/>
                  </a:lnTo>
                  <a:lnTo>
                    <a:pt x="2408" y="3761"/>
                  </a:lnTo>
                  <a:lnTo>
                    <a:pt x="2597" y="4044"/>
                  </a:lnTo>
                  <a:lnTo>
                    <a:pt x="2707" y="4248"/>
                  </a:lnTo>
                  <a:lnTo>
                    <a:pt x="2880" y="4532"/>
                  </a:lnTo>
                  <a:lnTo>
                    <a:pt x="3037" y="4815"/>
                  </a:lnTo>
                  <a:lnTo>
                    <a:pt x="3053" y="4846"/>
                  </a:lnTo>
                  <a:lnTo>
                    <a:pt x="3226" y="5192"/>
                  </a:lnTo>
                  <a:lnTo>
                    <a:pt x="3383" y="5539"/>
                  </a:lnTo>
                  <a:lnTo>
                    <a:pt x="3399" y="5554"/>
                  </a:lnTo>
                  <a:lnTo>
                    <a:pt x="3541" y="5916"/>
                  </a:lnTo>
                  <a:lnTo>
                    <a:pt x="3667" y="6278"/>
                  </a:lnTo>
                  <a:lnTo>
                    <a:pt x="3808" y="6278"/>
                  </a:lnTo>
                  <a:lnTo>
                    <a:pt x="3966" y="6294"/>
                  </a:lnTo>
                  <a:lnTo>
                    <a:pt x="4123" y="6325"/>
                  </a:lnTo>
                  <a:lnTo>
                    <a:pt x="4280" y="6357"/>
                  </a:lnTo>
                  <a:lnTo>
                    <a:pt x="4296" y="6373"/>
                  </a:lnTo>
                  <a:lnTo>
                    <a:pt x="4453" y="6420"/>
                  </a:lnTo>
                  <a:lnTo>
                    <a:pt x="4626" y="6483"/>
                  </a:lnTo>
                  <a:lnTo>
                    <a:pt x="4642" y="6498"/>
                  </a:lnTo>
                  <a:lnTo>
                    <a:pt x="4799" y="6577"/>
                  </a:lnTo>
                  <a:lnTo>
                    <a:pt x="4988" y="6671"/>
                  </a:lnTo>
                  <a:lnTo>
                    <a:pt x="5271" y="6845"/>
                  </a:lnTo>
                  <a:lnTo>
                    <a:pt x="5287" y="6860"/>
                  </a:lnTo>
                  <a:lnTo>
                    <a:pt x="5539" y="7049"/>
                  </a:lnTo>
                  <a:lnTo>
                    <a:pt x="5570" y="7081"/>
                  </a:lnTo>
                  <a:lnTo>
                    <a:pt x="5806" y="7285"/>
                  </a:lnTo>
                  <a:lnTo>
                    <a:pt x="5838" y="7317"/>
                  </a:lnTo>
                  <a:lnTo>
                    <a:pt x="6074" y="7537"/>
                  </a:lnTo>
                  <a:lnTo>
                    <a:pt x="6090" y="7568"/>
                  </a:lnTo>
                  <a:lnTo>
                    <a:pt x="6326" y="7836"/>
                  </a:lnTo>
                  <a:lnTo>
                    <a:pt x="6562" y="8135"/>
                  </a:lnTo>
                  <a:lnTo>
                    <a:pt x="6750" y="8418"/>
                  </a:lnTo>
                  <a:lnTo>
                    <a:pt x="6876" y="8607"/>
                  </a:lnTo>
                  <a:lnTo>
                    <a:pt x="6971" y="8748"/>
                  </a:lnTo>
                  <a:lnTo>
                    <a:pt x="7002" y="8827"/>
                  </a:lnTo>
                  <a:lnTo>
                    <a:pt x="7144" y="9095"/>
                  </a:lnTo>
                  <a:lnTo>
                    <a:pt x="7160" y="9110"/>
                  </a:lnTo>
                  <a:lnTo>
                    <a:pt x="7317" y="9441"/>
                  </a:lnTo>
                  <a:lnTo>
                    <a:pt x="7333" y="9456"/>
                  </a:lnTo>
                  <a:lnTo>
                    <a:pt x="7459" y="9787"/>
                  </a:lnTo>
                  <a:lnTo>
                    <a:pt x="7459" y="9803"/>
                  </a:lnTo>
                  <a:lnTo>
                    <a:pt x="7584" y="10149"/>
                  </a:lnTo>
                  <a:lnTo>
                    <a:pt x="7584" y="10164"/>
                  </a:lnTo>
                  <a:lnTo>
                    <a:pt x="7663" y="10495"/>
                  </a:lnTo>
                  <a:lnTo>
                    <a:pt x="7679" y="10526"/>
                  </a:lnTo>
                  <a:lnTo>
                    <a:pt x="7742" y="10857"/>
                  </a:lnTo>
                  <a:lnTo>
                    <a:pt x="7789" y="11187"/>
                  </a:lnTo>
                  <a:lnTo>
                    <a:pt x="7789" y="11219"/>
                  </a:lnTo>
                  <a:lnTo>
                    <a:pt x="7805" y="11549"/>
                  </a:lnTo>
                  <a:lnTo>
                    <a:pt x="7789" y="11817"/>
                  </a:lnTo>
                  <a:lnTo>
                    <a:pt x="7757" y="12053"/>
                  </a:lnTo>
                  <a:lnTo>
                    <a:pt x="7757" y="12053"/>
                  </a:lnTo>
                  <a:lnTo>
                    <a:pt x="10243" y="10605"/>
                  </a:lnTo>
                  <a:lnTo>
                    <a:pt x="10275" y="10479"/>
                  </a:lnTo>
                  <a:lnTo>
                    <a:pt x="10275" y="10353"/>
                  </a:lnTo>
                  <a:lnTo>
                    <a:pt x="10291" y="10227"/>
                  </a:lnTo>
                  <a:lnTo>
                    <a:pt x="10291" y="10102"/>
                  </a:lnTo>
                  <a:lnTo>
                    <a:pt x="10291" y="9976"/>
                  </a:lnTo>
                  <a:lnTo>
                    <a:pt x="10291" y="9834"/>
                  </a:lnTo>
                  <a:lnTo>
                    <a:pt x="10275" y="9771"/>
                  </a:lnTo>
                  <a:lnTo>
                    <a:pt x="10275" y="9740"/>
                  </a:lnTo>
                  <a:lnTo>
                    <a:pt x="10275" y="9692"/>
                  </a:lnTo>
                  <a:lnTo>
                    <a:pt x="10259" y="9551"/>
                  </a:lnTo>
                  <a:lnTo>
                    <a:pt x="10243" y="9409"/>
                  </a:lnTo>
                  <a:lnTo>
                    <a:pt x="10212" y="9268"/>
                  </a:lnTo>
                  <a:lnTo>
                    <a:pt x="10181" y="9126"/>
                  </a:lnTo>
                  <a:lnTo>
                    <a:pt x="10165" y="9079"/>
                  </a:lnTo>
                  <a:lnTo>
                    <a:pt x="10165" y="9047"/>
                  </a:lnTo>
                  <a:lnTo>
                    <a:pt x="10149" y="8984"/>
                  </a:lnTo>
                  <a:lnTo>
                    <a:pt x="10102" y="8827"/>
                  </a:lnTo>
                  <a:lnTo>
                    <a:pt x="10070" y="8717"/>
                  </a:lnTo>
                  <a:lnTo>
                    <a:pt x="10070" y="8701"/>
                  </a:lnTo>
                  <a:lnTo>
                    <a:pt x="10070" y="8685"/>
                  </a:lnTo>
                  <a:lnTo>
                    <a:pt x="10023" y="8528"/>
                  </a:lnTo>
                  <a:lnTo>
                    <a:pt x="9976" y="8387"/>
                  </a:lnTo>
                  <a:lnTo>
                    <a:pt x="9960" y="8355"/>
                  </a:lnTo>
                  <a:lnTo>
                    <a:pt x="9945" y="8339"/>
                  </a:lnTo>
                  <a:lnTo>
                    <a:pt x="9913" y="8245"/>
                  </a:lnTo>
                  <a:lnTo>
                    <a:pt x="9866" y="8119"/>
                  </a:lnTo>
                  <a:lnTo>
                    <a:pt x="9819" y="8009"/>
                  </a:lnTo>
                  <a:lnTo>
                    <a:pt x="9819" y="7993"/>
                  </a:lnTo>
                  <a:lnTo>
                    <a:pt x="9803" y="7977"/>
                  </a:lnTo>
                  <a:lnTo>
                    <a:pt x="9740" y="7836"/>
                  </a:lnTo>
                  <a:lnTo>
                    <a:pt x="9677" y="7694"/>
                  </a:lnTo>
                  <a:lnTo>
                    <a:pt x="9661" y="7663"/>
                  </a:lnTo>
                  <a:lnTo>
                    <a:pt x="9646" y="7647"/>
                  </a:lnTo>
                  <a:lnTo>
                    <a:pt x="9583" y="7521"/>
                  </a:lnTo>
                  <a:lnTo>
                    <a:pt x="9504" y="7380"/>
                  </a:lnTo>
                  <a:lnTo>
                    <a:pt x="9457" y="7301"/>
                  </a:lnTo>
                  <a:lnTo>
                    <a:pt x="9441" y="7269"/>
                  </a:lnTo>
                  <a:lnTo>
                    <a:pt x="9362" y="7159"/>
                  </a:lnTo>
                  <a:lnTo>
                    <a:pt x="9252" y="6970"/>
                  </a:lnTo>
                  <a:lnTo>
                    <a:pt x="9236" y="6939"/>
                  </a:lnTo>
                  <a:lnTo>
                    <a:pt x="9048" y="6687"/>
                  </a:lnTo>
                  <a:lnTo>
                    <a:pt x="8922" y="6514"/>
                  </a:lnTo>
                  <a:lnTo>
                    <a:pt x="8827" y="6388"/>
                  </a:lnTo>
                  <a:lnTo>
                    <a:pt x="8812" y="6388"/>
                  </a:lnTo>
                  <a:lnTo>
                    <a:pt x="8717" y="6262"/>
                  </a:lnTo>
                  <a:lnTo>
                    <a:pt x="8607" y="6137"/>
                  </a:lnTo>
                  <a:lnTo>
                    <a:pt x="8576" y="6121"/>
                  </a:lnTo>
                  <a:lnTo>
                    <a:pt x="8560" y="6089"/>
                  </a:lnTo>
                  <a:lnTo>
                    <a:pt x="8481" y="6011"/>
                  </a:lnTo>
                  <a:lnTo>
                    <a:pt x="8371" y="5900"/>
                  </a:lnTo>
                  <a:lnTo>
                    <a:pt x="8324" y="5853"/>
                  </a:lnTo>
                  <a:lnTo>
                    <a:pt x="8292" y="5838"/>
                  </a:lnTo>
                  <a:lnTo>
                    <a:pt x="8245" y="5775"/>
                  </a:lnTo>
                  <a:lnTo>
                    <a:pt x="8119" y="5664"/>
                  </a:lnTo>
                  <a:lnTo>
                    <a:pt x="8056" y="5617"/>
                  </a:lnTo>
                  <a:lnTo>
                    <a:pt x="8025" y="5602"/>
                  </a:lnTo>
                  <a:lnTo>
                    <a:pt x="7993" y="5570"/>
                  </a:lnTo>
                  <a:lnTo>
                    <a:pt x="7868" y="5476"/>
                  </a:lnTo>
                  <a:lnTo>
                    <a:pt x="7773" y="5413"/>
                  </a:lnTo>
                  <a:lnTo>
                    <a:pt x="7757" y="5397"/>
                  </a:lnTo>
                  <a:lnTo>
                    <a:pt x="7742" y="5381"/>
                  </a:lnTo>
                  <a:lnTo>
                    <a:pt x="7616" y="5303"/>
                  </a:lnTo>
                  <a:lnTo>
                    <a:pt x="7506" y="5240"/>
                  </a:lnTo>
                  <a:lnTo>
                    <a:pt x="7474" y="5224"/>
                  </a:lnTo>
                  <a:lnTo>
                    <a:pt x="7380" y="5161"/>
                  </a:lnTo>
                  <a:lnTo>
                    <a:pt x="7270" y="5114"/>
                  </a:lnTo>
                  <a:lnTo>
                    <a:pt x="7160" y="5051"/>
                  </a:lnTo>
                  <a:lnTo>
                    <a:pt x="7128" y="5035"/>
                  </a:lnTo>
                  <a:lnTo>
                    <a:pt x="7112" y="5035"/>
                  </a:lnTo>
                  <a:lnTo>
                    <a:pt x="7049" y="5004"/>
                  </a:lnTo>
                  <a:lnTo>
                    <a:pt x="6924" y="4956"/>
                  </a:lnTo>
                  <a:lnTo>
                    <a:pt x="6813" y="4925"/>
                  </a:lnTo>
                  <a:lnTo>
                    <a:pt x="6798" y="4925"/>
                  </a:lnTo>
                  <a:lnTo>
                    <a:pt x="6782" y="4909"/>
                  </a:lnTo>
                  <a:lnTo>
                    <a:pt x="6703" y="4894"/>
                  </a:lnTo>
                  <a:lnTo>
                    <a:pt x="6593" y="4862"/>
                  </a:lnTo>
                  <a:lnTo>
                    <a:pt x="6467" y="4846"/>
                  </a:lnTo>
                  <a:lnTo>
                    <a:pt x="6452" y="4846"/>
                  </a:lnTo>
                  <a:lnTo>
                    <a:pt x="6341" y="4831"/>
                  </a:lnTo>
                  <a:lnTo>
                    <a:pt x="6153" y="4831"/>
                  </a:lnTo>
                  <a:lnTo>
                    <a:pt x="6121" y="4736"/>
                  </a:lnTo>
                  <a:lnTo>
                    <a:pt x="6058" y="4532"/>
                  </a:lnTo>
                  <a:lnTo>
                    <a:pt x="5979" y="4343"/>
                  </a:lnTo>
                  <a:lnTo>
                    <a:pt x="5901" y="4138"/>
                  </a:lnTo>
                  <a:lnTo>
                    <a:pt x="5885" y="4107"/>
                  </a:lnTo>
                  <a:lnTo>
                    <a:pt x="5885" y="4091"/>
                  </a:lnTo>
                  <a:lnTo>
                    <a:pt x="5822" y="3949"/>
                  </a:lnTo>
                  <a:lnTo>
                    <a:pt x="5728" y="3761"/>
                  </a:lnTo>
                  <a:lnTo>
                    <a:pt x="5633" y="3540"/>
                  </a:lnTo>
                  <a:lnTo>
                    <a:pt x="5555" y="3399"/>
                  </a:lnTo>
                  <a:lnTo>
                    <a:pt x="5539" y="3367"/>
                  </a:lnTo>
                  <a:lnTo>
                    <a:pt x="5507" y="3320"/>
                  </a:lnTo>
                  <a:lnTo>
                    <a:pt x="5303" y="2958"/>
                  </a:lnTo>
                  <a:lnTo>
                    <a:pt x="5209" y="2801"/>
                  </a:lnTo>
                  <a:lnTo>
                    <a:pt x="5083" y="2596"/>
                  </a:lnTo>
                  <a:lnTo>
                    <a:pt x="4988" y="2439"/>
                  </a:lnTo>
                  <a:lnTo>
                    <a:pt x="4736" y="2093"/>
                  </a:lnTo>
                  <a:lnTo>
                    <a:pt x="4705" y="2046"/>
                  </a:lnTo>
                  <a:lnTo>
                    <a:pt x="4689" y="2014"/>
                  </a:lnTo>
                  <a:lnTo>
                    <a:pt x="4563" y="1873"/>
                  </a:lnTo>
                  <a:lnTo>
                    <a:pt x="4406" y="1684"/>
                  </a:lnTo>
                  <a:lnTo>
                    <a:pt x="4264" y="1495"/>
                  </a:lnTo>
                  <a:lnTo>
                    <a:pt x="4202" y="1448"/>
                  </a:lnTo>
                  <a:lnTo>
                    <a:pt x="4186" y="1416"/>
                  </a:lnTo>
                  <a:lnTo>
                    <a:pt x="4107" y="1322"/>
                  </a:lnTo>
                  <a:lnTo>
                    <a:pt x="3934" y="1149"/>
                  </a:lnTo>
                  <a:lnTo>
                    <a:pt x="3761" y="976"/>
                  </a:lnTo>
                  <a:lnTo>
                    <a:pt x="3682" y="897"/>
                  </a:lnTo>
                  <a:lnTo>
                    <a:pt x="3651" y="866"/>
                  </a:lnTo>
                  <a:lnTo>
                    <a:pt x="3588" y="818"/>
                  </a:lnTo>
                  <a:lnTo>
                    <a:pt x="3399" y="661"/>
                  </a:lnTo>
                  <a:lnTo>
                    <a:pt x="3226" y="504"/>
                  </a:lnTo>
                  <a:lnTo>
                    <a:pt x="3100" y="409"/>
                  </a:lnTo>
                  <a:lnTo>
                    <a:pt x="3084" y="394"/>
                  </a:lnTo>
                  <a:lnTo>
                    <a:pt x="3053" y="378"/>
                  </a:lnTo>
                  <a:lnTo>
                    <a:pt x="2880" y="252"/>
                  </a:lnTo>
                  <a:lnTo>
                    <a:pt x="2707" y="142"/>
                  </a:lnTo>
                  <a:lnTo>
                    <a:pt x="2534" y="32"/>
                  </a:lnTo>
                  <a:lnTo>
                    <a:pt x="2486" y="0"/>
                  </a:lnTo>
                  <a:close/>
                </a:path>
              </a:pathLst>
            </a:custGeom>
            <a:solidFill>
              <a:srgbClr val="A4BADD"/>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709" name="Google Shape;2709;p37"/>
            <p:cNvSpPr/>
            <p:nvPr/>
          </p:nvSpPr>
          <p:spPr>
            <a:xfrm>
              <a:off x="4035063" y="2698900"/>
              <a:ext cx="584550" cy="496050"/>
            </a:xfrm>
            <a:custGeom>
              <a:avLst/>
              <a:gdLst/>
              <a:ahLst/>
              <a:cxnLst/>
              <a:rect l="l" t="t" r="r" b="b"/>
              <a:pathLst>
                <a:path w="23382" h="19842" extrusionOk="0">
                  <a:moveTo>
                    <a:pt x="7522" y="1"/>
                  </a:moveTo>
                  <a:lnTo>
                    <a:pt x="7317" y="16"/>
                  </a:lnTo>
                  <a:lnTo>
                    <a:pt x="7112" y="48"/>
                  </a:lnTo>
                  <a:lnTo>
                    <a:pt x="6908" y="95"/>
                  </a:lnTo>
                  <a:lnTo>
                    <a:pt x="6719" y="158"/>
                  </a:lnTo>
                  <a:lnTo>
                    <a:pt x="6530" y="221"/>
                  </a:lnTo>
                  <a:lnTo>
                    <a:pt x="6357" y="300"/>
                  </a:lnTo>
                  <a:lnTo>
                    <a:pt x="6184" y="410"/>
                  </a:lnTo>
                  <a:lnTo>
                    <a:pt x="6027" y="504"/>
                  </a:lnTo>
                  <a:lnTo>
                    <a:pt x="5869" y="630"/>
                  </a:lnTo>
                  <a:lnTo>
                    <a:pt x="5728" y="772"/>
                  </a:lnTo>
                  <a:lnTo>
                    <a:pt x="5586" y="913"/>
                  </a:lnTo>
                  <a:lnTo>
                    <a:pt x="5460" y="1071"/>
                  </a:lnTo>
                  <a:lnTo>
                    <a:pt x="5334" y="1244"/>
                  </a:lnTo>
                  <a:lnTo>
                    <a:pt x="5224" y="1417"/>
                  </a:lnTo>
                  <a:lnTo>
                    <a:pt x="5130" y="1606"/>
                  </a:lnTo>
                  <a:lnTo>
                    <a:pt x="5036" y="1810"/>
                  </a:lnTo>
                  <a:lnTo>
                    <a:pt x="4941" y="2030"/>
                  </a:lnTo>
                  <a:lnTo>
                    <a:pt x="4878" y="2251"/>
                  </a:lnTo>
                  <a:lnTo>
                    <a:pt x="4815" y="2502"/>
                  </a:lnTo>
                  <a:lnTo>
                    <a:pt x="4752" y="2738"/>
                  </a:lnTo>
                  <a:lnTo>
                    <a:pt x="4721" y="3006"/>
                  </a:lnTo>
                  <a:lnTo>
                    <a:pt x="4501" y="2864"/>
                  </a:lnTo>
                  <a:lnTo>
                    <a:pt x="4280" y="2723"/>
                  </a:lnTo>
                  <a:lnTo>
                    <a:pt x="4060" y="2597"/>
                  </a:lnTo>
                  <a:lnTo>
                    <a:pt x="3840" y="2502"/>
                  </a:lnTo>
                  <a:lnTo>
                    <a:pt x="3619" y="2408"/>
                  </a:lnTo>
                  <a:lnTo>
                    <a:pt x="3415" y="2329"/>
                  </a:lnTo>
                  <a:lnTo>
                    <a:pt x="3210" y="2266"/>
                  </a:lnTo>
                  <a:lnTo>
                    <a:pt x="3006" y="2204"/>
                  </a:lnTo>
                  <a:lnTo>
                    <a:pt x="2801" y="2172"/>
                  </a:lnTo>
                  <a:lnTo>
                    <a:pt x="2612" y="2156"/>
                  </a:lnTo>
                  <a:lnTo>
                    <a:pt x="2424" y="2141"/>
                  </a:lnTo>
                  <a:lnTo>
                    <a:pt x="2235" y="2141"/>
                  </a:lnTo>
                  <a:lnTo>
                    <a:pt x="2062" y="2156"/>
                  </a:lnTo>
                  <a:lnTo>
                    <a:pt x="1889" y="2188"/>
                  </a:lnTo>
                  <a:lnTo>
                    <a:pt x="1716" y="2219"/>
                  </a:lnTo>
                  <a:lnTo>
                    <a:pt x="1558" y="2282"/>
                  </a:lnTo>
                  <a:lnTo>
                    <a:pt x="1401" y="2345"/>
                  </a:lnTo>
                  <a:lnTo>
                    <a:pt x="1259" y="2424"/>
                  </a:lnTo>
                  <a:lnTo>
                    <a:pt x="1118" y="2502"/>
                  </a:lnTo>
                  <a:lnTo>
                    <a:pt x="976" y="2613"/>
                  </a:lnTo>
                  <a:lnTo>
                    <a:pt x="850" y="2723"/>
                  </a:lnTo>
                  <a:lnTo>
                    <a:pt x="724" y="2849"/>
                  </a:lnTo>
                  <a:lnTo>
                    <a:pt x="614" y="2974"/>
                  </a:lnTo>
                  <a:lnTo>
                    <a:pt x="520" y="3116"/>
                  </a:lnTo>
                  <a:lnTo>
                    <a:pt x="425" y="3273"/>
                  </a:lnTo>
                  <a:lnTo>
                    <a:pt x="331" y="3447"/>
                  </a:lnTo>
                  <a:lnTo>
                    <a:pt x="252" y="3620"/>
                  </a:lnTo>
                  <a:lnTo>
                    <a:pt x="189" y="3808"/>
                  </a:lnTo>
                  <a:lnTo>
                    <a:pt x="126" y="4013"/>
                  </a:lnTo>
                  <a:lnTo>
                    <a:pt x="79" y="4217"/>
                  </a:lnTo>
                  <a:lnTo>
                    <a:pt x="48" y="4438"/>
                  </a:lnTo>
                  <a:lnTo>
                    <a:pt x="16" y="4674"/>
                  </a:lnTo>
                  <a:lnTo>
                    <a:pt x="1" y="4910"/>
                  </a:lnTo>
                  <a:lnTo>
                    <a:pt x="1" y="5162"/>
                  </a:lnTo>
                  <a:lnTo>
                    <a:pt x="1" y="5476"/>
                  </a:lnTo>
                  <a:lnTo>
                    <a:pt x="32" y="5791"/>
                  </a:lnTo>
                  <a:lnTo>
                    <a:pt x="63" y="6121"/>
                  </a:lnTo>
                  <a:lnTo>
                    <a:pt x="126" y="6436"/>
                  </a:lnTo>
                  <a:lnTo>
                    <a:pt x="7034" y="10433"/>
                  </a:lnTo>
                  <a:lnTo>
                    <a:pt x="8403" y="11219"/>
                  </a:lnTo>
                  <a:lnTo>
                    <a:pt x="11707" y="13139"/>
                  </a:lnTo>
                  <a:lnTo>
                    <a:pt x="13170" y="13973"/>
                  </a:lnTo>
                  <a:lnTo>
                    <a:pt x="17765" y="16632"/>
                  </a:lnTo>
                  <a:lnTo>
                    <a:pt x="19401" y="17576"/>
                  </a:lnTo>
                  <a:lnTo>
                    <a:pt x="23334" y="19842"/>
                  </a:lnTo>
                  <a:lnTo>
                    <a:pt x="23366" y="19606"/>
                  </a:lnTo>
                  <a:lnTo>
                    <a:pt x="23382" y="19338"/>
                  </a:lnTo>
                  <a:lnTo>
                    <a:pt x="23366" y="18992"/>
                  </a:lnTo>
                  <a:lnTo>
                    <a:pt x="23319" y="18646"/>
                  </a:lnTo>
                  <a:lnTo>
                    <a:pt x="23256" y="18300"/>
                  </a:lnTo>
                  <a:lnTo>
                    <a:pt x="23161" y="17938"/>
                  </a:lnTo>
                  <a:lnTo>
                    <a:pt x="23036" y="17592"/>
                  </a:lnTo>
                  <a:lnTo>
                    <a:pt x="22894" y="17245"/>
                  </a:lnTo>
                  <a:lnTo>
                    <a:pt x="22737" y="16899"/>
                  </a:lnTo>
                  <a:lnTo>
                    <a:pt x="22548" y="16553"/>
                  </a:lnTo>
                  <a:lnTo>
                    <a:pt x="22359" y="16238"/>
                  </a:lnTo>
                  <a:lnTo>
                    <a:pt x="22139" y="15924"/>
                  </a:lnTo>
                  <a:lnTo>
                    <a:pt x="21903" y="15625"/>
                  </a:lnTo>
                  <a:lnTo>
                    <a:pt x="21651" y="15342"/>
                  </a:lnTo>
                  <a:lnTo>
                    <a:pt x="21399" y="15090"/>
                  </a:lnTo>
                  <a:lnTo>
                    <a:pt x="21132" y="14854"/>
                  </a:lnTo>
                  <a:lnTo>
                    <a:pt x="20848" y="14634"/>
                  </a:lnTo>
                  <a:lnTo>
                    <a:pt x="20565" y="14460"/>
                  </a:lnTo>
                  <a:lnTo>
                    <a:pt x="20376" y="14366"/>
                  </a:lnTo>
                  <a:lnTo>
                    <a:pt x="20203" y="14272"/>
                  </a:lnTo>
                  <a:lnTo>
                    <a:pt x="20030" y="14209"/>
                  </a:lnTo>
                  <a:lnTo>
                    <a:pt x="19873" y="14162"/>
                  </a:lnTo>
                  <a:lnTo>
                    <a:pt x="19700" y="14114"/>
                  </a:lnTo>
                  <a:lnTo>
                    <a:pt x="19543" y="14083"/>
                  </a:lnTo>
                  <a:lnTo>
                    <a:pt x="19385" y="14067"/>
                  </a:lnTo>
                  <a:lnTo>
                    <a:pt x="19244" y="14067"/>
                  </a:lnTo>
                  <a:lnTo>
                    <a:pt x="19118" y="13705"/>
                  </a:lnTo>
                  <a:lnTo>
                    <a:pt x="18960" y="13343"/>
                  </a:lnTo>
                  <a:lnTo>
                    <a:pt x="18803" y="12981"/>
                  </a:lnTo>
                  <a:lnTo>
                    <a:pt x="18630" y="12620"/>
                  </a:lnTo>
                  <a:lnTo>
                    <a:pt x="18441" y="12273"/>
                  </a:lnTo>
                  <a:lnTo>
                    <a:pt x="18237" y="11927"/>
                  </a:lnTo>
                  <a:lnTo>
                    <a:pt x="18016" y="11597"/>
                  </a:lnTo>
                  <a:lnTo>
                    <a:pt x="17780" y="11266"/>
                  </a:lnTo>
                  <a:lnTo>
                    <a:pt x="17544" y="10967"/>
                  </a:lnTo>
                  <a:lnTo>
                    <a:pt x="17277" y="10669"/>
                  </a:lnTo>
                  <a:lnTo>
                    <a:pt x="17025" y="10385"/>
                  </a:lnTo>
                  <a:lnTo>
                    <a:pt x="16742" y="10118"/>
                  </a:lnTo>
                  <a:lnTo>
                    <a:pt x="16459" y="9866"/>
                  </a:lnTo>
                  <a:lnTo>
                    <a:pt x="16175" y="9646"/>
                  </a:lnTo>
                  <a:lnTo>
                    <a:pt x="15876" y="9426"/>
                  </a:lnTo>
                  <a:lnTo>
                    <a:pt x="15577" y="9252"/>
                  </a:lnTo>
                  <a:lnTo>
                    <a:pt x="15515" y="9221"/>
                  </a:lnTo>
                  <a:lnTo>
                    <a:pt x="15467" y="8906"/>
                  </a:lnTo>
                  <a:lnTo>
                    <a:pt x="15420" y="8607"/>
                  </a:lnTo>
                  <a:lnTo>
                    <a:pt x="15357" y="8293"/>
                  </a:lnTo>
                  <a:lnTo>
                    <a:pt x="15294" y="7978"/>
                  </a:lnTo>
                  <a:lnTo>
                    <a:pt x="15105" y="7364"/>
                  </a:lnTo>
                  <a:lnTo>
                    <a:pt x="14901" y="6751"/>
                  </a:lnTo>
                  <a:lnTo>
                    <a:pt x="14649" y="6137"/>
                  </a:lnTo>
                  <a:lnTo>
                    <a:pt x="14366" y="5523"/>
                  </a:lnTo>
                  <a:lnTo>
                    <a:pt x="14051" y="4926"/>
                  </a:lnTo>
                  <a:lnTo>
                    <a:pt x="13705" y="4359"/>
                  </a:lnTo>
                  <a:lnTo>
                    <a:pt x="13343" y="3793"/>
                  </a:lnTo>
                  <a:lnTo>
                    <a:pt x="12934" y="3258"/>
                  </a:lnTo>
                  <a:lnTo>
                    <a:pt x="12525" y="2754"/>
                  </a:lnTo>
                  <a:lnTo>
                    <a:pt x="12069" y="2282"/>
                  </a:lnTo>
                  <a:lnTo>
                    <a:pt x="11848" y="2062"/>
                  </a:lnTo>
                  <a:lnTo>
                    <a:pt x="11612" y="1842"/>
                  </a:lnTo>
                  <a:lnTo>
                    <a:pt x="11376" y="1637"/>
                  </a:lnTo>
                  <a:lnTo>
                    <a:pt x="11140" y="1433"/>
                  </a:lnTo>
                  <a:lnTo>
                    <a:pt x="10889" y="1244"/>
                  </a:lnTo>
                  <a:lnTo>
                    <a:pt x="10637" y="1071"/>
                  </a:lnTo>
                  <a:lnTo>
                    <a:pt x="10385" y="898"/>
                  </a:lnTo>
                  <a:lnTo>
                    <a:pt x="10133" y="740"/>
                  </a:lnTo>
                  <a:lnTo>
                    <a:pt x="9866" y="614"/>
                  </a:lnTo>
                  <a:lnTo>
                    <a:pt x="9614" y="488"/>
                  </a:lnTo>
                  <a:lnTo>
                    <a:pt x="9378" y="363"/>
                  </a:lnTo>
                  <a:lnTo>
                    <a:pt x="9126" y="268"/>
                  </a:lnTo>
                  <a:lnTo>
                    <a:pt x="8875" y="190"/>
                  </a:lnTo>
                  <a:lnTo>
                    <a:pt x="8639" y="127"/>
                  </a:lnTo>
                  <a:lnTo>
                    <a:pt x="8403" y="79"/>
                  </a:lnTo>
                  <a:lnTo>
                    <a:pt x="8182" y="32"/>
                  </a:lnTo>
                  <a:lnTo>
                    <a:pt x="7962" y="16"/>
                  </a:lnTo>
                  <a:lnTo>
                    <a:pt x="7742" y="1"/>
                  </a:lnTo>
                  <a:close/>
                </a:path>
              </a:pathLst>
            </a:custGeom>
            <a:solidFill>
              <a:srgbClr val="CFDBED"/>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710" name="Google Shape;2710;p37"/>
            <p:cNvSpPr/>
            <p:nvPr/>
          </p:nvSpPr>
          <p:spPr>
            <a:xfrm>
              <a:off x="4224663" y="2781900"/>
              <a:ext cx="122750" cy="217150"/>
            </a:xfrm>
            <a:custGeom>
              <a:avLst/>
              <a:gdLst/>
              <a:ahLst/>
              <a:cxnLst/>
              <a:rect l="l" t="t" r="r" b="b"/>
              <a:pathLst>
                <a:path w="4910" h="8686" extrusionOk="0">
                  <a:moveTo>
                    <a:pt x="2471" y="1"/>
                  </a:moveTo>
                  <a:lnTo>
                    <a:pt x="0" y="1181"/>
                  </a:lnTo>
                  <a:lnTo>
                    <a:pt x="1118" y="1826"/>
                  </a:lnTo>
                  <a:lnTo>
                    <a:pt x="1102" y="7144"/>
                  </a:lnTo>
                  <a:lnTo>
                    <a:pt x="3792" y="8686"/>
                  </a:lnTo>
                  <a:lnTo>
                    <a:pt x="3808" y="3368"/>
                  </a:lnTo>
                  <a:lnTo>
                    <a:pt x="4910" y="4013"/>
                  </a:lnTo>
                  <a:lnTo>
                    <a:pt x="2471" y="1"/>
                  </a:lnTo>
                  <a:close/>
                </a:path>
              </a:pathLst>
            </a:custGeom>
            <a:solidFill>
              <a:srgbClr val="4471B9"/>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711" name="Google Shape;2711;p37"/>
            <p:cNvSpPr/>
            <p:nvPr/>
          </p:nvSpPr>
          <p:spPr>
            <a:xfrm>
              <a:off x="4224663" y="2781900"/>
              <a:ext cx="122750" cy="217150"/>
            </a:xfrm>
            <a:custGeom>
              <a:avLst/>
              <a:gdLst/>
              <a:ahLst/>
              <a:cxnLst/>
              <a:rect l="l" t="t" r="r" b="b"/>
              <a:pathLst>
                <a:path w="4910" h="8686" fill="none" extrusionOk="0">
                  <a:moveTo>
                    <a:pt x="2471" y="1"/>
                  </a:moveTo>
                  <a:lnTo>
                    <a:pt x="0" y="1181"/>
                  </a:lnTo>
                  <a:lnTo>
                    <a:pt x="1118" y="1826"/>
                  </a:lnTo>
                  <a:lnTo>
                    <a:pt x="1102" y="7144"/>
                  </a:lnTo>
                  <a:lnTo>
                    <a:pt x="3792" y="8686"/>
                  </a:lnTo>
                  <a:lnTo>
                    <a:pt x="3808" y="3368"/>
                  </a:lnTo>
                  <a:lnTo>
                    <a:pt x="4910" y="4013"/>
                  </a:lnTo>
                  <a:lnTo>
                    <a:pt x="2471" y="1"/>
                  </a:lnTo>
                </a:path>
              </a:pathLst>
            </a:custGeom>
            <a:no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sp>
        <p:nvSpPr>
          <p:cNvPr id="2712" name="Google Shape;2712;p37"/>
          <p:cNvSpPr txBox="1"/>
          <p:nvPr/>
        </p:nvSpPr>
        <p:spPr>
          <a:xfrm>
            <a:off x="9227200" y="1779771"/>
            <a:ext cx="2338400" cy="770400"/>
          </a:xfrm>
          <a:prstGeom prst="rect">
            <a:avLst/>
          </a:prstGeom>
          <a:noFill/>
          <a:ln>
            <a:noFill/>
          </a:ln>
        </p:spPr>
        <p:txBody>
          <a:bodyPr spcFirstLastPara="1" wrap="square" lIns="121900" tIns="121900" rIns="121900" bIns="121900" anchor="ctr" anchorCtr="0">
            <a:noAutofit/>
          </a:bodyPr>
          <a:lstStyle/>
          <a:p>
            <a:pPr algn="r" defTabSz="1219170">
              <a:buClr>
                <a:srgbClr val="000000"/>
              </a:buClr>
            </a:pPr>
            <a:r>
              <a:rPr lang="en" sz="4000" b="1" kern="0">
                <a:solidFill>
                  <a:srgbClr val="00B4D8"/>
                </a:solidFill>
                <a:latin typeface="Fira Sans Extra Condensed"/>
                <a:ea typeface="Fira Sans Extra Condensed"/>
                <a:cs typeface="Fira Sans Extra Condensed"/>
                <a:sym typeface="Fira Sans Extra Condensed"/>
              </a:rPr>
              <a:t>02</a:t>
            </a:r>
            <a:endParaRPr sz="4000" b="1" kern="0">
              <a:solidFill>
                <a:srgbClr val="00B4D8"/>
              </a:solidFill>
              <a:latin typeface="Fira Sans Extra Condensed"/>
              <a:ea typeface="Fira Sans Extra Condensed"/>
              <a:cs typeface="Fira Sans Extra Condensed"/>
              <a:sym typeface="Fira Sans Extra Condensed"/>
            </a:endParaRPr>
          </a:p>
        </p:txBody>
      </p:sp>
      <p:sp>
        <p:nvSpPr>
          <p:cNvPr id="2713" name="Google Shape;2713;p37"/>
          <p:cNvSpPr txBox="1"/>
          <p:nvPr/>
        </p:nvSpPr>
        <p:spPr>
          <a:xfrm>
            <a:off x="8938105" y="5337364"/>
            <a:ext cx="3063395" cy="817600"/>
          </a:xfrm>
          <a:prstGeom prst="rect">
            <a:avLst/>
          </a:prstGeom>
          <a:noFill/>
          <a:ln>
            <a:noFill/>
          </a:ln>
        </p:spPr>
        <p:txBody>
          <a:bodyPr spcFirstLastPara="1" wrap="square" lIns="121900" tIns="121900" rIns="121900" bIns="121900" anchor="t" anchorCtr="0">
            <a:noAutofit/>
          </a:bodyPr>
          <a:lstStyle/>
          <a:p>
            <a:pPr algn="r" defTabSz="1219170">
              <a:buClr>
                <a:srgbClr val="000000"/>
              </a:buClr>
            </a:pPr>
            <a:r>
              <a:rPr lang="en-GB" sz="1600" kern="0" dirty="0">
                <a:solidFill>
                  <a:srgbClr val="000000"/>
                </a:solidFill>
                <a:latin typeface="Roboto"/>
                <a:ea typeface="Roboto"/>
                <a:cs typeface="Roboto"/>
                <a:sym typeface="Roboto"/>
              </a:rPr>
              <a:t>Entails multiple cloud services from one or more providers (e.g. AWS for application workloads and Microsoft Azure for enterprise database).</a:t>
            </a:r>
          </a:p>
        </p:txBody>
      </p:sp>
      <p:sp>
        <p:nvSpPr>
          <p:cNvPr id="2714" name="Google Shape;2714;p37"/>
          <p:cNvSpPr txBox="1"/>
          <p:nvPr/>
        </p:nvSpPr>
        <p:spPr>
          <a:xfrm>
            <a:off x="9227200" y="4252889"/>
            <a:ext cx="2338400" cy="770400"/>
          </a:xfrm>
          <a:prstGeom prst="rect">
            <a:avLst/>
          </a:prstGeom>
          <a:noFill/>
          <a:ln>
            <a:noFill/>
          </a:ln>
        </p:spPr>
        <p:txBody>
          <a:bodyPr spcFirstLastPara="1" wrap="square" lIns="121900" tIns="121900" rIns="121900" bIns="121900" anchor="ctr" anchorCtr="0">
            <a:noAutofit/>
          </a:bodyPr>
          <a:lstStyle/>
          <a:p>
            <a:pPr algn="r" defTabSz="1219170">
              <a:buClr>
                <a:srgbClr val="000000"/>
              </a:buClr>
            </a:pPr>
            <a:r>
              <a:rPr lang="en" sz="4000" b="1" kern="0" dirty="0">
                <a:solidFill>
                  <a:srgbClr val="AAE4F0"/>
                </a:solidFill>
                <a:latin typeface="Fira Sans Extra Condensed"/>
                <a:ea typeface="Fira Sans Extra Condensed"/>
                <a:cs typeface="Fira Sans Extra Condensed"/>
                <a:sym typeface="Fira Sans Extra Condensed"/>
              </a:rPr>
              <a:t>04</a:t>
            </a:r>
            <a:endParaRPr sz="4000" b="1" kern="0" dirty="0">
              <a:solidFill>
                <a:srgbClr val="AAE4F0"/>
              </a:solidFill>
              <a:latin typeface="Fira Sans Extra Condensed"/>
              <a:ea typeface="Fira Sans Extra Condensed"/>
              <a:cs typeface="Fira Sans Extra Condensed"/>
              <a:sym typeface="Fira Sans Extra Condensed"/>
            </a:endParaRPr>
          </a:p>
        </p:txBody>
      </p:sp>
      <p:sp>
        <p:nvSpPr>
          <p:cNvPr id="2715" name="Google Shape;2715;p37"/>
          <p:cNvSpPr txBox="1"/>
          <p:nvPr/>
        </p:nvSpPr>
        <p:spPr>
          <a:xfrm>
            <a:off x="9227200" y="2502367"/>
            <a:ext cx="2338400" cy="342800"/>
          </a:xfrm>
          <a:prstGeom prst="rect">
            <a:avLst/>
          </a:prstGeom>
          <a:noFill/>
          <a:ln>
            <a:noFill/>
          </a:ln>
        </p:spPr>
        <p:txBody>
          <a:bodyPr spcFirstLastPara="1" wrap="square" lIns="121900" tIns="121900" rIns="121900" bIns="121900" anchor="ctr" anchorCtr="0">
            <a:noAutofit/>
          </a:bodyPr>
          <a:lstStyle/>
          <a:p>
            <a:pPr algn="r" defTabSz="1219170">
              <a:buClr>
                <a:srgbClr val="000000"/>
              </a:buClr>
            </a:pPr>
            <a:r>
              <a:rPr lang="en" sz="2400" b="1" kern="0" dirty="0">
                <a:solidFill>
                  <a:srgbClr val="000000"/>
                </a:solidFill>
                <a:latin typeface="Fira Sans Extra Condensed"/>
                <a:ea typeface="Fira Sans Extra Condensed"/>
                <a:cs typeface="Fira Sans Extra Condensed"/>
                <a:sym typeface="Fira Sans Extra Condensed"/>
              </a:rPr>
              <a:t>Public Cloud</a:t>
            </a:r>
            <a:endParaRPr sz="2400" b="1" kern="0" dirty="0">
              <a:solidFill>
                <a:srgbClr val="000000"/>
              </a:solidFill>
              <a:latin typeface="Fira Sans Extra Condensed"/>
              <a:ea typeface="Fira Sans Extra Condensed"/>
              <a:cs typeface="Fira Sans Extra Condensed"/>
              <a:sym typeface="Fira Sans Extra Condensed"/>
            </a:endParaRPr>
          </a:p>
        </p:txBody>
      </p:sp>
      <p:sp>
        <p:nvSpPr>
          <p:cNvPr id="2716" name="Google Shape;2716;p37"/>
          <p:cNvSpPr txBox="1"/>
          <p:nvPr/>
        </p:nvSpPr>
        <p:spPr>
          <a:xfrm>
            <a:off x="8938105" y="2814629"/>
            <a:ext cx="2627495" cy="817600"/>
          </a:xfrm>
          <a:prstGeom prst="rect">
            <a:avLst/>
          </a:prstGeom>
          <a:noFill/>
          <a:ln>
            <a:noFill/>
          </a:ln>
        </p:spPr>
        <p:txBody>
          <a:bodyPr spcFirstLastPara="1" wrap="square" lIns="121900" tIns="121900" rIns="121900" bIns="121900" anchor="t" anchorCtr="0">
            <a:noAutofit/>
          </a:bodyPr>
          <a:lstStyle/>
          <a:p>
            <a:pPr algn="r" defTabSz="1219170">
              <a:buClr>
                <a:srgbClr val="000000"/>
              </a:buClr>
            </a:pPr>
            <a:r>
              <a:rPr lang="en" sz="1600" kern="0" dirty="0">
                <a:solidFill>
                  <a:srgbClr val="000000"/>
                </a:solidFill>
                <a:latin typeface="Roboto"/>
                <a:ea typeface="Roboto"/>
                <a:cs typeface="Roboto"/>
                <a:sym typeface="Roboto"/>
              </a:rPr>
              <a:t>Data is hosted on a vendor’s server (e.g. AWS).</a:t>
            </a:r>
            <a:endParaRPr sz="1600" kern="0" dirty="0">
              <a:solidFill>
                <a:srgbClr val="000000"/>
              </a:solidFill>
              <a:latin typeface="Roboto"/>
              <a:ea typeface="Roboto"/>
              <a:cs typeface="Roboto"/>
              <a:sym typeface="Roboto"/>
            </a:endParaRPr>
          </a:p>
        </p:txBody>
      </p:sp>
      <p:sp>
        <p:nvSpPr>
          <p:cNvPr id="2717" name="Google Shape;2717;p37"/>
          <p:cNvSpPr txBox="1"/>
          <p:nvPr/>
        </p:nvSpPr>
        <p:spPr>
          <a:xfrm>
            <a:off x="9227200" y="4913425"/>
            <a:ext cx="2338400" cy="342800"/>
          </a:xfrm>
          <a:prstGeom prst="rect">
            <a:avLst/>
          </a:prstGeom>
          <a:noFill/>
          <a:ln>
            <a:noFill/>
          </a:ln>
        </p:spPr>
        <p:txBody>
          <a:bodyPr spcFirstLastPara="1" wrap="square" lIns="121900" tIns="121900" rIns="121900" bIns="121900" anchor="ctr" anchorCtr="0">
            <a:noAutofit/>
          </a:bodyPr>
          <a:lstStyle/>
          <a:p>
            <a:pPr algn="r" defTabSz="1219170">
              <a:buClr>
                <a:srgbClr val="000000"/>
              </a:buClr>
            </a:pPr>
            <a:r>
              <a:rPr lang="en" sz="2400" b="1" kern="0" dirty="0">
                <a:solidFill>
                  <a:srgbClr val="000000"/>
                </a:solidFill>
                <a:latin typeface="Fira Sans Extra Condensed"/>
                <a:ea typeface="Fira Sans Extra Condensed"/>
                <a:cs typeface="Fira Sans Extra Condensed"/>
                <a:sym typeface="Fira Sans Extra Condensed"/>
              </a:rPr>
              <a:t>Multicloud</a:t>
            </a:r>
            <a:endParaRPr sz="2400" b="1" kern="0" dirty="0">
              <a:solidFill>
                <a:srgbClr val="000000"/>
              </a:solidFill>
              <a:latin typeface="Fira Sans Extra Condensed"/>
              <a:ea typeface="Fira Sans Extra Condensed"/>
              <a:cs typeface="Fira Sans Extra Condensed"/>
              <a:sym typeface="Fira Sans Extra Condensed"/>
            </a:endParaRPr>
          </a:p>
        </p:txBody>
      </p:sp>
      <p:sp>
        <p:nvSpPr>
          <p:cNvPr id="2718" name="Google Shape;2718;p37"/>
          <p:cNvSpPr txBox="1"/>
          <p:nvPr/>
        </p:nvSpPr>
        <p:spPr>
          <a:xfrm>
            <a:off x="650233" y="2502367"/>
            <a:ext cx="2338400" cy="342800"/>
          </a:xfrm>
          <a:prstGeom prst="rect">
            <a:avLst/>
          </a:prstGeom>
          <a:noFill/>
          <a:ln>
            <a:noFill/>
          </a:ln>
        </p:spPr>
        <p:txBody>
          <a:bodyPr spcFirstLastPara="1" wrap="square" lIns="121900" tIns="121900" rIns="121900" bIns="121900" anchor="ctr" anchorCtr="0">
            <a:noAutofit/>
          </a:bodyPr>
          <a:lstStyle/>
          <a:p>
            <a:pPr defTabSz="1219170">
              <a:buClr>
                <a:srgbClr val="000000"/>
              </a:buClr>
            </a:pPr>
            <a:r>
              <a:rPr lang="en" sz="2400" b="1" kern="0" dirty="0">
                <a:solidFill>
                  <a:srgbClr val="000000"/>
                </a:solidFill>
                <a:latin typeface="Fira Sans Extra Condensed"/>
                <a:ea typeface="Fira Sans Extra Condensed"/>
                <a:cs typeface="Fira Sans Extra Condensed"/>
                <a:sym typeface="Fira Sans Extra Condensed"/>
              </a:rPr>
              <a:t>On-premise</a:t>
            </a:r>
            <a:endParaRPr sz="2400" b="1" kern="0" dirty="0">
              <a:solidFill>
                <a:srgbClr val="000000"/>
              </a:solidFill>
              <a:latin typeface="Fira Sans Extra Condensed"/>
              <a:ea typeface="Fira Sans Extra Condensed"/>
              <a:cs typeface="Fira Sans Extra Condensed"/>
              <a:sym typeface="Fira Sans Extra Condensed"/>
            </a:endParaRPr>
          </a:p>
        </p:txBody>
      </p:sp>
      <p:sp>
        <p:nvSpPr>
          <p:cNvPr id="2719" name="Google Shape;2719;p37"/>
          <p:cNvSpPr txBox="1"/>
          <p:nvPr/>
        </p:nvSpPr>
        <p:spPr>
          <a:xfrm>
            <a:off x="650233" y="2814629"/>
            <a:ext cx="2542000" cy="817600"/>
          </a:xfrm>
          <a:prstGeom prst="rect">
            <a:avLst/>
          </a:prstGeom>
          <a:noFill/>
          <a:ln>
            <a:noFill/>
          </a:ln>
        </p:spPr>
        <p:txBody>
          <a:bodyPr spcFirstLastPara="1" wrap="square" lIns="121900" tIns="121900" rIns="121900" bIns="121900" anchor="t" anchorCtr="0">
            <a:noAutofit/>
          </a:bodyPr>
          <a:lstStyle/>
          <a:p>
            <a:pPr defTabSz="1219170">
              <a:buClr>
                <a:srgbClr val="000000"/>
              </a:buClr>
            </a:pPr>
            <a:r>
              <a:rPr lang="en" sz="1600" kern="0" dirty="0">
                <a:solidFill>
                  <a:srgbClr val="000000"/>
                </a:solidFill>
                <a:latin typeface="Roboto"/>
                <a:ea typeface="Roboto"/>
                <a:cs typeface="Roboto"/>
                <a:sym typeface="Roboto"/>
              </a:rPr>
              <a:t>All data is in house and stored locally.</a:t>
            </a:r>
            <a:endParaRPr sz="1600" kern="0" dirty="0">
              <a:solidFill>
                <a:srgbClr val="000000"/>
              </a:solidFill>
              <a:latin typeface="Roboto"/>
              <a:ea typeface="Roboto"/>
              <a:cs typeface="Roboto"/>
              <a:sym typeface="Roboto"/>
            </a:endParaRPr>
          </a:p>
        </p:txBody>
      </p:sp>
      <p:sp>
        <p:nvSpPr>
          <p:cNvPr id="2720" name="Google Shape;2720;p37"/>
          <p:cNvSpPr txBox="1"/>
          <p:nvPr/>
        </p:nvSpPr>
        <p:spPr>
          <a:xfrm>
            <a:off x="733007" y="1662858"/>
            <a:ext cx="2338400" cy="770400"/>
          </a:xfrm>
          <a:prstGeom prst="rect">
            <a:avLst/>
          </a:prstGeom>
          <a:noFill/>
          <a:ln>
            <a:noFill/>
          </a:ln>
        </p:spPr>
        <p:txBody>
          <a:bodyPr spcFirstLastPara="1" wrap="square" lIns="121900" tIns="121900" rIns="121900" bIns="121900" anchor="ctr" anchorCtr="0">
            <a:noAutofit/>
          </a:bodyPr>
          <a:lstStyle/>
          <a:p>
            <a:pPr defTabSz="1219170">
              <a:buClr>
                <a:srgbClr val="000000"/>
              </a:buClr>
            </a:pPr>
            <a:r>
              <a:rPr lang="en" sz="4000" b="1" kern="0" dirty="0">
                <a:solidFill>
                  <a:srgbClr val="0077B6"/>
                </a:solidFill>
                <a:latin typeface="Fira Sans Extra Condensed"/>
                <a:ea typeface="Fira Sans Extra Condensed"/>
                <a:cs typeface="Fira Sans Extra Condensed"/>
                <a:sym typeface="Fira Sans Extra Condensed"/>
              </a:rPr>
              <a:t>01</a:t>
            </a:r>
            <a:endParaRPr sz="4000" b="1" kern="0" dirty="0">
              <a:solidFill>
                <a:srgbClr val="0077B6"/>
              </a:solidFill>
              <a:latin typeface="Fira Sans Extra Condensed"/>
              <a:ea typeface="Fira Sans Extra Condensed"/>
              <a:cs typeface="Fira Sans Extra Condensed"/>
              <a:sym typeface="Fira Sans Extra Condensed"/>
            </a:endParaRPr>
          </a:p>
        </p:txBody>
      </p:sp>
      <p:sp>
        <p:nvSpPr>
          <p:cNvPr id="2721" name="Google Shape;2721;p37"/>
          <p:cNvSpPr txBox="1"/>
          <p:nvPr/>
        </p:nvSpPr>
        <p:spPr>
          <a:xfrm>
            <a:off x="650233" y="5179469"/>
            <a:ext cx="2269600" cy="342800"/>
          </a:xfrm>
          <a:prstGeom prst="rect">
            <a:avLst/>
          </a:prstGeom>
          <a:noFill/>
          <a:ln>
            <a:noFill/>
          </a:ln>
        </p:spPr>
        <p:txBody>
          <a:bodyPr spcFirstLastPara="1" wrap="square" lIns="121900" tIns="121900" rIns="121900" bIns="121900" anchor="ctr" anchorCtr="0">
            <a:noAutofit/>
          </a:bodyPr>
          <a:lstStyle/>
          <a:p>
            <a:pPr defTabSz="1219170">
              <a:buClr>
                <a:srgbClr val="000000"/>
              </a:buClr>
            </a:pPr>
            <a:r>
              <a:rPr lang="en" sz="2400" b="1" kern="0" dirty="0">
                <a:solidFill>
                  <a:srgbClr val="000000"/>
                </a:solidFill>
                <a:latin typeface="Fira Sans Extra Condensed"/>
                <a:ea typeface="Fira Sans Extra Condensed"/>
                <a:cs typeface="Fira Sans Extra Condensed"/>
                <a:sym typeface="Fira Sans Extra Condensed"/>
              </a:rPr>
              <a:t>Hybrid Cloud</a:t>
            </a:r>
            <a:endParaRPr sz="2400" b="1" kern="0" dirty="0">
              <a:solidFill>
                <a:srgbClr val="000000"/>
              </a:solidFill>
              <a:latin typeface="Fira Sans Extra Condensed"/>
              <a:ea typeface="Fira Sans Extra Condensed"/>
              <a:cs typeface="Fira Sans Extra Condensed"/>
              <a:sym typeface="Fira Sans Extra Condensed"/>
            </a:endParaRPr>
          </a:p>
        </p:txBody>
      </p:sp>
      <p:sp>
        <p:nvSpPr>
          <p:cNvPr id="2722" name="Google Shape;2722;p37"/>
          <p:cNvSpPr txBox="1"/>
          <p:nvPr/>
        </p:nvSpPr>
        <p:spPr>
          <a:xfrm>
            <a:off x="473529" y="5491829"/>
            <a:ext cx="2801437" cy="1153900"/>
          </a:xfrm>
          <a:prstGeom prst="rect">
            <a:avLst/>
          </a:prstGeom>
          <a:noFill/>
          <a:ln>
            <a:noFill/>
          </a:ln>
        </p:spPr>
        <p:txBody>
          <a:bodyPr spcFirstLastPara="1" wrap="square" lIns="121900" tIns="121900" rIns="121900" bIns="121900" anchor="t" anchorCtr="0">
            <a:noAutofit/>
          </a:bodyPr>
          <a:lstStyle/>
          <a:p>
            <a:pPr defTabSz="1219170">
              <a:buClr>
                <a:srgbClr val="000000"/>
              </a:buClr>
            </a:pPr>
            <a:r>
              <a:rPr lang="en-GB" sz="1600" kern="0" dirty="0">
                <a:solidFill>
                  <a:srgbClr val="000000"/>
                </a:solidFill>
                <a:latin typeface="Roboto"/>
                <a:ea typeface="Roboto"/>
                <a:cs typeface="Roboto"/>
                <a:sym typeface="Roboto"/>
              </a:rPr>
              <a:t>A hybrid cloud solution is a mix of public cloud and private cloud infrastructure (e.g. Netflix).</a:t>
            </a:r>
            <a:endParaRPr sz="1600" kern="0" dirty="0">
              <a:solidFill>
                <a:srgbClr val="000000"/>
              </a:solidFill>
              <a:latin typeface="Roboto"/>
              <a:ea typeface="Roboto"/>
              <a:cs typeface="Roboto"/>
              <a:sym typeface="Roboto"/>
            </a:endParaRPr>
          </a:p>
        </p:txBody>
      </p:sp>
      <p:sp>
        <p:nvSpPr>
          <p:cNvPr id="2723" name="Google Shape;2723;p37"/>
          <p:cNvSpPr txBox="1"/>
          <p:nvPr/>
        </p:nvSpPr>
        <p:spPr>
          <a:xfrm>
            <a:off x="650233" y="4456973"/>
            <a:ext cx="2338400" cy="770400"/>
          </a:xfrm>
          <a:prstGeom prst="rect">
            <a:avLst/>
          </a:prstGeom>
          <a:noFill/>
          <a:ln>
            <a:noFill/>
          </a:ln>
        </p:spPr>
        <p:txBody>
          <a:bodyPr spcFirstLastPara="1" wrap="square" lIns="121900" tIns="121900" rIns="121900" bIns="121900" anchor="ctr" anchorCtr="0">
            <a:noAutofit/>
          </a:bodyPr>
          <a:lstStyle/>
          <a:p>
            <a:pPr defTabSz="1219170">
              <a:buClr>
                <a:srgbClr val="000000"/>
              </a:buClr>
            </a:pPr>
            <a:r>
              <a:rPr lang="en" sz="4000" b="1" kern="0">
                <a:solidFill>
                  <a:srgbClr val="6CDCF1"/>
                </a:solidFill>
                <a:latin typeface="Fira Sans Extra Condensed"/>
                <a:ea typeface="Fira Sans Extra Condensed"/>
                <a:cs typeface="Fira Sans Extra Condensed"/>
                <a:sym typeface="Fira Sans Extra Condensed"/>
              </a:rPr>
              <a:t>03</a:t>
            </a:r>
            <a:endParaRPr sz="4000" b="1" kern="0">
              <a:solidFill>
                <a:srgbClr val="6CDCF1"/>
              </a:solidFill>
              <a:latin typeface="Fira Sans Extra Condensed"/>
              <a:ea typeface="Fira Sans Extra Condensed"/>
              <a:cs typeface="Fira Sans Extra Condensed"/>
              <a:sym typeface="Fira Sans Extra Condensed"/>
            </a:endParaRPr>
          </a:p>
        </p:txBody>
      </p:sp>
      <p:pic>
        <p:nvPicPr>
          <p:cNvPr id="14" name="Graphic 13" descr="Building outline">
            <a:extLst>
              <a:ext uri="{FF2B5EF4-FFF2-40B4-BE49-F238E27FC236}">
                <a16:creationId xmlns:a16="http://schemas.microsoft.com/office/drawing/2014/main" id="{2BEB39FF-6A62-4F95-82CE-37E35A974FF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677314" y="1980266"/>
            <a:ext cx="914400" cy="914400"/>
          </a:xfrm>
          <a:prstGeom prst="rect">
            <a:avLst/>
          </a:prstGeom>
        </p:spPr>
      </p:pic>
      <p:pic>
        <p:nvPicPr>
          <p:cNvPr id="16" name="Graphic 15" descr="Cloud outline">
            <a:extLst>
              <a:ext uri="{FF2B5EF4-FFF2-40B4-BE49-F238E27FC236}">
                <a16:creationId xmlns:a16="http://schemas.microsoft.com/office/drawing/2014/main" id="{5B772089-9D1E-4750-BEF2-9538FCF8080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435728" y="1900229"/>
            <a:ext cx="914400" cy="914400"/>
          </a:xfrm>
          <a:prstGeom prst="rect">
            <a:avLst/>
          </a:prstGeom>
        </p:spPr>
      </p:pic>
      <p:pic>
        <p:nvPicPr>
          <p:cNvPr id="18" name="Graphic 17" descr="Cloud Computing outline">
            <a:extLst>
              <a:ext uri="{FF2B5EF4-FFF2-40B4-BE49-F238E27FC236}">
                <a16:creationId xmlns:a16="http://schemas.microsoft.com/office/drawing/2014/main" id="{D8FD24C2-64BC-42A6-BA17-5B307F9BB2E7}"/>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757571" y="4722269"/>
            <a:ext cx="914400" cy="914400"/>
          </a:xfrm>
          <a:prstGeom prst="rect">
            <a:avLst/>
          </a:prstGeom>
        </p:spPr>
      </p:pic>
      <p:pic>
        <p:nvPicPr>
          <p:cNvPr id="468" name="Graphic 467" descr="Cloud outline">
            <a:extLst>
              <a:ext uri="{FF2B5EF4-FFF2-40B4-BE49-F238E27FC236}">
                <a16:creationId xmlns:a16="http://schemas.microsoft.com/office/drawing/2014/main" id="{F582E526-CCDE-4CDF-9298-336DDD6E55A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419204" y="4831764"/>
            <a:ext cx="914400" cy="914400"/>
          </a:xfrm>
          <a:prstGeom prst="rect">
            <a:avLst/>
          </a:prstGeom>
        </p:spPr>
      </p:pic>
      <p:pic>
        <p:nvPicPr>
          <p:cNvPr id="472" name="Graphic 471" descr="Cloud outline">
            <a:extLst>
              <a:ext uri="{FF2B5EF4-FFF2-40B4-BE49-F238E27FC236}">
                <a16:creationId xmlns:a16="http://schemas.microsoft.com/office/drawing/2014/main" id="{A27B32E3-975A-4E0A-802A-9FB3BF76384E}"/>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030291" y="4682339"/>
            <a:ext cx="606625" cy="60662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0">
            <a:extLst>
              <a:ext uri="{FF2B5EF4-FFF2-40B4-BE49-F238E27FC236}">
                <a16:creationId xmlns:a16="http://schemas.microsoft.com/office/drawing/2014/main" id="{3346177D-ADC4-4968-B747-5CFCD390B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4A3539E-A8D7-45BF-9754-48D149F1CBFE}"/>
              </a:ext>
            </a:extLst>
          </p:cNvPr>
          <p:cNvSpPr>
            <a:spLocks noGrp="1"/>
          </p:cNvSpPr>
          <p:nvPr>
            <p:ph type="title"/>
          </p:nvPr>
        </p:nvSpPr>
        <p:spPr>
          <a:xfrm>
            <a:off x="544148" y="381266"/>
            <a:ext cx="5754896" cy="985823"/>
          </a:xfrm>
        </p:spPr>
        <p:txBody>
          <a:bodyPr anchor="b">
            <a:normAutofit/>
          </a:bodyPr>
          <a:lstStyle/>
          <a:p>
            <a:r>
              <a:rPr lang="en-US" sz="4000" b="1" dirty="0">
                <a:latin typeface="Fira Sans" panose="020B0604020202020204" charset="0"/>
                <a:cs typeface="Calibri Light"/>
              </a:rPr>
              <a:t>SDLC &amp; Risk Levels</a:t>
            </a:r>
            <a:endParaRPr lang="en-US" sz="4000" b="1" dirty="0">
              <a:latin typeface="Fira Sans" panose="020B0604020202020204" charset="0"/>
            </a:endParaRPr>
          </a:p>
        </p:txBody>
      </p:sp>
      <p:pic>
        <p:nvPicPr>
          <p:cNvPr id="4" name="Picture 4" descr="Diagram&#10;&#10;Description automatically generated">
            <a:extLst>
              <a:ext uri="{FF2B5EF4-FFF2-40B4-BE49-F238E27FC236}">
                <a16:creationId xmlns:a16="http://schemas.microsoft.com/office/drawing/2014/main" id="{F4D35A36-7F30-47A9-98F7-EDBC50B452B1}"/>
              </a:ext>
            </a:extLst>
          </p:cNvPr>
          <p:cNvPicPr>
            <a:picLocks noChangeAspect="1"/>
          </p:cNvPicPr>
          <p:nvPr/>
        </p:nvPicPr>
        <p:blipFill rotWithShape="1">
          <a:blip r:embed="rId3">
            <a:duotone>
              <a:schemeClr val="accent5">
                <a:shade val="45000"/>
                <a:satMod val="135000"/>
              </a:schemeClr>
              <a:prstClr val="white"/>
            </a:duotone>
          </a:blip>
          <a:srcRect l="25271" r="29831"/>
          <a:stretch/>
        </p:blipFill>
        <p:spPr>
          <a:xfrm>
            <a:off x="544148" y="1823295"/>
            <a:ext cx="3876165" cy="4338170"/>
          </a:xfrm>
          <a:prstGeom prst="rect">
            <a:avLst/>
          </a:prstGeom>
        </p:spPr>
      </p:pic>
      <p:sp>
        <p:nvSpPr>
          <p:cNvPr id="17" name="Rectangle 12">
            <a:extLst>
              <a:ext uri="{FF2B5EF4-FFF2-40B4-BE49-F238E27FC236}">
                <a16:creationId xmlns:a16="http://schemas.microsoft.com/office/drawing/2014/main" id="{0844A943-BF79-4FEA-ABB1-3BD54D2366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6437CC72-F4A8-4DC3-AFAB-D22C482C81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6" name="Content Placeholder 2">
            <a:extLst>
              <a:ext uri="{FF2B5EF4-FFF2-40B4-BE49-F238E27FC236}">
                <a16:creationId xmlns:a16="http://schemas.microsoft.com/office/drawing/2014/main" id="{84A1D4EC-5830-455F-ABCB-2028F73DD163}"/>
              </a:ext>
            </a:extLst>
          </p:cNvPr>
          <p:cNvGraphicFramePr>
            <a:graphicFrameLocks noGrp="1"/>
          </p:cNvGraphicFramePr>
          <p:nvPr>
            <p:ph idx="1"/>
            <p:extLst>
              <p:ext uri="{D42A27DB-BD31-4B8C-83A1-F6EECF244321}">
                <p14:modId xmlns:p14="http://schemas.microsoft.com/office/powerpoint/2010/main" val="2192131599"/>
              </p:ext>
            </p:extLst>
          </p:nvPr>
        </p:nvGraphicFramePr>
        <p:xfrm>
          <a:off x="4565430" y="1462092"/>
          <a:ext cx="7481453" cy="457750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8448047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923"/>
        <p:cNvGrpSpPr/>
        <p:nvPr/>
      </p:nvGrpSpPr>
      <p:grpSpPr>
        <a:xfrm>
          <a:off x="0" y="0"/>
          <a:ext cx="0" cy="0"/>
          <a:chOff x="0" y="0"/>
          <a:chExt cx="0" cy="0"/>
        </a:xfrm>
      </p:grpSpPr>
      <p:sp>
        <p:nvSpPr>
          <p:cNvPr id="2924" name="Google Shape;2924;p40"/>
          <p:cNvSpPr txBox="1">
            <a:spLocks noGrp="1"/>
          </p:cNvSpPr>
          <p:nvPr>
            <p:ph type="title"/>
          </p:nvPr>
        </p:nvSpPr>
        <p:spPr>
          <a:xfrm>
            <a:off x="609600" y="548633"/>
            <a:ext cx="10972800" cy="642000"/>
          </a:xfrm>
          <a:prstGeom prst="rect">
            <a:avLst/>
          </a:prstGeom>
        </p:spPr>
        <p:txBody>
          <a:bodyPr spcFirstLastPara="1" wrap="square" lIns="121900" tIns="121900" rIns="121900" bIns="121900" anchor="ctr" anchorCtr="0">
            <a:noAutofit/>
          </a:bodyPr>
          <a:lstStyle/>
          <a:p>
            <a:r>
              <a:rPr lang="en" dirty="0">
                <a:solidFill>
                  <a:schemeClr val="dk1"/>
                </a:solidFill>
              </a:rPr>
              <a:t>Virtualization</a:t>
            </a:r>
            <a:endParaRPr dirty="0">
              <a:solidFill>
                <a:schemeClr val="dk1"/>
              </a:solidFill>
            </a:endParaRPr>
          </a:p>
        </p:txBody>
      </p:sp>
      <p:sp>
        <p:nvSpPr>
          <p:cNvPr id="2925" name="Google Shape;2925;p40"/>
          <p:cNvSpPr/>
          <p:nvPr/>
        </p:nvSpPr>
        <p:spPr>
          <a:xfrm>
            <a:off x="4013984" y="1813784"/>
            <a:ext cx="4121600" cy="4121600"/>
          </a:xfrm>
          <a:prstGeom prst="ellipse">
            <a:avLst/>
          </a:prstGeom>
          <a:solidFill>
            <a:srgbClr val="F3F3F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926" name="Google Shape;2926;p40"/>
          <p:cNvSpPr txBox="1"/>
          <p:nvPr/>
        </p:nvSpPr>
        <p:spPr>
          <a:xfrm>
            <a:off x="911120" y="2311483"/>
            <a:ext cx="2436000" cy="382800"/>
          </a:xfrm>
          <a:prstGeom prst="rect">
            <a:avLst/>
          </a:prstGeom>
          <a:noFill/>
          <a:ln>
            <a:noFill/>
          </a:ln>
        </p:spPr>
        <p:txBody>
          <a:bodyPr spcFirstLastPara="1" wrap="square" lIns="121900" tIns="121900" rIns="121900" bIns="121900" anchor="ctr" anchorCtr="0">
            <a:noAutofit/>
          </a:bodyPr>
          <a:lstStyle/>
          <a:p>
            <a:pPr defTabSz="1219170">
              <a:buClr>
                <a:srgbClr val="000000"/>
              </a:buClr>
            </a:pPr>
            <a:r>
              <a:rPr lang="en-GB" sz="2400" b="1" kern="0" dirty="0">
                <a:solidFill>
                  <a:srgbClr val="000000"/>
                </a:solidFill>
                <a:latin typeface="Fira Sans Extra Condensed"/>
                <a:ea typeface="Fira Sans Extra Condensed"/>
                <a:cs typeface="Fira Sans Extra Condensed"/>
                <a:sym typeface="Fira Sans Extra Condensed"/>
              </a:rPr>
              <a:t>Virtual versions of hardware elements</a:t>
            </a:r>
          </a:p>
          <a:p>
            <a:pPr defTabSz="1219170">
              <a:buClr>
                <a:srgbClr val="000000"/>
              </a:buClr>
            </a:pPr>
            <a:endParaRPr lang="en-GB" sz="2400" b="1" kern="0" dirty="0">
              <a:solidFill>
                <a:srgbClr val="000000"/>
              </a:solidFill>
              <a:latin typeface="Fira Sans Extra Condensed"/>
              <a:ea typeface="Fira Sans Extra Condensed"/>
              <a:cs typeface="Fira Sans Extra Condensed"/>
              <a:sym typeface="Fira Sans Extra Condensed"/>
            </a:endParaRPr>
          </a:p>
        </p:txBody>
      </p:sp>
      <p:sp>
        <p:nvSpPr>
          <p:cNvPr id="2927" name="Google Shape;2927;p40"/>
          <p:cNvSpPr txBox="1"/>
          <p:nvPr/>
        </p:nvSpPr>
        <p:spPr>
          <a:xfrm>
            <a:off x="812800" y="5354427"/>
            <a:ext cx="2436000" cy="382800"/>
          </a:xfrm>
          <a:prstGeom prst="rect">
            <a:avLst/>
          </a:prstGeom>
          <a:noFill/>
          <a:ln>
            <a:noFill/>
          </a:ln>
        </p:spPr>
        <p:txBody>
          <a:bodyPr spcFirstLastPara="1" wrap="square" lIns="121900" tIns="121900" rIns="121900" bIns="121900" anchor="ctr" anchorCtr="0">
            <a:noAutofit/>
          </a:bodyPr>
          <a:lstStyle/>
          <a:p>
            <a:pPr defTabSz="1219170">
              <a:buClr>
                <a:srgbClr val="000000"/>
              </a:buClr>
            </a:pPr>
            <a:r>
              <a:rPr lang="en-GB" sz="2400" b="1" kern="0" dirty="0">
                <a:solidFill>
                  <a:srgbClr val="000000"/>
                </a:solidFill>
                <a:latin typeface="Fira Sans Extra Condensed"/>
                <a:ea typeface="Fira Sans Extra Condensed"/>
                <a:cs typeface="Fira Sans Extra Condensed"/>
                <a:sym typeface="Fira Sans Extra Condensed"/>
              </a:rPr>
              <a:t>Can run more than 1 virtual computer system</a:t>
            </a:r>
          </a:p>
        </p:txBody>
      </p:sp>
      <p:sp>
        <p:nvSpPr>
          <p:cNvPr id="2928" name="Google Shape;2928;p40"/>
          <p:cNvSpPr txBox="1"/>
          <p:nvPr/>
        </p:nvSpPr>
        <p:spPr>
          <a:xfrm>
            <a:off x="8960257" y="3652291"/>
            <a:ext cx="2436000" cy="382800"/>
          </a:xfrm>
          <a:prstGeom prst="rect">
            <a:avLst/>
          </a:prstGeom>
          <a:noFill/>
          <a:ln>
            <a:noFill/>
          </a:ln>
        </p:spPr>
        <p:txBody>
          <a:bodyPr spcFirstLastPara="1" wrap="square" lIns="121900" tIns="121900" rIns="121900" bIns="121900" anchor="ctr" anchorCtr="0">
            <a:noAutofit/>
          </a:bodyPr>
          <a:lstStyle/>
          <a:p>
            <a:pPr algn="r" defTabSz="1219170">
              <a:buClr>
                <a:srgbClr val="000000"/>
              </a:buClr>
            </a:pPr>
            <a:r>
              <a:rPr lang="en-GB" sz="2400" b="1" kern="0" dirty="0">
                <a:solidFill>
                  <a:srgbClr val="000000"/>
                </a:solidFill>
                <a:latin typeface="Fira Sans Extra Condensed"/>
                <a:ea typeface="Fira Sans Extra Condensed"/>
                <a:cs typeface="Fira Sans Extra Condensed"/>
                <a:sym typeface="Fira Sans Extra Condensed"/>
              </a:rPr>
              <a:t>Efficiency</a:t>
            </a:r>
          </a:p>
        </p:txBody>
      </p:sp>
      <p:sp>
        <p:nvSpPr>
          <p:cNvPr id="2929" name="Google Shape;2929;p40"/>
          <p:cNvSpPr txBox="1"/>
          <p:nvPr/>
        </p:nvSpPr>
        <p:spPr>
          <a:xfrm>
            <a:off x="9028274" y="5253452"/>
            <a:ext cx="2436000" cy="382800"/>
          </a:xfrm>
          <a:prstGeom prst="rect">
            <a:avLst/>
          </a:prstGeom>
          <a:noFill/>
          <a:ln>
            <a:noFill/>
          </a:ln>
        </p:spPr>
        <p:txBody>
          <a:bodyPr spcFirstLastPara="1" wrap="square" lIns="121900" tIns="121900" rIns="121900" bIns="121900" anchor="ctr" anchorCtr="0">
            <a:noAutofit/>
          </a:bodyPr>
          <a:lstStyle/>
          <a:p>
            <a:pPr algn="r" defTabSz="1219170">
              <a:buClr>
                <a:srgbClr val="000000"/>
              </a:buClr>
            </a:pPr>
            <a:r>
              <a:rPr lang="en" sz="2400" b="1" kern="0" dirty="0">
                <a:solidFill>
                  <a:srgbClr val="000000"/>
                </a:solidFill>
                <a:latin typeface="Fira Sans Extra Condensed"/>
                <a:ea typeface="Fira Sans Extra Condensed"/>
                <a:cs typeface="Fira Sans Extra Condensed"/>
                <a:sym typeface="Fira Sans Extra Condensed"/>
              </a:rPr>
              <a:t>Availability of resources, automated operations</a:t>
            </a:r>
            <a:endParaRPr sz="2400" b="1" kern="0" dirty="0">
              <a:solidFill>
                <a:srgbClr val="000000"/>
              </a:solidFill>
              <a:latin typeface="Fira Sans Extra Condensed"/>
              <a:ea typeface="Fira Sans Extra Condensed"/>
              <a:cs typeface="Fira Sans Extra Condensed"/>
              <a:sym typeface="Fira Sans Extra Condensed"/>
            </a:endParaRPr>
          </a:p>
        </p:txBody>
      </p:sp>
      <p:sp>
        <p:nvSpPr>
          <p:cNvPr id="2934" name="Google Shape;2934;p40"/>
          <p:cNvSpPr txBox="1"/>
          <p:nvPr/>
        </p:nvSpPr>
        <p:spPr>
          <a:xfrm>
            <a:off x="8960257" y="2238265"/>
            <a:ext cx="2436000" cy="382800"/>
          </a:xfrm>
          <a:prstGeom prst="rect">
            <a:avLst/>
          </a:prstGeom>
          <a:noFill/>
          <a:ln>
            <a:noFill/>
          </a:ln>
        </p:spPr>
        <p:txBody>
          <a:bodyPr spcFirstLastPara="1" wrap="square" lIns="121900" tIns="121900" rIns="121900" bIns="121900" anchor="ctr" anchorCtr="0">
            <a:noAutofit/>
          </a:bodyPr>
          <a:lstStyle/>
          <a:p>
            <a:pPr algn="r" defTabSz="1219170">
              <a:buClr>
                <a:srgbClr val="000000"/>
              </a:buClr>
            </a:pPr>
            <a:r>
              <a:rPr lang="en-GB" sz="2400" b="1" kern="0" dirty="0">
                <a:solidFill>
                  <a:srgbClr val="000000"/>
                </a:solidFill>
                <a:latin typeface="Fira Sans Extra Condensed"/>
                <a:ea typeface="Fira Sans Extra Condensed"/>
                <a:cs typeface="Fira Sans Extra Condensed"/>
                <a:sym typeface="Fira Sans Extra Condensed"/>
              </a:rPr>
              <a:t>Software is used to simulate functionality</a:t>
            </a:r>
          </a:p>
          <a:p>
            <a:pPr defTabSz="1219170">
              <a:buClr>
                <a:srgbClr val="000000"/>
              </a:buClr>
            </a:pPr>
            <a:endParaRPr lang="en-GB" sz="2400" b="1" kern="0" dirty="0">
              <a:solidFill>
                <a:srgbClr val="000000"/>
              </a:solidFill>
              <a:latin typeface="Fira Sans Extra Condensed"/>
              <a:ea typeface="Fira Sans Extra Condensed"/>
              <a:cs typeface="Fira Sans Extra Condensed"/>
              <a:sym typeface="Fira Sans Extra Condensed"/>
            </a:endParaRPr>
          </a:p>
        </p:txBody>
      </p:sp>
      <p:sp>
        <p:nvSpPr>
          <p:cNvPr id="2935" name="Google Shape;2935;p40"/>
          <p:cNvSpPr txBox="1"/>
          <p:nvPr/>
        </p:nvSpPr>
        <p:spPr>
          <a:xfrm>
            <a:off x="256505" y="3641555"/>
            <a:ext cx="2436000" cy="382800"/>
          </a:xfrm>
          <a:prstGeom prst="rect">
            <a:avLst/>
          </a:prstGeom>
          <a:noFill/>
          <a:ln>
            <a:noFill/>
          </a:ln>
        </p:spPr>
        <p:txBody>
          <a:bodyPr spcFirstLastPara="1" wrap="square" lIns="121900" tIns="121900" rIns="121900" bIns="121900" anchor="ctr" anchorCtr="0">
            <a:noAutofit/>
          </a:bodyPr>
          <a:lstStyle/>
          <a:p>
            <a:pPr algn="r" defTabSz="1219170">
              <a:buClr>
                <a:srgbClr val="000000"/>
              </a:buClr>
            </a:pPr>
            <a:r>
              <a:rPr lang="en-GB" sz="2400" b="1" kern="0" dirty="0">
                <a:solidFill>
                  <a:srgbClr val="000000"/>
                </a:solidFill>
                <a:latin typeface="Fira Sans Extra Condensed"/>
                <a:ea typeface="Fira Sans Extra Condensed"/>
                <a:cs typeface="Fira Sans Extra Condensed"/>
                <a:sym typeface="Fira Sans Extra Condensed"/>
              </a:rPr>
              <a:t>Scalability</a:t>
            </a:r>
          </a:p>
        </p:txBody>
      </p:sp>
      <p:cxnSp>
        <p:nvCxnSpPr>
          <p:cNvPr id="2938" name="Google Shape;2938;p40"/>
          <p:cNvCxnSpPr/>
          <p:nvPr/>
        </p:nvCxnSpPr>
        <p:spPr>
          <a:xfrm>
            <a:off x="635000" y="1828800"/>
            <a:ext cx="0" cy="965200"/>
          </a:xfrm>
          <a:prstGeom prst="straightConnector1">
            <a:avLst/>
          </a:prstGeom>
          <a:noFill/>
          <a:ln w="38100" cap="flat" cmpd="sng">
            <a:solidFill>
              <a:schemeClr val="accent1"/>
            </a:solidFill>
            <a:prstDash val="solid"/>
            <a:round/>
            <a:headEnd type="none" w="med" len="med"/>
            <a:tailEnd type="none" w="med" len="med"/>
          </a:ln>
        </p:spPr>
      </p:cxnSp>
      <p:cxnSp>
        <p:nvCxnSpPr>
          <p:cNvPr id="2939" name="Google Shape;2939;p40"/>
          <p:cNvCxnSpPr/>
          <p:nvPr/>
        </p:nvCxnSpPr>
        <p:spPr>
          <a:xfrm>
            <a:off x="635000" y="3378200"/>
            <a:ext cx="0" cy="965200"/>
          </a:xfrm>
          <a:prstGeom prst="straightConnector1">
            <a:avLst/>
          </a:prstGeom>
          <a:noFill/>
          <a:ln w="38100" cap="flat" cmpd="sng">
            <a:solidFill>
              <a:schemeClr val="accent5"/>
            </a:solidFill>
            <a:prstDash val="solid"/>
            <a:round/>
            <a:headEnd type="none" w="med" len="med"/>
            <a:tailEnd type="none" w="med" len="med"/>
          </a:ln>
        </p:spPr>
      </p:cxnSp>
      <p:cxnSp>
        <p:nvCxnSpPr>
          <p:cNvPr id="2940" name="Google Shape;2940;p40"/>
          <p:cNvCxnSpPr/>
          <p:nvPr/>
        </p:nvCxnSpPr>
        <p:spPr>
          <a:xfrm>
            <a:off x="635000" y="4927600"/>
            <a:ext cx="0" cy="965200"/>
          </a:xfrm>
          <a:prstGeom prst="straightConnector1">
            <a:avLst/>
          </a:prstGeom>
          <a:noFill/>
          <a:ln w="38100" cap="flat" cmpd="sng">
            <a:solidFill>
              <a:schemeClr val="accent4"/>
            </a:solidFill>
            <a:prstDash val="solid"/>
            <a:round/>
            <a:headEnd type="none" w="med" len="med"/>
            <a:tailEnd type="none" w="med" len="med"/>
          </a:ln>
        </p:spPr>
      </p:cxnSp>
      <p:cxnSp>
        <p:nvCxnSpPr>
          <p:cNvPr id="2941" name="Google Shape;2941;p40"/>
          <p:cNvCxnSpPr/>
          <p:nvPr/>
        </p:nvCxnSpPr>
        <p:spPr>
          <a:xfrm>
            <a:off x="11582400" y="1828800"/>
            <a:ext cx="0" cy="965200"/>
          </a:xfrm>
          <a:prstGeom prst="straightConnector1">
            <a:avLst/>
          </a:prstGeom>
          <a:noFill/>
          <a:ln w="38100" cap="flat" cmpd="sng">
            <a:solidFill>
              <a:schemeClr val="accent3"/>
            </a:solidFill>
            <a:prstDash val="solid"/>
            <a:round/>
            <a:headEnd type="none" w="med" len="med"/>
            <a:tailEnd type="none" w="med" len="med"/>
          </a:ln>
        </p:spPr>
      </p:cxnSp>
      <p:cxnSp>
        <p:nvCxnSpPr>
          <p:cNvPr id="2942" name="Google Shape;2942;p40"/>
          <p:cNvCxnSpPr/>
          <p:nvPr/>
        </p:nvCxnSpPr>
        <p:spPr>
          <a:xfrm>
            <a:off x="11582400" y="3378200"/>
            <a:ext cx="0" cy="965200"/>
          </a:xfrm>
          <a:prstGeom prst="straightConnector1">
            <a:avLst/>
          </a:prstGeom>
          <a:noFill/>
          <a:ln w="38100" cap="flat" cmpd="sng">
            <a:solidFill>
              <a:schemeClr val="accent2"/>
            </a:solidFill>
            <a:prstDash val="solid"/>
            <a:round/>
            <a:headEnd type="none" w="med" len="med"/>
            <a:tailEnd type="none" w="med" len="med"/>
          </a:ln>
        </p:spPr>
      </p:cxnSp>
      <p:cxnSp>
        <p:nvCxnSpPr>
          <p:cNvPr id="2943" name="Google Shape;2943;p40"/>
          <p:cNvCxnSpPr/>
          <p:nvPr/>
        </p:nvCxnSpPr>
        <p:spPr>
          <a:xfrm>
            <a:off x="11582400" y="4927600"/>
            <a:ext cx="0" cy="965200"/>
          </a:xfrm>
          <a:prstGeom prst="straightConnector1">
            <a:avLst/>
          </a:prstGeom>
          <a:noFill/>
          <a:ln w="38100" cap="flat" cmpd="sng">
            <a:solidFill>
              <a:schemeClr val="accent6"/>
            </a:solidFill>
            <a:prstDash val="solid"/>
            <a:round/>
            <a:headEnd type="none" w="med" len="med"/>
            <a:tailEnd type="none" w="med" len="med"/>
          </a:ln>
        </p:spPr>
      </p:cxnSp>
      <p:sp>
        <p:nvSpPr>
          <p:cNvPr id="2944" name="Google Shape;2944;p40"/>
          <p:cNvSpPr/>
          <p:nvPr/>
        </p:nvSpPr>
        <p:spPr>
          <a:xfrm>
            <a:off x="4356879" y="1776465"/>
            <a:ext cx="923600" cy="923600"/>
          </a:xfrm>
          <a:prstGeom prst="ellipse">
            <a:avLst/>
          </a:pr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945" name="Google Shape;2945;p40"/>
          <p:cNvSpPr/>
          <p:nvPr/>
        </p:nvSpPr>
        <p:spPr>
          <a:xfrm>
            <a:off x="3520771" y="3412889"/>
            <a:ext cx="923600" cy="923600"/>
          </a:xfrm>
          <a:prstGeom prst="ellipse">
            <a:avLst/>
          </a:prstGeom>
          <a:solidFill>
            <a:schemeClr val="accent5"/>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946" name="Google Shape;2946;p40"/>
          <p:cNvSpPr/>
          <p:nvPr/>
        </p:nvSpPr>
        <p:spPr>
          <a:xfrm>
            <a:off x="4356879" y="5049283"/>
            <a:ext cx="923600" cy="923600"/>
          </a:xfrm>
          <a:prstGeom prst="ellipse">
            <a:avLst/>
          </a:prstGeom>
          <a:solidFill>
            <a:schemeClr val="accent4"/>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947" name="Google Shape;2947;p40"/>
          <p:cNvSpPr/>
          <p:nvPr/>
        </p:nvSpPr>
        <p:spPr>
          <a:xfrm>
            <a:off x="6849608" y="1776465"/>
            <a:ext cx="923600" cy="923600"/>
          </a:xfrm>
          <a:prstGeom prst="ellipse">
            <a:avLst/>
          </a:prstGeom>
          <a:solidFill>
            <a:schemeClr val="accent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948" name="Google Shape;2948;p40"/>
          <p:cNvSpPr/>
          <p:nvPr/>
        </p:nvSpPr>
        <p:spPr>
          <a:xfrm>
            <a:off x="6849608" y="5049283"/>
            <a:ext cx="923600" cy="923600"/>
          </a:xfrm>
          <a:prstGeom prst="ellipse">
            <a:avLst/>
          </a:prstGeom>
          <a:solidFill>
            <a:schemeClr val="accent6"/>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949" name="Google Shape;2949;p40"/>
          <p:cNvSpPr/>
          <p:nvPr/>
        </p:nvSpPr>
        <p:spPr>
          <a:xfrm>
            <a:off x="7747608" y="3412889"/>
            <a:ext cx="923600" cy="923600"/>
          </a:xfrm>
          <a:prstGeom prst="ellipse">
            <a:avLst/>
          </a:prstGeom>
          <a:solidFill>
            <a:schemeClr val="accen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nvGrpSpPr>
          <p:cNvPr id="2950" name="Google Shape;2950;p40"/>
          <p:cNvGrpSpPr/>
          <p:nvPr/>
        </p:nvGrpSpPr>
        <p:grpSpPr>
          <a:xfrm>
            <a:off x="4917375" y="2873524"/>
            <a:ext cx="2357212" cy="2002285"/>
            <a:chOff x="3963450" y="2320450"/>
            <a:chExt cx="1354201" cy="1150298"/>
          </a:xfrm>
        </p:grpSpPr>
        <p:sp>
          <p:nvSpPr>
            <p:cNvPr id="2951" name="Google Shape;2951;p40"/>
            <p:cNvSpPr/>
            <p:nvPr/>
          </p:nvSpPr>
          <p:spPr>
            <a:xfrm>
              <a:off x="4020779" y="3292389"/>
              <a:ext cx="105391" cy="163724"/>
            </a:xfrm>
            <a:custGeom>
              <a:avLst/>
              <a:gdLst/>
              <a:ahLst/>
              <a:cxnLst/>
              <a:rect l="l" t="t" r="r" b="b"/>
              <a:pathLst>
                <a:path w="3767" h="5852" extrusionOk="0">
                  <a:moveTo>
                    <a:pt x="1" y="0"/>
                  </a:moveTo>
                  <a:lnTo>
                    <a:pt x="1" y="3924"/>
                  </a:lnTo>
                  <a:lnTo>
                    <a:pt x="3399" y="5851"/>
                  </a:lnTo>
                  <a:lnTo>
                    <a:pt x="3767" y="2260"/>
                  </a:lnTo>
                  <a:lnTo>
                    <a:pt x="1" y="0"/>
                  </a:lnTo>
                  <a:close/>
                </a:path>
              </a:pathLst>
            </a:custGeom>
            <a:solidFill>
              <a:schemeClr val="accent4"/>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nvGrpSpPr>
            <p:cNvPr id="2952" name="Google Shape;2952;p40"/>
            <p:cNvGrpSpPr/>
            <p:nvPr/>
          </p:nvGrpSpPr>
          <p:grpSpPr>
            <a:xfrm>
              <a:off x="3963450" y="2320450"/>
              <a:ext cx="1354201" cy="1150298"/>
              <a:chOff x="-3205000" y="1996575"/>
              <a:chExt cx="1354201" cy="1150298"/>
            </a:xfrm>
          </p:grpSpPr>
          <p:sp>
            <p:nvSpPr>
              <p:cNvPr id="2953" name="Google Shape;2953;p40"/>
              <p:cNvSpPr/>
              <p:nvPr/>
            </p:nvSpPr>
            <p:spPr>
              <a:xfrm>
                <a:off x="-3205000" y="1996575"/>
                <a:ext cx="1252245" cy="1091990"/>
              </a:xfrm>
              <a:custGeom>
                <a:avLst/>
                <a:gdLst/>
                <a:ahLst/>
                <a:cxnLst/>
                <a:rect l="l" t="t" r="r" b="b"/>
                <a:pathLst>
                  <a:path w="44759" h="39031" extrusionOk="0">
                    <a:moveTo>
                      <a:pt x="26470" y="0"/>
                    </a:moveTo>
                    <a:lnTo>
                      <a:pt x="26014" y="53"/>
                    </a:lnTo>
                    <a:lnTo>
                      <a:pt x="25559" y="123"/>
                    </a:lnTo>
                    <a:lnTo>
                      <a:pt x="25086" y="210"/>
                    </a:lnTo>
                    <a:lnTo>
                      <a:pt x="24595" y="333"/>
                    </a:lnTo>
                    <a:lnTo>
                      <a:pt x="24105" y="473"/>
                    </a:lnTo>
                    <a:lnTo>
                      <a:pt x="23614" y="666"/>
                    </a:lnTo>
                    <a:lnTo>
                      <a:pt x="23106" y="859"/>
                    </a:lnTo>
                    <a:lnTo>
                      <a:pt x="22598" y="1086"/>
                    </a:lnTo>
                    <a:lnTo>
                      <a:pt x="22090" y="1349"/>
                    </a:lnTo>
                    <a:lnTo>
                      <a:pt x="21565" y="1647"/>
                    </a:lnTo>
                    <a:lnTo>
                      <a:pt x="20987" y="1997"/>
                    </a:lnTo>
                    <a:lnTo>
                      <a:pt x="20408" y="2365"/>
                    </a:lnTo>
                    <a:lnTo>
                      <a:pt x="19848" y="2768"/>
                    </a:lnTo>
                    <a:lnTo>
                      <a:pt x="19287" y="3206"/>
                    </a:lnTo>
                    <a:lnTo>
                      <a:pt x="18744" y="3661"/>
                    </a:lnTo>
                    <a:lnTo>
                      <a:pt x="18201" y="4134"/>
                    </a:lnTo>
                    <a:lnTo>
                      <a:pt x="17676" y="4625"/>
                    </a:lnTo>
                    <a:lnTo>
                      <a:pt x="17150" y="5151"/>
                    </a:lnTo>
                    <a:lnTo>
                      <a:pt x="16642" y="5694"/>
                    </a:lnTo>
                    <a:lnTo>
                      <a:pt x="16152" y="6237"/>
                    </a:lnTo>
                    <a:lnTo>
                      <a:pt x="15661" y="6815"/>
                    </a:lnTo>
                    <a:lnTo>
                      <a:pt x="15206" y="7410"/>
                    </a:lnTo>
                    <a:lnTo>
                      <a:pt x="14750" y="8023"/>
                    </a:lnTo>
                    <a:lnTo>
                      <a:pt x="14295" y="8637"/>
                    </a:lnTo>
                    <a:lnTo>
                      <a:pt x="13874" y="9267"/>
                    </a:lnTo>
                    <a:lnTo>
                      <a:pt x="13471" y="9915"/>
                    </a:lnTo>
                    <a:lnTo>
                      <a:pt x="13068" y="10564"/>
                    </a:lnTo>
                    <a:lnTo>
                      <a:pt x="12701" y="11247"/>
                    </a:lnTo>
                    <a:lnTo>
                      <a:pt x="12333" y="11912"/>
                    </a:lnTo>
                    <a:lnTo>
                      <a:pt x="12000" y="12596"/>
                    </a:lnTo>
                    <a:lnTo>
                      <a:pt x="11684" y="13296"/>
                    </a:lnTo>
                    <a:lnTo>
                      <a:pt x="11369" y="13980"/>
                    </a:lnTo>
                    <a:lnTo>
                      <a:pt x="11089" y="14680"/>
                    </a:lnTo>
                    <a:lnTo>
                      <a:pt x="10826" y="15381"/>
                    </a:lnTo>
                    <a:lnTo>
                      <a:pt x="10598" y="16099"/>
                    </a:lnTo>
                    <a:lnTo>
                      <a:pt x="10371" y="16800"/>
                    </a:lnTo>
                    <a:lnTo>
                      <a:pt x="10178" y="17518"/>
                    </a:lnTo>
                    <a:lnTo>
                      <a:pt x="10003" y="18219"/>
                    </a:lnTo>
                    <a:lnTo>
                      <a:pt x="9863" y="18920"/>
                    </a:lnTo>
                    <a:lnTo>
                      <a:pt x="9740" y="19620"/>
                    </a:lnTo>
                    <a:lnTo>
                      <a:pt x="9635" y="20321"/>
                    </a:lnTo>
                    <a:lnTo>
                      <a:pt x="9565" y="21022"/>
                    </a:lnTo>
                    <a:lnTo>
                      <a:pt x="9249" y="21057"/>
                    </a:lnTo>
                    <a:lnTo>
                      <a:pt x="8934" y="21127"/>
                    </a:lnTo>
                    <a:lnTo>
                      <a:pt x="8619" y="21197"/>
                    </a:lnTo>
                    <a:lnTo>
                      <a:pt x="8286" y="21302"/>
                    </a:lnTo>
                    <a:lnTo>
                      <a:pt x="7953" y="21425"/>
                    </a:lnTo>
                    <a:lnTo>
                      <a:pt x="7620" y="21582"/>
                    </a:lnTo>
                    <a:lnTo>
                      <a:pt x="7287" y="21740"/>
                    </a:lnTo>
                    <a:lnTo>
                      <a:pt x="6937" y="21933"/>
                    </a:lnTo>
                    <a:lnTo>
                      <a:pt x="6569" y="22160"/>
                    </a:lnTo>
                    <a:lnTo>
                      <a:pt x="6219" y="22388"/>
                    </a:lnTo>
                    <a:lnTo>
                      <a:pt x="5886" y="22633"/>
                    </a:lnTo>
                    <a:lnTo>
                      <a:pt x="5536" y="22914"/>
                    </a:lnTo>
                    <a:lnTo>
                      <a:pt x="5203" y="23194"/>
                    </a:lnTo>
                    <a:lnTo>
                      <a:pt x="4870" y="23492"/>
                    </a:lnTo>
                    <a:lnTo>
                      <a:pt x="4555" y="23807"/>
                    </a:lnTo>
                    <a:lnTo>
                      <a:pt x="4239" y="24122"/>
                    </a:lnTo>
                    <a:lnTo>
                      <a:pt x="3924" y="24473"/>
                    </a:lnTo>
                    <a:lnTo>
                      <a:pt x="3626" y="24806"/>
                    </a:lnTo>
                    <a:lnTo>
                      <a:pt x="3328" y="25174"/>
                    </a:lnTo>
                    <a:lnTo>
                      <a:pt x="3048" y="25541"/>
                    </a:lnTo>
                    <a:lnTo>
                      <a:pt x="2785" y="25927"/>
                    </a:lnTo>
                    <a:lnTo>
                      <a:pt x="2523" y="26312"/>
                    </a:lnTo>
                    <a:lnTo>
                      <a:pt x="2277" y="26715"/>
                    </a:lnTo>
                    <a:lnTo>
                      <a:pt x="2032" y="27118"/>
                    </a:lnTo>
                    <a:lnTo>
                      <a:pt x="1804" y="27521"/>
                    </a:lnTo>
                    <a:lnTo>
                      <a:pt x="1577" y="27941"/>
                    </a:lnTo>
                    <a:lnTo>
                      <a:pt x="1366" y="28362"/>
                    </a:lnTo>
                    <a:lnTo>
                      <a:pt x="1174" y="28800"/>
                    </a:lnTo>
                    <a:lnTo>
                      <a:pt x="999" y="29220"/>
                    </a:lnTo>
                    <a:lnTo>
                      <a:pt x="841" y="29658"/>
                    </a:lnTo>
                    <a:lnTo>
                      <a:pt x="683" y="30079"/>
                    </a:lnTo>
                    <a:lnTo>
                      <a:pt x="543" y="30517"/>
                    </a:lnTo>
                    <a:lnTo>
                      <a:pt x="420" y="30954"/>
                    </a:lnTo>
                    <a:lnTo>
                      <a:pt x="315" y="31392"/>
                    </a:lnTo>
                    <a:lnTo>
                      <a:pt x="210" y="31830"/>
                    </a:lnTo>
                    <a:lnTo>
                      <a:pt x="140" y="32251"/>
                    </a:lnTo>
                    <a:lnTo>
                      <a:pt x="70" y="32689"/>
                    </a:lnTo>
                    <a:lnTo>
                      <a:pt x="35" y="33109"/>
                    </a:lnTo>
                    <a:lnTo>
                      <a:pt x="0" y="33530"/>
                    </a:lnTo>
                    <a:lnTo>
                      <a:pt x="0" y="33950"/>
                    </a:lnTo>
                    <a:lnTo>
                      <a:pt x="18" y="34283"/>
                    </a:lnTo>
                    <a:lnTo>
                      <a:pt x="0" y="34300"/>
                    </a:lnTo>
                    <a:lnTo>
                      <a:pt x="0" y="34686"/>
                    </a:lnTo>
                    <a:lnTo>
                      <a:pt x="35" y="35054"/>
                    </a:lnTo>
                    <a:lnTo>
                      <a:pt x="70" y="35422"/>
                    </a:lnTo>
                    <a:lnTo>
                      <a:pt x="123" y="35754"/>
                    </a:lnTo>
                    <a:lnTo>
                      <a:pt x="210" y="36087"/>
                    </a:lnTo>
                    <a:lnTo>
                      <a:pt x="298" y="36403"/>
                    </a:lnTo>
                    <a:lnTo>
                      <a:pt x="403" y="36700"/>
                    </a:lnTo>
                    <a:lnTo>
                      <a:pt x="526" y="36981"/>
                    </a:lnTo>
                    <a:lnTo>
                      <a:pt x="648" y="37243"/>
                    </a:lnTo>
                    <a:lnTo>
                      <a:pt x="788" y="37489"/>
                    </a:lnTo>
                    <a:lnTo>
                      <a:pt x="964" y="37716"/>
                    </a:lnTo>
                    <a:lnTo>
                      <a:pt x="1121" y="37927"/>
                    </a:lnTo>
                    <a:lnTo>
                      <a:pt x="1314" y="38119"/>
                    </a:lnTo>
                    <a:lnTo>
                      <a:pt x="1507" y="38295"/>
                    </a:lnTo>
                    <a:lnTo>
                      <a:pt x="1717" y="38452"/>
                    </a:lnTo>
                    <a:lnTo>
                      <a:pt x="1945" y="38592"/>
                    </a:lnTo>
                    <a:lnTo>
                      <a:pt x="2172" y="38715"/>
                    </a:lnTo>
                    <a:lnTo>
                      <a:pt x="2417" y="38820"/>
                    </a:lnTo>
                    <a:lnTo>
                      <a:pt x="2663" y="38908"/>
                    </a:lnTo>
                    <a:lnTo>
                      <a:pt x="2926" y="38960"/>
                    </a:lnTo>
                    <a:lnTo>
                      <a:pt x="3188" y="39013"/>
                    </a:lnTo>
                    <a:lnTo>
                      <a:pt x="3469" y="39030"/>
                    </a:lnTo>
                    <a:lnTo>
                      <a:pt x="3766" y="39030"/>
                    </a:lnTo>
                    <a:lnTo>
                      <a:pt x="4047" y="39013"/>
                    </a:lnTo>
                    <a:lnTo>
                      <a:pt x="4362" y="38978"/>
                    </a:lnTo>
                    <a:lnTo>
                      <a:pt x="4660" y="38925"/>
                    </a:lnTo>
                    <a:lnTo>
                      <a:pt x="4975" y="38855"/>
                    </a:lnTo>
                    <a:lnTo>
                      <a:pt x="5308" y="38750"/>
                    </a:lnTo>
                    <a:lnTo>
                      <a:pt x="5623" y="38627"/>
                    </a:lnTo>
                    <a:lnTo>
                      <a:pt x="5956" y="38487"/>
                    </a:lnTo>
                    <a:lnTo>
                      <a:pt x="6306" y="38312"/>
                    </a:lnTo>
                    <a:lnTo>
                      <a:pt x="6639" y="38137"/>
                    </a:lnTo>
                    <a:lnTo>
                      <a:pt x="38119" y="19953"/>
                    </a:lnTo>
                    <a:lnTo>
                      <a:pt x="38452" y="19743"/>
                    </a:lnTo>
                    <a:lnTo>
                      <a:pt x="38802" y="19533"/>
                    </a:lnTo>
                    <a:lnTo>
                      <a:pt x="39135" y="19288"/>
                    </a:lnTo>
                    <a:lnTo>
                      <a:pt x="39450" y="19025"/>
                    </a:lnTo>
                    <a:lnTo>
                      <a:pt x="39783" y="18762"/>
                    </a:lnTo>
                    <a:lnTo>
                      <a:pt x="40099" y="18464"/>
                    </a:lnTo>
                    <a:lnTo>
                      <a:pt x="40396" y="18166"/>
                    </a:lnTo>
                    <a:lnTo>
                      <a:pt x="40694" y="17869"/>
                    </a:lnTo>
                    <a:lnTo>
                      <a:pt x="40992" y="17536"/>
                    </a:lnTo>
                    <a:lnTo>
                      <a:pt x="41290" y="17203"/>
                    </a:lnTo>
                    <a:lnTo>
                      <a:pt x="41553" y="16853"/>
                    </a:lnTo>
                    <a:lnTo>
                      <a:pt x="41833" y="16502"/>
                    </a:lnTo>
                    <a:lnTo>
                      <a:pt x="42096" y="16134"/>
                    </a:lnTo>
                    <a:lnTo>
                      <a:pt x="42341" y="15766"/>
                    </a:lnTo>
                    <a:lnTo>
                      <a:pt x="42586" y="15381"/>
                    </a:lnTo>
                    <a:lnTo>
                      <a:pt x="42814" y="14996"/>
                    </a:lnTo>
                    <a:lnTo>
                      <a:pt x="43042" y="14610"/>
                    </a:lnTo>
                    <a:lnTo>
                      <a:pt x="43252" y="14207"/>
                    </a:lnTo>
                    <a:lnTo>
                      <a:pt x="43445" y="13804"/>
                    </a:lnTo>
                    <a:lnTo>
                      <a:pt x="43620" y="13401"/>
                    </a:lnTo>
                    <a:lnTo>
                      <a:pt x="43795" y="12981"/>
                    </a:lnTo>
                    <a:lnTo>
                      <a:pt x="43953" y="12561"/>
                    </a:lnTo>
                    <a:lnTo>
                      <a:pt x="44110" y="12158"/>
                    </a:lnTo>
                    <a:lnTo>
                      <a:pt x="44233" y="11737"/>
                    </a:lnTo>
                    <a:lnTo>
                      <a:pt x="44355" y="11317"/>
                    </a:lnTo>
                    <a:lnTo>
                      <a:pt x="44461" y="10896"/>
                    </a:lnTo>
                    <a:lnTo>
                      <a:pt x="44548" y="10493"/>
                    </a:lnTo>
                    <a:lnTo>
                      <a:pt x="44618" y="10073"/>
                    </a:lnTo>
                    <a:lnTo>
                      <a:pt x="44688" y="9653"/>
                    </a:lnTo>
                    <a:lnTo>
                      <a:pt x="44723" y="9250"/>
                    </a:lnTo>
                    <a:lnTo>
                      <a:pt x="44758" y="8847"/>
                    </a:lnTo>
                    <a:lnTo>
                      <a:pt x="44758" y="8444"/>
                    </a:lnTo>
                    <a:lnTo>
                      <a:pt x="44758" y="7095"/>
                    </a:lnTo>
                    <a:lnTo>
                      <a:pt x="44758" y="6885"/>
                    </a:lnTo>
                    <a:lnTo>
                      <a:pt x="44758" y="6412"/>
                    </a:lnTo>
                    <a:lnTo>
                      <a:pt x="44723" y="5956"/>
                    </a:lnTo>
                    <a:lnTo>
                      <a:pt x="44671" y="5518"/>
                    </a:lnTo>
                    <a:lnTo>
                      <a:pt x="44601" y="5115"/>
                    </a:lnTo>
                    <a:lnTo>
                      <a:pt x="44513" y="4713"/>
                    </a:lnTo>
                    <a:lnTo>
                      <a:pt x="44408" y="4345"/>
                    </a:lnTo>
                    <a:lnTo>
                      <a:pt x="44268" y="3977"/>
                    </a:lnTo>
                    <a:lnTo>
                      <a:pt x="44128" y="3644"/>
                    </a:lnTo>
                    <a:lnTo>
                      <a:pt x="43970" y="3329"/>
                    </a:lnTo>
                    <a:lnTo>
                      <a:pt x="43795" y="3031"/>
                    </a:lnTo>
                    <a:lnTo>
                      <a:pt x="43602" y="2751"/>
                    </a:lnTo>
                    <a:lnTo>
                      <a:pt x="43392" y="2505"/>
                    </a:lnTo>
                    <a:lnTo>
                      <a:pt x="43164" y="2278"/>
                    </a:lnTo>
                    <a:lnTo>
                      <a:pt x="42936" y="2050"/>
                    </a:lnTo>
                    <a:lnTo>
                      <a:pt x="42674" y="1875"/>
                    </a:lnTo>
                    <a:lnTo>
                      <a:pt x="42411" y="1699"/>
                    </a:lnTo>
                    <a:lnTo>
                      <a:pt x="42131" y="1559"/>
                    </a:lnTo>
                    <a:lnTo>
                      <a:pt x="41850" y="1437"/>
                    </a:lnTo>
                    <a:lnTo>
                      <a:pt x="41553" y="1332"/>
                    </a:lnTo>
                    <a:lnTo>
                      <a:pt x="41237" y="1262"/>
                    </a:lnTo>
                    <a:lnTo>
                      <a:pt x="40904" y="1209"/>
                    </a:lnTo>
                    <a:lnTo>
                      <a:pt x="40572" y="1174"/>
                    </a:lnTo>
                    <a:lnTo>
                      <a:pt x="40221" y="1174"/>
                    </a:lnTo>
                    <a:lnTo>
                      <a:pt x="39871" y="1191"/>
                    </a:lnTo>
                    <a:lnTo>
                      <a:pt x="39503" y="1226"/>
                    </a:lnTo>
                    <a:lnTo>
                      <a:pt x="39135" y="1297"/>
                    </a:lnTo>
                    <a:lnTo>
                      <a:pt x="38750" y="1402"/>
                    </a:lnTo>
                    <a:lnTo>
                      <a:pt x="38364" y="1524"/>
                    </a:lnTo>
                    <a:lnTo>
                      <a:pt x="37979" y="1664"/>
                    </a:lnTo>
                    <a:lnTo>
                      <a:pt x="37576" y="1840"/>
                    </a:lnTo>
                    <a:lnTo>
                      <a:pt x="37173" y="2032"/>
                    </a:lnTo>
                    <a:lnTo>
                      <a:pt x="36753" y="2260"/>
                    </a:lnTo>
                    <a:lnTo>
                      <a:pt x="36280" y="2558"/>
                    </a:lnTo>
                    <a:lnTo>
                      <a:pt x="35824" y="2873"/>
                    </a:lnTo>
                    <a:lnTo>
                      <a:pt x="35369" y="3206"/>
                    </a:lnTo>
                    <a:lnTo>
                      <a:pt x="34913" y="3574"/>
                    </a:lnTo>
                    <a:lnTo>
                      <a:pt x="34475" y="3959"/>
                    </a:lnTo>
                    <a:lnTo>
                      <a:pt x="34055" y="4380"/>
                    </a:lnTo>
                    <a:lnTo>
                      <a:pt x="33634" y="4800"/>
                    </a:lnTo>
                    <a:lnTo>
                      <a:pt x="33232" y="5256"/>
                    </a:lnTo>
                    <a:lnTo>
                      <a:pt x="33091" y="4783"/>
                    </a:lnTo>
                    <a:lnTo>
                      <a:pt x="32934" y="4327"/>
                    </a:lnTo>
                    <a:lnTo>
                      <a:pt x="32759" y="3889"/>
                    </a:lnTo>
                    <a:lnTo>
                      <a:pt x="32566" y="3486"/>
                    </a:lnTo>
                    <a:lnTo>
                      <a:pt x="32356" y="3101"/>
                    </a:lnTo>
                    <a:lnTo>
                      <a:pt x="32128" y="2733"/>
                    </a:lnTo>
                    <a:lnTo>
                      <a:pt x="31883" y="2383"/>
                    </a:lnTo>
                    <a:lnTo>
                      <a:pt x="31620" y="2050"/>
                    </a:lnTo>
                    <a:lnTo>
                      <a:pt x="31340" y="1752"/>
                    </a:lnTo>
                    <a:lnTo>
                      <a:pt x="31042" y="1472"/>
                    </a:lnTo>
                    <a:lnTo>
                      <a:pt x="30726" y="1226"/>
                    </a:lnTo>
                    <a:lnTo>
                      <a:pt x="30411" y="999"/>
                    </a:lnTo>
                    <a:lnTo>
                      <a:pt x="30078" y="789"/>
                    </a:lnTo>
                    <a:lnTo>
                      <a:pt x="29728" y="596"/>
                    </a:lnTo>
                    <a:lnTo>
                      <a:pt x="29360" y="438"/>
                    </a:lnTo>
                    <a:lnTo>
                      <a:pt x="28975" y="298"/>
                    </a:lnTo>
                    <a:lnTo>
                      <a:pt x="28589" y="193"/>
                    </a:lnTo>
                    <a:lnTo>
                      <a:pt x="28186" y="105"/>
                    </a:lnTo>
                    <a:lnTo>
                      <a:pt x="27766" y="35"/>
                    </a:lnTo>
                    <a:lnTo>
                      <a:pt x="27346" y="0"/>
                    </a:lnTo>
                    <a:close/>
                  </a:path>
                </a:pathLst>
              </a:custGeom>
              <a:solidFill>
                <a:schemeClr val="accent4"/>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954" name="Google Shape;2954;p40"/>
              <p:cNvSpPr/>
              <p:nvPr/>
            </p:nvSpPr>
            <p:spPr>
              <a:xfrm>
                <a:off x="-2036539" y="2047050"/>
                <a:ext cx="119128" cy="88745"/>
              </a:xfrm>
              <a:custGeom>
                <a:avLst/>
                <a:gdLst/>
                <a:ahLst/>
                <a:cxnLst/>
                <a:rect l="l" t="t" r="r" b="b"/>
                <a:pathLst>
                  <a:path w="4258" h="3172" extrusionOk="0">
                    <a:moveTo>
                      <a:pt x="842" y="1"/>
                    </a:moveTo>
                    <a:lnTo>
                      <a:pt x="1" y="1875"/>
                    </a:lnTo>
                    <a:lnTo>
                      <a:pt x="3382" y="3171"/>
                    </a:lnTo>
                    <a:lnTo>
                      <a:pt x="4258" y="1945"/>
                    </a:lnTo>
                    <a:lnTo>
                      <a:pt x="842" y="1"/>
                    </a:lnTo>
                    <a:close/>
                  </a:path>
                </a:pathLst>
              </a:custGeom>
              <a:solidFill>
                <a:schemeClr val="accent4"/>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955" name="Google Shape;2955;p40"/>
              <p:cNvSpPr/>
              <p:nvPr/>
            </p:nvSpPr>
            <p:spPr>
              <a:xfrm>
                <a:off x="-2390418" y="2020581"/>
                <a:ext cx="121590" cy="85807"/>
              </a:xfrm>
              <a:custGeom>
                <a:avLst/>
                <a:gdLst/>
                <a:ahLst/>
                <a:cxnLst/>
                <a:rect l="l" t="t" r="r" b="b"/>
                <a:pathLst>
                  <a:path w="4346" h="3067" extrusionOk="0">
                    <a:moveTo>
                      <a:pt x="1087" y="1"/>
                    </a:moveTo>
                    <a:lnTo>
                      <a:pt x="1" y="1017"/>
                    </a:lnTo>
                    <a:lnTo>
                      <a:pt x="3417" y="3066"/>
                    </a:lnTo>
                    <a:lnTo>
                      <a:pt x="4345" y="1875"/>
                    </a:lnTo>
                    <a:lnTo>
                      <a:pt x="1087" y="1"/>
                    </a:lnTo>
                    <a:close/>
                  </a:path>
                </a:pathLst>
              </a:custGeom>
              <a:solidFill>
                <a:schemeClr val="accent4"/>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956" name="Google Shape;2956;p40"/>
              <p:cNvSpPr/>
              <p:nvPr/>
            </p:nvSpPr>
            <p:spPr>
              <a:xfrm>
                <a:off x="-3103072" y="2054408"/>
                <a:ext cx="1252273" cy="1092465"/>
              </a:xfrm>
              <a:custGeom>
                <a:avLst/>
                <a:gdLst/>
                <a:ahLst/>
                <a:cxnLst/>
                <a:rect l="l" t="t" r="r" b="b"/>
                <a:pathLst>
                  <a:path w="44760" h="39048" extrusionOk="0">
                    <a:moveTo>
                      <a:pt x="26908" y="0"/>
                    </a:moveTo>
                    <a:lnTo>
                      <a:pt x="26470" y="18"/>
                    </a:lnTo>
                    <a:lnTo>
                      <a:pt x="26015" y="53"/>
                    </a:lnTo>
                    <a:lnTo>
                      <a:pt x="25559" y="123"/>
                    </a:lnTo>
                    <a:lnTo>
                      <a:pt x="25086" y="228"/>
                    </a:lnTo>
                    <a:lnTo>
                      <a:pt x="24596" y="351"/>
                    </a:lnTo>
                    <a:lnTo>
                      <a:pt x="24105" y="491"/>
                    </a:lnTo>
                    <a:lnTo>
                      <a:pt x="23615" y="666"/>
                    </a:lnTo>
                    <a:lnTo>
                      <a:pt x="23107" y="876"/>
                    </a:lnTo>
                    <a:lnTo>
                      <a:pt x="22599" y="1104"/>
                    </a:lnTo>
                    <a:lnTo>
                      <a:pt x="22091" y="1367"/>
                    </a:lnTo>
                    <a:lnTo>
                      <a:pt x="21565" y="1647"/>
                    </a:lnTo>
                    <a:lnTo>
                      <a:pt x="20987" y="1997"/>
                    </a:lnTo>
                    <a:lnTo>
                      <a:pt x="20409" y="2383"/>
                    </a:lnTo>
                    <a:lnTo>
                      <a:pt x="19849" y="2786"/>
                    </a:lnTo>
                    <a:lnTo>
                      <a:pt x="19288" y="3206"/>
                    </a:lnTo>
                    <a:lnTo>
                      <a:pt x="18727" y="3662"/>
                    </a:lnTo>
                    <a:lnTo>
                      <a:pt x="18202" y="4152"/>
                    </a:lnTo>
                    <a:lnTo>
                      <a:pt x="17659" y="4643"/>
                    </a:lnTo>
                    <a:lnTo>
                      <a:pt x="17151" y="5168"/>
                    </a:lnTo>
                    <a:lnTo>
                      <a:pt x="16643" y="5694"/>
                    </a:lnTo>
                    <a:lnTo>
                      <a:pt x="16152" y="6254"/>
                    </a:lnTo>
                    <a:lnTo>
                      <a:pt x="15662" y="6832"/>
                    </a:lnTo>
                    <a:lnTo>
                      <a:pt x="15189" y="7428"/>
                    </a:lnTo>
                    <a:lnTo>
                      <a:pt x="14733" y="8024"/>
                    </a:lnTo>
                    <a:lnTo>
                      <a:pt x="14295" y="8654"/>
                    </a:lnTo>
                    <a:lnTo>
                      <a:pt x="13875" y="9285"/>
                    </a:lnTo>
                    <a:lnTo>
                      <a:pt x="13472" y="9933"/>
                    </a:lnTo>
                    <a:lnTo>
                      <a:pt x="13069" y="10581"/>
                    </a:lnTo>
                    <a:lnTo>
                      <a:pt x="12701" y="11247"/>
                    </a:lnTo>
                    <a:lnTo>
                      <a:pt x="12333" y="11930"/>
                    </a:lnTo>
                    <a:lnTo>
                      <a:pt x="12001" y="12613"/>
                    </a:lnTo>
                    <a:lnTo>
                      <a:pt x="11685" y="13296"/>
                    </a:lnTo>
                    <a:lnTo>
                      <a:pt x="11370" y="13997"/>
                    </a:lnTo>
                    <a:lnTo>
                      <a:pt x="11090" y="14698"/>
                    </a:lnTo>
                    <a:lnTo>
                      <a:pt x="10827" y="15399"/>
                    </a:lnTo>
                    <a:lnTo>
                      <a:pt x="10599" y="16099"/>
                    </a:lnTo>
                    <a:lnTo>
                      <a:pt x="10371" y="16818"/>
                    </a:lnTo>
                    <a:lnTo>
                      <a:pt x="10179" y="17518"/>
                    </a:lnTo>
                    <a:lnTo>
                      <a:pt x="10003" y="18237"/>
                    </a:lnTo>
                    <a:lnTo>
                      <a:pt x="9863" y="18937"/>
                    </a:lnTo>
                    <a:lnTo>
                      <a:pt x="9741" y="19638"/>
                    </a:lnTo>
                    <a:lnTo>
                      <a:pt x="9636" y="20339"/>
                    </a:lnTo>
                    <a:lnTo>
                      <a:pt x="9566" y="21022"/>
                    </a:lnTo>
                    <a:lnTo>
                      <a:pt x="9250" y="21074"/>
                    </a:lnTo>
                    <a:lnTo>
                      <a:pt x="8935" y="21127"/>
                    </a:lnTo>
                    <a:lnTo>
                      <a:pt x="8620" y="21215"/>
                    </a:lnTo>
                    <a:lnTo>
                      <a:pt x="8287" y="21320"/>
                    </a:lnTo>
                    <a:lnTo>
                      <a:pt x="7954" y="21442"/>
                    </a:lnTo>
                    <a:lnTo>
                      <a:pt x="7621" y="21582"/>
                    </a:lnTo>
                    <a:lnTo>
                      <a:pt x="7288" y="21758"/>
                    </a:lnTo>
                    <a:lnTo>
                      <a:pt x="6938" y="21950"/>
                    </a:lnTo>
                    <a:lnTo>
                      <a:pt x="6570" y="22161"/>
                    </a:lnTo>
                    <a:lnTo>
                      <a:pt x="6220" y="22406"/>
                    </a:lnTo>
                    <a:lnTo>
                      <a:pt x="5869" y="22651"/>
                    </a:lnTo>
                    <a:lnTo>
                      <a:pt x="5536" y="22914"/>
                    </a:lnTo>
                    <a:lnTo>
                      <a:pt x="5204" y="23194"/>
                    </a:lnTo>
                    <a:lnTo>
                      <a:pt x="4871" y="23492"/>
                    </a:lnTo>
                    <a:lnTo>
                      <a:pt x="4555" y="23807"/>
                    </a:lnTo>
                    <a:lnTo>
                      <a:pt x="4240" y="24140"/>
                    </a:lnTo>
                    <a:lnTo>
                      <a:pt x="3925" y="24473"/>
                    </a:lnTo>
                    <a:lnTo>
                      <a:pt x="3627" y="24823"/>
                    </a:lnTo>
                    <a:lnTo>
                      <a:pt x="3329" y="25191"/>
                    </a:lnTo>
                    <a:lnTo>
                      <a:pt x="3049" y="25559"/>
                    </a:lnTo>
                    <a:lnTo>
                      <a:pt x="2786" y="25944"/>
                    </a:lnTo>
                    <a:lnTo>
                      <a:pt x="2523" y="26330"/>
                    </a:lnTo>
                    <a:lnTo>
                      <a:pt x="2261" y="26715"/>
                    </a:lnTo>
                    <a:lnTo>
                      <a:pt x="2033" y="27118"/>
                    </a:lnTo>
                    <a:lnTo>
                      <a:pt x="1805" y="27539"/>
                    </a:lnTo>
                    <a:lnTo>
                      <a:pt x="1577" y="27959"/>
                    </a:lnTo>
                    <a:lnTo>
                      <a:pt x="1367" y="28379"/>
                    </a:lnTo>
                    <a:lnTo>
                      <a:pt x="1174" y="28800"/>
                    </a:lnTo>
                    <a:lnTo>
                      <a:pt x="999" y="29238"/>
                    </a:lnTo>
                    <a:lnTo>
                      <a:pt x="842" y="29658"/>
                    </a:lnTo>
                    <a:lnTo>
                      <a:pt x="684" y="30096"/>
                    </a:lnTo>
                    <a:lnTo>
                      <a:pt x="544" y="30534"/>
                    </a:lnTo>
                    <a:lnTo>
                      <a:pt x="421" y="30972"/>
                    </a:lnTo>
                    <a:lnTo>
                      <a:pt x="316" y="31410"/>
                    </a:lnTo>
                    <a:lnTo>
                      <a:pt x="211" y="31831"/>
                    </a:lnTo>
                    <a:lnTo>
                      <a:pt x="141" y="32268"/>
                    </a:lnTo>
                    <a:lnTo>
                      <a:pt x="71" y="32706"/>
                    </a:lnTo>
                    <a:lnTo>
                      <a:pt x="36" y="33127"/>
                    </a:lnTo>
                    <a:lnTo>
                      <a:pt x="1" y="33547"/>
                    </a:lnTo>
                    <a:lnTo>
                      <a:pt x="1" y="33968"/>
                    </a:lnTo>
                    <a:lnTo>
                      <a:pt x="18" y="34301"/>
                    </a:lnTo>
                    <a:lnTo>
                      <a:pt x="1" y="34301"/>
                    </a:lnTo>
                    <a:lnTo>
                      <a:pt x="1" y="34686"/>
                    </a:lnTo>
                    <a:lnTo>
                      <a:pt x="36" y="35071"/>
                    </a:lnTo>
                    <a:lnTo>
                      <a:pt x="71" y="35422"/>
                    </a:lnTo>
                    <a:lnTo>
                      <a:pt x="123" y="35772"/>
                    </a:lnTo>
                    <a:lnTo>
                      <a:pt x="211" y="36105"/>
                    </a:lnTo>
                    <a:lnTo>
                      <a:pt x="299" y="36420"/>
                    </a:lnTo>
                    <a:lnTo>
                      <a:pt x="404" y="36700"/>
                    </a:lnTo>
                    <a:lnTo>
                      <a:pt x="509" y="36981"/>
                    </a:lnTo>
                    <a:lnTo>
                      <a:pt x="649" y="37244"/>
                    </a:lnTo>
                    <a:lnTo>
                      <a:pt x="789" y="37506"/>
                    </a:lnTo>
                    <a:lnTo>
                      <a:pt x="964" y="37734"/>
                    </a:lnTo>
                    <a:lnTo>
                      <a:pt x="1122" y="37944"/>
                    </a:lnTo>
                    <a:lnTo>
                      <a:pt x="1315" y="38137"/>
                    </a:lnTo>
                    <a:lnTo>
                      <a:pt x="1507" y="38312"/>
                    </a:lnTo>
                    <a:lnTo>
                      <a:pt x="1718" y="38470"/>
                    </a:lnTo>
                    <a:lnTo>
                      <a:pt x="1945" y="38610"/>
                    </a:lnTo>
                    <a:lnTo>
                      <a:pt x="2173" y="38733"/>
                    </a:lnTo>
                    <a:lnTo>
                      <a:pt x="2418" y="38820"/>
                    </a:lnTo>
                    <a:lnTo>
                      <a:pt x="2663" y="38908"/>
                    </a:lnTo>
                    <a:lnTo>
                      <a:pt x="2926" y="38978"/>
                    </a:lnTo>
                    <a:lnTo>
                      <a:pt x="3189" y="39013"/>
                    </a:lnTo>
                    <a:lnTo>
                      <a:pt x="3469" y="39048"/>
                    </a:lnTo>
                    <a:lnTo>
                      <a:pt x="3767" y="39048"/>
                    </a:lnTo>
                    <a:lnTo>
                      <a:pt x="4047" y="39030"/>
                    </a:lnTo>
                    <a:lnTo>
                      <a:pt x="4363" y="38995"/>
                    </a:lnTo>
                    <a:lnTo>
                      <a:pt x="4661" y="38943"/>
                    </a:lnTo>
                    <a:lnTo>
                      <a:pt x="4976" y="38855"/>
                    </a:lnTo>
                    <a:lnTo>
                      <a:pt x="5309" y="38750"/>
                    </a:lnTo>
                    <a:lnTo>
                      <a:pt x="5624" y="38627"/>
                    </a:lnTo>
                    <a:lnTo>
                      <a:pt x="5957" y="38487"/>
                    </a:lnTo>
                    <a:lnTo>
                      <a:pt x="6307" y="38330"/>
                    </a:lnTo>
                    <a:lnTo>
                      <a:pt x="6640" y="38137"/>
                    </a:lnTo>
                    <a:lnTo>
                      <a:pt x="38120" y="19971"/>
                    </a:lnTo>
                    <a:lnTo>
                      <a:pt x="38453" y="19761"/>
                    </a:lnTo>
                    <a:lnTo>
                      <a:pt x="38785" y="19533"/>
                    </a:lnTo>
                    <a:lnTo>
                      <a:pt x="39118" y="19288"/>
                    </a:lnTo>
                    <a:lnTo>
                      <a:pt x="39451" y="19042"/>
                    </a:lnTo>
                    <a:lnTo>
                      <a:pt x="39766" y="18762"/>
                    </a:lnTo>
                    <a:lnTo>
                      <a:pt x="40082" y="18482"/>
                    </a:lnTo>
                    <a:lnTo>
                      <a:pt x="40397" y="18184"/>
                    </a:lnTo>
                    <a:lnTo>
                      <a:pt x="40695" y="17869"/>
                    </a:lnTo>
                    <a:lnTo>
                      <a:pt x="40993" y="17553"/>
                    </a:lnTo>
                    <a:lnTo>
                      <a:pt x="41291" y="17221"/>
                    </a:lnTo>
                    <a:lnTo>
                      <a:pt x="41553" y="16870"/>
                    </a:lnTo>
                    <a:lnTo>
                      <a:pt x="41834" y="16520"/>
                    </a:lnTo>
                    <a:lnTo>
                      <a:pt x="42096" y="16152"/>
                    </a:lnTo>
                    <a:lnTo>
                      <a:pt x="42342" y="15784"/>
                    </a:lnTo>
                    <a:lnTo>
                      <a:pt x="42587" y="15399"/>
                    </a:lnTo>
                    <a:lnTo>
                      <a:pt x="42815" y="15013"/>
                    </a:lnTo>
                    <a:lnTo>
                      <a:pt x="43042" y="14610"/>
                    </a:lnTo>
                    <a:lnTo>
                      <a:pt x="43235" y="14207"/>
                    </a:lnTo>
                    <a:lnTo>
                      <a:pt x="43445" y="13805"/>
                    </a:lnTo>
                    <a:lnTo>
                      <a:pt x="43620" y="13402"/>
                    </a:lnTo>
                    <a:lnTo>
                      <a:pt x="43796" y="12999"/>
                    </a:lnTo>
                    <a:lnTo>
                      <a:pt x="43953" y="12578"/>
                    </a:lnTo>
                    <a:lnTo>
                      <a:pt x="44111" y="12158"/>
                    </a:lnTo>
                    <a:lnTo>
                      <a:pt x="44234" y="11737"/>
                    </a:lnTo>
                    <a:lnTo>
                      <a:pt x="44356" y="11334"/>
                    </a:lnTo>
                    <a:lnTo>
                      <a:pt x="44461" y="10914"/>
                    </a:lnTo>
                    <a:lnTo>
                      <a:pt x="44549" y="10494"/>
                    </a:lnTo>
                    <a:lnTo>
                      <a:pt x="44619" y="10073"/>
                    </a:lnTo>
                    <a:lnTo>
                      <a:pt x="44689" y="9670"/>
                    </a:lnTo>
                    <a:lnTo>
                      <a:pt x="44724" y="9267"/>
                    </a:lnTo>
                    <a:lnTo>
                      <a:pt x="44759" y="8864"/>
                    </a:lnTo>
                    <a:lnTo>
                      <a:pt x="44759" y="8462"/>
                    </a:lnTo>
                    <a:lnTo>
                      <a:pt x="44759" y="7095"/>
                    </a:lnTo>
                    <a:lnTo>
                      <a:pt x="44759" y="6885"/>
                    </a:lnTo>
                    <a:lnTo>
                      <a:pt x="44759" y="6429"/>
                    </a:lnTo>
                    <a:lnTo>
                      <a:pt x="44724" y="5974"/>
                    </a:lnTo>
                    <a:lnTo>
                      <a:pt x="44672" y="5536"/>
                    </a:lnTo>
                    <a:lnTo>
                      <a:pt x="44601" y="5116"/>
                    </a:lnTo>
                    <a:lnTo>
                      <a:pt x="44514" y="4730"/>
                    </a:lnTo>
                    <a:lnTo>
                      <a:pt x="44409" y="4345"/>
                    </a:lnTo>
                    <a:lnTo>
                      <a:pt x="44269" y="3994"/>
                    </a:lnTo>
                    <a:lnTo>
                      <a:pt x="44128" y="3662"/>
                    </a:lnTo>
                    <a:lnTo>
                      <a:pt x="43971" y="3346"/>
                    </a:lnTo>
                    <a:lnTo>
                      <a:pt x="43796" y="3048"/>
                    </a:lnTo>
                    <a:lnTo>
                      <a:pt x="43603" y="2768"/>
                    </a:lnTo>
                    <a:lnTo>
                      <a:pt x="43393" y="2505"/>
                    </a:lnTo>
                    <a:lnTo>
                      <a:pt x="43165" y="2278"/>
                    </a:lnTo>
                    <a:lnTo>
                      <a:pt x="42937" y="2067"/>
                    </a:lnTo>
                    <a:lnTo>
                      <a:pt x="42674" y="1875"/>
                    </a:lnTo>
                    <a:lnTo>
                      <a:pt x="42412" y="1717"/>
                    </a:lnTo>
                    <a:lnTo>
                      <a:pt x="42131" y="1559"/>
                    </a:lnTo>
                    <a:lnTo>
                      <a:pt x="41851" y="1437"/>
                    </a:lnTo>
                    <a:lnTo>
                      <a:pt x="41553" y="1349"/>
                    </a:lnTo>
                    <a:lnTo>
                      <a:pt x="41238" y="1262"/>
                    </a:lnTo>
                    <a:lnTo>
                      <a:pt x="40905" y="1209"/>
                    </a:lnTo>
                    <a:lnTo>
                      <a:pt x="40572" y="1192"/>
                    </a:lnTo>
                    <a:lnTo>
                      <a:pt x="40222" y="1174"/>
                    </a:lnTo>
                    <a:lnTo>
                      <a:pt x="39872" y="1192"/>
                    </a:lnTo>
                    <a:lnTo>
                      <a:pt x="39504" y="1244"/>
                    </a:lnTo>
                    <a:lnTo>
                      <a:pt x="39136" y="1314"/>
                    </a:lnTo>
                    <a:lnTo>
                      <a:pt x="38750" y="1402"/>
                    </a:lnTo>
                    <a:lnTo>
                      <a:pt x="38365" y="1524"/>
                    </a:lnTo>
                    <a:lnTo>
                      <a:pt x="37980" y="1665"/>
                    </a:lnTo>
                    <a:lnTo>
                      <a:pt x="37577" y="1840"/>
                    </a:lnTo>
                    <a:lnTo>
                      <a:pt x="37174" y="2050"/>
                    </a:lnTo>
                    <a:lnTo>
                      <a:pt x="36753" y="2278"/>
                    </a:lnTo>
                    <a:lnTo>
                      <a:pt x="36280" y="2558"/>
                    </a:lnTo>
                    <a:lnTo>
                      <a:pt x="35825" y="2873"/>
                    </a:lnTo>
                    <a:lnTo>
                      <a:pt x="35369" y="3224"/>
                    </a:lnTo>
                    <a:lnTo>
                      <a:pt x="34914" y="3592"/>
                    </a:lnTo>
                    <a:lnTo>
                      <a:pt x="34476" y="3977"/>
                    </a:lnTo>
                    <a:lnTo>
                      <a:pt x="34056" y="4380"/>
                    </a:lnTo>
                    <a:lnTo>
                      <a:pt x="33635" y="4818"/>
                    </a:lnTo>
                    <a:lnTo>
                      <a:pt x="33232" y="5273"/>
                    </a:lnTo>
                    <a:lnTo>
                      <a:pt x="33092" y="4800"/>
                    </a:lnTo>
                    <a:lnTo>
                      <a:pt x="32934" y="4345"/>
                    </a:lnTo>
                    <a:lnTo>
                      <a:pt x="32759" y="3907"/>
                    </a:lnTo>
                    <a:lnTo>
                      <a:pt x="32567" y="3504"/>
                    </a:lnTo>
                    <a:lnTo>
                      <a:pt x="32356" y="3101"/>
                    </a:lnTo>
                    <a:lnTo>
                      <a:pt x="32129" y="2733"/>
                    </a:lnTo>
                    <a:lnTo>
                      <a:pt x="31883" y="2400"/>
                    </a:lnTo>
                    <a:lnTo>
                      <a:pt x="31621" y="2067"/>
                    </a:lnTo>
                    <a:lnTo>
                      <a:pt x="31340" y="1770"/>
                    </a:lnTo>
                    <a:lnTo>
                      <a:pt x="31043" y="1489"/>
                    </a:lnTo>
                    <a:lnTo>
                      <a:pt x="30727" y="1227"/>
                    </a:lnTo>
                    <a:lnTo>
                      <a:pt x="30412" y="999"/>
                    </a:lnTo>
                    <a:lnTo>
                      <a:pt x="30079" y="789"/>
                    </a:lnTo>
                    <a:lnTo>
                      <a:pt x="29711" y="613"/>
                    </a:lnTo>
                    <a:lnTo>
                      <a:pt x="29361" y="438"/>
                    </a:lnTo>
                    <a:lnTo>
                      <a:pt x="28975" y="316"/>
                    </a:lnTo>
                    <a:lnTo>
                      <a:pt x="28590" y="193"/>
                    </a:lnTo>
                    <a:lnTo>
                      <a:pt x="28187" y="105"/>
                    </a:lnTo>
                    <a:lnTo>
                      <a:pt x="27767" y="53"/>
                    </a:lnTo>
                    <a:lnTo>
                      <a:pt x="27346" y="18"/>
                    </a:lnTo>
                    <a:lnTo>
                      <a:pt x="26908" y="0"/>
                    </a:lnTo>
                    <a:close/>
                  </a:path>
                </a:pathLst>
              </a:custGeom>
              <a:solidFill>
                <a:schemeClr val="accent5"/>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957" name="Google Shape;2957;p40"/>
              <p:cNvSpPr/>
              <p:nvPr/>
            </p:nvSpPr>
            <p:spPr>
              <a:xfrm>
                <a:off x="-2797263" y="2210650"/>
                <a:ext cx="760709" cy="721800"/>
              </a:xfrm>
              <a:custGeom>
                <a:avLst/>
                <a:gdLst/>
                <a:ahLst/>
                <a:cxnLst/>
                <a:rect l="l" t="t" r="r" b="b"/>
                <a:pathLst>
                  <a:path w="33197" h="31499" extrusionOk="0">
                    <a:moveTo>
                      <a:pt x="22143" y="1"/>
                    </a:moveTo>
                    <a:lnTo>
                      <a:pt x="21618" y="36"/>
                    </a:lnTo>
                    <a:lnTo>
                      <a:pt x="21075" y="71"/>
                    </a:lnTo>
                    <a:lnTo>
                      <a:pt x="20532" y="141"/>
                    </a:lnTo>
                    <a:lnTo>
                      <a:pt x="19988" y="229"/>
                    </a:lnTo>
                    <a:lnTo>
                      <a:pt x="19428" y="334"/>
                    </a:lnTo>
                    <a:lnTo>
                      <a:pt x="18867" y="456"/>
                    </a:lnTo>
                    <a:lnTo>
                      <a:pt x="18307" y="597"/>
                    </a:lnTo>
                    <a:lnTo>
                      <a:pt x="17729" y="772"/>
                    </a:lnTo>
                    <a:lnTo>
                      <a:pt x="17151" y="964"/>
                    </a:lnTo>
                    <a:lnTo>
                      <a:pt x="16590" y="1175"/>
                    </a:lnTo>
                    <a:lnTo>
                      <a:pt x="15994" y="1402"/>
                    </a:lnTo>
                    <a:lnTo>
                      <a:pt x="15416" y="1665"/>
                    </a:lnTo>
                    <a:lnTo>
                      <a:pt x="14821" y="1945"/>
                    </a:lnTo>
                    <a:lnTo>
                      <a:pt x="14243" y="2261"/>
                    </a:lnTo>
                    <a:lnTo>
                      <a:pt x="13647" y="2594"/>
                    </a:lnTo>
                    <a:lnTo>
                      <a:pt x="12491" y="3259"/>
                    </a:lnTo>
                    <a:lnTo>
                      <a:pt x="11405" y="3942"/>
                    </a:lnTo>
                    <a:lnTo>
                      <a:pt x="10389" y="4608"/>
                    </a:lnTo>
                    <a:lnTo>
                      <a:pt x="9425" y="5291"/>
                    </a:lnTo>
                    <a:lnTo>
                      <a:pt x="8952" y="5642"/>
                    </a:lnTo>
                    <a:lnTo>
                      <a:pt x="8514" y="5992"/>
                    </a:lnTo>
                    <a:lnTo>
                      <a:pt x="8059" y="6360"/>
                    </a:lnTo>
                    <a:lnTo>
                      <a:pt x="7638" y="6710"/>
                    </a:lnTo>
                    <a:lnTo>
                      <a:pt x="7218" y="7078"/>
                    </a:lnTo>
                    <a:lnTo>
                      <a:pt x="6797" y="7464"/>
                    </a:lnTo>
                    <a:lnTo>
                      <a:pt x="6395" y="7849"/>
                    </a:lnTo>
                    <a:lnTo>
                      <a:pt x="6009" y="8234"/>
                    </a:lnTo>
                    <a:lnTo>
                      <a:pt x="5606" y="8637"/>
                    </a:lnTo>
                    <a:lnTo>
                      <a:pt x="5221" y="9058"/>
                    </a:lnTo>
                    <a:lnTo>
                      <a:pt x="4853" y="9496"/>
                    </a:lnTo>
                    <a:lnTo>
                      <a:pt x="4468" y="9934"/>
                    </a:lnTo>
                    <a:lnTo>
                      <a:pt x="4100" y="10389"/>
                    </a:lnTo>
                    <a:lnTo>
                      <a:pt x="3732" y="10862"/>
                    </a:lnTo>
                    <a:lnTo>
                      <a:pt x="3364" y="11335"/>
                    </a:lnTo>
                    <a:lnTo>
                      <a:pt x="2996" y="11843"/>
                    </a:lnTo>
                    <a:lnTo>
                      <a:pt x="2260" y="12894"/>
                    </a:lnTo>
                    <a:lnTo>
                      <a:pt x="1507" y="14033"/>
                    </a:lnTo>
                    <a:lnTo>
                      <a:pt x="771" y="15242"/>
                    </a:lnTo>
                    <a:lnTo>
                      <a:pt x="1" y="16555"/>
                    </a:lnTo>
                    <a:lnTo>
                      <a:pt x="333" y="16748"/>
                    </a:lnTo>
                    <a:lnTo>
                      <a:pt x="684" y="16941"/>
                    </a:lnTo>
                    <a:lnTo>
                      <a:pt x="1034" y="17151"/>
                    </a:lnTo>
                    <a:lnTo>
                      <a:pt x="1384" y="17344"/>
                    </a:lnTo>
                    <a:lnTo>
                      <a:pt x="1735" y="17554"/>
                    </a:lnTo>
                    <a:lnTo>
                      <a:pt x="2068" y="17747"/>
                    </a:lnTo>
                    <a:lnTo>
                      <a:pt x="2418" y="17939"/>
                    </a:lnTo>
                    <a:lnTo>
                      <a:pt x="2768" y="18150"/>
                    </a:lnTo>
                    <a:lnTo>
                      <a:pt x="3119" y="18342"/>
                    </a:lnTo>
                    <a:lnTo>
                      <a:pt x="4993" y="19428"/>
                    </a:lnTo>
                    <a:lnTo>
                      <a:pt x="7481" y="20865"/>
                    </a:lnTo>
                    <a:lnTo>
                      <a:pt x="7831" y="21075"/>
                    </a:lnTo>
                    <a:lnTo>
                      <a:pt x="8181" y="21268"/>
                    </a:lnTo>
                    <a:lnTo>
                      <a:pt x="8514" y="21478"/>
                    </a:lnTo>
                    <a:lnTo>
                      <a:pt x="8532" y="21460"/>
                    </a:lnTo>
                    <a:lnTo>
                      <a:pt x="8865" y="21671"/>
                    </a:lnTo>
                    <a:lnTo>
                      <a:pt x="9215" y="21863"/>
                    </a:lnTo>
                    <a:lnTo>
                      <a:pt x="9565" y="22074"/>
                    </a:lnTo>
                    <a:lnTo>
                      <a:pt x="9916" y="22266"/>
                    </a:lnTo>
                    <a:lnTo>
                      <a:pt x="10249" y="22476"/>
                    </a:lnTo>
                    <a:lnTo>
                      <a:pt x="12491" y="23755"/>
                    </a:lnTo>
                    <a:lnTo>
                      <a:pt x="12824" y="23965"/>
                    </a:lnTo>
                    <a:lnTo>
                      <a:pt x="13174" y="24158"/>
                    </a:lnTo>
                    <a:lnTo>
                      <a:pt x="13524" y="24351"/>
                    </a:lnTo>
                    <a:lnTo>
                      <a:pt x="13875" y="24561"/>
                    </a:lnTo>
                    <a:lnTo>
                      <a:pt x="14155" y="24719"/>
                    </a:lnTo>
                    <a:lnTo>
                      <a:pt x="13962" y="25069"/>
                    </a:lnTo>
                    <a:lnTo>
                      <a:pt x="13787" y="25419"/>
                    </a:lnTo>
                    <a:lnTo>
                      <a:pt x="13647" y="25787"/>
                    </a:lnTo>
                    <a:lnTo>
                      <a:pt x="13524" y="26155"/>
                    </a:lnTo>
                    <a:lnTo>
                      <a:pt x="13419" y="26523"/>
                    </a:lnTo>
                    <a:lnTo>
                      <a:pt x="13349" y="26891"/>
                    </a:lnTo>
                    <a:lnTo>
                      <a:pt x="13314" y="27259"/>
                    </a:lnTo>
                    <a:lnTo>
                      <a:pt x="13297" y="27627"/>
                    </a:lnTo>
                    <a:lnTo>
                      <a:pt x="13314" y="27995"/>
                    </a:lnTo>
                    <a:lnTo>
                      <a:pt x="13367" y="28327"/>
                    </a:lnTo>
                    <a:lnTo>
                      <a:pt x="13402" y="28485"/>
                    </a:lnTo>
                    <a:lnTo>
                      <a:pt x="13454" y="28625"/>
                    </a:lnTo>
                    <a:lnTo>
                      <a:pt x="13507" y="28765"/>
                    </a:lnTo>
                    <a:lnTo>
                      <a:pt x="13577" y="28906"/>
                    </a:lnTo>
                    <a:lnTo>
                      <a:pt x="13647" y="29011"/>
                    </a:lnTo>
                    <a:lnTo>
                      <a:pt x="13735" y="29133"/>
                    </a:lnTo>
                    <a:lnTo>
                      <a:pt x="13822" y="29238"/>
                    </a:lnTo>
                    <a:lnTo>
                      <a:pt x="13910" y="29326"/>
                    </a:lnTo>
                    <a:lnTo>
                      <a:pt x="14015" y="29396"/>
                    </a:lnTo>
                    <a:lnTo>
                      <a:pt x="14120" y="29484"/>
                    </a:lnTo>
                    <a:lnTo>
                      <a:pt x="14225" y="29536"/>
                    </a:lnTo>
                    <a:lnTo>
                      <a:pt x="14348" y="29589"/>
                    </a:lnTo>
                    <a:lnTo>
                      <a:pt x="14505" y="29711"/>
                    </a:lnTo>
                    <a:lnTo>
                      <a:pt x="14698" y="29799"/>
                    </a:lnTo>
                    <a:lnTo>
                      <a:pt x="14856" y="29904"/>
                    </a:lnTo>
                    <a:lnTo>
                      <a:pt x="15031" y="29992"/>
                    </a:lnTo>
                    <a:lnTo>
                      <a:pt x="15206" y="30097"/>
                    </a:lnTo>
                    <a:lnTo>
                      <a:pt x="15381" y="30184"/>
                    </a:lnTo>
                    <a:lnTo>
                      <a:pt x="15556" y="30307"/>
                    </a:lnTo>
                    <a:lnTo>
                      <a:pt x="15732" y="30395"/>
                    </a:lnTo>
                    <a:lnTo>
                      <a:pt x="15889" y="30500"/>
                    </a:lnTo>
                    <a:lnTo>
                      <a:pt x="16082" y="30587"/>
                    </a:lnTo>
                    <a:lnTo>
                      <a:pt x="16240" y="30710"/>
                    </a:lnTo>
                    <a:lnTo>
                      <a:pt x="16432" y="30798"/>
                    </a:lnTo>
                    <a:lnTo>
                      <a:pt x="16590" y="30903"/>
                    </a:lnTo>
                    <a:lnTo>
                      <a:pt x="16765" y="30990"/>
                    </a:lnTo>
                    <a:lnTo>
                      <a:pt x="16940" y="31095"/>
                    </a:lnTo>
                    <a:lnTo>
                      <a:pt x="17116" y="31183"/>
                    </a:lnTo>
                    <a:lnTo>
                      <a:pt x="17221" y="31270"/>
                    </a:lnTo>
                    <a:lnTo>
                      <a:pt x="17326" y="31323"/>
                    </a:lnTo>
                    <a:lnTo>
                      <a:pt x="17448" y="31393"/>
                    </a:lnTo>
                    <a:lnTo>
                      <a:pt x="17571" y="31428"/>
                    </a:lnTo>
                    <a:lnTo>
                      <a:pt x="17694" y="31463"/>
                    </a:lnTo>
                    <a:lnTo>
                      <a:pt x="17816" y="31481"/>
                    </a:lnTo>
                    <a:lnTo>
                      <a:pt x="17956" y="31498"/>
                    </a:lnTo>
                    <a:lnTo>
                      <a:pt x="18237" y="31498"/>
                    </a:lnTo>
                    <a:lnTo>
                      <a:pt x="18394" y="31481"/>
                    </a:lnTo>
                    <a:lnTo>
                      <a:pt x="18552" y="31446"/>
                    </a:lnTo>
                    <a:lnTo>
                      <a:pt x="18692" y="31411"/>
                    </a:lnTo>
                    <a:lnTo>
                      <a:pt x="19025" y="31288"/>
                    </a:lnTo>
                    <a:lnTo>
                      <a:pt x="19358" y="31113"/>
                    </a:lnTo>
                    <a:lnTo>
                      <a:pt x="19656" y="30920"/>
                    </a:lnTo>
                    <a:lnTo>
                      <a:pt x="19936" y="30692"/>
                    </a:lnTo>
                    <a:lnTo>
                      <a:pt x="20234" y="30447"/>
                    </a:lnTo>
                    <a:lnTo>
                      <a:pt x="20497" y="30184"/>
                    </a:lnTo>
                    <a:lnTo>
                      <a:pt x="20759" y="29887"/>
                    </a:lnTo>
                    <a:lnTo>
                      <a:pt x="20987" y="29589"/>
                    </a:lnTo>
                    <a:lnTo>
                      <a:pt x="21215" y="29256"/>
                    </a:lnTo>
                    <a:lnTo>
                      <a:pt x="21425" y="28923"/>
                    </a:lnTo>
                    <a:lnTo>
                      <a:pt x="21618" y="28573"/>
                    </a:lnTo>
                    <a:lnTo>
                      <a:pt x="21793" y="28205"/>
                    </a:lnTo>
                    <a:lnTo>
                      <a:pt x="21933" y="27837"/>
                    </a:lnTo>
                    <a:lnTo>
                      <a:pt x="22056" y="27469"/>
                    </a:lnTo>
                    <a:lnTo>
                      <a:pt x="22161" y="27101"/>
                    </a:lnTo>
                    <a:lnTo>
                      <a:pt x="22231" y="26733"/>
                    </a:lnTo>
                    <a:lnTo>
                      <a:pt x="22283" y="26365"/>
                    </a:lnTo>
                    <a:lnTo>
                      <a:pt x="22283" y="26015"/>
                    </a:lnTo>
                    <a:lnTo>
                      <a:pt x="22283" y="25682"/>
                    </a:lnTo>
                    <a:lnTo>
                      <a:pt x="22231" y="25367"/>
                    </a:lnTo>
                    <a:lnTo>
                      <a:pt x="22161" y="25069"/>
                    </a:lnTo>
                    <a:lnTo>
                      <a:pt x="22056" y="24824"/>
                    </a:lnTo>
                    <a:lnTo>
                      <a:pt x="21933" y="24596"/>
                    </a:lnTo>
                    <a:lnTo>
                      <a:pt x="21793" y="24403"/>
                    </a:lnTo>
                    <a:lnTo>
                      <a:pt x="21618" y="24246"/>
                    </a:lnTo>
                    <a:lnTo>
                      <a:pt x="21425" y="24123"/>
                    </a:lnTo>
                    <a:lnTo>
                      <a:pt x="21337" y="24088"/>
                    </a:lnTo>
                    <a:lnTo>
                      <a:pt x="21250" y="24071"/>
                    </a:lnTo>
                    <a:lnTo>
                      <a:pt x="21162" y="24001"/>
                    </a:lnTo>
                    <a:lnTo>
                      <a:pt x="21075" y="23930"/>
                    </a:lnTo>
                    <a:lnTo>
                      <a:pt x="20987" y="23895"/>
                    </a:lnTo>
                    <a:lnTo>
                      <a:pt x="20899" y="23860"/>
                    </a:lnTo>
                    <a:lnTo>
                      <a:pt x="20812" y="23790"/>
                    </a:lnTo>
                    <a:lnTo>
                      <a:pt x="20724" y="23738"/>
                    </a:lnTo>
                    <a:lnTo>
                      <a:pt x="20637" y="23703"/>
                    </a:lnTo>
                    <a:lnTo>
                      <a:pt x="20549" y="23668"/>
                    </a:lnTo>
                    <a:lnTo>
                      <a:pt x="20479" y="23598"/>
                    </a:lnTo>
                    <a:lnTo>
                      <a:pt x="20391" y="23528"/>
                    </a:lnTo>
                    <a:lnTo>
                      <a:pt x="20304" y="23493"/>
                    </a:lnTo>
                    <a:lnTo>
                      <a:pt x="20199" y="23457"/>
                    </a:lnTo>
                    <a:lnTo>
                      <a:pt x="20129" y="23387"/>
                    </a:lnTo>
                    <a:lnTo>
                      <a:pt x="20041" y="23335"/>
                    </a:lnTo>
                    <a:lnTo>
                      <a:pt x="19953" y="23300"/>
                    </a:lnTo>
                    <a:lnTo>
                      <a:pt x="19866" y="23265"/>
                    </a:lnTo>
                    <a:lnTo>
                      <a:pt x="19778" y="23195"/>
                    </a:lnTo>
                    <a:lnTo>
                      <a:pt x="19691" y="23125"/>
                    </a:lnTo>
                    <a:lnTo>
                      <a:pt x="19603" y="23090"/>
                    </a:lnTo>
                    <a:lnTo>
                      <a:pt x="19515" y="23072"/>
                    </a:lnTo>
                    <a:lnTo>
                      <a:pt x="19428" y="23002"/>
                    </a:lnTo>
                    <a:lnTo>
                      <a:pt x="19340" y="22932"/>
                    </a:lnTo>
                    <a:lnTo>
                      <a:pt x="19253" y="22897"/>
                    </a:lnTo>
                    <a:lnTo>
                      <a:pt x="19165" y="22862"/>
                    </a:lnTo>
                    <a:lnTo>
                      <a:pt x="19078" y="22792"/>
                    </a:lnTo>
                    <a:lnTo>
                      <a:pt x="18990" y="22739"/>
                    </a:lnTo>
                    <a:lnTo>
                      <a:pt x="18902" y="22704"/>
                    </a:lnTo>
                    <a:lnTo>
                      <a:pt x="18815" y="22669"/>
                    </a:lnTo>
                    <a:lnTo>
                      <a:pt x="18745" y="22599"/>
                    </a:lnTo>
                    <a:lnTo>
                      <a:pt x="18657" y="22529"/>
                    </a:lnTo>
                    <a:lnTo>
                      <a:pt x="18570" y="22494"/>
                    </a:lnTo>
                    <a:lnTo>
                      <a:pt x="18482" y="22459"/>
                    </a:lnTo>
                    <a:lnTo>
                      <a:pt x="18394" y="22389"/>
                    </a:lnTo>
                    <a:lnTo>
                      <a:pt x="18307" y="22336"/>
                    </a:lnTo>
                    <a:lnTo>
                      <a:pt x="18289" y="22336"/>
                    </a:lnTo>
                    <a:lnTo>
                      <a:pt x="18552" y="22126"/>
                    </a:lnTo>
                    <a:lnTo>
                      <a:pt x="18815" y="21933"/>
                    </a:lnTo>
                    <a:lnTo>
                      <a:pt x="19078" y="21758"/>
                    </a:lnTo>
                    <a:lnTo>
                      <a:pt x="19358" y="21601"/>
                    </a:lnTo>
                    <a:lnTo>
                      <a:pt x="19621" y="21443"/>
                    </a:lnTo>
                    <a:lnTo>
                      <a:pt x="19901" y="21320"/>
                    </a:lnTo>
                    <a:lnTo>
                      <a:pt x="20164" y="21198"/>
                    </a:lnTo>
                    <a:lnTo>
                      <a:pt x="20426" y="21110"/>
                    </a:lnTo>
                    <a:lnTo>
                      <a:pt x="20672" y="21022"/>
                    </a:lnTo>
                    <a:lnTo>
                      <a:pt x="20934" y="20970"/>
                    </a:lnTo>
                    <a:lnTo>
                      <a:pt x="21180" y="20917"/>
                    </a:lnTo>
                    <a:lnTo>
                      <a:pt x="21425" y="20882"/>
                    </a:lnTo>
                    <a:lnTo>
                      <a:pt x="21880" y="20882"/>
                    </a:lnTo>
                    <a:lnTo>
                      <a:pt x="22108" y="20900"/>
                    </a:lnTo>
                    <a:lnTo>
                      <a:pt x="22318" y="20935"/>
                    </a:lnTo>
                    <a:lnTo>
                      <a:pt x="22529" y="20987"/>
                    </a:lnTo>
                    <a:lnTo>
                      <a:pt x="22721" y="21058"/>
                    </a:lnTo>
                    <a:lnTo>
                      <a:pt x="22914" y="21128"/>
                    </a:lnTo>
                    <a:lnTo>
                      <a:pt x="23107" y="21233"/>
                    </a:lnTo>
                    <a:lnTo>
                      <a:pt x="25139" y="17712"/>
                    </a:lnTo>
                    <a:lnTo>
                      <a:pt x="24964" y="17624"/>
                    </a:lnTo>
                    <a:lnTo>
                      <a:pt x="24771" y="17536"/>
                    </a:lnTo>
                    <a:lnTo>
                      <a:pt x="24788" y="17519"/>
                    </a:lnTo>
                    <a:lnTo>
                      <a:pt x="24613" y="17414"/>
                    </a:lnTo>
                    <a:lnTo>
                      <a:pt x="24421" y="17344"/>
                    </a:lnTo>
                    <a:lnTo>
                      <a:pt x="24438" y="17309"/>
                    </a:lnTo>
                    <a:lnTo>
                      <a:pt x="24263" y="17221"/>
                    </a:lnTo>
                    <a:lnTo>
                      <a:pt x="24088" y="17133"/>
                    </a:lnTo>
                    <a:lnTo>
                      <a:pt x="24088" y="17116"/>
                    </a:lnTo>
                    <a:lnTo>
                      <a:pt x="23912" y="17028"/>
                    </a:lnTo>
                    <a:lnTo>
                      <a:pt x="23737" y="16941"/>
                    </a:lnTo>
                    <a:lnTo>
                      <a:pt x="23755" y="16906"/>
                    </a:lnTo>
                    <a:lnTo>
                      <a:pt x="23562" y="16818"/>
                    </a:lnTo>
                    <a:lnTo>
                      <a:pt x="23387" y="16748"/>
                    </a:lnTo>
                    <a:lnTo>
                      <a:pt x="23404" y="16713"/>
                    </a:lnTo>
                    <a:lnTo>
                      <a:pt x="23229" y="16625"/>
                    </a:lnTo>
                    <a:lnTo>
                      <a:pt x="23037" y="16538"/>
                    </a:lnTo>
                    <a:lnTo>
                      <a:pt x="23054" y="16520"/>
                    </a:lnTo>
                    <a:lnTo>
                      <a:pt x="22879" y="16415"/>
                    </a:lnTo>
                    <a:lnTo>
                      <a:pt x="22686" y="16345"/>
                    </a:lnTo>
                    <a:lnTo>
                      <a:pt x="22704" y="16310"/>
                    </a:lnTo>
                    <a:lnTo>
                      <a:pt x="22529" y="16223"/>
                    </a:lnTo>
                    <a:lnTo>
                      <a:pt x="22353" y="16135"/>
                    </a:lnTo>
                    <a:lnTo>
                      <a:pt x="22371" y="16117"/>
                    </a:lnTo>
                    <a:lnTo>
                      <a:pt x="22178" y="16030"/>
                    </a:lnTo>
                    <a:lnTo>
                      <a:pt x="22003" y="15942"/>
                    </a:lnTo>
                    <a:lnTo>
                      <a:pt x="22021" y="15907"/>
                    </a:lnTo>
                    <a:lnTo>
                      <a:pt x="21705" y="15750"/>
                    </a:lnTo>
                    <a:lnTo>
                      <a:pt x="21390" y="15609"/>
                    </a:lnTo>
                    <a:lnTo>
                      <a:pt x="21057" y="15504"/>
                    </a:lnTo>
                    <a:lnTo>
                      <a:pt x="20707" y="15417"/>
                    </a:lnTo>
                    <a:lnTo>
                      <a:pt x="20356" y="15364"/>
                    </a:lnTo>
                    <a:lnTo>
                      <a:pt x="19988" y="15329"/>
                    </a:lnTo>
                    <a:lnTo>
                      <a:pt x="19603" y="15329"/>
                    </a:lnTo>
                    <a:lnTo>
                      <a:pt x="19218" y="15347"/>
                    </a:lnTo>
                    <a:lnTo>
                      <a:pt x="18815" y="15382"/>
                    </a:lnTo>
                    <a:lnTo>
                      <a:pt x="18394" y="15469"/>
                    </a:lnTo>
                    <a:lnTo>
                      <a:pt x="17974" y="15574"/>
                    </a:lnTo>
                    <a:lnTo>
                      <a:pt x="17553" y="15697"/>
                    </a:lnTo>
                    <a:lnTo>
                      <a:pt x="17116" y="15872"/>
                    </a:lnTo>
                    <a:lnTo>
                      <a:pt x="16678" y="16047"/>
                    </a:lnTo>
                    <a:lnTo>
                      <a:pt x="16222" y="16275"/>
                    </a:lnTo>
                    <a:lnTo>
                      <a:pt x="15767" y="16520"/>
                    </a:lnTo>
                    <a:lnTo>
                      <a:pt x="15276" y="16818"/>
                    </a:lnTo>
                    <a:lnTo>
                      <a:pt x="15697" y="16468"/>
                    </a:lnTo>
                    <a:lnTo>
                      <a:pt x="16135" y="16117"/>
                    </a:lnTo>
                    <a:lnTo>
                      <a:pt x="16555" y="15785"/>
                    </a:lnTo>
                    <a:lnTo>
                      <a:pt x="17010" y="15452"/>
                    </a:lnTo>
                    <a:lnTo>
                      <a:pt x="17466" y="15136"/>
                    </a:lnTo>
                    <a:lnTo>
                      <a:pt x="17921" y="14821"/>
                    </a:lnTo>
                    <a:lnTo>
                      <a:pt x="18412" y="14523"/>
                    </a:lnTo>
                    <a:lnTo>
                      <a:pt x="18885" y="14243"/>
                    </a:lnTo>
                    <a:lnTo>
                      <a:pt x="19515" y="13893"/>
                    </a:lnTo>
                    <a:lnTo>
                      <a:pt x="20146" y="13612"/>
                    </a:lnTo>
                    <a:lnTo>
                      <a:pt x="20742" y="13367"/>
                    </a:lnTo>
                    <a:lnTo>
                      <a:pt x="21337" y="13157"/>
                    </a:lnTo>
                    <a:lnTo>
                      <a:pt x="21915" y="13017"/>
                    </a:lnTo>
                    <a:lnTo>
                      <a:pt x="22476" y="12894"/>
                    </a:lnTo>
                    <a:lnTo>
                      <a:pt x="23019" y="12824"/>
                    </a:lnTo>
                    <a:lnTo>
                      <a:pt x="23562" y="12807"/>
                    </a:lnTo>
                    <a:lnTo>
                      <a:pt x="24088" y="12807"/>
                    </a:lnTo>
                    <a:lnTo>
                      <a:pt x="24578" y="12859"/>
                    </a:lnTo>
                    <a:lnTo>
                      <a:pt x="25086" y="12929"/>
                    </a:lnTo>
                    <a:lnTo>
                      <a:pt x="25559" y="13052"/>
                    </a:lnTo>
                    <a:lnTo>
                      <a:pt x="26032" y="13192"/>
                    </a:lnTo>
                    <a:lnTo>
                      <a:pt x="26488" y="13367"/>
                    </a:lnTo>
                    <a:lnTo>
                      <a:pt x="26926" y="13577"/>
                    </a:lnTo>
                    <a:lnTo>
                      <a:pt x="27346" y="13805"/>
                    </a:lnTo>
                    <a:lnTo>
                      <a:pt x="29150" y="10669"/>
                    </a:lnTo>
                    <a:lnTo>
                      <a:pt x="28800" y="10477"/>
                    </a:lnTo>
                    <a:lnTo>
                      <a:pt x="28450" y="10284"/>
                    </a:lnTo>
                    <a:lnTo>
                      <a:pt x="28467" y="10266"/>
                    </a:lnTo>
                    <a:lnTo>
                      <a:pt x="28117" y="10074"/>
                    </a:lnTo>
                    <a:lnTo>
                      <a:pt x="27766" y="9881"/>
                    </a:lnTo>
                    <a:lnTo>
                      <a:pt x="27766" y="9864"/>
                    </a:lnTo>
                    <a:lnTo>
                      <a:pt x="27416" y="9671"/>
                    </a:lnTo>
                    <a:lnTo>
                      <a:pt x="27066" y="9478"/>
                    </a:lnTo>
                    <a:lnTo>
                      <a:pt x="27083" y="9478"/>
                    </a:lnTo>
                    <a:lnTo>
                      <a:pt x="26733" y="9285"/>
                    </a:lnTo>
                    <a:lnTo>
                      <a:pt x="26733" y="9268"/>
                    </a:lnTo>
                    <a:lnTo>
                      <a:pt x="26383" y="9075"/>
                    </a:lnTo>
                    <a:lnTo>
                      <a:pt x="26032" y="8883"/>
                    </a:lnTo>
                    <a:lnTo>
                      <a:pt x="26032" y="8865"/>
                    </a:lnTo>
                    <a:lnTo>
                      <a:pt x="25612" y="8637"/>
                    </a:lnTo>
                    <a:lnTo>
                      <a:pt x="25174" y="8410"/>
                    </a:lnTo>
                    <a:lnTo>
                      <a:pt x="24718" y="8217"/>
                    </a:lnTo>
                    <a:lnTo>
                      <a:pt x="24245" y="8024"/>
                    </a:lnTo>
                    <a:lnTo>
                      <a:pt x="23755" y="7866"/>
                    </a:lnTo>
                    <a:lnTo>
                      <a:pt x="23264" y="7709"/>
                    </a:lnTo>
                    <a:lnTo>
                      <a:pt x="22739" y="7586"/>
                    </a:lnTo>
                    <a:lnTo>
                      <a:pt x="22231" y="7481"/>
                    </a:lnTo>
                    <a:lnTo>
                      <a:pt x="21688" y="7411"/>
                    </a:lnTo>
                    <a:lnTo>
                      <a:pt x="21145" y="7358"/>
                    </a:lnTo>
                    <a:lnTo>
                      <a:pt x="20602" y="7323"/>
                    </a:lnTo>
                    <a:lnTo>
                      <a:pt x="20041" y="7323"/>
                    </a:lnTo>
                    <a:lnTo>
                      <a:pt x="19480" y="7358"/>
                    </a:lnTo>
                    <a:lnTo>
                      <a:pt x="18920" y="7429"/>
                    </a:lnTo>
                    <a:lnTo>
                      <a:pt x="18359" y="7534"/>
                    </a:lnTo>
                    <a:lnTo>
                      <a:pt x="17781" y="7656"/>
                    </a:lnTo>
                    <a:lnTo>
                      <a:pt x="18254" y="7411"/>
                    </a:lnTo>
                    <a:lnTo>
                      <a:pt x="18745" y="7183"/>
                    </a:lnTo>
                    <a:lnTo>
                      <a:pt x="19218" y="6973"/>
                    </a:lnTo>
                    <a:lnTo>
                      <a:pt x="19691" y="6780"/>
                    </a:lnTo>
                    <a:lnTo>
                      <a:pt x="20164" y="6605"/>
                    </a:lnTo>
                    <a:lnTo>
                      <a:pt x="20637" y="6448"/>
                    </a:lnTo>
                    <a:lnTo>
                      <a:pt x="21092" y="6307"/>
                    </a:lnTo>
                    <a:lnTo>
                      <a:pt x="21548" y="6185"/>
                    </a:lnTo>
                    <a:lnTo>
                      <a:pt x="22003" y="6080"/>
                    </a:lnTo>
                    <a:lnTo>
                      <a:pt x="22459" y="5975"/>
                    </a:lnTo>
                    <a:lnTo>
                      <a:pt x="22914" y="5904"/>
                    </a:lnTo>
                    <a:lnTo>
                      <a:pt x="23352" y="5852"/>
                    </a:lnTo>
                    <a:lnTo>
                      <a:pt x="23790" y="5817"/>
                    </a:lnTo>
                    <a:lnTo>
                      <a:pt x="24228" y="5782"/>
                    </a:lnTo>
                    <a:lnTo>
                      <a:pt x="24648" y="5764"/>
                    </a:lnTo>
                    <a:lnTo>
                      <a:pt x="25086" y="5764"/>
                    </a:lnTo>
                    <a:lnTo>
                      <a:pt x="25507" y="5782"/>
                    </a:lnTo>
                    <a:lnTo>
                      <a:pt x="25910" y="5817"/>
                    </a:lnTo>
                    <a:lnTo>
                      <a:pt x="26312" y="5852"/>
                    </a:lnTo>
                    <a:lnTo>
                      <a:pt x="26715" y="5904"/>
                    </a:lnTo>
                    <a:lnTo>
                      <a:pt x="27118" y="5975"/>
                    </a:lnTo>
                    <a:lnTo>
                      <a:pt x="27504" y="6062"/>
                    </a:lnTo>
                    <a:lnTo>
                      <a:pt x="27889" y="6150"/>
                    </a:lnTo>
                    <a:lnTo>
                      <a:pt x="28274" y="6255"/>
                    </a:lnTo>
                    <a:lnTo>
                      <a:pt x="28642" y="6360"/>
                    </a:lnTo>
                    <a:lnTo>
                      <a:pt x="29010" y="6500"/>
                    </a:lnTo>
                    <a:lnTo>
                      <a:pt x="29378" y="6623"/>
                    </a:lnTo>
                    <a:lnTo>
                      <a:pt x="29728" y="6780"/>
                    </a:lnTo>
                    <a:lnTo>
                      <a:pt x="30061" y="6921"/>
                    </a:lnTo>
                    <a:lnTo>
                      <a:pt x="30412" y="7096"/>
                    </a:lnTo>
                    <a:lnTo>
                      <a:pt x="30727" y="7253"/>
                    </a:lnTo>
                    <a:lnTo>
                      <a:pt x="31060" y="7446"/>
                    </a:lnTo>
                    <a:lnTo>
                      <a:pt x="33197" y="3750"/>
                    </a:lnTo>
                    <a:lnTo>
                      <a:pt x="32829" y="3557"/>
                    </a:lnTo>
                    <a:lnTo>
                      <a:pt x="32847" y="3557"/>
                    </a:lnTo>
                    <a:lnTo>
                      <a:pt x="32496" y="3364"/>
                    </a:lnTo>
                    <a:lnTo>
                      <a:pt x="32496" y="3347"/>
                    </a:lnTo>
                    <a:lnTo>
                      <a:pt x="32146" y="3172"/>
                    </a:lnTo>
                    <a:lnTo>
                      <a:pt x="32146" y="3154"/>
                    </a:lnTo>
                    <a:lnTo>
                      <a:pt x="31796" y="2961"/>
                    </a:lnTo>
                    <a:lnTo>
                      <a:pt x="31445" y="2769"/>
                    </a:lnTo>
                    <a:lnTo>
                      <a:pt x="31463" y="2751"/>
                    </a:lnTo>
                    <a:lnTo>
                      <a:pt x="31112" y="2559"/>
                    </a:lnTo>
                    <a:lnTo>
                      <a:pt x="30762" y="2366"/>
                    </a:lnTo>
                    <a:lnTo>
                      <a:pt x="30762" y="2348"/>
                    </a:lnTo>
                    <a:lnTo>
                      <a:pt x="30412" y="2156"/>
                    </a:lnTo>
                    <a:lnTo>
                      <a:pt x="30061" y="1963"/>
                    </a:lnTo>
                    <a:lnTo>
                      <a:pt x="30079" y="1963"/>
                    </a:lnTo>
                    <a:lnTo>
                      <a:pt x="29676" y="1735"/>
                    </a:lnTo>
                    <a:lnTo>
                      <a:pt x="29273" y="1525"/>
                    </a:lnTo>
                    <a:lnTo>
                      <a:pt x="28853" y="1332"/>
                    </a:lnTo>
                    <a:lnTo>
                      <a:pt x="28432" y="1140"/>
                    </a:lnTo>
                    <a:lnTo>
                      <a:pt x="27994" y="964"/>
                    </a:lnTo>
                    <a:lnTo>
                      <a:pt x="27556" y="807"/>
                    </a:lnTo>
                    <a:lnTo>
                      <a:pt x="27101" y="649"/>
                    </a:lnTo>
                    <a:lnTo>
                      <a:pt x="26645" y="526"/>
                    </a:lnTo>
                    <a:lnTo>
                      <a:pt x="26172" y="404"/>
                    </a:lnTo>
                    <a:lnTo>
                      <a:pt x="25699" y="299"/>
                    </a:lnTo>
                    <a:lnTo>
                      <a:pt x="25209" y="211"/>
                    </a:lnTo>
                    <a:lnTo>
                      <a:pt x="24718" y="124"/>
                    </a:lnTo>
                    <a:lnTo>
                      <a:pt x="24210" y="71"/>
                    </a:lnTo>
                    <a:lnTo>
                      <a:pt x="23720" y="36"/>
                    </a:lnTo>
                    <a:lnTo>
                      <a:pt x="23194" y="1"/>
                    </a:lnTo>
                    <a:close/>
                  </a:path>
                </a:pathLst>
              </a:custGeom>
              <a:solidFill>
                <a:schemeClr val="accent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958" name="Google Shape;2958;p40"/>
              <p:cNvSpPr/>
              <p:nvPr/>
            </p:nvSpPr>
            <p:spPr>
              <a:xfrm>
                <a:off x="-2421128" y="2759016"/>
                <a:ext cx="134511" cy="173833"/>
              </a:xfrm>
              <a:custGeom>
                <a:avLst/>
                <a:gdLst/>
                <a:ahLst/>
                <a:cxnLst/>
                <a:rect l="l" t="t" r="r" b="b"/>
                <a:pathLst>
                  <a:path w="5870" h="7586" extrusionOk="0">
                    <a:moveTo>
                      <a:pt x="4083" y="0"/>
                    </a:moveTo>
                    <a:lnTo>
                      <a:pt x="3802" y="35"/>
                    </a:lnTo>
                    <a:lnTo>
                      <a:pt x="3522" y="123"/>
                    </a:lnTo>
                    <a:lnTo>
                      <a:pt x="3242" y="228"/>
                    </a:lnTo>
                    <a:lnTo>
                      <a:pt x="2944" y="386"/>
                    </a:lnTo>
                    <a:lnTo>
                      <a:pt x="2629" y="579"/>
                    </a:lnTo>
                    <a:lnTo>
                      <a:pt x="2348" y="806"/>
                    </a:lnTo>
                    <a:lnTo>
                      <a:pt x="2068" y="1052"/>
                    </a:lnTo>
                    <a:lnTo>
                      <a:pt x="1788" y="1314"/>
                    </a:lnTo>
                    <a:lnTo>
                      <a:pt x="1525" y="1612"/>
                    </a:lnTo>
                    <a:lnTo>
                      <a:pt x="1297" y="1927"/>
                    </a:lnTo>
                    <a:lnTo>
                      <a:pt x="1069" y="2243"/>
                    </a:lnTo>
                    <a:lnTo>
                      <a:pt x="859" y="2593"/>
                    </a:lnTo>
                    <a:lnTo>
                      <a:pt x="667" y="2943"/>
                    </a:lnTo>
                    <a:lnTo>
                      <a:pt x="491" y="3294"/>
                    </a:lnTo>
                    <a:lnTo>
                      <a:pt x="351" y="3662"/>
                    </a:lnTo>
                    <a:lnTo>
                      <a:pt x="229" y="4030"/>
                    </a:lnTo>
                    <a:lnTo>
                      <a:pt x="123" y="4397"/>
                    </a:lnTo>
                    <a:lnTo>
                      <a:pt x="53" y="4765"/>
                    </a:lnTo>
                    <a:lnTo>
                      <a:pt x="18" y="5133"/>
                    </a:lnTo>
                    <a:lnTo>
                      <a:pt x="1" y="5484"/>
                    </a:lnTo>
                    <a:lnTo>
                      <a:pt x="18" y="5816"/>
                    </a:lnTo>
                    <a:lnTo>
                      <a:pt x="53" y="6132"/>
                    </a:lnTo>
                    <a:lnTo>
                      <a:pt x="123" y="6412"/>
                    </a:lnTo>
                    <a:lnTo>
                      <a:pt x="229" y="6675"/>
                    </a:lnTo>
                    <a:lnTo>
                      <a:pt x="351" y="6903"/>
                    </a:lnTo>
                    <a:lnTo>
                      <a:pt x="491" y="7095"/>
                    </a:lnTo>
                    <a:lnTo>
                      <a:pt x="667" y="7253"/>
                    </a:lnTo>
                    <a:lnTo>
                      <a:pt x="859" y="7393"/>
                    </a:lnTo>
                    <a:lnTo>
                      <a:pt x="1069" y="7481"/>
                    </a:lnTo>
                    <a:lnTo>
                      <a:pt x="1297" y="7551"/>
                    </a:lnTo>
                    <a:lnTo>
                      <a:pt x="1542" y="7586"/>
                    </a:lnTo>
                    <a:lnTo>
                      <a:pt x="1788" y="7568"/>
                    </a:lnTo>
                    <a:lnTo>
                      <a:pt x="2068" y="7533"/>
                    </a:lnTo>
                    <a:lnTo>
                      <a:pt x="2348" y="7463"/>
                    </a:lnTo>
                    <a:lnTo>
                      <a:pt x="2629" y="7340"/>
                    </a:lnTo>
                    <a:lnTo>
                      <a:pt x="2944" y="7183"/>
                    </a:lnTo>
                    <a:lnTo>
                      <a:pt x="3242" y="6990"/>
                    </a:lnTo>
                    <a:lnTo>
                      <a:pt x="3522" y="6762"/>
                    </a:lnTo>
                    <a:lnTo>
                      <a:pt x="3820" y="6517"/>
                    </a:lnTo>
                    <a:lnTo>
                      <a:pt x="4083" y="6254"/>
                    </a:lnTo>
                    <a:lnTo>
                      <a:pt x="4345" y="5957"/>
                    </a:lnTo>
                    <a:lnTo>
                      <a:pt x="4573" y="5659"/>
                    </a:lnTo>
                    <a:lnTo>
                      <a:pt x="4801" y="5326"/>
                    </a:lnTo>
                    <a:lnTo>
                      <a:pt x="5011" y="4993"/>
                    </a:lnTo>
                    <a:lnTo>
                      <a:pt x="5204" y="4643"/>
                    </a:lnTo>
                    <a:lnTo>
                      <a:pt x="5379" y="4275"/>
                    </a:lnTo>
                    <a:lnTo>
                      <a:pt x="5519" y="3907"/>
                    </a:lnTo>
                    <a:lnTo>
                      <a:pt x="5642" y="3539"/>
                    </a:lnTo>
                    <a:lnTo>
                      <a:pt x="5747" y="3171"/>
                    </a:lnTo>
                    <a:lnTo>
                      <a:pt x="5817" y="2803"/>
                    </a:lnTo>
                    <a:lnTo>
                      <a:pt x="5869" y="2435"/>
                    </a:lnTo>
                    <a:lnTo>
                      <a:pt x="5869" y="2085"/>
                    </a:lnTo>
                    <a:lnTo>
                      <a:pt x="5869" y="1752"/>
                    </a:lnTo>
                    <a:lnTo>
                      <a:pt x="5817" y="1437"/>
                    </a:lnTo>
                    <a:lnTo>
                      <a:pt x="5747" y="1139"/>
                    </a:lnTo>
                    <a:lnTo>
                      <a:pt x="5642" y="894"/>
                    </a:lnTo>
                    <a:lnTo>
                      <a:pt x="5519" y="666"/>
                    </a:lnTo>
                    <a:lnTo>
                      <a:pt x="5379" y="473"/>
                    </a:lnTo>
                    <a:lnTo>
                      <a:pt x="5204" y="316"/>
                    </a:lnTo>
                    <a:lnTo>
                      <a:pt x="5011" y="193"/>
                    </a:lnTo>
                    <a:lnTo>
                      <a:pt x="4801" y="106"/>
                    </a:lnTo>
                    <a:lnTo>
                      <a:pt x="4573" y="35"/>
                    </a:lnTo>
                    <a:lnTo>
                      <a:pt x="4328" y="0"/>
                    </a:lnTo>
                    <a:close/>
                  </a:path>
                </a:pathLst>
              </a:custGeom>
              <a:solidFill>
                <a:schemeClr val="accent4"/>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959" name="Google Shape;2959;p40"/>
              <p:cNvSpPr/>
              <p:nvPr/>
            </p:nvSpPr>
            <p:spPr>
              <a:xfrm>
                <a:off x="-2497001" y="2602847"/>
                <a:ext cx="275805" cy="193517"/>
              </a:xfrm>
              <a:custGeom>
                <a:avLst/>
                <a:gdLst/>
                <a:ahLst/>
                <a:cxnLst/>
                <a:rect l="l" t="t" r="r" b="b"/>
                <a:pathLst>
                  <a:path w="12036" h="8445" extrusionOk="0">
                    <a:moveTo>
                      <a:pt x="9618" y="1"/>
                    </a:moveTo>
                    <a:lnTo>
                      <a:pt x="9233" y="18"/>
                    </a:lnTo>
                    <a:lnTo>
                      <a:pt x="8830" y="71"/>
                    </a:lnTo>
                    <a:lnTo>
                      <a:pt x="8410" y="141"/>
                    </a:lnTo>
                    <a:lnTo>
                      <a:pt x="7989" y="246"/>
                    </a:lnTo>
                    <a:lnTo>
                      <a:pt x="7569" y="386"/>
                    </a:lnTo>
                    <a:lnTo>
                      <a:pt x="7131" y="544"/>
                    </a:lnTo>
                    <a:lnTo>
                      <a:pt x="6693" y="737"/>
                    </a:lnTo>
                    <a:lnTo>
                      <a:pt x="6237" y="964"/>
                    </a:lnTo>
                    <a:lnTo>
                      <a:pt x="5782" y="1210"/>
                    </a:lnTo>
                    <a:lnTo>
                      <a:pt x="5344" y="1472"/>
                    </a:lnTo>
                    <a:lnTo>
                      <a:pt x="4906" y="1753"/>
                    </a:lnTo>
                    <a:lnTo>
                      <a:pt x="4486" y="2033"/>
                    </a:lnTo>
                    <a:lnTo>
                      <a:pt x="4083" y="2313"/>
                    </a:lnTo>
                    <a:lnTo>
                      <a:pt x="3697" y="2611"/>
                    </a:lnTo>
                    <a:lnTo>
                      <a:pt x="3312" y="2926"/>
                    </a:lnTo>
                    <a:lnTo>
                      <a:pt x="2944" y="3259"/>
                    </a:lnTo>
                    <a:lnTo>
                      <a:pt x="2576" y="3592"/>
                    </a:lnTo>
                    <a:lnTo>
                      <a:pt x="2226" y="3943"/>
                    </a:lnTo>
                    <a:lnTo>
                      <a:pt x="1893" y="4328"/>
                    </a:lnTo>
                    <a:lnTo>
                      <a:pt x="1560" y="4713"/>
                    </a:lnTo>
                    <a:lnTo>
                      <a:pt x="1245" y="5116"/>
                    </a:lnTo>
                    <a:lnTo>
                      <a:pt x="929" y="5554"/>
                    </a:lnTo>
                    <a:lnTo>
                      <a:pt x="614" y="6010"/>
                    </a:lnTo>
                    <a:lnTo>
                      <a:pt x="299" y="6500"/>
                    </a:lnTo>
                    <a:lnTo>
                      <a:pt x="1" y="6991"/>
                    </a:lnTo>
                    <a:lnTo>
                      <a:pt x="2506" y="8445"/>
                    </a:lnTo>
                    <a:lnTo>
                      <a:pt x="2874" y="7831"/>
                    </a:lnTo>
                    <a:lnTo>
                      <a:pt x="3277" y="7236"/>
                    </a:lnTo>
                    <a:lnTo>
                      <a:pt x="3715" y="6675"/>
                    </a:lnTo>
                    <a:lnTo>
                      <a:pt x="3942" y="6413"/>
                    </a:lnTo>
                    <a:lnTo>
                      <a:pt x="4188" y="6150"/>
                    </a:lnTo>
                    <a:lnTo>
                      <a:pt x="4433" y="5905"/>
                    </a:lnTo>
                    <a:lnTo>
                      <a:pt x="4678" y="5677"/>
                    </a:lnTo>
                    <a:lnTo>
                      <a:pt x="4923" y="5449"/>
                    </a:lnTo>
                    <a:lnTo>
                      <a:pt x="5186" y="5221"/>
                    </a:lnTo>
                    <a:lnTo>
                      <a:pt x="5449" y="5011"/>
                    </a:lnTo>
                    <a:lnTo>
                      <a:pt x="5712" y="4836"/>
                    </a:lnTo>
                    <a:lnTo>
                      <a:pt x="5975" y="4643"/>
                    </a:lnTo>
                    <a:lnTo>
                      <a:pt x="6255" y="4486"/>
                    </a:lnTo>
                    <a:lnTo>
                      <a:pt x="6518" y="4328"/>
                    </a:lnTo>
                    <a:lnTo>
                      <a:pt x="6798" y="4205"/>
                    </a:lnTo>
                    <a:lnTo>
                      <a:pt x="7061" y="4083"/>
                    </a:lnTo>
                    <a:lnTo>
                      <a:pt x="7323" y="3995"/>
                    </a:lnTo>
                    <a:lnTo>
                      <a:pt x="7569" y="3907"/>
                    </a:lnTo>
                    <a:lnTo>
                      <a:pt x="7831" y="3855"/>
                    </a:lnTo>
                    <a:lnTo>
                      <a:pt x="8077" y="3802"/>
                    </a:lnTo>
                    <a:lnTo>
                      <a:pt x="8322" y="3767"/>
                    </a:lnTo>
                    <a:lnTo>
                      <a:pt x="8777" y="3767"/>
                    </a:lnTo>
                    <a:lnTo>
                      <a:pt x="9005" y="3785"/>
                    </a:lnTo>
                    <a:lnTo>
                      <a:pt x="9215" y="3820"/>
                    </a:lnTo>
                    <a:lnTo>
                      <a:pt x="9426" y="3872"/>
                    </a:lnTo>
                    <a:lnTo>
                      <a:pt x="9618" y="3943"/>
                    </a:lnTo>
                    <a:lnTo>
                      <a:pt x="9811" y="4013"/>
                    </a:lnTo>
                    <a:lnTo>
                      <a:pt x="10004" y="4118"/>
                    </a:lnTo>
                    <a:lnTo>
                      <a:pt x="12036" y="597"/>
                    </a:lnTo>
                    <a:lnTo>
                      <a:pt x="11720" y="439"/>
                    </a:lnTo>
                    <a:lnTo>
                      <a:pt x="11405" y="299"/>
                    </a:lnTo>
                    <a:lnTo>
                      <a:pt x="11072" y="194"/>
                    </a:lnTo>
                    <a:lnTo>
                      <a:pt x="10722" y="106"/>
                    </a:lnTo>
                    <a:lnTo>
                      <a:pt x="10372" y="36"/>
                    </a:lnTo>
                    <a:lnTo>
                      <a:pt x="10004" y="18"/>
                    </a:lnTo>
                    <a:lnTo>
                      <a:pt x="9618" y="1"/>
                    </a:lnTo>
                    <a:close/>
                  </a:path>
                </a:pathLst>
              </a:custGeom>
              <a:solidFill>
                <a:schemeClr val="accent4"/>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960" name="Google Shape;2960;p40"/>
              <p:cNvSpPr/>
              <p:nvPr/>
            </p:nvSpPr>
            <p:spPr>
              <a:xfrm>
                <a:off x="-2611395" y="2419409"/>
                <a:ext cx="482132" cy="310727"/>
              </a:xfrm>
              <a:custGeom>
                <a:avLst/>
                <a:gdLst/>
                <a:ahLst/>
                <a:cxnLst/>
                <a:rect l="l" t="t" r="r" b="b"/>
                <a:pathLst>
                  <a:path w="21040" h="13560" extrusionOk="0">
                    <a:moveTo>
                      <a:pt x="15241" y="0"/>
                    </a:moveTo>
                    <a:lnTo>
                      <a:pt x="14873" y="18"/>
                    </a:lnTo>
                    <a:lnTo>
                      <a:pt x="14505" y="35"/>
                    </a:lnTo>
                    <a:lnTo>
                      <a:pt x="14137" y="88"/>
                    </a:lnTo>
                    <a:lnTo>
                      <a:pt x="13769" y="140"/>
                    </a:lnTo>
                    <a:lnTo>
                      <a:pt x="13402" y="193"/>
                    </a:lnTo>
                    <a:lnTo>
                      <a:pt x="13034" y="281"/>
                    </a:lnTo>
                    <a:lnTo>
                      <a:pt x="12666" y="368"/>
                    </a:lnTo>
                    <a:lnTo>
                      <a:pt x="12298" y="491"/>
                    </a:lnTo>
                    <a:lnTo>
                      <a:pt x="11913" y="613"/>
                    </a:lnTo>
                    <a:lnTo>
                      <a:pt x="11545" y="754"/>
                    </a:lnTo>
                    <a:lnTo>
                      <a:pt x="11159" y="911"/>
                    </a:lnTo>
                    <a:lnTo>
                      <a:pt x="10791" y="1086"/>
                    </a:lnTo>
                    <a:lnTo>
                      <a:pt x="10423" y="1279"/>
                    </a:lnTo>
                    <a:lnTo>
                      <a:pt x="10056" y="1489"/>
                    </a:lnTo>
                    <a:lnTo>
                      <a:pt x="9250" y="1980"/>
                    </a:lnTo>
                    <a:lnTo>
                      <a:pt x="8479" y="2488"/>
                    </a:lnTo>
                    <a:lnTo>
                      <a:pt x="7743" y="2996"/>
                    </a:lnTo>
                    <a:lnTo>
                      <a:pt x="7043" y="3539"/>
                    </a:lnTo>
                    <a:lnTo>
                      <a:pt x="6359" y="4099"/>
                    </a:lnTo>
                    <a:lnTo>
                      <a:pt x="5711" y="4678"/>
                    </a:lnTo>
                    <a:lnTo>
                      <a:pt x="5081" y="5273"/>
                    </a:lnTo>
                    <a:lnTo>
                      <a:pt x="4467" y="5904"/>
                    </a:lnTo>
                    <a:lnTo>
                      <a:pt x="3872" y="6552"/>
                    </a:lnTo>
                    <a:lnTo>
                      <a:pt x="3294" y="7253"/>
                    </a:lnTo>
                    <a:lnTo>
                      <a:pt x="2716" y="7971"/>
                    </a:lnTo>
                    <a:lnTo>
                      <a:pt x="2173" y="8724"/>
                    </a:lnTo>
                    <a:lnTo>
                      <a:pt x="1612" y="9513"/>
                    </a:lnTo>
                    <a:lnTo>
                      <a:pt x="1069" y="10336"/>
                    </a:lnTo>
                    <a:lnTo>
                      <a:pt x="526" y="11212"/>
                    </a:lnTo>
                    <a:lnTo>
                      <a:pt x="0" y="12123"/>
                    </a:lnTo>
                    <a:lnTo>
                      <a:pt x="2488" y="13559"/>
                    </a:lnTo>
                    <a:lnTo>
                      <a:pt x="2908" y="12841"/>
                    </a:lnTo>
                    <a:lnTo>
                      <a:pt x="3346" y="12158"/>
                    </a:lnTo>
                    <a:lnTo>
                      <a:pt x="3802" y="11510"/>
                    </a:lnTo>
                    <a:lnTo>
                      <a:pt x="4257" y="10879"/>
                    </a:lnTo>
                    <a:lnTo>
                      <a:pt x="4713" y="10283"/>
                    </a:lnTo>
                    <a:lnTo>
                      <a:pt x="5203" y="9705"/>
                    </a:lnTo>
                    <a:lnTo>
                      <a:pt x="5694" y="9162"/>
                    </a:lnTo>
                    <a:lnTo>
                      <a:pt x="6202" y="8637"/>
                    </a:lnTo>
                    <a:lnTo>
                      <a:pt x="6710" y="8129"/>
                    </a:lnTo>
                    <a:lnTo>
                      <a:pt x="7253" y="7638"/>
                    </a:lnTo>
                    <a:lnTo>
                      <a:pt x="7796" y="7183"/>
                    </a:lnTo>
                    <a:lnTo>
                      <a:pt x="8356" y="6745"/>
                    </a:lnTo>
                    <a:lnTo>
                      <a:pt x="8934" y="6307"/>
                    </a:lnTo>
                    <a:lnTo>
                      <a:pt x="9530" y="5904"/>
                    </a:lnTo>
                    <a:lnTo>
                      <a:pt x="10143" y="5501"/>
                    </a:lnTo>
                    <a:lnTo>
                      <a:pt x="10774" y="5133"/>
                    </a:lnTo>
                    <a:lnTo>
                      <a:pt x="11404" y="4783"/>
                    </a:lnTo>
                    <a:lnTo>
                      <a:pt x="12035" y="4502"/>
                    </a:lnTo>
                    <a:lnTo>
                      <a:pt x="12631" y="4257"/>
                    </a:lnTo>
                    <a:lnTo>
                      <a:pt x="13226" y="4047"/>
                    </a:lnTo>
                    <a:lnTo>
                      <a:pt x="13804" y="3907"/>
                    </a:lnTo>
                    <a:lnTo>
                      <a:pt x="14365" y="3784"/>
                    </a:lnTo>
                    <a:lnTo>
                      <a:pt x="14908" y="3714"/>
                    </a:lnTo>
                    <a:lnTo>
                      <a:pt x="15451" y="3697"/>
                    </a:lnTo>
                    <a:lnTo>
                      <a:pt x="15977" y="3697"/>
                    </a:lnTo>
                    <a:lnTo>
                      <a:pt x="16467" y="3749"/>
                    </a:lnTo>
                    <a:lnTo>
                      <a:pt x="16975" y="3819"/>
                    </a:lnTo>
                    <a:lnTo>
                      <a:pt x="17448" y="3942"/>
                    </a:lnTo>
                    <a:lnTo>
                      <a:pt x="17921" y="4082"/>
                    </a:lnTo>
                    <a:lnTo>
                      <a:pt x="18377" y="4257"/>
                    </a:lnTo>
                    <a:lnTo>
                      <a:pt x="18815" y="4467"/>
                    </a:lnTo>
                    <a:lnTo>
                      <a:pt x="19235" y="4695"/>
                    </a:lnTo>
                    <a:lnTo>
                      <a:pt x="21039" y="1559"/>
                    </a:lnTo>
                    <a:lnTo>
                      <a:pt x="20496" y="1262"/>
                    </a:lnTo>
                    <a:lnTo>
                      <a:pt x="19901" y="981"/>
                    </a:lnTo>
                    <a:lnTo>
                      <a:pt x="19305" y="736"/>
                    </a:lnTo>
                    <a:lnTo>
                      <a:pt x="18674" y="508"/>
                    </a:lnTo>
                    <a:lnTo>
                      <a:pt x="18009" y="333"/>
                    </a:lnTo>
                    <a:lnTo>
                      <a:pt x="17676" y="246"/>
                    </a:lnTo>
                    <a:lnTo>
                      <a:pt x="17343" y="193"/>
                    </a:lnTo>
                    <a:lnTo>
                      <a:pt x="17010" y="123"/>
                    </a:lnTo>
                    <a:lnTo>
                      <a:pt x="16660" y="88"/>
                    </a:lnTo>
                    <a:lnTo>
                      <a:pt x="16310" y="53"/>
                    </a:lnTo>
                    <a:lnTo>
                      <a:pt x="15959" y="18"/>
                    </a:lnTo>
                    <a:lnTo>
                      <a:pt x="15591" y="0"/>
                    </a:lnTo>
                    <a:close/>
                  </a:path>
                </a:pathLst>
              </a:custGeom>
              <a:solidFill>
                <a:schemeClr val="accent4"/>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961" name="Google Shape;2961;p40"/>
              <p:cNvSpPr/>
              <p:nvPr/>
            </p:nvSpPr>
            <p:spPr>
              <a:xfrm>
                <a:off x="-2725812" y="2251600"/>
                <a:ext cx="689260" cy="412287"/>
              </a:xfrm>
              <a:custGeom>
                <a:avLst/>
                <a:gdLst/>
                <a:ahLst/>
                <a:cxnLst/>
                <a:rect l="l" t="t" r="r" b="b"/>
                <a:pathLst>
                  <a:path w="30079" h="17992" extrusionOk="0">
                    <a:moveTo>
                      <a:pt x="22669" y="1"/>
                    </a:moveTo>
                    <a:lnTo>
                      <a:pt x="22143" y="18"/>
                    </a:lnTo>
                    <a:lnTo>
                      <a:pt x="21618" y="36"/>
                    </a:lnTo>
                    <a:lnTo>
                      <a:pt x="21075" y="88"/>
                    </a:lnTo>
                    <a:lnTo>
                      <a:pt x="20532" y="158"/>
                    </a:lnTo>
                    <a:lnTo>
                      <a:pt x="19989" y="246"/>
                    </a:lnTo>
                    <a:lnTo>
                      <a:pt x="19428" y="334"/>
                    </a:lnTo>
                    <a:lnTo>
                      <a:pt x="18868" y="474"/>
                    </a:lnTo>
                    <a:lnTo>
                      <a:pt x="18307" y="614"/>
                    </a:lnTo>
                    <a:lnTo>
                      <a:pt x="17729" y="789"/>
                    </a:lnTo>
                    <a:lnTo>
                      <a:pt x="17151" y="964"/>
                    </a:lnTo>
                    <a:lnTo>
                      <a:pt x="16590" y="1192"/>
                    </a:lnTo>
                    <a:lnTo>
                      <a:pt x="15995" y="1420"/>
                    </a:lnTo>
                    <a:lnTo>
                      <a:pt x="15416" y="1682"/>
                    </a:lnTo>
                    <a:lnTo>
                      <a:pt x="14821" y="1963"/>
                    </a:lnTo>
                    <a:lnTo>
                      <a:pt x="14243" y="2261"/>
                    </a:lnTo>
                    <a:lnTo>
                      <a:pt x="13647" y="2593"/>
                    </a:lnTo>
                    <a:lnTo>
                      <a:pt x="12491" y="3277"/>
                    </a:lnTo>
                    <a:lnTo>
                      <a:pt x="11405" y="3960"/>
                    </a:lnTo>
                    <a:lnTo>
                      <a:pt x="10389" y="4625"/>
                    </a:lnTo>
                    <a:lnTo>
                      <a:pt x="9425" y="5309"/>
                    </a:lnTo>
                    <a:lnTo>
                      <a:pt x="8952" y="5659"/>
                    </a:lnTo>
                    <a:lnTo>
                      <a:pt x="8514" y="6009"/>
                    </a:lnTo>
                    <a:lnTo>
                      <a:pt x="8059" y="6360"/>
                    </a:lnTo>
                    <a:lnTo>
                      <a:pt x="7639" y="6728"/>
                    </a:lnTo>
                    <a:lnTo>
                      <a:pt x="7218" y="7096"/>
                    </a:lnTo>
                    <a:lnTo>
                      <a:pt x="6798" y="7463"/>
                    </a:lnTo>
                    <a:lnTo>
                      <a:pt x="6395" y="7849"/>
                    </a:lnTo>
                    <a:lnTo>
                      <a:pt x="6009" y="8252"/>
                    </a:lnTo>
                    <a:lnTo>
                      <a:pt x="5606" y="8655"/>
                    </a:lnTo>
                    <a:lnTo>
                      <a:pt x="5221" y="9075"/>
                    </a:lnTo>
                    <a:lnTo>
                      <a:pt x="4853" y="9495"/>
                    </a:lnTo>
                    <a:lnTo>
                      <a:pt x="4468" y="9933"/>
                    </a:lnTo>
                    <a:lnTo>
                      <a:pt x="4100" y="10389"/>
                    </a:lnTo>
                    <a:lnTo>
                      <a:pt x="3732" y="10862"/>
                    </a:lnTo>
                    <a:lnTo>
                      <a:pt x="3364" y="11352"/>
                    </a:lnTo>
                    <a:lnTo>
                      <a:pt x="2996" y="11860"/>
                    </a:lnTo>
                    <a:lnTo>
                      <a:pt x="2261" y="12911"/>
                    </a:lnTo>
                    <a:lnTo>
                      <a:pt x="1507" y="14033"/>
                    </a:lnTo>
                    <a:lnTo>
                      <a:pt x="771" y="15259"/>
                    </a:lnTo>
                    <a:lnTo>
                      <a:pt x="1" y="16555"/>
                    </a:lnTo>
                    <a:lnTo>
                      <a:pt x="2488" y="17992"/>
                    </a:lnTo>
                    <a:lnTo>
                      <a:pt x="3136" y="16888"/>
                    </a:lnTo>
                    <a:lnTo>
                      <a:pt x="3785" y="15872"/>
                    </a:lnTo>
                    <a:lnTo>
                      <a:pt x="4415" y="14909"/>
                    </a:lnTo>
                    <a:lnTo>
                      <a:pt x="5046" y="14015"/>
                    </a:lnTo>
                    <a:lnTo>
                      <a:pt x="5677" y="13174"/>
                    </a:lnTo>
                    <a:lnTo>
                      <a:pt x="6307" y="12386"/>
                    </a:lnTo>
                    <a:lnTo>
                      <a:pt x="6955" y="11650"/>
                    </a:lnTo>
                    <a:lnTo>
                      <a:pt x="7621" y="10949"/>
                    </a:lnTo>
                    <a:lnTo>
                      <a:pt x="8322" y="10284"/>
                    </a:lnTo>
                    <a:lnTo>
                      <a:pt x="9022" y="9653"/>
                    </a:lnTo>
                    <a:lnTo>
                      <a:pt x="9776" y="9040"/>
                    </a:lnTo>
                    <a:lnTo>
                      <a:pt x="10564" y="8444"/>
                    </a:lnTo>
                    <a:lnTo>
                      <a:pt x="11387" y="7866"/>
                    </a:lnTo>
                    <a:lnTo>
                      <a:pt x="12263" y="7288"/>
                    </a:lnTo>
                    <a:lnTo>
                      <a:pt x="13174" y="6728"/>
                    </a:lnTo>
                    <a:lnTo>
                      <a:pt x="14155" y="6150"/>
                    </a:lnTo>
                    <a:lnTo>
                      <a:pt x="14646" y="5869"/>
                    </a:lnTo>
                    <a:lnTo>
                      <a:pt x="15154" y="5606"/>
                    </a:lnTo>
                    <a:lnTo>
                      <a:pt x="15644" y="5361"/>
                    </a:lnTo>
                    <a:lnTo>
                      <a:pt x="16135" y="5151"/>
                    </a:lnTo>
                    <a:lnTo>
                      <a:pt x="16625" y="4958"/>
                    </a:lnTo>
                    <a:lnTo>
                      <a:pt x="17116" y="4783"/>
                    </a:lnTo>
                    <a:lnTo>
                      <a:pt x="17606" y="4608"/>
                    </a:lnTo>
                    <a:lnTo>
                      <a:pt x="18079" y="4468"/>
                    </a:lnTo>
                    <a:lnTo>
                      <a:pt x="18552" y="4345"/>
                    </a:lnTo>
                    <a:lnTo>
                      <a:pt x="19025" y="4258"/>
                    </a:lnTo>
                    <a:lnTo>
                      <a:pt x="19481" y="4170"/>
                    </a:lnTo>
                    <a:lnTo>
                      <a:pt x="19954" y="4100"/>
                    </a:lnTo>
                    <a:lnTo>
                      <a:pt x="20409" y="4047"/>
                    </a:lnTo>
                    <a:lnTo>
                      <a:pt x="20847" y="3995"/>
                    </a:lnTo>
                    <a:lnTo>
                      <a:pt x="21303" y="3977"/>
                    </a:lnTo>
                    <a:lnTo>
                      <a:pt x="22178" y="3977"/>
                    </a:lnTo>
                    <a:lnTo>
                      <a:pt x="22599" y="4012"/>
                    </a:lnTo>
                    <a:lnTo>
                      <a:pt x="23037" y="4047"/>
                    </a:lnTo>
                    <a:lnTo>
                      <a:pt x="23457" y="4100"/>
                    </a:lnTo>
                    <a:lnTo>
                      <a:pt x="23860" y="4170"/>
                    </a:lnTo>
                    <a:lnTo>
                      <a:pt x="24263" y="4240"/>
                    </a:lnTo>
                    <a:lnTo>
                      <a:pt x="24666" y="4328"/>
                    </a:lnTo>
                    <a:lnTo>
                      <a:pt x="25051" y="4433"/>
                    </a:lnTo>
                    <a:lnTo>
                      <a:pt x="25437" y="4555"/>
                    </a:lnTo>
                    <a:lnTo>
                      <a:pt x="25822" y="4678"/>
                    </a:lnTo>
                    <a:lnTo>
                      <a:pt x="26190" y="4818"/>
                    </a:lnTo>
                    <a:lnTo>
                      <a:pt x="26558" y="4958"/>
                    </a:lnTo>
                    <a:lnTo>
                      <a:pt x="26908" y="5116"/>
                    </a:lnTo>
                    <a:lnTo>
                      <a:pt x="27259" y="5291"/>
                    </a:lnTo>
                    <a:lnTo>
                      <a:pt x="27609" y="5466"/>
                    </a:lnTo>
                    <a:lnTo>
                      <a:pt x="27942" y="5659"/>
                    </a:lnTo>
                    <a:lnTo>
                      <a:pt x="30079" y="1963"/>
                    </a:lnTo>
                    <a:lnTo>
                      <a:pt x="29676" y="1753"/>
                    </a:lnTo>
                    <a:lnTo>
                      <a:pt x="29273" y="1542"/>
                    </a:lnTo>
                    <a:lnTo>
                      <a:pt x="28853" y="1332"/>
                    </a:lnTo>
                    <a:lnTo>
                      <a:pt x="28432" y="1157"/>
                    </a:lnTo>
                    <a:lnTo>
                      <a:pt x="27994" y="982"/>
                    </a:lnTo>
                    <a:lnTo>
                      <a:pt x="27556" y="807"/>
                    </a:lnTo>
                    <a:lnTo>
                      <a:pt x="27101" y="666"/>
                    </a:lnTo>
                    <a:lnTo>
                      <a:pt x="26645" y="526"/>
                    </a:lnTo>
                    <a:lnTo>
                      <a:pt x="26173" y="404"/>
                    </a:lnTo>
                    <a:lnTo>
                      <a:pt x="25700" y="299"/>
                    </a:lnTo>
                    <a:lnTo>
                      <a:pt x="25209" y="211"/>
                    </a:lnTo>
                    <a:lnTo>
                      <a:pt x="24719" y="141"/>
                    </a:lnTo>
                    <a:lnTo>
                      <a:pt x="24210" y="88"/>
                    </a:lnTo>
                    <a:lnTo>
                      <a:pt x="23720" y="36"/>
                    </a:lnTo>
                    <a:lnTo>
                      <a:pt x="23194" y="18"/>
                    </a:lnTo>
                    <a:lnTo>
                      <a:pt x="22669" y="1"/>
                    </a:lnTo>
                    <a:close/>
                  </a:path>
                </a:pathLst>
              </a:custGeom>
              <a:solidFill>
                <a:schemeClr val="accent4"/>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grpSp>
      <p:grpSp>
        <p:nvGrpSpPr>
          <p:cNvPr id="2962" name="Google Shape;2962;p40"/>
          <p:cNvGrpSpPr/>
          <p:nvPr/>
        </p:nvGrpSpPr>
        <p:grpSpPr>
          <a:xfrm>
            <a:off x="4619898" y="2012105"/>
            <a:ext cx="397559" cy="452337"/>
            <a:chOff x="1529350" y="258825"/>
            <a:chExt cx="423475" cy="481825"/>
          </a:xfrm>
        </p:grpSpPr>
        <p:sp>
          <p:nvSpPr>
            <p:cNvPr id="2963" name="Google Shape;2963;p40"/>
            <p:cNvSpPr/>
            <p:nvPr/>
          </p:nvSpPr>
          <p:spPr>
            <a:xfrm>
              <a:off x="1585800" y="258825"/>
              <a:ext cx="310650" cy="430550"/>
            </a:xfrm>
            <a:custGeom>
              <a:avLst/>
              <a:gdLst/>
              <a:ahLst/>
              <a:cxnLst/>
              <a:rect l="l" t="t" r="r" b="b"/>
              <a:pathLst>
                <a:path w="12426" h="17222" extrusionOk="0">
                  <a:moveTo>
                    <a:pt x="6213" y="3388"/>
                  </a:moveTo>
                  <a:cubicBezTo>
                    <a:pt x="7354" y="3388"/>
                    <a:pt x="8384" y="4074"/>
                    <a:pt x="8821" y="5131"/>
                  </a:cubicBezTo>
                  <a:cubicBezTo>
                    <a:pt x="9257" y="6185"/>
                    <a:pt x="9016" y="7399"/>
                    <a:pt x="8206" y="8206"/>
                  </a:cubicBezTo>
                  <a:cubicBezTo>
                    <a:pt x="7666" y="8748"/>
                    <a:pt x="6945" y="9035"/>
                    <a:pt x="6210" y="9035"/>
                  </a:cubicBezTo>
                  <a:cubicBezTo>
                    <a:pt x="5847" y="9035"/>
                    <a:pt x="5481" y="8965"/>
                    <a:pt x="5132" y="8820"/>
                  </a:cubicBezTo>
                  <a:cubicBezTo>
                    <a:pt x="4075" y="8383"/>
                    <a:pt x="3388" y="7354"/>
                    <a:pt x="3388" y="6212"/>
                  </a:cubicBezTo>
                  <a:cubicBezTo>
                    <a:pt x="3391" y="4652"/>
                    <a:pt x="4653" y="3391"/>
                    <a:pt x="6213" y="3388"/>
                  </a:cubicBezTo>
                  <a:close/>
                  <a:moveTo>
                    <a:pt x="6213" y="0"/>
                  </a:moveTo>
                  <a:cubicBezTo>
                    <a:pt x="2825" y="0"/>
                    <a:pt x="1" y="2728"/>
                    <a:pt x="1" y="6212"/>
                  </a:cubicBezTo>
                  <a:cubicBezTo>
                    <a:pt x="1" y="7537"/>
                    <a:pt x="398" y="8718"/>
                    <a:pt x="1163" y="9826"/>
                  </a:cubicBezTo>
                  <a:lnTo>
                    <a:pt x="5737" y="16959"/>
                  </a:lnTo>
                  <a:cubicBezTo>
                    <a:pt x="5847" y="17134"/>
                    <a:pt x="6029" y="17221"/>
                    <a:pt x="6211" y="17221"/>
                  </a:cubicBezTo>
                  <a:cubicBezTo>
                    <a:pt x="6394" y="17221"/>
                    <a:pt x="6576" y="17134"/>
                    <a:pt x="6686" y="16959"/>
                  </a:cubicBezTo>
                  <a:lnTo>
                    <a:pt x="11278" y="9802"/>
                  </a:lnTo>
                  <a:cubicBezTo>
                    <a:pt x="12025" y="8751"/>
                    <a:pt x="12425" y="7498"/>
                    <a:pt x="12422" y="6212"/>
                  </a:cubicBezTo>
                  <a:cubicBezTo>
                    <a:pt x="12422" y="2786"/>
                    <a:pt x="9637" y="0"/>
                    <a:pt x="6213" y="0"/>
                  </a:cubicBezTo>
                  <a:close/>
                </a:path>
              </a:pathLst>
            </a:custGeom>
            <a:solidFill>
              <a:schemeClr val="l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435D74"/>
                </a:solidFill>
                <a:latin typeface="Arial"/>
                <a:cs typeface="Arial"/>
                <a:sym typeface="Arial"/>
              </a:endParaRPr>
            </a:p>
          </p:txBody>
        </p:sp>
        <p:sp>
          <p:nvSpPr>
            <p:cNvPr id="2964" name="Google Shape;2964;p40"/>
            <p:cNvSpPr/>
            <p:nvPr/>
          </p:nvSpPr>
          <p:spPr>
            <a:xfrm>
              <a:off x="1529350" y="583200"/>
              <a:ext cx="423475" cy="157450"/>
            </a:xfrm>
            <a:custGeom>
              <a:avLst/>
              <a:gdLst/>
              <a:ahLst/>
              <a:cxnLst/>
              <a:rect l="l" t="t" r="r" b="b"/>
              <a:pathLst>
                <a:path w="16939" h="6298" extrusionOk="0">
                  <a:moveTo>
                    <a:pt x="4050" y="1"/>
                  </a:moveTo>
                  <a:cubicBezTo>
                    <a:pt x="1545" y="582"/>
                    <a:pt x="0" y="1642"/>
                    <a:pt x="0" y="2909"/>
                  </a:cubicBezTo>
                  <a:cubicBezTo>
                    <a:pt x="0" y="5111"/>
                    <a:pt x="4364" y="6297"/>
                    <a:pt x="8471" y="6297"/>
                  </a:cubicBezTo>
                  <a:cubicBezTo>
                    <a:pt x="12575" y="6297"/>
                    <a:pt x="16938" y="5111"/>
                    <a:pt x="16938" y="2909"/>
                  </a:cubicBezTo>
                  <a:cubicBezTo>
                    <a:pt x="16938" y="1642"/>
                    <a:pt x="15391" y="579"/>
                    <a:pt x="12882" y="1"/>
                  </a:cubicBezTo>
                  <a:lnTo>
                    <a:pt x="10040" y="4445"/>
                  </a:lnTo>
                  <a:cubicBezTo>
                    <a:pt x="9673" y="5018"/>
                    <a:pt x="9071" y="5305"/>
                    <a:pt x="8469" y="5305"/>
                  </a:cubicBezTo>
                  <a:cubicBezTo>
                    <a:pt x="7867" y="5305"/>
                    <a:pt x="7265" y="5018"/>
                    <a:pt x="6899" y="4445"/>
                  </a:cubicBezTo>
                  <a:lnTo>
                    <a:pt x="4050" y="1"/>
                  </a:lnTo>
                  <a:close/>
                </a:path>
              </a:pathLst>
            </a:custGeom>
            <a:solidFill>
              <a:schemeClr val="l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435D74"/>
                </a:solidFill>
                <a:latin typeface="Arial"/>
                <a:cs typeface="Arial"/>
                <a:sym typeface="Arial"/>
              </a:endParaRPr>
            </a:p>
          </p:txBody>
        </p:sp>
      </p:grpSp>
      <p:grpSp>
        <p:nvGrpSpPr>
          <p:cNvPr id="2965" name="Google Shape;2965;p40"/>
          <p:cNvGrpSpPr/>
          <p:nvPr/>
        </p:nvGrpSpPr>
        <p:grpSpPr>
          <a:xfrm>
            <a:off x="4592509" y="5284904"/>
            <a:ext cx="452337" cy="452337"/>
            <a:chOff x="5660400" y="238125"/>
            <a:chExt cx="481825" cy="481825"/>
          </a:xfrm>
        </p:grpSpPr>
        <p:sp>
          <p:nvSpPr>
            <p:cNvPr id="2966" name="Google Shape;2966;p40"/>
            <p:cNvSpPr/>
            <p:nvPr/>
          </p:nvSpPr>
          <p:spPr>
            <a:xfrm>
              <a:off x="5660400" y="436700"/>
              <a:ext cx="481825" cy="283250"/>
            </a:xfrm>
            <a:custGeom>
              <a:avLst/>
              <a:gdLst/>
              <a:ahLst/>
              <a:cxnLst/>
              <a:rect l="l" t="t" r="r" b="b"/>
              <a:pathLst>
                <a:path w="19273" h="11330" extrusionOk="0">
                  <a:moveTo>
                    <a:pt x="5120" y="1130"/>
                  </a:moveTo>
                  <a:cubicBezTo>
                    <a:pt x="5433" y="1130"/>
                    <a:pt x="5683" y="1380"/>
                    <a:pt x="5683" y="1693"/>
                  </a:cubicBezTo>
                  <a:cubicBezTo>
                    <a:pt x="5683" y="2006"/>
                    <a:pt x="5433" y="2259"/>
                    <a:pt x="5120" y="2259"/>
                  </a:cubicBezTo>
                  <a:lnTo>
                    <a:pt x="2861" y="2259"/>
                  </a:lnTo>
                  <a:cubicBezTo>
                    <a:pt x="2548" y="2259"/>
                    <a:pt x="2298" y="2006"/>
                    <a:pt x="2298" y="1693"/>
                  </a:cubicBezTo>
                  <a:cubicBezTo>
                    <a:pt x="2298" y="1380"/>
                    <a:pt x="2548" y="1130"/>
                    <a:pt x="2861" y="1130"/>
                  </a:cubicBezTo>
                  <a:close/>
                  <a:moveTo>
                    <a:pt x="10766" y="1130"/>
                  </a:moveTo>
                  <a:cubicBezTo>
                    <a:pt x="11079" y="1130"/>
                    <a:pt x="11329" y="1380"/>
                    <a:pt x="11329" y="1693"/>
                  </a:cubicBezTo>
                  <a:cubicBezTo>
                    <a:pt x="11329" y="2006"/>
                    <a:pt x="11079" y="2259"/>
                    <a:pt x="10766" y="2259"/>
                  </a:cubicBezTo>
                  <a:lnTo>
                    <a:pt x="8507" y="2259"/>
                  </a:lnTo>
                  <a:cubicBezTo>
                    <a:pt x="8194" y="2259"/>
                    <a:pt x="7944" y="2006"/>
                    <a:pt x="7944" y="1693"/>
                  </a:cubicBezTo>
                  <a:cubicBezTo>
                    <a:pt x="7944" y="1380"/>
                    <a:pt x="8194" y="1130"/>
                    <a:pt x="8507" y="1130"/>
                  </a:cubicBezTo>
                  <a:close/>
                  <a:moveTo>
                    <a:pt x="16412" y="1130"/>
                  </a:moveTo>
                  <a:cubicBezTo>
                    <a:pt x="16725" y="1130"/>
                    <a:pt x="16975" y="1380"/>
                    <a:pt x="16975" y="1693"/>
                  </a:cubicBezTo>
                  <a:cubicBezTo>
                    <a:pt x="16975" y="2006"/>
                    <a:pt x="16725" y="2259"/>
                    <a:pt x="16412" y="2259"/>
                  </a:cubicBezTo>
                  <a:lnTo>
                    <a:pt x="14153" y="2259"/>
                  </a:lnTo>
                  <a:cubicBezTo>
                    <a:pt x="13840" y="2259"/>
                    <a:pt x="13590" y="2006"/>
                    <a:pt x="13590" y="1693"/>
                  </a:cubicBezTo>
                  <a:cubicBezTo>
                    <a:pt x="13590" y="1380"/>
                    <a:pt x="13840" y="1130"/>
                    <a:pt x="14153" y="1130"/>
                  </a:cubicBezTo>
                  <a:close/>
                  <a:moveTo>
                    <a:pt x="5120" y="4518"/>
                  </a:moveTo>
                  <a:cubicBezTo>
                    <a:pt x="5433" y="4518"/>
                    <a:pt x="5683" y="4767"/>
                    <a:pt x="5683" y="5081"/>
                  </a:cubicBezTo>
                  <a:cubicBezTo>
                    <a:pt x="5683" y="5394"/>
                    <a:pt x="5433" y="5647"/>
                    <a:pt x="5120" y="5647"/>
                  </a:cubicBezTo>
                  <a:lnTo>
                    <a:pt x="2861" y="5647"/>
                  </a:lnTo>
                  <a:cubicBezTo>
                    <a:pt x="2548" y="5647"/>
                    <a:pt x="2298" y="5394"/>
                    <a:pt x="2298" y="5081"/>
                  </a:cubicBezTo>
                  <a:cubicBezTo>
                    <a:pt x="2298" y="4767"/>
                    <a:pt x="2548" y="4518"/>
                    <a:pt x="2861" y="4518"/>
                  </a:cubicBezTo>
                  <a:close/>
                  <a:moveTo>
                    <a:pt x="10766" y="4518"/>
                  </a:moveTo>
                  <a:cubicBezTo>
                    <a:pt x="11079" y="4518"/>
                    <a:pt x="11329" y="4767"/>
                    <a:pt x="11329" y="5081"/>
                  </a:cubicBezTo>
                  <a:cubicBezTo>
                    <a:pt x="11329" y="5394"/>
                    <a:pt x="11079" y="5647"/>
                    <a:pt x="10766" y="5647"/>
                  </a:cubicBezTo>
                  <a:lnTo>
                    <a:pt x="8507" y="5647"/>
                  </a:lnTo>
                  <a:cubicBezTo>
                    <a:pt x="8194" y="5647"/>
                    <a:pt x="7944" y="5394"/>
                    <a:pt x="7944" y="5081"/>
                  </a:cubicBezTo>
                  <a:cubicBezTo>
                    <a:pt x="7944" y="4767"/>
                    <a:pt x="8194" y="4518"/>
                    <a:pt x="8507" y="4518"/>
                  </a:cubicBezTo>
                  <a:close/>
                  <a:moveTo>
                    <a:pt x="16412" y="4518"/>
                  </a:moveTo>
                  <a:cubicBezTo>
                    <a:pt x="16725" y="4518"/>
                    <a:pt x="16975" y="4767"/>
                    <a:pt x="16975" y="5081"/>
                  </a:cubicBezTo>
                  <a:cubicBezTo>
                    <a:pt x="16975" y="5394"/>
                    <a:pt x="16725" y="5647"/>
                    <a:pt x="16412" y="5647"/>
                  </a:cubicBezTo>
                  <a:lnTo>
                    <a:pt x="14153" y="5647"/>
                  </a:lnTo>
                  <a:cubicBezTo>
                    <a:pt x="13840" y="5647"/>
                    <a:pt x="13590" y="5394"/>
                    <a:pt x="13590" y="5081"/>
                  </a:cubicBezTo>
                  <a:cubicBezTo>
                    <a:pt x="13590" y="4767"/>
                    <a:pt x="13840" y="4518"/>
                    <a:pt x="14153" y="4518"/>
                  </a:cubicBezTo>
                  <a:close/>
                  <a:moveTo>
                    <a:pt x="5120" y="7941"/>
                  </a:moveTo>
                  <a:cubicBezTo>
                    <a:pt x="5433" y="7941"/>
                    <a:pt x="5683" y="8194"/>
                    <a:pt x="5683" y="8507"/>
                  </a:cubicBezTo>
                  <a:cubicBezTo>
                    <a:pt x="5683" y="8818"/>
                    <a:pt x="5433" y="9071"/>
                    <a:pt x="5120" y="9071"/>
                  </a:cubicBezTo>
                  <a:lnTo>
                    <a:pt x="2861" y="9071"/>
                  </a:lnTo>
                  <a:cubicBezTo>
                    <a:pt x="2548" y="9071"/>
                    <a:pt x="2298" y="8818"/>
                    <a:pt x="2298" y="8507"/>
                  </a:cubicBezTo>
                  <a:cubicBezTo>
                    <a:pt x="2298" y="8194"/>
                    <a:pt x="2548" y="7941"/>
                    <a:pt x="2861" y="7941"/>
                  </a:cubicBezTo>
                  <a:close/>
                  <a:moveTo>
                    <a:pt x="10766" y="7941"/>
                  </a:moveTo>
                  <a:cubicBezTo>
                    <a:pt x="11079" y="7941"/>
                    <a:pt x="11329" y="8194"/>
                    <a:pt x="11329" y="8507"/>
                  </a:cubicBezTo>
                  <a:cubicBezTo>
                    <a:pt x="11329" y="8818"/>
                    <a:pt x="11079" y="9071"/>
                    <a:pt x="10766" y="9071"/>
                  </a:cubicBezTo>
                  <a:lnTo>
                    <a:pt x="8507" y="9071"/>
                  </a:lnTo>
                  <a:cubicBezTo>
                    <a:pt x="8194" y="9071"/>
                    <a:pt x="7944" y="8818"/>
                    <a:pt x="7944" y="8507"/>
                  </a:cubicBezTo>
                  <a:cubicBezTo>
                    <a:pt x="7944" y="8194"/>
                    <a:pt x="8194" y="7941"/>
                    <a:pt x="8507" y="7941"/>
                  </a:cubicBezTo>
                  <a:close/>
                  <a:moveTo>
                    <a:pt x="16412" y="7941"/>
                  </a:moveTo>
                  <a:cubicBezTo>
                    <a:pt x="16725" y="7941"/>
                    <a:pt x="16975" y="8194"/>
                    <a:pt x="16975" y="8507"/>
                  </a:cubicBezTo>
                  <a:cubicBezTo>
                    <a:pt x="16975" y="8818"/>
                    <a:pt x="16725" y="9071"/>
                    <a:pt x="16412" y="9071"/>
                  </a:cubicBezTo>
                  <a:lnTo>
                    <a:pt x="14153" y="9071"/>
                  </a:lnTo>
                  <a:cubicBezTo>
                    <a:pt x="13840" y="9071"/>
                    <a:pt x="13590" y="8818"/>
                    <a:pt x="13590" y="8507"/>
                  </a:cubicBezTo>
                  <a:cubicBezTo>
                    <a:pt x="13590" y="8194"/>
                    <a:pt x="13840" y="7941"/>
                    <a:pt x="14153" y="7941"/>
                  </a:cubicBezTo>
                  <a:close/>
                  <a:moveTo>
                    <a:pt x="1" y="1"/>
                  </a:moveTo>
                  <a:lnTo>
                    <a:pt x="1" y="9637"/>
                  </a:lnTo>
                  <a:cubicBezTo>
                    <a:pt x="1" y="10570"/>
                    <a:pt x="759" y="11329"/>
                    <a:pt x="1696" y="11329"/>
                  </a:cubicBezTo>
                  <a:lnTo>
                    <a:pt x="17580" y="11329"/>
                  </a:lnTo>
                  <a:cubicBezTo>
                    <a:pt x="18514" y="11329"/>
                    <a:pt x="19273" y="10570"/>
                    <a:pt x="19273" y="9637"/>
                  </a:cubicBezTo>
                  <a:lnTo>
                    <a:pt x="19273" y="1"/>
                  </a:lnTo>
                  <a:close/>
                </a:path>
              </a:pathLst>
            </a:custGeom>
            <a:solidFill>
              <a:schemeClr val="l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435D74"/>
                </a:solidFill>
                <a:latin typeface="Arial"/>
                <a:cs typeface="Arial"/>
                <a:sym typeface="Arial"/>
              </a:endParaRPr>
            </a:p>
          </p:txBody>
        </p:sp>
        <p:sp>
          <p:nvSpPr>
            <p:cNvPr id="2967" name="Google Shape;2967;p40"/>
            <p:cNvSpPr/>
            <p:nvPr/>
          </p:nvSpPr>
          <p:spPr>
            <a:xfrm>
              <a:off x="5660400" y="238125"/>
              <a:ext cx="481825" cy="170375"/>
            </a:xfrm>
            <a:custGeom>
              <a:avLst/>
              <a:gdLst/>
              <a:ahLst/>
              <a:cxnLst/>
              <a:rect l="l" t="t" r="r" b="b"/>
              <a:pathLst>
                <a:path w="19273" h="6815" extrusionOk="0">
                  <a:moveTo>
                    <a:pt x="3990" y="1129"/>
                  </a:moveTo>
                  <a:cubicBezTo>
                    <a:pt x="4304" y="1129"/>
                    <a:pt x="4557" y="1382"/>
                    <a:pt x="4557" y="1695"/>
                  </a:cubicBezTo>
                  <a:lnTo>
                    <a:pt x="4557" y="3954"/>
                  </a:lnTo>
                  <a:cubicBezTo>
                    <a:pt x="4557" y="4264"/>
                    <a:pt x="4304" y="4517"/>
                    <a:pt x="3990" y="4517"/>
                  </a:cubicBezTo>
                  <a:cubicBezTo>
                    <a:pt x="3677" y="4517"/>
                    <a:pt x="3427" y="4264"/>
                    <a:pt x="3427" y="3954"/>
                  </a:cubicBezTo>
                  <a:lnTo>
                    <a:pt x="3427" y="1695"/>
                  </a:lnTo>
                  <a:cubicBezTo>
                    <a:pt x="3427" y="1382"/>
                    <a:pt x="3677" y="1129"/>
                    <a:pt x="3990" y="1129"/>
                  </a:cubicBezTo>
                  <a:close/>
                  <a:moveTo>
                    <a:pt x="9637" y="1129"/>
                  </a:moveTo>
                  <a:cubicBezTo>
                    <a:pt x="9950" y="1129"/>
                    <a:pt x="10203" y="1382"/>
                    <a:pt x="10203" y="1695"/>
                  </a:cubicBezTo>
                  <a:lnTo>
                    <a:pt x="10203" y="3954"/>
                  </a:lnTo>
                  <a:cubicBezTo>
                    <a:pt x="10203" y="4264"/>
                    <a:pt x="9950" y="4517"/>
                    <a:pt x="9637" y="4517"/>
                  </a:cubicBezTo>
                  <a:cubicBezTo>
                    <a:pt x="9323" y="4517"/>
                    <a:pt x="9073" y="4264"/>
                    <a:pt x="9073" y="3954"/>
                  </a:cubicBezTo>
                  <a:lnTo>
                    <a:pt x="9073" y="1695"/>
                  </a:lnTo>
                  <a:cubicBezTo>
                    <a:pt x="9073" y="1382"/>
                    <a:pt x="9323" y="1129"/>
                    <a:pt x="9637" y="1129"/>
                  </a:cubicBezTo>
                  <a:close/>
                  <a:moveTo>
                    <a:pt x="15283" y="1129"/>
                  </a:moveTo>
                  <a:cubicBezTo>
                    <a:pt x="15596" y="1129"/>
                    <a:pt x="15849" y="1382"/>
                    <a:pt x="15849" y="1695"/>
                  </a:cubicBezTo>
                  <a:lnTo>
                    <a:pt x="15849" y="3954"/>
                  </a:lnTo>
                  <a:cubicBezTo>
                    <a:pt x="15849" y="4264"/>
                    <a:pt x="15596" y="4517"/>
                    <a:pt x="15283" y="4517"/>
                  </a:cubicBezTo>
                  <a:cubicBezTo>
                    <a:pt x="14969" y="4517"/>
                    <a:pt x="14719" y="4264"/>
                    <a:pt x="14719" y="3954"/>
                  </a:cubicBezTo>
                  <a:lnTo>
                    <a:pt x="14719" y="1695"/>
                  </a:lnTo>
                  <a:cubicBezTo>
                    <a:pt x="14719" y="1382"/>
                    <a:pt x="14969" y="1129"/>
                    <a:pt x="15283" y="1129"/>
                  </a:cubicBezTo>
                  <a:close/>
                  <a:moveTo>
                    <a:pt x="3990" y="0"/>
                  </a:moveTo>
                  <a:cubicBezTo>
                    <a:pt x="3054" y="0"/>
                    <a:pt x="2298" y="759"/>
                    <a:pt x="2298" y="1695"/>
                  </a:cubicBezTo>
                  <a:lnTo>
                    <a:pt x="2298" y="2258"/>
                  </a:lnTo>
                  <a:lnTo>
                    <a:pt x="1696" y="2258"/>
                  </a:lnTo>
                  <a:cubicBezTo>
                    <a:pt x="759" y="2258"/>
                    <a:pt x="1" y="3017"/>
                    <a:pt x="1" y="3954"/>
                  </a:cubicBezTo>
                  <a:lnTo>
                    <a:pt x="1" y="6814"/>
                  </a:lnTo>
                  <a:lnTo>
                    <a:pt x="19273" y="6814"/>
                  </a:lnTo>
                  <a:lnTo>
                    <a:pt x="19273" y="3954"/>
                  </a:lnTo>
                  <a:cubicBezTo>
                    <a:pt x="19273" y="3017"/>
                    <a:pt x="18514" y="2258"/>
                    <a:pt x="17580" y="2258"/>
                  </a:cubicBezTo>
                  <a:lnTo>
                    <a:pt x="16978" y="2258"/>
                  </a:lnTo>
                  <a:lnTo>
                    <a:pt x="16978" y="1695"/>
                  </a:lnTo>
                  <a:cubicBezTo>
                    <a:pt x="16978" y="759"/>
                    <a:pt x="16219" y="0"/>
                    <a:pt x="15283" y="0"/>
                  </a:cubicBezTo>
                  <a:cubicBezTo>
                    <a:pt x="14346" y="0"/>
                    <a:pt x="13590" y="759"/>
                    <a:pt x="13590" y="1695"/>
                  </a:cubicBezTo>
                  <a:lnTo>
                    <a:pt x="13590" y="2258"/>
                  </a:lnTo>
                  <a:lnTo>
                    <a:pt x="11332" y="2258"/>
                  </a:lnTo>
                  <a:lnTo>
                    <a:pt x="11332" y="1695"/>
                  </a:lnTo>
                  <a:cubicBezTo>
                    <a:pt x="11332" y="759"/>
                    <a:pt x="10573" y="0"/>
                    <a:pt x="9637" y="0"/>
                  </a:cubicBezTo>
                  <a:cubicBezTo>
                    <a:pt x="8700" y="0"/>
                    <a:pt x="7944" y="759"/>
                    <a:pt x="7944" y="1695"/>
                  </a:cubicBezTo>
                  <a:lnTo>
                    <a:pt x="7944" y="2258"/>
                  </a:lnTo>
                  <a:lnTo>
                    <a:pt x="5686" y="2258"/>
                  </a:lnTo>
                  <a:lnTo>
                    <a:pt x="5686" y="1695"/>
                  </a:lnTo>
                  <a:cubicBezTo>
                    <a:pt x="5686" y="759"/>
                    <a:pt x="4927" y="0"/>
                    <a:pt x="3990" y="0"/>
                  </a:cubicBezTo>
                  <a:close/>
                </a:path>
              </a:pathLst>
            </a:custGeom>
            <a:solidFill>
              <a:schemeClr val="l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435D74"/>
                </a:solidFill>
                <a:latin typeface="Arial"/>
                <a:cs typeface="Arial"/>
                <a:sym typeface="Arial"/>
              </a:endParaRPr>
            </a:p>
          </p:txBody>
        </p:sp>
      </p:grpSp>
      <p:grpSp>
        <p:nvGrpSpPr>
          <p:cNvPr id="2968" name="Google Shape;2968;p40"/>
          <p:cNvGrpSpPr/>
          <p:nvPr/>
        </p:nvGrpSpPr>
        <p:grpSpPr>
          <a:xfrm>
            <a:off x="7983240" y="3648437"/>
            <a:ext cx="452337" cy="452337"/>
            <a:chOff x="6235400" y="249400"/>
            <a:chExt cx="481825" cy="481825"/>
          </a:xfrm>
        </p:grpSpPr>
        <p:sp>
          <p:nvSpPr>
            <p:cNvPr id="2969" name="Google Shape;2969;p40"/>
            <p:cNvSpPr/>
            <p:nvPr/>
          </p:nvSpPr>
          <p:spPr>
            <a:xfrm>
              <a:off x="6425625" y="482025"/>
              <a:ext cx="177700" cy="135375"/>
            </a:xfrm>
            <a:custGeom>
              <a:avLst/>
              <a:gdLst/>
              <a:ahLst/>
              <a:cxnLst/>
              <a:rect l="l" t="t" r="r" b="b"/>
              <a:pathLst>
                <a:path w="7108" h="5415" extrusionOk="0">
                  <a:moveTo>
                    <a:pt x="5415" y="0"/>
                  </a:moveTo>
                  <a:lnTo>
                    <a:pt x="1" y="5415"/>
                  </a:lnTo>
                  <a:lnTo>
                    <a:pt x="7107" y="5415"/>
                  </a:lnTo>
                  <a:lnTo>
                    <a:pt x="7107" y="1696"/>
                  </a:lnTo>
                  <a:lnTo>
                    <a:pt x="5415" y="0"/>
                  </a:lnTo>
                  <a:close/>
                </a:path>
              </a:pathLst>
            </a:custGeom>
            <a:solidFill>
              <a:schemeClr val="l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435D74"/>
                </a:solidFill>
                <a:latin typeface="Arial"/>
                <a:cs typeface="Arial"/>
                <a:sym typeface="Arial"/>
              </a:endParaRPr>
            </a:p>
          </p:txBody>
        </p:sp>
        <p:sp>
          <p:nvSpPr>
            <p:cNvPr id="2970" name="Google Shape;2970;p40"/>
            <p:cNvSpPr/>
            <p:nvPr/>
          </p:nvSpPr>
          <p:spPr>
            <a:xfrm>
              <a:off x="6462150" y="419775"/>
              <a:ext cx="28250" cy="28250"/>
            </a:xfrm>
            <a:custGeom>
              <a:avLst/>
              <a:gdLst/>
              <a:ahLst/>
              <a:cxnLst/>
              <a:rect l="l" t="t" r="r" b="b"/>
              <a:pathLst>
                <a:path w="1130" h="1130" extrusionOk="0">
                  <a:moveTo>
                    <a:pt x="566" y="0"/>
                  </a:moveTo>
                  <a:cubicBezTo>
                    <a:pt x="253" y="0"/>
                    <a:pt x="0" y="250"/>
                    <a:pt x="0" y="563"/>
                  </a:cubicBezTo>
                  <a:cubicBezTo>
                    <a:pt x="0" y="876"/>
                    <a:pt x="253" y="1129"/>
                    <a:pt x="566" y="1129"/>
                  </a:cubicBezTo>
                  <a:cubicBezTo>
                    <a:pt x="877" y="1129"/>
                    <a:pt x="1130" y="876"/>
                    <a:pt x="1130" y="563"/>
                  </a:cubicBezTo>
                  <a:cubicBezTo>
                    <a:pt x="1130" y="250"/>
                    <a:pt x="877" y="0"/>
                    <a:pt x="566" y="0"/>
                  </a:cubicBezTo>
                  <a:close/>
                </a:path>
              </a:pathLst>
            </a:custGeom>
            <a:solidFill>
              <a:schemeClr val="l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435D74"/>
                </a:solidFill>
                <a:latin typeface="Arial"/>
                <a:cs typeface="Arial"/>
                <a:sym typeface="Arial"/>
              </a:endParaRPr>
            </a:p>
          </p:txBody>
        </p:sp>
        <p:sp>
          <p:nvSpPr>
            <p:cNvPr id="2971" name="Google Shape;2971;p40"/>
            <p:cNvSpPr/>
            <p:nvPr/>
          </p:nvSpPr>
          <p:spPr>
            <a:xfrm>
              <a:off x="6349225" y="508600"/>
              <a:ext cx="113625" cy="108800"/>
            </a:xfrm>
            <a:custGeom>
              <a:avLst/>
              <a:gdLst/>
              <a:ahLst/>
              <a:cxnLst/>
              <a:rect l="l" t="t" r="r" b="b"/>
              <a:pathLst>
                <a:path w="4545" h="4352" extrusionOk="0">
                  <a:moveTo>
                    <a:pt x="2858" y="0"/>
                  </a:moveTo>
                  <a:lnTo>
                    <a:pt x="0" y="2623"/>
                  </a:lnTo>
                  <a:lnTo>
                    <a:pt x="0" y="4352"/>
                  </a:lnTo>
                  <a:lnTo>
                    <a:pt x="1461" y="4352"/>
                  </a:lnTo>
                  <a:lnTo>
                    <a:pt x="4544" y="1265"/>
                  </a:lnTo>
                  <a:lnTo>
                    <a:pt x="2858" y="0"/>
                  </a:lnTo>
                  <a:close/>
                </a:path>
              </a:pathLst>
            </a:custGeom>
            <a:solidFill>
              <a:schemeClr val="l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435D74"/>
                </a:solidFill>
                <a:latin typeface="Arial"/>
                <a:cs typeface="Arial"/>
                <a:sym typeface="Arial"/>
              </a:endParaRPr>
            </a:p>
          </p:txBody>
        </p:sp>
        <p:sp>
          <p:nvSpPr>
            <p:cNvPr id="2972" name="Google Shape;2972;p40"/>
            <p:cNvSpPr/>
            <p:nvPr/>
          </p:nvSpPr>
          <p:spPr>
            <a:xfrm>
              <a:off x="6349225" y="363300"/>
              <a:ext cx="254100" cy="172575"/>
            </a:xfrm>
            <a:custGeom>
              <a:avLst/>
              <a:gdLst/>
              <a:ahLst/>
              <a:cxnLst/>
              <a:rect l="l" t="t" r="r" b="b"/>
              <a:pathLst>
                <a:path w="10164" h="6903" extrusionOk="0">
                  <a:moveTo>
                    <a:pt x="5083" y="1130"/>
                  </a:moveTo>
                  <a:cubicBezTo>
                    <a:pt x="5767" y="1130"/>
                    <a:pt x="6384" y="1542"/>
                    <a:pt x="6646" y="2175"/>
                  </a:cubicBezTo>
                  <a:cubicBezTo>
                    <a:pt x="6908" y="2807"/>
                    <a:pt x="6764" y="3536"/>
                    <a:pt x="6279" y="4021"/>
                  </a:cubicBezTo>
                  <a:cubicBezTo>
                    <a:pt x="5955" y="4345"/>
                    <a:pt x="5521" y="4517"/>
                    <a:pt x="5081" y="4517"/>
                  </a:cubicBezTo>
                  <a:cubicBezTo>
                    <a:pt x="4862" y="4517"/>
                    <a:pt x="4642" y="4475"/>
                    <a:pt x="4433" y="4388"/>
                  </a:cubicBezTo>
                  <a:cubicBezTo>
                    <a:pt x="3801" y="4126"/>
                    <a:pt x="3388" y="3509"/>
                    <a:pt x="3388" y="2822"/>
                  </a:cubicBezTo>
                  <a:cubicBezTo>
                    <a:pt x="3388" y="1886"/>
                    <a:pt x="4147" y="1130"/>
                    <a:pt x="5083" y="1130"/>
                  </a:cubicBezTo>
                  <a:close/>
                  <a:moveTo>
                    <a:pt x="0" y="1"/>
                  </a:moveTo>
                  <a:lnTo>
                    <a:pt x="0" y="6903"/>
                  </a:lnTo>
                  <a:lnTo>
                    <a:pt x="2443" y="4665"/>
                  </a:lnTo>
                  <a:cubicBezTo>
                    <a:pt x="2549" y="4567"/>
                    <a:pt x="2686" y="4517"/>
                    <a:pt x="2824" y="4517"/>
                  </a:cubicBezTo>
                  <a:cubicBezTo>
                    <a:pt x="2943" y="4517"/>
                    <a:pt x="3062" y="4554"/>
                    <a:pt x="3162" y="4629"/>
                  </a:cubicBezTo>
                  <a:lnTo>
                    <a:pt x="5351" y="6270"/>
                  </a:lnTo>
                  <a:lnTo>
                    <a:pt x="8071" y="3551"/>
                  </a:lnTo>
                  <a:cubicBezTo>
                    <a:pt x="8181" y="3441"/>
                    <a:pt x="8325" y="3386"/>
                    <a:pt x="8470" y="3386"/>
                  </a:cubicBezTo>
                  <a:cubicBezTo>
                    <a:pt x="8614" y="3386"/>
                    <a:pt x="8759" y="3441"/>
                    <a:pt x="8869" y="3551"/>
                  </a:cubicBezTo>
                  <a:lnTo>
                    <a:pt x="10163" y="4846"/>
                  </a:lnTo>
                  <a:lnTo>
                    <a:pt x="10163" y="1"/>
                  </a:lnTo>
                  <a:close/>
                </a:path>
              </a:pathLst>
            </a:custGeom>
            <a:solidFill>
              <a:schemeClr val="l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435D74"/>
                </a:solidFill>
                <a:latin typeface="Arial"/>
                <a:cs typeface="Arial"/>
                <a:sym typeface="Arial"/>
              </a:endParaRPr>
            </a:p>
          </p:txBody>
        </p:sp>
        <p:sp>
          <p:nvSpPr>
            <p:cNvPr id="2973" name="Google Shape;2973;p40"/>
            <p:cNvSpPr/>
            <p:nvPr/>
          </p:nvSpPr>
          <p:spPr>
            <a:xfrm>
              <a:off x="6235400" y="249400"/>
              <a:ext cx="481825" cy="481825"/>
            </a:xfrm>
            <a:custGeom>
              <a:avLst/>
              <a:gdLst/>
              <a:ahLst/>
              <a:cxnLst/>
              <a:rect l="l" t="t" r="r" b="b"/>
              <a:pathLst>
                <a:path w="19273" h="19273" extrusionOk="0">
                  <a:moveTo>
                    <a:pt x="15283" y="3427"/>
                  </a:moveTo>
                  <a:cubicBezTo>
                    <a:pt x="15593" y="3427"/>
                    <a:pt x="15846" y="3677"/>
                    <a:pt x="15846" y="3991"/>
                  </a:cubicBezTo>
                  <a:lnTo>
                    <a:pt x="15846" y="15283"/>
                  </a:lnTo>
                  <a:cubicBezTo>
                    <a:pt x="15846" y="15596"/>
                    <a:pt x="15593" y="15849"/>
                    <a:pt x="15283" y="15849"/>
                  </a:cubicBezTo>
                  <a:lnTo>
                    <a:pt x="3990" y="15849"/>
                  </a:lnTo>
                  <a:cubicBezTo>
                    <a:pt x="3677" y="15849"/>
                    <a:pt x="3424" y="15596"/>
                    <a:pt x="3424" y="15283"/>
                  </a:cubicBezTo>
                  <a:lnTo>
                    <a:pt x="3424" y="3991"/>
                  </a:lnTo>
                  <a:cubicBezTo>
                    <a:pt x="3424" y="3677"/>
                    <a:pt x="3677" y="3427"/>
                    <a:pt x="3990" y="3427"/>
                  </a:cubicBezTo>
                  <a:close/>
                  <a:moveTo>
                    <a:pt x="564" y="1"/>
                  </a:moveTo>
                  <a:cubicBezTo>
                    <a:pt x="250" y="1"/>
                    <a:pt x="0" y="254"/>
                    <a:pt x="0" y="567"/>
                  </a:cubicBezTo>
                  <a:lnTo>
                    <a:pt x="0" y="2861"/>
                  </a:lnTo>
                  <a:cubicBezTo>
                    <a:pt x="0" y="3175"/>
                    <a:pt x="250" y="3427"/>
                    <a:pt x="564" y="3427"/>
                  </a:cubicBezTo>
                  <a:cubicBezTo>
                    <a:pt x="877" y="3427"/>
                    <a:pt x="1127" y="3677"/>
                    <a:pt x="1127" y="3991"/>
                  </a:cubicBezTo>
                  <a:cubicBezTo>
                    <a:pt x="1127" y="4304"/>
                    <a:pt x="877" y="4557"/>
                    <a:pt x="564" y="4557"/>
                  </a:cubicBezTo>
                  <a:cubicBezTo>
                    <a:pt x="250" y="4557"/>
                    <a:pt x="0" y="4807"/>
                    <a:pt x="0" y="5120"/>
                  </a:cubicBezTo>
                  <a:lnTo>
                    <a:pt x="0" y="8507"/>
                  </a:lnTo>
                  <a:cubicBezTo>
                    <a:pt x="0" y="8821"/>
                    <a:pt x="250" y="9074"/>
                    <a:pt x="564" y="9074"/>
                  </a:cubicBezTo>
                  <a:cubicBezTo>
                    <a:pt x="877" y="9074"/>
                    <a:pt x="1127" y="9324"/>
                    <a:pt x="1127" y="9637"/>
                  </a:cubicBezTo>
                  <a:cubicBezTo>
                    <a:pt x="1127" y="9950"/>
                    <a:pt x="877" y="10203"/>
                    <a:pt x="564" y="10203"/>
                  </a:cubicBezTo>
                  <a:cubicBezTo>
                    <a:pt x="250" y="10203"/>
                    <a:pt x="0" y="10453"/>
                    <a:pt x="0" y="10766"/>
                  </a:cubicBezTo>
                  <a:lnTo>
                    <a:pt x="0" y="14154"/>
                  </a:lnTo>
                  <a:cubicBezTo>
                    <a:pt x="0" y="14467"/>
                    <a:pt x="250" y="14720"/>
                    <a:pt x="564" y="14720"/>
                  </a:cubicBezTo>
                  <a:cubicBezTo>
                    <a:pt x="877" y="14720"/>
                    <a:pt x="1127" y="14970"/>
                    <a:pt x="1127" y="15283"/>
                  </a:cubicBezTo>
                  <a:cubicBezTo>
                    <a:pt x="1127" y="15596"/>
                    <a:pt x="877" y="15849"/>
                    <a:pt x="564" y="15849"/>
                  </a:cubicBezTo>
                  <a:cubicBezTo>
                    <a:pt x="250" y="15849"/>
                    <a:pt x="0" y="16099"/>
                    <a:pt x="0" y="16412"/>
                  </a:cubicBezTo>
                  <a:lnTo>
                    <a:pt x="0" y="18710"/>
                  </a:lnTo>
                  <a:cubicBezTo>
                    <a:pt x="0" y="19020"/>
                    <a:pt x="250" y="19273"/>
                    <a:pt x="564" y="19273"/>
                  </a:cubicBezTo>
                  <a:lnTo>
                    <a:pt x="2861" y="19273"/>
                  </a:lnTo>
                  <a:cubicBezTo>
                    <a:pt x="3171" y="19273"/>
                    <a:pt x="3424" y="19020"/>
                    <a:pt x="3424" y="18710"/>
                  </a:cubicBezTo>
                  <a:cubicBezTo>
                    <a:pt x="3424" y="18396"/>
                    <a:pt x="3677" y="18143"/>
                    <a:pt x="3990" y="18143"/>
                  </a:cubicBezTo>
                  <a:cubicBezTo>
                    <a:pt x="4300" y="18143"/>
                    <a:pt x="4553" y="18396"/>
                    <a:pt x="4553" y="18710"/>
                  </a:cubicBezTo>
                  <a:cubicBezTo>
                    <a:pt x="4553" y="19020"/>
                    <a:pt x="4806" y="19273"/>
                    <a:pt x="5120" y="19273"/>
                  </a:cubicBezTo>
                  <a:lnTo>
                    <a:pt x="8507" y="19273"/>
                  </a:lnTo>
                  <a:cubicBezTo>
                    <a:pt x="8817" y="19273"/>
                    <a:pt x="9070" y="19020"/>
                    <a:pt x="9070" y="18710"/>
                  </a:cubicBezTo>
                  <a:cubicBezTo>
                    <a:pt x="9070" y="18396"/>
                    <a:pt x="9323" y="18143"/>
                    <a:pt x="9636" y="18143"/>
                  </a:cubicBezTo>
                  <a:cubicBezTo>
                    <a:pt x="9947" y="18143"/>
                    <a:pt x="10200" y="18396"/>
                    <a:pt x="10200" y="18710"/>
                  </a:cubicBezTo>
                  <a:cubicBezTo>
                    <a:pt x="10200" y="19020"/>
                    <a:pt x="10452" y="19273"/>
                    <a:pt x="10766" y="19273"/>
                  </a:cubicBezTo>
                  <a:lnTo>
                    <a:pt x="14153" y="19273"/>
                  </a:lnTo>
                  <a:cubicBezTo>
                    <a:pt x="14463" y="19273"/>
                    <a:pt x="14716" y="19020"/>
                    <a:pt x="14716" y="18710"/>
                  </a:cubicBezTo>
                  <a:cubicBezTo>
                    <a:pt x="14716" y="18396"/>
                    <a:pt x="14969" y="18143"/>
                    <a:pt x="15283" y="18143"/>
                  </a:cubicBezTo>
                  <a:cubicBezTo>
                    <a:pt x="15593" y="18143"/>
                    <a:pt x="15846" y="18396"/>
                    <a:pt x="15846" y="18710"/>
                  </a:cubicBezTo>
                  <a:cubicBezTo>
                    <a:pt x="15846" y="19020"/>
                    <a:pt x="16099" y="19273"/>
                    <a:pt x="16412" y="19273"/>
                  </a:cubicBezTo>
                  <a:lnTo>
                    <a:pt x="18706" y="19273"/>
                  </a:lnTo>
                  <a:cubicBezTo>
                    <a:pt x="19019" y="19273"/>
                    <a:pt x="19272" y="19020"/>
                    <a:pt x="19272" y="18710"/>
                  </a:cubicBezTo>
                  <a:lnTo>
                    <a:pt x="19272" y="16412"/>
                  </a:lnTo>
                  <a:cubicBezTo>
                    <a:pt x="19272" y="16099"/>
                    <a:pt x="19019" y="15849"/>
                    <a:pt x="18706" y="15849"/>
                  </a:cubicBezTo>
                  <a:cubicBezTo>
                    <a:pt x="18393" y="15849"/>
                    <a:pt x="18143" y="15596"/>
                    <a:pt x="18143" y="15283"/>
                  </a:cubicBezTo>
                  <a:cubicBezTo>
                    <a:pt x="18143" y="14970"/>
                    <a:pt x="18393" y="14720"/>
                    <a:pt x="18706" y="14720"/>
                  </a:cubicBezTo>
                  <a:cubicBezTo>
                    <a:pt x="19019" y="14720"/>
                    <a:pt x="19272" y="14467"/>
                    <a:pt x="19272" y="14154"/>
                  </a:cubicBezTo>
                  <a:lnTo>
                    <a:pt x="19272" y="10766"/>
                  </a:lnTo>
                  <a:cubicBezTo>
                    <a:pt x="19272" y="10453"/>
                    <a:pt x="19019" y="10203"/>
                    <a:pt x="18706" y="10203"/>
                  </a:cubicBezTo>
                  <a:cubicBezTo>
                    <a:pt x="18393" y="10203"/>
                    <a:pt x="18143" y="9950"/>
                    <a:pt x="18143" y="9637"/>
                  </a:cubicBezTo>
                  <a:cubicBezTo>
                    <a:pt x="18143" y="9324"/>
                    <a:pt x="18393" y="9074"/>
                    <a:pt x="18706" y="9074"/>
                  </a:cubicBezTo>
                  <a:cubicBezTo>
                    <a:pt x="19019" y="9074"/>
                    <a:pt x="19272" y="8821"/>
                    <a:pt x="19272" y="8507"/>
                  </a:cubicBezTo>
                  <a:lnTo>
                    <a:pt x="19272" y="5120"/>
                  </a:lnTo>
                  <a:cubicBezTo>
                    <a:pt x="19272" y="4807"/>
                    <a:pt x="19019" y="4557"/>
                    <a:pt x="18706" y="4557"/>
                  </a:cubicBezTo>
                  <a:cubicBezTo>
                    <a:pt x="18393" y="4557"/>
                    <a:pt x="18143" y="4304"/>
                    <a:pt x="18143" y="3991"/>
                  </a:cubicBezTo>
                  <a:cubicBezTo>
                    <a:pt x="18143" y="3677"/>
                    <a:pt x="18393" y="3427"/>
                    <a:pt x="18706" y="3427"/>
                  </a:cubicBezTo>
                  <a:cubicBezTo>
                    <a:pt x="19019" y="3427"/>
                    <a:pt x="19272" y="3175"/>
                    <a:pt x="19272" y="2861"/>
                  </a:cubicBezTo>
                  <a:lnTo>
                    <a:pt x="19272" y="567"/>
                  </a:lnTo>
                  <a:cubicBezTo>
                    <a:pt x="19272" y="254"/>
                    <a:pt x="19019" y="1"/>
                    <a:pt x="18706" y="1"/>
                  </a:cubicBezTo>
                  <a:lnTo>
                    <a:pt x="16412" y="1"/>
                  </a:lnTo>
                  <a:cubicBezTo>
                    <a:pt x="16099" y="1"/>
                    <a:pt x="15846" y="254"/>
                    <a:pt x="15846" y="567"/>
                  </a:cubicBezTo>
                  <a:cubicBezTo>
                    <a:pt x="15846" y="877"/>
                    <a:pt x="15593" y="1130"/>
                    <a:pt x="15283" y="1130"/>
                  </a:cubicBezTo>
                  <a:cubicBezTo>
                    <a:pt x="14969" y="1130"/>
                    <a:pt x="14716" y="877"/>
                    <a:pt x="14716" y="567"/>
                  </a:cubicBezTo>
                  <a:cubicBezTo>
                    <a:pt x="14716" y="254"/>
                    <a:pt x="14463" y="1"/>
                    <a:pt x="14153" y="1"/>
                  </a:cubicBezTo>
                  <a:lnTo>
                    <a:pt x="10766" y="1"/>
                  </a:lnTo>
                  <a:cubicBezTo>
                    <a:pt x="10452" y="1"/>
                    <a:pt x="10200" y="254"/>
                    <a:pt x="10200" y="567"/>
                  </a:cubicBezTo>
                  <a:cubicBezTo>
                    <a:pt x="10200" y="877"/>
                    <a:pt x="9947" y="1130"/>
                    <a:pt x="9636" y="1130"/>
                  </a:cubicBezTo>
                  <a:cubicBezTo>
                    <a:pt x="9323" y="1130"/>
                    <a:pt x="9070" y="877"/>
                    <a:pt x="9070" y="567"/>
                  </a:cubicBezTo>
                  <a:cubicBezTo>
                    <a:pt x="9070" y="254"/>
                    <a:pt x="8817" y="1"/>
                    <a:pt x="8507" y="1"/>
                  </a:cubicBezTo>
                  <a:lnTo>
                    <a:pt x="5120" y="1"/>
                  </a:lnTo>
                  <a:cubicBezTo>
                    <a:pt x="4806" y="1"/>
                    <a:pt x="4553" y="254"/>
                    <a:pt x="4553" y="567"/>
                  </a:cubicBezTo>
                  <a:cubicBezTo>
                    <a:pt x="4553" y="877"/>
                    <a:pt x="4300" y="1130"/>
                    <a:pt x="3990" y="1130"/>
                  </a:cubicBezTo>
                  <a:cubicBezTo>
                    <a:pt x="3677" y="1130"/>
                    <a:pt x="3424" y="877"/>
                    <a:pt x="3424" y="567"/>
                  </a:cubicBezTo>
                  <a:cubicBezTo>
                    <a:pt x="3424" y="254"/>
                    <a:pt x="3171" y="1"/>
                    <a:pt x="2861" y="1"/>
                  </a:cubicBezTo>
                  <a:close/>
                </a:path>
              </a:pathLst>
            </a:custGeom>
            <a:solidFill>
              <a:schemeClr val="l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435D74"/>
                </a:solidFill>
                <a:latin typeface="Arial"/>
                <a:cs typeface="Arial"/>
                <a:sym typeface="Arial"/>
              </a:endParaRPr>
            </a:p>
          </p:txBody>
        </p:sp>
      </p:grpSp>
      <p:sp>
        <p:nvSpPr>
          <p:cNvPr id="2974" name="Google Shape;2974;p40"/>
          <p:cNvSpPr/>
          <p:nvPr/>
        </p:nvSpPr>
        <p:spPr>
          <a:xfrm>
            <a:off x="3756406" y="3662664"/>
            <a:ext cx="452337" cy="424080"/>
          </a:xfrm>
          <a:custGeom>
            <a:avLst/>
            <a:gdLst/>
            <a:ahLst/>
            <a:cxnLst/>
            <a:rect l="l" t="t" r="r" b="b"/>
            <a:pathLst>
              <a:path w="19273" h="18069" extrusionOk="0">
                <a:moveTo>
                  <a:pt x="5456" y="7679"/>
                </a:moveTo>
                <a:cubicBezTo>
                  <a:pt x="6294" y="7679"/>
                  <a:pt x="6715" y="8694"/>
                  <a:pt x="6122" y="9284"/>
                </a:cubicBezTo>
                <a:cubicBezTo>
                  <a:pt x="5930" y="9476"/>
                  <a:pt x="5694" y="9562"/>
                  <a:pt x="5462" y="9562"/>
                </a:cubicBezTo>
                <a:cubicBezTo>
                  <a:pt x="4979" y="9562"/>
                  <a:pt x="4517" y="9188"/>
                  <a:pt x="4517" y="8622"/>
                </a:cubicBezTo>
                <a:cubicBezTo>
                  <a:pt x="4517" y="8101"/>
                  <a:pt x="4936" y="7679"/>
                  <a:pt x="5456" y="7679"/>
                </a:cubicBezTo>
                <a:close/>
                <a:moveTo>
                  <a:pt x="9636" y="7679"/>
                </a:moveTo>
                <a:cubicBezTo>
                  <a:pt x="10473" y="7679"/>
                  <a:pt x="10892" y="8694"/>
                  <a:pt x="10299" y="9284"/>
                </a:cubicBezTo>
                <a:cubicBezTo>
                  <a:pt x="10107" y="9476"/>
                  <a:pt x="9872" y="9562"/>
                  <a:pt x="9640" y="9562"/>
                </a:cubicBezTo>
                <a:cubicBezTo>
                  <a:pt x="9157" y="9562"/>
                  <a:pt x="8694" y="9188"/>
                  <a:pt x="8694" y="8622"/>
                </a:cubicBezTo>
                <a:cubicBezTo>
                  <a:pt x="8694" y="8101"/>
                  <a:pt x="9115" y="7679"/>
                  <a:pt x="9636" y="7679"/>
                </a:cubicBezTo>
                <a:close/>
                <a:moveTo>
                  <a:pt x="13813" y="7679"/>
                </a:moveTo>
                <a:cubicBezTo>
                  <a:pt x="14650" y="7679"/>
                  <a:pt x="15071" y="8694"/>
                  <a:pt x="14478" y="9284"/>
                </a:cubicBezTo>
                <a:cubicBezTo>
                  <a:pt x="14286" y="9476"/>
                  <a:pt x="14050" y="9562"/>
                  <a:pt x="13819" y="9562"/>
                </a:cubicBezTo>
                <a:cubicBezTo>
                  <a:pt x="13336" y="9562"/>
                  <a:pt x="12873" y="9188"/>
                  <a:pt x="12873" y="8622"/>
                </a:cubicBezTo>
                <a:cubicBezTo>
                  <a:pt x="12873" y="8101"/>
                  <a:pt x="13292" y="7679"/>
                  <a:pt x="13813" y="7679"/>
                </a:cubicBezTo>
                <a:close/>
                <a:moveTo>
                  <a:pt x="9597" y="1"/>
                </a:moveTo>
                <a:cubicBezTo>
                  <a:pt x="4303" y="1"/>
                  <a:pt x="0" y="3801"/>
                  <a:pt x="0" y="8471"/>
                </a:cubicBezTo>
                <a:cubicBezTo>
                  <a:pt x="0" y="10444"/>
                  <a:pt x="780" y="12356"/>
                  <a:pt x="2201" y="13870"/>
                </a:cubicBezTo>
                <a:cubicBezTo>
                  <a:pt x="2481" y="15033"/>
                  <a:pt x="2138" y="16258"/>
                  <a:pt x="1292" y="17104"/>
                </a:cubicBezTo>
                <a:cubicBezTo>
                  <a:pt x="940" y="17460"/>
                  <a:pt x="1190" y="18068"/>
                  <a:pt x="1692" y="18068"/>
                </a:cubicBezTo>
                <a:cubicBezTo>
                  <a:pt x="3300" y="18065"/>
                  <a:pt x="4845" y="17442"/>
                  <a:pt x="6005" y="16328"/>
                </a:cubicBezTo>
                <a:cubicBezTo>
                  <a:pt x="7150" y="16731"/>
                  <a:pt x="8357" y="16939"/>
                  <a:pt x="9571" y="16939"/>
                </a:cubicBezTo>
                <a:cubicBezTo>
                  <a:pt x="9579" y="16939"/>
                  <a:pt x="9588" y="16939"/>
                  <a:pt x="9597" y="16939"/>
                </a:cubicBezTo>
                <a:cubicBezTo>
                  <a:pt x="14891" y="16939"/>
                  <a:pt x="19272" y="13139"/>
                  <a:pt x="19272" y="8471"/>
                </a:cubicBezTo>
                <a:cubicBezTo>
                  <a:pt x="19272" y="3801"/>
                  <a:pt x="14891" y="1"/>
                  <a:pt x="9597" y="1"/>
                </a:cubicBezTo>
                <a:close/>
              </a:path>
            </a:pathLst>
          </a:custGeom>
          <a:solidFill>
            <a:schemeClr val="l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435D74"/>
              </a:solidFill>
              <a:latin typeface="Arial"/>
              <a:cs typeface="Arial"/>
              <a:sym typeface="Arial"/>
            </a:endParaRPr>
          </a:p>
        </p:txBody>
      </p:sp>
      <p:grpSp>
        <p:nvGrpSpPr>
          <p:cNvPr id="2975" name="Google Shape;2975;p40"/>
          <p:cNvGrpSpPr/>
          <p:nvPr/>
        </p:nvGrpSpPr>
        <p:grpSpPr>
          <a:xfrm>
            <a:off x="7112616" y="2012089"/>
            <a:ext cx="397581" cy="452337"/>
            <a:chOff x="6264525" y="842250"/>
            <a:chExt cx="423500" cy="481825"/>
          </a:xfrm>
        </p:grpSpPr>
        <p:sp>
          <p:nvSpPr>
            <p:cNvPr id="2976" name="Google Shape;2976;p40"/>
            <p:cNvSpPr/>
            <p:nvPr/>
          </p:nvSpPr>
          <p:spPr>
            <a:xfrm>
              <a:off x="6264525" y="1033450"/>
              <a:ext cx="135300" cy="266450"/>
            </a:xfrm>
            <a:custGeom>
              <a:avLst/>
              <a:gdLst/>
              <a:ahLst/>
              <a:cxnLst/>
              <a:rect l="l" t="t" r="r" b="b"/>
              <a:pathLst>
                <a:path w="5412" h="10658" extrusionOk="0">
                  <a:moveTo>
                    <a:pt x="1" y="1"/>
                  </a:moveTo>
                  <a:lnTo>
                    <a:pt x="1" y="9932"/>
                  </a:lnTo>
                  <a:cubicBezTo>
                    <a:pt x="1" y="10182"/>
                    <a:pt x="61" y="10429"/>
                    <a:pt x="169" y="10658"/>
                  </a:cubicBezTo>
                  <a:lnTo>
                    <a:pt x="5412" y="5415"/>
                  </a:lnTo>
                  <a:lnTo>
                    <a:pt x="1" y="1"/>
                  </a:lnTo>
                  <a:close/>
                </a:path>
              </a:pathLst>
            </a:custGeom>
            <a:solidFill>
              <a:schemeClr val="l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435D74"/>
                </a:solidFill>
                <a:latin typeface="Arial"/>
                <a:cs typeface="Arial"/>
                <a:sym typeface="Arial"/>
              </a:endParaRPr>
            </a:p>
          </p:txBody>
        </p:sp>
        <p:sp>
          <p:nvSpPr>
            <p:cNvPr id="2977" name="Google Shape;2977;p40"/>
            <p:cNvSpPr/>
            <p:nvPr/>
          </p:nvSpPr>
          <p:spPr>
            <a:xfrm>
              <a:off x="6552700" y="1033450"/>
              <a:ext cx="135325" cy="266450"/>
            </a:xfrm>
            <a:custGeom>
              <a:avLst/>
              <a:gdLst/>
              <a:ahLst/>
              <a:cxnLst/>
              <a:rect l="l" t="t" r="r" b="b"/>
              <a:pathLst>
                <a:path w="5413" h="10658" extrusionOk="0">
                  <a:moveTo>
                    <a:pt x="5412" y="1"/>
                  </a:moveTo>
                  <a:lnTo>
                    <a:pt x="1" y="5415"/>
                  </a:lnTo>
                  <a:lnTo>
                    <a:pt x="5243" y="10658"/>
                  </a:lnTo>
                  <a:cubicBezTo>
                    <a:pt x="5352" y="10429"/>
                    <a:pt x="5412" y="10182"/>
                    <a:pt x="5412" y="9932"/>
                  </a:cubicBezTo>
                  <a:lnTo>
                    <a:pt x="5412" y="1"/>
                  </a:lnTo>
                  <a:close/>
                </a:path>
              </a:pathLst>
            </a:custGeom>
            <a:solidFill>
              <a:schemeClr val="l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435D74"/>
                </a:solidFill>
                <a:latin typeface="Arial"/>
                <a:cs typeface="Arial"/>
                <a:sym typeface="Arial"/>
              </a:endParaRPr>
            </a:p>
          </p:txBody>
        </p:sp>
        <p:sp>
          <p:nvSpPr>
            <p:cNvPr id="2978" name="Google Shape;2978;p40"/>
            <p:cNvSpPr/>
            <p:nvPr/>
          </p:nvSpPr>
          <p:spPr>
            <a:xfrm>
              <a:off x="6462150" y="985275"/>
              <a:ext cx="28025" cy="28250"/>
            </a:xfrm>
            <a:custGeom>
              <a:avLst/>
              <a:gdLst/>
              <a:ahLst/>
              <a:cxnLst/>
              <a:rect l="l" t="t" r="r" b="b"/>
              <a:pathLst>
                <a:path w="1121" h="1130" extrusionOk="0">
                  <a:moveTo>
                    <a:pt x="566" y="1"/>
                  </a:moveTo>
                  <a:cubicBezTo>
                    <a:pt x="253" y="1"/>
                    <a:pt x="0" y="254"/>
                    <a:pt x="0" y="567"/>
                  </a:cubicBezTo>
                  <a:cubicBezTo>
                    <a:pt x="0" y="877"/>
                    <a:pt x="253" y="1130"/>
                    <a:pt x="566" y="1130"/>
                  </a:cubicBezTo>
                  <a:cubicBezTo>
                    <a:pt x="955" y="1130"/>
                    <a:pt x="1060" y="862"/>
                    <a:pt x="1120" y="528"/>
                  </a:cubicBezTo>
                  <a:cubicBezTo>
                    <a:pt x="1102" y="233"/>
                    <a:pt x="862" y="4"/>
                    <a:pt x="566" y="1"/>
                  </a:cubicBezTo>
                  <a:close/>
                </a:path>
              </a:pathLst>
            </a:custGeom>
            <a:solidFill>
              <a:schemeClr val="l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435D74"/>
                </a:solidFill>
                <a:latin typeface="Arial"/>
                <a:cs typeface="Arial"/>
                <a:sym typeface="Arial"/>
              </a:endParaRPr>
            </a:p>
          </p:txBody>
        </p:sp>
        <p:sp>
          <p:nvSpPr>
            <p:cNvPr id="2979" name="Google Shape;2979;p40"/>
            <p:cNvSpPr/>
            <p:nvPr/>
          </p:nvSpPr>
          <p:spPr>
            <a:xfrm>
              <a:off x="6288775" y="1182900"/>
              <a:ext cx="375075" cy="141175"/>
            </a:xfrm>
            <a:custGeom>
              <a:avLst/>
              <a:gdLst/>
              <a:ahLst/>
              <a:cxnLst/>
              <a:rect l="l" t="t" r="r" b="b"/>
              <a:pathLst>
                <a:path w="15003" h="5647" extrusionOk="0">
                  <a:moveTo>
                    <a:pt x="5475" y="0"/>
                  </a:moveTo>
                  <a:lnTo>
                    <a:pt x="0" y="5478"/>
                  </a:lnTo>
                  <a:cubicBezTo>
                    <a:pt x="226" y="5586"/>
                    <a:pt x="473" y="5646"/>
                    <a:pt x="726" y="5646"/>
                  </a:cubicBezTo>
                  <a:lnTo>
                    <a:pt x="14277" y="5646"/>
                  </a:lnTo>
                  <a:cubicBezTo>
                    <a:pt x="14527" y="5646"/>
                    <a:pt x="14774" y="5586"/>
                    <a:pt x="15002" y="5478"/>
                  </a:cubicBezTo>
                  <a:lnTo>
                    <a:pt x="9525" y="0"/>
                  </a:lnTo>
                  <a:close/>
                </a:path>
              </a:pathLst>
            </a:custGeom>
            <a:solidFill>
              <a:schemeClr val="l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435D74"/>
                </a:solidFill>
                <a:latin typeface="Arial"/>
                <a:cs typeface="Arial"/>
                <a:sym typeface="Arial"/>
              </a:endParaRPr>
            </a:p>
          </p:txBody>
        </p:sp>
        <p:sp>
          <p:nvSpPr>
            <p:cNvPr id="2980" name="Google Shape;2980;p40"/>
            <p:cNvSpPr/>
            <p:nvPr/>
          </p:nvSpPr>
          <p:spPr>
            <a:xfrm>
              <a:off x="6278675" y="965325"/>
              <a:ext cx="42350" cy="84725"/>
            </a:xfrm>
            <a:custGeom>
              <a:avLst/>
              <a:gdLst/>
              <a:ahLst/>
              <a:cxnLst/>
              <a:rect l="l" t="t" r="r" b="b"/>
              <a:pathLst>
                <a:path w="1694" h="3389" extrusionOk="0">
                  <a:moveTo>
                    <a:pt x="1693" y="1"/>
                  </a:moveTo>
                  <a:lnTo>
                    <a:pt x="1" y="1693"/>
                  </a:lnTo>
                  <a:lnTo>
                    <a:pt x="1693" y="3388"/>
                  </a:lnTo>
                  <a:lnTo>
                    <a:pt x="1693" y="1"/>
                  </a:lnTo>
                  <a:close/>
                </a:path>
              </a:pathLst>
            </a:custGeom>
            <a:solidFill>
              <a:schemeClr val="l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435D74"/>
                </a:solidFill>
                <a:latin typeface="Arial"/>
                <a:cs typeface="Arial"/>
                <a:sym typeface="Arial"/>
              </a:endParaRPr>
            </a:p>
          </p:txBody>
        </p:sp>
        <p:sp>
          <p:nvSpPr>
            <p:cNvPr id="2981" name="Google Shape;2981;p40"/>
            <p:cNvSpPr/>
            <p:nvPr/>
          </p:nvSpPr>
          <p:spPr>
            <a:xfrm>
              <a:off x="6631525" y="965325"/>
              <a:ext cx="42400" cy="84725"/>
            </a:xfrm>
            <a:custGeom>
              <a:avLst/>
              <a:gdLst/>
              <a:ahLst/>
              <a:cxnLst/>
              <a:rect l="l" t="t" r="r" b="b"/>
              <a:pathLst>
                <a:path w="1696" h="3389" extrusionOk="0">
                  <a:moveTo>
                    <a:pt x="1" y="1"/>
                  </a:moveTo>
                  <a:lnTo>
                    <a:pt x="1" y="3388"/>
                  </a:lnTo>
                  <a:lnTo>
                    <a:pt x="1696" y="1693"/>
                  </a:lnTo>
                  <a:lnTo>
                    <a:pt x="1" y="1"/>
                  </a:lnTo>
                  <a:close/>
                </a:path>
              </a:pathLst>
            </a:custGeom>
            <a:solidFill>
              <a:schemeClr val="l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435D74"/>
                </a:solidFill>
                <a:latin typeface="Arial"/>
                <a:cs typeface="Arial"/>
                <a:sym typeface="Arial"/>
              </a:endParaRPr>
            </a:p>
          </p:txBody>
        </p:sp>
        <p:sp>
          <p:nvSpPr>
            <p:cNvPr id="2982" name="Google Shape;2982;p40"/>
            <p:cNvSpPr/>
            <p:nvPr/>
          </p:nvSpPr>
          <p:spPr>
            <a:xfrm>
              <a:off x="6349225" y="842250"/>
              <a:ext cx="254100" cy="312425"/>
            </a:xfrm>
            <a:custGeom>
              <a:avLst/>
              <a:gdLst/>
              <a:ahLst/>
              <a:cxnLst/>
              <a:rect l="l" t="t" r="r" b="b"/>
              <a:pathLst>
                <a:path w="10164" h="12497" extrusionOk="0">
                  <a:moveTo>
                    <a:pt x="5081" y="2333"/>
                  </a:moveTo>
                  <a:cubicBezTo>
                    <a:pt x="5779" y="2333"/>
                    <a:pt x="6477" y="2518"/>
                    <a:pt x="7098" y="2885"/>
                  </a:cubicBezTo>
                  <a:cubicBezTo>
                    <a:pt x="8299" y="3596"/>
                    <a:pt x="9034" y="4891"/>
                    <a:pt x="9034" y="6288"/>
                  </a:cubicBezTo>
                  <a:cubicBezTo>
                    <a:pt x="9034" y="7293"/>
                    <a:pt x="8207" y="7981"/>
                    <a:pt x="7335" y="7981"/>
                  </a:cubicBezTo>
                  <a:cubicBezTo>
                    <a:pt x="6947" y="7981"/>
                    <a:pt x="6550" y="7845"/>
                    <a:pt x="6213" y="7540"/>
                  </a:cubicBezTo>
                  <a:cubicBezTo>
                    <a:pt x="5894" y="7824"/>
                    <a:pt x="5492" y="7968"/>
                    <a:pt x="5089" y="7968"/>
                  </a:cubicBezTo>
                  <a:cubicBezTo>
                    <a:pt x="4739" y="7968"/>
                    <a:pt x="4388" y="7860"/>
                    <a:pt x="4090" y="7640"/>
                  </a:cubicBezTo>
                  <a:cubicBezTo>
                    <a:pt x="3448" y="7170"/>
                    <a:pt x="3222" y="6315"/>
                    <a:pt x="3551" y="5589"/>
                  </a:cubicBezTo>
                  <a:cubicBezTo>
                    <a:pt x="3826" y="4973"/>
                    <a:pt x="4435" y="4593"/>
                    <a:pt x="5087" y="4593"/>
                  </a:cubicBezTo>
                  <a:cubicBezTo>
                    <a:pt x="5205" y="4593"/>
                    <a:pt x="5325" y="4606"/>
                    <a:pt x="5445" y="4632"/>
                  </a:cubicBezTo>
                  <a:cubicBezTo>
                    <a:pt x="6225" y="4800"/>
                    <a:pt x="6779" y="5490"/>
                    <a:pt x="6776" y="6288"/>
                  </a:cubicBezTo>
                  <a:cubicBezTo>
                    <a:pt x="6776" y="6660"/>
                    <a:pt x="7058" y="6846"/>
                    <a:pt x="7340" y="6846"/>
                  </a:cubicBezTo>
                  <a:cubicBezTo>
                    <a:pt x="7623" y="6846"/>
                    <a:pt x="7905" y="6660"/>
                    <a:pt x="7905" y="6288"/>
                  </a:cubicBezTo>
                  <a:cubicBezTo>
                    <a:pt x="7905" y="5288"/>
                    <a:pt x="7378" y="4367"/>
                    <a:pt x="6520" y="3858"/>
                  </a:cubicBezTo>
                  <a:cubicBezTo>
                    <a:pt x="6076" y="3595"/>
                    <a:pt x="5578" y="3463"/>
                    <a:pt x="5080" y="3463"/>
                  </a:cubicBezTo>
                  <a:cubicBezTo>
                    <a:pt x="4614" y="3463"/>
                    <a:pt x="4147" y="3578"/>
                    <a:pt x="3725" y="3810"/>
                  </a:cubicBezTo>
                  <a:cubicBezTo>
                    <a:pt x="2849" y="4288"/>
                    <a:pt x="2295" y="5195"/>
                    <a:pt x="2262" y="6191"/>
                  </a:cubicBezTo>
                  <a:cubicBezTo>
                    <a:pt x="2226" y="7188"/>
                    <a:pt x="2723" y="8128"/>
                    <a:pt x="3563" y="8667"/>
                  </a:cubicBezTo>
                  <a:cubicBezTo>
                    <a:pt x="4023" y="8960"/>
                    <a:pt x="4541" y="9107"/>
                    <a:pt x="5077" y="9107"/>
                  </a:cubicBezTo>
                  <a:cubicBezTo>
                    <a:pt x="5519" y="9107"/>
                    <a:pt x="5973" y="9007"/>
                    <a:pt x="6414" y="8805"/>
                  </a:cubicBezTo>
                  <a:cubicBezTo>
                    <a:pt x="6502" y="8765"/>
                    <a:pt x="6585" y="8746"/>
                    <a:pt x="6664" y="8746"/>
                  </a:cubicBezTo>
                  <a:cubicBezTo>
                    <a:pt x="7191" y="8746"/>
                    <a:pt x="7476" y="9559"/>
                    <a:pt x="6884" y="9832"/>
                  </a:cubicBezTo>
                  <a:cubicBezTo>
                    <a:pt x="6300" y="10100"/>
                    <a:pt x="5685" y="10239"/>
                    <a:pt x="5077" y="10239"/>
                  </a:cubicBezTo>
                  <a:cubicBezTo>
                    <a:pt x="4340" y="10239"/>
                    <a:pt x="3611" y="10036"/>
                    <a:pt x="2954" y="9615"/>
                  </a:cubicBezTo>
                  <a:cubicBezTo>
                    <a:pt x="1777" y="8865"/>
                    <a:pt x="1084" y="7546"/>
                    <a:pt x="1133" y="6152"/>
                  </a:cubicBezTo>
                  <a:cubicBezTo>
                    <a:pt x="1178" y="4755"/>
                    <a:pt x="1958" y="3490"/>
                    <a:pt x="3183" y="2819"/>
                  </a:cubicBezTo>
                  <a:cubicBezTo>
                    <a:pt x="3775" y="2494"/>
                    <a:pt x="4429" y="2333"/>
                    <a:pt x="5081" y="2333"/>
                  </a:cubicBezTo>
                  <a:close/>
                  <a:moveTo>
                    <a:pt x="618" y="0"/>
                  </a:moveTo>
                  <a:cubicBezTo>
                    <a:pt x="277" y="0"/>
                    <a:pt x="0" y="277"/>
                    <a:pt x="0" y="618"/>
                  </a:cubicBezTo>
                  <a:lnTo>
                    <a:pt x="0" y="9441"/>
                  </a:lnTo>
                  <a:lnTo>
                    <a:pt x="3057" y="12497"/>
                  </a:lnTo>
                  <a:lnTo>
                    <a:pt x="7107" y="12497"/>
                  </a:lnTo>
                  <a:lnTo>
                    <a:pt x="10163" y="9441"/>
                  </a:lnTo>
                  <a:lnTo>
                    <a:pt x="10163" y="723"/>
                  </a:lnTo>
                  <a:cubicBezTo>
                    <a:pt x="10163" y="326"/>
                    <a:pt x="9838" y="0"/>
                    <a:pt x="9441" y="0"/>
                  </a:cubicBezTo>
                  <a:close/>
                </a:path>
              </a:pathLst>
            </a:custGeom>
            <a:solidFill>
              <a:schemeClr val="l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435D74"/>
                </a:solidFill>
                <a:latin typeface="Arial"/>
                <a:cs typeface="Arial"/>
                <a:sym typeface="Arial"/>
              </a:endParaRPr>
            </a:p>
          </p:txBody>
        </p:sp>
      </p:grpSp>
      <p:grpSp>
        <p:nvGrpSpPr>
          <p:cNvPr id="2983" name="Google Shape;2983;p40"/>
          <p:cNvGrpSpPr/>
          <p:nvPr/>
        </p:nvGrpSpPr>
        <p:grpSpPr>
          <a:xfrm>
            <a:off x="7198785" y="5284890"/>
            <a:ext cx="225241" cy="452337"/>
            <a:chOff x="3984950" y="3213600"/>
            <a:chExt cx="239925" cy="481825"/>
          </a:xfrm>
        </p:grpSpPr>
        <p:sp>
          <p:nvSpPr>
            <p:cNvPr id="2984" name="Google Shape;2984;p40"/>
            <p:cNvSpPr/>
            <p:nvPr/>
          </p:nvSpPr>
          <p:spPr>
            <a:xfrm>
              <a:off x="3984950" y="3213600"/>
              <a:ext cx="239925" cy="481825"/>
            </a:xfrm>
            <a:custGeom>
              <a:avLst/>
              <a:gdLst/>
              <a:ahLst/>
              <a:cxnLst/>
              <a:rect l="l" t="t" r="r" b="b"/>
              <a:pathLst>
                <a:path w="9597" h="19273" extrusionOk="0">
                  <a:moveTo>
                    <a:pt x="4800" y="3355"/>
                  </a:moveTo>
                  <a:cubicBezTo>
                    <a:pt x="5110" y="3355"/>
                    <a:pt x="5363" y="3608"/>
                    <a:pt x="5363" y="3918"/>
                  </a:cubicBezTo>
                  <a:lnTo>
                    <a:pt x="5363" y="12121"/>
                  </a:lnTo>
                  <a:cubicBezTo>
                    <a:pt x="6556" y="12407"/>
                    <a:pt x="7345" y="13542"/>
                    <a:pt x="7203" y="14759"/>
                  </a:cubicBezTo>
                  <a:cubicBezTo>
                    <a:pt x="7059" y="15978"/>
                    <a:pt x="6026" y="16897"/>
                    <a:pt x="4800" y="16897"/>
                  </a:cubicBezTo>
                  <a:cubicBezTo>
                    <a:pt x="3571" y="16897"/>
                    <a:pt x="2539" y="15978"/>
                    <a:pt x="2394" y="14759"/>
                  </a:cubicBezTo>
                  <a:cubicBezTo>
                    <a:pt x="2253" y="13542"/>
                    <a:pt x="3042" y="12407"/>
                    <a:pt x="4234" y="12121"/>
                  </a:cubicBezTo>
                  <a:lnTo>
                    <a:pt x="4234" y="3918"/>
                  </a:lnTo>
                  <a:cubicBezTo>
                    <a:pt x="4234" y="3608"/>
                    <a:pt x="4487" y="3355"/>
                    <a:pt x="4800" y="3355"/>
                  </a:cubicBezTo>
                  <a:close/>
                  <a:moveTo>
                    <a:pt x="4800" y="1"/>
                  </a:moveTo>
                  <a:cubicBezTo>
                    <a:pt x="3219" y="1"/>
                    <a:pt x="1939" y="1281"/>
                    <a:pt x="1939" y="2861"/>
                  </a:cubicBezTo>
                  <a:lnTo>
                    <a:pt x="1939" y="10567"/>
                  </a:lnTo>
                  <a:cubicBezTo>
                    <a:pt x="723" y="11501"/>
                    <a:pt x="9" y="12943"/>
                    <a:pt x="0" y="14476"/>
                  </a:cubicBezTo>
                  <a:cubicBezTo>
                    <a:pt x="0" y="17123"/>
                    <a:pt x="2150" y="19273"/>
                    <a:pt x="4800" y="19273"/>
                  </a:cubicBezTo>
                  <a:cubicBezTo>
                    <a:pt x="7450" y="19273"/>
                    <a:pt x="9597" y="17123"/>
                    <a:pt x="9597" y="14476"/>
                  </a:cubicBezTo>
                  <a:cubicBezTo>
                    <a:pt x="9597" y="13651"/>
                    <a:pt x="9395" y="12844"/>
                    <a:pt x="9007" y="12118"/>
                  </a:cubicBezTo>
                  <a:cubicBezTo>
                    <a:pt x="8679" y="11510"/>
                    <a:pt x="8221" y="10980"/>
                    <a:pt x="7664" y="10567"/>
                  </a:cubicBezTo>
                  <a:lnTo>
                    <a:pt x="7661" y="2861"/>
                  </a:lnTo>
                  <a:cubicBezTo>
                    <a:pt x="7661" y="1281"/>
                    <a:pt x="6378" y="1"/>
                    <a:pt x="4800" y="1"/>
                  </a:cubicBezTo>
                  <a:close/>
                </a:path>
              </a:pathLst>
            </a:custGeom>
            <a:solidFill>
              <a:schemeClr val="l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435D74"/>
                </a:solidFill>
                <a:latin typeface="Arial"/>
                <a:cs typeface="Arial"/>
                <a:sym typeface="Arial"/>
              </a:endParaRPr>
            </a:p>
          </p:txBody>
        </p:sp>
        <p:sp>
          <p:nvSpPr>
            <p:cNvPr id="2985" name="Google Shape;2985;p40"/>
            <p:cNvSpPr/>
            <p:nvPr/>
          </p:nvSpPr>
          <p:spPr>
            <a:xfrm>
              <a:off x="4072650" y="3543175"/>
              <a:ext cx="64525" cy="64625"/>
            </a:xfrm>
            <a:custGeom>
              <a:avLst/>
              <a:gdLst/>
              <a:ahLst/>
              <a:cxnLst/>
              <a:rect l="l" t="t" r="r" b="b"/>
              <a:pathLst>
                <a:path w="2581" h="2585" extrusionOk="0">
                  <a:moveTo>
                    <a:pt x="1292" y="1"/>
                  </a:moveTo>
                  <a:cubicBezTo>
                    <a:pt x="578" y="1"/>
                    <a:pt x="0" y="579"/>
                    <a:pt x="0" y="1293"/>
                  </a:cubicBezTo>
                  <a:cubicBezTo>
                    <a:pt x="0" y="2006"/>
                    <a:pt x="578" y="2585"/>
                    <a:pt x="1292" y="2585"/>
                  </a:cubicBezTo>
                  <a:cubicBezTo>
                    <a:pt x="2003" y="2585"/>
                    <a:pt x="2581" y="2006"/>
                    <a:pt x="2581" y="1293"/>
                  </a:cubicBezTo>
                  <a:cubicBezTo>
                    <a:pt x="2581" y="579"/>
                    <a:pt x="2003" y="1"/>
                    <a:pt x="1292" y="1"/>
                  </a:cubicBezTo>
                  <a:close/>
                </a:path>
              </a:pathLst>
            </a:custGeom>
            <a:solidFill>
              <a:schemeClr val="l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435D74"/>
                </a:solidFill>
                <a:latin typeface="Arial"/>
                <a:cs typeface="Arial"/>
                <a:sym typeface="Arial"/>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17"/>
          <p:cNvSpPr/>
          <p:nvPr/>
        </p:nvSpPr>
        <p:spPr>
          <a:xfrm>
            <a:off x="1330284" y="2219233"/>
            <a:ext cx="498400" cy="498400"/>
          </a:xfrm>
          <a:prstGeom prst="ellipse">
            <a:avLst/>
          </a:prstGeom>
          <a:solidFill>
            <a:schemeClr val="accen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42" name="Google Shape;142;p17"/>
          <p:cNvSpPr txBox="1">
            <a:spLocks noGrp="1"/>
          </p:cNvSpPr>
          <p:nvPr>
            <p:ph type="title"/>
          </p:nvPr>
        </p:nvSpPr>
        <p:spPr>
          <a:xfrm>
            <a:off x="609600" y="548633"/>
            <a:ext cx="10972800" cy="642000"/>
          </a:xfrm>
          <a:prstGeom prst="rect">
            <a:avLst/>
          </a:prstGeom>
        </p:spPr>
        <p:txBody>
          <a:bodyPr spcFirstLastPara="1" wrap="square" lIns="121900" tIns="121900" rIns="121900" bIns="121900" anchor="ctr" anchorCtr="0">
            <a:noAutofit/>
          </a:bodyPr>
          <a:lstStyle/>
          <a:p>
            <a:r>
              <a:rPr lang="en" dirty="0">
                <a:solidFill>
                  <a:schemeClr val="dk1"/>
                </a:solidFill>
              </a:rPr>
              <a:t>Development Environment</a:t>
            </a:r>
            <a:endParaRPr dirty="0">
              <a:solidFill>
                <a:schemeClr val="dk1"/>
              </a:solidFill>
            </a:endParaRPr>
          </a:p>
        </p:txBody>
      </p:sp>
      <p:sp>
        <p:nvSpPr>
          <p:cNvPr id="143" name="Google Shape;143;p17"/>
          <p:cNvSpPr txBox="1"/>
          <p:nvPr/>
        </p:nvSpPr>
        <p:spPr>
          <a:xfrm>
            <a:off x="1070545" y="2852791"/>
            <a:ext cx="2799729" cy="1009200"/>
          </a:xfrm>
          <a:prstGeom prst="rect">
            <a:avLst/>
          </a:prstGeom>
          <a:noFill/>
          <a:ln>
            <a:noFill/>
          </a:ln>
        </p:spPr>
        <p:txBody>
          <a:bodyPr spcFirstLastPara="1" wrap="square" lIns="121900" tIns="121900" rIns="121900" bIns="121900" anchor="ctr" anchorCtr="0">
            <a:noAutofit/>
          </a:bodyPr>
          <a:lstStyle/>
          <a:p>
            <a:pPr defTabSz="1219170">
              <a:buClr>
                <a:srgbClr val="000000"/>
              </a:buClr>
            </a:pPr>
            <a:r>
              <a:rPr lang="en-US" sz="1600" dirty="0">
                <a:ea typeface="+mn-lt"/>
                <a:cs typeface="+mn-lt"/>
              </a:rPr>
              <a:t>A workspace for developers to make changes without breaking anything in a live environment.</a:t>
            </a:r>
            <a:endParaRPr sz="1600" kern="0" dirty="0">
              <a:solidFill>
                <a:srgbClr val="000000"/>
              </a:solidFill>
              <a:latin typeface="Roboto"/>
              <a:ea typeface="Roboto"/>
              <a:cs typeface="Roboto"/>
              <a:sym typeface="Roboto"/>
            </a:endParaRPr>
          </a:p>
        </p:txBody>
      </p:sp>
      <p:sp>
        <p:nvSpPr>
          <p:cNvPr id="145" name="Google Shape;145;p17"/>
          <p:cNvSpPr txBox="1"/>
          <p:nvPr/>
        </p:nvSpPr>
        <p:spPr>
          <a:xfrm>
            <a:off x="4084819" y="2892755"/>
            <a:ext cx="2457600" cy="1009200"/>
          </a:xfrm>
          <a:prstGeom prst="rect">
            <a:avLst/>
          </a:prstGeom>
          <a:noFill/>
          <a:ln>
            <a:noFill/>
          </a:ln>
        </p:spPr>
        <p:txBody>
          <a:bodyPr spcFirstLastPara="1" wrap="square" lIns="121900" tIns="121900" rIns="121900" bIns="121900" anchor="ctr" anchorCtr="0">
            <a:noAutofit/>
          </a:bodyPr>
          <a:lstStyle/>
          <a:p>
            <a:pPr defTabSz="1219170">
              <a:buClr>
                <a:srgbClr val="000000"/>
              </a:buClr>
            </a:pPr>
            <a:r>
              <a:rPr lang="en" sz="1600" kern="0" dirty="0">
                <a:solidFill>
                  <a:srgbClr val="000000"/>
                </a:solidFill>
                <a:latin typeface="Roboto"/>
                <a:ea typeface="Roboto"/>
                <a:cs typeface="Roboto"/>
                <a:sym typeface="Roboto"/>
              </a:rPr>
              <a:t>It</a:t>
            </a:r>
            <a:r>
              <a:rPr lang="en-US" sz="1600" dirty="0">
                <a:ea typeface="+mn-lt"/>
                <a:cs typeface="+mn-lt"/>
              </a:rPr>
              <a:t> is designed to maximize productivity and efficiency for the developer.</a:t>
            </a:r>
            <a:endParaRPr sz="1600" kern="0" dirty="0">
              <a:solidFill>
                <a:srgbClr val="000000"/>
              </a:solidFill>
              <a:latin typeface="Roboto"/>
              <a:ea typeface="Roboto"/>
              <a:cs typeface="Roboto"/>
              <a:sym typeface="Roboto"/>
            </a:endParaRPr>
          </a:p>
        </p:txBody>
      </p:sp>
      <p:sp>
        <p:nvSpPr>
          <p:cNvPr id="146" name="Google Shape;146;p17"/>
          <p:cNvSpPr txBox="1"/>
          <p:nvPr/>
        </p:nvSpPr>
        <p:spPr>
          <a:xfrm>
            <a:off x="4722359" y="2265217"/>
            <a:ext cx="1444800" cy="462400"/>
          </a:xfrm>
          <a:prstGeom prst="rect">
            <a:avLst/>
          </a:prstGeom>
          <a:noFill/>
          <a:ln>
            <a:noFill/>
          </a:ln>
        </p:spPr>
        <p:txBody>
          <a:bodyPr spcFirstLastPara="1" wrap="square" lIns="121900" tIns="121900" rIns="121900" bIns="121900" anchor="ctr" anchorCtr="0">
            <a:noAutofit/>
          </a:bodyPr>
          <a:lstStyle/>
          <a:p>
            <a:pPr defTabSz="1219170">
              <a:buClr>
                <a:srgbClr val="000000"/>
              </a:buClr>
            </a:pPr>
            <a:r>
              <a:rPr lang="en" sz="2400" b="1" kern="0" dirty="0">
                <a:solidFill>
                  <a:srgbClr val="000000"/>
                </a:solidFill>
                <a:latin typeface="Fira Sans Extra Condensed"/>
                <a:ea typeface="Fira Sans Extra Condensed"/>
                <a:cs typeface="Fira Sans Extra Condensed"/>
                <a:sym typeface="Fira Sans Extra Condensed"/>
              </a:rPr>
              <a:t>IDE</a:t>
            </a:r>
            <a:endParaRPr sz="2400" b="1" kern="0" dirty="0">
              <a:solidFill>
                <a:srgbClr val="000000"/>
              </a:solidFill>
              <a:latin typeface="Fira Sans Extra Condensed"/>
              <a:ea typeface="Fira Sans Extra Condensed"/>
              <a:cs typeface="Fira Sans Extra Condensed"/>
              <a:sym typeface="Fira Sans Extra Condensed"/>
            </a:endParaRPr>
          </a:p>
        </p:txBody>
      </p:sp>
      <p:sp>
        <p:nvSpPr>
          <p:cNvPr id="147" name="Google Shape;147;p17"/>
          <p:cNvSpPr txBox="1"/>
          <p:nvPr/>
        </p:nvSpPr>
        <p:spPr>
          <a:xfrm flipH="1">
            <a:off x="1070545" y="5160107"/>
            <a:ext cx="2457600" cy="1009200"/>
          </a:xfrm>
          <a:prstGeom prst="rect">
            <a:avLst/>
          </a:prstGeom>
          <a:noFill/>
          <a:ln>
            <a:noFill/>
          </a:ln>
        </p:spPr>
        <p:txBody>
          <a:bodyPr spcFirstLastPara="1" wrap="square" lIns="121900" tIns="121900" rIns="121900" bIns="121900" anchor="ctr" anchorCtr="0">
            <a:noAutofit/>
          </a:bodyPr>
          <a:lstStyle/>
          <a:p>
            <a:pPr defTabSz="1219170">
              <a:buClr>
                <a:srgbClr val="000000"/>
              </a:buClr>
            </a:pPr>
            <a:r>
              <a:rPr lang="en-US" sz="1600" dirty="0">
                <a:ea typeface="+mn-lt"/>
                <a:cs typeface="+mn-lt"/>
              </a:rPr>
              <a:t>It is set up on a local machine or server, where the website’s source code is downloaded, so it is ready to be changed and modified.</a:t>
            </a:r>
            <a:endParaRPr sz="1600" kern="0" dirty="0">
              <a:solidFill>
                <a:srgbClr val="000000"/>
              </a:solidFill>
              <a:latin typeface="Roboto"/>
              <a:ea typeface="Roboto"/>
              <a:cs typeface="Roboto"/>
              <a:sym typeface="Roboto"/>
            </a:endParaRPr>
          </a:p>
        </p:txBody>
      </p:sp>
      <p:sp>
        <p:nvSpPr>
          <p:cNvPr id="149" name="Google Shape;149;p17"/>
          <p:cNvSpPr txBox="1"/>
          <p:nvPr/>
        </p:nvSpPr>
        <p:spPr>
          <a:xfrm flipH="1">
            <a:off x="4134075" y="5032251"/>
            <a:ext cx="2457600" cy="1009200"/>
          </a:xfrm>
          <a:prstGeom prst="rect">
            <a:avLst/>
          </a:prstGeom>
          <a:noFill/>
          <a:ln>
            <a:noFill/>
          </a:ln>
        </p:spPr>
        <p:txBody>
          <a:bodyPr spcFirstLastPara="1" wrap="square" lIns="121900" tIns="121900" rIns="121900" bIns="121900" anchor="ctr" anchorCtr="0">
            <a:noAutofit/>
          </a:bodyPr>
          <a:lstStyle/>
          <a:p>
            <a:pPr algn="just">
              <a:buFont typeface="Arial" panose="020B0604020202020204" pitchFamily="34" charset="0"/>
              <a:buChar char="•"/>
            </a:pPr>
            <a:r>
              <a:rPr lang="en-GB" sz="1600" b="0" i="0" dirty="0">
                <a:solidFill>
                  <a:srgbClr val="000000"/>
                </a:solidFill>
                <a:effectLst/>
                <a:latin typeface="Arial" panose="020B0604020202020204" pitchFamily="34" charset="0"/>
              </a:rPr>
              <a:t>Microsoft Visual Studio</a:t>
            </a:r>
          </a:p>
          <a:p>
            <a:pPr algn="just">
              <a:buFont typeface="Arial" panose="020B0604020202020204" pitchFamily="34" charset="0"/>
              <a:buChar char="•"/>
            </a:pPr>
            <a:r>
              <a:rPr lang="en-GB" sz="1600" b="0" i="0" dirty="0">
                <a:solidFill>
                  <a:srgbClr val="000000"/>
                </a:solidFill>
                <a:effectLst/>
                <a:latin typeface="Arial" panose="020B0604020202020204" pitchFamily="34" charset="0"/>
              </a:rPr>
              <a:t>Eclipse</a:t>
            </a:r>
          </a:p>
          <a:p>
            <a:pPr algn="just">
              <a:buFont typeface="Arial" panose="020B0604020202020204" pitchFamily="34" charset="0"/>
              <a:buChar char="•"/>
            </a:pPr>
            <a:r>
              <a:rPr lang="en-GB" sz="1600" b="0" i="0" dirty="0" err="1">
                <a:solidFill>
                  <a:srgbClr val="000000"/>
                </a:solidFill>
                <a:effectLst/>
                <a:latin typeface="Arial" panose="020B0604020202020204" pitchFamily="34" charset="0"/>
              </a:rPr>
              <a:t>Netbeans</a:t>
            </a:r>
            <a:endParaRPr lang="en-GB" sz="1600" b="0" i="0" dirty="0">
              <a:solidFill>
                <a:srgbClr val="000000"/>
              </a:solidFill>
              <a:effectLst/>
              <a:latin typeface="Arial" panose="020B0604020202020204" pitchFamily="34" charset="0"/>
            </a:endParaRPr>
          </a:p>
          <a:p>
            <a:pPr algn="just">
              <a:buFont typeface="Arial" panose="020B0604020202020204" pitchFamily="34" charset="0"/>
              <a:buChar char="•"/>
            </a:pPr>
            <a:r>
              <a:rPr lang="en-GB" sz="1600" b="0" i="0" dirty="0">
                <a:solidFill>
                  <a:srgbClr val="000000"/>
                </a:solidFill>
                <a:effectLst/>
                <a:latin typeface="Arial" panose="020B0604020202020204" pitchFamily="34" charset="0"/>
              </a:rPr>
              <a:t>Adobe Flex Builder</a:t>
            </a:r>
          </a:p>
          <a:p>
            <a:pPr algn="just">
              <a:buFont typeface="Arial" panose="020B0604020202020204" pitchFamily="34" charset="0"/>
              <a:buChar char="•"/>
            </a:pPr>
            <a:r>
              <a:rPr lang="en-GB" sz="1600" b="0" i="0" dirty="0">
                <a:solidFill>
                  <a:srgbClr val="000000"/>
                </a:solidFill>
                <a:effectLst/>
                <a:latin typeface="Arial" panose="020B0604020202020204" pitchFamily="34" charset="0"/>
              </a:rPr>
              <a:t>Glade</a:t>
            </a:r>
          </a:p>
        </p:txBody>
      </p:sp>
      <p:sp>
        <p:nvSpPr>
          <p:cNvPr id="150" name="Google Shape;150;p17"/>
          <p:cNvSpPr txBox="1"/>
          <p:nvPr/>
        </p:nvSpPr>
        <p:spPr>
          <a:xfrm flipH="1">
            <a:off x="4672226" y="4252461"/>
            <a:ext cx="1839062" cy="462400"/>
          </a:xfrm>
          <a:prstGeom prst="rect">
            <a:avLst/>
          </a:prstGeom>
          <a:noFill/>
          <a:ln>
            <a:noFill/>
          </a:ln>
        </p:spPr>
        <p:txBody>
          <a:bodyPr spcFirstLastPara="1" wrap="square" lIns="121900" tIns="121900" rIns="121900" bIns="121900" anchor="ctr" anchorCtr="0">
            <a:noAutofit/>
          </a:bodyPr>
          <a:lstStyle/>
          <a:p>
            <a:pPr defTabSz="1219170">
              <a:buClr>
                <a:srgbClr val="000000"/>
              </a:buClr>
            </a:pPr>
            <a:r>
              <a:rPr lang="en" sz="2400" b="1" kern="0" dirty="0">
                <a:solidFill>
                  <a:srgbClr val="000000"/>
                </a:solidFill>
                <a:latin typeface="Fira Sans Extra Condensed"/>
                <a:ea typeface="Fira Sans Extra Condensed"/>
                <a:cs typeface="Fira Sans Extra Condensed"/>
                <a:sym typeface="Fira Sans Extra Condensed"/>
              </a:rPr>
              <a:t>Examples:</a:t>
            </a:r>
            <a:endParaRPr sz="2400" b="1" kern="0" dirty="0">
              <a:solidFill>
                <a:srgbClr val="000000"/>
              </a:solidFill>
              <a:latin typeface="Fira Sans Extra Condensed"/>
              <a:ea typeface="Fira Sans Extra Condensed"/>
              <a:cs typeface="Fira Sans Extra Condensed"/>
              <a:sym typeface="Fira Sans Extra Condensed"/>
            </a:endParaRPr>
          </a:p>
        </p:txBody>
      </p:sp>
      <p:sp>
        <p:nvSpPr>
          <p:cNvPr id="151" name="Google Shape;151;p17"/>
          <p:cNvSpPr txBox="1"/>
          <p:nvPr/>
        </p:nvSpPr>
        <p:spPr>
          <a:xfrm>
            <a:off x="1393063" y="2282593"/>
            <a:ext cx="402000" cy="371600"/>
          </a:xfrm>
          <a:prstGeom prst="rect">
            <a:avLst/>
          </a:prstGeom>
          <a:noFill/>
          <a:ln>
            <a:noFill/>
          </a:ln>
        </p:spPr>
        <p:txBody>
          <a:bodyPr spcFirstLastPara="1" wrap="square" lIns="121900" tIns="121900" rIns="121900" bIns="121900" anchor="ctr" anchorCtr="0">
            <a:noAutofit/>
          </a:bodyPr>
          <a:lstStyle/>
          <a:p>
            <a:pPr defTabSz="1219170">
              <a:buClr>
                <a:srgbClr val="000000"/>
              </a:buClr>
            </a:pPr>
            <a:r>
              <a:rPr lang="en" sz="2667" b="1" kern="0">
                <a:solidFill>
                  <a:srgbClr val="FFFFFF"/>
                </a:solidFill>
                <a:latin typeface="Fira Sans Extra Condensed"/>
                <a:ea typeface="Fira Sans Extra Condensed"/>
                <a:cs typeface="Fira Sans Extra Condensed"/>
                <a:sym typeface="Fira Sans Extra Condensed"/>
              </a:rPr>
              <a:t>1</a:t>
            </a:r>
            <a:endParaRPr sz="2667" b="1" kern="0">
              <a:solidFill>
                <a:srgbClr val="FFFFFF"/>
              </a:solidFill>
              <a:latin typeface="Fira Sans Extra Condensed"/>
              <a:ea typeface="Fira Sans Extra Condensed"/>
              <a:cs typeface="Fira Sans Extra Condensed"/>
              <a:sym typeface="Fira Sans Extra Condensed"/>
            </a:endParaRPr>
          </a:p>
        </p:txBody>
      </p:sp>
      <p:sp>
        <p:nvSpPr>
          <p:cNvPr id="152" name="Google Shape;152;p17"/>
          <p:cNvSpPr/>
          <p:nvPr/>
        </p:nvSpPr>
        <p:spPr>
          <a:xfrm>
            <a:off x="1330284" y="4225417"/>
            <a:ext cx="498400" cy="498400"/>
          </a:xfrm>
          <a:prstGeom prst="ellipse">
            <a:avLst/>
          </a:prstGeom>
          <a:solidFill>
            <a:schemeClr val="accent4"/>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53" name="Google Shape;153;p17"/>
          <p:cNvSpPr txBox="1"/>
          <p:nvPr/>
        </p:nvSpPr>
        <p:spPr>
          <a:xfrm>
            <a:off x="1393063" y="4288776"/>
            <a:ext cx="402000" cy="371600"/>
          </a:xfrm>
          <a:prstGeom prst="rect">
            <a:avLst/>
          </a:prstGeom>
          <a:noFill/>
          <a:ln>
            <a:noFill/>
          </a:ln>
        </p:spPr>
        <p:txBody>
          <a:bodyPr spcFirstLastPara="1" wrap="square" lIns="121900" tIns="121900" rIns="121900" bIns="121900" anchor="ctr" anchorCtr="0">
            <a:noAutofit/>
          </a:bodyPr>
          <a:lstStyle/>
          <a:p>
            <a:pPr defTabSz="1219170">
              <a:buClr>
                <a:srgbClr val="000000"/>
              </a:buClr>
            </a:pPr>
            <a:r>
              <a:rPr lang="en" sz="2667" b="1" kern="0">
                <a:solidFill>
                  <a:srgbClr val="FFFFFF"/>
                </a:solidFill>
                <a:latin typeface="Fira Sans Extra Condensed"/>
                <a:ea typeface="Fira Sans Extra Condensed"/>
                <a:cs typeface="Fira Sans Extra Condensed"/>
                <a:sym typeface="Fira Sans Extra Condensed"/>
              </a:rPr>
              <a:t>3</a:t>
            </a:r>
            <a:endParaRPr sz="2667" b="1" kern="0">
              <a:solidFill>
                <a:srgbClr val="FFFFFF"/>
              </a:solidFill>
              <a:latin typeface="Fira Sans Extra Condensed"/>
              <a:ea typeface="Fira Sans Extra Condensed"/>
              <a:cs typeface="Fira Sans Extra Condensed"/>
              <a:sym typeface="Fira Sans Extra Condensed"/>
            </a:endParaRPr>
          </a:p>
        </p:txBody>
      </p:sp>
      <p:sp>
        <p:nvSpPr>
          <p:cNvPr id="154" name="Google Shape;154;p17"/>
          <p:cNvSpPr/>
          <p:nvPr/>
        </p:nvSpPr>
        <p:spPr>
          <a:xfrm>
            <a:off x="4168451" y="2219233"/>
            <a:ext cx="498400" cy="498400"/>
          </a:xfrm>
          <a:prstGeom prst="ellipse">
            <a:avLst/>
          </a:prstGeom>
          <a:solidFill>
            <a:schemeClr val="accent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55" name="Google Shape;155;p17"/>
          <p:cNvSpPr txBox="1"/>
          <p:nvPr/>
        </p:nvSpPr>
        <p:spPr>
          <a:xfrm>
            <a:off x="4231229" y="2282593"/>
            <a:ext cx="402000" cy="371600"/>
          </a:xfrm>
          <a:prstGeom prst="rect">
            <a:avLst/>
          </a:prstGeom>
          <a:noFill/>
          <a:ln>
            <a:noFill/>
          </a:ln>
        </p:spPr>
        <p:txBody>
          <a:bodyPr spcFirstLastPara="1" wrap="square" lIns="121900" tIns="121900" rIns="121900" bIns="121900" anchor="ctr" anchorCtr="0">
            <a:noAutofit/>
          </a:bodyPr>
          <a:lstStyle/>
          <a:p>
            <a:pPr defTabSz="1219170">
              <a:buClr>
                <a:srgbClr val="000000"/>
              </a:buClr>
            </a:pPr>
            <a:r>
              <a:rPr lang="en" sz="2667" b="1" kern="0">
                <a:solidFill>
                  <a:srgbClr val="FFFFFF"/>
                </a:solidFill>
                <a:latin typeface="Fira Sans Extra Condensed"/>
                <a:ea typeface="Fira Sans Extra Condensed"/>
                <a:cs typeface="Fira Sans Extra Condensed"/>
                <a:sym typeface="Fira Sans Extra Condensed"/>
              </a:rPr>
              <a:t>2</a:t>
            </a:r>
            <a:endParaRPr sz="2667" b="1" kern="0">
              <a:solidFill>
                <a:srgbClr val="FFFFFF"/>
              </a:solidFill>
              <a:latin typeface="Fira Sans Extra Condensed"/>
              <a:ea typeface="Fira Sans Extra Condensed"/>
              <a:cs typeface="Fira Sans Extra Condensed"/>
              <a:sym typeface="Fira Sans Extra Condensed"/>
            </a:endParaRPr>
          </a:p>
        </p:txBody>
      </p:sp>
      <p:sp>
        <p:nvSpPr>
          <p:cNvPr id="156" name="Google Shape;156;p17"/>
          <p:cNvSpPr/>
          <p:nvPr/>
        </p:nvSpPr>
        <p:spPr>
          <a:xfrm>
            <a:off x="4168451" y="4225417"/>
            <a:ext cx="498400" cy="498400"/>
          </a:xfrm>
          <a:prstGeom prst="ellipse">
            <a:avLst/>
          </a:prstGeom>
          <a:solidFill>
            <a:schemeClr val="accent5"/>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57" name="Google Shape;157;p17"/>
          <p:cNvSpPr txBox="1"/>
          <p:nvPr/>
        </p:nvSpPr>
        <p:spPr>
          <a:xfrm>
            <a:off x="4231229" y="4288776"/>
            <a:ext cx="402000" cy="371600"/>
          </a:xfrm>
          <a:prstGeom prst="rect">
            <a:avLst/>
          </a:prstGeom>
          <a:noFill/>
          <a:ln>
            <a:noFill/>
          </a:ln>
        </p:spPr>
        <p:txBody>
          <a:bodyPr spcFirstLastPara="1" wrap="square" lIns="121900" tIns="121900" rIns="121900" bIns="121900" anchor="ctr" anchorCtr="0">
            <a:noAutofit/>
          </a:bodyPr>
          <a:lstStyle/>
          <a:p>
            <a:pPr defTabSz="1219170">
              <a:buClr>
                <a:srgbClr val="000000"/>
              </a:buClr>
            </a:pPr>
            <a:r>
              <a:rPr lang="en" sz="2667" b="1" kern="0">
                <a:solidFill>
                  <a:srgbClr val="FFFFFF"/>
                </a:solidFill>
                <a:latin typeface="Fira Sans Extra Condensed"/>
                <a:ea typeface="Fira Sans Extra Condensed"/>
                <a:cs typeface="Fira Sans Extra Condensed"/>
                <a:sym typeface="Fira Sans Extra Condensed"/>
              </a:rPr>
              <a:t>4</a:t>
            </a:r>
            <a:endParaRPr sz="2667" b="1" kern="0">
              <a:solidFill>
                <a:srgbClr val="FFFFFF"/>
              </a:solidFill>
              <a:latin typeface="Fira Sans Extra Condensed"/>
              <a:ea typeface="Fira Sans Extra Condensed"/>
              <a:cs typeface="Fira Sans Extra Condensed"/>
              <a:sym typeface="Fira Sans Extra Condensed"/>
            </a:endParaRPr>
          </a:p>
        </p:txBody>
      </p:sp>
      <p:grpSp>
        <p:nvGrpSpPr>
          <p:cNvPr id="158" name="Google Shape;158;p17"/>
          <p:cNvGrpSpPr/>
          <p:nvPr/>
        </p:nvGrpSpPr>
        <p:grpSpPr>
          <a:xfrm>
            <a:off x="6922184" y="1651850"/>
            <a:ext cx="4583072" cy="4657599"/>
            <a:chOff x="1232525" y="238125"/>
            <a:chExt cx="5154925" cy="5238750"/>
          </a:xfrm>
        </p:grpSpPr>
        <p:sp>
          <p:nvSpPr>
            <p:cNvPr id="159" name="Google Shape;159;p17"/>
            <p:cNvSpPr/>
            <p:nvPr/>
          </p:nvSpPr>
          <p:spPr>
            <a:xfrm>
              <a:off x="1232525" y="3423275"/>
              <a:ext cx="1121900" cy="648025"/>
            </a:xfrm>
            <a:custGeom>
              <a:avLst/>
              <a:gdLst/>
              <a:ahLst/>
              <a:cxnLst/>
              <a:rect l="l" t="t" r="r" b="b"/>
              <a:pathLst>
                <a:path w="44876" h="25921" extrusionOk="0">
                  <a:moveTo>
                    <a:pt x="20246" y="0"/>
                  </a:moveTo>
                  <a:lnTo>
                    <a:pt x="18182" y="258"/>
                  </a:lnTo>
                  <a:lnTo>
                    <a:pt x="15990" y="516"/>
                  </a:lnTo>
                  <a:lnTo>
                    <a:pt x="14056" y="903"/>
                  </a:lnTo>
                  <a:lnTo>
                    <a:pt x="11993" y="1419"/>
                  </a:lnTo>
                  <a:lnTo>
                    <a:pt x="10058" y="2064"/>
                  </a:lnTo>
                  <a:lnTo>
                    <a:pt x="8253" y="2837"/>
                  </a:lnTo>
                  <a:lnTo>
                    <a:pt x="6577" y="3740"/>
                  </a:lnTo>
                  <a:lnTo>
                    <a:pt x="5029" y="4772"/>
                  </a:lnTo>
                  <a:lnTo>
                    <a:pt x="3740" y="5803"/>
                  </a:lnTo>
                  <a:lnTo>
                    <a:pt x="2579" y="6964"/>
                  </a:lnTo>
                  <a:lnTo>
                    <a:pt x="1676" y="8125"/>
                  </a:lnTo>
                  <a:lnTo>
                    <a:pt x="903" y="9285"/>
                  </a:lnTo>
                  <a:lnTo>
                    <a:pt x="387" y="10446"/>
                  </a:lnTo>
                  <a:lnTo>
                    <a:pt x="129" y="11735"/>
                  </a:lnTo>
                  <a:lnTo>
                    <a:pt x="0" y="12896"/>
                  </a:lnTo>
                  <a:lnTo>
                    <a:pt x="129" y="14185"/>
                  </a:lnTo>
                  <a:lnTo>
                    <a:pt x="387" y="15475"/>
                  </a:lnTo>
                  <a:lnTo>
                    <a:pt x="903" y="16635"/>
                  </a:lnTo>
                  <a:lnTo>
                    <a:pt x="1676" y="17796"/>
                  </a:lnTo>
                  <a:lnTo>
                    <a:pt x="2579" y="18957"/>
                  </a:lnTo>
                  <a:lnTo>
                    <a:pt x="3740" y="20117"/>
                  </a:lnTo>
                  <a:lnTo>
                    <a:pt x="5029" y="21149"/>
                  </a:lnTo>
                  <a:lnTo>
                    <a:pt x="6577" y="22052"/>
                  </a:lnTo>
                  <a:lnTo>
                    <a:pt x="8253" y="22954"/>
                  </a:lnTo>
                  <a:lnTo>
                    <a:pt x="10058" y="23728"/>
                  </a:lnTo>
                  <a:lnTo>
                    <a:pt x="11993" y="24373"/>
                  </a:lnTo>
                  <a:lnTo>
                    <a:pt x="14056" y="25017"/>
                  </a:lnTo>
                  <a:lnTo>
                    <a:pt x="15990" y="25404"/>
                  </a:lnTo>
                  <a:lnTo>
                    <a:pt x="18182" y="25662"/>
                  </a:lnTo>
                  <a:lnTo>
                    <a:pt x="20246" y="25791"/>
                  </a:lnTo>
                  <a:lnTo>
                    <a:pt x="22438" y="25920"/>
                  </a:lnTo>
                  <a:lnTo>
                    <a:pt x="24630" y="25791"/>
                  </a:lnTo>
                  <a:lnTo>
                    <a:pt x="26693" y="25662"/>
                  </a:lnTo>
                  <a:lnTo>
                    <a:pt x="28886" y="25404"/>
                  </a:lnTo>
                  <a:lnTo>
                    <a:pt x="30949" y="25017"/>
                  </a:lnTo>
                  <a:lnTo>
                    <a:pt x="32883" y="24373"/>
                  </a:lnTo>
                  <a:lnTo>
                    <a:pt x="34818" y="23728"/>
                  </a:lnTo>
                  <a:lnTo>
                    <a:pt x="36623" y="22954"/>
                  </a:lnTo>
                  <a:lnTo>
                    <a:pt x="38299" y="22052"/>
                  </a:lnTo>
                  <a:lnTo>
                    <a:pt x="39847" y="21149"/>
                  </a:lnTo>
                  <a:lnTo>
                    <a:pt x="41265" y="20117"/>
                  </a:lnTo>
                  <a:lnTo>
                    <a:pt x="42297" y="18957"/>
                  </a:lnTo>
                  <a:lnTo>
                    <a:pt x="43328" y="17796"/>
                  </a:lnTo>
                  <a:lnTo>
                    <a:pt x="43973" y="16635"/>
                  </a:lnTo>
                  <a:lnTo>
                    <a:pt x="44489" y="15475"/>
                  </a:lnTo>
                  <a:lnTo>
                    <a:pt x="44747" y="14185"/>
                  </a:lnTo>
                  <a:lnTo>
                    <a:pt x="44876" y="12896"/>
                  </a:lnTo>
                  <a:lnTo>
                    <a:pt x="44747" y="11735"/>
                  </a:lnTo>
                  <a:lnTo>
                    <a:pt x="44489" y="10446"/>
                  </a:lnTo>
                  <a:lnTo>
                    <a:pt x="43973" y="9285"/>
                  </a:lnTo>
                  <a:lnTo>
                    <a:pt x="43328" y="8125"/>
                  </a:lnTo>
                  <a:lnTo>
                    <a:pt x="42297" y="6964"/>
                  </a:lnTo>
                  <a:lnTo>
                    <a:pt x="41265" y="5803"/>
                  </a:lnTo>
                  <a:lnTo>
                    <a:pt x="39847" y="4772"/>
                  </a:lnTo>
                  <a:lnTo>
                    <a:pt x="38299" y="3740"/>
                  </a:lnTo>
                  <a:lnTo>
                    <a:pt x="36623" y="2837"/>
                  </a:lnTo>
                  <a:lnTo>
                    <a:pt x="34818" y="2064"/>
                  </a:lnTo>
                  <a:lnTo>
                    <a:pt x="32883" y="1419"/>
                  </a:lnTo>
                  <a:lnTo>
                    <a:pt x="30949" y="903"/>
                  </a:lnTo>
                  <a:lnTo>
                    <a:pt x="28886" y="516"/>
                  </a:lnTo>
                  <a:lnTo>
                    <a:pt x="26693" y="258"/>
                  </a:lnTo>
                  <a:lnTo>
                    <a:pt x="24630" y="0"/>
                  </a:lnTo>
                  <a:close/>
                </a:path>
              </a:pathLst>
            </a:custGeom>
            <a:solidFill>
              <a:schemeClr val="accent5"/>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60" name="Google Shape;160;p17"/>
            <p:cNvSpPr/>
            <p:nvPr/>
          </p:nvSpPr>
          <p:spPr>
            <a:xfrm>
              <a:off x="1416275" y="2259475"/>
              <a:ext cx="4671375" cy="2691925"/>
            </a:xfrm>
            <a:custGeom>
              <a:avLst/>
              <a:gdLst/>
              <a:ahLst/>
              <a:cxnLst/>
              <a:rect l="l" t="t" r="r" b="b"/>
              <a:pathLst>
                <a:path w="186855" h="107677" extrusionOk="0">
                  <a:moveTo>
                    <a:pt x="60995" y="0"/>
                  </a:moveTo>
                  <a:lnTo>
                    <a:pt x="59577" y="258"/>
                  </a:lnTo>
                  <a:lnTo>
                    <a:pt x="58158" y="516"/>
                  </a:lnTo>
                  <a:lnTo>
                    <a:pt x="56998" y="1161"/>
                  </a:lnTo>
                  <a:lnTo>
                    <a:pt x="2064" y="33012"/>
                  </a:lnTo>
                  <a:lnTo>
                    <a:pt x="1032" y="33657"/>
                  </a:lnTo>
                  <a:lnTo>
                    <a:pt x="387" y="34431"/>
                  </a:lnTo>
                  <a:lnTo>
                    <a:pt x="0" y="35333"/>
                  </a:lnTo>
                  <a:lnTo>
                    <a:pt x="0" y="36236"/>
                  </a:lnTo>
                  <a:lnTo>
                    <a:pt x="258" y="37139"/>
                  </a:lnTo>
                  <a:lnTo>
                    <a:pt x="903" y="38041"/>
                  </a:lnTo>
                  <a:lnTo>
                    <a:pt x="1677" y="38944"/>
                  </a:lnTo>
                  <a:lnTo>
                    <a:pt x="2837" y="39718"/>
                  </a:lnTo>
                  <a:lnTo>
                    <a:pt x="118251" y="106129"/>
                  </a:lnTo>
                  <a:lnTo>
                    <a:pt x="119540" y="106774"/>
                  </a:lnTo>
                  <a:lnTo>
                    <a:pt x="121088" y="107161"/>
                  </a:lnTo>
                  <a:lnTo>
                    <a:pt x="122635" y="107548"/>
                  </a:lnTo>
                  <a:lnTo>
                    <a:pt x="124183" y="107677"/>
                  </a:lnTo>
                  <a:lnTo>
                    <a:pt x="125730" y="107677"/>
                  </a:lnTo>
                  <a:lnTo>
                    <a:pt x="127278" y="107419"/>
                  </a:lnTo>
                  <a:lnTo>
                    <a:pt x="128696" y="107032"/>
                  </a:lnTo>
                  <a:lnTo>
                    <a:pt x="129857" y="106516"/>
                  </a:lnTo>
                  <a:lnTo>
                    <a:pt x="184791" y="74664"/>
                  </a:lnTo>
                  <a:lnTo>
                    <a:pt x="185823" y="74020"/>
                  </a:lnTo>
                  <a:lnTo>
                    <a:pt x="186467" y="73246"/>
                  </a:lnTo>
                  <a:lnTo>
                    <a:pt x="186725" y="72343"/>
                  </a:lnTo>
                  <a:lnTo>
                    <a:pt x="186854" y="71441"/>
                  </a:lnTo>
                  <a:lnTo>
                    <a:pt x="186596" y="70538"/>
                  </a:lnTo>
                  <a:lnTo>
                    <a:pt x="185952" y="69635"/>
                  </a:lnTo>
                  <a:lnTo>
                    <a:pt x="185178" y="68732"/>
                  </a:lnTo>
                  <a:lnTo>
                    <a:pt x="184017" y="67959"/>
                  </a:lnTo>
                  <a:lnTo>
                    <a:pt x="68604" y="1548"/>
                  </a:lnTo>
                  <a:lnTo>
                    <a:pt x="67314" y="903"/>
                  </a:lnTo>
                  <a:lnTo>
                    <a:pt x="65767" y="387"/>
                  </a:lnTo>
                  <a:lnTo>
                    <a:pt x="64219" y="129"/>
                  </a:lnTo>
                  <a:lnTo>
                    <a:pt x="62672" y="0"/>
                  </a:lnTo>
                  <a:close/>
                </a:path>
              </a:pathLst>
            </a:custGeom>
            <a:solidFill>
              <a:schemeClr val="accent5"/>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61" name="Google Shape;161;p17"/>
            <p:cNvSpPr/>
            <p:nvPr/>
          </p:nvSpPr>
          <p:spPr>
            <a:xfrm>
              <a:off x="1287325" y="1321325"/>
              <a:ext cx="4913150" cy="2766075"/>
            </a:xfrm>
            <a:custGeom>
              <a:avLst/>
              <a:gdLst/>
              <a:ahLst/>
              <a:cxnLst/>
              <a:rect l="l" t="t" r="r" b="b"/>
              <a:pathLst>
                <a:path w="196526" h="110643" extrusionOk="0">
                  <a:moveTo>
                    <a:pt x="67572" y="0"/>
                  </a:moveTo>
                  <a:lnTo>
                    <a:pt x="65509" y="129"/>
                  </a:lnTo>
                  <a:lnTo>
                    <a:pt x="63445" y="387"/>
                  </a:lnTo>
                  <a:lnTo>
                    <a:pt x="61640" y="903"/>
                  </a:lnTo>
                  <a:lnTo>
                    <a:pt x="60737" y="1161"/>
                  </a:lnTo>
                  <a:lnTo>
                    <a:pt x="59964" y="1548"/>
                  </a:lnTo>
                  <a:lnTo>
                    <a:pt x="3611" y="34302"/>
                  </a:lnTo>
                  <a:lnTo>
                    <a:pt x="0" y="30434"/>
                  </a:lnTo>
                  <a:lnTo>
                    <a:pt x="129" y="35850"/>
                  </a:lnTo>
                  <a:lnTo>
                    <a:pt x="129" y="36494"/>
                  </a:lnTo>
                  <a:lnTo>
                    <a:pt x="258" y="37268"/>
                  </a:lnTo>
                  <a:lnTo>
                    <a:pt x="516" y="37913"/>
                  </a:lnTo>
                  <a:lnTo>
                    <a:pt x="1032" y="38558"/>
                  </a:lnTo>
                  <a:lnTo>
                    <a:pt x="1548" y="39202"/>
                  </a:lnTo>
                  <a:lnTo>
                    <a:pt x="2192" y="39847"/>
                  </a:lnTo>
                  <a:lnTo>
                    <a:pt x="2966" y="40492"/>
                  </a:lnTo>
                  <a:lnTo>
                    <a:pt x="3869" y="41137"/>
                  </a:lnTo>
                  <a:lnTo>
                    <a:pt x="120959" y="108451"/>
                  </a:lnTo>
                  <a:lnTo>
                    <a:pt x="122764" y="109353"/>
                  </a:lnTo>
                  <a:lnTo>
                    <a:pt x="124827" y="109998"/>
                  </a:lnTo>
                  <a:lnTo>
                    <a:pt x="126891" y="110385"/>
                  </a:lnTo>
                  <a:lnTo>
                    <a:pt x="128954" y="110643"/>
                  </a:lnTo>
                  <a:lnTo>
                    <a:pt x="131146" y="110643"/>
                  </a:lnTo>
                  <a:lnTo>
                    <a:pt x="133080" y="110385"/>
                  </a:lnTo>
                  <a:lnTo>
                    <a:pt x="135015" y="109869"/>
                  </a:lnTo>
                  <a:lnTo>
                    <a:pt x="135788" y="109482"/>
                  </a:lnTo>
                  <a:lnTo>
                    <a:pt x="136562" y="109095"/>
                  </a:lnTo>
                  <a:lnTo>
                    <a:pt x="193818" y="75954"/>
                  </a:lnTo>
                  <a:lnTo>
                    <a:pt x="194462" y="75567"/>
                  </a:lnTo>
                  <a:lnTo>
                    <a:pt x="194978" y="75052"/>
                  </a:lnTo>
                  <a:lnTo>
                    <a:pt x="195494" y="74536"/>
                  </a:lnTo>
                  <a:lnTo>
                    <a:pt x="195881" y="74020"/>
                  </a:lnTo>
                  <a:lnTo>
                    <a:pt x="196139" y="73504"/>
                  </a:lnTo>
                  <a:lnTo>
                    <a:pt x="196397" y="72988"/>
                  </a:lnTo>
                  <a:lnTo>
                    <a:pt x="196526" y="72473"/>
                  </a:lnTo>
                  <a:lnTo>
                    <a:pt x="196526" y="71828"/>
                  </a:lnTo>
                  <a:lnTo>
                    <a:pt x="196526" y="66283"/>
                  </a:lnTo>
                  <a:lnTo>
                    <a:pt x="75696" y="2193"/>
                  </a:lnTo>
                  <a:lnTo>
                    <a:pt x="73762" y="1290"/>
                  </a:lnTo>
                  <a:lnTo>
                    <a:pt x="71827" y="645"/>
                  </a:lnTo>
                  <a:lnTo>
                    <a:pt x="69764" y="258"/>
                  </a:lnTo>
                  <a:lnTo>
                    <a:pt x="67572" y="0"/>
                  </a:lnTo>
                  <a:close/>
                </a:path>
              </a:pathLst>
            </a:custGeom>
            <a:solidFill>
              <a:schemeClr val="accent4"/>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62" name="Google Shape;162;p17"/>
            <p:cNvSpPr/>
            <p:nvPr/>
          </p:nvSpPr>
          <p:spPr>
            <a:xfrm>
              <a:off x="1793450" y="3561900"/>
              <a:ext cx="351425" cy="403000"/>
            </a:xfrm>
            <a:custGeom>
              <a:avLst/>
              <a:gdLst/>
              <a:ahLst/>
              <a:cxnLst/>
              <a:rect l="l" t="t" r="r" b="b"/>
              <a:pathLst>
                <a:path w="14057" h="16120" extrusionOk="0">
                  <a:moveTo>
                    <a:pt x="6707" y="0"/>
                  </a:moveTo>
                  <a:lnTo>
                    <a:pt x="3870" y="5416"/>
                  </a:lnTo>
                  <a:lnTo>
                    <a:pt x="1677" y="9672"/>
                  </a:lnTo>
                  <a:lnTo>
                    <a:pt x="130" y="12896"/>
                  </a:lnTo>
                  <a:lnTo>
                    <a:pt x="1" y="13541"/>
                  </a:lnTo>
                  <a:lnTo>
                    <a:pt x="130" y="14314"/>
                  </a:lnTo>
                  <a:lnTo>
                    <a:pt x="517" y="15088"/>
                  </a:lnTo>
                  <a:lnTo>
                    <a:pt x="1033" y="15733"/>
                  </a:lnTo>
                  <a:lnTo>
                    <a:pt x="1419" y="15862"/>
                  </a:lnTo>
                  <a:lnTo>
                    <a:pt x="1806" y="16120"/>
                  </a:lnTo>
                  <a:lnTo>
                    <a:pt x="2709" y="16120"/>
                  </a:lnTo>
                  <a:lnTo>
                    <a:pt x="3354" y="15991"/>
                  </a:lnTo>
                  <a:lnTo>
                    <a:pt x="3870" y="15604"/>
                  </a:lnTo>
                  <a:lnTo>
                    <a:pt x="4385" y="15088"/>
                  </a:lnTo>
                  <a:lnTo>
                    <a:pt x="5030" y="14443"/>
                  </a:lnTo>
                  <a:lnTo>
                    <a:pt x="6578" y="12638"/>
                  </a:lnTo>
                  <a:lnTo>
                    <a:pt x="7996" y="10833"/>
                  </a:lnTo>
                  <a:lnTo>
                    <a:pt x="9157" y="9156"/>
                  </a:lnTo>
                  <a:lnTo>
                    <a:pt x="9930" y="7867"/>
                  </a:lnTo>
                  <a:lnTo>
                    <a:pt x="10446" y="6706"/>
                  </a:lnTo>
                  <a:lnTo>
                    <a:pt x="10962" y="8253"/>
                  </a:lnTo>
                  <a:lnTo>
                    <a:pt x="14057" y="3869"/>
                  </a:lnTo>
                  <a:lnTo>
                    <a:pt x="13928" y="903"/>
                  </a:lnTo>
                  <a:lnTo>
                    <a:pt x="6707" y="0"/>
                  </a:ln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63" name="Google Shape;163;p17"/>
            <p:cNvSpPr/>
            <p:nvPr/>
          </p:nvSpPr>
          <p:spPr>
            <a:xfrm>
              <a:off x="1474300" y="3420050"/>
              <a:ext cx="351425" cy="406225"/>
            </a:xfrm>
            <a:custGeom>
              <a:avLst/>
              <a:gdLst/>
              <a:ahLst/>
              <a:cxnLst/>
              <a:rect l="l" t="t" r="r" b="b"/>
              <a:pathLst>
                <a:path w="14057" h="16249" extrusionOk="0">
                  <a:moveTo>
                    <a:pt x="6577" y="0"/>
                  </a:moveTo>
                  <a:lnTo>
                    <a:pt x="3740" y="5417"/>
                  </a:lnTo>
                  <a:lnTo>
                    <a:pt x="1548" y="9801"/>
                  </a:lnTo>
                  <a:lnTo>
                    <a:pt x="1" y="13025"/>
                  </a:lnTo>
                  <a:lnTo>
                    <a:pt x="1" y="13670"/>
                  </a:lnTo>
                  <a:lnTo>
                    <a:pt x="129" y="14314"/>
                  </a:lnTo>
                  <a:lnTo>
                    <a:pt x="516" y="15088"/>
                  </a:lnTo>
                  <a:lnTo>
                    <a:pt x="1032" y="15733"/>
                  </a:lnTo>
                  <a:lnTo>
                    <a:pt x="1419" y="15991"/>
                  </a:lnTo>
                  <a:lnTo>
                    <a:pt x="1806" y="16249"/>
                  </a:lnTo>
                  <a:lnTo>
                    <a:pt x="2709" y="16249"/>
                  </a:lnTo>
                  <a:lnTo>
                    <a:pt x="3224" y="15991"/>
                  </a:lnTo>
                  <a:lnTo>
                    <a:pt x="3740" y="15733"/>
                  </a:lnTo>
                  <a:lnTo>
                    <a:pt x="4385" y="15217"/>
                  </a:lnTo>
                  <a:lnTo>
                    <a:pt x="5030" y="14572"/>
                  </a:lnTo>
                  <a:lnTo>
                    <a:pt x="6577" y="12767"/>
                  </a:lnTo>
                  <a:lnTo>
                    <a:pt x="7996" y="10833"/>
                  </a:lnTo>
                  <a:lnTo>
                    <a:pt x="9156" y="9285"/>
                  </a:lnTo>
                  <a:lnTo>
                    <a:pt x="9801" y="7996"/>
                  </a:lnTo>
                  <a:lnTo>
                    <a:pt x="10317" y="6835"/>
                  </a:lnTo>
                  <a:lnTo>
                    <a:pt x="10833" y="8382"/>
                  </a:lnTo>
                  <a:lnTo>
                    <a:pt x="14056" y="3998"/>
                  </a:lnTo>
                  <a:lnTo>
                    <a:pt x="13928" y="903"/>
                  </a:lnTo>
                  <a:lnTo>
                    <a:pt x="6577" y="0"/>
                  </a:ln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64" name="Google Shape;164;p17"/>
            <p:cNvSpPr/>
            <p:nvPr/>
          </p:nvSpPr>
          <p:spPr>
            <a:xfrm>
              <a:off x="1287325" y="2082150"/>
              <a:ext cx="3233525" cy="2005250"/>
            </a:xfrm>
            <a:custGeom>
              <a:avLst/>
              <a:gdLst/>
              <a:ahLst/>
              <a:cxnLst/>
              <a:rect l="l" t="t" r="r" b="b"/>
              <a:pathLst>
                <a:path w="129341" h="80210" extrusionOk="0">
                  <a:moveTo>
                    <a:pt x="0" y="1"/>
                  </a:moveTo>
                  <a:lnTo>
                    <a:pt x="129" y="5417"/>
                  </a:lnTo>
                  <a:lnTo>
                    <a:pt x="129" y="6061"/>
                  </a:lnTo>
                  <a:lnTo>
                    <a:pt x="258" y="6835"/>
                  </a:lnTo>
                  <a:lnTo>
                    <a:pt x="516" y="7480"/>
                  </a:lnTo>
                  <a:lnTo>
                    <a:pt x="1032" y="8125"/>
                  </a:lnTo>
                  <a:lnTo>
                    <a:pt x="1548" y="8769"/>
                  </a:lnTo>
                  <a:lnTo>
                    <a:pt x="2192" y="9414"/>
                  </a:lnTo>
                  <a:lnTo>
                    <a:pt x="2966" y="10059"/>
                  </a:lnTo>
                  <a:lnTo>
                    <a:pt x="3869" y="10704"/>
                  </a:lnTo>
                  <a:lnTo>
                    <a:pt x="120959" y="78018"/>
                  </a:lnTo>
                  <a:lnTo>
                    <a:pt x="121861" y="78534"/>
                  </a:lnTo>
                  <a:lnTo>
                    <a:pt x="122893" y="78920"/>
                  </a:lnTo>
                  <a:lnTo>
                    <a:pt x="124956" y="79565"/>
                  </a:lnTo>
                  <a:lnTo>
                    <a:pt x="127149" y="80081"/>
                  </a:lnTo>
                  <a:lnTo>
                    <a:pt x="129341" y="80210"/>
                  </a:lnTo>
                  <a:lnTo>
                    <a:pt x="128825" y="70409"/>
                  </a:lnTo>
                  <a:lnTo>
                    <a:pt x="0" y="1"/>
                  </a:lnTo>
                  <a:close/>
                </a:path>
              </a:pathLst>
            </a:custGeom>
            <a:solidFill>
              <a:schemeClr val="accent4"/>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65" name="Google Shape;165;p17"/>
            <p:cNvSpPr/>
            <p:nvPr/>
          </p:nvSpPr>
          <p:spPr>
            <a:xfrm>
              <a:off x="1287325" y="1115000"/>
              <a:ext cx="4913150" cy="2830550"/>
            </a:xfrm>
            <a:custGeom>
              <a:avLst/>
              <a:gdLst/>
              <a:ahLst/>
              <a:cxnLst/>
              <a:rect l="l" t="t" r="r" b="b"/>
              <a:pathLst>
                <a:path w="196526" h="113222" extrusionOk="0">
                  <a:moveTo>
                    <a:pt x="65509" y="0"/>
                  </a:moveTo>
                  <a:lnTo>
                    <a:pt x="63445" y="258"/>
                  </a:lnTo>
                  <a:lnTo>
                    <a:pt x="61640" y="774"/>
                  </a:lnTo>
                  <a:lnTo>
                    <a:pt x="60737" y="1161"/>
                  </a:lnTo>
                  <a:lnTo>
                    <a:pt x="59964" y="1548"/>
                  </a:lnTo>
                  <a:lnTo>
                    <a:pt x="2708" y="34689"/>
                  </a:lnTo>
                  <a:lnTo>
                    <a:pt x="2063" y="35076"/>
                  </a:lnTo>
                  <a:lnTo>
                    <a:pt x="1419" y="35592"/>
                  </a:lnTo>
                  <a:lnTo>
                    <a:pt x="1032" y="36108"/>
                  </a:lnTo>
                  <a:lnTo>
                    <a:pt x="645" y="36623"/>
                  </a:lnTo>
                  <a:lnTo>
                    <a:pt x="258" y="37268"/>
                  </a:lnTo>
                  <a:lnTo>
                    <a:pt x="129" y="37784"/>
                  </a:lnTo>
                  <a:lnTo>
                    <a:pt x="0" y="38429"/>
                  </a:lnTo>
                  <a:lnTo>
                    <a:pt x="129" y="39073"/>
                  </a:lnTo>
                  <a:lnTo>
                    <a:pt x="258" y="39589"/>
                  </a:lnTo>
                  <a:lnTo>
                    <a:pt x="387" y="40234"/>
                  </a:lnTo>
                  <a:lnTo>
                    <a:pt x="774" y="40879"/>
                  </a:lnTo>
                  <a:lnTo>
                    <a:pt x="1161" y="41524"/>
                  </a:lnTo>
                  <a:lnTo>
                    <a:pt x="1677" y="42039"/>
                  </a:lnTo>
                  <a:lnTo>
                    <a:pt x="2321" y="42684"/>
                  </a:lnTo>
                  <a:lnTo>
                    <a:pt x="3095" y="43200"/>
                  </a:lnTo>
                  <a:lnTo>
                    <a:pt x="3869" y="43716"/>
                  </a:lnTo>
                  <a:lnTo>
                    <a:pt x="120959" y="111030"/>
                  </a:lnTo>
                  <a:lnTo>
                    <a:pt x="122764" y="111932"/>
                  </a:lnTo>
                  <a:lnTo>
                    <a:pt x="124698" y="112577"/>
                  </a:lnTo>
                  <a:lnTo>
                    <a:pt x="126891" y="112964"/>
                  </a:lnTo>
                  <a:lnTo>
                    <a:pt x="128954" y="113222"/>
                  </a:lnTo>
                  <a:lnTo>
                    <a:pt x="131146" y="113222"/>
                  </a:lnTo>
                  <a:lnTo>
                    <a:pt x="133080" y="112964"/>
                  </a:lnTo>
                  <a:lnTo>
                    <a:pt x="134886" y="112448"/>
                  </a:lnTo>
                  <a:lnTo>
                    <a:pt x="135788" y="112061"/>
                  </a:lnTo>
                  <a:lnTo>
                    <a:pt x="136562" y="111674"/>
                  </a:lnTo>
                  <a:lnTo>
                    <a:pt x="193818" y="78533"/>
                  </a:lnTo>
                  <a:lnTo>
                    <a:pt x="194462" y="78018"/>
                  </a:lnTo>
                  <a:lnTo>
                    <a:pt x="195107" y="77631"/>
                  </a:lnTo>
                  <a:lnTo>
                    <a:pt x="195623" y="77115"/>
                  </a:lnTo>
                  <a:lnTo>
                    <a:pt x="196010" y="76470"/>
                  </a:lnTo>
                  <a:lnTo>
                    <a:pt x="196268" y="75954"/>
                  </a:lnTo>
                  <a:lnTo>
                    <a:pt x="196397" y="75309"/>
                  </a:lnTo>
                  <a:lnTo>
                    <a:pt x="196526" y="74794"/>
                  </a:lnTo>
                  <a:lnTo>
                    <a:pt x="196397" y="74149"/>
                  </a:lnTo>
                  <a:lnTo>
                    <a:pt x="196268" y="73504"/>
                  </a:lnTo>
                  <a:lnTo>
                    <a:pt x="196139" y="72859"/>
                  </a:lnTo>
                  <a:lnTo>
                    <a:pt x="195752" y="72344"/>
                  </a:lnTo>
                  <a:lnTo>
                    <a:pt x="195365" y="71699"/>
                  </a:lnTo>
                  <a:lnTo>
                    <a:pt x="194849" y="71054"/>
                  </a:lnTo>
                  <a:lnTo>
                    <a:pt x="194205" y="70538"/>
                  </a:lnTo>
                  <a:lnTo>
                    <a:pt x="193431" y="70022"/>
                  </a:lnTo>
                  <a:lnTo>
                    <a:pt x="192657" y="69507"/>
                  </a:lnTo>
                  <a:lnTo>
                    <a:pt x="75696" y="2193"/>
                  </a:lnTo>
                  <a:lnTo>
                    <a:pt x="73762" y="1290"/>
                  </a:lnTo>
                  <a:lnTo>
                    <a:pt x="71827" y="645"/>
                  </a:lnTo>
                  <a:lnTo>
                    <a:pt x="69635" y="129"/>
                  </a:lnTo>
                  <a:lnTo>
                    <a:pt x="67572" y="0"/>
                  </a:lnTo>
                  <a:close/>
                </a:path>
              </a:pathLst>
            </a:custGeom>
            <a:solidFill>
              <a:srgbClr val="F8FC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66" name="Google Shape;166;p17"/>
            <p:cNvSpPr/>
            <p:nvPr/>
          </p:nvSpPr>
          <p:spPr>
            <a:xfrm>
              <a:off x="1416275" y="1189150"/>
              <a:ext cx="4671375" cy="2691925"/>
            </a:xfrm>
            <a:custGeom>
              <a:avLst/>
              <a:gdLst/>
              <a:ahLst/>
              <a:cxnLst/>
              <a:rect l="l" t="t" r="r" b="b"/>
              <a:pathLst>
                <a:path w="186855" h="107677" extrusionOk="0">
                  <a:moveTo>
                    <a:pt x="60995" y="0"/>
                  </a:moveTo>
                  <a:lnTo>
                    <a:pt x="59577" y="258"/>
                  </a:lnTo>
                  <a:lnTo>
                    <a:pt x="58158" y="645"/>
                  </a:lnTo>
                  <a:lnTo>
                    <a:pt x="56998" y="1161"/>
                  </a:lnTo>
                  <a:lnTo>
                    <a:pt x="2064" y="33013"/>
                  </a:lnTo>
                  <a:lnTo>
                    <a:pt x="1032" y="33657"/>
                  </a:lnTo>
                  <a:lnTo>
                    <a:pt x="387" y="34431"/>
                  </a:lnTo>
                  <a:lnTo>
                    <a:pt x="0" y="35334"/>
                  </a:lnTo>
                  <a:lnTo>
                    <a:pt x="0" y="36236"/>
                  </a:lnTo>
                  <a:lnTo>
                    <a:pt x="258" y="37139"/>
                  </a:lnTo>
                  <a:lnTo>
                    <a:pt x="903" y="38042"/>
                  </a:lnTo>
                  <a:lnTo>
                    <a:pt x="1677" y="38944"/>
                  </a:lnTo>
                  <a:lnTo>
                    <a:pt x="2837" y="39718"/>
                  </a:lnTo>
                  <a:lnTo>
                    <a:pt x="118251" y="106129"/>
                  </a:lnTo>
                  <a:lnTo>
                    <a:pt x="119540" y="106774"/>
                  </a:lnTo>
                  <a:lnTo>
                    <a:pt x="121088" y="107290"/>
                  </a:lnTo>
                  <a:lnTo>
                    <a:pt x="122635" y="107548"/>
                  </a:lnTo>
                  <a:lnTo>
                    <a:pt x="124183" y="107677"/>
                  </a:lnTo>
                  <a:lnTo>
                    <a:pt x="125730" y="107677"/>
                  </a:lnTo>
                  <a:lnTo>
                    <a:pt x="127278" y="107548"/>
                  </a:lnTo>
                  <a:lnTo>
                    <a:pt x="128696" y="107161"/>
                  </a:lnTo>
                  <a:lnTo>
                    <a:pt x="129857" y="106516"/>
                  </a:lnTo>
                  <a:lnTo>
                    <a:pt x="184791" y="74665"/>
                  </a:lnTo>
                  <a:lnTo>
                    <a:pt x="185823" y="74020"/>
                  </a:lnTo>
                  <a:lnTo>
                    <a:pt x="186467" y="73246"/>
                  </a:lnTo>
                  <a:lnTo>
                    <a:pt x="186725" y="72343"/>
                  </a:lnTo>
                  <a:lnTo>
                    <a:pt x="186854" y="71441"/>
                  </a:lnTo>
                  <a:lnTo>
                    <a:pt x="186596" y="70538"/>
                  </a:lnTo>
                  <a:lnTo>
                    <a:pt x="185952" y="69635"/>
                  </a:lnTo>
                  <a:lnTo>
                    <a:pt x="185178" y="68733"/>
                  </a:lnTo>
                  <a:lnTo>
                    <a:pt x="184017" y="67959"/>
                  </a:lnTo>
                  <a:lnTo>
                    <a:pt x="68604" y="1677"/>
                  </a:lnTo>
                  <a:lnTo>
                    <a:pt x="67314" y="903"/>
                  </a:lnTo>
                  <a:lnTo>
                    <a:pt x="65767" y="516"/>
                  </a:lnTo>
                  <a:lnTo>
                    <a:pt x="64219" y="129"/>
                  </a:lnTo>
                  <a:lnTo>
                    <a:pt x="62672" y="0"/>
                  </a:lnTo>
                  <a:close/>
                </a:path>
              </a:pathLst>
            </a:custGeom>
            <a:solidFill>
              <a:schemeClr val="accent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67" name="Google Shape;167;p17"/>
            <p:cNvSpPr/>
            <p:nvPr/>
          </p:nvSpPr>
          <p:spPr>
            <a:xfrm>
              <a:off x="1964325" y="915125"/>
              <a:ext cx="1038100" cy="1373375"/>
            </a:xfrm>
            <a:custGeom>
              <a:avLst/>
              <a:gdLst/>
              <a:ahLst/>
              <a:cxnLst/>
              <a:rect l="l" t="t" r="r" b="b"/>
              <a:pathLst>
                <a:path w="41524" h="54935" extrusionOk="0">
                  <a:moveTo>
                    <a:pt x="9414" y="0"/>
                  </a:moveTo>
                  <a:lnTo>
                    <a:pt x="8769" y="129"/>
                  </a:lnTo>
                  <a:lnTo>
                    <a:pt x="7996" y="258"/>
                  </a:lnTo>
                  <a:lnTo>
                    <a:pt x="7351" y="516"/>
                  </a:lnTo>
                  <a:lnTo>
                    <a:pt x="6835" y="903"/>
                  </a:lnTo>
                  <a:lnTo>
                    <a:pt x="5674" y="1806"/>
                  </a:lnTo>
                  <a:lnTo>
                    <a:pt x="4772" y="2837"/>
                  </a:lnTo>
                  <a:lnTo>
                    <a:pt x="3869" y="4127"/>
                  </a:lnTo>
                  <a:lnTo>
                    <a:pt x="3095" y="5545"/>
                  </a:lnTo>
                  <a:lnTo>
                    <a:pt x="2451" y="7093"/>
                  </a:lnTo>
                  <a:lnTo>
                    <a:pt x="1806" y="8640"/>
                  </a:lnTo>
                  <a:lnTo>
                    <a:pt x="1032" y="11735"/>
                  </a:lnTo>
                  <a:lnTo>
                    <a:pt x="387" y="14443"/>
                  </a:lnTo>
                  <a:lnTo>
                    <a:pt x="0" y="17022"/>
                  </a:lnTo>
                  <a:lnTo>
                    <a:pt x="6448" y="19988"/>
                  </a:lnTo>
                  <a:lnTo>
                    <a:pt x="3869" y="50550"/>
                  </a:lnTo>
                  <a:lnTo>
                    <a:pt x="4643" y="50937"/>
                  </a:lnTo>
                  <a:lnTo>
                    <a:pt x="6835" y="51840"/>
                  </a:lnTo>
                  <a:lnTo>
                    <a:pt x="10188" y="53000"/>
                  </a:lnTo>
                  <a:lnTo>
                    <a:pt x="12122" y="53645"/>
                  </a:lnTo>
                  <a:lnTo>
                    <a:pt x="14314" y="54161"/>
                  </a:lnTo>
                  <a:lnTo>
                    <a:pt x="16636" y="54548"/>
                  </a:lnTo>
                  <a:lnTo>
                    <a:pt x="18957" y="54806"/>
                  </a:lnTo>
                  <a:lnTo>
                    <a:pt x="21536" y="54935"/>
                  </a:lnTo>
                  <a:lnTo>
                    <a:pt x="23986" y="54806"/>
                  </a:lnTo>
                  <a:lnTo>
                    <a:pt x="26565" y="54419"/>
                  </a:lnTo>
                  <a:lnTo>
                    <a:pt x="27855" y="54161"/>
                  </a:lnTo>
                  <a:lnTo>
                    <a:pt x="29015" y="53774"/>
                  </a:lnTo>
                  <a:lnTo>
                    <a:pt x="30305" y="53258"/>
                  </a:lnTo>
                  <a:lnTo>
                    <a:pt x="31465" y="52742"/>
                  </a:lnTo>
                  <a:lnTo>
                    <a:pt x="32755" y="52098"/>
                  </a:lnTo>
                  <a:lnTo>
                    <a:pt x="33915" y="51453"/>
                  </a:lnTo>
                  <a:lnTo>
                    <a:pt x="34044" y="50292"/>
                  </a:lnTo>
                  <a:lnTo>
                    <a:pt x="34173" y="47842"/>
                  </a:lnTo>
                  <a:lnTo>
                    <a:pt x="34560" y="40750"/>
                  </a:lnTo>
                  <a:lnTo>
                    <a:pt x="34947" y="30562"/>
                  </a:lnTo>
                  <a:lnTo>
                    <a:pt x="41524" y="29402"/>
                  </a:lnTo>
                  <a:lnTo>
                    <a:pt x="41137" y="26694"/>
                  </a:lnTo>
                  <a:lnTo>
                    <a:pt x="40234" y="20375"/>
                  </a:lnTo>
                  <a:lnTo>
                    <a:pt x="39718" y="16635"/>
                  </a:lnTo>
                  <a:lnTo>
                    <a:pt x="38945" y="13154"/>
                  </a:lnTo>
                  <a:lnTo>
                    <a:pt x="38171" y="10188"/>
                  </a:lnTo>
                  <a:lnTo>
                    <a:pt x="37655" y="8898"/>
                  </a:lnTo>
                  <a:lnTo>
                    <a:pt x="37268" y="7995"/>
                  </a:lnTo>
                  <a:lnTo>
                    <a:pt x="36752" y="7480"/>
                  </a:lnTo>
                  <a:lnTo>
                    <a:pt x="36108" y="6835"/>
                  </a:lnTo>
                  <a:lnTo>
                    <a:pt x="35076" y="6190"/>
                  </a:lnTo>
                  <a:lnTo>
                    <a:pt x="33915" y="5545"/>
                  </a:lnTo>
                  <a:lnTo>
                    <a:pt x="32497" y="4772"/>
                  </a:lnTo>
                  <a:lnTo>
                    <a:pt x="30949" y="4127"/>
                  </a:lnTo>
                  <a:lnTo>
                    <a:pt x="27210" y="2708"/>
                  </a:lnTo>
                  <a:lnTo>
                    <a:pt x="25275" y="2064"/>
                  </a:lnTo>
                  <a:lnTo>
                    <a:pt x="23083" y="1548"/>
                  </a:lnTo>
                  <a:lnTo>
                    <a:pt x="20891" y="1032"/>
                  </a:lnTo>
                  <a:lnTo>
                    <a:pt x="18570" y="645"/>
                  </a:lnTo>
                  <a:lnTo>
                    <a:pt x="16249" y="258"/>
                  </a:lnTo>
                  <a:lnTo>
                    <a:pt x="14056" y="0"/>
                  </a:ln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68" name="Google Shape;168;p17"/>
            <p:cNvSpPr/>
            <p:nvPr/>
          </p:nvSpPr>
          <p:spPr>
            <a:xfrm>
              <a:off x="2386650" y="808725"/>
              <a:ext cx="196675" cy="367550"/>
            </a:xfrm>
            <a:custGeom>
              <a:avLst/>
              <a:gdLst/>
              <a:ahLst/>
              <a:cxnLst/>
              <a:rect l="l" t="t" r="r" b="b"/>
              <a:pathLst>
                <a:path w="7867" h="14702" extrusionOk="0">
                  <a:moveTo>
                    <a:pt x="7609" y="1"/>
                  </a:moveTo>
                  <a:lnTo>
                    <a:pt x="0" y="5159"/>
                  </a:lnTo>
                  <a:lnTo>
                    <a:pt x="0" y="9801"/>
                  </a:lnTo>
                  <a:lnTo>
                    <a:pt x="1548" y="14702"/>
                  </a:lnTo>
                  <a:lnTo>
                    <a:pt x="2580" y="13928"/>
                  </a:lnTo>
                  <a:lnTo>
                    <a:pt x="3611" y="13025"/>
                  </a:lnTo>
                  <a:lnTo>
                    <a:pt x="4901" y="11865"/>
                  </a:lnTo>
                  <a:lnTo>
                    <a:pt x="6061" y="10575"/>
                  </a:lnTo>
                  <a:lnTo>
                    <a:pt x="7093" y="9028"/>
                  </a:lnTo>
                  <a:lnTo>
                    <a:pt x="7480" y="8254"/>
                  </a:lnTo>
                  <a:lnTo>
                    <a:pt x="7738" y="7480"/>
                  </a:lnTo>
                  <a:lnTo>
                    <a:pt x="7867" y="6706"/>
                  </a:lnTo>
                  <a:lnTo>
                    <a:pt x="7867" y="5933"/>
                  </a:lnTo>
                  <a:lnTo>
                    <a:pt x="7609" y="1"/>
                  </a:lnTo>
                  <a:close/>
                </a:path>
              </a:pathLst>
            </a:custGeom>
            <a:solidFill>
              <a:srgbClr val="EF8560"/>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69" name="Google Shape;169;p17"/>
            <p:cNvSpPr/>
            <p:nvPr/>
          </p:nvSpPr>
          <p:spPr>
            <a:xfrm>
              <a:off x="1806350" y="1340675"/>
              <a:ext cx="319200" cy="789850"/>
            </a:xfrm>
            <a:custGeom>
              <a:avLst/>
              <a:gdLst/>
              <a:ahLst/>
              <a:cxnLst/>
              <a:rect l="l" t="t" r="r" b="b"/>
              <a:pathLst>
                <a:path w="12768" h="31594" extrusionOk="0">
                  <a:moveTo>
                    <a:pt x="6319" y="0"/>
                  </a:moveTo>
                  <a:lnTo>
                    <a:pt x="6191" y="1548"/>
                  </a:lnTo>
                  <a:lnTo>
                    <a:pt x="5675" y="5029"/>
                  </a:lnTo>
                  <a:lnTo>
                    <a:pt x="4901" y="9930"/>
                  </a:lnTo>
                  <a:lnTo>
                    <a:pt x="1" y="30175"/>
                  </a:lnTo>
                  <a:lnTo>
                    <a:pt x="4901" y="31594"/>
                  </a:lnTo>
                  <a:lnTo>
                    <a:pt x="12122" y="11348"/>
                  </a:lnTo>
                  <a:lnTo>
                    <a:pt x="12767" y="2966"/>
                  </a:lnTo>
                  <a:lnTo>
                    <a:pt x="6319" y="0"/>
                  </a:lnTo>
                  <a:close/>
                </a:path>
              </a:pathLst>
            </a:custGeom>
            <a:solidFill>
              <a:srgbClr val="FF9C75"/>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70" name="Google Shape;170;p17"/>
            <p:cNvSpPr/>
            <p:nvPr/>
          </p:nvSpPr>
          <p:spPr>
            <a:xfrm>
              <a:off x="2067500" y="373525"/>
              <a:ext cx="596425" cy="480375"/>
            </a:xfrm>
            <a:custGeom>
              <a:avLst/>
              <a:gdLst/>
              <a:ahLst/>
              <a:cxnLst/>
              <a:rect l="l" t="t" r="r" b="b"/>
              <a:pathLst>
                <a:path w="23857" h="19215" extrusionOk="0">
                  <a:moveTo>
                    <a:pt x="16119" y="0"/>
                  </a:moveTo>
                  <a:lnTo>
                    <a:pt x="14314" y="129"/>
                  </a:lnTo>
                  <a:lnTo>
                    <a:pt x="12380" y="387"/>
                  </a:lnTo>
                  <a:lnTo>
                    <a:pt x="10445" y="903"/>
                  </a:lnTo>
                  <a:lnTo>
                    <a:pt x="8640" y="1419"/>
                  </a:lnTo>
                  <a:lnTo>
                    <a:pt x="7092" y="2063"/>
                  </a:lnTo>
                  <a:lnTo>
                    <a:pt x="5674" y="2579"/>
                  </a:lnTo>
                  <a:lnTo>
                    <a:pt x="4255" y="2966"/>
                  </a:lnTo>
                  <a:lnTo>
                    <a:pt x="3224" y="3224"/>
                  </a:lnTo>
                  <a:lnTo>
                    <a:pt x="2192" y="3353"/>
                  </a:lnTo>
                  <a:lnTo>
                    <a:pt x="774" y="3353"/>
                  </a:lnTo>
                  <a:lnTo>
                    <a:pt x="387" y="3224"/>
                  </a:lnTo>
                  <a:lnTo>
                    <a:pt x="258" y="2966"/>
                  </a:lnTo>
                  <a:lnTo>
                    <a:pt x="0" y="3611"/>
                  </a:lnTo>
                  <a:lnTo>
                    <a:pt x="0" y="4256"/>
                  </a:lnTo>
                  <a:lnTo>
                    <a:pt x="0" y="5029"/>
                  </a:lnTo>
                  <a:lnTo>
                    <a:pt x="258" y="5803"/>
                  </a:lnTo>
                  <a:lnTo>
                    <a:pt x="903" y="7608"/>
                  </a:lnTo>
                  <a:lnTo>
                    <a:pt x="1676" y="9285"/>
                  </a:lnTo>
                  <a:lnTo>
                    <a:pt x="2579" y="10961"/>
                  </a:lnTo>
                  <a:lnTo>
                    <a:pt x="3353" y="12380"/>
                  </a:lnTo>
                  <a:lnTo>
                    <a:pt x="4255" y="13540"/>
                  </a:lnTo>
                  <a:lnTo>
                    <a:pt x="19085" y="19214"/>
                  </a:lnTo>
                  <a:lnTo>
                    <a:pt x="19859" y="18440"/>
                  </a:lnTo>
                  <a:lnTo>
                    <a:pt x="21406" y="16635"/>
                  </a:lnTo>
                  <a:lnTo>
                    <a:pt x="22309" y="15346"/>
                  </a:lnTo>
                  <a:lnTo>
                    <a:pt x="23083" y="14185"/>
                  </a:lnTo>
                  <a:lnTo>
                    <a:pt x="23599" y="13024"/>
                  </a:lnTo>
                  <a:lnTo>
                    <a:pt x="23728" y="12509"/>
                  </a:lnTo>
                  <a:lnTo>
                    <a:pt x="23856" y="11993"/>
                  </a:lnTo>
                  <a:lnTo>
                    <a:pt x="23728" y="10832"/>
                  </a:lnTo>
                  <a:lnTo>
                    <a:pt x="23599" y="9414"/>
                  </a:lnTo>
                  <a:lnTo>
                    <a:pt x="23212" y="7737"/>
                  </a:lnTo>
                  <a:lnTo>
                    <a:pt x="22696" y="6061"/>
                  </a:lnTo>
                  <a:lnTo>
                    <a:pt x="22180" y="4513"/>
                  </a:lnTo>
                  <a:lnTo>
                    <a:pt x="21535" y="2966"/>
                  </a:lnTo>
                  <a:lnTo>
                    <a:pt x="20762" y="1805"/>
                  </a:lnTo>
                  <a:lnTo>
                    <a:pt x="19988" y="774"/>
                  </a:lnTo>
                  <a:lnTo>
                    <a:pt x="19601" y="516"/>
                  </a:lnTo>
                  <a:lnTo>
                    <a:pt x="19085" y="258"/>
                  </a:lnTo>
                  <a:lnTo>
                    <a:pt x="18440" y="129"/>
                  </a:lnTo>
                  <a:lnTo>
                    <a:pt x="17667" y="0"/>
                  </a:lnTo>
                  <a:close/>
                </a:path>
              </a:pathLst>
            </a:custGeom>
            <a:solidFill>
              <a:srgbClr val="43434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71" name="Google Shape;171;p17"/>
            <p:cNvSpPr/>
            <p:nvPr/>
          </p:nvSpPr>
          <p:spPr>
            <a:xfrm>
              <a:off x="4195225" y="1485750"/>
              <a:ext cx="112850" cy="145100"/>
            </a:xfrm>
            <a:custGeom>
              <a:avLst/>
              <a:gdLst/>
              <a:ahLst/>
              <a:cxnLst/>
              <a:rect l="l" t="t" r="r" b="b"/>
              <a:pathLst>
                <a:path w="4514" h="5804" extrusionOk="0">
                  <a:moveTo>
                    <a:pt x="1032" y="0"/>
                  </a:moveTo>
                  <a:lnTo>
                    <a:pt x="645" y="129"/>
                  </a:lnTo>
                  <a:lnTo>
                    <a:pt x="387" y="387"/>
                  </a:lnTo>
                  <a:lnTo>
                    <a:pt x="129" y="645"/>
                  </a:lnTo>
                  <a:lnTo>
                    <a:pt x="0" y="1032"/>
                  </a:lnTo>
                  <a:lnTo>
                    <a:pt x="0" y="1548"/>
                  </a:lnTo>
                  <a:lnTo>
                    <a:pt x="0" y="2063"/>
                  </a:lnTo>
                  <a:lnTo>
                    <a:pt x="129" y="2708"/>
                  </a:lnTo>
                  <a:lnTo>
                    <a:pt x="645" y="3740"/>
                  </a:lnTo>
                  <a:lnTo>
                    <a:pt x="1419" y="4771"/>
                  </a:lnTo>
                  <a:lnTo>
                    <a:pt x="1806" y="5158"/>
                  </a:lnTo>
                  <a:lnTo>
                    <a:pt x="2322" y="5416"/>
                  </a:lnTo>
                  <a:lnTo>
                    <a:pt x="2709" y="5674"/>
                  </a:lnTo>
                  <a:lnTo>
                    <a:pt x="3095" y="5803"/>
                  </a:lnTo>
                  <a:lnTo>
                    <a:pt x="3482" y="5803"/>
                  </a:lnTo>
                  <a:lnTo>
                    <a:pt x="3869" y="5674"/>
                  </a:lnTo>
                  <a:lnTo>
                    <a:pt x="4127" y="5416"/>
                  </a:lnTo>
                  <a:lnTo>
                    <a:pt x="4385" y="5029"/>
                  </a:lnTo>
                  <a:lnTo>
                    <a:pt x="4514" y="4642"/>
                  </a:lnTo>
                  <a:lnTo>
                    <a:pt x="4514" y="4127"/>
                  </a:lnTo>
                  <a:lnTo>
                    <a:pt x="4514" y="3611"/>
                  </a:lnTo>
                  <a:lnTo>
                    <a:pt x="4385" y="3095"/>
                  </a:lnTo>
                  <a:lnTo>
                    <a:pt x="3869" y="1934"/>
                  </a:lnTo>
                  <a:lnTo>
                    <a:pt x="3095" y="903"/>
                  </a:lnTo>
                  <a:lnTo>
                    <a:pt x="2709" y="516"/>
                  </a:lnTo>
                  <a:lnTo>
                    <a:pt x="2322" y="258"/>
                  </a:lnTo>
                  <a:lnTo>
                    <a:pt x="1806" y="0"/>
                  </a:lnTo>
                  <a:close/>
                </a:path>
              </a:pathLst>
            </a:custGeom>
            <a:solidFill>
              <a:schemeClr val="accent4"/>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72" name="Google Shape;172;p17"/>
            <p:cNvSpPr/>
            <p:nvPr/>
          </p:nvSpPr>
          <p:spPr>
            <a:xfrm>
              <a:off x="4011475" y="1379350"/>
              <a:ext cx="112850" cy="145100"/>
            </a:xfrm>
            <a:custGeom>
              <a:avLst/>
              <a:gdLst/>
              <a:ahLst/>
              <a:cxnLst/>
              <a:rect l="l" t="t" r="r" b="b"/>
              <a:pathLst>
                <a:path w="4514" h="5804" extrusionOk="0">
                  <a:moveTo>
                    <a:pt x="1032" y="1"/>
                  </a:moveTo>
                  <a:lnTo>
                    <a:pt x="645" y="130"/>
                  </a:lnTo>
                  <a:lnTo>
                    <a:pt x="387" y="388"/>
                  </a:lnTo>
                  <a:lnTo>
                    <a:pt x="258" y="645"/>
                  </a:lnTo>
                  <a:lnTo>
                    <a:pt x="129" y="1032"/>
                  </a:lnTo>
                  <a:lnTo>
                    <a:pt x="0" y="1548"/>
                  </a:lnTo>
                  <a:lnTo>
                    <a:pt x="129" y="2193"/>
                  </a:lnTo>
                  <a:lnTo>
                    <a:pt x="258" y="2709"/>
                  </a:lnTo>
                  <a:lnTo>
                    <a:pt x="645" y="3869"/>
                  </a:lnTo>
                  <a:lnTo>
                    <a:pt x="1419" y="4772"/>
                  </a:lnTo>
                  <a:lnTo>
                    <a:pt x="1805" y="5159"/>
                  </a:lnTo>
                  <a:lnTo>
                    <a:pt x="2321" y="5546"/>
                  </a:lnTo>
                  <a:lnTo>
                    <a:pt x="2708" y="5675"/>
                  </a:lnTo>
                  <a:lnTo>
                    <a:pt x="3224" y="5804"/>
                  </a:lnTo>
                  <a:lnTo>
                    <a:pt x="3611" y="5804"/>
                  </a:lnTo>
                  <a:lnTo>
                    <a:pt x="3869" y="5675"/>
                  </a:lnTo>
                  <a:lnTo>
                    <a:pt x="4127" y="5417"/>
                  </a:lnTo>
                  <a:lnTo>
                    <a:pt x="4385" y="5159"/>
                  </a:lnTo>
                  <a:lnTo>
                    <a:pt x="4513" y="4643"/>
                  </a:lnTo>
                  <a:lnTo>
                    <a:pt x="4513" y="4256"/>
                  </a:lnTo>
                  <a:lnTo>
                    <a:pt x="4513" y="3611"/>
                  </a:lnTo>
                  <a:lnTo>
                    <a:pt x="4385" y="3096"/>
                  </a:lnTo>
                  <a:lnTo>
                    <a:pt x="3869" y="1935"/>
                  </a:lnTo>
                  <a:lnTo>
                    <a:pt x="3224" y="1032"/>
                  </a:lnTo>
                  <a:lnTo>
                    <a:pt x="2708" y="645"/>
                  </a:lnTo>
                  <a:lnTo>
                    <a:pt x="2321" y="259"/>
                  </a:lnTo>
                  <a:lnTo>
                    <a:pt x="1805" y="130"/>
                  </a:lnTo>
                  <a:lnTo>
                    <a:pt x="1419" y="1"/>
                  </a:lnTo>
                  <a:close/>
                </a:path>
              </a:pathLst>
            </a:custGeom>
            <a:solidFill>
              <a:schemeClr val="accent4"/>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73" name="Google Shape;173;p17"/>
            <p:cNvSpPr/>
            <p:nvPr/>
          </p:nvSpPr>
          <p:spPr>
            <a:xfrm>
              <a:off x="3830925" y="1272975"/>
              <a:ext cx="112875" cy="145100"/>
            </a:xfrm>
            <a:custGeom>
              <a:avLst/>
              <a:gdLst/>
              <a:ahLst/>
              <a:cxnLst/>
              <a:rect l="l" t="t" r="r" b="b"/>
              <a:pathLst>
                <a:path w="4515" h="5804" extrusionOk="0">
                  <a:moveTo>
                    <a:pt x="903" y="0"/>
                  </a:moveTo>
                  <a:lnTo>
                    <a:pt x="645" y="129"/>
                  </a:lnTo>
                  <a:lnTo>
                    <a:pt x="388" y="387"/>
                  </a:lnTo>
                  <a:lnTo>
                    <a:pt x="130" y="645"/>
                  </a:lnTo>
                  <a:lnTo>
                    <a:pt x="1" y="1161"/>
                  </a:lnTo>
                  <a:lnTo>
                    <a:pt x="1" y="1677"/>
                  </a:lnTo>
                  <a:lnTo>
                    <a:pt x="1" y="2192"/>
                  </a:lnTo>
                  <a:lnTo>
                    <a:pt x="130" y="2708"/>
                  </a:lnTo>
                  <a:lnTo>
                    <a:pt x="645" y="3869"/>
                  </a:lnTo>
                  <a:lnTo>
                    <a:pt x="1290" y="4771"/>
                  </a:lnTo>
                  <a:lnTo>
                    <a:pt x="1806" y="5158"/>
                  </a:lnTo>
                  <a:lnTo>
                    <a:pt x="2193" y="5545"/>
                  </a:lnTo>
                  <a:lnTo>
                    <a:pt x="2709" y="5803"/>
                  </a:lnTo>
                  <a:lnTo>
                    <a:pt x="3482" y="5803"/>
                  </a:lnTo>
                  <a:lnTo>
                    <a:pt x="3740" y="5674"/>
                  </a:lnTo>
                  <a:lnTo>
                    <a:pt x="4127" y="5416"/>
                  </a:lnTo>
                  <a:lnTo>
                    <a:pt x="4256" y="5158"/>
                  </a:lnTo>
                  <a:lnTo>
                    <a:pt x="4385" y="4771"/>
                  </a:lnTo>
                  <a:lnTo>
                    <a:pt x="4514" y="4256"/>
                  </a:lnTo>
                  <a:lnTo>
                    <a:pt x="4385" y="3611"/>
                  </a:lnTo>
                  <a:lnTo>
                    <a:pt x="4256" y="3095"/>
                  </a:lnTo>
                  <a:lnTo>
                    <a:pt x="3740" y="2063"/>
                  </a:lnTo>
                  <a:lnTo>
                    <a:pt x="3096" y="1032"/>
                  </a:lnTo>
                  <a:lnTo>
                    <a:pt x="2709" y="645"/>
                  </a:lnTo>
                  <a:lnTo>
                    <a:pt x="2193" y="258"/>
                  </a:lnTo>
                  <a:lnTo>
                    <a:pt x="1806" y="129"/>
                  </a:lnTo>
                  <a:lnTo>
                    <a:pt x="1290" y="0"/>
                  </a:lnTo>
                  <a:close/>
                </a:path>
              </a:pathLst>
            </a:custGeom>
            <a:solidFill>
              <a:schemeClr val="accent4"/>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74" name="Google Shape;174;p17"/>
            <p:cNvSpPr/>
            <p:nvPr/>
          </p:nvSpPr>
          <p:spPr>
            <a:xfrm>
              <a:off x="4343525" y="4158300"/>
              <a:ext cx="80625" cy="99975"/>
            </a:xfrm>
            <a:custGeom>
              <a:avLst/>
              <a:gdLst/>
              <a:ahLst/>
              <a:cxnLst/>
              <a:rect l="l" t="t" r="r" b="b"/>
              <a:pathLst>
                <a:path w="3225" h="3999" extrusionOk="0">
                  <a:moveTo>
                    <a:pt x="516" y="1"/>
                  </a:moveTo>
                  <a:lnTo>
                    <a:pt x="258" y="259"/>
                  </a:lnTo>
                  <a:lnTo>
                    <a:pt x="129" y="388"/>
                  </a:lnTo>
                  <a:lnTo>
                    <a:pt x="0" y="1033"/>
                  </a:lnTo>
                  <a:lnTo>
                    <a:pt x="129" y="1806"/>
                  </a:lnTo>
                  <a:lnTo>
                    <a:pt x="516" y="2580"/>
                  </a:lnTo>
                  <a:lnTo>
                    <a:pt x="1032" y="3225"/>
                  </a:lnTo>
                  <a:lnTo>
                    <a:pt x="1548" y="3741"/>
                  </a:lnTo>
                  <a:lnTo>
                    <a:pt x="2193" y="3998"/>
                  </a:lnTo>
                  <a:lnTo>
                    <a:pt x="2450" y="3998"/>
                  </a:lnTo>
                  <a:lnTo>
                    <a:pt x="2708" y="3870"/>
                  </a:lnTo>
                  <a:lnTo>
                    <a:pt x="2837" y="3741"/>
                  </a:lnTo>
                  <a:lnTo>
                    <a:pt x="3095" y="3483"/>
                  </a:lnTo>
                  <a:lnTo>
                    <a:pt x="3224" y="2838"/>
                  </a:lnTo>
                  <a:lnTo>
                    <a:pt x="3095" y="2064"/>
                  </a:lnTo>
                  <a:lnTo>
                    <a:pt x="2708" y="1290"/>
                  </a:lnTo>
                  <a:lnTo>
                    <a:pt x="2193" y="646"/>
                  </a:lnTo>
                  <a:lnTo>
                    <a:pt x="1548" y="130"/>
                  </a:lnTo>
                  <a:lnTo>
                    <a:pt x="1032" y="1"/>
                  </a:ln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75" name="Google Shape;175;p17"/>
            <p:cNvSpPr/>
            <p:nvPr/>
          </p:nvSpPr>
          <p:spPr>
            <a:xfrm>
              <a:off x="4217800" y="4084150"/>
              <a:ext cx="77400" cy="99975"/>
            </a:xfrm>
            <a:custGeom>
              <a:avLst/>
              <a:gdLst/>
              <a:ahLst/>
              <a:cxnLst/>
              <a:rect l="l" t="t" r="r" b="b"/>
              <a:pathLst>
                <a:path w="3096" h="3999" extrusionOk="0">
                  <a:moveTo>
                    <a:pt x="645" y="1"/>
                  </a:moveTo>
                  <a:lnTo>
                    <a:pt x="387" y="130"/>
                  </a:lnTo>
                  <a:lnTo>
                    <a:pt x="258" y="259"/>
                  </a:lnTo>
                  <a:lnTo>
                    <a:pt x="129" y="517"/>
                  </a:lnTo>
                  <a:lnTo>
                    <a:pt x="0" y="1033"/>
                  </a:lnTo>
                  <a:lnTo>
                    <a:pt x="129" y="1806"/>
                  </a:lnTo>
                  <a:lnTo>
                    <a:pt x="387" y="2580"/>
                  </a:lnTo>
                  <a:lnTo>
                    <a:pt x="903" y="3354"/>
                  </a:lnTo>
                  <a:lnTo>
                    <a:pt x="1548" y="3870"/>
                  </a:lnTo>
                  <a:lnTo>
                    <a:pt x="2192" y="3999"/>
                  </a:lnTo>
                  <a:lnTo>
                    <a:pt x="2450" y="3999"/>
                  </a:lnTo>
                  <a:lnTo>
                    <a:pt x="2708" y="3870"/>
                  </a:lnTo>
                  <a:lnTo>
                    <a:pt x="2837" y="3741"/>
                  </a:lnTo>
                  <a:lnTo>
                    <a:pt x="2966" y="3483"/>
                  </a:lnTo>
                  <a:lnTo>
                    <a:pt x="3095" y="2967"/>
                  </a:lnTo>
                  <a:lnTo>
                    <a:pt x="2966" y="2064"/>
                  </a:lnTo>
                  <a:lnTo>
                    <a:pt x="2708" y="1419"/>
                  </a:lnTo>
                  <a:lnTo>
                    <a:pt x="2192" y="646"/>
                  </a:lnTo>
                  <a:lnTo>
                    <a:pt x="1548" y="130"/>
                  </a:lnTo>
                  <a:lnTo>
                    <a:pt x="903" y="1"/>
                  </a:ln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76" name="Google Shape;176;p17"/>
            <p:cNvSpPr/>
            <p:nvPr/>
          </p:nvSpPr>
          <p:spPr>
            <a:xfrm>
              <a:off x="4088850" y="4010025"/>
              <a:ext cx="80600" cy="99950"/>
            </a:xfrm>
            <a:custGeom>
              <a:avLst/>
              <a:gdLst/>
              <a:ahLst/>
              <a:cxnLst/>
              <a:rect l="l" t="t" r="r" b="b"/>
              <a:pathLst>
                <a:path w="3224" h="3998" extrusionOk="0">
                  <a:moveTo>
                    <a:pt x="774" y="0"/>
                  </a:moveTo>
                  <a:lnTo>
                    <a:pt x="516" y="129"/>
                  </a:lnTo>
                  <a:lnTo>
                    <a:pt x="387" y="258"/>
                  </a:lnTo>
                  <a:lnTo>
                    <a:pt x="129" y="516"/>
                  </a:lnTo>
                  <a:lnTo>
                    <a:pt x="0" y="1161"/>
                  </a:lnTo>
                  <a:lnTo>
                    <a:pt x="129" y="1934"/>
                  </a:lnTo>
                  <a:lnTo>
                    <a:pt x="516" y="2708"/>
                  </a:lnTo>
                  <a:lnTo>
                    <a:pt x="1032" y="3353"/>
                  </a:lnTo>
                  <a:lnTo>
                    <a:pt x="1676" y="3869"/>
                  </a:lnTo>
                  <a:lnTo>
                    <a:pt x="2192" y="3998"/>
                  </a:lnTo>
                  <a:lnTo>
                    <a:pt x="2708" y="3998"/>
                  </a:lnTo>
                  <a:lnTo>
                    <a:pt x="2966" y="3740"/>
                  </a:lnTo>
                  <a:lnTo>
                    <a:pt x="3095" y="3611"/>
                  </a:lnTo>
                  <a:lnTo>
                    <a:pt x="3224" y="2966"/>
                  </a:lnTo>
                  <a:lnTo>
                    <a:pt x="3095" y="2192"/>
                  </a:lnTo>
                  <a:lnTo>
                    <a:pt x="2708" y="1419"/>
                  </a:lnTo>
                  <a:lnTo>
                    <a:pt x="2192" y="774"/>
                  </a:lnTo>
                  <a:lnTo>
                    <a:pt x="1676" y="258"/>
                  </a:lnTo>
                  <a:lnTo>
                    <a:pt x="1032" y="0"/>
                  </a:ln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77" name="Google Shape;177;p17"/>
            <p:cNvSpPr/>
            <p:nvPr/>
          </p:nvSpPr>
          <p:spPr>
            <a:xfrm>
              <a:off x="2854100" y="238125"/>
              <a:ext cx="1179950" cy="951050"/>
            </a:xfrm>
            <a:custGeom>
              <a:avLst/>
              <a:gdLst/>
              <a:ahLst/>
              <a:cxnLst/>
              <a:rect l="l" t="t" r="r" b="b"/>
              <a:pathLst>
                <a:path w="47198" h="38042" extrusionOk="0">
                  <a:moveTo>
                    <a:pt x="21794" y="0"/>
                  </a:moveTo>
                  <a:lnTo>
                    <a:pt x="20375" y="129"/>
                  </a:lnTo>
                  <a:lnTo>
                    <a:pt x="19086" y="516"/>
                  </a:lnTo>
                  <a:lnTo>
                    <a:pt x="17925" y="1032"/>
                  </a:lnTo>
                  <a:lnTo>
                    <a:pt x="17023" y="1934"/>
                  </a:lnTo>
                  <a:lnTo>
                    <a:pt x="16120" y="3095"/>
                  </a:lnTo>
                  <a:lnTo>
                    <a:pt x="14444" y="2450"/>
                  </a:lnTo>
                  <a:lnTo>
                    <a:pt x="12767" y="1805"/>
                  </a:lnTo>
                  <a:lnTo>
                    <a:pt x="11220" y="1418"/>
                  </a:lnTo>
                  <a:lnTo>
                    <a:pt x="9801" y="1032"/>
                  </a:lnTo>
                  <a:lnTo>
                    <a:pt x="8512" y="903"/>
                  </a:lnTo>
                  <a:lnTo>
                    <a:pt x="6191" y="903"/>
                  </a:lnTo>
                  <a:lnTo>
                    <a:pt x="5288" y="1032"/>
                  </a:lnTo>
                  <a:lnTo>
                    <a:pt x="4385" y="1290"/>
                  </a:lnTo>
                  <a:lnTo>
                    <a:pt x="3611" y="1676"/>
                  </a:lnTo>
                  <a:lnTo>
                    <a:pt x="2838" y="2063"/>
                  </a:lnTo>
                  <a:lnTo>
                    <a:pt x="2322" y="2450"/>
                  </a:lnTo>
                  <a:lnTo>
                    <a:pt x="1806" y="3095"/>
                  </a:lnTo>
                  <a:lnTo>
                    <a:pt x="1290" y="3611"/>
                  </a:lnTo>
                  <a:lnTo>
                    <a:pt x="903" y="4255"/>
                  </a:lnTo>
                  <a:lnTo>
                    <a:pt x="645" y="4900"/>
                  </a:lnTo>
                  <a:lnTo>
                    <a:pt x="130" y="6319"/>
                  </a:lnTo>
                  <a:lnTo>
                    <a:pt x="1" y="7866"/>
                  </a:lnTo>
                  <a:lnTo>
                    <a:pt x="1" y="9285"/>
                  </a:lnTo>
                  <a:lnTo>
                    <a:pt x="130" y="10703"/>
                  </a:lnTo>
                  <a:lnTo>
                    <a:pt x="517" y="11993"/>
                  </a:lnTo>
                  <a:lnTo>
                    <a:pt x="903" y="13153"/>
                  </a:lnTo>
                  <a:lnTo>
                    <a:pt x="1419" y="13927"/>
                  </a:lnTo>
                  <a:lnTo>
                    <a:pt x="1935" y="14443"/>
                  </a:lnTo>
                  <a:lnTo>
                    <a:pt x="41524" y="37268"/>
                  </a:lnTo>
                  <a:lnTo>
                    <a:pt x="42684" y="37783"/>
                  </a:lnTo>
                  <a:lnTo>
                    <a:pt x="43716" y="38041"/>
                  </a:lnTo>
                  <a:lnTo>
                    <a:pt x="44748" y="38041"/>
                  </a:lnTo>
                  <a:lnTo>
                    <a:pt x="45521" y="37655"/>
                  </a:lnTo>
                  <a:lnTo>
                    <a:pt x="46166" y="37139"/>
                  </a:lnTo>
                  <a:lnTo>
                    <a:pt x="46682" y="36365"/>
                  </a:lnTo>
                  <a:lnTo>
                    <a:pt x="47069" y="35333"/>
                  </a:lnTo>
                  <a:lnTo>
                    <a:pt x="47198" y="34044"/>
                  </a:lnTo>
                  <a:lnTo>
                    <a:pt x="47069" y="32625"/>
                  </a:lnTo>
                  <a:lnTo>
                    <a:pt x="46682" y="31336"/>
                  </a:lnTo>
                  <a:lnTo>
                    <a:pt x="46166" y="29917"/>
                  </a:lnTo>
                  <a:lnTo>
                    <a:pt x="45521" y="28499"/>
                  </a:lnTo>
                  <a:lnTo>
                    <a:pt x="44748" y="27209"/>
                  </a:lnTo>
                  <a:lnTo>
                    <a:pt x="43716" y="26178"/>
                  </a:lnTo>
                  <a:lnTo>
                    <a:pt x="42684" y="25146"/>
                  </a:lnTo>
                  <a:lnTo>
                    <a:pt x="41524" y="24372"/>
                  </a:lnTo>
                  <a:lnTo>
                    <a:pt x="40621" y="23856"/>
                  </a:lnTo>
                  <a:lnTo>
                    <a:pt x="39847" y="23599"/>
                  </a:lnTo>
                  <a:lnTo>
                    <a:pt x="38945" y="23599"/>
                  </a:lnTo>
                  <a:lnTo>
                    <a:pt x="38300" y="23728"/>
                  </a:lnTo>
                  <a:lnTo>
                    <a:pt x="38429" y="21922"/>
                  </a:lnTo>
                  <a:lnTo>
                    <a:pt x="38300" y="20504"/>
                  </a:lnTo>
                  <a:lnTo>
                    <a:pt x="38171" y="19085"/>
                  </a:lnTo>
                  <a:lnTo>
                    <a:pt x="37913" y="17667"/>
                  </a:lnTo>
                  <a:lnTo>
                    <a:pt x="37526" y="16119"/>
                  </a:lnTo>
                  <a:lnTo>
                    <a:pt x="37010" y="14701"/>
                  </a:lnTo>
                  <a:lnTo>
                    <a:pt x="36366" y="13153"/>
                  </a:lnTo>
                  <a:lnTo>
                    <a:pt x="35721" y="11735"/>
                  </a:lnTo>
                  <a:lnTo>
                    <a:pt x="34947" y="10445"/>
                  </a:lnTo>
                  <a:lnTo>
                    <a:pt x="34173" y="9027"/>
                  </a:lnTo>
                  <a:lnTo>
                    <a:pt x="33271" y="7737"/>
                  </a:lnTo>
                  <a:lnTo>
                    <a:pt x="32239" y="6448"/>
                  </a:lnTo>
                  <a:lnTo>
                    <a:pt x="31208" y="5287"/>
                  </a:lnTo>
                  <a:lnTo>
                    <a:pt x="30176" y="4255"/>
                  </a:lnTo>
                  <a:lnTo>
                    <a:pt x="29015" y="3224"/>
                  </a:lnTo>
                  <a:lnTo>
                    <a:pt x="27855" y="2450"/>
                  </a:lnTo>
                  <a:lnTo>
                    <a:pt x="26694" y="1676"/>
                  </a:lnTo>
                  <a:lnTo>
                    <a:pt x="25018" y="774"/>
                  </a:lnTo>
                  <a:lnTo>
                    <a:pt x="23341" y="258"/>
                  </a:lnTo>
                  <a:lnTo>
                    <a:pt x="21794" y="0"/>
                  </a:lnTo>
                  <a:close/>
                </a:path>
              </a:pathLst>
            </a:custGeom>
            <a:solidFill>
              <a:schemeClr val="accent5"/>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78" name="Google Shape;178;p17"/>
            <p:cNvSpPr/>
            <p:nvPr/>
          </p:nvSpPr>
          <p:spPr>
            <a:xfrm>
              <a:off x="3112025" y="2127275"/>
              <a:ext cx="905925" cy="702825"/>
            </a:xfrm>
            <a:custGeom>
              <a:avLst/>
              <a:gdLst/>
              <a:ahLst/>
              <a:cxnLst/>
              <a:rect l="l" t="t" r="r" b="b"/>
              <a:pathLst>
                <a:path w="36237" h="28113" extrusionOk="0">
                  <a:moveTo>
                    <a:pt x="9156" y="1"/>
                  </a:moveTo>
                  <a:lnTo>
                    <a:pt x="8253" y="130"/>
                  </a:lnTo>
                  <a:lnTo>
                    <a:pt x="7350" y="388"/>
                  </a:lnTo>
                  <a:lnTo>
                    <a:pt x="6706" y="904"/>
                  </a:lnTo>
                  <a:lnTo>
                    <a:pt x="6190" y="1677"/>
                  </a:lnTo>
                  <a:lnTo>
                    <a:pt x="5803" y="2709"/>
                  </a:lnTo>
                  <a:lnTo>
                    <a:pt x="5674" y="3870"/>
                  </a:lnTo>
                  <a:lnTo>
                    <a:pt x="4771" y="3096"/>
                  </a:lnTo>
                  <a:lnTo>
                    <a:pt x="3869" y="2322"/>
                  </a:lnTo>
                  <a:lnTo>
                    <a:pt x="3095" y="2064"/>
                  </a:lnTo>
                  <a:lnTo>
                    <a:pt x="2450" y="1806"/>
                  </a:lnTo>
                  <a:lnTo>
                    <a:pt x="1805" y="1935"/>
                  </a:lnTo>
                  <a:lnTo>
                    <a:pt x="1161" y="2064"/>
                  </a:lnTo>
                  <a:lnTo>
                    <a:pt x="645" y="2451"/>
                  </a:lnTo>
                  <a:lnTo>
                    <a:pt x="387" y="3096"/>
                  </a:lnTo>
                  <a:lnTo>
                    <a:pt x="129" y="3741"/>
                  </a:lnTo>
                  <a:lnTo>
                    <a:pt x="0" y="4643"/>
                  </a:lnTo>
                  <a:lnTo>
                    <a:pt x="129" y="5546"/>
                  </a:lnTo>
                  <a:lnTo>
                    <a:pt x="387" y="6449"/>
                  </a:lnTo>
                  <a:lnTo>
                    <a:pt x="645" y="7480"/>
                  </a:lnTo>
                  <a:lnTo>
                    <a:pt x="1161" y="8383"/>
                  </a:lnTo>
                  <a:lnTo>
                    <a:pt x="1805" y="9286"/>
                  </a:lnTo>
                  <a:lnTo>
                    <a:pt x="2450" y="10059"/>
                  </a:lnTo>
                  <a:lnTo>
                    <a:pt x="3095" y="10704"/>
                  </a:lnTo>
                  <a:lnTo>
                    <a:pt x="3869" y="11220"/>
                  </a:lnTo>
                  <a:lnTo>
                    <a:pt x="32238" y="27597"/>
                  </a:lnTo>
                  <a:lnTo>
                    <a:pt x="33012" y="27984"/>
                  </a:lnTo>
                  <a:lnTo>
                    <a:pt x="33786" y="28113"/>
                  </a:lnTo>
                  <a:lnTo>
                    <a:pt x="34431" y="28113"/>
                  </a:lnTo>
                  <a:lnTo>
                    <a:pt x="34946" y="27855"/>
                  </a:lnTo>
                  <a:lnTo>
                    <a:pt x="35462" y="27468"/>
                  </a:lnTo>
                  <a:lnTo>
                    <a:pt x="35849" y="26952"/>
                  </a:lnTo>
                  <a:lnTo>
                    <a:pt x="36107" y="26179"/>
                  </a:lnTo>
                  <a:lnTo>
                    <a:pt x="36236" y="25276"/>
                  </a:lnTo>
                  <a:lnTo>
                    <a:pt x="36107" y="24244"/>
                  </a:lnTo>
                  <a:lnTo>
                    <a:pt x="35849" y="23342"/>
                  </a:lnTo>
                  <a:lnTo>
                    <a:pt x="35462" y="22310"/>
                  </a:lnTo>
                  <a:lnTo>
                    <a:pt x="34946" y="21278"/>
                  </a:lnTo>
                  <a:lnTo>
                    <a:pt x="34431" y="20376"/>
                  </a:lnTo>
                  <a:lnTo>
                    <a:pt x="33786" y="19602"/>
                  </a:lnTo>
                  <a:lnTo>
                    <a:pt x="33012" y="18957"/>
                  </a:lnTo>
                  <a:lnTo>
                    <a:pt x="32238" y="18312"/>
                  </a:lnTo>
                  <a:lnTo>
                    <a:pt x="31594" y="18054"/>
                  </a:lnTo>
                  <a:lnTo>
                    <a:pt x="30949" y="17797"/>
                  </a:lnTo>
                  <a:lnTo>
                    <a:pt x="30304" y="17797"/>
                  </a:lnTo>
                  <a:lnTo>
                    <a:pt x="29788" y="17926"/>
                  </a:lnTo>
                  <a:lnTo>
                    <a:pt x="29917" y="16636"/>
                  </a:lnTo>
                  <a:lnTo>
                    <a:pt x="29917" y="15604"/>
                  </a:lnTo>
                  <a:lnTo>
                    <a:pt x="29788" y="14573"/>
                  </a:lnTo>
                  <a:lnTo>
                    <a:pt x="29273" y="12509"/>
                  </a:lnTo>
                  <a:lnTo>
                    <a:pt x="28499" y="10446"/>
                  </a:lnTo>
                  <a:lnTo>
                    <a:pt x="27467" y="8383"/>
                  </a:lnTo>
                  <a:lnTo>
                    <a:pt x="26178" y="6449"/>
                  </a:lnTo>
                  <a:lnTo>
                    <a:pt x="24759" y="4772"/>
                  </a:lnTo>
                  <a:lnTo>
                    <a:pt x="23212" y="3225"/>
                  </a:lnTo>
                  <a:lnTo>
                    <a:pt x="22438" y="2709"/>
                  </a:lnTo>
                  <a:lnTo>
                    <a:pt x="21535" y="2064"/>
                  </a:lnTo>
                  <a:lnTo>
                    <a:pt x="20375" y="1548"/>
                  </a:lnTo>
                  <a:lnTo>
                    <a:pt x="19214" y="1162"/>
                  </a:lnTo>
                  <a:lnTo>
                    <a:pt x="18054" y="1033"/>
                  </a:lnTo>
                  <a:lnTo>
                    <a:pt x="17022" y="1033"/>
                  </a:lnTo>
                  <a:lnTo>
                    <a:pt x="16119" y="1290"/>
                  </a:lnTo>
                  <a:lnTo>
                    <a:pt x="15346" y="1677"/>
                  </a:lnTo>
                  <a:lnTo>
                    <a:pt x="14572" y="2322"/>
                  </a:lnTo>
                  <a:lnTo>
                    <a:pt x="14056" y="3225"/>
                  </a:lnTo>
                  <a:lnTo>
                    <a:pt x="12766" y="1806"/>
                  </a:lnTo>
                  <a:lnTo>
                    <a:pt x="11993" y="1290"/>
                  </a:lnTo>
                  <a:lnTo>
                    <a:pt x="11348" y="775"/>
                  </a:lnTo>
                  <a:lnTo>
                    <a:pt x="10187" y="259"/>
                  </a:lnTo>
                  <a:lnTo>
                    <a:pt x="9156" y="1"/>
                  </a:lnTo>
                  <a:close/>
                </a:path>
              </a:pathLst>
            </a:custGeom>
            <a:solidFill>
              <a:schemeClr val="accent5"/>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79" name="Google Shape;179;p17"/>
            <p:cNvSpPr/>
            <p:nvPr/>
          </p:nvSpPr>
          <p:spPr>
            <a:xfrm>
              <a:off x="2154525" y="608850"/>
              <a:ext cx="480375" cy="406225"/>
            </a:xfrm>
            <a:custGeom>
              <a:avLst/>
              <a:gdLst/>
              <a:ahLst/>
              <a:cxnLst/>
              <a:rect l="l" t="t" r="r" b="b"/>
              <a:pathLst>
                <a:path w="19215" h="16249" extrusionOk="0">
                  <a:moveTo>
                    <a:pt x="1" y="1"/>
                  </a:moveTo>
                  <a:lnTo>
                    <a:pt x="130" y="1935"/>
                  </a:lnTo>
                  <a:lnTo>
                    <a:pt x="388" y="3998"/>
                  </a:lnTo>
                  <a:lnTo>
                    <a:pt x="774" y="6448"/>
                  </a:lnTo>
                  <a:lnTo>
                    <a:pt x="1548" y="9156"/>
                  </a:lnTo>
                  <a:lnTo>
                    <a:pt x="2064" y="10575"/>
                  </a:lnTo>
                  <a:lnTo>
                    <a:pt x="2580" y="11864"/>
                  </a:lnTo>
                  <a:lnTo>
                    <a:pt x="3354" y="13154"/>
                  </a:lnTo>
                  <a:lnTo>
                    <a:pt x="4127" y="14315"/>
                  </a:lnTo>
                  <a:lnTo>
                    <a:pt x="5030" y="15346"/>
                  </a:lnTo>
                  <a:lnTo>
                    <a:pt x="6191" y="16249"/>
                  </a:lnTo>
                  <a:lnTo>
                    <a:pt x="7609" y="16120"/>
                  </a:lnTo>
                  <a:lnTo>
                    <a:pt x="8899" y="15862"/>
                  </a:lnTo>
                  <a:lnTo>
                    <a:pt x="10188" y="15475"/>
                  </a:lnTo>
                  <a:lnTo>
                    <a:pt x="11220" y="14959"/>
                  </a:lnTo>
                  <a:lnTo>
                    <a:pt x="12122" y="14444"/>
                  </a:lnTo>
                  <a:lnTo>
                    <a:pt x="12896" y="13928"/>
                  </a:lnTo>
                  <a:lnTo>
                    <a:pt x="13541" y="13412"/>
                  </a:lnTo>
                  <a:lnTo>
                    <a:pt x="14057" y="12896"/>
                  </a:lnTo>
                  <a:lnTo>
                    <a:pt x="14959" y="11735"/>
                  </a:lnTo>
                  <a:lnTo>
                    <a:pt x="15475" y="10833"/>
                  </a:lnTo>
                  <a:lnTo>
                    <a:pt x="15862" y="9930"/>
                  </a:lnTo>
                  <a:lnTo>
                    <a:pt x="16507" y="9285"/>
                  </a:lnTo>
                  <a:lnTo>
                    <a:pt x="17152" y="8641"/>
                  </a:lnTo>
                  <a:lnTo>
                    <a:pt x="17925" y="7867"/>
                  </a:lnTo>
                  <a:lnTo>
                    <a:pt x="18570" y="6964"/>
                  </a:lnTo>
                  <a:lnTo>
                    <a:pt x="19086" y="5933"/>
                  </a:lnTo>
                  <a:lnTo>
                    <a:pt x="19215" y="5417"/>
                  </a:lnTo>
                  <a:lnTo>
                    <a:pt x="19215" y="4901"/>
                  </a:lnTo>
                  <a:lnTo>
                    <a:pt x="19086" y="4514"/>
                  </a:lnTo>
                  <a:lnTo>
                    <a:pt x="18957" y="3998"/>
                  </a:lnTo>
                  <a:lnTo>
                    <a:pt x="18699" y="3611"/>
                  </a:lnTo>
                  <a:lnTo>
                    <a:pt x="18312" y="3353"/>
                  </a:lnTo>
                  <a:lnTo>
                    <a:pt x="17925" y="3225"/>
                  </a:lnTo>
                  <a:lnTo>
                    <a:pt x="17667" y="3225"/>
                  </a:lnTo>
                  <a:lnTo>
                    <a:pt x="16894" y="3353"/>
                  </a:lnTo>
                  <a:lnTo>
                    <a:pt x="16120" y="3740"/>
                  </a:lnTo>
                  <a:lnTo>
                    <a:pt x="15475" y="4127"/>
                  </a:lnTo>
                  <a:lnTo>
                    <a:pt x="14959" y="4643"/>
                  </a:lnTo>
                  <a:lnTo>
                    <a:pt x="14444" y="5159"/>
                  </a:lnTo>
                  <a:lnTo>
                    <a:pt x="14444" y="4643"/>
                  </a:lnTo>
                  <a:lnTo>
                    <a:pt x="14315" y="4127"/>
                  </a:lnTo>
                  <a:lnTo>
                    <a:pt x="14057" y="3482"/>
                  </a:lnTo>
                  <a:lnTo>
                    <a:pt x="13670" y="2709"/>
                  </a:lnTo>
                  <a:lnTo>
                    <a:pt x="12896" y="2064"/>
                  </a:lnTo>
                  <a:lnTo>
                    <a:pt x="11993" y="1548"/>
                  </a:lnTo>
                  <a:lnTo>
                    <a:pt x="11349" y="1290"/>
                  </a:lnTo>
                  <a:lnTo>
                    <a:pt x="10704" y="1161"/>
                  </a:lnTo>
                  <a:lnTo>
                    <a:pt x="7351" y="774"/>
                  </a:lnTo>
                  <a:lnTo>
                    <a:pt x="3869" y="388"/>
                  </a:lnTo>
                  <a:lnTo>
                    <a:pt x="1161" y="130"/>
                  </a:lnTo>
                  <a:lnTo>
                    <a:pt x="1" y="1"/>
                  </a:lnTo>
                  <a:close/>
                </a:path>
              </a:pathLst>
            </a:custGeom>
            <a:solidFill>
              <a:srgbClr val="FF9C75"/>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80" name="Google Shape;180;p17"/>
            <p:cNvSpPr/>
            <p:nvPr/>
          </p:nvSpPr>
          <p:spPr>
            <a:xfrm>
              <a:off x="1838600" y="2201425"/>
              <a:ext cx="973625" cy="1415300"/>
            </a:xfrm>
            <a:custGeom>
              <a:avLst/>
              <a:gdLst/>
              <a:ahLst/>
              <a:cxnLst/>
              <a:rect l="l" t="t" r="r" b="b"/>
              <a:pathLst>
                <a:path w="38945" h="56612" extrusionOk="0">
                  <a:moveTo>
                    <a:pt x="38944" y="1"/>
                  </a:moveTo>
                  <a:lnTo>
                    <a:pt x="25662" y="2064"/>
                  </a:lnTo>
                  <a:lnTo>
                    <a:pt x="6448" y="14444"/>
                  </a:lnTo>
                  <a:lnTo>
                    <a:pt x="5545" y="15217"/>
                  </a:lnTo>
                  <a:lnTo>
                    <a:pt x="3353" y="17023"/>
                  </a:lnTo>
                  <a:lnTo>
                    <a:pt x="2193" y="18054"/>
                  </a:lnTo>
                  <a:lnTo>
                    <a:pt x="1161" y="19344"/>
                  </a:lnTo>
                  <a:lnTo>
                    <a:pt x="516" y="20505"/>
                  </a:lnTo>
                  <a:lnTo>
                    <a:pt x="258" y="21020"/>
                  </a:lnTo>
                  <a:lnTo>
                    <a:pt x="129" y="21536"/>
                  </a:lnTo>
                  <a:lnTo>
                    <a:pt x="0" y="23857"/>
                  </a:lnTo>
                  <a:lnTo>
                    <a:pt x="258" y="27984"/>
                  </a:lnTo>
                  <a:lnTo>
                    <a:pt x="1032" y="39203"/>
                  </a:lnTo>
                  <a:lnTo>
                    <a:pt x="1548" y="45006"/>
                  </a:lnTo>
                  <a:lnTo>
                    <a:pt x="2064" y="50035"/>
                  </a:lnTo>
                  <a:lnTo>
                    <a:pt x="2579" y="53775"/>
                  </a:lnTo>
                  <a:lnTo>
                    <a:pt x="2837" y="54806"/>
                  </a:lnTo>
                  <a:lnTo>
                    <a:pt x="3095" y="55322"/>
                  </a:lnTo>
                  <a:lnTo>
                    <a:pt x="3998" y="55709"/>
                  </a:lnTo>
                  <a:lnTo>
                    <a:pt x="4901" y="56096"/>
                  </a:lnTo>
                  <a:lnTo>
                    <a:pt x="5803" y="56354"/>
                  </a:lnTo>
                  <a:lnTo>
                    <a:pt x="6706" y="56483"/>
                  </a:lnTo>
                  <a:lnTo>
                    <a:pt x="7480" y="56612"/>
                  </a:lnTo>
                  <a:lnTo>
                    <a:pt x="8253" y="56612"/>
                  </a:lnTo>
                  <a:lnTo>
                    <a:pt x="9543" y="56354"/>
                  </a:lnTo>
                  <a:lnTo>
                    <a:pt x="10575" y="56096"/>
                  </a:lnTo>
                  <a:lnTo>
                    <a:pt x="11477" y="55709"/>
                  </a:lnTo>
                  <a:lnTo>
                    <a:pt x="12122" y="55322"/>
                  </a:lnTo>
                  <a:lnTo>
                    <a:pt x="10703" y="26952"/>
                  </a:lnTo>
                  <a:lnTo>
                    <a:pt x="14830" y="24502"/>
                  </a:lnTo>
                  <a:lnTo>
                    <a:pt x="23986" y="19086"/>
                  </a:lnTo>
                  <a:lnTo>
                    <a:pt x="28886" y="15991"/>
                  </a:lnTo>
                  <a:lnTo>
                    <a:pt x="33399" y="13025"/>
                  </a:lnTo>
                  <a:lnTo>
                    <a:pt x="36623" y="10704"/>
                  </a:lnTo>
                  <a:lnTo>
                    <a:pt x="37655" y="9801"/>
                  </a:lnTo>
                  <a:lnTo>
                    <a:pt x="38171" y="9157"/>
                  </a:lnTo>
                  <a:lnTo>
                    <a:pt x="38557" y="7996"/>
                  </a:lnTo>
                  <a:lnTo>
                    <a:pt x="38815" y="6578"/>
                  </a:lnTo>
                  <a:lnTo>
                    <a:pt x="38944" y="5159"/>
                  </a:lnTo>
                  <a:lnTo>
                    <a:pt x="38944" y="3612"/>
                  </a:lnTo>
                  <a:lnTo>
                    <a:pt x="38944" y="1033"/>
                  </a:lnTo>
                  <a:lnTo>
                    <a:pt x="38944" y="1"/>
                  </a:lnTo>
                  <a:close/>
                </a:path>
              </a:pathLst>
            </a:custGeom>
            <a:solidFill>
              <a:srgbClr val="0A2050"/>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81" name="Google Shape;181;p17"/>
            <p:cNvSpPr/>
            <p:nvPr/>
          </p:nvSpPr>
          <p:spPr>
            <a:xfrm>
              <a:off x="1545225" y="2178875"/>
              <a:ext cx="912375" cy="1312125"/>
            </a:xfrm>
            <a:custGeom>
              <a:avLst/>
              <a:gdLst/>
              <a:ahLst/>
              <a:cxnLst/>
              <a:rect l="l" t="t" r="r" b="b"/>
              <a:pathLst>
                <a:path w="36495" h="52485" extrusionOk="0">
                  <a:moveTo>
                    <a:pt x="20633" y="0"/>
                  </a:moveTo>
                  <a:lnTo>
                    <a:pt x="17925" y="1806"/>
                  </a:lnTo>
                  <a:lnTo>
                    <a:pt x="14959" y="3740"/>
                  </a:lnTo>
                  <a:lnTo>
                    <a:pt x="11606" y="6061"/>
                  </a:lnTo>
                  <a:lnTo>
                    <a:pt x="8125" y="8640"/>
                  </a:lnTo>
                  <a:lnTo>
                    <a:pt x="4901" y="11219"/>
                  </a:lnTo>
                  <a:lnTo>
                    <a:pt x="3482" y="12380"/>
                  </a:lnTo>
                  <a:lnTo>
                    <a:pt x="2322" y="13540"/>
                  </a:lnTo>
                  <a:lnTo>
                    <a:pt x="1419" y="14701"/>
                  </a:lnTo>
                  <a:lnTo>
                    <a:pt x="774" y="15604"/>
                  </a:lnTo>
                  <a:lnTo>
                    <a:pt x="516" y="16764"/>
                  </a:lnTo>
                  <a:lnTo>
                    <a:pt x="258" y="18441"/>
                  </a:lnTo>
                  <a:lnTo>
                    <a:pt x="129" y="20633"/>
                  </a:lnTo>
                  <a:lnTo>
                    <a:pt x="1" y="23083"/>
                  </a:lnTo>
                  <a:lnTo>
                    <a:pt x="129" y="28886"/>
                  </a:lnTo>
                  <a:lnTo>
                    <a:pt x="516" y="35205"/>
                  </a:lnTo>
                  <a:lnTo>
                    <a:pt x="903" y="41265"/>
                  </a:lnTo>
                  <a:lnTo>
                    <a:pt x="1419" y="46424"/>
                  </a:lnTo>
                  <a:lnTo>
                    <a:pt x="1935" y="51324"/>
                  </a:lnTo>
                  <a:lnTo>
                    <a:pt x="2837" y="51711"/>
                  </a:lnTo>
                  <a:lnTo>
                    <a:pt x="3998" y="52098"/>
                  </a:lnTo>
                  <a:lnTo>
                    <a:pt x="5288" y="52355"/>
                  </a:lnTo>
                  <a:lnTo>
                    <a:pt x="6706" y="52484"/>
                  </a:lnTo>
                  <a:lnTo>
                    <a:pt x="7480" y="52484"/>
                  </a:lnTo>
                  <a:lnTo>
                    <a:pt x="8254" y="52355"/>
                  </a:lnTo>
                  <a:lnTo>
                    <a:pt x="9027" y="52098"/>
                  </a:lnTo>
                  <a:lnTo>
                    <a:pt x="9672" y="51840"/>
                  </a:lnTo>
                  <a:lnTo>
                    <a:pt x="10446" y="51453"/>
                  </a:lnTo>
                  <a:lnTo>
                    <a:pt x="10962" y="50808"/>
                  </a:lnTo>
                  <a:lnTo>
                    <a:pt x="10833" y="46166"/>
                  </a:lnTo>
                  <a:lnTo>
                    <a:pt x="10317" y="36236"/>
                  </a:lnTo>
                  <a:lnTo>
                    <a:pt x="9543" y="21793"/>
                  </a:lnTo>
                  <a:lnTo>
                    <a:pt x="36494" y="5287"/>
                  </a:lnTo>
                  <a:lnTo>
                    <a:pt x="20633" y="0"/>
                  </a:lnTo>
                  <a:close/>
                </a:path>
              </a:pathLst>
            </a:custGeom>
            <a:solidFill>
              <a:srgbClr val="0A2050"/>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82" name="Google Shape;182;p17"/>
            <p:cNvSpPr/>
            <p:nvPr/>
          </p:nvSpPr>
          <p:spPr>
            <a:xfrm>
              <a:off x="1461400" y="1985425"/>
              <a:ext cx="1131600" cy="654475"/>
            </a:xfrm>
            <a:custGeom>
              <a:avLst/>
              <a:gdLst/>
              <a:ahLst/>
              <a:cxnLst/>
              <a:rect l="l" t="t" r="r" b="b"/>
              <a:pathLst>
                <a:path w="45264" h="26179" extrusionOk="0">
                  <a:moveTo>
                    <a:pt x="18183" y="1"/>
                  </a:moveTo>
                  <a:lnTo>
                    <a:pt x="1" y="10575"/>
                  </a:lnTo>
                  <a:lnTo>
                    <a:pt x="27210" y="26179"/>
                  </a:lnTo>
                  <a:lnTo>
                    <a:pt x="45263" y="15604"/>
                  </a:lnTo>
                  <a:lnTo>
                    <a:pt x="18183" y="1"/>
                  </a:lnTo>
                  <a:close/>
                </a:path>
              </a:pathLst>
            </a:custGeom>
            <a:solidFill>
              <a:srgbClr val="5C6ACC"/>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83" name="Google Shape;183;p17"/>
            <p:cNvSpPr/>
            <p:nvPr/>
          </p:nvSpPr>
          <p:spPr>
            <a:xfrm>
              <a:off x="2141625" y="2375525"/>
              <a:ext cx="451375" cy="306300"/>
            </a:xfrm>
            <a:custGeom>
              <a:avLst/>
              <a:gdLst/>
              <a:ahLst/>
              <a:cxnLst/>
              <a:rect l="l" t="t" r="r" b="b"/>
              <a:pathLst>
                <a:path w="18055" h="12252" extrusionOk="0">
                  <a:moveTo>
                    <a:pt x="18054" y="0"/>
                  </a:moveTo>
                  <a:lnTo>
                    <a:pt x="1" y="10575"/>
                  </a:lnTo>
                  <a:lnTo>
                    <a:pt x="1" y="12251"/>
                  </a:lnTo>
                  <a:lnTo>
                    <a:pt x="18054" y="1677"/>
                  </a:lnTo>
                  <a:lnTo>
                    <a:pt x="18054" y="0"/>
                  </a:lnTo>
                  <a:close/>
                </a:path>
              </a:pathLst>
            </a:custGeom>
            <a:solidFill>
              <a:srgbClr val="4049B4"/>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84" name="Google Shape;184;p17"/>
            <p:cNvSpPr/>
            <p:nvPr/>
          </p:nvSpPr>
          <p:spPr>
            <a:xfrm>
              <a:off x="1461400" y="2249800"/>
              <a:ext cx="680250" cy="432025"/>
            </a:xfrm>
            <a:custGeom>
              <a:avLst/>
              <a:gdLst/>
              <a:ahLst/>
              <a:cxnLst/>
              <a:rect l="l" t="t" r="r" b="b"/>
              <a:pathLst>
                <a:path w="27210" h="17281" extrusionOk="0">
                  <a:moveTo>
                    <a:pt x="1" y="0"/>
                  </a:moveTo>
                  <a:lnTo>
                    <a:pt x="1" y="1548"/>
                  </a:lnTo>
                  <a:lnTo>
                    <a:pt x="27210" y="17280"/>
                  </a:lnTo>
                  <a:lnTo>
                    <a:pt x="27210" y="15604"/>
                  </a:lnTo>
                  <a:lnTo>
                    <a:pt x="1" y="0"/>
                  </a:lnTo>
                  <a:close/>
                </a:path>
              </a:pathLst>
            </a:custGeom>
            <a:solidFill>
              <a:srgbClr val="2D337D"/>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85" name="Google Shape;185;p17"/>
            <p:cNvSpPr/>
            <p:nvPr/>
          </p:nvSpPr>
          <p:spPr>
            <a:xfrm>
              <a:off x="2660675" y="1343900"/>
              <a:ext cx="48375" cy="312725"/>
            </a:xfrm>
            <a:custGeom>
              <a:avLst/>
              <a:gdLst/>
              <a:ahLst/>
              <a:cxnLst/>
              <a:rect l="l" t="t" r="r" b="b"/>
              <a:pathLst>
                <a:path w="1935" h="12509" extrusionOk="0">
                  <a:moveTo>
                    <a:pt x="1935" y="0"/>
                  </a:moveTo>
                  <a:lnTo>
                    <a:pt x="1" y="12251"/>
                  </a:lnTo>
                  <a:lnTo>
                    <a:pt x="1935" y="12509"/>
                  </a:lnTo>
                  <a:lnTo>
                    <a:pt x="1935" y="0"/>
                  </a:lnTo>
                  <a:close/>
                </a:path>
              </a:pathLst>
            </a:custGeom>
            <a:solidFill>
              <a:srgbClr val="DAE3E8"/>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86" name="Google Shape;186;p17"/>
            <p:cNvSpPr/>
            <p:nvPr/>
          </p:nvSpPr>
          <p:spPr>
            <a:xfrm>
              <a:off x="2090050" y="1153675"/>
              <a:ext cx="64500" cy="261175"/>
            </a:xfrm>
            <a:custGeom>
              <a:avLst/>
              <a:gdLst/>
              <a:ahLst/>
              <a:cxnLst/>
              <a:rect l="l" t="t" r="r" b="b"/>
              <a:pathLst>
                <a:path w="2580" h="10447" extrusionOk="0">
                  <a:moveTo>
                    <a:pt x="2580" y="1"/>
                  </a:moveTo>
                  <a:lnTo>
                    <a:pt x="1" y="9801"/>
                  </a:lnTo>
                  <a:lnTo>
                    <a:pt x="1419" y="10446"/>
                  </a:lnTo>
                  <a:lnTo>
                    <a:pt x="2580" y="1"/>
                  </a:lnTo>
                  <a:close/>
                </a:path>
              </a:pathLst>
            </a:custGeom>
            <a:solidFill>
              <a:srgbClr val="DAE3E8"/>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87" name="Google Shape;187;p17"/>
            <p:cNvSpPr/>
            <p:nvPr/>
          </p:nvSpPr>
          <p:spPr>
            <a:xfrm>
              <a:off x="2164200" y="1659825"/>
              <a:ext cx="806000" cy="767300"/>
            </a:xfrm>
            <a:custGeom>
              <a:avLst/>
              <a:gdLst/>
              <a:ahLst/>
              <a:cxnLst/>
              <a:rect l="l" t="t" r="r" b="b"/>
              <a:pathLst>
                <a:path w="32240" h="30692" extrusionOk="0">
                  <a:moveTo>
                    <a:pt x="32239" y="1"/>
                  </a:moveTo>
                  <a:lnTo>
                    <a:pt x="23599" y="388"/>
                  </a:lnTo>
                  <a:lnTo>
                    <a:pt x="23083" y="6577"/>
                  </a:lnTo>
                  <a:lnTo>
                    <a:pt x="7093" y="21923"/>
                  </a:lnTo>
                  <a:lnTo>
                    <a:pt x="1806" y="22825"/>
                  </a:lnTo>
                  <a:lnTo>
                    <a:pt x="3740" y="24115"/>
                  </a:lnTo>
                  <a:lnTo>
                    <a:pt x="3096" y="24631"/>
                  </a:lnTo>
                  <a:lnTo>
                    <a:pt x="2451" y="25276"/>
                  </a:lnTo>
                  <a:lnTo>
                    <a:pt x="1806" y="26049"/>
                  </a:lnTo>
                  <a:lnTo>
                    <a:pt x="1032" y="27081"/>
                  </a:lnTo>
                  <a:lnTo>
                    <a:pt x="516" y="28113"/>
                  </a:lnTo>
                  <a:lnTo>
                    <a:pt x="130" y="29402"/>
                  </a:lnTo>
                  <a:lnTo>
                    <a:pt x="1" y="30047"/>
                  </a:lnTo>
                  <a:lnTo>
                    <a:pt x="1" y="30692"/>
                  </a:lnTo>
                  <a:lnTo>
                    <a:pt x="2193" y="30176"/>
                  </a:lnTo>
                  <a:lnTo>
                    <a:pt x="4127" y="29531"/>
                  </a:lnTo>
                  <a:lnTo>
                    <a:pt x="5804" y="28886"/>
                  </a:lnTo>
                  <a:lnTo>
                    <a:pt x="7351" y="28113"/>
                  </a:lnTo>
                  <a:lnTo>
                    <a:pt x="9414" y="26952"/>
                  </a:lnTo>
                  <a:lnTo>
                    <a:pt x="10059" y="26436"/>
                  </a:lnTo>
                  <a:lnTo>
                    <a:pt x="31336" y="10059"/>
                  </a:lnTo>
                  <a:lnTo>
                    <a:pt x="32239" y="1"/>
                  </a:lnTo>
                  <a:close/>
                </a:path>
              </a:pathLst>
            </a:custGeom>
            <a:solidFill>
              <a:srgbClr val="FF9C75"/>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88" name="Google Shape;188;p17"/>
            <p:cNvSpPr/>
            <p:nvPr/>
          </p:nvSpPr>
          <p:spPr>
            <a:xfrm>
              <a:off x="1467850" y="1753325"/>
              <a:ext cx="677025" cy="915600"/>
            </a:xfrm>
            <a:custGeom>
              <a:avLst/>
              <a:gdLst/>
              <a:ahLst/>
              <a:cxnLst/>
              <a:rect l="l" t="t" r="r" b="b"/>
              <a:pathLst>
                <a:path w="27081" h="36624" extrusionOk="0">
                  <a:moveTo>
                    <a:pt x="1" y="0"/>
                  </a:moveTo>
                  <a:lnTo>
                    <a:pt x="1" y="20891"/>
                  </a:lnTo>
                  <a:lnTo>
                    <a:pt x="27081" y="36623"/>
                  </a:lnTo>
                  <a:lnTo>
                    <a:pt x="27081" y="15604"/>
                  </a:lnTo>
                  <a:lnTo>
                    <a:pt x="1" y="0"/>
                  </a:lnTo>
                  <a:close/>
                </a:path>
              </a:pathLst>
            </a:custGeom>
            <a:solidFill>
              <a:schemeClr val="accen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89" name="Google Shape;189;p17"/>
            <p:cNvSpPr/>
            <p:nvPr/>
          </p:nvSpPr>
          <p:spPr>
            <a:xfrm>
              <a:off x="2144850" y="2124075"/>
              <a:ext cx="35500" cy="544850"/>
            </a:xfrm>
            <a:custGeom>
              <a:avLst/>
              <a:gdLst/>
              <a:ahLst/>
              <a:cxnLst/>
              <a:rect l="l" t="t" r="r" b="b"/>
              <a:pathLst>
                <a:path w="1420" h="21794" extrusionOk="0">
                  <a:moveTo>
                    <a:pt x="1419" y="0"/>
                  </a:moveTo>
                  <a:lnTo>
                    <a:pt x="1" y="774"/>
                  </a:lnTo>
                  <a:lnTo>
                    <a:pt x="1" y="21793"/>
                  </a:lnTo>
                  <a:lnTo>
                    <a:pt x="1419" y="20891"/>
                  </a:lnTo>
                  <a:lnTo>
                    <a:pt x="1419" y="0"/>
                  </a:lnTo>
                  <a:close/>
                </a:path>
              </a:pathLst>
            </a:custGeom>
            <a:solidFill>
              <a:srgbClr val="4049B4"/>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90" name="Google Shape;190;p17"/>
            <p:cNvSpPr/>
            <p:nvPr/>
          </p:nvSpPr>
          <p:spPr>
            <a:xfrm>
              <a:off x="1467850" y="1733975"/>
              <a:ext cx="712500" cy="409450"/>
            </a:xfrm>
            <a:custGeom>
              <a:avLst/>
              <a:gdLst/>
              <a:ahLst/>
              <a:cxnLst/>
              <a:rect l="l" t="t" r="r" b="b"/>
              <a:pathLst>
                <a:path w="28500" h="16378" extrusionOk="0">
                  <a:moveTo>
                    <a:pt x="1419" y="1"/>
                  </a:moveTo>
                  <a:lnTo>
                    <a:pt x="1" y="774"/>
                  </a:lnTo>
                  <a:lnTo>
                    <a:pt x="27081" y="16378"/>
                  </a:lnTo>
                  <a:lnTo>
                    <a:pt x="28499" y="15604"/>
                  </a:lnTo>
                  <a:lnTo>
                    <a:pt x="1419" y="1"/>
                  </a:lnTo>
                  <a:close/>
                </a:path>
              </a:pathLst>
            </a:custGeom>
            <a:solidFill>
              <a:srgbClr val="5C6ACC"/>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91" name="Google Shape;191;p17"/>
            <p:cNvSpPr/>
            <p:nvPr/>
          </p:nvSpPr>
          <p:spPr>
            <a:xfrm>
              <a:off x="3460200" y="915125"/>
              <a:ext cx="12900" cy="25800"/>
            </a:xfrm>
            <a:custGeom>
              <a:avLst/>
              <a:gdLst/>
              <a:ahLst/>
              <a:cxnLst/>
              <a:rect l="l" t="t" r="r" b="b"/>
              <a:pathLst>
                <a:path w="516" h="1032" extrusionOk="0">
                  <a:moveTo>
                    <a:pt x="258" y="0"/>
                  </a:moveTo>
                  <a:lnTo>
                    <a:pt x="0" y="129"/>
                  </a:lnTo>
                  <a:lnTo>
                    <a:pt x="0" y="258"/>
                  </a:lnTo>
                  <a:lnTo>
                    <a:pt x="0" y="774"/>
                  </a:lnTo>
                  <a:lnTo>
                    <a:pt x="0" y="1032"/>
                  </a:lnTo>
                  <a:lnTo>
                    <a:pt x="387" y="1032"/>
                  </a:lnTo>
                  <a:lnTo>
                    <a:pt x="516" y="774"/>
                  </a:lnTo>
                  <a:lnTo>
                    <a:pt x="516" y="258"/>
                  </a:lnTo>
                  <a:lnTo>
                    <a:pt x="387" y="129"/>
                  </a:lnTo>
                  <a:lnTo>
                    <a:pt x="258" y="0"/>
                  </a:lnTo>
                  <a:close/>
                </a:path>
              </a:pathLst>
            </a:custGeom>
            <a:solidFill>
              <a:srgbClr val="B3D0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92" name="Google Shape;192;p17"/>
            <p:cNvSpPr/>
            <p:nvPr/>
          </p:nvSpPr>
          <p:spPr>
            <a:xfrm>
              <a:off x="3460200" y="953800"/>
              <a:ext cx="12900" cy="709275"/>
            </a:xfrm>
            <a:custGeom>
              <a:avLst/>
              <a:gdLst/>
              <a:ahLst/>
              <a:cxnLst/>
              <a:rect l="l" t="t" r="r" b="b"/>
              <a:pathLst>
                <a:path w="516" h="28371" extrusionOk="0">
                  <a:moveTo>
                    <a:pt x="258" y="1"/>
                  </a:moveTo>
                  <a:lnTo>
                    <a:pt x="0" y="130"/>
                  </a:lnTo>
                  <a:lnTo>
                    <a:pt x="0" y="259"/>
                  </a:lnTo>
                  <a:lnTo>
                    <a:pt x="0" y="1290"/>
                  </a:lnTo>
                  <a:lnTo>
                    <a:pt x="0" y="1548"/>
                  </a:lnTo>
                  <a:lnTo>
                    <a:pt x="387" y="1548"/>
                  </a:lnTo>
                  <a:lnTo>
                    <a:pt x="516" y="1290"/>
                  </a:lnTo>
                  <a:lnTo>
                    <a:pt x="516" y="259"/>
                  </a:lnTo>
                  <a:lnTo>
                    <a:pt x="387" y="130"/>
                  </a:lnTo>
                  <a:lnTo>
                    <a:pt x="258" y="1"/>
                  </a:lnTo>
                  <a:close/>
                  <a:moveTo>
                    <a:pt x="258" y="2064"/>
                  </a:moveTo>
                  <a:lnTo>
                    <a:pt x="0" y="2193"/>
                  </a:lnTo>
                  <a:lnTo>
                    <a:pt x="0" y="2322"/>
                  </a:lnTo>
                  <a:lnTo>
                    <a:pt x="0" y="3354"/>
                  </a:lnTo>
                  <a:lnTo>
                    <a:pt x="0" y="3611"/>
                  </a:lnTo>
                  <a:lnTo>
                    <a:pt x="387" y="3611"/>
                  </a:lnTo>
                  <a:lnTo>
                    <a:pt x="516" y="3354"/>
                  </a:lnTo>
                  <a:lnTo>
                    <a:pt x="516" y="2322"/>
                  </a:lnTo>
                  <a:lnTo>
                    <a:pt x="387" y="2193"/>
                  </a:lnTo>
                  <a:lnTo>
                    <a:pt x="258" y="2064"/>
                  </a:lnTo>
                  <a:close/>
                  <a:moveTo>
                    <a:pt x="258" y="4127"/>
                  </a:moveTo>
                  <a:lnTo>
                    <a:pt x="0" y="4256"/>
                  </a:lnTo>
                  <a:lnTo>
                    <a:pt x="0" y="4385"/>
                  </a:lnTo>
                  <a:lnTo>
                    <a:pt x="0" y="5417"/>
                  </a:lnTo>
                  <a:lnTo>
                    <a:pt x="0" y="5675"/>
                  </a:lnTo>
                  <a:lnTo>
                    <a:pt x="387" y="5675"/>
                  </a:lnTo>
                  <a:lnTo>
                    <a:pt x="516" y="5417"/>
                  </a:lnTo>
                  <a:lnTo>
                    <a:pt x="516" y="4385"/>
                  </a:lnTo>
                  <a:lnTo>
                    <a:pt x="387" y="4256"/>
                  </a:lnTo>
                  <a:lnTo>
                    <a:pt x="258" y="4127"/>
                  </a:lnTo>
                  <a:close/>
                  <a:moveTo>
                    <a:pt x="258" y="6191"/>
                  </a:moveTo>
                  <a:lnTo>
                    <a:pt x="0" y="6319"/>
                  </a:lnTo>
                  <a:lnTo>
                    <a:pt x="0" y="6448"/>
                  </a:lnTo>
                  <a:lnTo>
                    <a:pt x="0" y="7480"/>
                  </a:lnTo>
                  <a:lnTo>
                    <a:pt x="0" y="7738"/>
                  </a:lnTo>
                  <a:lnTo>
                    <a:pt x="387" y="7738"/>
                  </a:lnTo>
                  <a:lnTo>
                    <a:pt x="516" y="7480"/>
                  </a:lnTo>
                  <a:lnTo>
                    <a:pt x="516" y="6448"/>
                  </a:lnTo>
                  <a:lnTo>
                    <a:pt x="387" y="6319"/>
                  </a:lnTo>
                  <a:lnTo>
                    <a:pt x="258" y="6191"/>
                  </a:lnTo>
                  <a:close/>
                  <a:moveTo>
                    <a:pt x="258" y="8254"/>
                  </a:moveTo>
                  <a:lnTo>
                    <a:pt x="0" y="8383"/>
                  </a:lnTo>
                  <a:lnTo>
                    <a:pt x="0" y="8512"/>
                  </a:lnTo>
                  <a:lnTo>
                    <a:pt x="0" y="9543"/>
                  </a:lnTo>
                  <a:lnTo>
                    <a:pt x="0" y="9801"/>
                  </a:lnTo>
                  <a:lnTo>
                    <a:pt x="387" y="9801"/>
                  </a:lnTo>
                  <a:lnTo>
                    <a:pt x="516" y="9543"/>
                  </a:lnTo>
                  <a:lnTo>
                    <a:pt x="516" y="8512"/>
                  </a:lnTo>
                  <a:lnTo>
                    <a:pt x="387" y="8383"/>
                  </a:lnTo>
                  <a:lnTo>
                    <a:pt x="258" y="8254"/>
                  </a:lnTo>
                  <a:close/>
                  <a:moveTo>
                    <a:pt x="258" y="10317"/>
                  </a:moveTo>
                  <a:lnTo>
                    <a:pt x="0" y="10446"/>
                  </a:lnTo>
                  <a:lnTo>
                    <a:pt x="0" y="10575"/>
                  </a:lnTo>
                  <a:lnTo>
                    <a:pt x="0" y="11607"/>
                  </a:lnTo>
                  <a:lnTo>
                    <a:pt x="0" y="11736"/>
                  </a:lnTo>
                  <a:lnTo>
                    <a:pt x="258" y="11865"/>
                  </a:lnTo>
                  <a:lnTo>
                    <a:pt x="387" y="11736"/>
                  </a:lnTo>
                  <a:lnTo>
                    <a:pt x="516" y="11607"/>
                  </a:lnTo>
                  <a:lnTo>
                    <a:pt x="516" y="10575"/>
                  </a:lnTo>
                  <a:lnTo>
                    <a:pt x="387" y="10446"/>
                  </a:lnTo>
                  <a:lnTo>
                    <a:pt x="258" y="10317"/>
                  </a:lnTo>
                  <a:close/>
                  <a:moveTo>
                    <a:pt x="258" y="12380"/>
                  </a:moveTo>
                  <a:lnTo>
                    <a:pt x="0" y="12509"/>
                  </a:lnTo>
                  <a:lnTo>
                    <a:pt x="0" y="12638"/>
                  </a:lnTo>
                  <a:lnTo>
                    <a:pt x="0" y="13670"/>
                  </a:lnTo>
                  <a:lnTo>
                    <a:pt x="0" y="13799"/>
                  </a:lnTo>
                  <a:lnTo>
                    <a:pt x="258" y="13928"/>
                  </a:lnTo>
                  <a:lnTo>
                    <a:pt x="387" y="13799"/>
                  </a:lnTo>
                  <a:lnTo>
                    <a:pt x="516" y="13670"/>
                  </a:lnTo>
                  <a:lnTo>
                    <a:pt x="516" y="12638"/>
                  </a:lnTo>
                  <a:lnTo>
                    <a:pt x="387" y="12509"/>
                  </a:lnTo>
                  <a:lnTo>
                    <a:pt x="258" y="12380"/>
                  </a:lnTo>
                  <a:close/>
                  <a:moveTo>
                    <a:pt x="258" y="14444"/>
                  </a:moveTo>
                  <a:lnTo>
                    <a:pt x="0" y="14573"/>
                  </a:lnTo>
                  <a:lnTo>
                    <a:pt x="0" y="14701"/>
                  </a:lnTo>
                  <a:lnTo>
                    <a:pt x="0" y="15733"/>
                  </a:lnTo>
                  <a:lnTo>
                    <a:pt x="0" y="15862"/>
                  </a:lnTo>
                  <a:lnTo>
                    <a:pt x="258" y="15991"/>
                  </a:lnTo>
                  <a:lnTo>
                    <a:pt x="387" y="15862"/>
                  </a:lnTo>
                  <a:lnTo>
                    <a:pt x="516" y="15733"/>
                  </a:lnTo>
                  <a:lnTo>
                    <a:pt x="516" y="14701"/>
                  </a:lnTo>
                  <a:lnTo>
                    <a:pt x="387" y="14573"/>
                  </a:lnTo>
                  <a:lnTo>
                    <a:pt x="258" y="14444"/>
                  </a:lnTo>
                  <a:close/>
                  <a:moveTo>
                    <a:pt x="258" y="16507"/>
                  </a:moveTo>
                  <a:lnTo>
                    <a:pt x="0" y="16636"/>
                  </a:lnTo>
                  <a:lnTo>
                    <a:pt x="0" y="16765"/>
                  </a:lnTo>
                  <a:lnTo>
                    <a:pt x="0" y="17796"/>
                  </a:lnTo>
                  <a:lnTo>
                    <a:pt x="0" y="17925"/>
                  </a:lnTo>
                  <a:lnTo>
                    <a:pt x="258" y="18054"/>
                  </a:lnTo>
                  <a:lnTo>
                    <a:pt x="387" y="17925"/>
                  </a:lnTo>
                  <a:lnTo>
                    <a:pt x="516" y="17796"/>
                  </a:lnTo>
                  <a:lnTo>
                    <a:pt x="516" y="16765"/>
                  </a:lnTo>
                  <a:lnTo>
                    <a:pt x="387" y="16636"/>
                  </a:lnTo>
                  <a:lnTo>
                    <a:pt x="258" y="16507"/>
                  </a:lnTo>
                  <a:close/>
                  <a:moveTo>
                    <a:pt x="258" y="18570"/>
                  </a:moveTo>
                  <a:lnTo>
                    <a:pt x="0" y="18699"/>
                  </a:lnTo>
                  <a:lnTo>
                    <a:pt x="0" y="18828"/>
                  </a:lnTo>
                  <a:lnTo>
                    <a:pt x="0" y="19860"/>
                  </a:lnTo>
                  <a:lnTo>
                    <a:pt x="0" y="19989"/>
                  </a:lnTo>
                  <a:lnTo>
                    <a:pt x="258" y="20118"/>
                  </a:lnTo>
                  <a:lnTo>
                    <a:pt x="387" y="19989"/>
                  </a:lnTo>
                  <a:lnTo>
                    <a:pt x="516" y="19860"/>
                  </a:lnTo>
                  <a:lnTo>
                    <a:pt x="516" y="18828"/>
                  </a:lnTo>
                  <a:lnTo>
                    <a:pt x="387" y="18699"/>
                  </a:lnTo>
                  <a:lnTo>
                    <a:pt x="258" y="18570"/>
                  </a:lnTo>
                  <a:close/>
                  <a:moveTo>
                    <a:pt x="0" y="20633"/>
                  </a:moveTo>
                  <a:lnTo>
                    <a:pt x="0" y="20891"/>
                  </a:lnTo>
                  <a:lnTo>
                    <a:pt x="0" y="21923"/>
                  </a:lnTo>
                  <a:lnTo>
                    <a:pt x="0" y="22052"/>
                  </a:lnTo>
                  <a:lnTo>
                    <a:pt x="258" y="22181"/>
                  </a:lnTo>
                  <a:lnTo>
                    <a:pt x="387" y="22052"/>
                  </a:lnTo>
                  <a:lnTo>
                    <a:pt x="516" y="21923"/>
                  </a:lnTo>
                  <a:lnTo>
                    <a:pt x="516" y="20891"/>
                  </a:lnTo>
                  <a:lnTo>
                    <a:pt x="387" y="20633"/>
                  </a:lnTo>
                  <a:close/>
                  <a:moveTo>
                    <a:pt x="0" y="22697"/>
                  </a:moveTo>
                  <a:lnTo>
                    <a:pt x="0" y="22955"/>
                  </a:lnTo>
                  <a:lnTo>
                    <a:pt x="0" y="23986"/>
                  </a:lnTo>
                  <a:lnTo>
                    <a:pt x="0" y="24115"/>
                  </a:lnTo>
                  <a:lnTo>
                    <a:pt x="258" y="24244"/>
                  </a:lnTo>
                  <a:lnTo>
                    <a:pt x="387" y="24115"/>
                  </a:lnTo>
                  <a:lnTo>
                    <a:pt x="516" y="23986"/>
                  </a:lnTo>
                  <a:lnTo>
                    <a:pt x="516" y="22955"/>
                  </a:lnTo>
                  <a:lnTo>
                    <a:pt x="387" y="22697"/>
                  </a:lnTo>
                  <a:close/>
                  <a:moveTo>
                    <a:pt x="0" y="24760"/>
                  </a:moveTo>
                  <a:lnTo>
                    <a:pt x="0" y="25018"/>
                  </a:lnTo>
                  <a:lnTo>
                    <a:pt x="0" y="26049"/>
                  </a:lnTo>
                  <a:lnTo>
                    <a:pt x="0" y="26178"/>
                  </a:lnTo>
                  <a:lnTo>
                    <a:pt x="258" y="26307"/>
                  </a:lnTo>
                  <a:lnTo>
                    <a:pt x="387" y="26178"/>
                  </a:lnTo>
                  <a:lnTo>
                    <a:pt x="516" y="26049"/>
                  </a:lnTo>
                  <a:lnTo>
                    <a:pt x="516" y="25018"/>
                  </a:lnTo>
                  <a:lnTo>
                    <a:pt x="387" y="24760"/>
                  </a:lnTo>
                  <a:close/>
                  <a:moveTo>
                    <a:pt x="0" y="26823"/>
                  </a:moveTo>
                  <a:lnTo>
                    <a:pt x="0" y="27081"/>
                  </a:lnTo>
                  <a:lnTo>
                    <a:pt x="0" y="28113"/>
                  </a:lnTo>
                  <a:lnTo>
                    <a:pt x="0" y="28242"/>
                  </a:lnTo>
                  <a:lnTo>
                    <a:pt x="258" y="28371"/>
                  </a:lnTo>
                  <a:lnTo>
                    <a:pt x="387" y="28242"/>
                  </a:lnTo>
                  <a:lnTo>
                    <a:pt x="516" y="28113"/>
                  </a:lnTo>
                  <a:lnTo>
                    <a:pt x="516" y="27081"/>
                  </a:lnTo>
                  <a:lnTo>
                    <a:pt x="387" y="26823"/>
                  </a:lnTo>
                  <a:close/>
                </a:path>
              </a:pathLst>
            </a:custGeom>
            <a:solidFill>
              <a:srgbClr val="B3D0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93" name="Google Shape;193;p17"/>
            <p:cNvSpPr/>
            <p:nvPr/>
          </p:nvSpPr>
          <p:spPr>
            <a:xfrm>
              <a:off x="3447300" y="1675950"/>
              <a:ext cx="25800" cy="32250"/>
            </a:xfrm>
            <a:custGeom>
              <a:avLst/>
              <a:gdLst/>
              <a:ahLst/>
              <a:cxnLst/>
              <a:rect l="l" t="t" r="r" b="b"/>
              <a:pathLst>
                <a:path w="1032" h="1290" extrusionOk="0">
                  <a:moveTo>
                    <a:pt x="516" y="0"/>
                  </a:moveTo>
                  <a:lnTo>
                    <a:pt x="516" y="258"/>
                  </a:lnTo>
                  <a:lnTo>
                    <a:pt x="516" y="645"/>
                  </a:lnTo>
                  <a:lnTo>
                    <a:pt x="129" y="774"/>
                  </a:lnTo>
                  <a:lnTo>
                    <a:pt x="0" y="1032"/>
                  </a:lnTo>
                  <a:lnTo>
                    <a:pt x="129" y="1161"/>
                  </a:lnTo>
                  <a:lnTo>
                    <a:pt x="258" y="1290"/>
                  </a:lnTo>
                  <a:lnTo>
                    <a:pt x="387" y="1290"/>
                  </a:lnTo>
                  <a:lnTo>
                    <a:pt x="903" y="903"/>
                  </a:lnTo>
                  <a:lnTo>
                    <a:pt x="1032" y="774"/>
                  </a:lnTo>
                  <a:lnTo>
                    <a:pt x="1032" y="258"/>
                  </a:lnTo>
                  <a:lnTo>
                    <a:pt x="903" y="0"/>
                  </a:lnTo>
                  <a:close/>
                </a:path>
              </a:pathLst>
            </a:custGeom>
            <a:solidFill>
              <a:srgbClr val="B3D0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94" name="Google Shape;194;p17"/>
            <p:cNvSpPr/>
            <p:nvPr/>
          </p:nvSpPr>
          <p:spPr>
            <a:xfrm>
              <a:off x="3121675" y="1708175"/>
              <a:ext cx="319200" cy="212800"/>
            </a:xfrm>
            <a:custGeom>
              <a:avLst/>
              <a:gdLst/>
              <a:ahLst/>
              <a:cxnLst/>
              <a:rect l="l" t="t" r="r" b="b"/>
              <a:pathLst>
                <a:path w="12768" h="8512" extrusionOk="0">
                  <a:moveTo>
                    <a:pt x="12380" y="1"/>
                  </a:moveTo>
                  <a:lnTo>
                    <a:pt x="11607" y="646"/>
                  </a:lnTo>
                  <a:lnTo>
                    <a:pt x="11478" y="775"/>
                  </a:lnTo>
                  <a:lnTo>
                    <a:pt x="11478" y="904"/>
                  </a:lnTo>
                  <a:lnTo>
                    <a:pt x="11736" y="1033"/>
                  </a:lnTo>
                  <a:lnTo>
                    <a:pt x="11865" y="1033"/>
                  </a:lnTo>
                  <a:lnTo>
                    <a:pt x="12638" y="517"/>
                  </a:lnTo>
                  <a:lnTo>
                    <a:pt x="12767" y="259"/>
                  </a:lnTo>
                  <a:lnTo>
                    <a:pt x="12767" y="130"/>
                  </a:lnTo>
                  <a:lnTo>
                    <a:pt x="12509" y="1"/>
                  </a:lnTo>
                  <a:close/>
                  <a:moveTo>
                    <a:pt x="10962" y="1033"/>
                  </a:moveTo>
                  <a:lnTo>
                    <a:pt x="10704" y="1162"/>
                  </a:lnTo>
                  <a:lnTo>
                    <a:pt x="9930" y="1677"/>
                  </a:lnTo>
                  <a:lnTo>
                    <a:pt x="9801" y="1806"/>
                  </a:lnTo>
                  <a:lnTo>
                    <a:pt x="9801" y="2064"/>
                  </a:lnTo>
                  <a:lnTo>
                    <a:pt x="10188" y="2064"/>
                  </a:lnTo>
                  <a:lnTo>
                    <a:pt x="10962" y="1548"/>
                  </a:lnTo>
                  <a:lnTo>
                    <a:pt x="11091" y="1419"/>
                  </a:lnTo>
                  <a:lnTo>
                    <a:pt x="11091" y="1162"/>
                  </a:lnTo>
                  <a:lnTo>
                    <a:pt x="10962" y="1033"/>
                  </a:lnTo>
                  <a:close/>
                  <a:moveTo>
                    <a:pt x="9157" y="2193"/>
                  </a:moveTo>
                  <a:lnTo>
                    <a:pt x="8254" y="2709"/>
                  </a:lnTo>
                  <a:lnTo>
                    <a:pt x="8125" y="2838"/>
                  </a:lnTo>
                  <a:lnTo>
                    <a:pt x="8254" y="3096"/>
                  </a:lnTo>
                  <a:lnTo>
                    <a:pt x="8383" y="3225"/>
                  </a:lnTo>
                  <a:lnTo>
                    <a:pt x="8512" y="3096"/>
                  </a:lnTo>
                  <a:lnTo>
                    <a:pt x="9415" y="2580"/>
                  </a:lnTo>
                  <a:lnTo>
                    <a:pt x="9543" y="2451"/>
                  </a:lnTo>
                  <a:lnTo>
                    <a:pt x="9415" y="2193"/>
                  </a:lnTo>
                  <a:close/>
                  <a:moveTo>
                    <a:pt x="7480" y="3225"/>
                  </a:moveTo>
                  <a:lnTo>
                    <a:pt x="6706" y="3741"/>
                  </a:lnTo>
                  <a:lnTo>
                    <a:pt x="6578" y="3999"/>
                  </a:lnTo>
                  <a:lnTo>
                    <a:pt x="6578" y="4127"/>
                  </a:lnTo>
                  <a:lnTo>
                    <a:pt x="6835" y="4256"/>
                  </a:lnTo>
                  <a:lnTo>
                    <a:pt x="6964" y="4256"/>
                  </a:lnTo>
                  <a:lnTo>
                    <a:pt x="7738" y="3612"/>
                  </a:lnTo>
                  <a:lnTo>
                    <a:pt x="7867" y="3483"/>
                  </a:lnTo>
                  <a:lnTo>
                    <a:pt x="7867" y="3354"/>
                  </a:lnTo>
                  <a:lnTo>
                    <a:pt x="7609" y="3225"/>
                  </a:lnTo>
                  <a:close/>
                  <a:moveTo>
                    <a:pt x="5804" y="4256"/>
                  </a:moveTo>
                  <a:lnTo>
                    <a:pt x="5030" y="4901"/>
                  </a:lnTo>
                  <a:lnTo>
                    <a:pt x="4901" y="5030"/>
                  </a:lnTo>
                  <a:lnTo>
                    <a:pt x="4901" y="5159"/>
                  </a:lnTo>
                  <a:lnTo>
                    <a:pt x="5159" y="5288"/>
                  </a:lnTo>
                  <a:lnTo>
                    <a:pt x="5288" y="5288"/>
                  </a:lnTo>
                  <a:lnTo>
                    <a:pt x="6062" y="4772"/>
                  </a:lnTo>
                  <a:lnTo>
                    <a:pt x="6191" y="4514"/>
                  </a:lnTo>
                  <a:lnTo>
                    <a:pt x="6191" y="4385"/>
                  </a:lnTo>
                  <a:lnTo>
                    <a:pt x="6062" y="4256"/>
                  </a:lnTo>
                  <a:close/>
                  <a:moveTo>
                    <a:pt x="4385" y="5288"/>
                  </a:moveTo>
                  <a:lnTo>
                    <a:pt x="4256" y="5417"/>
                  </a:lnTo>
                  <a:lnTo>
                    <a:pt x="3354" y="5933"/>
                  </a:lnTo>
                  <a:lnTo>
                    <a:pt x="3225" y="6062"/>
                  </a:lnTo>
                  <a:lnTo>
                    <a:pt x="3354" y="6320"/>
                  </a:lnTo>
                  <a:lnTo>
                    <a:pt x="3612" y="6320"/>
                  </a:lnTo>
                  <a:lnTo>
                    <a:pt x="4514" y="5804"/>
                  </a:lnTo>
                  <a:lnTo>
                    <a:pt x="4643" y="5675"/>
                  </a:lnTo>
                  <a:lnTo>
                    <a:pt x="4514" y="5417"/>
                  </a:lnTo>
                  <a:lnTo>
                    <a:pt x="4385" y="5288"/>
                  </a:lnTo>
                  <a:close/>
                  <a:moveTo>
                    <a:pt x="2580" y="6449"/>
                  </a:moveTo>
                  <a:lnTo>
                    <a:pt x="1806" y="6964"/>
                  </a:lnTo>
                  <a:lnTo>
                    <a:pt x="1677" y="7093"/>
                  </a:lnTo>
                  <a:lnTo>
                    <a:pt x="1677" y="7351"/>
                  </a:lnTo>
                  <a:lnTo>
                    <a:pt x="1935" y="7480"/>
                  </a:lnTo>
                  <a:lnTo>
                    <a:pt x="2064" y="7351"/>
                  </a:lnTo>
                  <a:lnTo>
                    <a:pt x="2838" y="6836"/>
                  </a:lnTo>
                  <a:lnTo>
                    <a:pt x="2967" y="6707"/>
                  </a:lnTo>
                  <a:lnTo>
                    <a:pt x="2967" y="6449"/>
                  </a:lnTo>
                  <a:close/>
                  <a:moveTo>
                    <a:pt x="904" y="7480"/>
                  </a:moveTo>
                  <a:lnTo>
                    <a:pt x="130" y="7996"/>
                  </a:lnTo>
                  <a:lnTo>
                    <a:pt x="1" y="8254"/>
                  </a:lnTo>
                  <a:lnTo>
                    <a:pt x="1" y="8383"/>
                  </a:lnTo>
                  <a:lnTo>
                    <a:pt x="259" y="8512"/>
                  </a:lnTo>
                  <a:lnTo>
                    <a:pt x="388" y="8512"/>
                  </a:lnTo>
                  <a:lnTo>
                    <a:pt x="1161" y="7867"/>
                  </a:lnTo>
                  <a:lnTo>
                    <a:pt x="1290" y="7738"/>
                  </a:lnTo>
                  <a:lnTo>
                    <a:pt x="1290" y="7609"/>
                  </a:lnTo>
                  <a:lnTo>
                    <a:pt x="1161" y="7480"/>
                  </a:lnTo>
                  <a:close/>
                </a:path>
              </a:pathLst>
            </a:custGeom>
            <a:solidFill>
              <a:srgbClr val="B3D0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95" name="Google Shape;195;p17"/>
            <p:cNvSpPr/>
            <p:nvPr/>
          </p:nvSpPr>
          <p:spPr>
            <a:xfrm>
              <a:off x="3089450" y="1920950"/>
              <a:ext cx="25800" cy="19375"/>
            </a:xfrm>
            <a:custGeom>
              <a:avLst/>
              <a:gdLst/>
              <a:ahLst/>
              <a:cxnLst/>
              <a:rect l="l" t="t" r="r" b="b"/>
              <a:pathLst>
                <a:path w="1032" h="775" extrusionOk="0">
                  <a:moveTo>
                    <a:pt x="645" y="1"/>
                  </a:moveTo>
                  <a:lnTo>
                    <a:pt x="129" y="388"/>
                  </a:lnTo>
                  <a:lnTo>
                    <a:pt x="0" y="517"/>
                  </a:lnTo>
                  <a:lnTo>
                    <a:pt x="129" y="646"/>
                  </a:lnTo>
                  <a:lnTo>
                    <a:pt x="258" y="775"/>
                  </a:lnTo>
                  <a:lnTo>
                    <a:pt x="387" y="775"/>
                  </a:lnTo>
                  <a:lnTo>
                    <a:pt x="903" y="517"/>
                  </a:lnTo>
                  <a:lnTo>
                    <a:pt x="1032" y="259"/>
                  </a:lnTo>
                  <a:lnTo>
                    <a:pt x="903" y="130"/>
                  </a:lnTo>
                  <a:lnTo>
                    <a:pt x="774" y="1"/>
                  </a:lnTo>
                  <a:close/>
                </a:path>
              </a:pathLst>
            </a:custGeom>
            <a:solidFill>
              <a:srgbClr val="B3D0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96" name="Google Shape;196;p17"/>
            <p:cNvSpPr/>
            <p:nvPr/>
          </p:nvSpPr>
          <p:spPr>
            <a:xfrm>
              <a:off x="3405375" y="2656000"/>
              <a:ext cx="22600" cy="19375"/>
            </a:xfrm>
            <a:custGeom>
              <a:avLst/>
              <a:gdLst/>
              <a:ahLst/>
              <a:cxnLst/>
              <a:rect l="l" t="t" r="r" b="b"/>
              <a:pathLst>
                <a:path w="904" h="775" extrusionOk="0">
                  <a:moveTo>
                    <a:pt x="775" y="0"/>
                  </a:moveTo>
                  <a:lnTo>
                    <a:pt x="517" y="129"/>
                  </a:lnTo>
                  <a:lnTo>
                    <a:pt x="130" y="387"/>
                  </a:lnTo>
                  <a:lnTo>
                    <a:pt x="1" y="516"/>
                  </a:lnTo>
                  <a:lnTo>
                    <a:pt x="1" y="645"/>
                  </a:lnTo>
                  <a:lnTo>
                    <a:pt x="259" y="774"/>
                  </a:lnTo>
                  <a:lnTo>
                    <a:pt x="388" y="774"/>
                  </a:lnTo>
                  <a:lnTo>
                    <a:pt x="775" y="516"/>
                  </a:lnTo>
                  <a:lnTo>
                    <a:pt x="903" y="387"/>
                  </a:lnTo>
                  <a:lnTo>
                    <a:pt x="903" y="129"/>
                  </a:lnTo>
                  <a:lnTo>
                    <a:pt x="775" y="0"/>
                  </a:lnTo>
                  <a:close/>
                </a:path>
              </a:pathLst>
            </a:custGeom>
            <a:solidFill>
              <a:srgbClr val="B3D0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97" name="Google Shape;197;p17"/>
            <p:cNvSpPr/>
            <p:nvPr/>
          </p:nvSpPr>
          <p:spPr>
            <a:xfrm>
              <a:off x="3141025" y="2678575"/>
              <a:ext cx="254700" cy="161200"/>
            </a:xfrm>
            <a:custGeom>
              <a:avLst/>
              <a:gdLst/>
              <a:ahLst/>
              <a:cxnLst/>
              <a:rect l="l" t="t" r="r" b="b"/>
              <a:pathLst>
                <a:path w="10188" h="6448" extrusionOk="0">
                  <a:moveTo>
                    <a:pt x="9801" y="0"/>
                  </a:moveTo>
                  <a:lnTo>
                    <a:pt x="8898" y="516"/>
                  </a:lnTo>
                  <a:lnTo>
                    <a:pt x="8769" y="645"/>
                  </a:lnTo>
                  <a:lnTo>
                    <a:pt x="8898" y="903"/>
                  </a:lnTo>
                  <a:lnTo>
                    <a:pt x="9027" y="1032"/>
                  </a:lnTo>
                  <a:lnTo>
                    <a:pt x="9156" y="1032"/>
                  </a:lnTo>
                  <a:lnTo>
                    <a:pt x="10059" y="387"/>
                  </a:lnTo>
                  <a:lnTo>
                    <a:pt x="10188" y="258"/>
                  </a:lnTo>
                  <a:lnTo>
                    <a:pt x="10188" y="129"/>
                  </a:lnTo>
                  <a:lnTo>
                    <a:pt x="10059" y="0"/>
                  </a:lnTo>
                  <a:close/>
                  <a:moveTo>
                    <a:pt x="7996" y="1032"/>
                  </a:moveTo>
                  <a:lnTo>
                    <a:pt x="7222" y="1548"/>
                  </a:lnTo>
                  <a:lnTo>
                    <a:pt x="7093" y="1805"/>
                  </a:lnTo>
                  <a:lnTo>
                    <a:pt x="7093" y="1934"/>
                  </a:lnTo>
                  <a:lnTo>
                    <a:pt x="7351" y="2063"/>
                  </a:lnTo>
                  <a:lnTo>
                    <a:pt x="7480" y="2063"/>
                  </a:lnTo>
                  <a:lnTo>
                    <a:pt x="8383" y="1548"/>
                  </a:lnTo>
                  <a:lnTo>
                    <a:pt x="8383" y="1290"/>
                  </a:lnTo>
                  <a:lnTo>
                    <a:pt x="8383" y="1161"/>
                  </a:lnTo>
                  <a:lnTo>
                    <a:pt x="8254" y="1032"/>
                  </a:lnTo>
                  <a:close/>
                  <a:moveTo>
                    <a:pt x="6448" y="2063"/>
                  </a:moveTo>
                  <a:lnTo>
                    <a:pt x="6319" y="2192"/>
                  </a:lnTo>
                  <a:lnTo>
                    <a:pt x="5417" y="2708"/>
                  </a:lnTo>
                  <a:lnTo>
                    <a:pt x="5288" y="2837"/>
                  </a:lnTo>
                  <a:lnTo>
                    <a:pt x="5288" y="3095"/>
                  </a:lnTo>
                  <a:lnTo>
                    <a:pt x="5546" y="3224"/>
                  </a:lnTo>
                  <a:lnTo>
                    <a:pt x="5675" y="3095"/>
                  </a:lnTo>
                  <a:lnTo>
                    <a:pt x="6577" y="2579"/>
                  </a:lnTo>
                  <a:lnTo>
                    <a:pt x="6706" y="2450"/>
                  </a:lnTo>
                  <a:lnTo>
                    <a:pt x="6706" y="2192"/>
                  </a:lnTo>
                  <a:lnTo>
                    <a:pt x="6448" y="2063"/>
                  </a:lnTo>
                  <a:close/>
                  <a:moveTo>
                    <a:pt x="4514" y="3224"/>
                  </a:moveTo>
                  <a:lnTo>
                    <a:pt x="3611" y="3740"/>
                  </a:lnTo>
                  <a:lnTo>
                    <a:pt x="3482" y="3869"/>
                  </a:lnTo>
                  <a:lnTo>
                    <a:pt x="3611" y="4127"/>
                  </a:lnTo>
                  <a:lnTo>
                    <a:pt x="3740" y="4256"/>
                  </a:lnTo>
                  <a:lnTo>
                    <a:pt x="3869" y="4256"/>
                  </a:lnTo>
                  <a:lnTo>
                    <a:pt x="4772" y="3611"/>
                  </a:lnTo>
                  <a:lnTo>
                    <a:pt x="4901" y="3482"/>
                  </a:lnTo>
                  <a:lnTo>
                    <a:pt x="4901" y="3353"/>
                  </a:lnTo>
                  <a:lnTo>
                    <a:pt x="4772" y="3224"/>
                  </a:lnTo>
                  <a:close/>
                  <a:moveTo>
                    <a:pt x="2709" y="4256"/>
                  </a:moveTo>
                  <a:lnTo>
                    <a:pt x="1935" y="4900"/>
                  </a:lnTo>
                  <a:lnTo>
                    <a:pt x="1806" y="5029"/>
                  </a:lnTo>
                  <a:lnTo>
                    <a:pt x="1806" y="5158"/>
                  </a:lnTo>
                  <a:lnTo>
                    <a:pt x="2064" y="5287"/>
                  </a:lnTo>
                  <a:lnTo>
                    <a:pt x="2193" y="5287"/>
                  </a:lnTo>
                  <a:lnTo>
                    <a:pt x="2967" y="4771"/>
                  </a:lnTo>
                  <a:lnTo>
                    <a:pt x="3095" y="4642"/>
                  </a:lnTo>
                  <a:lnTo>
                    <a:pt x="3095" y="4384"/>
                  </a:lnTo>
                  <a:lnTo>
                    <a:pt x="2967" y="4256"/>
                  </a:lnTo>
                  <a:close/>
                  <a:moveTo>
                    <a:pt x="1032" y="5416"/>
                  </a:moveTo>
                  <a:lnTo>
                    <a:pt x="130" y="5932"/>
                  </a:lnTo>
                  <a:lnTo>
                    <a:pt x="1" y="6061"/>
                  </a:lnTo>
                  <a:lnTo>
                    <a:pt x="1" y="6319"/>
                  </a:lnTo>
                  <a:lnTo>
                    <a:pt x="259" y="6448"/>
                  </a:lnTo>
                  <a:lnTo>
                    <a:pt x="387" y="6319"/>
                  </a:lnTo>
                  <a:lnTo>
                    <a:pt x="1290" y="5803"/>
                  </a:lnTo>
                  <a:lnTo>
                    <a:pt x="1419" y="5674"/>
                  </a:lnTo>
                  <a:lnTo>
                    <a:pt x="1290" y="5416"/>
                  </a:lnTo>
                  <a:close/>
                </a:path>
              </a:pathLst>
            </a:custGeom>
            <a:solidFill>
              <a:srgbClr val="B3D0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98" name="Google Shape;198;p17"/>
            <p:cNvSpPr/>
            <p:nvPr/>
          </p:nvSpPr>
          <p:spPr>
            <a:xfrm>
              <a:off x="3108800" y="2839750"/>
              <a:ext cx="22575" cy="25825"/>
            </a:xfrm>
            <a:custGeom>
              <a:avLst/>
              <a:gdLst/>
              <a:ahLst/>
              <a:cxnLst/>
              <a:rect l="l" t="t" r="r" b="b"/>
              <a:pathLst>
                <a:path w="903" h="1033" extrusionOk="0">
                  <a:moveTo>
                    <a:pt x="516" y="1"/>
                  </a:moveTo>
                  <a:lnTo>
                    <a:pt x="129" y="259"/>
                  </a:lnTo>
                  <a:lnTo>
                    <a:pt x="0" y="517"/>
                  </a:lnTo>
                  <a:lnTo>
                    <a:pt x="129" y="774"/>
                  </a:lnTo>
                  <a:lnTo>
                    <a:pt x="516" y="1032"/>
                  </a:lnTo>
                  <a:lnTo>
                    <a:pt x="645" y="1032"/>
                  </a:lnTo>
                  <a:lnTo>
                    <a:pt x="903" y="903"/>
                  </a:lnTo>
                  <a:lnTo>
                    <a:pt x="903" y="774"/>
                  </a:lnTo>
                  <a:lnTo>
                    <a:pt x="774" y="517"/>
                  </a:lnTo>
                  <a:lnTo>
                    <a:pt x="903" y="259"/>
                  </a:lnTo>
                  <a:lnTo>
                    <a:pt x="903" y="130"/>
                  </a:lnTo>
                  <a:lnTo>
                    <a:pt x="774" y="1"/>
                  </a:lnTo>
                  <a:close/>
                </a:path>
              </a:pathLst>
            </a:custGeom>
            <a:solidFill>
              <a:srgbClr val="B3D0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99" name="Google Shape;199;p17"/>
            <p:cNvSpPr/>
            <p:nvPr/>
          </p:nvSpPr>
          <p:spPr>
            <a:xfrm>
              <a:off x="3141025" y="2865550"/>
              <a:ext cx="880125" cy="548075"/>
            </a:xfrm>
            <a:custGeom>
              <a:avLst/>
              <a:gdLst/>
              <a:ahLst/>
              <a:cxnLst/>
              <a:rect l="l" t="t" r="r" b="b"/>
              <a:pathLst>
                <a:path w="35205" h="21923" extrusionOk="0">
                  <a:moveTo>
                    <a:pt x="130" y="0"/>
                  </a:moveTo>
                  <a:lnTo>
                    <a:pt x="1" y="129"/>
                  </a:lnTo>
                  <a:lnTo>
                    <a:pt x="1" y="387"/>
                  </a:lnTo>
                  <a:lnTo>
                    <a:pt x="130" y="516"/>
                  </a:lnTo>
                  <a:lnTo>
                    <a:pt x="1032" y="1032"/>
                  </a:lnTo>
                  <a:lnTo>
                    <a:pt x="1419" y="1032"/>
                  </a:lnTo>
                  <a:lnTo>
                    <a:pt x="1419" y="774"/>
                  </a:lnTo>
                  <a:lnTo>
                    <a:pt x="1290" y="645"/>
                  </a:lnTo>
                  <a:lnTo>
                    <a:pt x="387" y="129"/>
                  </a:lnTo>
                  <a:lnTo>
                    <a:pt x="130" y="0"/>
                  </a:lnTo>
                  <a:close/>
                  <a:moveTo>
                    <a:pt x="1935" y="1161"/>
                  </a:moveTo>
                  <a:lnTo>
                    <a:pt x="1806" y="1290"/>
                  </a:lnTo>
                  <a:lnTo>
                    <a:pt x="1806" y="1419"/>
                  </a:lnTo>
                  <a:lnTo>
                    <a:pt x="1935" y="1548"/>
                  </a:lnTo>
                  <a:lnTo>
                    <a:pt x="2838" y="2193"/>
                  </a:lnTo>
                  <a:lnTo>
                    <a:pt x="2967" y="2193"/>
                  </a:lnTo>
                  <a:lnTo>
                    <a:pt x="3095" y="2064"/>
                  </a:lnTo>
                  <a:lnTo>
                    <a:pt x="3224" y="1935"/>
                  </a:lnTo>
                  <a:lnTo>
                    <a:pt x="3095" y="1677"/>
                  </a:lnTo>
                  <a:lnTo>
                    <a:pt x="2193" y="1161"/>
                  </a:lnTo>
                  <a:close/>
                  <a:moveTo>
                    <a:pt x="3740" y="2193"/>
                  </a:moveTo>
                  <a:lnTo>
                    <a:pt x="3611" y="2322"/>
                  </a:lnTo>
                  <a:lnTo>
                    <a:pt x="3611" y="2579"/>
                  </a:lnTo>
                  <a:lnTo>
                    <a:pt x="3740" y="2708"/>
                  </a:lnTo>
                  <a:lnTo>
                    <a:pt x="4514" y="3224"/>
                  </a:lnTo>
                  <a:lnTo>
                    <a:pt x="4901" y="3224"/>
                  </a:lnTo>
                  <a:lnTo>
                    <a:pt x="4901" y="2966"/>
                  </a:lnTo>
                  <a:lnTo>
                    <a:pt x="4901" y="2837"/>
                  </a:lnTo>
                  <a:lnTo>
                    <a:pt x="3998" y="2322"/>
                  </a:lnTo>
                  <a:lnTo>
                    <a:pt x="3740" y="2193"/>
                  </a:lnTo>
                  <a:close/>
                  <a:moveTo>
                    <a:pt x="5546" y="3353"/>
                  </a:moveTo>
                  <a:lnTo>
                    <a:pt x="5417" y="3482"/>
                  </a:lnTo>
                  <a:lnTo>
                    <a:pt x="5288" y="3611"/>
                  </a:lnTo>
                  <a:lnTo>
                    <a:pt x="5417" y="3740"/>
                  </a:lnTo>
                  <a:lnTo>
                    <a:pt x="6319" y="4385"/>
                  </a:lnTo>
                  <a:lnTo>
                    <a:pt x="6448" y="4385"/>
                  </a:lnTo>
                  <a:lnTo>
                    <a:pt x="6706" y="4256"/>
                  </a:lnTo>
                  <a:lnTo>
                    <a:pt x="6706" y="3998"/>
                  </a:lnTo>
                  <a:lnTo>
                    <a:pt x="6577" y="3869"/>
                  </a:lnTo>
                  <a:lnTo>
                    <a:pt x="5675" y="3353"/>
                  </a:lnTo>
                  <a:close/>
                  <a:moveTo>
                    <a:pt x="7351" y="4385"/>
                  </a:moveTo>
                  <a:lnTo>
                    <a:pt x="7222" y="4514"/>
                  </a:lnTo>
                  <a:lnTo>
                    <a:pt x="7093" y="4772"/>
                  </a:lnTo>
                  <a:lnTo>
                    <a:pt x="7222" y="4901"/>
                  </a:lnTo>
                  <a:lnTo>
                    <a:pt x="8125" y="5416"/>
                  </a:lnTo>
                  <a:lnTo>
                    <a:pt x="8254" y="5416"/>
                  </a:lnTo>
                  <a:lnTo>
                    <a:pt x="8512" y="5287"/>
                  </a:lnTo>
                  <a:lnTo>
                    <a:pt x="8512" y="5159"/>
                  </a:lnTo>
                  <a:lnTo>
                    <a:pt x="8383" y="5030"/>
                  </a:lnTo>
                  <a:lnTo>
                    <a:pt x="7480" y="4385"/>
                  </a:lnTo>
                  <a:close/>
                  <a:moveTo>
                    <a:pt x="9156" y="5545"/>
                  </a:moveTo>
                  <a:lnTo>
                    <a:pt x="8898" y="5674"/>
                  </a:lnTo>
                  <a:lnTo>
                    <a:pt x="8898" y="5803"/>
                  </a:lnTo>
                  <a:lnTo>
                    <a:pt x="9027" y="5932"/>
                  </a:lnTo>
                  <a:lnTo>
                    <a:pt x="9930" y="6577"/>
                  </a:lnTo>
                  <a:lnTo>
                    <a:pt x="10059" y="6577"/>
                  </a:lnTo>
                  <a:lnTo>
                    <a:pt x="10317" y="6448"/>
                  </a:lnTo>
                  <a:lnTo>
                    <a:pt x="10317" y="6190"/>
                  </a:lnTo>
                  <a:lnTo>
                    <a:pt x="10188" y="6061"/>
                  </a:lnTo>
                  <a:lnTo>
                    <a:pt x="9285" y="5545"/>
                  </a:lnTo>
                  <a:close/>
                  <a:moveTo>
                    <a:pt x="10833" y="6577"/>
                  </a:moveTo>
                  <a:lnTo>
                    <a:pt x="10704" y="6706"/>
                  </a:lnTo>
                  <a:lnTo>
                    <a:pt x="10704" y="6964"/>
                  </a:lnTo>
                  <a:lnTo>
                    <a:pt x="10833" y="7093"/>
                  </a:lnTo>
                  <a:lnTo>
                    <a:pt x="11735" y="7609"/>
                  </a:lnTo>
                  <a:lnTo>
                    <a:pt x="11864" y="7609"/>
                  </a:lnTo>
                  <a:lnTo>
                    <a:pt x="11993" y="7480"/>
                  </a:lnTo>
                  <a:lnTo>
                    <a:pt x="12122" y="7351"/>
                  </a:lnTo>
                  <a:lnTo>
                    <a:pt x="11993" y="7222"/>
                  </a:lnTo>
                  <a:lnTo>
                    <a:pt x="11091" y="6577"/>
                  </a:lnTo>
                  <a:close/>
                  <a:moveTo>
                    <a:pt x="12638" y="7738"/>
                  </a:moveTo>
                  <a:lnTo>
                    <a:pt x="12509" y="7867"/>
                  </a:lnTo>
                  <a:lnTo>
                    <a:pt x="12509" y="7996"/>
                  </a:lnTo>
                  <a:lnTo>
                    <a:pt x="12638" y="8124"/>
                  </a:lnTo>
                  <a:lnTo>
                    <a:pt x="13541" y="8769"/>
                  </a:lnTo>
                  <a:lnTo>
                    <a:pt x="13670" y="8769"/>
                  </a:lnTo>
                  <a:lnTo>
                    <a:pt x="13799" y="8640"/>
                  </a:lnTo>
                  <a:lnTo>
                    <a:pt x="13928" y="8382"/>
                  </a:lnTo>
                  <a:lnTo>
                    <a:pt x="13799" y="8253"/>
                  </a:lnTo>
                  <a:lnTo>
                    <a:pt x="12896" y="7738"/>
                  </a:lnTo>
                  <a:close/>
                  <a:moveTo>
                    <a:pt x="14443" y="8769"/>
                  </a:moveTo>
                  <a:lnTo>
                    <a:pt x="14314" y="8898"/>
                  </a:lnTo>
                  <a:lnTo>
                    <a:pt x="14314" y="9156"/>
                  </a:lnTo>
                  <a:lnTo>
                    <a:pt x="14314" y="9285"/>
                  </a:lnTo>
                  <a:lnTo>
                    <a:pt x="15217" y="9801"/>
                  </a:lnTo>
                  <a:lnTo>
                    <a:pt x="15346" y="9801"/>
                  </a:lnTo>
                  <a:lnTo>
                    <a:pt x="15604" y="9672"/>
                  </a:lnTo>
                  <a:lnTo>
                    <a:pt x="15604" y="9543"/>
                  </a:lnTo>
                  <a:lnTo>
                    <a:pt x="15475" y="9414"/>
                  </a:lnTo>
                  <a:lnTo>
                    <a:pt x="14701" y="8769"/>
                  </a:lnTo>
                  <a:close/>
                  <a:moveTo>
                    <a:pt x="16249" y="9930"/>
                  </a:moveTo>
                  <a:lnTo>
                    <a:pt x="16120" y="10059"/>
                  </a:lnTo>
                  <a:lnTo>
                    <a:pt x="15991" y="10188"/>
                  </a:lnTo>
                  <a:lnTo>
                    <a:pt x="16120" y="10317"/>
                  </a:lnTo>
                  <a:lnTo>
                    <a:pt x="17023" y="10961"/>
                  </a:lnTo>
                  <a:lnTo>
                    <a:pt x="17151" y="10961"/>
                  </a:lnTo>
                  <a:lnTo>
                    <a:pt x="17409" y="10833"/>
                  </a:lnTo>
                  <a:lnTo>
                    <a:pt x="17409" y="10575"/>
                  </a:lnTo>
                  <a:lnTo>
                    <a:pt x="17280" y="10446"/>
                  </a:lnTo>
                  <a:lnTo>
                    <a:pt x="16378" y="9930"/>
                  </a:lnTo>
                  <a:close/>
                  <a:moveTo>
                    <a:pt x="18054" y="10961"/>
                  </a:moveTo>
                  <a:lnTo>
                    <a:pt x="17796" y="11090"/>
                  </a:lnTo>
                  <a:lnTo>
                    <a:pt x="17796" y="11348"/>
                  </a:lnTo>
                  <a:lnTo>
                    <a:pt x="17925" y="11477"/>
                  </a:lnTo>
                  <a:lnTo>
                    <a:pt x="18828" y="11993"/>
                  </a:lnTo>
                  <a:lnTo>
                    <a:pt x="18957" y="11993"/>
                  </a:lnTo>
                  <a:lnTo>
                    <a:pt x="19215" y="11864"/>
                  </a:lnTo>
                  <a:lnTo>
                    <a:pt x="19215" y="11735"/>
                  </a:lnTo>
                  <a:lnTo>
                    <a:pt x="19086" y="11606"/>
                  </a:lnTo>
                  <a:lnTo>
                    <a:pt x="18183" y="10961"/>
                  </a:lnTo>
                  <a:close/>
                  <a:moveTo>
                    <a:pt x="19731" y="12122"/>
                  </a:moveTo>
                  <a:lnTo>
                    <a:pt x="19602" y="12251"/>
                  </a:lnTo>
                  <a:lnTo>
                    <a:pt x="19602" y="12380"/>
                  </a:lnTo>
                  <a:lnTo>
                    <a:pt x="19731" y="12509"/>
                  </a:lnTo>
                  <a:lnTo>
                    <a:pt x="20633" y="13154"/>
                  </a:lnTo>
                  <a:lnTo>
                    <a:pt x="20762" y="13154"/>
                  </a:lnTo>
                  <a:lnTo>
                    <a:pt x="21020" y="13025"/>
                  </a:lnTo>
                  <a:lnTo>
                    <a:pt x="21020" y="12767"/>
                  </a:lnTo>
                  <a:lnTo>
                    <a:pt x="20891" y="12638"/>
                  </a:lnTo>
                  <a:lnTo>
                    <a:pt x="19988" y="12122"/>
                  </a:lnTo>
                  <a:close/>
                  <a:moveTo>
                    <a:pt x="21536" y="13154"/>
                  </a:moveTo>
                  <a:lnTo>
                    <a:pt x="21407" y="13283"/>
                  </a:lnTo>
                  <a:lnTo>
                    <a:pt x="21407" y="13541"/>
                  </a:lnTo>
                  <a:lnTo>
                    <a:pt x="21536" y="13669"/>
                  </a:lnTo>
                  <a:lnTo>
                    <a:pt x="22439" y="14185"/>
                  </a:lnTo>
                  <a:lnTo>
                    <a:pt x="22568" y="14185"/>
                  </a:lnTo>
                  <a:lnTo>
                    <a:pt x="22696" y="14056"/>
                  </a:lnTo>
                  <a:lnTo>
                    <a:pt x="22825" y="13927"/>
                  </a:lnTo>
                  <a:lnTo>
                    <a:pt x="22696" y="13798"/>
                  </a:lnTo>
                  <a:lnTo>
                    <a:pt x="21794" y="13154"/>
                  </a:lnTo>
                  <a:close/>
                  <a:moveTo>
                    <a:pt x="23341" y="14314"/>
                  </a:moveTo>
                  <a:lnTo>
                    <a:pt x="23212" y="14443"/>
                  </a:lnTo>
                  <a:lnTo>
                    <a:pt x="23212" y="14572"/>
                  </a:lnTo>
                  <a:lnTo>
                    <a:pt x="23212" y="14701"/>
                  </a:lnTo>
                  <a:lnTo>
                    <a:pt x="24115" y="15346"/>
                  </a:lnTo>
                  <a:lnTo>
                    <a:pt x="24244" y="15346"/>
                  </a:lnTo>
                  <a:lnTo>
                    <a:pt x="24502" y="15217"/>
                  </a:lnTo>
                  <a:lnTo>
                    <a:pt x="24502" y="14959"/>
                  </a:lnTo>
                  <a:lnTo>
                    <a:pt x="24373" y="14830"/>
                  </a:lnTo>
                  <a:lnTo>
                    <a:pt x="23599" y="14314"/>
                  </a:lnTo>
                  <a:close/>
                  <a:moveTo>
                    <a:pt x="25147" y="15346"/>
                  </a:moveTo>
                  <a:lnTo>
                    <a:pt x="25018" y="15475"/>
                  </a:lnTo>
                  <a:lnTo>
                    <a:pt x="24889" y="15733"/>
                  </a:lnTo>
                  <a:lnTo>
                    <a:pt x="25018" y="15862"/>
                  </a:lnTo>
                  <a:lnTo>
                    <a:pt x="25920" y="16378"/>
                  </a:lnTo>
                  <a:lnTo>
                    <a:pt x="26049" y="16378"/>
                  </a:lnTo>
                  <a:lnTo>
                    <a:pt x="26307" y="16249"/>
                  </a:lnTo>
                  <a:lnTo>
                    <a:pt x="26307" y="16120"/>
                  </a:lnTo>
                  <a:lnTo>
                    <a:pt x="26178" y="15991"/>
                  </a:lnTo>
                  <a:lnTo>
                    <a:pt x="25276" y="15346"/>
                  </a:lnTo>
                  <a:close/>
                  <a:moveTo>
                    <a:pt x="26952" y="16506"/>
                  </a:moveTo>
                  <a:lnTo>
                    <a:pt x="26694" y="16635"/>
                  </a:lnTo>
                  <a:lnTo>
                    <a:pt x="26694" y="16764"/>
                  </a:lnTo>
                  <a:lnTo>
                    <a:pt x="26823" y="16893"/>
                  </a:lnTo>
                  <a:lnTo>
                    <a:pt x="27726" y="17538"/>
                  </a:lnTo>
                  <a:lnTo>
                    <a:pt x="27855" y="17538"/>
                  </a:lnTo>
                  <a:lnTo>
                    <a:pt x="28113" y="17409"/>
                  </a:lnTo>
                  <a:lnTo>
                    <a:pt x="28113" y="17151"/>
                  </a:lnTo>
                  <a:lnTo>
                    <a:pt x="27984" y="17022"/>
                  </a:lnTo>
                  <a:lnTo>
                    <a:pt x="27081" y="16506"/>
                  </a:lnTo>
                  <a:close/>
                  <a:moveTo>
                    <a:pt x="28757" y="17538"/>
                  </a:moveTo>
                  <a:lnTo>
                    <a:pt x="28499" y="17667"/>
                  </a:lnTo>
                  <a:lnTo>
                    <a:pt x="28499" y="17925"/>
                  </a:lnTo>
                  <a:lnTo>
                    <a:pt x="28628" y="18054"/>
                  </a:lnTo>
                  <a:lnTo>
                    <a:pt x="29531" y="18570"/>
                  </a:lnTo>
                  <a:lnTo>
                    <a:pt x="29660" y="18570"/>
                  </a:lnTo>
                  <a:lnTo>
                    <a:pt x="29918" y="18441"/>
                  </a:lnTo>
                  <a:lnTo>
                    <a:pt x="29918" y="18312"/>
                  </a:lnTo>
                  <a:lnTo>
                    <a:pt x="29789" y="18183"/>
                  </a:lnTo>
                  <a:lnTo>
                    <a:pt x="28886" y="17538"/>
                  </a:lnTo>
                  <a:close/>
                  <a:moveTo>
                    <a:pt x="30434" y="18699"/>
                  </a:moveTo>
                  <a:lnTo>
                    <a:pt x="30305" y="18828"/>
                  </a:lnTo>
                  <a:lnTo>
                    <a:pt x="30305" y="18957"/>
                  </a:lnTo>
                  <a:lnTo>
                    <a:pt x="30434" y="19086"/>
                  </a:lnTo>
                  <a:lnTo>
                    <a:pt x="31336" y="19730"/>
                  </a:lnTo>
                  <a:lnTo>
                    <a:pt x="31465" y="19730"/>
                  </a:lnTo>
                  <a:lnTo>
                    <a:pt x="31594" y="19601"/>
                  </a:lnTo>
                  <a:lnTo>
                    <a:pt x="31723" y="19343"/>
                  </a:lnTo>
                  <a:lnTo>
                    <a:pt x="31594" y="19215"/>
                  </a:lnTo>
                  <a:lnTo>
                    <a:pt x="30692" y="18699"/>
                  </a:lnTo>
                  <a:close/>
                  <a:moveTo>
                    <a:pt x="32239" y="19730"/>
                  </a:moveTo>
                  <a:lnTo>
                    <a:pt x="32110" y="19859"/>
                  </a:lnTo>
                  <a:lnTo>
                    <a:pt x="32110" y="20117"/>
                  </a:lnTo>
                  <a:lnTo>
                    <a:pt x="32239" y="20246"/>
                  </a:lnTo>
                  <a:lnTo>
                    <a:pt x="33013" y="20762"/>
                  </a:lnTo>
                  <a:lnTo>
                    <a:pt x="33142" y="20762"/>
                  </a:lnTo>
                  <a:lnTo>
                    <a:pt x="33400" y="20633"/>
                  </a:lnTo>
                  <a:lnTo>
                    <a:pt x="33400" y="20504"/>
                  </a:lnTo>
                  <a:lnTo>
                    <a:pt x="33400" y="20375"/>
                  </a:lnTo>
                  <a:lnTo>
                    <a:pt x="32497" y="19730"/>
                  </a:lnTo>
                  <a:close/>
                  <a:moveTo>
                    <a:pt x="34044" y="20891"/>
                  </a:moveTo>
                  <a:lnTo>
                    <a:pt x="33915" y="21020"/>
                  </a:lnTo>
                  <a:lnTo>
                    <a:pt x="33786" y="21149"/>
                  </a:lnTo>
                  <a:lnTo>
                    <a:pt x="33915" y="21278"/>
                  </a:lnTo>
                  <a:lnTo>
                    <a:pt x="34818" y="21923"/>
                  </a:lnTo>
                  <a:lnTo>
                    <a:pt x="34947" y="21923"/>
                  </a:lnTo>
                  <a:lnTo>
                    <a:pt x="35205" y="21794"/>
                  </a:lnTo>
                  <a:lnTo>
                    <a:pt x="35205" y="21536"/>
                  </a:lnTo>
                  <a:lnTo>
                    <a:pt x="35076" y="21407"/>
                  </a:lnTo>
                  <a:lnTo>
                    <a:pt x="34173" y="20891"/>
                  </a:lnTo>
                  <a:close/>
                </a:path>
              </a:pathLst>
            </a:custGeom>
            <a:solidFill>
              <a:srgbClr val="B3D0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00" name="Google Shape;200;p17"/>
            <p:cNvSpPr/>
            <p:nvPr/>
          </p:nvSpPr>
          <p:spPr>
            <a:xfrm>
              <a:off x="4030800" y="3413600"/>
              <a:ext cx="25825" cy="19375"/>
            </a:xfrm>
            <a:custGeom>
              <a:avLst/>
              <a:gdLst/>
              <a:ahLst/>
              <a:cxnLst/>
              <a:rect l="l" t="t" r="r" b="b"/>
              <a:pathLst>
                <a:path w="1033" h="775" extrusionOk="0">
                  <a:moveTo>
                    <a:pt x="259" y="1"/>
                  </a:moveTo>
                  <a:lnTo>
                    <a:pt x="130" y="130"/>
                  </a:lnTo>
                  <a:lnTo>
                    <a:pt x="1" y="387"/>
                  </a:lnTo>
                  <a:lnTo>
                    <a:pt x="130" y="516"/>
                  </a:lnTo>
                  <a:lnTo>
                    <a:pt x="646" y="774"/>
                  </a:lnTo>
                  <a:lnTo>
                    <a:pt x="775" y="774"/>
                  </a:lnTo>
                  <a:lnTo>
                    <a:pt x="904" y="645"/>
                  </a:lnTo>
                  <a:lnTo>
                    <a:pt x="1032" y="516"/>
                  </a:lnTo>
                  <a:lnTo>
                    <a:pt x="904" y="258"/>
                  </a:lnTo>
                  <a:lnTo>
                    <a:pt x="388" y="1"/>
                  </a:lnTo>
                  <a:close/>
                </a:path>
              </a:pathLst>
            </a:custGeom>
            <a:solidFill>
              <a:srgbClr val="B3D0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01" name="Google Shape;201;p17"/>
            <p:cNvSpPr/>
            <p:nvPr/>
          </p:nvSpPr>
          <p:spPr>
            <a:xfrm>
              <a:off x="4952825" y="4828875"/>
              <a:ext cx="1125150" cy="648000"/>
            </a:xfrm>
            <a:custGeom>
              <a:avLst/>
              <a:gdLst/>
              <a:ahLst/>
              <a:cxnLst/>
              <a:rect l="l" t="t" r="r" b="b"/>
              <a:pathLst>
                <a:path w="45006" h="25920" extrusionOk="0">
                  <a:moveTo>
                    <a:pt x="22568" y="0"/>
                  </a:moveTo>
                  <a:lnTo>
                    <a:pt x="20375" y="129"/>
                  </a:lnTo>
                  <a:lnTo>
                    <a:pt x="18183" y="258"/>
                  </a:lnTo>
                  <a:lnTo>
                    <a:pt x="16120" y="516"/>
                  </a:lnTo>
                  <a:lnTo>
                    <a:pt x="14057" y="903"/>
                  </a:lnTo>
                  <a:lnTo>
                    <a:pt x="12122" y="1548"/>
                  </a:lnTo>
                  <a:lnTo>
                    <a:pt x="10188" y="2193"/>
                  </a:lnTo>
                  <a:lnTo>
                    <a:pt x="8383" y="2966"/>
                  </a:lnTo>
                  <a:lnTo>
                    <a:pt x="6577" y="3869"/>
                  </a:lnTo>
                  <a:lnTo>
                    <a:pt x="5159" y="4772"/>
                  </a:lnTo>
                  <a:lnTo>
                    <a:pt x="3740" y="5803"/>
                  </a:lnTo>
                  <a:lnTo>
                    <a:pt x="2580" y="6964"/>
                  </a:lnTo>
                  <a:lnTo>
                    <a:pt x="1677" y="8124"/>
                  </a:lnTo>
                  <a:lnTo>
                    <a:pt x="1032" y="9285"/>
                  </a:lnTo>
                  <a:lnTo>
                    <a:pt x="516" y="10446"/>
                  </a:lnTo>
                  <a:lnTo>
                    <a:pt x="130" y="11735"/>
                  </a:lnTo>
                  <a:lnTo>
                    <a:pt x="1" y="13025"/>
                  </a:lnTo>
                  <a:lnTo>
                    <a:pt x="130" y="14185"/>
                  </a:lnTo>
                  <a:lnTo>
                    <a:pt x="516" y="15475"/>
                  </a:lnTo>
                  <a:lnTo>
                    <a:pt x="1032" y="16635"/>
                  </a:lnTo>
                  <a:lnTo>
                    <a:pt x="1677" y="17796"/>
                  </a:lnTo>
                  <a:lnTo>
                    <a:pt x="2580" y="18957"/>
                  </a:lnTo>
                  <a:lnTo>
                    <a:pt x="3740" y="20117"/>
                  </a:lnTo>
                  <a:lnTo>
                    <a:pt x="5159" y="21149"/>
                  </a:lnTo>
                  <a:lnTo>
                    <a:pt x="6577" y="22180"/>
                  </a:lnTo>
                  <a:lnTo>
                    <a:pt x="8383" y="23083"/>
                  </a:lnTo>
                  <a:lnTo>
                    <a:pt x="10188" y="23857"/>
                  </a:lnTo>
                  <a:lnTo>
                    <a:pt x="12122" y="24502"/>
                  </a:lnTo>
                  <a:lnTo>
                    <a:pt x="14057" y="25017"/>
                  </a:lnTo>
                  <a:lnTo>
                    <a:pt x="16120" y="25404"/>
                  </a:lnTo>
                  <a:lnTo>
                    <a:pt x="18183" y="25662"/>
                  </a:lnTo>
                  <a:lnTo>
                    <a:pt x="20375" y="25920"/>
                  </a:lnTo>
                  <a:lnTo>
                    <a:pt x="24631" y="25920"/>
                  </a:lnTo>
                  <a:lnTo>
                    <a:pt x="26823" y="25662"/>
                  </a:lnTo>
                  <a:lnTo>
                    <a:pt x="28886" y="25404"/>
                  </a:lnTo>
                  <a:lnTo>
                    <a:pt x="30949" y="25017"/>
                  </a:lnTo>
                  <a:lnTo>
                    <a:pt x="33013" y="24502"/>
                  </a:lnTo>
                  <a:lnTo>
                    <a:pt x="34818" y="23857"/>
                  </a:lnTo>
                  <a:lnTo>
                    <a:pt x="36752" y="23083"/>
                  </a:lnTo>
                  <a:lnTo>
                    <a:pt x="38429" y="22180"/>
                  </a:lnTo>
                  <a:lnTo>
                    <a:pt x="39976" y="21149"/>
                  </a:lnTo>
                  <a:lnTo>
                    <a:pt x="41266" y="20117"/>
                  </a:lnTo>
                  <a:lnTo>
                    <a:pt x="42426" y="18957"/>
                  </a:lnTo>
                  <a:lnTo>
                    <a:pt x="43329" y="17796"/>
                  </a:lnTo>
                  <a:lnTo>
                    <a:pt x="44103" y="16635"/>
                  </a:lnTo>
                  <a:lnTo>
                    <a:pt x="44619" y="15475"/>
                  </a:lnTo>
                  <a:lnTo>
                    <a:pt x="44876" y="14185"/>
                  </a:lnTo>
                  <a:lnTo>
                    <a:pt x="45005" y="13025"/>
                  </a:lnTo>
                  <a:lnTo>
                    <a:pt x="44876" y="11735"/>
                  </a:lnTo>
                  <a:lnTo>
                    <a:pt x="44619" y="10446"/>
                  </a:lnTo>
                  <a:lnTo>
                    <a:pt x="44103" y="9285"/>
                  </a:lnTo>
                  <a:lnTo>
                    <a:pt x="43329" y="8124"/>
                  </a:lnTo>
                  <a:lnTo>
                    <a:pt x="42426" y="6964"/>
                  </a:lnTo>
                  <a:lnTo>
                    <a:pt x="41266" y="5803"/>
                  </a:lnTo>
                  <a:lnTo>
                    <a:pt x="39976" y="4772"/>
                  </a:lnTo>
                  <a:lnTo>
                    <a:pt x="38429" y="3869"/>
                  </a:lnTo>
                  <a:lnTo>
                    <a:pt x="36752" y="2966"/>
                  </a:lnTo>
                  <a:lnTo>
                    <a:pt x="34947" y="2193"/>
                  </a:lnTo>
                  <a:lnTo>
                    <a:pt x="33013" y="1548"/>
                  </a:lnTo>
                  <a:lnTo>
                    <a:pt x="30949" y="903"/>
                  </a:lnTo>
                  <a:lnTo>
                    <a:pt x="28886" y="516"/>
                  </a:lnTo>
                  <a:lnTo>
                    <a:pt x="26823" y="258"/>
                  </a:lnTo>
                  <a:lnTo>
                    <a:pt x="24631" y="129"/>
                  </a:lnTo>
                  <a:lnTo>
                    <a:pt x="22568" y="0"/>
                  </a:lnTo>
                  <a:close/>
                </a:path>
              </a:pathLst>
            </a:custGeom>
            <a:solidFill>
              <a:schemeClr val="accent5"/>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02" name="Google Shape;202;p17"/>
            <p:cNvSpPr/>
            <p:nvPr/>
          </p:nvSpPr>
          <p:spPr>
            <a:xfrm>
              <a:off x="5336475" y="4928800"/>
              <a:ext cx="206350" cy="228925"/>
            </a:xfrm>
            <a:custGeom>
              <a:avLst/>
              <a:gdLst/>
              <a:ahLst/>
              <a:cxnLst/>
              <a:rect l="l" t="t" r="r" b="b"/>
              <a:pathLst>
                <a:path w="8254" h="9157" extrusionOk="0">
                  <a:moveTo>
                    <a:pt x="7995" y="1"/>
                  </a:moveTo>
                  <a:lnTo>
                    <a:pt x="258" y="646"/>
                  </a:lnTo>
                  <a:lnTo>
                    <a:pt x="0" y="5804"/>
                  </a:lnTo>
                  <a:lnTo>
                    <a:pt x="5803" y="9157"/>
                  </a:lnTo>
                  <a:lnTo>
                    <a:pt x="8253" y="7996"/>
                  </a:lnTo>
                  <a:lnTo>
                    <a:pt x="7995" y="1"/>
                  </a:lnTo>
                  <a:close/>
                </a:path>
              </a:pathLst>
            </a:custGeom>
            <a:solidFill>
              <a:srgbClr val="E26F47"/>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03" name="Google Shape;203;p17"/>
            <p:cNvSpPr/>
            <p:nvPr/>
          </p:nvSpPr>
          <p:spPr>
            <a:xfrm>
              <a:off x="4404775" y="1556675"/>
              <a:ext cx="638350" cy="531950"/>
            </a:xfrm>
            <a:custGeom>
              <a:avLst/>
              <a:gdLst/>
              <a:ahLst/>
              <a:cxnLst/>
              <a:rect l="l" t="t" r="r" b="b"/>
              <a:pathLst>
                <a:path w="25534" h="21278" extrusionOk="0">
                  <a:moveTo>
                    <a:pt x="7093" y="0"/>
                  </a:moveTo>
                  <a:lnTo>
                    <a:pt x="6448" y="387"/>
                  </a:lnTo>
                  <a:lnTo>
                    <a:pt x="5674" y="774"/>
                  </a:lnTo>
                  <a:lnTo>
                    <a:pt x="4772" y="1548"/>
                  </a:lnTo>
                  <a:lnTo>
                    <a:pt x="3740" y="2450"/>
                  </a:lnTo>
                  <a:lnTo>
                    <a:pt x="2580" y="3869"/>
                  </a:lnTo>
                  <a:lnTo>
                    <a:pt x="1677" y="5545"/>
                  </a:lnTo>
                  <a:lnTo>
                    <a:pt x="1161" y="6448"/>
                  </a:lnTo>
                  <a:lnTo>
                    <a:pt x="774" y="7608"/>
                  </a:lnTo>
                  <a:lnTo>
                    <a:pt x="258" y="9156"/>
                  </a:lnTo>
                  <a:lnTo>
                    <a:pt x="0" y="10574"/>
                  </a:lnTo>
                  <a:lnTo>
                    <a:pt x="0" y="11864"/>
                  </a:lnTo>
                  <a:lnTo>
                    <a:pt x="0" y="13282"/>
                  </a:lnTo>
                  <a:lnTo>
                    <a:pt x="129" y="14443"/>
                  </a:lnTo>
                  <a:lnTo>
                    <a:pt x="387" y="15604"/>
                  </a:lnTo>
                  <a:lnTo>
                    <a:pt x="774" y="16635"/>
                  </a:lnTo>
                  <a:lnTo>
                    <a:pt x="1161" y="17538"/>
                  </a:lnTo>
                  <a:lnTo>
                    <a:pt x="2064" y="19085"/>
                  </a:lnTo>
                  <a:lnTo>
                    <a:pt x="2837" y="20246"/>
                  </a:lnTo>
                  <a:lnTo>
                    <a:pt x="3740" y="21149"/>
                  </a:lnTo>
                  <a:lnTo>
                    <a:pt x="18828" y="21278"/>
                  </a:lnTo>
                  <a:lnTo>
                    <a:pt x="25533" y="6835"/>
                  </a:lnTo>
                  <a:lnTo>
                    <a:pt x="23212" y="5416"/>
                  </a:lnTo>
                  <a:lnTo>
                    <a:pt x="20891" y="4127"/>
                  </a:lnTo>
                  <a:lnTo>
                    <a:pt x="18441" y="3095"/>
                  </a:lnTo>
                  <a:lnTo>
                    <a:pt x="16120" y="2192"/>
                  </a:lnTo>
                  <a:lnTo>
                    <a:pt x="13927" y="1419"/>
                  </a:lnTo>
                  <a:lnTo>
                    <a:pt x="11606" y="774"/>
                  </a:lnTo>
                  <a:lnTo>
                    <a:pt x="9414" y="258"/>
                  </a:lnTo>
                  <a:lnTo>
                    <a:pt x="7093" y="0"/>
                  </a:lnTo>
                  <a:close/>
                </a:path>
              </a:pathLst>
            </a:custGeom>
            <a:solidFill>
              <a:srgbClr val="43434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04" name="Google Shape;204;p17"/>
            <p:cNvSpPr/>
            <p:nvPr/>
          </p:nvSpPr>
          <p:spPr>
            <a:xfrm>
              <a:off x="4675575" y="3249175"/>
              <a:ext cx="1386275" cy="1025225"/>
            </a:xfrm>
            <a:custGeom>
              <a:avLst/>
              <a:gdLst/>
              <a:ahLst/>
              <a:cxnLst/>
              <a:rect l="l" t="t" r="r" b="b"/>
              <a:pathLst>
                <a:path w="55451" h="41009" extrusionOk="0">
                  <a:moveTo>
                    <a:pt x="10188" y="1"/>
                  </a:moveTo>
                  <a:lnTo>
                    <a:pt x="1" y="5933"/>
                  </a:lnTo>
                  <a:lnTo>
                    <a:pt x="5675" y="11607"/>
                  </a:lnTo>
                  <a:lnTo>
                    <a:pt x="16636" y="14702"/>
                  </a:lnTo>
                  <a:lnTo>
                    <a:pt x="36881" y="17539"/>
                  </a:lnTo>
                  <a:lnTo>
                    <a:pt x="12896" y="33529"/>
                  </a:lnTo>
                  <a:lnTo>
                    <a:pt x="14185" y="34947"/>
                  </a:lnTo>
                  <a:lnTo>
                    <a:pt x="15604" y="36237"/>
                  </a:lnTo>
                  <a:lnTo>
                    <a:pt x="16894" y="37398"/>
                  </a:lnTo>
                  <a:lnTo>
                    <a:pt x="18441" y="38429"/>
                  </a:lnTo>
                  <a:lnTo>
                    <a:pt x="19859" y="39332"/>
                  </a:lnTo>
                  <a:lnTo>
                    <a:pt x="21407" y="40106"/>
                  </a:lnTo>
                  <a:lnTo>
                    <a:pt x="22954" y="40621"/>
                  </a:lnTo>
                  <a:lnTo>
                    <a:pt x="24502" y="41008"/>
                  </a:lnTo>
                  <a:lnTo>
                    <a:pt x="29015" y="37784"/>
                  </a:lnTo>
                  <a:lnTo>
                    <a:pt x="39203" y="30305"/>
                  </a:lnTo>
                  <a:lnTo>
                    <a:pt x="44619" y="26179"/>
                  </a:lnTo>
                  <a:lnTo>
                    <a:pt x="49519" y="22181"/>
                  </a:lnTo>
                  <a:lnTo>
                    <a:pt x="51582" y="20505"/>
                  </a:lnTo>
                  <a:lnTo>
                    <a:pt x="53258" y="18957"/>
                  </a:lnTo>
                  <a:lnTo>
                    <a:pt x="54419" y="17797"/>
                  </a:lnTo>
                  <a:lnTo>
                    <a:pt x="55064" y="16894"/>
                  </a:lnTo>
                  <a:lnTo>
                    <a:pt x="55322" y="16120"/>
                  </a:lnTo>
                  <a:lnTo>
                    <a:pt x="55451" y="15346"/>
                  </a:lnTo>
                  <a:lnTo>
                    <a:pt x="55451" y="14702"/>
                  </a:lnTo>
                  <a:lnTo>
                    <a:pt x="55451" y="13928"/>
                  </a:lnTo>
                  <a:lnTo>
                    <a:pt x="55322" y="13154"/>
                  </a:lnTo>
                  <a:lnTo>
                    <a:pt x="55064" y="12380"/>
                  </a:lnTo>
                  <a:lnTo>
                    <a:pt x="54419" y="10833"/>
                  </a:lnTo>
                  <a:lnTo>
                    <a:pt x="53645" y="9543"/>
                  </a:lnTo>
                  <a:lnTo>
                    <a:pt x="52614" y="8383"/>
                  </a:lnTo>
                  <a:lnTo>
                    <a:pt x="51582" y="7351"/>
                  </a:lnTo>
                  <a:lnTo>
                    <a:pt x="50937" y="7093"/>
                  </a:lnTo>
                  <a:lnTo>
                    <a:pt x="50421" y="6835"/>
                  </a:lnTo>
                  <a:lnTo>
                    <a:pt x="49390" y="6449"/>
                  </a:lnTo>
                  <a:lnTo>
                    <a:pt x="47713" y="6191"/>
                  </a:lnTo>
                  <a:lnTo>
                    <a:pt x="42813" y="5159"/>
                  </a:lnTo>
                  <a:lnTo>
                    <a:pt x="29144" y="2967"/>
                  </a:lnTo>
                  <a:lnTo>
                    <a:pt x="10188" y="1"/>
                  </a:lnTo>
                  <a:close/>
                </a:path>
              </a:pathLst>
            </a:custGeom>
            <a:solidFill>
              <a:srgbClr val="0A2050"/>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05" name="Google Shape;205;p17"/>
            <p:cNvSpPr/>
            <p:nvPr/>
          </p:nvSpPr>
          <p:spPr>
            <a:xfrm>
              <a:off x="4298375" y="3349125"/>
              <a:ext cx="1373400" cy="1640950"/>
            </a:xfrm>
            <a:custGeom>
              <a:avLst/>
              <a:gdLst/>
              <a:ahLst/>
              <a:cxnLst/>
              <a:rect l="l" t="t" r="r" b="b"/>
              <a:pathLst>
                <a:path w="54936" h="65638" extrusionOk="0">
                  <a:moveTo>
                    <a:pt x="20763" y="0"/>
                  </a:moveTo>
                  <a:lnTo>
                    <a:pt x="1" y="3611"/>
                  </a:lnTo>
                  <a:lnTo>
                    <a:pt x="1" y="4772"/>
                  </a:lnTo>
                  <a:lnTo>
                    <a:pt x="130" y="5932"/>
                  </a:lnTo>
                  <a:lnTo>
                    <a:pt x="259" y="7351"/>
                  </a:lnTo>
                  <a:lnTo>
                    <a:pt x="775" y="8898"/>
                  </a:lnTo>
                  <a:lnTo>
                    <a:pt x="1162" y="9672"/>
                  </a:lnTo>
                  <a:lnTo>
                    <a:pt x="1548" y="10446"/>
                  </a:lnTo>
                  <a:lnTo>
                    <a:pt x="2064" y="11091"/>
                  </a:lnTo>
                  <a:lnTo>
                    <a:pt x="2580" y="11735"/>
                  </a:lnTo>
                  <a:lnTo>
                    <a:pt x="3225" y="12251"/>
                  </a:lnTo>
                  <a:lnTo>
                    <a:pt x="4128" y="12767"/>
                  </a:lnTo>
                  <a:lnTo>
                    <a:pt x="11478" y="15862"/>
                  </a:lnTo>
                  <a:lnTo>
                    <a:pt x="23471" y="20762"/>
                  </a:lnTo>
                  <a:lnTo>
                    <a:pt x="39461" y="27210"/>
                  </a:lnTo>
                  <a:lnTo>
                    <a:pt x="40106" y="65122"/>
                  </a:lnTo>
                  <a:lnTo>
                    <a:pt x="41395" y="65380"/>
                  </a:lnTo>
                  <a:lnTo>
                    <a:pt x="43072" y="65509"/>
                  </a:lnTo>
                  <a:lnTo>
                    <a:pt x="45006" y="65638"/>
                  </a:lnTo>
                  <a:lnTo>
                    <a:pt x="47327" y="65638"/>
                  </a:lnTo>
                  <a:lnTo>
                    <a:pt x="49777" y="65251"/>
                  </a:lnTo>
                  <a:lnTo>
                    <a:pt x="51067" y="64993"/>
                  </a:lnTo>
                  <a:lnTo>
                    <a:pt x="52356" y="64606"/>
                  </a:lnTo>
                  <a:lnTo>
                    <a:pt x="53646" y="64091"/>
                  </a:lnTo>
                  <a:lnTo>
                    <a:pt x="54935" y="63446"/>
                  </a:lnTo>
                  <a:lnTo>
                    <a:pt x="54548" y="22309"/>
                  </a:lnTo>
                  <a:lnTo>
                    <a:pt x="33013" y="5932"/>
                  </a:lnTo>
                  <a:lnTo>
                    <a:pt x="20763" y="0"/>
                  </a:lnTo>
                  <a:close/>
                </a:path>
              </a:pathLst>
            </a:custGeom>
            <a:solidFill>
              <a:srgbClr val="0A2050"/>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06" name="Google Shape;206;p17"/>
            <p:cNvSpPr/>
            <p:nvPr/>
          </p:nvSpPr>
          <p:spPr>
            <a:xfrm>
              <a:off x="4121075" y="2098275"/>
              <a:ext cx="1473325" cy="1383050"/>
            </a:xfrm>
            <a:custGeom>
              <a:avLst/>
              <a:gdLst/>
              <a:ahLst/>
              <a:cxnLst/>
              <a:rect l="l" t="t" r="r" b="b"/>
              <a:pathLst>
                <a:path w="58933" h="55322" extrusionOk="0">
                  <a:moveTo>
                    <a:pt x="15862" y="0"/>
                  </a:moveTo>
                  <a:lnTo>
                    <a:pt x="14314" y="258"/>
                  </a:lnTo>
                  <a:lnTo>
                    <a:pt x="12896" y="516"/>
                  </a:lnTo>
                  <a:lnTo>
                    <a:pt x="11477" y="1032"/>
                  </a:lnTo>
                  <a:lnTo>
                    <a:pt x="10188" y="1548"/>
                  </a:lnTo>
                  <a:lnTo>
                    <a:pt x="9027" y="2322"/>
                  </a:lnTo>
                  <a:lnTo>
                    <a:pt x="7867" y="3095"/>
                  </a:lnTo>
                  <a:lnTo>
                    <a:pt x="6835" y="3998"/>
                  </a:lnTo>
                  <a:lnTo>
                    <a:pt x="5803" y="5030"/>
                  </a:lnTo>
                  <a:lnTo>
                    <a:pt x="4901" y="6061"/>
                  </a:lnTo>
                  <a:lnTo>
                    <a:pt x="3998" y="7093"/>
                  </a:lnTo>
                  <a:lnTo>
                    <a:pt x="2580" y="9285"/>
                  </a:lnTo>
                  <a:lnTo>
                    <a:pt x="1419" y="11477"/>
                  </a:lnTo>
                  <a:lnTo>
                    <a:pt x="645" y="13412"/>
                  </a:lnTo>
                  <a:lnTo>
                    <a:pt x="129" y="15088"/>
                  </a:lnTo>
                  <a:lnTo>
                    <a:pt x="1" y="16249"/>
                  </a:lnTo>
                  <a:lnTo>
                    <a:pt x="1" y="17925"/>
                  </a:lnTo>
                  <a:lnTo>
                    <a:pt x="516" y="22696"/>
                  </a:lnTo>
                  <a:lnTo>
                    <a:pt x="1419" y="28886"/>
                  </a:lnTo>
                  <a:lnTo>
                    <a:pt x="2580" y="35592"/>
                  </a:lnTo>
                  <a:lnTo>
                    <a:pt x="3740" y="42297"/>
                  </a:lnTo>
                  <a:lnTo>
                    <a:pt x="4901" y="48229"/>
                  </a:lnTo>
                  <a:lnTo>
                    <a:pt x="5932" y="52485"/>
                  </a:lnTo>
                  <a:lnTo>
                    <a:pt x="6448" y="54548"/>
                  </a:lnTo>
                  <a:lnTo>
                    <a:pt x="6577" y="54806"/>
                  </a:lnTo>
                  <a:lnTo>
                    <a:pt x="6835" y="54935"/>
                  </a:lnTo>
                  <a:lnTo>
                    <a:pt x="7609" y="55064"/>
                  </a:lnTo>
                  <a:lnTo>
                    <a:pt x="8640" y="55322"/>
                  </a:lnTo>
                  <a:lnTo>
                    <a:pt x="13154" y="55322"/>
                  </a:lnTo>
                  <a:lnTo>
                    <a:pt x="16893" y="54935"/>
                  </a:lnTo>
                  <a:lnTo>
                    <a:pt x="20891" y="54419"/>
                  </a:lnTo>
                  <a:lnTo>
                    <a:pt x="24760" y="53645"/>
                  </a:lnTo>
                  <a:lnTo>
                    <a:pt x="26565" y="53258"/>
                  </a:lnTo>
                  <a:lnTo>
                    <a:pt x="28112" y="52743"/>
                  </a:lnTo>
                  <a:lnTo>
                    <a:pt x="29402" y="52227"/>
                  </a:lnTo>
                  <a:lnTo>
                    <a:pt x="30563" y="51711"/>
                  </a:lnTo>
                  <a:lnTo>
                    <a:pt x="32368" y="50679"/>
                  </a:lnTo>
                  <a:lnTo>
                    <a:pt x="33657" y="49648"/>
                  </a:lnTo>
                  <a:lnTo>
                    <a:pt x="34689" y="48745"/>
                  </a:lnTo>
                  <a:lnTo>
                    <a:pt x="35463" y="47842"/>
                  </a:lnTo>
                  <a:lnTo>
                    <a:pt x="35979" y="47069"/>
                  </a:lnTo>
                  <a:lnTo>
                    <a:pt x="36237" y="46553"/>
                  </a:lnTo>
                  <a:lnTo>
                    <a:pt x="36494" y="46037"/>
                  </a:lnTo>
                  <a:lnTo>
                    <a:pt x="34302" y="26952"/>
                  </a:lnTo>
                  <a:lnTo>
                    <a:pt x="34302" y="26952"/>
                  </a:lnTo>
                  <a:lnTo>
                    <a:pt x="36752" y="28241"/>
                  </a:lnTo>
                  <a:lnTo>
                    <a:pt x="39460" y="29660"/>
                  </a:lnTo>
                  <a:lnTo>
                    <a:pt x="42684" y="31336"/>
                  </a:lnTo>
                  <a:lnTo>
                    <a:pt x="46295" y="33013"/>
                  </a:lnTo>
                  <a:lnTo>
                    <a:pt x="50164" y="34560"/>
                  </a:lnTo>
                  <a:lnTo>
                    <a:pt x="53774" y="35850"/>
                  </a:lnTo>
                  <a:lnTo>
                    <a:pt x="55451" y="36365"/>
                  </a:lnTo>
                  <a:lnTo>
                    <a:pt x="56998" y="36623"/>
                  </a:lnTo>
                  <a:lnTo>
                    <a:pt x="56998" y="36365"/>
                  </a:lnTo>
                  <a:lnTo>
                    <a:pt x="57127" y="35334"/>
                  </a:lnTo>
                  <a:lnTo>
                    <a:pt x="57901" y="31981"/>
                  </a:lnTo>
                  <a:lnTo>
                    <a:pt x="58932" y="27081"/>
                  </a:lnTo>
                  <a:lnTo>
                    <a:pt x="56740" y="26049"/>
                  </a:lnTo>
                  <a:lnTo>
                    <a:pt x="51195" y="23341"/>
                  </a:lnTo>
                  <a:lnTo>
                    <a:pt x="44747" y="20117"/>
                  </a:lnTo>
                  <a:lnTo>
                    <a:pt x="41911" y="18441"/>
                  </a:lnTo>
                  <a:lnTo>
                    <a:pt x="39589" y="17022"/>
                  </a:lnTo>
                  <a:lnTo>
                    <a:pt x="38558" y="16249"/>
                  </a:lnTo>
                  <a:lnTo>
                    <a:pt x="37784" y="15475"/>
                  </a:lnTo>
                  <a:lnTo>
                    <a:pt x="36881" y="14572"/>
                  </a:lnTo>
                  <a:lnTo>
                    <a:pt x="36108" y="13669"/>
                  </a:lnTo>
                  <a:lnTo>
                    <a:pt x="34818" y="11606"/>
                  </a:lnTo>
                  <a:lnTo>
                    <a:pt x="33657" y="9543"/>
                  </a:lnTo>
                  <a:lnTo>
                    <a:pt x="32884" y="7738"/>
                  </a:lnTo>
                  <a:lnTo>
                    <a:pt x="32239" y="6190"/>
                  </a:lnTo>
                  <a:lnTo>
                    <a:pt x="31723" y="4772"/>
                  </a:lnTo>
                  <a:lnTo>
                    <a:pt x="30563" y="3998"/>
                  </a:lnTo>
                  <a:lnTo>
                    <a:pt x="28886" y="2966"/>
                  </a:lnTo>
                  <a:lnTo>
                    <a:pt x="26694" y="2064"/>
                  </a:lnTo>
                  <a:lnTo>
                    <a:pt x="24244" y="1161"/>
                  </a:lnTo>
                  <a:lnTo>
                    <a:pt x="21536" y="387"/>
                  </a:lnTo>
                  <a:lnTo>
                    <a:pt x="20117" y="129"/>
                  </a:lnTo>
                  <a:lnTo>
                    <a:pt x="18699" y="0"/>
                  </a:lnTo>
                  <a:close/>
                </a:path>
              </a:pathLst>
            </a:custGeom>
            <a:solidFill>
              <a:schemeClr val="accent4"/>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07" name="Google Shape;207;p17"/>
            <p:cNvSpPr/>
            <p:nvPr/>
          </p:nvSpPr>
          <p:spPr>
            <a:xfrm>
              <a:off x="4443450" y="1949975"/>
              <a:ext cx="235375" cy="535175"/>
            </a:xfrm>
            <a:custGeom>
              <a:avLst/>
              <a:gdLst/>
              <a:ahLst/>
              <a:cxnLst/>
              <a:rect l="l" t="t" r="r" b="b"/>
              <a:pathLst>
                <a:path w="9415" h="21407" extrusionOk="0">
                  <a:moveTo>
                    <a:pt x="4256" y="0"/>
                  </a:moveTo>
                  <a:lnTo>
                    <a:pt x="1" y="7867"/>
                  </a:lnTo>
                  <a:lnTo>
                    <a:pt x="7867" y="21407"/>
                  </a:lnTo>
                  <a:lnTo>
                    <a:pt x="7351" y="12896"/>
                  </a:lnTo>
                  <a:lnTo>
                    <a:pt x="9415" y="7351"/>
                  </a:lnTo>
                  <a:lnTo>
                    <a:pt x="4256" y="0"/>
                  </a:lnTo>
                  <a:close/>
                </a:path>
              </a:pathLst>
            </a:custGeom>
            <a:solidFill>
              <a:srgbClr val="EF8560"/>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08" name="Google Shape;208;p17"/>
            <p:cNvSpPr/>
            <p:nvPr/>
          </p:nvSpPr>
          <p:spPr>
            <a:xfrm>
              <a:off x="5184950" y="3033175"/>
              <a:ext cx="873675" cy="290175"/>
            </a:xfrm>
            <a:custGeom>
              <a:avLst/>
              <a:gdLst/>
              <a:ahLst/>
              <a:cxnLst/>
              <a:rect l="l" t="t" r="r" b="b"/>
              <a:pathLst>
                <a:path w="34947" h="11607" extrusionOk="0">
                  <a:moveTo>
                    <a:pt x="13025" y="1"/>
                  </a:moveTo>
                  <a:lnTo>
                    <a:pt x="0" y="11607"/>
                  </a:lnTo>
                  <a:lnTo>
                    <a:pt x="21922" y="11607"/>
                  </a:lnTo>
                  <a:lnTo>
                    <a:pt x="34947" y="1"/>
                  </a:lnTo>
                  <a:close/>
                </a:path>
              </a:pathLst>
            </a:custGeom>
            <a:solidFill>
              <a:srgbClr val="5C6ACC"/>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09" name="Google Shape;209;p17"/>
            <p:cNvSpPr/>
            <p:nvPr/>
          </p:nvSpPr>
          <p:spPr>
            <a:xfrm>
              <a:off x="5275200" y="3065425"/>
              <a:ext cx="693175" cy="228925"/>
            </a:xfrm>
            <a:custGeom>
              <a:avLst/>
              <a:gdLst/>
              <a:ahLst/>
              <a:cxnLst/>
              <a:rect l="l" t="t" r="r" b="b"/>
              <a:pathLst>
                <a:path w="27727" h="9157" extrusionOk="0">
                  <a:moveTo>
                    <a:pt x="10317" y="1"/>
                  </a:moveTo>
                  <a:lnTo>
                    <a:pt x="1" y="9156"/>
                  </a:lnTo>
                  <a:lnTo>
                    <a:pt x="17410" y="9156"/>
                  </a:lnTo>
                  <a:lnTo>
                    <a:pt x="27726" y="1"/>
                  </a:lnTo>
                  <a:close/>
                </a:path>
              </a:pathLst>
            </a:custGeom>
            <a:solidFill>
              <a:schemeClr val="accen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10" name="Google Shape;210;p17"/>
            <p:cNvSpPr/>
            <p:nvPr/>
          </p:nvSpPr>
          <p:spPr>
            <a:xfrm>
              <a:off x="4424125" y="1714625"/>
              <a:ext cx="515825" cy="560975"/>
            </a:xfrm>
            <a:custGeom>
              <a:avLst/>
              <a:gdLst/>
              <a:ahLst/>
              <a:cxnLst/>
              <a:rect l="l" t="t" r="r" b="b"/>
              <a:pathLst>
                <a:path w="20633" h="22439" extrusionOk="0">
                  <a:moveTo>
                    <a:pt x="8124" y="1"/>
                  </a:moveTo>
                  <a:lnTo>
                    <a:pt x="7995" y="259"/>
                  </a:lnTo>
                  <a:lnTo>
                    <a:pt x="7737" y="775"/>
                  </a:lnTo>
                  <a:lnTo>
                    <a:pt x="6706" y="2322"/>
                  </a:lnTo>
                  <a:lnTo>
                    <a:pt x="6061" y="3096"/>
                  </a:lnTo>
                  <a:lnTo>
                    <a:pt x="5287" y="3869"/>
                  </a:lnTo>
                  <a:lnTo>
                    <a:pt x="4514" y="4514"/>
                  </a:lnTo>
                  <a:lnTo>
                    <a:pt x="3869" y="4901"/>
                  </a:lnTo>
                  <a:lnTo>
                    <a:pt x="3482" y="4514"/>
                  </a:lnTo>
                  <a:lnTo>
                    <a:pt x="2450" y="3869"/>
                  </a:lnTo>
                  <a:lnTo>
                    <a:pt x="1934" y="3612"/>
                  </a:lnTo>
                  <a:lnTo>
                    <a:pt x="1032" y="3612"/>
                  </a:lnTo>
                  <a:lnTo>
                    <a:pt x="774" y="3741"/>
                  </a:lnTo>
                  <a:lnTo>
                    <a:pt x="516" y="3869"/>
                  </a:lnTo>
                  <a:lnTo>
                    <a:pt x="258" y="4256"/>
                  </a:lnTo>
                  <a:lnTo>
                    <a:pt x="129" y="4643"/>
                  </a:lnTo>
                  <a:lnTo>
                    <a:pt x="0" y="5030"/>
                  </a:lnTo>
                  <a:lnTo>
                    <a:pt x="129" y="5933"/>
                  </a:lnTo>
                  <a:lnTo>
                    <a:pt x="387" y="6835"/>
                  </a:lnTo>
                  <a:lnTo>
                    <a:pt x="903" y="7738"/>
                  </a:lnTo>
                  <a:lnTo>
                    <a:pt x="1934" y="9286"/>
                  </a:lnTo>
                  <a:lnTo>
                    <a:pt x="2450" y="9930"/>
                  </a:lnTo>
                  <a:lnTo>
                    <a:pt x="2966" y="11736"/>
                  </a:lnTo>
                  <a:lnTo>
                    <a:pt x="3611" y="13670"/>
                  </a:lnTo>
                  <a:lnTo>
                    <a:pt x="4771" y="15862"/>
                  </a:lnTo>
                  <a:lnTo>
                    <a:pt x="5545" y="16894"/>
                  </a:lnTo>
                  <a:lnTo>
                    <a:pt x="6319" y="18054"/>
                  </a:lnTo>
                  <a:lnTo>
                    <a:pt x="7222" y="19086"/>
                  </a:lnTo>
                  <a:lnTo>
                    <a:pt x="8253" y="20118"/>
                  </a:lnTo>
                  <a:lnTo>
                    <a:pt x="9414" y="20891"/>
                  </a:lnTo>
                  <a:lnTo>
                    <a:pt x="10703" y="21665"/>
                  </a:lnTo>
                  <a:lnTo>
                    <a:pt x="12122" y="22181"/>
                  </a:lnTo>
                  <a:lnTo>
                    <a:pt x="13669" y="22439"/>
                  </a:lnTo>
                  <a:lnTo>
                    <a:pt x="15217" y="21020"/>
                  </a:lnTo>
                  <a:lnTo>
                    <a:pt x="16506" y="19602"/>
                  </a:lnTo>
                  <a:lnTo>
                    <a:pt x="17538" y="18054"/>
                  </a:lnTo>
                  <a:lnTo>
                    <a:pt x="18312" y="16507"/>
                  </a:lnTo>
                  <a:lnTo>
                    <a:pt x="19085" y="14960"/>
                  </a:lnTo>
                  <a:lnTo>
                    <a:pt x="19601" y="13412"/>
                  </a:lnTo>
                  <a:lnTo>
                    <a:pt x="19988" y="11994"/>
                  </a:lnTo>
                  <a:lnTo>
                    <a:pt x="20246" y="10446"/>
                  </a:lnTo>
                  <a:lnTo>
                    <a:pt x="20504" y="7867"/>
                  </a:lnTo>
                  <a:lnTo>
                    <a:pt x="20633" y="5804"/>
                  </a:lnTo>
                  <a:lnTo>
                    <a:pt x="20504" y="4385"/>
                  </a:lnTo>
                  <a:lnTo>
                    <a:pt x="20504" y="3869"/>
                  </a:lnTo>
                  <a:lnTo>
                    <a:pt x="18956" y="3869"/>
                  </a:lnTo>
                  <a:lnTo>
                    <a:pt x="17280" y="3741"/>
                  </a:lnTo>
                  <a:lnTo>
                    <a:pt x="15346" y="3483"/>
                  </a:lnTo>
                  <a:lnTo>
                    <a:pt x="13282" y="3096"/>
                  </a:lnTo>
                  <a:lnTo>
                    <a:pt x="12251" y="2709"/>
                  </a:lnTo>
                  <a:lnTo>
                    <a:pt x="11348" y="2451"/>
                  </a:lnTo>
                  <a:lnTo>
                    <a:pt x="10316" y="1935"/>
                  </a:lnTo>
                  <a:lnTo>
                    <a:pt x="9414" y="1419"/>
                  </a:lnTo>
                  <a:lnTo>
                    <a:pt x="8769" y="775"/>
                  </a:lnTo>
                  <a:lnTo>
                    <a:pt x="8124" y="1"/>
                  </a:lnTo>
                  <a:close/>
                </a:path>
              </a:pathLst>
            </a:custGeom>
            <a:solidFill>
              <a:srgbClr val="FF9C75"/>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11" name="Google Shape;211;p17"/>
            <p:cNvSpPr/>
            <p:nvPr/>
          </p:nvSpPr>
          <p:spPr>
            <a:xfrm>
              <a:off x="5149475" y="3033175"/>
              <a:ext cx="332075" cy="222475"/>
            </a:xfrm>
            <a:custGeom>
              <a:avLst/>
              <a:gdLst/>
              <a:ahLst/>
              <a:cxnLst/>
              <a:rect l="l" t="t" r="r" b="b"/>
              <a:pathLst>
                <a:path w="13283" h="8899" extrusionOk="0">
                  <a:moveTo>
                    <a:pt x="8125" y="1"/>
                  </a:moveTo>
                  <a:lnTo>
                    <a:pt x="6964" y="259"/>
                  </a:lnTo>
                  <a:lnTo>
                    <a:pt x="3998" y="904"/>
                  </a:lnTo>
                  <a:lnTo>
                    <a:pt x="1" y="1806"/>
                  </a:lnTo>
                  <a:lnTo>
                    <a:pt x="517" y="8899"/>
                  </a:lnTo>
                  <a:lnTo>
                    <a:pt x="2193" y="8641"/>
                  </a:lnTo>
                  <a:lnTo>
                    <a:pt x="5933" y="7738"/>
                  </a:lnTo>
                  <a:lnTo>
                    <a:pt x="8125" y="7093"/>
                  </a:lnTo>
                  <a:lnTo>
                    <a:pt x="10188" y="6449"/>
                  </a:lnTo>
                  <a:lnTo>
                    <a:pt x="11993" y="5675"/>
                  </a:lnTo>
                  <a:lnTo>
                    <a:pt x="12767" y="5288"/>
                  </a:lnTo>
                  <a:lnTo>
                    <a:pt x="13283" y="4901"/>
                  </a:lnTo>
                  <a:lnTo>
                    <a:pt x="13025" y="3999"/>
                  </a:lnTo>
                  <a:lnTo>
                    <a:pt x="12638" y="3225"/>
                  </a:lnTo>
                  <a:lnTo>
                    <a:pt x="12122" y="2451"/>
                  </a:lnTo>
                  <a:lnTo>
                    <a:pt x="11478" y="1677"/>
                  </a:lnTo>
                  <a:lnTo>
                    <a:pt x="10833" y="1162"/>
                  </a:lnTo>
                  <a:lnTo>
                    <a:pt x="10059" y="646"/>
                  </a:lnTo>
                  <a:lnTo>
                    <a:pt x="9543" y="259"/>
                  </a:lnTo>
                  <a:lnTo>
                    <a:pt x="8899" y="1"/>
                  </a:lnTo>
                  <a:close/>
                </a:path>
              </a:pathLst>
            </a:custGeom>
            <a:solidFill>
              <a:srgbClr val="FF9C75"/>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12" name="Google Shape;212;p17"/>
            <p:cNvSpPr/>
            <p:nvPr/>
          </p:nvSpPr>
          <p:spPr>
            <a:xfrm>
              <a:off x="4559525" y="3042850"/>
              <a:ext cx="622225" cy="425575"/>
            </a:xfrm>
            <a:custGeom>
              <a:avLst/>
              <a:gdLst/>
              <a:ahLst/>
              <a:cxnLst/>
              <a:rect l="l" t="t" r="r" b="b"/>
              <a:pathLst>
                <a:path w="24889" h="17023" extrusionOk="0">
                  <a:moveTo>
                    <a:pt x="21793" y="1"/>
                  </a:moveTo>
                  <a:lnTo>
                    <a:pt x="20246" y="646"/>
                  </a:lnTo>
                  <a:lnTo>
                    <a:pt x="18570" y="1161"/>
                  </a:lnTo>
                  <a:lnTo>
                    <a:pt x="16506" y="1677"/>
                  </a:lnTo>
                  <a:lnTo>
                    <a:pt x="14056" y="2322"/>
                  </a:lnTo>
                  <a:lnTo>
                    <a:pt x="11477" y="2580"/>
                  </a:lnTo>
                  <a:lnTo>
                    <a:pt x="10059" y="2709"/>
                  </a:lnTo>
                  <a:lnTo>
                    <a:pt x="8769" y="2709"/>
                  </a:lnTo>
                  <a:lnTo>
                    <a:pt x="7480" y="2580"/>
                  </a:lnTo>
                  <a:lnTo>
                    <a:pt x="6190" y="2322"/>
                  </a:lnTo>
                  <a:lnTo>
                    <a:pt x="6061" y="2322"/>
                  </a:lnTo>
                  <a:lnTo>
                    <a:pt x="5932" y="2451"/>
                  </a:lnTo>
                  <a:lnTo>
                    <a:pt x="5545" y="2838"/>
                  </a:lnTo>
                  <a:lnTo>
                    <a:pt x="5029" y="3483"/>
                  </a:lnTo>
                  <a:lnTo>
                    <a:pt x="4643" y="4385"/>
                  </a:lnTo>
                  <a:lnTo>
                    <a:pt x="3611" y="6706"/>
                  </a:lnTo>
                  <a:lnTo>
                    <a:pt x="2579" y="9414"/>
                  </a:lnTo>
                  <a:lnTo>
                    <a:pt x="774" y="14573"/>
                  </a:lnTo>
                  <a:lnTo>
                    <a:pt x="0" y="17023"/>
                  </a:lnTo>
                  <a:lnTo>
                    <a:pt x="2966" y="16636"/>
                  </a:lnTo>
                  <a:lnTo>
                    <a:pt x="6061" y="16120"/>
                  </a:lnTo>
                  <a:lnTo>
                    <a:pt x="9930" y="15475"/>
                  </a:lnTo>
                  <a:lnTo>
                    <a:pt x="13927" y="14444"/>
                  </a:lnTo>
                  <a:lnTo>
                    <a:pt x="15991" y="13799"/>
                  </a:lnTo>
                  <a:lnTo>
                    <a:pt x="17925" y="13154"/>
                  </a:lnTo>
                  <a:lnTo>
                    <a:pt x="19859" y="12380"/>
                  </a:lnTo>
                  <a:lnTo>
                    <a:pt x="21536" y="11478"/>
                  </a:lnTo>
                  <a:lnTo>
                    <a:pt x="23083" y="10575"/>
                  </a:lnTo>
                  <a:lnTo>
                    <a:pt x="24373" y="9414"/>
                  </a:lnTo>
                  <a:lnTo>
                    <a:pt x="24759" y="8125"/>
                  </a:lnTo>
                  <a:lnTo>
                    <a:pt x="24888" y="6835"/>
                  </a:lnTo>
                  <a:lnTo>
                    <a:pt x="24888" y="5675"/>
                  </a:lnTo>
                  <a:lnTo>
                    <a:pt x="24888" y="4772"/>
                  </a:lnTo>
                  <a:lnTo>
                    <a:pt x="24759" y="3869"/>
                  </a:lnTo>
                  <a:lnTo>
                    <a:pt x="24501" y="3096"/>
                  </a:lnTo>
                  <a:lnTo>
                    <a:pt x="24244" y="2451"/>
                  </a:lnTo>
                  <a:lnTo>
                    <a:pt x="23857" y="1806"/>
                  </a:lnTo>
                  <a:lnTo>
                    <a:pt x="23212" y="904"/>
                  </a:lnTo>
                  <a:lnTo>
                    <a:pt x="22438" y="388"/>
                  </a:lnTo>
                  <a:lnTo>
                    <a:pt x="21793" y="1"/>
                  </a:lnTo>
                  <a:close/>
                </a:path>
              </a:pathLst>
            </a:custGeom>
            <a:solidFill>
              <a:schemeClr val="accent4"/>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13" name="Google Shape;213;p17"/>
            <p:cNvSpPr/>
            <p:nvPr/>
          </p:nvSpPr>
          <p:spPr>
            <a:xfrm>
              <a:off x="5275200" y="5002950"/>
              <a:ext cx="528750" cy="344975"/>
            </a:xfrm>
            <a:custGeom>
              <a:avLst/>
              <a:gdLst/>
              <a:ahLst/>
              <a:cxnLst/>
              <a:rect l="l" t="t" r="r" b="b"/>
              <a:pathLst>
                <a:path w="21150" h="13799" extrusionOk="0">
                  <a:moveTo>
                    <a:pt x="1548" y="1"/>
                  </a:moveTo>
                  <a:lnTo>
                    <a:pt x="1291" y="388"/>
                  </a:lnTo>
                  <a:lnTo>
                    <a:pt x="775" y="1419"/>
                  </a:lnTo>
                  <a:lnTo>
                    <a:pt x="517" y="2064"/>
                  </a:lnTo>
                  <a:lnTo>
                    <a:pt x="259" y="2838"/>
                  </a:lnTo>
                  <a:lnTo>
                    <a:pt x="130" y="3740"/>
                  </a:lnTo>
                  <a:lnTo>
                    <a:pt x="1" y="4772"/>
                  </a:lnTo>
                  <a:lnTo>
                    <a:pt x="646" y="5546"/>
                  </a:lnTo>
                  <a:lnTo>
                    <a:pt x="1548" y="6448"/>
                  </a:lnTo>
                  <a:lnTo>
                    <a:pt x="2580" y="7222"/>
                  </a:lnTo>
                  <a:lnTo>
                    <a:pt x="3741" y="7996"/>
                  </a:lnTo>
                  <a:lnTo>
                    <a:pt x="6320" y="9543"/>
                  </a:lnTo>
                  <a:lnTo>
                    <a:pt x="9157" y="10833"/>
                  </a:lnTo>
                  <a:lnTo>
                    <a:pt x="11865" y="11865"/>
                  </a:lnTo>
                  <a:lnTo>
                    <a:pt x="14057" y="12767"/>
                  </a:lnTo>
                  <a:lnTo>
                    <a:pt x="16249" y="13541"/>
                  </a:lnTo>
                  <a:lnTo>
                    <a:pt x="16894" y="13670"/>
                  </a:lnTo>
                  <a:lnTo>
                    <a:pt x="17668" y="13799"/>
                  </a:lnTo>
                  <a:lnTo>
                    <a:pt x="19344" y="13799"/>
                  </a:lnTo>
                  <a:lnTo>
                    <a:pt x="20247" y="13541"/>
                  </a:lnTo>
                  <a:lnTo>
                    <a:pt x="20505" y="13283"/>
                  </a:lnTo>
                  <a:lnTo>
                    <a:pt x="20763" y="13025"/>
                  </a:lnTo>
                  <a:lnTo>
                    <a:pt x="21020" y="12767"/>
                  </a:lnTo>
                  <a:lnTo>
                    <a:pt x="21149" y="12380"/>
                  </a:lnTo>
                  <a:lnTo>
                    <a:pt x="21020" y="11865"/>
                  </a:lnTo>
                  <a:lnTo>
                    <a:pt x="20763" y="11220"/>
                  </a:lnTo>
                  <a:lnTo>
                    <a:pt x="20247" y="10575"/>
                  </a:lnTo>
                  <a:lnTo>
                    <a:pt x="19602" y="9801"/>
                  </a:lnTo>
                  <a:lnTo>
                    <a:pt x="18054" y="8125"/>
                  </a:lnTo>
                  <a:lnTo>
                    <a:pt x="16120" y="6448"/>
                  </a:lnTo>
                  <a:lnTo>
                    <a:pt x="12381" y="3612"/>
                  </a:lnTo>
                  <a:lnTo>
                    <a:pt x="10704" y="2451"/>
                  </a:lnTo>
                  <a:lnTo>
                    <a:pt x="10188" y="2451"/>
                  </a:lnTo>
                  <a:lnTo>
                    <a:pt x="9673" y="2580"/>
                  </a:lnTo>
                  <a:lnTo>
                    <a:pt x="9028" y="2709"/>
                  </a:lnTo>
                  <a:lnTo>
                    <a:pt x="8383" y="2967"/>
                  </a:lnTo>
                  <a:lnTo>
                    <a:pt x="7738" y="3483"/>
                  </a:lnTo>
                  <a:lnTo>
                    <a:pt x="7222" y="4127"/>
                  </a:lnTo>
                  <a:lnTo>
                    <a:pt x="6836" y="4901"/>
                  </a:lnTo>
                  <a:lnTo>
                    <a:pt x="6449" y="4901"/>
                  </a:lnTo>
                  <a:lnTo>
                    <a:pt x="6062" y="4514"/>
                  </a:lnTo>
                  <a:lnTo>
                    <a:pt x="5288" y="3096"/>
                  </a:lnTo>
                  <a:lnTo>
                    <a:pt x="4643" y="2193"/>
                  </a:lnTo>
                  <a:lnTo>
                    <a:pt x="3870" y="1419"/>
                  </a:lnTo>
                  <a:lnTo>
                    <a:pt x="2838" y="646"/>
                  </a:lnTo>
                  <a:lnTo>
                    <a:pt x="2322" y="259"/>
                  </a:lnTo>
                  <a:lnTo>
                    <a:pt x="1548" y="1"/>
                  </a:ln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14" name="Google Shape;214;p17"/>
            <p:cNvSpPr/>
            <p:nvPr/>
          </p:nvSpPr>
          <p:spPr>
            <a:xfrm>
              <a:off x="5539575" y="2842975"/>
              <a:ext cx="454575" cy="286950"/>
            </a:xfrm>
            <a:custGeom>
              <a:avLst/>
              <a:gdLst/>
              <a:ahLst/>
              <a:cxnLst/>
              <a:rect l="l" t="t" r="r" b="b"/>
              <a:pathLst>
                <a:path w="18183" h="11478" extrusionOk="0">
                  <a:moveTo>
                    <a:pt x="1032" y="1"/>
                  </a:moveTo>
                  <a:lnTo>
                    <a:pt x="0" y="5159"/>
                  </a:lnTo>
                  <a:lnTo>
                    <a:pt x="2708" y="5804"/>
                  </a:lnTo>
                  <a:lnTo>
                    <a:pt x="3998" y="6577"/>
                  </a:lnTo>
                  <a:lnTo>
                    <a:pt x="5416" y="7093"/>
                  </a:lnTo>
                  <a:lnTo>
                    <a:pt x="6190" y="7351"/>
                  </a:lnTo>
                  <a:lnTo>
                    <a:pt x="6964" y="7609"/>
                  </a:lnTo>
                  <a:lnTo>
                    <a:pt x="7222" y="8383"/>
                  </a:lnTo>
                  <a:lnTo>
                    <a:pt x="7737" y="9672"/>
                  </a:lnTo>
                  <a:lnTo>
                    <a:pt x="8640" y="11478"/>
                  </a:lnTo>
                  <a:lnTo>
                    <a:pt x="10703" y="11091"/>
                  </a:lnTo>
                  <a:lnTo>
                    <a:pt x="10445" y="7738"/>
                  </a:lnTo>
                  <a:lnTo>
                    <a:pt x="18183" y="7480"/>
                  </a:lnTo>
                  <a:lnTo>
                    <a:pt x="15217" y="5417"/>
                  </a:lnTo>
                  <a:lnTo>
                    <a:pt x="12767" y="3998"/>
                  </a:lnTo>
                  <a:lnTo>
                    <a:pt x="11864" y="3482"/>
                  </a:lnTo>
                  <a:lnTo>
                    <a:pt x="11090" y="3225"/>
                  </a:lnTo>
                  <a:lnTo>
                    <a:pt x="7479" y="2322"/>
                  </a:lnTo>
                  <a:lnTo>
                    <a:pt x="4256" y="1290"/>
                  </a:lnTo>
                  <a:lnTo>
                    <a:pt x="1032" y="1"/>
                  </a:lnTo>
                  <a:close/>
                </a:path>
              </a:pathLst>
            </a:custGeom>
            <a:solidFill>
              <a:srgbClr val="FF9C75"/>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15" name="Google Shape;215;p17"/>
            <p:cNvSpPr/>
            <p:nvPr/>
          </p:nvSpPr>
          <p:spPr>
            <a:xfrm>
              <a:off x="5026975" y="4132525"/>
              <a:ext cx="203125" cy="157975"/>
            </a:xfrm>
            <a:custGeom>
              <a:avLst/>
              <a:gdLst/>
              <a:ahLst/>
              <a:cxnLst/>
              <a:rect l="l" t="t" r="r" b="b"/>
              <a:pathLst>
                <a:path w="8125" h="6319" extrusionOk="0">
                  <a:moveTo>
                    <a:pt x="3224" y="0"/>
                  </a:moveTo>
                  <a:lnTo>
                    <a:pt x="1" y="2579"/>
                  </a:lnTo>
                  <a:lnTo>
                    <a:pt x="5159" y="6319"/>
                  </a:lnTo>
                  <a:lnTo>
                    <a:pt x="6319" y="5416"/>
                  </a:lnTo>
                  <a:lnTo>
                    <a:pt x="7351" y="4514"/>
                  </a:lnTo>
                  <a:lnTo>
                    <a:pt x="8125" y="3740"/>
                  </a:lnTo>
                  <a:lnTo>
                    <a:pt x="7996" y="3095"/>
                  </a:lnTo>
                  <a:lnTo>
                    <a:pt x="7738" y="2579"/>
                  </a:lnTo>
                  <a:lnTo>
                    <a:pt x="7093" y="1677"/>
                  </a:lnTo>
                  <a:lnTo>
                    <a:pt x="6190" y="903"/>
                  </a:lnTo>
                  <a:lnTo>
                    <a:pt x="5417" y="516"/>
                  </a:lnTo>
                  <a:lnTo>
                    <a:pt x="4514" y="258"/>
                  </a:lnTo>
                  <a:lnTo>
                    <a:pt x="3869" y="0"/>
                  </a:lnTo>
                  <a:close/>
                </a:path>
              </a:pathLst>
            </a:custGeom>
            <a:solidFill>
              <a:srgbClr val="E26F47"/>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16" name="Google Shape;216;p17"/>
            <p:cNvSpPr/>
            <p:nvPr/>
          </p:nvSpPr>
          <p:spPr>
            <a:xfrm>
              <a:off x="5288100" y="3990675"/>
              <a:ext cx="377225" cy="583525"/>
            </a:xfrm>
            <a:custGeom>
              <a:avLst/>
              <a:gdLst/>
              <a:ahLst/>
              <a:cxnLst/>
              <a:rect l="l" t="t" r="r" b="b"/>
              <a:pathLst>
                <a:path w="15089" h="23341" extrusionOk="0">
                  <a:moveTo>
                    <a:pt x="14959" y="0"/>
                  </a:moveTo>
                  <a:lnTo>
                    <a:pt x="1" y="10832"/>
                  </a:lnTo>
                  <a:lnTo>
                    <a:pt x="259" y="23341"/>
                  </a:lnTo>
                  <a:lnTo>
                    <a:pt x="15088" y="12767"/>
                  </a:lnTo>
                  <a:lnTo>
                    <a:pt x="14959" y="0"/>
                  </a:lnTo>
                  <a:close/>
                </a:path>
              </a:pathLst>
            </a:custGeom>
            <a:solidFill>
              <a:srgbClr val="061A3D"/>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17" name="Google Shape;217;p17"/>
            <p:cNvSpPr/>
            <p:nvPr/>
          </p:nvSpPr>
          <p:spPr>
            <a:xfrm>
              <a:off x="4943150" y="3387800"/>
              <a:ext cx="364325" cy="257950"/>
            </a:xfrm>
            <a:custGeom>
              <a:avLst/>
              <a:gdLst/>
              <a:ahLst/>
              <a:cxnLst/>
              <a:rect l="l" t="t" r="r" b="b"/>
              <a:pathLst>
                <a:path w="14573" h="10318" extrusionOk="0">
                  <a:moveTo>
                    <a:pt x="4514" y="1"/>
                  </a:moveTo>
                  <a:lnTo>
                    <a:pt x="1" y="4643"/>
                  </a:lnTo>
                  <a:lnTo>
                    <a:pt x="14573" y="10317"/>
                  </a:lnTo>
                  <a:lnTo>
                    <a:pt x="3354" y="3483"/>
                  </a:lnTo>
                  <a:lnTo>
                    <a:pt x="4514" y="1"/>
                  </a:lnTo>
                  <a:close/>
                </a:path>
              </a:pathLst>
            </a:custGeom>
            <a:solidFill>
              <a:srgbClr val="061A3D"/>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18" name="Google Shape;218;p17"/>
            <p:cNvSpPr/>
            <p:nvPr/>
          </p:nvSpPr>
          <p:spPr>
            <a:xfrm>
              <a:off x="4833550" y="4132525"/>
              <a:ext cx="525500" cy="351425"/>
            </a:xfrm>
            <a:custGeom>
              <a:avLst/>
              <a:gdLst/>
              <a:ahLst/>
              <a:cxnLst/>
              <a:rect l="l" t="t" r="r" b="b"/>
              <a:pathLst>
                <a:path w="21020" h="14057" extrusionOk="0">
                  <a:moveTo>
                    <a:pt x="2966" y="0"/>
                  </a:moveTo>
                  <a:lnTo>
                    <a:pt x="2579" y="387"/>
                  </a:lnTo>
                  <a:lnTo>
                    <a:pt x="1419" y="1419"/>
                  </a:lnTo>
                  <a:lnTo>
                    <a:pt x="903" y="2192"/>
                  </a:lnTo>
                  <a:lnTo>
                    <a:pt x="387" y="3095"/>
                  </a:lnTo>
                  <a:lnTo>
                    <a:pt x="129" y="3998"/>
                  </a:lnTo>
                  <a:lnTo>
                    <a:pt x="0" y="5029"/>
                  </a:lnTo>
                  <a:lnTo>
                    <a:pt x="645" y="5803"/>
                  </a:lnTo>
                  <a:lnTo>
                    <a:pt x="1419" y="6706"/>
                  </a:lnTo>
                  <a:lnTo>
                    <a:pt x="2450" y="7480"/>
                  </a:lnTo>
                  <a:lnTo>
                    <a:pt x="3611" y="8253"/>
                  </a:lnTo>
                  <a:lnTo>
                    <a:pt x="6319" y="9801"/>
                  </a:lnTo>
                  <a:lnTo>
                    <a:pt x="9156" y="11090"/>
                  </a:lnTo>
                  <a:lnTo>
                    <a:pt x="11735" y="12122"/>
                  </a:lnTo>
                  <a:lnTo>
                    <a:pt x="14056" y="13025"/>
                  </a:lnTo>
                  <a:lnTo>
                    <a:pt x="16120" y="13798"/>
                  </a:lnTo>
                  <a:lnTo>
                    <a:pt x="16893" y="13927"/>
                  </a:lnTo>
                  <a:lnTo>
                    <a:pt x="17667" y="14056"/>
                  </a:lnTo>
                  <a:lnTo>
                    <a:pt x="19343" y="14056"/>
                  </a:lnTo>
                  <a:lnTo>
                    <a:pt x="20117" y="13798"/>
                  </a:lnTo>
                  <a:lnTo>
                    <a:pt x="20504" y="13540"/>
                  </a:lnTo>
                  <a:lnTo>
                    <a:pt x="20762" y="13283"/>
                  </a:lnTo>
                  <a:lnTo>
                    <a:pt x="20891" y="13025"/>
                  </a:lnTo>
                  <a:lnTo>
                    <a:pt x="21020" y="12638"/>
                  </a:lnTo>
                  <a:lnTo>
                    <a:pt x="21020" y="12122"/>
                  </a:lnTo>
                  <a:lnTo>
                    <a:pt x="20633" y="11348"/>
                  </a:lnTo>
                  <a:lnTo>
                    <a:pt x="20117" y="10574"/>
                  </a:lnTo>
                  <a:lnTo>
                    <a:pt x="19343" y="9672"/>
                  </a:lnTo>
                  <a:lnTo>
                    <a:pt x="17151" y="7737"/>
                  </a:lnTo>
                  <a:lnTo>
                    <a:pt x="14572" y="5545"/>
                  </a:lnTo>
                  <a:lnTo>
                    <a:pt x="11606" y="3482"/>
                  </a:lnTo>
                  <a:lnTo>
                    <a:pt x="10059" y="2579"/>
                  </a:lnTo>
                  <a:lnTo>
                    <a:pt x="8511" y="1806"/>
                  </a:lnTo>
                  <a:lnTo>
                    <a:pt x="7093" y="1032"/>
                  </a:lnTo>
                  <a:lnTo>
                    <a:pt x="5674" y="516"/>
                  </a:lnTo>
                  <a:lnTo>
                    <a:pt x="4256" y="129"/>
                  </a:lnTo>
                  <a:lnTo>
                    <a:pt x="2966" y="0"/>
                  </a:ln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19" name="Google Shape;219;p17"/>
            <p:cNvSpPr/>
            <p:nvPr/>
          </p:nvSpPr>
          <p:spPr>
            <a:xfrm>
              <a:off x="4907700" y="2407750"/>
              <a:ext cx="199900" cy="438475"/>
            </a:xfrm>
            <a:custGeom>
              <a:avLst/>
              <a:gdLst/>
              <a:ahLst/>
              <a:cxnLst/>
              <a:rect l="l" t="t" r="r" b="b"/>
              <a:pathLst>
                <a:path w="7996" h="17539" extrusionOk="0">
                  <a:moveTo>
                    <a:pt x="0" y="1"/>
                  </a:moveTo>
                  <a:lnTo>
                    <a:pt x="1419" y="6964"/>
                  </a:lnTo>
                  <a:lnTo>
                    <a:pt x="2321" y="12123"/>
                  </a:lnTo>
                  <a:lnTo>
                    <a:pt x="2837" y="14573"/>
                  </a:lnTo>
                  <a:lnTo>
                    <a:pt x="7995" y="17539"/>
                  </a:lnTo>
                  <a:lnTo>
                    <a:pt x="3998" y="9028"/>
                  </a:lnTo>
                  <a:lnTo>
                    <a:pt x="1290" y="2967"/>
                  </a:lnTo>
                  <a:lnTo>
                    <a:pt x="0" y="1"/>
                  </a:lnTo>
                  <a:close/>
                </a:path>
              </a:pathLst>
            </a:custGeom>
            <a:solidFill>
              <a:schemeClr val="accent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20" name="Google Shape;220;p17"/>
            <p:cNvSpPr/>
            <p:nvPr/>
          </p:nvSpPr>
          <p:spPr>
            <a:xfrm>
              <a:off x="4417675" y="2710800"/>
              <a:ext cx="499725" cy="454600"/>
            </a:xfrm>
            <a:custGeom>
              <a:avLst/>
              <a:gdLst/>
              <a:ahLst/>
              <a:cxnLst/>
              <a:rect l="l" t="t" r="r" b="b"/>
              <a:pathLst>
                <a:path w="19989" h="18184" extrusionOk="0">
                  <a:moveTo>
                    <a:pt x="0" y="1"/>
                  </a:moveTo>
                  <a:lnTo>
                    <a:pt x="4643" y="18183"/>
                  </a:lnTo>
                  <a:lnTo>
                    <a:pt x="19988" y="16636"/>
                  </a:lnTo>
                  <a:lnTo>
                    <a:pt x="6706" y="15733"/>
                  </a:lnTo>
                  <a:lnTo>
                    <a:pt x="0" y="1"/>
                  </a:lnTo>
                  <a:close/>
                </a:path>
              </a:pathLst>
            </a:custGeom>
            <a:solidFill>
              <a:schemeClr val="accent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21" name="Google Shape;221;p17"/>
            <p:cNvSpPr/>
            <p:nvPr/>
          </p:nvSpPr>
          <p:spPr>
            <a:xfrm>
              <a:off x="4875450" y="1579225"/>
              <a:ext cx="22600" cy="19375"/>
            </a:xfrm>
            <a:custGeom>
              <a:avLst/>
              <a:gdLst/>
              <a:ahLst/>
              <a:cxnLst/>
              <a:rect l="l" t="t" r="r" b="b"/>
              <a:pathLst>
                <a:path w="904" h="775" extrusionOk="0">
                  <a:moveTo>
                    <a:pt x="517" y="1"/>
                  </a:moveTo>
                  <a:lnTo>
                    <a:pt x="130" y="259"/>
                  </a:lnTo>
                  <a:lnTo>
                    <a:pt x="1" y="388"/>
                  </a:lnTo>
                  <a:lnTo>
                    <a:pt x="1" y="646"/>
                  </a:lnTo>
                  <a:lnTo>
                    <a:pt x="259" y="775"/>
                  </a:lnTo>
                  <a:lnTo>
                    <a:pt x="388" y="775"/>
                  </a:lnTo>
                  <a:lnTo>
                    <a:pt x="774" y="517"/>
                  </a:lnTo>
                  <a:lnTo>
                    <a:pt x="903" y="259"/>
                  </a:lnTo>
                  <a:lnTo>
                    <a:pt x="903" y="130"/>
                  </a:lnTo>
                  <a:lnTo>
                    <a:pt x="774" y="1"/>
                  </a:lnTo>
                  <a:close/>
                </a:path>
              </a:pathLst>
            </a:custGeom>
            <a:solidFill>
              <a:srgbClr val="B3D0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22" name="Google Shape;222;p17"/>
            <p:cNvSpPr/>
            <p:nvPr/>
          </p:nvSpPr>
          <p:spPr>
            <a:xfrm>
              <a:off x="4907700" y="1424500"/>
              <a:ext cx="254700" cy="154750"/>
            </a:xfrm>
            <a:custGeom>
              <a:avLst/>
              <a:gdLst/>
              <a:ahLst/>
              <a:cxnLst/>
              <a:rect l="l" t="t" r="r" b="b"/>
              <a:pathLst>
                <a:path w="10188" h="6190" extrusionOk="0">
                  <a:moveTo>
                    <a:pt x="9801" y="0"/>
                  </a:moveTo>
                  <a:lnTo>
                    <a:pt x="8898" y="516"/>
                  </a:lnTo>
                  <a:lnTo>
                    <a:pt x="8769" y="645"/>
                  </a:lnTo>
                  <a:lnTo>
                    <a:pt x="8898" y="903"/>
                  </a:lnTo>
                  <a:lnTo>
                    <a:pt x="9027" y="1032"/>
                  </a:lnTo>
                  <a:lnTo>
                    <a:pt x="9156" y="1032"/>
                  </a:lnTo>
                  <a:lnTo>
                    <a:pt x="10059" y="516"/>
                  </a:lnTo>
                  <a:lnTo>
                    <a:pt x="10188" y="258"/>
                  </a:lnTo>
                  <a:lnTo>
                    <a:pt x="10188" y="129"/>
                  </a:lnTo>
                  <a:lnTo>
                    <a:pt x="10059" y="0"/>
                  </a:lnTo>
                  <a:close/>
                  <a:moveTo>
                    <a:pt x="7995" y="1032"/>
                  </a:moveTo>
                  <a:lnTo>
                    <a:pt x="7222" y="1547"/>
                  </a:lnTo>
                  <a:lnTo>
                    <a:pt x="7093" y="1676"/>
                  </a:lnTo>
                  <a:lnTo>
                    <a:pt x="7093" y="1934"/>
                  </a:lnTo>
                  <a:lnTo>
                    <a:pt x="7351" y="2063"/>
                  </a:lnTo>
                  <a:lnTo>
                    <a:pt x="7480" y="2063"/>
                  </a:lnTo>
                  <a:lnTo>
                    <a:pt x="8253" y="1547"/>
                  </a:lnTo>
                  <a:lnTo>
                    <a:pt x="8382" y="1290"/>
                  </a:lnTo>
                  <a:lnTo>
                    <a:pt x="8382" y="1161"/>
                  </a:lnTo>
                  <a:lnTo>
                    <a:pt x="8253" y="1032"/>
                  </a:lnTo>
                  <a:close/>
                  <a:moveTo>
                    <a:pt x="6319" y="2063"/>
                  </a:moveTo>
                  <a:lnTo>
                    <a:pt x="5416" y="2579"/>
                  </a:lnTo>
                  <a:lnTo>
                    <a:pt x="5287" y="2708"/>
                  </a:lnTo>
                  <a:lnTo>
                    <a:pt x="5287" y="2966"/>
                  </a:lnTo>
                  <a:lnTo>
                    <a:pt x="5545" y="3095"/>
                  </a:lnTo>
                  <a:lnTo>
                    <a:pt x="5674" y="3095"/>
                  </a:lnTo>
                  <a:lnTo>
                    <a:pt x="6577" y="2579"/>
                  </a:lnTo>
                  <a:lnTo>
                    <a:pt x="6706" y="2321"/>
                  </a:lnTo>
                  <a:lnTo>
                    <a:pt x="6706" y="2192"/>
                  </a:lnTo>
                  <a:lnTo>
                    <a:pt x="6448" y="2063"/>
                  </a:lnTo>
                  <a:close/>
                  <a:moveTo>
                    <a:pt x="4514" y="3095"/>
                  </a:moveTo>
                  <a:lnTo>
                    <a:pt x="3611" y="3611"/>
                  </a:lnTo>
                  <a:lnTo>
                    <a:pt x="3482" y="3740"/>
                  </a:lnTo>
                  <a:lnTo>
                    <a:pt x="3611" y="3998"/>
                  </a:lnTo>
                  <a:lnTo>
                    <a:pt x="3740" y="4127"/>
                  </a:lnTo>
                  <a:lnTo>
                    <a:pt x="3869" y="4127"/>
                  </a:lnTo>
                  <a:lnTo>
                    <a:pt x="4772" y="3611"/>
                  </a:lnTo>
                  <a:lnTo>
                    <a:pt x="4900" y="3353"/>
                  </a:lnTo>
                  <a:lnTo>
                    <a:pt x="4900" y="3224"/>
                  </a:lnTo>
                  <a:lnTo>
                    <a:pt x="4772" y="3095"/>
                  </a:lnTo>
                  <a:close/>
                  <a:moveTo>
                    <a:pt x="2708" y="4127"/>
                  </a:moveTo>
                  <a:lnTo>
                    <a:pt x="1935" y="4642"/>
                  </a:lnTo>
                  <a:lnTo>
                    <a:pt x="1806" y="4771"/>
                  </a:lnTo>
                  <a:lnTo>
                    <a:pt x="1806" y="5029"/>
                  </a:lnTo>
                  <a:lnTo>
                    <a:pt x="2064" y="5158"/>
                  </a:lnTo>
                  <a:lnTo>
                    <a:pt x="2192" y="5158"/>
                  </a:lnTo>
                  <a:lnTo>
                    <a:pt x="2966" y="4642"/>
                  </a:lnTo>
                  <a:lnTo>
                    <a:pt x="3095" y="4384"/>
                  </a:lnTo>
                  <a:lnTo>
                    <a:pt x="3095" y="4255"/>
                  </a:lnTo>
                  <a:lnTo>
                    <a:pt x="2966" y="4127"/>
                  </a:lnTo>
                  <a:close/>
                  <a:moveTo>
                    <a:pt x="1032" y="5158"/>
                  </a:moveTo>
                  <a:lnTo>
                    <a:pt x="129" y="5674"/>
                  </a:lnTo>
                  <a:lnTo>
                    <a:pt x="0" y="5803"/>
                  </a:lnTo>
                  <a:lnTo>
                    <a:pt x="0" y="6061"/>
                  </a:lnTo>
                  <a:lnTo>
                    <a:pt x="258" y="6190"/>
                  </a:lnTo>
                  <a:lnTo>
                    <a:pt x="387" y="6190"/>
                  </a:lnTo>
                  <a:lnTo>
                    <a:pt x="1290" y="5674"/>
                  </a:lnTo>
                  <a:lnTo>
                    <a:pt x="1419" y="5416"/>
                  </a:lnTo>
                  <a:lnTo>
                    <a:pt x="1419" y="5287"/>
                  </a:lnTo>
                  <a:lnTo>
                    <a:pt x="1161" y="5158"/>
                  </a:lnTo>
                  <a:close/>
                </a:path>
              </a:pathLst>
            </a:custGeom>
            <a:solidFill>
              <a:srgbClr val="B3D0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23" name="Google Shape;223;p17"/>
            <p:cNvSpPr/>
            <p:nvPr/>
          </p:nvSpPr>
          <p:spPr>
            <a:xfrm>
              <a:off x="5172050" y="1405150"/>
              <a:ext cx="35475" cy="19375"/>
            </a:xfrm>
            <a:custGeom>
              <a:avLst/>
              <a:gdLst/>
              <a:ahLst/>
              <a:cxnLst/>
              <a:rect l="l" t="t" r="r" b="b"/>
              <a:pathLst>
                <a:path w="1419" h="775" extrusionOk="0">
                  <a:moveTo>
                    <a:pt x="516" y="0"/>
                  </a:moveTo>
                  <a:lnTo>
                    <a:pt x="129" y="258"/>
                  </a:lnTo>
                  <a:lnTo>
                    <a:pt x="0" y="387"/>
                  </a:lnTo>
                  <a:lnTo>
                    <a:pt x="0" y="645"/>
                  </a:lnTo>
                  <a:lnTo>
                    <a:pt x="258" y="774"/>
                  </a:lnTo>
                  <a:lnTo>
                    <a:pt x="387" y="774"/>
                  </a:lnTo>
                  <a:lnTo>
                    <a:pt x="645" y="516"/>
                  </a:lnTo>
                  <a:lnTo>
                    <a:pt x="1032" y="774"/>
                  </a:lnTo>
                  <a:lnTo>
                    <a:pt x="1290" y="774"/>
                  </a:lnTo>
                  <a:lnTo>
                    <a:pt x="1419" y="645"/>
                  </a:lnTo>
                  <a:lnTo>
                    <a:pt x="1419" y="387"/>
                  </a:lnTo>
                  <a:lnTo>
                    <a:pt x="1290" y="258"/>
                  </a:lnTo>
                  <a:lnTo>
                    <a:pt x="774" y="0"/>
                  </a:lnTo>
                  <a:close/>
                </a:path>
              </a:pathLst>
            </a:custGeom>
            <a:solidFill>
              <a:srgbClr val="B3D0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24" name="Google Shape;224;p17"/>
            <p:cNvSpPr/>
            <p:nvPr/>
          </p:nvSpPr>
          <p:spPr>
            <a:xfrm>
              <a:off x="5217175" y="1424500"/>
              <a:ext cx="1138050" cy="609325"/>
            </a:xfrm>
            <a:custGeom>
              <a:avLst/>
              <a:gdLst/>
              <a:ahLst/>
              <a:cxnLst/>
              <a:rect l="l" t="t" r="r" b="b"/>
              <a:pathLst>
                <a:path w="45522" h="24373" extrusionOk="0">
                  <a:moveTo>
                    <a:pt x="259" y="0"/>
                  </a:moveTo>
                  <a:lnTo>
                    <a:pt x="1" y="129"/>
                  </a:lnTo>
                  <a:lnTo>
                    <a:pt x="1" y="258"/>
                  </a:lnTo>
                  <a:lnTo>
                    <a:pt x="130" y="387"/>
                  </a:lnTo>
                  <a:lnTo>
                    <a:pt x="1032" y="903"/>
                  </a:lnTo>
                  <a:lnTo>
                    <a:pt x="1161" y="903"/>
                  </a:lnTo>
                  <a:lnTo>
                    <a:pt x="1419" y="774"/>
                  </a:lnTo>
                  <a:lnTo>
                    <a:pt x="1419" y="645"/>
                  </a:lnTo>
                  <a:lnTo>
                    <a:pt x="1290" y="516"/>
                  </a:lnTo>
                  <a:lnTo>
                    <a:pt x="388" y="0"/>
                  </a:lnTo>
                  <a:close/>
                  <a:moveTo>
                    <a:pt x="2064" y="903"/>
                  </a:moveTo>
                  <a:lnTo>
                    <a:pt x="1935" y="1032"/>
                  </a:lnTo>
                  <a:lnTo>
                    <a:pt x="1806" y="1290"/>
                  </a:lnTo>
                  <a:lnTo>
                    <a:pt x="1935" y="1419"/>
                  </a:lnTo>
                  <a:lnTo>
                    <a:pt x="2838" y="1934"/>
                  </a:lnTo>
                  <a:lnTo>
                    <a:pt x="2967" y="1934"/>
                  </a:lnTo>
                  <a:lnTo>
                    <a:pt x="3225" y="1805"/>
                  </a:lnTo>
                  <a:lnTo>
                    <a:pt x="3225" y="1547"/>
                  </a:lnTo>
                  <a:lnTo>
                    <a:pt x="3096" y="1419"/>
                  </a:lnTo>
                  <a:lnTo>
                    <a:pt x="2193" y="903"/>
                  </a:lnTo>
                  <a:close/>
                  <a:moveTo>
                    <a:pt x="3869" y="1934"/>
                  </a:moveTo>
                  <a:lnTo>
                    <a:pt x="3740" y="2063"/>
                  </a:lnTo>
                  <a:lnTo>
                    <a:pt x="3740" y="2192"/>
                  </a:lnTo>
                  <a:lnTo>
                    <a:pt x="3869" y="2450"/>
                  </a:lnTo>
                  <a:lnTo>
                    <a:pt x="4772" y="2837"/>
                  </a:lnTo>
                  <a:lnTo>
                    <a:pt x="4901" y="2966"/>
                  </a:lnTo>
                  <a:lnTo>
                    <a:pt x="5030" y="2708"/>
                  </a:lnTo>
                  <a:lnTo>
                    <a:pt x="5159" y="2579"/>
                  </a:lnTo>
                  <a:lnTo>
                    <a:pt x="5030" y="2450"/>
                  </a:lnTo>
                  <a:lnTo>
                    <a:pt x="3998" y="1934"/>
                  </a:lnTo>
                  <a:close/>
                  <a:moveTo>
                    <a:pt x="5675" y="2837"/>
                  </a:moveTo>
                  <a:lnTo>
                    <a:pt x="5546" y="2966"/>
                  </a:lnTo>
                  <a:lnTo>
                    <a:pt x="5546" y="3224"/>
                  </a:lnTo>
                  <a:lnTo>
                    <a:pt x="5675" y="3353"/>
                  </a:lnTo>
                  <a:lnTo>
                    <a:pt x="6577" y="3869"/>
                  </a:lnTo>
                  <a:lnTo>
                    <a:pt x="6706" y="3869"/>
                  </a:lnTo>
                  <a:lnTo>
                    <a:pt x="6964" y="3740"/>
                  </a:lnTo>
                  <a:lnTo>
                    <a:pt x="6964" y="3611"/>
                  </a:lnTo>
                  <a:lnTo>
                    <a:pt x="6835" y="3353"/>
                  </a:lnTo>
                  <a:lnTo>
                    <a:pt x="5933" y="2966"/>
                  </a:lnTo>
                  <a:lnTo>
                    <a:pt x="5675" y="2837"/>
                  </a:lnTo>
                  <a:close/>
                  <a:moveTo>
                    <a:pt x="7480" y="3869"/>
                  </a:moveTo>
                  <a:lnTo>
                    <a:pt x="7351" y="3998"/>
                  </a:lnTo>
                  <a:lnTo>
                    <a:pt x="7351" y="4255"/>
                  </a:lnTo>
                  <a:lnTo>
                    <a:pt x="7480" y="4384"/>
                  </a:lnTo>
                  <a:lnTo>
                    <a:pt x="8383" y="4771"/>
                  </a:lnTo>
                  <a:lnTo>
                    <a:pt x="8512" y="4900"/>
                  </a:lnTo>
                  <a:lnTo>
                    <a:pt x="8770" y="4771"/>
                  </a:lnTo>
                  <a:lnTo>
                    <a:pt x="8770" y="4513"/>
                  </a:lnTo>
                  <a:lnTo>
                    <a:pt x="8641" y="4384"/>
                  </a:lnTo>
                  <a:lnTo>
                    <a:pt x="7738" y="3869"/>
                  </a:lnTo>
                  <a:close/>
                  <a:moveTo>
                    <a:pt x="9414" y="4900"/>
                  </a:moveTo>
                  <a:lnTo>
                    <a:pt x="9157" y="5029"/>
                  </a:lnTo>
                  <a:lnTo>
                    <a:pt x="9157" y="5158"/>
                  </a:lnTo>
                  <a:lnTo>
                    <a:pt x="9285" y="5287"/>
                  </a:lnTo>
                  <a:lnTo>
                    <a:pt x="10188" y="5803"/>
                  </a:lnTo>
                  <a:lnTo>
                    <a:pt x="10317" y="5803"/>
                  </a:lnTo>
                  <a:lnTo>
                    <a:pt x="10575" y="5674"/>
                  </a:lnTo>
                  <a:lnTo>
                    <a:pt x="10575" y="5545"/>
                  </a:lnTo>
                  <a:lnTo>
                    <a:pt x="10446" y="5416"/>
                  </a:lnTo>
                  <a:lnTo>
                    <a:pt x="9543" y="4900"/>
                  </a:lnTo>
                  <a:close/>
                  <a:moveTo>
                    <a:pt x="11220" y="5803"/>
                  </a:moveTo>
                  <a:lnTo>
                    <a:pt x="11091" y="5932"/>
                  </a:lnTo>
                  <a:lnTo>
                    <a:pt x="11091" y="6190"/>
                  </a:lnTo>
                  <a:lnTo>
                    <a:pt x="11091" y="6319"/>
                  </a:lnTo>
                  <a:lnTo>
                    <a:pt x="12122" y="6835"/>
                  </a:lnTo>
                  <a:lnTo>
                    <a:pt x="12251" y="6835"/>
                  </a:lnTo>
                  <a:lnTo>
                    <a:pt x="12380" y="6706"/>
                  </a:lnTo>
                  <a:lnTo>
                    <a:pt x="12380" y="6448"/>
                  </a:lnTo>
                  <a:lnTo>
                    <a:pt x="12251" y="6319"/>
                  </a:lnTo>
                  <a:lnTo>
                    <a:pt x="11349" y="5803"/>
                  </a:lnTo>
                  <a:close/>
                  <a:moveTo>
                    <a:pt x="13025" y="6835"/>
                  </a:moveTo>
                  <a:lnTo>
                    <a:pt x="12896" y="6964"/>
                  </a:lnTo>
                  <a:lnTo>
                    <a:pt x="12896" y="7092"/>
                  </a:lnTo>
                  <a:lnTo>
                    <a:pt x="13025" y="7221"/>
                  </a:lnTo>
                  <a:lnTo>
                    <a:pt x="13928" y="7737"/>
                  </a:lnTo>
                  <a:lnTo>
                    <a:pt x="14057" y="7737"/>
                  </a:lnTo>
                  <a:lnTo>
                    <a:pt x="14315" y="7608"/>
                  </a:lnTo>
                  <a:lnTo>
                    <a:pt x="14315" y="7479"/>
                  </a:lnTo>
                  <a:lnTo>
                    <a:pt x="14186" y="7350"/>
                  </a:lnTo>
                  <a:lnTo>
                    <a:pt x="13283" y="6835"/>
                  </a:lnTo>
                  <a:close/>
                  <a:moveTo>
                    <a:pt x="14830" y="7737"/>
                  </a:moveTo>
                  <a:lnTo>
                    <a:pt x="14702" y="7866"/>
                  </a:lnTo>
                  <a:lnTo>
                    <a:pt x="14702" y="8124"/>
                  </a:lnTo>
                  <a:lnTo>
                    <a:pt x="14830" y="8253"/>
                  </a:lnTo>
                  <a:lnTo>
                    <a:pt x="15733" y="8769"/>
                  </a:lnTo>
                  <a:lnTo>
                    <a:pt x="15862" y="8769"/>
                  </a:lnTo>
                  <a:lnTo>
                    <a:pt x="16120" y="8640"/>
                  </a:lnTo>
                  <a:lnTo>
                    <a:pt x="16120" y="8382"/>
                  </a:lnTo>
                  <a:lnTo>
                    <a:pt x="15991" y="8253"/>
                  </a:lnTo>
                  <a:lnTo>
                    <a:pt x="15088" y="7737"/>
                  </a:lnTo>
                  <a:close/>
                  <a:moveTo>
                    <a:pt x="16765" y="8769"/>
                  </a:moveTo>
                  <a:lnTo>
                    <a:pt x="16507" y="8898"/>
                  </a:lnTo>
                  <a:lnTo>
                    <a:pt x="16507" y="9027"/>
                  </a:lnTo>
                  <a:lnTo>
                    <a:pt x="16636" y="9285"/>
                  </a:lnTo>
                  <a:lnTo>
                    <a:pt x="17539" y="9672"/>
                  </a:lnTo>
                  <a:lnTo>
                    <a:pt x="17667" y="9801"/>
                  </a:lnTo>
                  <a:lnTo>
                    <a:pt x="17925" y="9672"/>
                  </a:lnTo>
                  <a:lnTo>
                    <a:pt x="17925" y="9414"/>
                  </a:lnTo>
                  <a:lnTo>
                    <a:pt x="17796" y="9285"/>
                  </a:lnTo>
                  <a:lnTo>
                    <a:pt x="16894" y="8769"/>
                  </a:lnTo>
                  <a:close/>
                  <a:moveTo>
                    <a:pt x="18570" y="9672"/>
                  </a:moveTo>
                  <a:lnTo>
                    <a:pt x="18441" y="9801"/>
                  </a:lnTo>
                  <a:lnTo>
                    <a:pt x="18312" y="10058"/>
                  </a:lnTo>
                  <a:lnTo>
                    <a:pt x="18441" y="10187"/>
                  </a:lnTo>
                  <a:lnTo>
                    <a:pt x="19473" y="10703"/>
                  </a:lnTo>
                  <a:lnTo>
                    <a:pt x="19731" y="10574"/>
                  </a:lnTo>
                  <a:lnTo>
                    <a:pt x="19731" y="10445"/>
                  </a:lnTo>
                  <a:lnTo>
                    <a:pt x="19602" y="10187"/>
                  </a:lnTo>
                  <a:lnTo>
                    <a:pt x="18699" y="9801"/>
                  </a:lnTo>
                  <a:lnTo>
                    <a:pt x="18570" y="9672"/>
                  </a:lnTo>
                  <a:close/>
                  <a:moveTo>
                    <a:pt x="20375" y="10703"/>
                  </a:moveTo>
                  <a:lnTo>
                    <a:pt x="20247" y="10832"/>
                  </a:lnTo>
                  <a:lnTo>
                    <a:pt x="20247" y="11090"/>
                  </a:lnTo>
                  <a:lnTo>
                    <a:pt x="20375" y="11219"/>
                  </a:lnTo>
                  <a:lnTo>
                    <a:pt x="21278" y="11606"/>
                  </a:lnTo>
                  <a:lnTo>
                    <a:pt x="21407" y="11735"/>
                  </a:lnTo>
                  <a:lnTo>
                    <a:pt x="21536" y="11606"/>
                  </a:lnTo>
                  <a:lnTo>
                    <a:pt x="21665" y="11348"/>
                  </a:lnTo>
                  <a:lnTo>
                    <a:pt x="21536" y="11219"/>
                  </a:lnTo>
                  <a:lnTo>
                    <a:pt x="20633" y="10703"/>
                  </a:lnTo>
                  <a:close/>
                  <a:moveTo>
                    <a:pt x="22181" y="11735"/>
                  </a:moveTo>
                  <a:lnTo>
                    <a:pt x="22052" y="11864"/>
                  </a:lnTo>
                  <a:lnTo>
                    <a:pt x="22052" y="11993"/>
                  </a:lnTo>
                  <a:lnTo>
                    <a:pt x="22181" y="12122"/>
                  </a:lnTo>
                  <a:lnTo>
                    <a:pt x="23084" y="12637"/>
                  </a:lnTo>
                  <a:lnTo>
                    <a:pt x="23212" y="12637"/>
                  </a:lnTo>
                  <a:lnTo>
                    <a:pt x="23470" y="12509"/>
                  </a:lnTo>
                  <a:lnTo>
                    <a:pt x="23470" y="12380"/>
                  </a:lnTo>
                  <a:lnTo>
                    <a:pt x="23341" y="12251"/>
                  </a:lnTo>
                  <a:lnTo>
                    <a:pt x="22439" y="11735"/>
                  </a:lnTo>
                  <a:close/>
                  <a:moveTo>
                    <a:pt x="23986" y="12637"/>
                  </a:moveTo>
                  <a:lnTo>
                    <a:pt x="23857" y="12766"/>
                  </a:lnTo>
                  <a:lnTo>
                    <a:pt x="23857" y="13024"/>
                  </a:lnTo>
                  <a:lnTo>
                    <a:pt x="23986" y="13153"/>
                  </a:lnTo>
                  <a:lnTo>
                    <a:pt x="24889" y="13669"/>
                  </a:lnTo>
                  <a:lnTo>
                    <a:pt x="25018" y="13669"/>
                  </a:lnTo>
                  <a:lnTo>
                    <a:pt x="25276" y="13540"/>
                  </a:lnTo>
                  <a:lnTo>
                    <a:pt x="25276" y="13282"/>
                  </a:lnTo>
                  <a:lnTo>
                    <a:pt x="25147" y="13153"/>
                  </a:lnTo>
                  <a:lnTo>
                    <a:pt x="24244" y="12637"/>
                  </a:lnTo>
                  <a:close/>
                  <a:moveTo>
                    <a:pt x="25921" y="13669"/>
                  </a:moveTo>
                  <a:lnTo>
                    <a:pt x="25663" y="13798"/>
                  </a:lnTo>
                  <a:lnTo>
                    <a:pt x="25663" y="13927"/>
                  </a:lnTo>
                  <a:lnTo>
                    <a:pt x="25792" y="14056"/>
                  </a:lnTo>
                  <a:lnTo>
                    <a:pt x="26694" y="14572"/>
                  </a:lnTo>
                  <a:lnTo>
                    <a:pt x="26823" y="14572"/>
                  </a:lnTo>
                  <a:lnTo>
                    <a:pt x="27081" y="14443"/>
                  </a:lnTo>
                  <a:lnTo>
                    <a:pt x="27081" y="14314"/>
                  </a:lnTo>
                  <a:lnTo>
                    <a:pt x="26952" y="14185"/>
                  </a:lnTo>
                  <a:lnTo>
                    <a:pt x="26049" y="13669"/>
                  </a:lnTo>
                  <a:close/>
                  <a:moveTo>
                    <a:pt x="27726" y="14572"/>
                  </a:moveTo>
                  <a:lnTo>
                    <a:pt x="27597" y="14701"/>
                  </a:lnTo>
                  <a:lnTo>
                    <a:pt x="27597" y="14959"/>
                  </a:lnTo>
                  <a:lnTo>
                    <a:pt x="27726" y="15088"/>
                  </a:lnTo>
                  <a:lnTo>
                    <a:pt x="28629" y="15603"/>
                  </a:lnTo>
                  <a:lnTo>
                    <a:pt x="28757" y="15603"/>
                  </a:lnTo>
                  <a:lnTo>
                    <a:pt x="28886" y="15474"/>
                  </a:lnTo>
                  <a:lnTo>
                    <a:pt x="28886" y="15217"/>
                  </a:lnTo>
                  <a:lnTo>
                    <a:pt x="28886" y="15088"/>
                  </a:lnTo>
                  <a:lnTo>
                    <a:pt x="27855" y="14572"/>
                  </a:lnTo>
                  <a:close/>
                  <a:moveTo>
                    <a:pt x="29531" y="15603"/>
                  </a:moveTo>
                  <a:lnTo>
                    <a:pt x="29402" y="15732"/>
                  </a:lnTo>
                  <a:lnTo>
                    <a:pt x="29402" y="15861"/>
                  </a:lnTo>
                  <a:lnTo>
                    <a:pt x="29531" y="16119"/>
                  </a:lnTo>
                  <a:lnTo>
                    <a:pt x="30434" y="16506"/>
                  </a:lnTo>
                  <a:lnTo>
                    <a:pt x="30563" y="16635"/>
                  </a:lnTo>
                  <a:lnTo>
                    <a:pt x="30821" y="16506"/>
                  </a:lnTo>
                  <a:lnTo>
                    <a:pt x="30821" y="16248"/>
                  </a:lnTo>
                  <a:lnTo>
                    <a:pt x="30692" y="16119"/>
                  </a:lnTo>
                  <a:lnTo>
                    <a:pt x="29789" y="15603"/>
                  </a:lnTo>
                  <a:close/>
                  <a:moveTo>
                    <a:pt x="31337" y="16506"/>
                  </a:moveTo>
                  <a:lnTo>
                    <a:pt x="31208" y="16635"/>
                  </a:lnTo>
                  <a:lnTo>
                    <a:pt x="31208" y="16893"/>
                  </a:lnTo>
                  <a:lnTo>
                    <a:pt x="31337" y="17022"/>
                  </a:lnTo>
                  <a:lnTo>
                    <a:pt x="32239" y="17538"/>
                  </a:lnTo>
                  <a:lnTo>
                    <a:pt x="32368" y="17538"/>
                  </a:lnTo>
                  <a:lnTo>
                    <a:pt x="32626" y="17409"/>
                  </a:lnTo>
                  <a:lnTo>
                    <a:pt x="32626" y="17280"/>
                  </a:lnTo>
                  <a:lnTo>
                    <a:pt x="32497" y="17022"/>
                  </a:lnTo>
                  <a:lnTo>
                    <a:pt x="31594" y="16635"/>
                  </a:lnTo>
                  <a:lnTo>
                    <a:pt x="31337" y="16506"/>
                  </a:lnTo>
                  <a:close/>
                  <a:moveTo>
                    <a:pt x="33271" y="17538"/>
                  </a:moveTo>
                  <a:lnTo>
                    <a:pt x="33013" y="17667"/>
                  </a:lnTo>
                  <a:lnTo>
                    <a:pt x="33013" y="17925"/>
                  </a:lnTo>
                  <a:lnTo>
                    <a:pt x="33142" y="18054"/>
                  </a:lnTo>
                  <a:lnTo>
                    <a:pt x="34045" y="18440"/>
                  </a:lnTo>
                  <a:lnTo>
                    <a:pt x="34174" y="18569"/>
                  </a:lnTo>
                  <a:lnTo>
                    <a:pt x="34431" y="18440"/>
                  </a:lnTo>
                  <a:lnTo>
                    <a:pt x="34431" y="18183"/>
                  </a:lnTo>
                  <a:lnTo>
                    <a:pt x="34302" y="18054"/>
                  </a:lnTo>
                  <a:lnTo>
                    <a:pt x="33400" y="17538"/>
                  </a:lnTo>
                  <a:close/>
                  <a:moveTo>
                    <a:pt x="35076" y="18569"/>
                  </a:moveTo>
                  <a:lnTo>
                    <a:pt x="34947" y="18698"/>
                  </a:lnTo>
                  <a:lnTo>
                    <a:pt x="34818" y="18827"/>
                  </a:lnTo>
                  <a:lnTo>
                    <a:pt x="34947" y="18956"/>
                  </a:lnTo>
                  <a:lnTo>
                    <a:pt x="35979" y="19472"/>
                  </a:lnTo>
                  <a:lnTo>
                    <a:pt x="36237" y="19343"/>
                  </a:lnTo>
                  <a:lnTo>
                    <a:pt x="36237" y="19214"/>
                  </a:lnTo>
                  <a:lnTo>
                    <a:pt x="36108" y="19085"/>
                  </a:lnTo>
                  <a:lnTo>
                    <a:pt x="35205" y="18569"/>
                  </a:lnTo>
                  <a:close/>
                  <a:moveTo>
                    <a:pt x="36882" y="19472"/>
                  </a:moveTo>
                  <a:lnTo>
                    <a:pt x="36753" y="19601"/>
                  </a:lnTo>
                  <a:lnTo>
                    <a:pt x="36753" y="19859"/>
                  </a:lnTo>
                  <a:lnTo>
                    <a:pt x="36882" y="19988"/>
                  </a:lnTo>
                  <a:lnTo>
                    <a:pt x="37784" y="20504"/>
                  </a:lnTo>
                  <a:lnTo>
                    <a:pt x="37913" y="20504"/>
                  </a:lnTo>
                  <a:lnTo>
                    <a:pt x="38042" y="20375"/>
                  </a:lnTo>
                  <a:lnTo>
                    <a:pt x="38171" y="20117"/>
                  </a:lnTo>
                  <a:lnTo>
                    <a:pt x="38042" y="19988"/>
                  </a:lnTo>
                  <a:lnTo>
                    <a:pt x="37139" y="19472"/>
                  </a:lnTo>
                  <a:close/>
                  <a:moveTo>
                    <a:pt x="38687" y="20504"/>
                  </a:moveTo>
                  <a:lnTo>
                    <a:pt x="38558" y="20633"/>
                  </a:lnTo>
                  <a:lnTo>
                    <a:pt x="38558" y="20762"/>
                  </a:lnTo>
                  <a:lnTo>
                    <a:pt x="38687" y="20891"/>
                  </a:lnTo>
                  <a:lnTo>
                    <a:pt x="39590" y="21406"/>
                  </a:lnTo>
                  <a:lnTo>
                    <a:pt x="39719" y="21406"/>
                  </a:lnTo>
                  <a:lnTo>
                    <a:pt x="39976" y="21277"/>
                  </a:lnTo>
                  <a:lnTo>
                    <a:pt x="39976" y="21148"/>
                  </a:lnTo>
                  <a:lnTo>
                    <a:pt x="39848" y="21019"/>
                  </a:lnTo>
                  <a:lnTo>
                    <a:pt x="38945" y="20504"/>
                  </a:lnTo>
                  <a:close/>
                  <a:moveTo>
                    <a:pt x="40492" y="21406"/>
                  </a:moveTo>
                  <a:lnTo>
                    <a:pt x="40363" y="21535"/>
                  </a:lnTo>
                  <a:lnTo>
                    <a:pt x="40363" y="21793"/>
                  </a:lnTo>
                  <a:lnTo>
                    <a:pt x="40492" y="21922"/>
                  </a:lnTo>
                  <a:lnTo>
                    <a:pt x="41395" y="22438"/>
                  </a:lnTo>
                  <a:lnTo>
                    <a:pt x="41524" y="22438"/>
                  </a:lnTo>
                  <a:lnTo>
                    <a:pt x="41782" y="22309"/>
                  </a:lnTo>
                  <a:lnTo>
                    <a:pt x="41782" y="22051"/>
                  </a:lnTo>
                  <a:lnTo>
                    <a:pt x="41653" y="21922"/>
                  </a:lnTo>
                  <a:lnTo>
                    <a:pt x="40750" y="21406"/>
                  </a:lnTo>
                  <a:close/>
                  <a:moveTo>
                    <a:pt x="42427" y="22438"/>
                  </a:moveTo>
                  <a:lnTo>
                    <a:pt x="42169" y="22567"/>
                  </a:lnTo>
                  <a:lnTo>
                    <a:pt x="42169" y="22696"/>
                  </a:lnTo>
                  <a:lnTo>
                    <a:pt x="42298" y="22954"/>
                  </a:lnTo>
                  <a:lnTo>
                    <a:pt x="43200" y="23341"/>
                  </a:lnTo>
                  <a:lnTo>
                    <a:pt x="43329" y="23470"/>
                  </a:lnTo>
                  <a:lnTo>
                    <a:pt x="43587" y="23341"/>
                  </a:lnTo>
                  <a:lnTo>
                    <a:pt x="43587" y="23083"/>
                  </a:lnTo>
                  <a:lnTo>
                    <a:pt x="43458" y="22954"/>
                  </a:lnTo>
                  <a:lnTo>
                    <a:pt x="42556" y="22438"/>
                  </a:lnTo>
                  <a:close/>
                  <a:moveTo>
                    <a:pt x="44232" y="23341"/>
                  </a:moveTo>
                  <a:lnTo>
                    <a:pt x="44103" y="23470"/>
                  </a:lnTo>
                  <a:lnTo>
                    <a:pt x="44103" y="23728"/>
                  </a:lnTo>
                  <a:lnTo>
                    <a:pt x="44232" y="23856"/>
                  </a:lnTo>
                  <a:lnTo>
                    <a:pt x="45135" y="24372"/>
                  </a:lnTo>
                  <a:lnTo>
                    <a:pt x="45264" y="24372"/>
                  </a:lnTo>
                  <a:lnTo>
                    <a:pt x="45393" y="24243"/>
                  </a:lnTo>
                  <a:lnTo>
                    <a:pt x="45521" y="24114"/>
                  </a:lnTo>
                  <a:lnTo>
                    <a:pt x="45393" y="23856"/>
                  </a:lnTo>
                  <a:lnTo>
                    <a:pt x="44361" y="23470"/>
                  </a:lnTo>
                  <a:lnTo>
                    <a:pt x="44232" y="23341"/>
                  </a:lnTo>
                  <a:close/>
                </a:path>
              </a:pathLst>
            </a:custGeom>
            <a:solidFill>
              <a:srgbClr val="B3D0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25" name="Google Shape;225;p17"/>
            <p:cNvSpPr/>
            <p:nvPr/>
          </p:nvSpPr>
          <p:spPr>
            <a:xfrm>
              <a:off x="6364875" y="2033800"/>
              <a:ext cx="22575" cy="32250"/>
            </a:xfrm>
            <a:custGeom>
              <a:avLst/>
              <a:gdLst/>
              <a:ahLst/>
              <a:cxnLst/>
              <a:rect l="l" t="t" r="r" b="b"/>
              <a:pathLst>
                <a:path w="903" h="1290" extrusionOk="0">
                  <a:moveTo>
                    <a:pt x="129" y="0"/>
                  </a:moveTo>
                  <a:lnTo>
                    <a:pt x="0" y="129"/>
                  </a:lnTo>
                  <a:lnTo>
                    <a:pt x="0" y="387"/>
                  </a:lnTo>
                  <a:lnTo>
                    <a:pt x="129" y="516"/>
                  </a:lnTo>
                  <a:lnTo>
                    <a:pt x="387" y="645"/>
                  </a:lnTo>
                  <a:lnTo>
                    <a:pt x="387" y="1032"/>
                  </a:lnTo>
                  <a:lnTo>
                    <a:pt x="516" y="1161"/>
                  </a:lnTo>
                  <a:lnTo>
                    <a:pt x="645" y="1290"/>
                  </a:lnTo>
                  <a:lnTo>
                    <a:pt x="903" y="1161"/>
                  </a:lnTo>
                  <a:lnTo>
                    <a:pt x="903" y="1032"/>
                  </a:lnTo>
                  <a:lnTo>
                    <a:pt x="903" y="516"/>
                  </a:lnTo>
                  <a:lnTo>
                    <a:pt x="774" y="258"/>
                  </a:lnTo>
                  <a:lnTo>
                    <a:pt x="387" y="0"/>
                  </a:lnTo>
                  <a:close/>
                </a:path>
              </a:pathLst>
            </a:custGeom>
            <a:solidFill>
              <a:srgbClr val="B3D0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26" name="Google Shape;226;p17"/>
            <p:cNvSpPr/>
            <p:nvPr/>
          </p:nvSpPr>
          <p:spPr>
            <a:xfrm>
              <a:off x="6374550" y="2078925"/>
              <a:ext cx="12900" cy="1786050"/>
            </a:xfrm>
            <a:custGeom>
              <a:avLst/>
              <a:gdLst/>
              <a:ahLst/>
              <a:cxnLst/>
              <a:rect l="l" t="t" r="r" b="b"/>
              <a:pathLst>
                <a:path w="516" h="71442" extrusionOk="0">
                  <a:moveTo>
                    <a:pt x="129" y="1"/>
                  </a:moveTo>
                  <a:lnTo>
                    <a:pt x="0" y="259"/>
                  </a:lnTo>
                  <a:lnTo>
                    <a:pt x="0" y="1290"/>
                  </a:lnTo>
                  <a:lnTo>
                    <a:pt x="129" y="1419"/>
                  </a:lnTo>
                  <a:lnTo>
                    <a:pt x="258" y="1548"/>
                  </a:lnTo>
                  <a:lnTo>
                    <a:pt x="516" y="1419"/>
                  </a:lnTo>
                  <a:lnTo>
                    <a:pt x="516" y="1290"/>
                  </a:lnTo>
                  <a:lnTo>
                    <a:pt x="516" y="259"/>
                  </a:lnTo>
                  <a:lnTo>
                    <a:pt x="516" y="1"/>
                  </a:lnTo>
                  <a:close/>
                  <a:moveTo>
                    <a:pt x="129" y="2064"/>
                  </a:moveTo>
                  <a:lnTo>
                    <a:pt x="0" y="2322"/>
                  </a:lnTo>
                  <a:lnTo>
                    <a:pt x="0" y="3353"/>
                  </a:lnTo>
                  <a:lnTo>
                    <a:pt x="129" y="3482"/>
                  </a:lnTo>
                  <a:lnTo>
                    <a:pt x="258" y="3611"/>
                  </a:lnTo>
                  <a:lnTo>
                    <a:pt x="516" y="3482"/>
                  </a:lnTo>
                  <a:lnTo>
                    <a:pt x="516" y="3353"/>
                  </a:lnTo>
                  <a:lnTo>
                    <a:pt x="516" y="2322"/>
                  </a:lnTo>
                  <a:lnTo>
                    <a:pt x="516" y="2064"/>
                  </a:lnTo>
                  <a:close/>
                  <a:moveTo>
                    <a:pt x="129" y="4127"/>
                  </a:moveTo>
                  <a:lnTo>
                    <a:pt x="0" y="4385"/>
                  </a:lnTo>
                  <a:lnTo>
                    <a:pt x="0" y="5417"/>
                  </a:lnTo>
                  <a:lnTo>
                    <a:pt x="129" y="5546"/>
                  </a:lnTo>
                  <a:lnTo>
                    <a:pt x="258" y="5675"/>
                  </a:lnTo>
                  <a:lnTo>
                    <a:pt x="516" y="5546"/>
                  </a:lnTo>
                  <a:lnTo>
                    <a:pt x="516" y="5417"/>
                  </a:lnTo>
                  <a:lnTo>
                    <a:pt x="516" y="4385"/>
                  </a:lnTo>
                  <a:lnTo>
                    <a:pt x="516" y="4127"/>
                  </a:lnTo>
                  <a:close/>
                  <a:moveTo>
                    <a:pt x="129" y="6190"/>
                  </a:moveTo>
                  <a:lnTo>
                    <a:pt x="0" y="6448"/>
                  </a:lnTo>
                  <a:lnTo>
                    <a:pt x="0" y="7480"/>
                  </a:lnTo>
                  <a:lnTo>
                    <a:pt x="129" y="7609"/>
                  </a:lnTo>
                  <a:lnTo>
                    <a:pt x="258" y="7738"/>
                  </a:lnTo>
                  <a:lnTo>
                    <a:pt x="516" y="7609"/>
                  </a:lnTo>
                  <a:lnTo>
                    <a:pt x="516" y="7480"/>
                  </a:lnTo>
                  <a:lnTo>
                    <a:pt x="516" y="6448"/>
                  </a:lnTo>
                  <a:lnTo>
                    <a:pt x="516" y="6190"/>
                  </a:lnTo>
                  <a:close/>
                  <a:moveTo>
                    <a:pt x="129" y="8254"/>
                  </a:moveTo>
                  <a:lnTo>
                    <a:pt x="0" y="8512"/>
                  </a:lnTo>
                  <a:lnTo>
                    <a:pt x="0" y="9543"/>
                  </a:lnTo>
                  <a:lnTo>
                    <a:pt x="129" y="9672"/>
                  </a:lnTo>
                  <a:lnTo>
                    <a:pt x="258" y="9801"/>
                  </a:lnTo>
                  <a:lnTo>
                    <a:pt x="516" y="9672"/>
                  </a:lnTo>
                  <a:lnTo>
                    <a:pt x="516" y="9543"/>
                  </a:lnTo>
                  <a:lnTo>
                    <a:pt x="516" y="8512"/>
                  </a:lnTo>
                  <a:lnTo>
                    <a:pt x="516" y="8254"/>
                  </a:lnTo>
                  <a:close/>
                  <a:moveTo>
                    <a:pt x="129" y="10317"/>
                  </a:moveTo>
                  <a:lnTo>
                    <a:pt x="0" y="10575"/>
                  </a:lnTo>
                  <a:lnTo>
                    <a:pt x="0" y="11606"/>
                  </a:lnTo>
                  <a:lnTo>
                    <a:pt x="129" y="11735"/>
                  </a:lnTo>
                  <a:lnTo>
                    <a:pt x="258" y="11864"/>
                  </a:lnTo>
                  <a:lnTo>
                    <a:pt x="516" y="11735"/>
                  </a:lnTo>
                  <a:lnTo>
                    <a:pt x="516" y="11606"/>
                  </a:lnTo>
                  <a:lnTo>
                    <a:pt x="516" y="10575"/>
                  </a:lnTo>
                  <a:lnTo>
                    <a:pt x="516" y="10317"/>
                  </a:lnTo>
                  <a:close/>
                  <a:moveTo>
                    <a:pt x="129" y="12380"/>
                  </a:moveTo>
                  <a:lnTo>
                    <a:pt x="0" y="12638"/>
                  </a:lnTo>
                  <a:lnTo>
                    <a:pt x="0" y="13670"/>
                  </a:lnTo>
                  <a:lnTo>
                    <a:pt x="129" y="13799"/>
                  </a:lnTo>
                  <a:lnTo>
                    <a:pt x="258" y="13928"/>
                  </a:lnTo>
                  <a:lnTo>
                    <a:pt x="516" y="13799"/>
                  </a:lnTo>
                  <a:lnTo>
                    <a:pt x="516" y="13670"/>
                  </a:lnTo>
                  <a:lnTo>
                    <a:pt x="516" y="12638"/>
                  </a:lnTo>
                  <a:lnTo>
                    <a:pt x="516" y="12380"/>
                  </a:lnTo>
                  <a:close/>
                  <a:moveTo>
                    <a:pt x="129" y="14443"/>
                  </a:moveTo>
                  <a:lnTo>
                    <a:pt x="0" y="14701"/>
                  </a:lnTo>
                  <a:lnTo>
                    <a:pt x="0" y="15733"/>
                  </a:lnTo>
                  <a:lnTo>
                    <a:pt x="129" y="15862"/>
                  </a:lnTo>
                  <a:lnTo>
                    <a:pt x="258" y="15991"/>
                  </a:lnTo>
                  <a:lnTo>
                    <a:pt x="516" y="15862"/>
                  </a:lnTo>
                  <a:lnTo>
                    <a:pt x="516" y="15733"/>
                  </a:lnTo>
                  <a:lnTo>
                    <a:pt x="516" y="14701"/>
                  </a:lnTo>
                  <a:lnTo>
                    <a:pt x="516" y="14443"/>
                  </a:lnTo>
                  <a:close/>
                  <a:moveTo>
                    <a:pt x="258" y="16378"/>
                  </a:moveTo>
                  <a:lnTo>
                    <a:pt x="129" y="16507"/>
                  </a:lnTo>
                  <a:lnTo>
                    <a:pt x="0" y="16636"/>
                  </a:lnTo>
                  <a:lnTo>
                    <a:pt x="0" y="17667"/>
                  </a:lnTo>
                  <a:lnTo>
                    <a:pt x="129" y="17925"/>
                  </a:lnTo>
                  <a:lnTo>
                    <a:pt x="516" y="17925"/>
                  </a:lnTo>
                  <a:lnTo>
                    <a:pt x="516" y="17667"/>
                  </a:lnTo>
                  <a:lnTo>
                    <a:pt x="516" y="16636"/>
                  </a:lnTo>
                  <a:lnTo>
                    <a:pt x="516" y="16507"/>
                  </a:lnTo>
                  <a:lnTo>
                    <a:pt x="258" y="16378"/>
                  </a:lnTo>
                  <a:close/>
                  <a:moveTo>
                    <a:pt x="258" y="18441"/>
                  </a:moveTo>
                  <a:lnTo>
                    <a:pt x="129" y="18570"/>
                  </a:lnTo>
                  <a:lnTo>
                    <a:pt x="0" y="18699"/>
                  </a:lnTo>
                  <a:lnTo>
                    <a:pt x="0" y="19731"/>
                  </a:lnTo>
                  <a:lnTo>
                    <a:pt x="129" y="19988"/>
                  </a:lnTo>
                  <a:lnTo>
                    <a:pt x="516" y="19988"/>
                  </a:lnTo>
                  <a:lnTo>
                    <a:pt x="516" y="19731"/>
                  </a:lnTo>
                  <a:lnTo>
                    <a:pt x="516" y="18699"/>
                  </a:lnTo>
                  <a:lnTo>
                    <a:pt x="516" y="18570"/>
                  </a:lnTo>
                  <a:lnTo>
                    <a:pt x="258" y="18441"/>
                  </a:lnTo>
                  <a:close/>
                  <a:moveTo>
                    <a:pt x="258" y="20504"/>
                  </a:moveTo>
                  <a:lnTo>
                    <a:pt x="129" y="20633"/>
                  </a:lnTo>
                  <a:lnTo>
                    <a:pt x="0" y="20762"/>
                  </a:lnTo>
                  <a:lnTo>
                    <a:pt x="0" y="21794"/>
                  </a:lnTo>
                  <a:lnTo>
                    <a:pt x="129" y="22052"/>
                  </a:lnTo>
                  <a:lnTo>
                    <a:pt x="516" y="22052"/>
                  </a:lnTo>
                  <a:lnTo>
                    <a:pt x="516" y="21794"/>
                  </a:lnTo>
                  <a:lnTo>
                    <a:pt x="516" y="20762"/>
                  </a:lnTo>
                  <a:lnTo>
                    <a:pt x="516" y="20633"/>
                  </a:lnTo>
                  <a:lnTo>
                    <a:pt x="258" y="20504"/>
                  </a:lnTo>
                  <a:close/>
                  <a:moveTo>
                    <a:pt x="258" y="22568"/>
                  </a:moveTo>
                  <a:lnTo>
                    <a:pt x="129" y="22697"/>
                  </a:lnTo>
                  <a:lnTo>
                    <a:pt x="0" y="22825"/>
                  </a:lnTo>
                  <a:lnTo>
                    <a:pt x="0" y="23857"/>
                  </a:lnTo>
                  <a:lnTo>
                    <a:pt x="129" y="24115"/>
                  </a:lnTo>
                  <a:lnTo>
                    <a:pt x="516" y="24115"/>
                  </a:lnTo>
                  <a:lnTo>
                    <a:pt x="516" y="23857"/>
                  </a:lnTo>
                  <a:lnTo>
                    <a:pt x="516" y="22825"/>
                  </a:lnTo>
                  <a:lnTo>
                    <a:pt x="516" y="22697"/>
                  </a:lnTo>
                  <a:lnTo>
                    <a:pt x="258" y="22568"/>
                  </a:lnTo>
                  <a:close/>
                  <a:moveTo>
                    <a:pt x="258" y="24631"/>
                  </a:moveTo>
                  <a:lnTo>
                    <a:pt x="129" y="24760"/>
                  </a:lnTo>
                  <a:lnTo>
                    <a:pt x="0" y="24889"/>
                  </a:lnTo>
                  <a:lnTo>
                    <a:pt x="0" y="25920"/>
                  </a:lnTo>
                  <a:lnTo>
                    <a:pt x="129" y="26178"/>
                  </a:lnTo>
                  <a:lnTo>
                    <a:pt x="516" y="26178"/>
                  </a:lnTo>
                  <a:lnTo>
                    <a:pt x="516" y="25920"/>
                  </a:lnTo>
                  <a:lnTo>
                    <a:pt x="516" y="24889"/>
                  </a:lnTo>
                  <a:lnTo>
                    <a:pt x="516" y="24760"/>
                  </a:lnTo>
                  <a:lnTo>
                    <a:pt x="258" y="24631"/>
                  </a:lnTo>
                  <a:close/>
                  <a:moveTo>
                    <a:pt x="258" y="26694"/>
                  </a:moveTo>
                  <a:lnTo>
                    <a:pt x="129" y="26823"/>
                  </a:lnTo>
                  <a:lnTo>
                    <a:pt x="0" y="26952"/>
                  </a:lnTo>
                  <a:lnTo>
                    <a:pt x="0" y="27984"/>
                  </a:lnTo>
                  <a:lnTo>
                    <a:pt x="129" y="28242"/>
                  </a:lnTo>
                  <a:lnTo>
                    <a:pt x="516" y="28242"/>
                  </a:lnTo>
                  <a:lnTo>
                    <a:pt x="516" y="27984"/>
                  </a:lnTo>
                  <a:lnTo>
                    <a:pt x="516" y="26952"/>
                  </a:lnTo>
                  <a:lnTo>
                    <a:pt x="516" y="26823"/>
                  </a:lnTo>
                  <a:lnTo>
                    <a:pt x="258" y="26694"/>
                  </a:lnTo>
                  <a:close/>
                  <a:moveTo>
                    <a:pt x="258" y="28757"/>
                  </a:moveTo>
                  <a:lnTo>
                    <a:pt x="129" y="28886"/>
                  </a:lnTo>
                  <a:lnTo>
                    <a:pt x="0" y="29015"/>
                  </a:lnTo>
                  <a:lnTo>
                    <a:pt x="0" y="30047"/>
                  </a:lnTo>
                  <a:lnTo>
                    <a:pt x="129" y="30305"/>
                  </a:lnTo>
                  <a:lnTo>
                    <a:pt x="516" y="30305"/>
                  </a:lnTo>
                  <a:lnTo>
                    <a:pt x="516" y="30047"/>
                  </a:lnTo>
                  <a:lnTo>
                    <a:pt x="516" y="29015"/>
                  </a:lnTo>
                  <a:lnTo>
                    <a:pt x="516" y="28886"/>
                  </a:lnTo>
                  <a:lnTo>
                    <a:pt x="258" y="28757"/>
                  </a:lnTo>
                  <a:close/>
                  <a:moveTo>
                    <a:pt x="258" y="30821"/>
                  </a:moveTo>
                  <a:lnTo>
                    <a:pt x="129" y="30950"/>
                  </a:lnTo>
                  <a:lnTo>
                    <a:pt x="0" y="31079"/>
                  </a:lnTo>
                  <a:lnTo>
                    <a:pt x="0" y="32110"/>
                  </a:lnTo>
                  <a:lnTo>
                    <a:pt x="129" y="32368"/>
                  </a:lnTo>
                  <a:lnTo>
                    <a:pt x="516" y="32368"/>
                  </a:lnTo>
                  <a:lnTo>
                    <a:pt x="516" y="32110"/>
                  </a:lnTo>
                  <a:lnTo>
                    <a:pt x="516" y="31079"/>
                  </a:lnTo>
                  <a:lnTo>
                    <a:pt x="516" y="30950"/>
                  </a:lnTo>
                  <a:lnTo>
                    <a:pt x="258" y="30821"/>
                  </a:lnTo>
                  <a:close/>
                  <a:moveTo>
                    <a:pt x="258" y="32884"/>
                  </a:moveTo>
                  <a:lnTo>
                    <a:pt x="129" y="33013"/>
                  </a:lnTo>
                  <a:lnTo>
                    <a:pt x="0" y="33142"/>
                  </a:lnTo>
                  <a:lnTo>
                    <a:pt x="0" y="34173"/>
                  </a:lnTo>
                  <a:lnTo>
                    <a:pt x="129" y="34431"/>
                  </a:lnTo>
                  <a:lnTo>
                    <a:pt x="516" y="34431"/>
                  </a:lnTo>
                  <a:lnTo>
                    <a:pt x="516" y="34173"/>
                  </a:lnTo>
                  <a:lnTo>
                    <a:pt x="516" y="33142"/>
                  </a:lnTo>
                  <a:lnTo>
                    <a:pt x="516" y="33013"/>
                  </a:lnTo>
                  <a:lnTo>
                    <a:pt x="258" y="32884"/>
                  </a:lnTo>
                  <a:close/>
                  <a:moveTo>
                    <a:pt x="258" y="34947"/>
                  </a:moveTo>
                  <a:lnTo>
                    <a:pt x="129" y="35076"/>
                  </a:lnTo>
                  <a:lnTo>
                    <a:pt x="0" y="35205"/>
                  </a:lnTo>
                  <a:lnTo>
                    <a:pt x="0" y="36237"/>
                  </a:lnTo>
                  <a:lnTo>
                    <a:pt x="129" y="36495"/>
                  </a:lnTo>
                  <a:lnTo>
                    <a:pt x="516" y="36495"/>
                  </a:lnTo>
                  <a:lnTo>
                    <a:pt x="516" y="36237"/>
                  </a:lnTo>
                  <a:lnTo>
                    <a:pt x="516" y="35205"/>
                  </a:lnTo>
                  <a:lnTo>
                    <a:pt x="516" y="35076"/>
                  </a:lnTo>
                  <a:lnTo>
                    <a:pt x="258" y="34947"/>
                  </a:lnTo>
                  <a:close/>
                  <a:moveTo>
                    <a:pt x="258" y="37010"/>
                  </a:moveTo>
                  <a:lnTo>
                    <a:pt x="129" y="37139"/>
                  </a:lnTo>
                  <a:lnTo>
                    <a:pt x="0" y="37268"/>
                  </a:lnTo>
                  <a:lnTo>
                    <a:pt x="0" y="38300"/>
                  </a:lnTo>
                  <a:lnTo>
                    <a:pt x="129" y="38558"/>
                  </a:lnTo>
                  <a:lnTo>
                    <a:pt x="516" y="38558"/>
                  </a:lnTo>
                  <a:lnTo>
                    <a:pt x="516" y="38300"/>
                  </a:lnTo>
                  <a:lnTo>
                    <a:pt x="516" y="37268"/>
                  </a:lnTo>
                  <a:lnTo>
                    <a:pt x="516" y="37139"/>
                  </a:lnTo>
                  <a:lnTo>
                    <a:pt x="258" y="37010"/>
                  </a:lnTo>
                  <a:close/>
                  <a:moveTo>
                    <a:pt x="258" y="39074"/>
                  </a:moveTo>
                  <a:lnTo>
                    <a:pt x="129" y="39203"/>
                  </a:lnTo>
                  <a:lnTo>
                    <a:pt x="0" y="39332"/>
                  </a:lnTo>
                  <a:lnTo>
                    <a:pt x="0" y="40363"/>
                  </a:lnTo>
                  <a:lnTo>
                    <a:pt x="129" y="40492"/>
                  </a:lnTo>
                  <a:lnTo>
                    <a:pt x="258" y="40621"/>
                  </a:lnTo>
                  <a:lnTo>
                    <a:pt x="516" y="40492"/>
                  </a:lnTo>
                  <a:lnTo>
                    <a:pt x="516" y="40363"/>
                  </a:lnTo>
                  <a:lnTo>
                    <a:pt x="516" y="39332"/>
                  </a:lnTo>
                  <a:lnTo>
                    <a:pt x="516" y="39203"/>
                  </a:lnTo>
                  <a:lnTo>
                    <a:pt x="258" y="39074"/>
                  </a:lnTo>
                  <a:close/>
                  <a:moveTo>
                    <a:pt x="258" y="41137"/>
                  </a:moveTo>
                  <a:lnTo>
                    <a:pt x="129" y="41266"/>
                  </a:lnTo>
                  <a:lnTo>
                    <a:pt x="0" y="41395"/>
                  </a:lnTo>
                  <a:lnTo>
                    <a:pt x="0" y="42426"/>
                  </a:lnTo>
                  <a:lnTo>
                    <a:pt x="129" y="42555"/>
                  </a:lnTo>
                  <a:lnTo>
                    <a:pt x="258" y="42684"/>
                  </a:lnTo>
                  <a:lnTo>
                    <a:pt x="516" y="42555"/>
                  </a:lnTo>
                  <a:lnTo>
                    <a:pt x="516" y="42426"/>
                  </a:lnTo>
                  <a:lnTo>
                    <a:pt x="516" y="41395"/>
                  </a:lnTo>
                  <a:lnTo>
                    <a:pt x="516" y="41266"/>
                  </a:lnTo>
                  <a:lnTo>
                    <a:pt x="258" y="41137"/>
                  </a:lnTo>
                  <a:close/>
                  <a:moveTo>
                    <a:pt x="258" y="43200"/>
                  </a:moveTo>
                  <a:lnTo>
                    <a:pt x="129" y="43329"/>
                  </a:lnTo>
                  <a:lnTo>
                    <a:pt x="0" y="43458"/>
                  </a:lnTo>
                  <a:lnTo>
                    <a:pt x="0" y="44490"/>
                  </a:lnTo>
                  <a:lnTo>
                    <a:pt x="129" y="44619"/>
                  </a:lnTo>
                  <a:lnTo>
                    <a:pt x="258" y="44748"/>
                  </a:lnTo>
                  <a:lnTo>
                    <a:pt x="516" y="44619"/>
                  </a:lnTo>
                  <a:lnTo>
                    <a:pt x="516" y="44490"/>
                  </a:lnTo>
                  <a:lnTo>
                    <a:pt x="516" y="43458"/>
                  </a:lnTo>
                  <a:lnTo>
                    <a:pt x="516" y="43329"/>
                  </a:lnTo>
                  <a:lnTo>
                    <a:pt x="258" y="43200"/>
                  </a:lnTo>
                  <a:close/>
                  <a:moveTo>
                    <a:pt x="258" y="45263"/>
                  </a:moveTo>
                  <a:lnTo>
                    <a:pt x="129" y="45392"/>
                  </a:lnTo>
                  <a:lnTo>
                    <a:pt x="0" y="45521"/>
                  </a:lnTo>
                  <a:lnTo>
                    <a:pt x="0" y="46553"/>
                  </a:lnTo>
                  <a:lnTo>
                    <a:pt x="129" y="46682"/>
                  </a:lnTo>
                  <a:lnTo>
                    <a:pt x="258" y="46811"/>
                  </a:lnTo>
                  <a:lnTo>
                    <a:pt x="516" y="46682"/>
                  </a:lnTo>
                  <a:lnTo>
                    <a:pt x="516" y="46553"/>
                  </a:lnTo>
                  <a:lnTo>
                    <a:pt x="516" y="45521"/>
                  </a:lnTo>
                  <a:lnTo>
                    <a:pt x="516" y="45392"/>
                  </a:lnTo>
                  <a:lnTo>
                    <a:pt x="258" y="45263"/>
                  </a:lnTo>
                  <a:close/>
                  <a:moveTo>
                    <a:pt x="258" y="47327"/>
                  </a:moveTo>
                  <a:lnTo>
                    <a:pt x="129" y="47456"/>
                  </a:lnTo>
                  <a:lnTo>
                    <a:pt x="0" y="47585"/>
                  </a:lnTo>
                  <a:lnTo>
                    <a:pt x="0" y="48616"/>
                  </a:lnTo>
                  <a:lnTo>
                    <a:pt x="129" y="48745"/>
                  </a:lnTo>
                  <a:lnTo>
                    <a:pt x="258" y="48874"/>
                  </a:lnTo>
                  <a:lnTo>
                    <a:pt x="516" y="48745"/>
                  </a:lnTo>
                  <a:lnTo>
                    <a:pt x="516" y="48616"/>
                  </a:lnTo>
                  <a:lnTo>
                    <a:pt x="516" y="47585"/>
                  </a:lnTo>
                  <a:lnTo>
                    <a:pt x="516" y="47456"/>
                  </a:lnTo>
                  <a:lnTo>
                    <a:pt x="258" y="47327"/>
                  </a:lnTo>
                  <a:close/>
                  <a:moveTo>
                    <a:pt x="129" y="49390"/>
                  </a:moveTo>
                  <a:lnTo>
                    <a:pt x="0" y="49648"/>
                  </a:lnTo>
                  <a:lnTo>
                    <a:pt x="0" y="50680"/>
                  </a:lnTo>
                  <a:lnTo>
                    <a:pt x="129" y="50808"/>
                  </a:lnTo>
                  <a:lnTo>
                    <a:pt x="258" y="50937"/>
                  </a:lnTo>
                  <a:lnTo>
                    <a:pt x="516" y="50808"/>
                  </a:lnTo>
                  <a:lnTo>
                    <a:pt x="516" y="50680"/>
                  </a:lnTo>
                  <a:lnTo>
                    <a:pt x="516" y="49648"/>
                  </a:lnTo>
                  <a:lnTo>
                    <a:pt x="516" y="49390"/>
                  </a:lnTo>
                  <a:close/>
                  <a:moveTo>
                    <a:pt x="129" y="51453"/>
                  </a:moveTo>
                  <a:lnTo>
                    <a:pt x="0" y="51711"/>
                  </a:lnTo>
                  <a:lnTo>
                    <a:pt x="0" y="52743"/>
                  </a:lnTo>
                  <a:lnTo>
                    <a:pt x="129" y="52872"/>
                  </a:lnTo>
                  <a:lnTo>
                    <a:pt x="258" y="53001"/>
                  </a:lnTo>
                  <a:lnTo>
                    <a:pt x="516" y="52872"/>
                  </a:lnTo>
                  <a:lnTo>
                    <a:pt x="516" y="52743"/>
                  </a:lnTo>
                  <a:lnTo>
                    <a:pt x="516" y="51711"/>
                  </a:lnTo>
                  <a:lnTo>
                    <a:pt x="516" y="51453"/>
                  </a:lnTo>
                  <a:close/>
                  <a:moveTo>
                    <a:pt x="129" y="53517"/>
                  </a:moveTo>
                  <a:lnTo>
                    <a:pt x="0" y="53774"/>
                  </a:lnTo>
                  <a:lnTo>
                    <a:pt x="0" y="54806"/>
                  </a:lnTo>
                  <a:lnTo>
                    <a:pt x="129" y="54935"/>
                  </a:lnTo>
                  <a:lnTo>
                    <a:pt x="258" y="55064"/>
                  </a:lnTo>
                  <a:lnTo>
                    <a:pt x="516" y="54935"/>
                  </a:lnTo>
                  <a:lnTo>
                    <a:pt x="516" y="54806"/>
                  </a:lnTo>
                  <a:lnTo>
                    <a:pt x="516" y="53774"/>
                  </a:lnTo>
                  <a:lnTo>
                    <a:pt x="516" y="53517"/>
                  </a:lnTo>
                  <a:close/>
                  <a:moveTo>
                    <a:pt x="129" y="55580"/>
                  </a:moveTo>
                  <a:lnTo>
                    <a:pt x="0" y="55838"/>
                  </a:lnTo>
                  <a:lnTo>
                    <a:pt x="0" y="56869"/>
                  </a:lnTo>
                  <a:lnTo>
                    <a:pt x="129" y="56998"/>
                  </a:lnTo>
                  <a:lnTo>
                    <a:pt x="258" y="57127"/>
                  </a:lnTo>
                  <a:lnTo>
                    <a:pt x="516" y="56998"/>
                  </a:lnTo>
                  <a:lnTo>
                    <a:pt x="516" y="56869"/>
                  </a:lnTo>
                  <a:lnTo>
                    <a:pt x="516" y="55838"/>
                  </a:lnTo>
                  <a:lnTo>
                    <a:pt x="516" y="55580"/>
                  </a:lnTo>
                  <a:close/>
                  <a:moveTo>
                    <a:pt x="129" y="57643"/>
                  </a:moveTo>
                  <a:lnTo>
                    <a:pt x="0" y="57901"/>
                  </a:lnTo>
                  <a:lnTo>
                    <a:pt x="0" y="58933"/>
                  </a:lnTo>
                  <a:lnTo>
                    <a:pt x="129" y="59062"/>
                  </a:lnTo>
                  <a:lnTo>
                    <a:pt x="258" y="59190"/>
                  </a:lnTo>
                  <a:lnTo>
                    <a:pt x="516" y="59062"/>
                  </a:lnTo>
                  <a:lnTo>
                    <a:pt x="516" y="58933"/>
                  </a:lnTo>
                  <a:lnTo>
                    <a:pt x="516" y="57901"/>
                  </a:lnTo>
                  <a:lnTo>
                    <a:pt x="516" y="57643"/>
                  </a:lnTo>
                  <a:close/>
                  <a:moveTo>
                    <a:pt x="129" y="59706"/>
                  </a:moveTo>
                  <a:lnTo>
                    <a:pt x="0" y="59964"/>
                  </a:lnTo>
                  <a:lnTo>
                    <a:pt x="0" y="60996"/>
                  </a:lnTo>
                  <a:lnTo>
                    <a:pt x="129" y="61125"/>
                  </a:lnTo>
                  <a:lnTo>
                    <a:pt x="258" y="61254"/>
                  </a:lnTo>
                  <a:lnTo>
                    <a:pt x="516" y="61125"/>
                  </a:lnTo>
                  <a:lnTo>
                    <a:pt x="516" y="60996"/>
                  </a:lnTo>
                  <a:lnTo>
                    <a:pt x="516" y="59964"/>
                  </a:lnTo>
                  <a:lnTo>
                    <a:pt x="516" y="59706"/>
                  </a:lnTo>
                  <a:close/>
                  <a:moveTo>
                    <a:pt x="129" y="61770"/>
                  </a:moveTo>
                  <a:lnTo>
                    <a:pt x="0" y="62027"/>
                  </a:lnTo>
                  <a:lnTo>
                    <a:pt x="0" y="63059"/>
                  </a:lnTo>
                  <a:lnTo>
                    <a:pt x="129" y="63188"/>
                  </a:lnTo>
                  <a:lnTo>
                    <a:pt x="258" y="63317"/>
                  </a:lnTo>
                  <a:lnTo>
                    <a:pt x="516" y="63188"/>
                  </a:lnTo>
                  <a:lnTo>
                    <a:pt x="516" y="63059"/>
                  </a:lnTo>
                  <a:lnTo>
                    <a:pt x="516" y="62027"/>
                  </a:lnTo>
                  <a:lnTo>
                    <a:pt x="516" y="61770"/>
                  </a:lnTo>
                  <a:close/>
                  <a:moveTo>
                    <a:pt x="129" y="63833"/>
                  </a:moveTo>
                  <a:lnTo>
                    <a:pt x="0" y="64091"/>
                  </a:lnTo>
                  <a:lnTo>
                    <a:pt x="0" y="65122"/>
                  </a:lnTo>
                  <a:lnTo>
                    <a:pt x="129" y="65251"/>
                  </a:lnTo>
                  <a:lnTo>
                    <a:pt x="258" y="65380"/>
                  </a:lnTo>
                  <a:lnTo>
                    <a:pt x="516" y="65251"/>
                  </a:lnTo>
                  <a:lnTo>
                    <a:pt x="516" y="65122"/>
                  </a:lnTo>
                  <a:lnTo>
                    <a:pt x="516" y="64091"/>
                  </a:lnTo>
                  <a:lnTo>
                    <a:pt x="516" y="63833"/>
                  </a:lnTo>
                  <a:close/>
                  <a:moveTo>
                    <a:pt x="129" y="65896"/>
                  </a:moveTo>
                  <a:lnTo>
                    <a:pt x="0" y="66154"/>
                  </a:lnTo>
                  <a:lnTo>
                    <a:pt x="0" y="67186"/>
                  </a:lnTo>
                  <a:lnTo>
                    <a:pt x="129" y="67315"/>
                  </a:lnTo>
                  <a:lnTo>
                    <a:pt x="258" y="67444"/>
                  </a:lnTo>
                  <a:lnTo>
                    <a:pt x="516" y="67315"/>
                  </a:lnTo>
                  <a:lnTo>
                    <a:pt x="516" y="67186"/>
                  </a:lnTo>
                  <a:lnTo>
                    <a:pt x="516" y="66154"/>
                  </a:lnTo>
                  <a:lnTo>
                    <a:pt x="516" y="65896"/>
                  </a:lnTo>
                  <a:close/>
                  <a:moveTo>
                    <a:pt x="129" y="67959"/>
                  </a:moveTo>
                  <a:lnTo>
                    <a:pt x="0" y="68217"/>
                  </a:lnTo>
                  <a:lnTo>
                    <a:pt x="0" y="69249"/>
                  </a:lnTo>
                  <a:lnTo>
                    <a:pt x="129" y="69378"/>
                  </a:lnTo>
                  <a:lnTo>
                    <a:pt x="258" y="69507"/>
                  </a:lnTo>
                  <a:lnTo>
                    <a:pt x="516" y="69378"/>
                  </a:lnTo>
                  <a:lnTo>
                    <a:pt x="516" y="69249"/>
                  </a:lnTo>
                  <a:lnTo>
                    <a:pt x="516" y="68217"/>
                  </a:lnTo>
                  <a:lnTo>
                    <a:pt x="516" y="67959"/>
                  </a:lnTo>
                  <a:close/>
                  <a:moveTo>
                    <a:pt x="258" y="69894"/>
                  </a:moveTo>
                  <a:lnTo>
                    <a:pt x="129" y="70023"/>
                  </a:lnTo>
                  <a:lnTo>
                    <a:pt x="0" y="70152"/>
                  </a:lnTo>
                  <a:lnTo>
                    <a:pt x="0" y="71183"/>
                  </a:lnTo>
                  <a:lnTo>
                    <a:pt x="129" y="71441"/>
                  </a:lnTo>
                  <a:lnTo>
                    <a:pt x="516" y="71441"/>
                  </a:lnTo>
                  <a:lnTo>
                    <a:pt x="516" y="71183"/>
                  </a:lnTo>
                  <a:lnTo>
                    <a:pt x="516" y="70152"/>
                  </a:lnTo>
                  <a:lnTo>
                    <a:pt x="516" y="70023"/>
                  </a:lnTo>
                  <a:lnTo>
                    <a:pt x="258" y="69894"/>
                  </a:lnTo>
                  <a:close/>
                </a:path>
              </a:pathLst>
            </a:custGeom>
            <a:solidFill>
              <a:srgbClr val="B3D0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27" name="Google Shape;227;p17"/>
            <p:cNvSpPr/>
            <p:nvPr/>
          </p:nvSpPr>
          <p:spPr>
            <a:xfrm>
              <a:off x="6374550" y="3877825"/>
              <a:ext cx="12900" cy="25825"/>
            </a:xfrm>
            <a:custGeom>
              <a:avLst/>
              <a:gdLst/>
              <a:ahLst/>
              <a:cxnLst/>
              <a:rect l="l" t="t" r="r" b="b"/>
              <a:pathLst>
                <a:path w="516" h="1033" extrusionOk="0">
                  <a:moveTo>
                    <a:pt x="258" y="1"/>
                  </a:moveTo>
                  <a:lnTo>
                    <a:pt x="129" y="130"/>
                  </a:lnTo>
                  <a:lnTo>
                    <a:pt x="0" y="259"/>
                  </a:lnTo>
                  <a:lnTo>
                    <a:pt x="0" y="775"/>
                  </a:lnTo>
                  <a:lnTo>
                    <a:pt x="129" y="1033"/>
                  </a:lnTo>
                  <a:lnTo>
                    <a:pt x="516" y="1033"/>
                  </a:lnTo>
                  <a:lnTo>
                    <a:pt x="516" y="775"/>
                  </a:lnTo>
                  <a:lnTo>
                    <a:pt x="516" y="259"/>
                  </a:lnTo>
                  <a:lnTo>
                    <a:pt x="516" y="130"/>
                  </a:lnTo>
                  <a:lnTo>
                    <a:pt x="258" y="1"/>
                  </a:lnTo>
                  <a:close/>
                </a:path>
              </a:pathLst>
            </a:custGeom>
            <a:solidFill>
              <a:srgbClr val="B3D0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28" name="Google Shape;228;p17"/>
            <p:cNvSpPr/>
            <p:nvPr/>
          </p:nvSpPr>
          <p:spPr>
            <a:xfrm>
              <a:off x="1477525" y="1640475"/>
              <a:ext cx="12925" cy="25825"/>
            </a:xfrm>
            <a:custGeom>
              <a:avLst/>
              <a:gdLst/>
              <a:ahLst/>
              <a:cxnLst/>
              <a:rect l="l" t="t" r="r" b="b"/>
              <a:pathLst>
                <a:path w="517" h="1033" extrusionOk="0">
                  <a:moveTo>
                    <a:pt x="258" y="1"/>
                  </a:moveTo>
                  <a:lnTo>
                    <a:pt x="129" y="130"/>
                  </a:lnTo>
                  <a:lnTo>
                    <a:pt x="0" y="259"/>
                  </a:lnTo>
                  <a:lnTo>
                    <a:pt x="0" y="775"/>
                  </a:lnTo>
                  <a:lnTo>
                    <a:pt x="129" y="1033"/>
                  </a:lnTo>
                  <a:lnTo>
                    <a:pt x="516" y="1033"/>
                  </a:lnTo>
                  <a:lnTo>
                    <a:pt x="516" y="775"/>
                  </a:lnTo>
                  <a:lnTo>
                    <a:pt x="516" y="259"/>
                  </a:lnTo>
                  <a:lnTo>
                    <a:pt x="516" y="130"/>
                  </a:lnTo>
                  <a:lnTo>
                    <a:pt x="258" y="1"/>
                  </a:lnTo>
                  <a:close/>
                </a:path>
              </a:pathLst>
            </a:custGeom>
            <a:solidFill>
              <a:srgbClr val="B3D0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29" name="Google Shape;229;p17"/>
            <p:cNvSpPr/>
            <p:nvPr/>
          </p:nvSpPr>
          <p:spPr>
            <a:xfrm>
              <a:off x="1477525" y="773275"/>
              <a:ext cx="12925" cy="854350"/>
            </a:xfrm>
            <a:custGeom>
              <a:avLst/>
              <a:gdLst/>
              <a:ahLst/>
              <a:cxnLst/>
              <a:rect l="l" t="t" r="r" b="b"/>
              <a:pathLst>
                <a:path w="517" h="34174" extrusionOk="0">
                  <a:moveTo>
                    <a:pt x="258" y="0"/>
                  </a:moveTo>
                  <a:lnTo>
                    <a:pt x="129" y="129"/>
                  </a:lnTo>
                  <a:lnTo>
                    <a:pt x="0" y="258"/>
                  </a:lnTo>
                  <a:lnTo>
                    <a:pt x="0" y="1290"/>
                  </a:lnTo>
                  <a:lnTo>
                    <a:pt x="129" y="1548"/>
                  </a:lnTo>
                  <a:lnTo>
                    <a:pt x="516" y="1548"/>
                  </a:lnTo>
                  <a:lnTo>
                    <a:pt x="516" y="1290"/>
                  </a:lnTo>
                  <a:lnTo>
                    <a:pt x="516" y="258"/>
                  </a:lnTo>
                  <a:lnTo>
                    <a:pt x="516" y="129"/>
                  </a:lnTo>
                  <a:lnTo>
                    <a:pt x="258" y="0"/>
                  </a:lnTo>
                  <a:close/>
                  <a:moveTo>
                    <a:pt x="258" y="2064"/>
                  </a:moveTo>
                  <a:lnTo>
                    <a:pt x="129" y="2193"/>
                  </a:lnTo>
                  <a:lnTo>
                    <a:pt x="0" y="2322"/>
                  </a:lnTo>
                  <a:lnTo>
                    <a:pt x="0" y="3353"/>
                  </a:lnTo>
                  <a:lnTo>
                    <a:pt x="129" y="3482"/>
                  </a:lnTo>
                  <a:lnTo>
                    <a:pt x="258" y="3611"/>
                  </a:lnTo>
                  <a:lnTo>
                    <a:pt x="516" y="3482"/>
                  </a:lnTo>
                  <a:lnTo>
                    <a:pt x="516" y="3353"/>
                  </a:lnTo>
                  <a:lnTo>
                    <a:pt x="516" y="2322"/>
                  </a:lnTo>
                  <a:lnTo>
                    <a:pt x="516" y="2193"/>
                  </a:lnTo>
                  <a:lnTo>
                    <a:pt x="258" y="2064"/>
                  </a:lnTo>
                  <a:close/>
                  <a:moveTo>
                    <a:pt x="258" y="4127"/>
                  </a:moveTo>
                  <a:lnTo>
                    <a:pt x="129" y="4256"/>
                  </a:lnTo>
                  <a:lnTo>
                    <a:pt x="0" y="4385"/>
                  </a:lnTo>
                  <a:lnTo>
                    <a:pt x="0" y="5416"/>
                  </a:lnTo>
                  <a:lnTo>
                    <a:pt x="129" y="5545"/>
                  </a:lnTo>
                  <a:lnTo>
                    <a:pt x="258" y="5674"/>
                  </a:lnTo>
                  <a:lnTo>
                    <a:pt x="516" y="5545"/>
                  </a:lnTo>
                  <a:lnTo>
                    <a:pt x="516" y="5416"/>
                  </a:lnTo>
                  <a:lnTo>
                    <a:pt x="516" y="4385"/>
                  </a:lnTo>
                  <a:lnTo>
                    <a:pt x="516" y="4256"/>
                  </a:lnTo>
                  <a:lnTo>
                    <a:pt x="258" y="4127"/>
                  </a:lnTo>
                  <a:close/>
                  <a:moveTo>
                    <a:pt x="129" y="6190"/>
                  </a:moveTo>
                  <a:lnTo>
                    <a:pt x="0" y="6448"/>
                  </a:lnTo>
                  <a:lnTo>
                    <a:pt x="0" y="7480"/>
                  </a:lnTo>
                  <a:lnTo>
                    <a:pt x="129" y="7609"/>
                  </a:lnTo>
                  <a:lnTo>
                    <a:pt x="258" y="7738"/>
                  </a:lnTo>
                  <a:lnTo>
                    <a:pt x="516" y="7609"/>
                  </a:lnTo>
                  <a:lnTo>
                    <a:pt x="516" y="7480"/>
                  </a:lnTo>
                  <a:lnTo>
                    <a:pt x="516" y="6448"/>
                  </a:lnTo>
                  <a:lnTo>
                    <a:pt x="516" y="6190"/>
                  </a:lnTo>
                  <a:close/>
                  <a:moveTo>
                    <a:pt x="129" y="8253"/>
                  </a:moveTo>
                  <a:lnTo>
                    <a:pt x="0" y="8511"/>
                  </a:lnTo>
                  <a:lnTo>
                    <a:pt x="0" y="9414"/>
                  </a:lnTo>
                  <a:lnTo>
                    <a:pt x="129" y="9672"/>
                  </a:lnTo>
                  <a:lnTo>
                    <a:pt x="516" y="9672"/>
                  </a:lnTo>
                  <a:lnTo>
                    <a:pt x="516" y="9414"/>
                  </a:lnTo>
                  <a:lnTo>
                    <a:pt x="516" y="8511"/>
                  </a:lnTo>
                  <a:lnTo>
                    <a:pt x="516" y="8253"/>
                  </a:lnTo>
                  <a:close/>
                  <a:moveTo>
                    <a:pt x="258" y="10188"/>
                  </a:moveTo>
                  <a:lnTo>
                    <a:pt x="129" y="10317"/>
                  </a:lnTo>
                  <a:lnTo>
                    <a:pt x="0" y="10446"/>
                  </a:lnTo>
                  <a:lnTo>
                    <a:pt x="0" y="11477"/>
                  </a:lnTo>
                  <a:lnTo>
                    <a:pt x="129" y="11735"/>
                  </a:lnTo>
                  <a:lnTo>
                    <a:pt x="516" y="11735"/>
                  </a:lnTo>
                  <a:lnTo>
                    <a:pt x="516" y="11477"/>
                  </a:lnTo>
                  <a:lnTo>
                    <a:pt x="516" y="10446"/>
                  </a:lnTo>
                  <a:lnTo>
                    <a:pt x="516" y="10317"/>
                  </a:lnTo>
                  <a:lnTo>
                    <a:pt x="258" y="10188"/>
                  </a:lnTo>
                  <a:close/>
                  <a:moveTo>
                    <a:pt x="258" y="12251"/>
                  </a:moveTo>
                  <a:lnTo>
                    <a:pt x="129" y="12380"/>
                  </a:lnTo>
                  <a:lnTo>
                    <a:pt x="0" y="12509"/>
                  </a:lnTo>
                  <a:lnTo>
                    <a:pt x="0" y="13540"/>
                  </a:lnTo>
                  <a:lnTo>
                    <a:pt x="129" y="13798"/>
                  </a:lnTo>
                  <a:lnTo>
                    <a:pt x="516" y="13798"/>
                  </a:lnTo>
                  <a:lnTo>
                    <a:pt x="516" y="13540"/>
                  </a:lnTo>
                  <a:lnTo>
                    <a:pt x="516" y="12509"/>
                  </a:lnTo>
                  <a:lnTo>
                    <a:pt x="516" y="12380"/>
                  </a:lnTo>
                  <a:lnTo>
                    <a:pt x="258" y="12251"/>
                  </a:lnTo>
                  <a:close/>
                  <a:moveTo>
                    <a:pt x="258" y="14314"/>
                  </a:moveTo>
                  <a:lnTo>
                    <a:pt x="129" y="14443"/>
                  </a:lnTo>
                  <a:lnTo>
                    <a:pt x="0" y="14572"/>
                  </a:lnTo>
                  <a:lnTo>
                    <a:pt x="0" y="15604"/>
                  </a:lnTo>
                  <a:lnTo>
                    <a:pt x="129" y="15733"/>
                  </a:lnTo>
                  <a:lnTo>
                    <a:pt x="258" y="15862"/>
                  </a:lnTo>
                  <a:lnTo>
                    <a:pt x="516" y="15733"/>
                  </a:lnTo>
                  <a:lnTo>
                    <a:pt x="516" y="15604"/>
                  </a:lnTo>
                  <a:lnTo>
                    <a:pt x="516" y="14572"/>
                  </a:lnTo>
                  <a:lnTo>
                    <a:pt x="516" y="14443"/>
                  </a:lnTo>
                  <a:lnTo>
                    <a:pt x="258" y="14314"/>
                  </a:lnTo>
                  <a:close/>
                  <a:moveTo>
                    <a:pt x="129" y="16377"/>
                  </a:moveTo>
                  <a:lnTo>
                    <a:pt x="0" y="16635"/>
                  </a:lnTo>
                  <a:lnTo>
                    <a:pt x="0" y="17667"/>
                  </a:lnTo>
                  <a:lnTo>
                    <a:pt x="129" y="17796"/>
                  </a:lnTo>
                  <a:lnTo>
                    <a:pt x="258" y="17925"/>
                  </a:lnTo>
                  <a:lnTo>
                    <a:pt x="516" y="17796"/>
                  </a:lnTo>
                  <a:lnTo>
                    <a:pt x="516" y="17667"/>
                  </a:lnTo>
                  <a:lnTo>
                    <a:pt x="516" y="16635"/>
                  </a:lnTo>
                  <a:lnTo>
                    <a:pt x="516" y="16377"/>
                  </a:lnTo>
                  <a:close/>
                  <a:moveTo>
                    <a:pt x="129" y="18441"/>
                  </a:moveTo>
                  <a:lnTo>
                    <a:pt x="0" y="18699"/>
                  </a:lnTo>
                  <a:lnTo>
                    <a:pt x="0" y="19730"/>
                  </a:lnTo>
                  <a:lnTo>
                    <a:pt x="129" y="19859"/>
                  </a:lnTo>
                  <a:lnTo>
                    <a:pt x="258" y="19988"/>
                  </a:lnTo>
                  <a:lnTo>
                    <a:pt x="516" y="19859"/>
                  </a:lnTo>
                  <a:lnTo>
                    <a:pt x="516" y="19730"/>
                  </a:lnTo>
                  <a:lnTo>
                    <a:pt x="516" y="18699"/>
                  </a:lnTo>
                  <a:lnTo>
                    <a:pt x="516" y="18441"/>
                  </a:lnTo>
                  <a:close/>
                  <a:moveTo>
                    <a:pt x="258" y="20375"/>
                  </a:moveTo>
                  <a:lnTo>
                    <a:pt x="129" y="20504"/>
                  </a:lnTo>
                  <a:lnTo>
                    <a:pt x="0" y="20633"/>
                  </a:lnTo>
                  <a:lnTo>
                    <a:pt x="0" y="21665"/>
                  </a:lnTo>
                  <a:lnTo>
                    <a:pt x="129" y="21922"/>
                  </a:lnTo>
                  <a:lnTo>
                    <a:pt x="516" y="21922"/>
                  </a:lnTo>
                  <a:lnTo>
                    <a:pt x="516" y="21665"/>
                  </a:lnTo>
                  <a:lnTo>
                    <a:pt x="516" y="20633"/>
                  </a:lnTo>
                  <a:lnTo>
                    <a:pt x="516" y="20504"/>
                  </a:lnTo>
                  <a:lnTo>
                    <a:pt x="258" y="20375"/>
                  </a:lnTo>
                  <a:close/>
                  <a:moveTo>
                    <a:pt x="258" y="22438"/>
                  </a:moveTo>
                  <a:lnTo>
                    <a:pt x="129" y="22567"/>
                  </a:lnTo>
                  <a:lnTo>
                    <a:pt x="0" y="22696"/>
                  </a:lnTo>
                  <a:lnTo>
                    <a:pt x="0" y="23728"/>
                  </a:lnTo>
                  <a:lnTo>
                    <a:pt x="129" y="23986"/>
                  </a:lnTo>
                  <a:lnTo>
                    <a:pt x="516" y="23986"/>
                  </a:lnTo>
                  <a:lnTo>
                    <a:pt x="516" y="23728"/>
                  </a:lnTo>
                  <a:lnTo>
                    <a:pt x="516" y="22696"/>
                  </a:lnTo>
                  <a:lnTo>
                    <a:pt x="516" y="22567"/>
                  </a:lnTo>
                  <a:lnTo>
                    <a:pt x="258" y="22438"/>
                  </a:lnTo>
                  <a:close/>
                  <a:moveTo>
                    <a:pt x="258" y="24502"/>
                  </a:moveTo>
                  <a:lnTo>
                    <a:pt x="129" y="24631"/>
                  </a:lnTo>
                  <a:lnTo>
                    <a:pt x="0" y="24759"/>
                  </a:lnTo>
                  <a:lnTo>
                    <a:pt x="0" y="25791"/>
                  </a:lnTo>
                  <a:lnTo>
                    <a:pt x="129" y="25920"/>
                  </a:lnTo>
                  <a:lnTo>
                    <a:pt x="258" y="26049"/>
                  </a:lnTo>
                  <a:lnTo>
                    <a:pt x="516" y="25920"/>
                  </a:lnTo>
                  <a:lnTo>
                    <a:pt x="516" y="25791"/>
                  </a:lnTo>
                  <a:lnTo>
                    <a:pt x="516" y="24759"/>
                  </a:lnTo>
                  <a:lnTo>
                    <a:pt x="516" y="24631"/>
                  </a:lnTo>
                  <a:lnTo>
                    <a:pt x="258" y="24502"/>
                  </a:lnTo>
                  <a:close/>
                  <a:moveTo>
                    <a:pt x="129" y="26565"/>
                  </a:moveTo>
                  <a:lnTo>
                    <a:pt x="0" y="26823"/>
                  </a:lnTo>
                  <a:lnTo>
                    <a:pt x="0" y="27854"/>
                  </a:lnTo>
                  <a:lnTo>
                    <a:pt x="129" y="27983"/>
                  </a:lnTo>
                  <a:lnTo>
                    <a:pt x="258" y="28112"/>
                  </a:lnTo>
                  <a:lnTo>
                    <a:pt x="516" y="27983"/>
                  </a:lnTo>
                  <a:lnTo>
                    <a:pt x="516" y="27854"/>
                  </a:lnTo>
                  <a:lnTo>
                    <a:pt x="516" y="26823"/>
                  </a:lnTo>
                  <a:lnTo>
                    <a:pt x="516" y="26565"/>
                  </a:lnTo>
                  <a:close/>
                  <a:moveTo>
                    <a:pt x="129" y="28628"/>
                  </a:moveTo>
                  <a:lnTo>
                    <a:pt x="0" y="28886"/>
                  </a:lnTo>
                  <a:lnTo>
                    <a:pt x="0" y="29918"/>
                  </a:lnTo>
                  <a:lnTo>
                    <a:pt x="129" y="30047"/>
                  </a:lnTo>
                  <a:lnTo>
                    <a:pt x="258" y="30176"/>
                  </a:lnTo>
                  <a:lnTo>
                    <a:pt x="516" y="30047"/>
                  </a:lnTo>
                  <a:lnTo>
                    <a:pt x="516" y="29918"/>
                  </a:lnTo>
                  <a:lnTo>
                    <a:pt x="516" y="28886"/>
                  </a:lnTo>
                  <a:lnTo>
                    <a:pt x="516" y="28628"/>
                  </a:lnTo>
                  <a:close/>
                  <a:moveTo>
                    <a:pt x="258" y="30562"/>
                  </a:moveTo>
                  <a:lnTo>
                    <a:pt x="129" y="30691"/>
                  </a:lnTo>
                  <a:lnTo>
                    <a:pt x="0" y="30820"/>
                  </a:lnTo>
                  <a:lnTo>
                    <a:pt x="0" y="31852"/>
                  </a:lnTo>
                  <a:lnTo>
                    <a:pt x="129" y="32110"/>
                  </a:lnTo>
                  <a:lnTo>
                    <a:pt x="516" y="32110"/>
                  </a:lnTo>
                  <a:lnTo>
                    <a:pt x="516" y="31852"/>
                  </a:lnTo>
                  <a:lnTo>
                    <a:pt x="516" y="30820"/>
                  </a:lnTo>
                  <a:lnTo>
                    <a:pt x="516" y="30691"/>
                  </a:lnTo>
                  <a:lnTo>
                    <a:pt x="258" y="30562"/>
                  </a:lnTo>
                  <a:close/>
                  <a:moveTo>
                    <a:pt x="258" y="32626"/>
                  </a:moveTo>
                  <a:lnTo>
                    <a:pt x="129" y="32755"/>
                  </a:lnTo>
                  <a:lnTo>
                    <a:pt x="0" y="32884"/>
                  </a:lnTo>
                  <a:lnTo>
                    <a:pt x="0" y="33915"/>
                  </a:lnTo>
                  <a:lnTo>
                    <a:pt x="129" y="34173"/>
                  </a:lnTo>
                  <a:lnTo>
                    <a:pt x="516" y="34173"/>
                  </a:lnTo>
                  <a:lnTo>
                    <a:pt x="516" y="33915"/>
                  </a:lnTo>
                  <a:lnTo>
                    <a:pt x="516" y="32884"/>
                  </a:lnTo>
                  <a:lnTo>
                    <a:pt x="516" y="32755"/>
                  </a:lnTo>
                  <a:lnTo>
                    <a:pt x="258" y="32626"/>
                  </a:lnTo>
                  <a:close/>
                </a:path>
              </a:pathLst>
            </a:custGeom>
            <a:solidFill>
              <a:srgbClr val="B3D0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30" name="Google Shape;230;p17"/>
            <p:cNvSpPr/>
            <p:nvPr/>
          </p:nvSpPr>
          <p:spPr>
            <a:xfrm>
              <a:off x="1477525" y="731350"/>
              <a:ext cx="25825" cy="29050"/>
            </a:xfrm>
            <a:custGeom>
              <a:avLst/>
              <a:gdLst/>
              <a:ahLst/>
              <a:cxnLst/>
              <a:rect l="l" t="t" r="r" b="b"/>
              <a:pathLst>
                <a:path w="1033" h="1162" extrusionOk="0">
                  <a:moveTo>
                    <a:pt x="645" y="1"/>
                  </a:moveTo>
                  <a:lnTo>
                    <a:pt x="129" y="259"/>
                  </a:lnTo>
                  <a:lnTo>
                    <a:pt x="0" y="388"/>
                  </a:lnTo>
                  <a:lnTo>
                    <a:pt x="0" y="904"/>
                  </a:lnTo>
                  <a:lnTo>
                    <a:pt x="129" y="1162"/>
                  </a:lnTo>
                  <a:lnTo>
                    <a:pt x="516" y="1162"/>
                  </a:lnTo>
                  <a:lnTo>
                    <a:pt x="516" y="904"/>
                  </a:lnTo>
                  <a:lnTo>
                    <a:pt x="516" y="646"/>
                  </a:lnTo>
                  <a:lnTo>
                    <a:pt x="903" y="388"/>
                  </a:lnTo>
                  <a:lnTo>
                    <a:pt x="1032" y="259"/>
                  </a:lnTo>
                  <a:lnTo>
                    <a:pt x="1032" y="130"/>
                  </a:lnTo>
                  <a:lnTo>
                    <a:pt x="774" y="1"/>
                  </a:lnTo>
                  <a:close/>
                </a:path>
              </a:pathLst>
            </a:custGeom>
            <a:solidFill>
              <a:srgbClr val="B3D0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31" name="Google Shape;231;p17"/>
            <p:cNvSpPr/>
            <p:nvPr/>
          </p:nvSpPr>
          <p:spPr>
            <a:xfrm>
              <a:off x="1512975" y="547600"/>
              <a:ext cx="338550" cy="183775"/>
            </a:xfrm>
            <a:custGeom>
              <a:avLst/>
              <a:gdLst/>
              <a:ahLst/>
              <a:cxnLst/>
              <a:rect l="l" t="t" r="r" b="b"/>
              <a:pathLst>
                <a:path w="13542" h="7351" extrusionOk="0">
                  <a:moveTo>
                    <a:pt x="13154" y="1"/>
                  </a:moveTo>
                  <a:lnTo>
                    <a:pt x="12381" y="516"/>
                  </a:lnTo>
                  <a:lnTo>
                    <a:pt x="12252" y="645"/>
                  </a:lnTo>
                  <a:lnTo>
                    <a:pt x="12252" y="774"/>
                  </a:lnTo>
                  <a:lnTo>
                    <a:pt x="12381" y="1032"/>
                  </a:lnTo>
                  <a:lnTo>
                    <a:pt x="12509" y="903"/>
                  </a:lnTo>
                  <a:lnTo>
                    <a:pt x="13412" y="516"/>
                  </a:lnTo>
                  <a:lnTo>
                    <a:pt x="13541" y="387"/>
                  </a:lnTo>
                  <a:lnTo>
                    <a:pt x="13541" y="130"/>
                  </a:lnTo>
                  <a:lnTo>
                    <a:pt x="13412" y="1"/>
                  </a:lnTo>
                  <a:close/>
                  <a:moveTo>
                    <a:pt x="11478" y="903"/>
                  </a:moveTo>
                  <a:lnTo>
                    <a:pt x="10575" y="1419"/>
                  </a:lnTo>
                  <a:lnTo>
                    <a:pt x="10446" y="1548"/>
                  </a:lnTo>
                  <a:lnTo>
                    <a:pt x="10446" y="1806"/>
                  </a:lnTo>
                  <a:lnTo>
                    <a:pt x="10704" y="1935"/>
                  </a:lnTo>
                  <a:lnTo>
                    <a:pt x="10833" y="1806"/>
                  </a:lnTo>
                  <a:lnTo>
                    <a:pt x="11736" y="1419"/>
                  </a:lnTo>
                  <a:lnTo>
                    <a:pt x="11865" y="1290"/>
                  </a:lnTo>
                  <a:lnTo>
                    <a:pt x="11736" y="1032"/>
                  </a:lnTo>
                  <a:lnTo>
                    <a:pt x="11607" y="903"/>
                  </a:lnTo>
                  <a:close/>
                  <a:moveTo>
                    <a:pt x="9673" y="1806"/>
                  </a:moveTo>
                  <a:lnTo>
                    <a:pt x="8770" y="2322"/>
                  </a:lnTo>
                  <a:lnTo>
                    <a:pt x="8641" y="2451"/>
                  </a:lnTo>
                  <a:lnTo>
                    <a:pt x="8770" y="2709"/>
                  </a:lnTo>
                  <a:lnTo>
                    <a:pt x="8899" y="2838"/>
                  </a:lnTo>
                  <a:lnTo>
                    <a:pt x="9028" y="2709"/>
                  </a:lnTo>
                  <a:lnTo>
                    <a:pt x="9930" y="2322"/>
                  </a:lnTo>
                  <a:lnTo>
                    <a:pt x="10059" y="2193"/>
                  </a:lnTo>
                  <a:lnTo>
                    <a:pt x="10059" y="1935"/>
                  </a:lnTo>
                  <a:lnTo>
                    <a:pt x="9930" y="1806"/>
                  </a:lnTo>
                  <a:close/>
                  <a:moveTo>
                    <a:pt x="7996" y="2709"/>
                  </a:moveTo>
                  <a:lnTo>
                    <a:pt x="7093" y="3224"/>
                  </a:lnTo>
                  <a:lnTo>
                    <a:pt x="6964" y="3353"/>
                  </a:lnTo>
                  <a:lnTo>
                    <a:pt x="6964" y="3611"/>
                  </a:lnTo>
                  <a:lnTo>
                    <a:pt x="7222" y="3740"/>
                  </a:lnTo>
                  <a:lnTo>
                    <a:pt x="7351" y="3740"/>
                  </a:lnTo>
                  <a:lnTo>
                    <a:pt x="8125" y="3224"/>
                  </a:lnTo>
                  <a:lnTo>
                    <a:pt x="8254" y="3095"/>
                  </a:lnTo>
                  <a:lnTo>
                    <a:pt x="8254" y="2838"/>
                  </a:lnTo>
                  <a:lnTo>
                    <a:pt x="8125" y="2709"/>
                  </a:lnTo>
                  <a:close/>
                  <a:moveTo>
                    <a:pt x="6449" y="3611"/>
                  </a:moveTo>
                  <a:lnTo>
                    <a:pt x="6191" y="3740"/>
                  </a:lnTo>
                  <a:lnTo>
                    <a:pt x="5288" y="4127"/>
                  </a:lnTo>
                  <a:lnTo>
                    <a:pt x="5159" y="4256"/>
                  </a:lnTo>
                  <a:lnTo>
                    <a:pt x="5159" y="4514"/>
                  </a:lnTo>
                  <a:lnTo>
                    <a:pt x="5417" y="4643"/>
                  </a:lnTo>
                  <a:lnTo>
                    <a:pt x="5546" y="4643"/>
                  </a:lnTo>
                  <a:lnTo>
                    <a:pt x="6449" y="4127"/>
                  </a:lnTo>
                  <a:lnTo>
                    <a:pt x="6578" y="3998"/>
                  </a:lnTo>
                  <a:lnTo>
                    <a:pt x="6578" y="3740"/>
                  </a:lnTo>
                  <a:lnTo>
                    <a:pt x="6449" y="3611"/>
                  </a:lnTo>
                  <a:close/>
                  <a:moveTo>
                    <a:pt x="4643" y="4514"/>
                  </a:moveTo>
                  <a:lnTo>
                    <a:pt x="4385" y="4643"/>
                  </a:lnTo>
                  <a:lnTo>
                    <a:pt x="3612" y="5030"/>
                  </a:lnTo>
                  <a:lnTo>
                    <a:pt x="3483" y="5159"/>
                  </a:lnTo>
                  <a:lnTo>
                    <a:pt x="3483" y="5417"/>
                  </a:lnTo>
                  <a:lnTo>
                    <a:pt x="3741" y="5546"/>
                  </a:lnTo>
                  <a:lnTo>
                    <a:pt x="3870" y="5546"/>
                  </a:lnTo>
                  <a:lnTo>
                    <a:pt x="4643" y="5030"/>
                  </a:lnTo>
                  <a:lnTo>
                    <a:pt x="4772" y="4901"/>
                  </a:lnTo>
                  <a:lnTo>
                    <a:pt x="4772" y="4643"/>
                  </a:lnTo>
                  <a:lnTo>
                    <a:pt x="4643" y="4514"/>
                  </a:lnTo>
                  <a:close/>
                  <a:moveTo>
                    <a:pt x="2709" y="5546"/>
                  </a:moveTo>
                  <a:lnTo>
                    <a:pt x="1806" y="5932"/>
                  </a:lnTo>
                  <a:lnTo>
                    <a:pt x="1677" y="6061"/>
                  </a:lnTo>
                  <a:lnTo>
                    <a:pt x="1677" y="6319"/>
                  </a:lnTo>
                  <a:lnTo>
                    <a:pt x="1935" y="6448"/>
                  </a:lnTo>
                  <a:lnTo>
                    <a:pt x="2064" y="6448"/>
                  </a:lnTo>
                  <a:lnTo>
                    <a:pt x="2967" y="5932"/>
                  </a:lnTo>
                  <a:lnTo>
                    <a:pt x="3096" y="5803"/>
                  </a:lnTo>
                  <a:lnTo>
                    <a:pt x="3096" y="5675"/>
                  </a:lnTo>
                  <a:lnTo>
                    <a:pt x="2838" y="5546"/>
                  </a:lnTo>
                  <a:close/>
                  <a:moveTo>
                    <a:pt x="904" y="6448"/>
                  </a:moveTo>
                  <a:lnTo>
                    <a:pt x="130" y="6835"/>
                  </a:lnTo>
                  <a:lnTo>
                    <a:pt x="1" y="6964"/>
                  </a:lnTo>
                  <a:lnTo>
                    <a:pt x="1" y="7222"/>
                  </a:lnTo>
                  <a:lnTo>
                    <a:pt x="259" y="7351"/>
                  </a:lnTo>
                  <a:lnTo>
                    <a:pt x="1162" y="6835"/>
                  </a:lnTo>
                  <a:lnTo>
                    <a:pt x="1291" y="6706"/>
                  </a:lnTo>
                  <a:lnTo>
                    <a:pt x="1291" y="6577"/>
                  </a:lnTo>
                  <a:lnTo>
                    <a:pt x="1162" y="6448"/>
                  </a:lnTo>
                  <a:close/>
                </a:path>
              </a:pathLst>
            </a:custGeom>
            <a:solidFill>
              <a:srgbClr val="B3D0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32" name="Google Shape;232;p17"/>
            <p:cNvSpPr/>
            <p:nvPr/>
          </p:nvSpPr>
          <p:spPr>
            <a:xfrm>
              <a:off x="1861150" y="531475"/>
              <a:ext cx="22600" cy="16150"/>
            </a:xfrm>
            <a:custGeom>
              <a:avLst/>
              <a:gdLst/>
              <a:ahLst/>
              <a:cxnLst/>
              <a:rect l="l" t="t" r="r" b="b"/>
              <a:pathLst>
                <a:path w="904" h="646" extrusionOk="0">
                  <a:moveTo>
                    <a:pt x="646" y="1"/>
                  </a:moveTo>
                  <a:lnTo>
                    <a:pt x="130" y="259"/>
                  </a:lnTo>
                  <a:lnTo>
                    <a:pt x="1" y="388"/>
                  </a:lnTo>
                  <a:lnTo>
                    <a:pt x="1" y="517"/>
                  </a:lnTo>
                  <a:lnTo>
                    <a:pt x="130" y="646"/>
                  </a:lnTo>
                  <a:lnTo>
                    <a:pt x="388" y="646"/>
                  </a:lnTo>
                  <a:lnTo>
                    <a:pt x="775" y="388"/>
                  </a:lnTo>
                  <a:lnTo>
                    <a:pt x="904" y="259"/>
                  </a:lnTo>
                  <a:lnTo>
                    <a:pt x="904" y="130"/>
                  </a:lnTo>
                  <a:lnTo>
                    <a:pt x="775" y="1"/>
                  </a:lnTo>
                  <a:close/>
                </a:path>
              </a:pathLst>
            </a:custGeom>
            <a:solidFill>
              <a:srgbClr val="B3D0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sp>
        <p:nvSpPr>
          <p:cNvPr id="94" name="Google Shape;146;p17">
            <a:extLst>
              <a:ext uri="{FF2B5EF4-FFF2-40B4-BE49-F238E27FC236}">
                <a16:creationId xmlns:a16="http://schemas.microsoft.com/office/drawing/2014/main" id="{477717FD-C694-4D6C-B26E-8A3B2B25CC2D}"/>
              </a:ext>
            </a:extLst>
          </p:cNvPr>
          <p:cNvSpPr txBox="1"/>
          <p:nvPr/>
        </p:nvSpPr>
        <p:spPr>
          <a:xfrm>
            <a:off x="1884204" y="2255233"/>
            <a:ext cx="1650552" cy="462400"/>
          </a:xfrm>
          <a:prstGeom prst="rect">
            <a:avLst/>
          </a:prstGeom>
          <a:noFill/>
          <a:ln>
            <a:noFill/>
          </a:ln>
        </p:spPr>
        <p:txBody>
          <a:bodyPr spcFirstLastPara="1" wrap="square" lIns="121900" tIns="121900" rIns="121900" bIns="121900" anchor="ctr" anchorCtr="0">
            <a:noAutofit/>
          </a:bodyPr>
          <a:lstStyle/>
          <a:p>
            <a:pPr defTabSz="1219170">
              <a:buClr>
                <a:srgbClr val="000000"/>
              </a:buClr>
            </a:pPr>
            <a:r>
              <a:rPr lang="en" sz="2400" b="1" kern="0" dirty="0">
                <a:solidFill>
                  <a:srgbClr val="000000"/>
                </a:solidFill>
                <a:latin typeface="Fira Sans Extra Condensed"/>
                <a:ea typeface="Fira Sans Extra Condensed"/>
                <a:cs typeface="Fira Sans Extra Condensed"/>
                <a:sym typeface="Fira Sans Extra Condensed"/>
              </a:rPr>
              <a:t>Definition</a:t>
            </a:r>
            <a:endParaRPr sz="2400" b="1" kern="0" dirty="0">
              <a:solidFill>
                <a:srgbClr val="000000"/>
              </a:solidFill>
              <a:latin typeface="Fira Sans Extra Condensed"/>
              <a:ea typeface="Fira Sans Extra Condensed"/>
              <a:cs typeface="Fira Sans Extra Condensed"/>
              <a:sym typeface="Fira Sans Extra Condensed"/>
            </a:endParaRPr>
          </a:p>
        </p:txBody>
      </p:sp>
      <p:sp>
        <p:nvSpPr>
          <p:cNvPr id="95" name="Google Shape;146;p17">
            <a:extLst>
              <a:ext uri="{FF2B5EF4-FFF2-40B4-BE49-F238E27FC236}">
                <a16:creationId xmlns:a16="http://schemas.microsoft.com/office/drawing/2014/main" id="{65E0C0FE-27F1-4169-B0D9-0DE9D949C949}"/>
              </a:ext>
            </a:extLst>
          </p:cNvPr>
          <p:cNvSpPr txBox="1"/>
          <p:nvPr/>
        </p:nvSpPr>
        <p:spPr>
          <a:xfrm>
            <a:off x="1876409" y="4247322"/>
            <a:ext cx="1444800" cy="462400"/>
          </a:xfrm>
          <a:prstGeom prst="rect">
            <a:avLst/>
          </a:prstGeom>
          <a:noFill/>
          <a:ln>
            <a:noFill/>
          </a:ln>
        </p:spPr>
        <p:txBody>
          <a:bodyPr spcFirstLastPara="1" wrap="square" lIns="121900" tIns="121900" rIns="121900" bIns="121900" anchor="ctr" anchorCtr="0">
            <a:noAutofit/>
          </a:bodyPr>
          <a:lstStyle/>
          <a:p>
            <a:pPr defTabSz="1219170">
              <a:buClr>
                <a:srgbClr val="000000"/>
              </a:buClr>
            </a:pPr>
            <a:r>
              <a:rPr lang="en" sz="2400" b="1" kern="0" dirty="0">
                <a:solidFill>
                  <a:srgbClr val="000000"/>
                </a:solidFill>
                <a:latin typeface="Fira Sans Extra Condensed"/>
                <a:ea typeface="Fira Sans Extra Condensed"/>
                <a:cs typeface="Fira Sans Extra Condensed"/>
                <a:sym typeface="Fira Sans Extra Condensed"/>
              </a:rPr>
              <a:t>How?</a:t>
            </a:r>
            <a:endParaRPr sz="2400" b="1" kern="0" dirty="0">
              <a:solidFill>
                <a:srgbClr val="000000"/>
              </a:solidFill>
              <a:latin typeface="Fira Sans Extra Condensed"/>
              <a:ea typeface="Fira Sans Extra Condensed"/>
              <a:cs typeface="Fira Sans Extra Condensed"/>
              <a:sym typeface="Fira Sans Extra Condense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79"/>
        <p:cNvGrpSpPr/>
        <p:nvPr/>
      </p:nvGrpSpPr>
      <p:grpSpPr>
        <a:xfrm>
          <a:off x="0" y="0"/>
          <a:ext cx="0" cy="0"/>
          <a:chOff x="0" y="0"/>
          <a:chExt cx="0" cy="0"/>
        </a:xfrm>
      </p:grpSpPr>
      <p:sp>
        <p:nvSpPr>
          <p:cNvPr id="1880" name="Google Shape;1880;p31"/>
          <p:cNvSpPr/>
          <p:nvPr/>
        </p:nvSpPr>
        <p:spPr>
          <a:xfrm>
            <a:off x="609600" y="4111067"/>
            <a:ext cx="10972800" cy="1580000"/>
          </a:xfrm>
          <a:prstGeom prst="roundRect">
            <a:avLst>
              <a:gd name="adj" fmla="val 50000"/>
            </a:avLst>
          </a:prstGeom>
          <a:no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881" name="Google Shape;1881;p31"/>
          <p:cNvSpPr/>
          <p:nvPr/>
        </p:nvSpPr>
        <p:spPr>
          <a:xfrm>
            <a:off x="609600" y="2008700"/>
            <a:ext cx="10972800" cy="1580000"/>
          </a:xfrm>
          <a:prstGeom prst="roundRect">
            <a:avLst>
              <a:gd name="adj" fmla="val 50000"/>
            </a:avLst>
          </a:prstGeom>
          <a:no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884" name="Google Shape;1884;p31"/>
          <p:cNvSpPr txBox="1"/>
          <p:nvPr/>
        </p:nvSpPr>
        <p:spPr>
          <a:xfrm>
            <a:off x="7231560" y="2437217"/>
            <a:ext cx="3206826" cy="762400"/>
          </a:xfrm>
          <a:prstGeom prst="rect">
            <a:avLst/>
          </a:prstGeom>
          <a:noFill/>
          <a:ln>
            <a:noFill/>
          </a:ln>
        </p:spPr>
        <p:txBody>
          <a:bodyPr spcFirstLastPara="1" wrap="square" lIns="121900" tIns="121900" rIns="121900" bIns="121900" anchor="ctr" anchorCtr="0">
            <a:noAutofit/>
          </a:bodyPr>
          <a:lstStyle/>
          <a:p>
            <a:pPr algn="r" defTabSz="1219170">
              <a:buClr>
                <a:srgbClr val="000000"/>
              </a:buClr>
              <a:buSzPts val="1100"/>
            </a:pPr>
            <a:r>
              <a:rPr lang="en-GB" sz="1600" b="0" i="0" dirty="0">
                <a:solidFill>
                  <a:srgbClr val="292929"/>
                </a:solidFill>
                <a:effectLst/>
                <a:latin typeface="Heebo" panose="020B0604020202020204" pitchFamily="2" charset="-79"/>
                <a:cs typeface="Heebo" panose="020B0604020202020204" pitchFamily="2" charset="-79"/>
              </a:rPr>
              <a:t>The multi server environment allows more effective monitoring of the resources.</a:t>
            </a:r>
            <a:endParaRPr sz="1600" kern="0" dirty="0">
              <a:solidFill>
                <a:srgbClr val="000000"/>
              </a:solidFill>
              <a:latin typeface="Roboto"/>
              <a:ea typeface="Roboto"/>
              <a:cs typeface="Roboto"/>
              <a:sym typeface="Roboto"/>
            </a:endParaRPr>
          </a:p>
        </p:txBody>
      </p:sp>
      <p:sp>
        <p:nvSpPr>
          <p:cNvPr id="1885" name="Google Shape;1885;p31"/>
          <p:cNvSpPr txBox="1"/>
          <p:nvPr/>
        </p:nvSpPr>
        <p:spPr>
          <a:xfrm>
            <a:off x="7390799" y="4527590"/>
            <a:ext cx="3043634" cy="762400"/>
          </a:xfrm>
          <a:prstGeom prst="rect">
            <a:avLst/>
          </a:prstGeom>
          <a:noFill/>
          <a:ln>
            <a:noFill/>
          </a:ln>
        </p:spPr>
        <p:txBody>
          <a:bodyPr spcFirstLastPara="1" wrap="square" lIns="121900" tIns="121900" rIns="121900" bIns="121900" anchor="ctr" anchorCtr="0">
            <a:noAutofit/>
          </a:bodyPr>
          <a:lstStyle/>
          <a:p>
            <a:pPr algn="r" defTabSz="1219170">
              <a:buClr>
                <a:srgbClr val="000000"/>
              </a:buClr>
            </a:pPr>
            <a:r>
              <a:rPr lang="en" sz="1600" kern="0" dirty="0">
                <a:solidFill>
                  <a:srgbClr val="000000"/>
                </a:solidFill>
                <a:latin typeface="Roboto"/>
                <a:ea typeface="Roboto"/>
                <a:cs typeface="Roboto"/>
                <a:sym typeface="Roboto"/>
              </a:rPr>
              <a:t>MultiServer Environment Improves Server Performance and Resources Scalability</a:t>
            </a:r>
            <a:endParaRPr sz="1600" kern="0" dirty="0">
              <a:solidFill>
                <a:srgbClr val="000000"/>
              </a:solidFill>
              <a:latin typeface="Roboto"/>
              <a:ea typeface="Roboto"/>
              <a:cs typeface="Roboto"/>
              <a:sym typeface="Roboto"/>
            </a:endParaRPr>
          </a:p>
        </p:txBody>
      </p:sp>
      <p:sp>
        <p:nvSpPr>
          <p:cNvPr id="1886" name="Google Shape;1886;p31"/>
          <p:cNvSpPr txBox="1"/>
          <p:nvPr/>
        </p:nvSpPr>
        <p:spPr>
          <a:xfrm>
            <a:off x="1842633" y="2196833"/>
            <a:ext cx="2475200" cy="382800"/>
          </a:xfrm>
          <a:prstGeom prst="rect">
            <a:avLst/>
          </a:prstGeom>
          <a:noFill/>
          <a:ln>
            <a:noFill/>
          </a:ln>
        </p:spPr>
        <p:txBody>
          <a:bodyPr spcFirstLastPara="1" wrap="square" lIns="121900" tIns="121900" rIns="121900" bIns="121900" anchor="ctr" anchorCtr="0">
            <a:noAutofit/>
          </a:bodyPr>
          <a:lstStyle/>
          <a:p>
            <a:pPr defTabSz="1219170">
              <a:buClr>
                <a:srgbClr val="000000"/>
              </a:buClr>
            </a:pPr>
            <a:endParaRPr sz="2400" b="1" kern="0" dirty="0">
              <a:solidFill>
                <a:srgbClr val="023FA1"/>
              </a:solidFill>
              <a:latin typeface="Fira Sans"/>
              <a:ea typeface="Fira Sans"/>
              <a:cs typeface="Fira Sans"/>
              <a:sym typeface="Fira Sans"/>
            </a:endParaRPr>
          </a:p>
        </p:txBody>
      </p:sp>
      <p:sp>
        <p:nvSpPr>
          <p:cNvPr id="1888" name="Google Shape;1888;p31"/>
          <p:cNvSpPr txBox="1"/>
          <p:nvPr/>
        </p:nvSpPr>
        <p:spPr>
          <a:xfrm>
            <a:off x="1708552" y="2510993"/>
            <a:ext cx="3799732" cy="762400"/>
          </a:xfrm>
          <a:prstGeom prst="rect">
            <a:avLst/>
          </a:prstGeom>
          <a:noFill/>
          <a:ln>
            <a:noFill/>
          </a:ln>
        </p:spPr>
        <p:txBody>
          <a:bodyPr spcFirstLastPara="1" wrap="square" lIns="121900" tIns="121900" rIns="121900" bIns="121900" anchor="ctr" anchorCtr="0">
            <a:noAutofit/>
          </a:bodyPr>
          <a:lstStyle/>
          <a:p>
            <a:pPr defTabSz="1219170">
              <a:buClr>
                <a:srgbClr val="000000"/>
              </a:buClr>
              <a:buSzPts val="1100"/>
            </a:pPr>
            <a:r>
              <a:rPr lang="en-GB" sz="1600" kern="0" dirty="0">
                <a:solidFill>
                  <a:srgbClr val="000000"/>
                </a:solidFill>
                <a:latin typeface="Roboto"/>
                <a:ea typeface="Roboto"/>
                <a:cs typeface="Roboto"/>
                <a:sym typeface="Roboto"/>
              </a:rPr>
              <a:t>A multi-server environment involves two or more servers running simultaneously with a shared database and shared folders. </a:t>
            </a:r>
          </a:p>
        </p:txBody>
      </p:sp>
      <p:sp>
        <p:nvSpPr>
          <p:cNvPr id="1889" name="Google Shape;1889;p31"/>
          <p:cNvSpPr txBox="1"/>
          <p:nvPr/>
        </p:nvSpPr>
        <p:spPr>
          <a:xfrm>
            <a:off x="1505727" y="4624829"/>
            <a:ext cx="3831375" cy="762400"/>
          </a:xfrm>
          <a:prstGeom prst="rect">
            <a:avLst/>
          </a:prstGeom>
          <a:noFill/>
          <a:ln>
            <a:noFill/>
          </a:ln>
        </p:spPr>
        <p:txBody>
          <a:bodyPr spcFirstLastPara="1" wrap="square" lIns="121900" tIns="121900" rIns="121900" bIns="121900" anchor="ctr" anchorCtr="0">
            <a:noAutofit/>
          </a:bodyPr>
          <a:lstStyle/>
          <a:p>
            <a:pPr defTabSz="1219170">
              <a:buClr>
                <a:srgbClr val="000000"/>
              </a:buClr>
            </a:pPr>
            <a:r>
              <a:rPr lang="en-GB" sz="1600" b="0" i="0" dirty="0">
                <a:solidFill>
                  <a:srgbClr val="292929"/>
                </a:solidFill>
                <a:effectLst/>
                <a:latin typeface="Heebo" pitchFamily="2" charset="-79"/>
                <a:cs typeface="Heebo" pitchFamily="2" charset="-79"/>
              </a:rPr>
              <a:t>One of the best things about using multiple servers is that it provides better security against cybersecurity issues and other data protection problems.</a:t>
            </a:r>
            <a:endParaRPr sz="1600" kern="0" dirty="0">
              <a:solidFill>
                <a:srgbClr val="000000"/>
              </a:solidFill>
              <a:latin typeface="Roboto"/>
              <a:ea typeface="Roboto"/>
              <a:cs typeface="Roboto"/>
              <a:sym typeface="Roboto"/>
            </a:endParaRPr>
          </a:p>
        </p:txBody>
      </p:sp>
      <p:grpSp>
        <p:nvGrpSpPr>
          <p:cNvPr id="1895" name="Google Shape;1895;p31"/>
          <p:cNvGrpSpPr/>
          <p:nvPr/>
        </p:nvGrpSpPr>
        <p:grpSpPr>
          <a:xfrm>
            <a:off x="1061800" y="2551680"/>
            <a:ext cx="494573" cy="494065"/>
            <a:chOff x="2497275" y="2744159"/>
            <a:chExt cx="370930" cy="370549"/>
          </a:xfrm>
        </p:grpSpPr>
        <p:sp>
          <p:nvSpPr>
            <p:cNvPr id="1896" name="Google Shape;1896;p31"/>
            <p:cNvSpPr/>
            <p:nvPr/>
          </p:nvSpPr>
          <p:spPr>
            <a:xfrm>
              <a:off x="2497275" y="2744159"/>
              <a:ext cx="284366" cy="284747"/>
            </a:xfrm>
            <a:custGeom>
              <a:avLst/>
              <a:gdLst/>
              <a:ahLst/>
              <a:cxnLst/>
              <a:rect l="l" t="t" r="r" b="b"/>
              <a:pathLst>
                <a:path w="8955" h="8967" extrusionOk="0">
                  <a:moveTo>
                    <a:pt x="4204" y="1"/>
                  </a:moveTo>
                  <a:cubicBezTo>
                    <a:pt x="3942" y="1"/>
                    <a:pt x="3704" y="203"/>
                    <a:pt x="3644" y="465"/>
                  </a:cubicBezTo>
                  <a:lnTo>
                    <a:pt x="3466" y="1334"/>
                  </a:lnTo>
                  <a:cubicBezTo>
                    <a:pt x="3287" y="1394"/>
                    <a:pt x="3108" y="1465"/>
                    <a:pt x="2942" y="1537"/>
                  </a:cubicBezTo>
                  <a:lnTo>
                    <a:pt x="2215" y="1048"/>
                  </a:lnTo>
                  <a:cubicBezTo>
                    <a:pt x="2120" y="983"/>
                    <a:pt x="2009" y="952"/>
                    <a:pt x="1899" y="952"/>
                  </a:cubicBezTo>
                  <a:cubicBezTo>
                    <a:pt x="1749" y="952"/>
                    <a:pt x="1599" y="1010"/>
                    <a:pt x="1489" y="1120"/>
                  </a:cubicBezTo>
                  <a:lnTo>
                    <a:pt x="1108" y="1489"/>
                  </a:lnTo>
                  <a:cubicBezTo>
                    <a:pt x="918" y="1691"/>
                    <a:pt x="894" y="1989"/>
                    <a:pt x="1037" y="2227"/>
                  </a:cubicBezTo>
                  <a:lnTo>
                    <a:pt x="1525" y="2953"/>
                  </a:lnTo>
                  <a:cubicBezTo>
                    <a:pt x="1441" y="3120"/>
                    <a:pt x="1370" y="3287"/>
                    <a:pt x="1322" y="3465"/>
                  </a:cubicBezTo>
                  <a:lnTo>
                    <a:pt x="453" y="3644"/>
                  </a:lnTo>
                  <a:cubicBezTo>
                    <a:pt x="191" y="3703"/>
                    <a:pt x="1" y="3930"/>
                    <a:pt x="1" y="4215"/>
                  </a:cubicBezTo>
                  <a:lnTo>
                    <a:pt x="1" y="4751"/>
                  </a:lnTo>
                  <a:cubicBezTo>
                    <a:pt x="1" y="5025"/>
                    <a:pt x="191" y="5251"/>
                    <a:pt x="453" y="5323"/>
                  </a:cubicBezTo>
                  <a:lnTo>
                    <a:pt x="1322" y="5501"/>
                  </a:lnTo>
                  <a:cubicBezTo>
                    <a:pt x="1382" y="5668"/>
                    <a:pt x="1453" y="5847"/>
                    <a:pt x="1525" y="6013"/>
                  </a:cubicBezTo>
                  <a:lnTo>
                    <a:pt x="1037" y="6740"/>
                  </a:lnTo>
                  <a:cubicBezTo>
                    <a:pt x="894" y="6966"/>
                    <a:pt x="918" y="7287"/>
                    <a:pt x="1108" y="7478"/>
                  </a:cubicBezTo>
                  <a:lnTo>
                    <a:pt x="1489" y="7847"/>
                  </a:lnTo>
                  <a:cubicBezTo>
                    <a:pt x="1599" y="7957"/>
                    <a:pt x="1745" y="8015"/>
                    <a:pt x="1894" y="8015"/>
                  </a:cubicBezTo>
                  <a:cubicBezTo>
                    <a:pt x="2003" y="8015"/>
                    <a:pt x="2115" y="7984"/>
                    <a:pt x="2215" y="7918"/>
                  </a:cubicBezTo>
                  <a:lnTo>
                    <a:pt x="2942" y="7430"/>
                  </a:lnTo>
                  <a:cubicBezTo>
                    <a:pt x="3108" y="7513"/>
                    <a:pt x="3287" y="7597"/>
                    <a:pt x="3466" y="7633"/>
                  </a:cubicBezTo>
                  <a:lnTo>
                    <a:pt x="3644" y="8502"/>
                  </a:lnTo>
                  <a:cubicBezTo>
                    <a:pt x="3704" y="8764"/>
                    <a:pt x="3930" y="8966"/>
                    <a:pt x="4204" y="8966"/>
                  </a:cubicBezTo>
                  <a:lnTo>
                    <a:pt x="4740" y="8966"/>
                  </a:lnTo>
                  <a:cubicBezTo>
                    <a:pt x="5013" y="8966"/>
                    <a:pt x="5251" y="8764"/>
                    <a:pt x="5311" y="8502"/>
                  </a:cubicBezTo>
                  <a:lnTo>
                    <a:pt x="5490" y="7633"/>
                  </a:lnTo>
                  <a:cubicBezTo>
                    <a:pt x="5621" y="7597"/>
                    <a:pt x="5775" y="7537"/>
                    <a:pt x="5906" y="7478"/>
                  </a:cubicBezTo>
                  <a:cubicBezTo>
                    <a:pt x="6002" y="7442"/>
                    <a:pt x="6037" y="7323"/>
                    <a:pt x="6002" y="7240"/>
                  </a:cubicBezTo>
                  <a:cubicBezTo>
                    <a:pt x="5966" y="7169"/>
                    <a:pt x="5898" y="7131"/>
                    <a:pt x="5831" y="7131"/>
                  </a:cubicBezTo>
                  <a:cubicBezTo>
                    <a:pt x="5808" y="7131"/>
                    <a:pt x="5785" y="7135"/>
                    <a:pt x="5763" y="7144"/>
                  </a:cubicBezTo>
                  <a:cubicBezTo>
                    <a:pt x="5609" y="7228"/>
                    <a:pt x="5466" y="7287"/>
                    <a:pt x="5299" y="7323"/>
                  </a:cubicBezTo>
                  <a:cubicBezTo>
                    <a:pt x="5240" y="7347"/>
                    <a:pt x="5180" y="7406"/>
                    <a:pt x="5168" y="7454"/>
                  </a:cubicBezTo>
                  <a:lnTo>
                    <a:pt x="4966" y="8430"/>
                  </a:lnTo>
                  <a:cubicBezTo>
                    <a:pt x="4954" y="8514"/>
                    <a:pt x="4870" y="8597"/>
                    <a:pt x="4763" y="8597"/>
                  </a:cubicBezTo>
                  <a:lnTo>
                    <a:pt x="4228" y="8597"/>
                  </a:lnTo>
                  <a:cubicBezTo>
                    <a:pt x="4120" y="8597"/>
                    <a:pt x="4049" y="8514"/>
                    <a:pt x="4013" y="8430"/>
                  </a:cubicBezTo>
                  <a:lnTo>
                    <a:pt x="3823" y="7454"/>
                  </a:lnTo>
                  <a:cubicBezTo>
                    <a:pt x="3811" y="7383"/>
                    <a:pt x="3763" y="7335"/>
                    <a:pt x="3692" y="7323"/>
                  </a:cubicBezTo>
                  <a:cubicBezTo>
                    <a:pt x="3466" y="7263"/>
                    <a:pt x="3239" y="7180"/>
                    <a:pt x="3049" y="7061"/>
                  </a:cubicBezTo>
                  <a:cubicBezTo>
                    <a:pt x="3019" y="7043"/>
                    <a:pt x="2986" y="7034"/>
                    <a:pt x="2954" y="7034"/>
                  </a:cubicBezTo>
                  <a:cubicBezTo>
                    <a:pt x="2921" y="7034"/>
                    <a:pt x="2888" y="7043"/>
                    <a:pt x="2858" y="7061"/>
                  </a:cubicBezTo>
                  <a:lnTo>
                    <a:pt x="2037" y="7609"/>
                  </a:lnTo>
                  <a:cubicBezTo>
                    <a:pt x="2006" y="7634"/>
                    <a:pt x="1966" y="7647"/>
                    <a:pt x="1926" y="7647"/>
                  </a:cubicBezTo>
                  <a:cubicBezTo>
                    <a:pt x="1874" y="7647"/>
                    <a:pt x="1821" y="7625"/>
                    <a:pt x="1787" y="7585"/>
                  </a:cubicBezTo>
                  <a:lnTo>
                    <a:pt x="1418" y="7204"/>
                  </a:lnTo>
                  <a:cubicBezTo>
                    <a:pt x="1334" y="7132"/>
                    <a:pt x="1334" y="7025"/>
                    <a:pt x="1382" y="6954"/>
                  </a:cubicBezTo>
                  <a:lnTo>
                    <a:pt x="1930" y="6132"/>
                  </a:lnTo>
                  <a:cubicBezTo>
                    <a:pt x="1977" y="6073"/>
                    <a:pt x="1977" y="6001"/>
                    <a:pt x="1930" y="5942"/>
                  </a:cubicBezTo>
                  <a:cubicBezTo>
                    <a:pt x="1811" y="5739"/>
                    <a:pt x="1727" y="5525"/>
                    <a:pt x="1668" y="5299"/>
                  </a:cubicBezTo>
                  <a:cubicBezTo>
                    <a:pt x="1656" y="5239"/>
                    <a:pt x="1596" y="5180"/>
                    <a:pt x="1537" y="5168"/>
                  </a:cubicBezTo>
                  <a:lnTo>
                    <a:pt x="560" y="4977"/>
                  </a:lnTo>
                  <a:cubicBezTo>
                    <a:pt x="477" y="4954"/>
                    <a:pt x="406" y="4870"/>
                    <a:pt x="406" y="4763"/>
                  </a:cubicBezTo>
                  <a:lnTo>
                    <a:pt x="406" y="4227"/>
                  </a:lnTo>
                  <a:cubicBezTo>
                    <a:pt x="406" y="4132"/>
                    <a:pt x="477" y="4049"/>
                    <a:pt x="560" y="4025"/>
                  </a:cubicBezTo>
                  <a:lnTo>
                    <a:pt x="1537" y="3834"/>
                  </a:lnTo>
                  <a:cubicBezTo>
                    <a:pt x="1608" y="3811"/>
                    <a:pt x="1656" y="3775"/>
                    <a:pt x="1668" y="3692"/>
                  </a:cubicBezTo>
                  <a:cubicBezTo>
                    <a:pt x="1727" y="3477"/>
                    <a:pt x="1811" y="3251"/>
                    <a:pt x="1930" y="3061"/>
                  </a:cubicBezTo>
                  <a:cubicBezTo>
                    <a:pt x="1965" y="3001"/>
                    <a:pt x="1965" y="2918"/>
                    <a:pt x="1930" y="2858"/>
                  </a:cubicBezTo>
                  <a:lnTo>
                    <a:pt x="1382" y="2049"/>
                  </a:lnTo>
                  <a:cubicBezTo>
                    <a:pt x="1322" y="1965"/>
                    <a:pt x="1334" y="1846"/>
                    <a:pt x="1418" y="1787"/>
                  </a:cubicBezTo>
                  <a:lnTo>
                    <a:pt x="1787" y="1417"/>
                  </a:lnTo>
                  <a:cubicBezTo>
                    <a:pt x="1826" y="1378"/>
                    <a:pt x="1876" y="1360"/>
                    <a:pt x="1925" y="1360"/>
                  </a:cubicBezTo>
                  <a:cubicBezTo>
                    <a:pt x="1965" y="1360"/>
                    <a:pt x="2005" y="1372"/>
                    <a:pt x="2037" y="1394"/>
                  </a:cubicBezTo>
                  <a:lnTo>
                    <a:pt x="2858" y="1941"/>
                  </a:lnTo>
                  <a:cubicBezTo>
                    <a:pt x="2888" y="1965"/>
                    <a:pt x="2921" y="1977"/>
                    <a:pt x="2954" y="1977"/>
                  </a:cubicBezTo>
                  <a:cubicBezTo>
                    <a:pt x="2986" y="1977"/>
                    <a:pt x="3019" y="1965"/>
                    <a:pt x="3049" y="1941"/>
                  </a:cubicBezTo>
                  <a:cubicBezTo>
                    <a:pt x="3263" y="1822"/>
                    <a:pt x="3466" y="1727"/>
                    <a:pt x="3692" y="1668"/>
                  </a:cubicBezTo>
                  <a:cubicBezTo>
                    <a:pt x="3751" y="1656"/>
                    <a:pt x="3811" y="1596"/>
                    <a:pt x="3823" y="1537"/>
                  </a:cubicBezTo>
                  <a:lnTo>
                    <a:pt x="4013" y="572"/>
                  </a:lnTo>
                  <a:cubicBezTo>
                    <a:pt x="4037" y="477"/>
                    <a:pt x="4120" y="405"/>
                    <a:pt x="4228" y="405"/>
                  </a:cubicBezTo>
                  <a:lnTo>
                    <a:pt x="4763" y="405"/>
                  </a:lnTo>
                  <a:cubicBezTo>
                    <a:pt x="4870" y="405"/>
                    <a:pt x="4942" y="477"/>
                    <a:pt x="4966" y="572"/>
                  </a:cubicBezTo>
                  <a:lnTo>
                    <a:pt x="5168" y="1537"/>
                  </a:lnTo>
                  <a:cubicBezTo>
                    <a:pt x="5180" y="1608"/>
                    <a:pt x="5216" y="1656"/>
                    <a:pt x="5299" y="1668"/>
                  </a:cubicBezTo>
                  <a:cubicBezTo>
                    <a:pt x="5513" y="1727"/>
                    <a:pt x="5740" y="1822"/>
                    <a:pt x="5930" y="1941"/>
                  </a:cubicBezTo>
                  <a:cubicBezTo>
                    <a:pt x="5960" y="1953"/>
                    <a:pt x="5996" y="1959"/>
                    <a:pt x="6031" y="1959"/>
                  </a:cubicBezTo>
                  <a:cubicBezTo>
                    <a:pt x="6067" y="1959"/>
                    <a:pt x="6103" y="1953"/>
                    <a:pt x="6133" y="1941"/>
                  </a:cubicBezTo>
                  <a:lnTo>
                    <a:pt x="6942" y="1394"/>
                  </a:lnTo>
                  <a:cubicBezTo>
                    <a:pt x="6978" y="1368"/>
                    <a:pt x="7021" y="1356"/>
                    <a:pt x="7063" y="1356"/>
                  </a:cubicBezTo>
                  <a:cubicBezTo>
                    <a:pt x="7117" y="1356"/>
                    <a:pt x="7170" y="1377"/>
                    <a:pt x="7204" y="1417"/>
                  </a:cubicBezTo>
                  <a:lnTo>
                    <a:pt x="7573" y="1787"/>
                  </a:lnTo>
                  <a:cubicBezTo>
                    <a:pt x="7645" y="1870"/>
                    <a:pt x="7645" y="1965"/>
                    <a:pt x="7597" y="2049"/>
                  </a:cubicBezTo>
                  <a:lnTo>
                    <a:pt x="7049" y="2858"/>
                  </a:lnTo>
                  <a:cubicBezTo>
                    <a:pt x="7002" y="2918"/>
                    <a:pt x="7002" y="2989"/>
                    <a:pt x="7049" y="3061"/>
                  </a:cubicBezTo>
                  <a:cubicBezTo>
                    <a:pt x="7168" y="3263"/>
                    <a:pt x="7264" y="3477"/>
                    <a:pt x="7323" y="3692"/>
                  </a:cubicBezTo>
                  <a:cubicBezTo>
                    <a:pt x="7335" y="3751"/>
                    <a:pt x="7395" y="3811"/>
                    <a:pt x="7454" y="3834"/>
                  </a:cubicBezTo>
                  <a:lnTo>
                    <a:pt x="8419" y="4025"/>
                  </a:lnTo>
                  <a:cubicBezTo>
                    <a:pt x="8514" y="4037"/>
                    <a:pt x="8585" y="4132"/>
                    <a:pt x="8585" y="4227"/>
                  </a:cubicBezTo>
                  <a:lnTo>
                    <a:pt x="8585" y="4763"/>
                  </a:lnTo>
                  <a:cubicBezTo>
                    <a:pt x="8585" y="4870"/>
                    <a:pt x="8514" y="4942"/>
                    <a:pt x="8419" y="4977"/>
                  </a:cubicBezTo>
                  <a:lnTo>
                    <a:pt x="7454" y="5168"/>
                  </a:lnTo>
                  <a:cubicBezTo>
                    <a:pt x="7383" y="5180"/>
                    <a:pt x="7335" y="5227"/>
                    <a:pt x="7323" y="5299"/>
                  </a:cubicBezTo>
                  <a:cubicBezTo>
                    <a:pt x="7276" y="5466"/>
                    <a:pt x="7216" y="5632"/>
                    <a:pt x="7145" y="5775"/>
                  </a:cubicBezTo>
                  <a:cubicBezTo>
                    <a:pt x="7097" y="5870"/>
                    <a:pt x="7145" y="5966"/>
                    <a:pt x="7228" y="6013"/>
                  </a:cubicBezTo>
                  <a:cubicBezTo>
                    <a:pt x="7254" y="6026"/>
                    <a:pt x="7280" y="6032"/>
                    <a:pt x="7305" y="6032"/>
                  </a:cubicBezTo>
                  <a:cubicBezTo>
                    <a:pt x="7372" y="6032"/>
                    <a:pt x="7431" y="5991"/>
                    <a:pt x="7466" y="5930"/>
                  </a:cubicBezTo>
                  <a:cubicBezTo>
                    <a:pt x="7526" y="5799"/>
                    <a:pt x="7585" y="5644"/>
                    <a:pt x="7633" y="5501"/>
                  </a:cubicBezTo>
                  <a:lnTo>
                    <a:pt x="8490" y="5323"/>
                  </a:lnTo>
                  <a:cubicBezTo>
                    <a:pt x="8764" y="5263"/>
                    <a:pt x="8954" y="5037"/>
                    <a:pt x="8954" y="4751"/>
                  </a:cubicBezTo>
                  <a:lnTo>
                    <a:pt x="8954" y="4215"/>
                  </a:lnTo>
                  <a:cubicBezTo>
                    <a:pt x="8954" y="3942"/>
                    <a:pt x="8764" y="3715"/>
                    <a:pt x="8490" y="3644"/>
                  </a:cubicBezTo>
                  <a:lnTo>
                    <a:pt x="7633" y="3465"/>
                  </a:lnTo>
                  <a:cubicBezTo>
                    <a:pt x="7573" y="3287"/>
                    <a:pt x="7502" y="3120"/>
                    <a:pt x="7418" y="2953"/>
                  </a:cubicBezTo>
                  <a:lnTo>
                    <a:pt x="7918" y="2227"/>
                  </a:lnTo>
                  <a:cubicBezTo>
                    <a:pt x="8061" y="2001"/>
                    <a:pt x="8038" y="1679"/>
                    <a:pt x="7835" y="1489"/>
                  </a:cubicBezTo>
                  <a:lnTo>
                    <a:pt x="7466" y="1120"/>
                  </a:lnTo>
                  <a:cubicBezTo>
                    <a:pt x="7356" y="1010"/>
                    <a:pt x="7211" y="952"/>
                    <a:pt x="7061" y="952"/>
                  </a:cubicBezTo>
                  <a:cubicBezTo>
                    <a:pt x="6952" y="952"/>
                    <a:pt x="6840" y="983"/>
                    <a:pt x="6740" y="1048"/>
                  </a:cubicBezTo>
                  <a:lnTo>
                    <a:pt x="6013" y="1537"/>
                  </a:lnTo>
                  <a:cubicBezTo>
                    <a:pt x="5847" y="1453"/>
                    <a:pt x="5668" y="1370"/>
                    <a:pt x="5490" y="1334"/>
                  </a:cubicBezTo>
                  <a:lnTo>
                    <a:pt x="5311" y="465"/>
                  </a:lnTo>
                  <a:cubicBezTo>
                    <a:pt x="5251" y="203"/>
                    <a:pt x="5025" y="1"/>
                    <a:pt x="4740" y="1"/>
                  </a:cubicBezTo>
                  <a:close/>
                </a:path>
              </a:pathLst>
            </a:custGeom>
            <a:solidFill>
              <a:schemeClr val="accen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897" name="Google Shape;1897;p31"/>
            <p:cNvSpPr/>
            <p:nvPr/>
          </p:nvSpPr>
          <p:spPr>
            <a:xfrm>
              <a:off x="2592191" y="2821673"/>
              <a:ext cx="113461" cy="98345"/>
            </a:xfrm>
            <a:custGeom>
              <a:avLst/>
              <a:gdLst/>
              <a:ahLst/>
              <a:cxnLst/>
              <a:rect l="l" t="t" r="r" b="b"/>
              <a:pathLst>
                <a:path w="3573" h="3097" extrusionOk="0">
                  <a:moveTo>
                    <a:pt x="1524" y="0"/>
                  </a:moveTo>
                  <a:cubicBezTo>
                    <a:pt x="989" y="0"/>
                    <a:pt x="465" y="215"/>
                    <a:pt x="72" y="584"/>
                  </a:cubicBezTo>
                  <a:cubicBezTo>
                    <a:pt x="0" y="655"/>
                    <a:pt x="0" y="774"/>
                    <a:pt x="72" y="834"/>
                  </a:cubicBezTo>
                  <a:cubicBezTo>
                    <a:pt x="113" y="876"/>
                    <a:pt x="164" y="896"/>
                    <a:pt x="212" y="896"/>
                  </a:cubicBezTo>
                  <a:cubicBezTo>
                    <a:pt x="259" y="896"/>
                    <a:pt x="304" y="876"/>
                    <a:pt x="334" y="834"/>
                  </a:cubicBezTo>
                  <a:cubicBezTo>
                    <a:pt x="643" y="524"/>
                    <a:pt x="1072" y="358"/>
                    <a:pt x="1500" y="358"/>
                  </a:cubicBezTo>
                  <a:cubicBezTo>
                    <a:pt x="2441" y="358"/>
                    <a:pt x="3203" y="1120"/>
                    <a:pt x="3203" y="2060"/>
                  </a:cubicBezTo>
                  <a:cubicBezTo>
                    <a:pt x="3203" y="2322"/>
                    <a:pt x="3144" y="2596"/>
                    <a:pt x="3024" y="2834"/>
                  </a:cubicBezTo>
                  <a:cubicBezTo>
                    <a:pt x="2965" y="2941"/>
                    <a:pt x="3013" y="3037"/>
                    <a:pt x="3096" y="3084"/>
                  </a:cubicBezTo>
                  <a:cubicBezTo>
                    <a:pt x="3132" y="3096"/>
                    <a:pt x="3155" y="3096"/>
                    <a:pt x="3191" y="3096"/>
                  </a:cubicBezTo>
                  <a:cubicBezTo>
                    <a:pt x="3251" y="3096"/>
                    <a:pt x="3322" y="3072"/>
                    <a:pt x="3346" y="3001"/>
                  </a:cubicBezTo>
                  <a:cubicBezTo>
                    <a:pt x="3501" y="2715"/>
                    <a:pt x="3572" y="2382"/>
                    <a:pt x="3572" y="2060"/>
                  </a:cubicBezTo>
                  <a:cubicBezTo>
                    <a:pt x="3572" y="929"/>
                    <a:pt x="2655" y="0"/>
                    <a:pt x="1524" y="0"/>
                  </a:cubicBezTo>
                  <a:close/>
                </a:path>
              </a:pathLst>
            </a:custGeom>
            <a:solidFill>
              <a:schemeClr val="accen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898" name="Google Shape;1898;p31"/>
            <p:cNvSpPr/>
            <p:nvPr/>
          </p:nvSpPr>
          <p:spPr>
            <a:xfrm>
              <a:off x="2574408" y="2862129"/>
              <a:ext cx="106665" cy="90756"/>
            </a:xfrm>
            <a:custGeom>
              <a:avLst/>
              <a:gdLst/>
              <a:ahLst/>
              <a:cxnLst/>
              <a:rect l="l" t="t" r="r" b="b"/>
              <a:pathLst>
                <a:path w="3359" h="2858" extrusionOk="0">
                  <a:moveTo>
                    <a:pt x="294" y="1"/>
                  </a:moveTo>
                  <a:cubicBezTo>
                    <a:pt x="218" y="1"/>
                    <a:pt x="145" y="48"/>
                    <a:pt x="108" y="131"/>
                  </a:cubicBezTo>
                  <a:cubicBezTo>
                    <a:pt x="36" y="334"/>
                    <a:pt x="1" y="572"/>
                    <a:pt x="1" y="798"/>
                  </a:cubicBezTo>
                  <a:cubicBezTo>
                    <a:pt x="1" y="1929"/>
                    <a:pt x="917" y="2858"/>
                    <a:pt x="2049" y="2858"/>
                  </a:cubicBezTo>
                  <a:cubicBezTo>
                    <a:pt x="2477" y="2858"/>
                    <a:pt x="2894" y="2715"/>
                    <a:pt x="3251" y="2465"/>
                  </a:cubicBezTo>
                  <a:cubicBezTo>
                    <a:pt x="3346" y="2405"/>
                    <a:pt x="3358" y="2286"/>
                    <a:pt x="3299" y="2215"/>
                  </a:cubicBezTo>
                  <a:cubicBezTo>
                    <a:pt x="3263" y="2158"/>
                    <a:pt x="3206" y="2131"/>
                    <a:pt x="3151" y="2131"/>
                  </a:cubicBezTo>
                  <a:cubicBezTo>
                    <a:pt x="3114" y="2131"/>
                    <a:pt x="3077" y="2143"/>
                    <a:pt x="3049" y="2167"/>
                  </a:cubicBezTo>
                  <a:cubicBezTo>
                    <a:pt x="2763" y="2382"/>
                    <a:pt x="2406" y="2501"/>
                    <a:pt x="2049" y="2501"/>
                  </a:cubicBezTo>
                  <a:cubicBezTo>
                    <a:pt x="1108" y="2501"/>
                    <a:pt x="346" y="1739"/>
                    <a:pt x="346" y="798"/>
                  </a:cubicBezTo>
                  <a:cubicBezTo>
                    <a:pt x="346" y="608"/>
                    <a:pt x="382" y="429"/>
                    <a:pt x="441" y="250"/>
                  </a:cubicBezTo>
                  <a:cubicBezTo>
                    <a:pt x="501" y="143"/>
                    <a:pt x="441" y="36"/>
                    <a:pt x="358" y="12"/>
                  </a:cubicBezTo>
                  <a:cubicBezTo>
                    <a:pt x="337" y="4"/>
                    <a:pt x="315" y="1"/>
                    <a:pt x="294" y="1"/>
                  </a:cubicBezTo>
                  <a:close/>
                </a:path>
              </a:pathLst>
            </a:custGeom>
            <a:solidFill>
              <a:schemeClr val="accen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899" name="Google Shape;1899;p31"/>
            <p:cNvSpPr/>
            <p:nvPr/>
          </p:nvSpPr>
          <p:spPr>
            <a:xfrm>
              <a:off x="2676881" y="2923385"/>
              <a:ext cx="191324" cy="191324"/>
            </a:xfrm>
            <a:custGeom>
              <a:avLst/>
              <a:gdLst/>
              <a:ahLst/>
              <a:cxnLst/>
              <a:rect l="l" t="t" r="r" b="b"/>
              <a:pathLst>
                <a:path w="6025" h="6025" extrusionOk="0">
                  <a:moveTo>
                    <a:pt x="2810" y="0"/>
                  </a:moveTo>
                  <a:cubicBezTo>
                    <a:pt x="2608" y="0"/>
                    <a:pt x="2429" y="155"/>
                    <a:pt x="2382" y="357"/>
                  </a:cubicBezTo>
                  <a:lnTo>
                    <a:pt x="2274" y="893"/>
                  </a:lnTo>
                  <a:cubicBezTo>
                    <a:pt x="2191" y="929"/>
                    <a:pt x="2084" y="965"/>
                    <a:pt x="1989" y="1012"/>
                  </a:cubicBezTo>
                  <a:lnTo>
                    <a:pt x="1548" y="715"/>
                  </a:lnTo>
                  <a:cubicBezTo>
                    <a:pt x="1475" y="666"/>
                    <a:pt x="1393" y="643"/>
                    <a:pt x="1313" y="643"/>
                  </a:cubicBezTo>
                  <a:cubicBezTo>
                    <a:pt x="1198" y="643"/>
                    <a:pt x="1085" y="690"/>
                    <a:pt x="1000" y="774"/>
                  </a:cubicBezTo>
                  <a:lnTo>
                    <a:pt x="738" y="1024"/>
                  </a:lnTo>
                  <a:cubicBezTo>
                    <a:pt x="596" y="1179"/>
                    <a:pt x="572" y="1417"/>
                    <a:pt x="679" y="1584"/>
                  </a:cubicBezTo>
                  <a:lnTo>
                    <a:pt x="977" y="2024"/>
                  </a:lnTo>
                  <a:cubicBezTo>
                    <a:pt x="917" y="2143"/>
                    <a:pt x="858" y="2274"/>
                    <a:pt x="834" y="2417"/>
                  </a:cubicBezTo>
                  <a:cubicBezTo>
                    <a:pt x="798" y="2512"/>
                    <a:pt x="858" y="2608"/>
                    <a:pt x="965" y="2631"/>
                  </a:cubicBezTo>
                  <a:cubicBezTo>
                    <a:pt x="986" y="2639"/>
                    <a:pt x="1006" y="2642"/>
                    <a:pt x="1025" y="2642"/>
                  </a:cubicBezTo>
                  <a:cubicBezTo>
                    <a:pt x="1103" y="2642"/>
                    <a:pt x="1162" y="2587"/>
                    <a:pt x="1191" y="2501"/>
                  </a:cubicBezTo>
                  <a:cubicBezTo>
                    <a:pt x="1227" y="2358"/>
                    <a:pt x="1298" y="2215"/>
                    <a:pt x="1346" y="2096"/>
                  </a:cubicBezTo>
                  <a:cubicBezTo>
                    <a:pt x="1381" y="2036"/>
                    <a:pt x="1381" y="1965"/>
                    <a:pt x="1346" y="1905"/>
                  </a:cubicBezTo>
                  <a:lnTo>
                    <a:pt x="1000" y="1369"/>
                  </a:lnTo>
                  <a:cubicBezTo>
                    <a:pt x="977" y="1346"/>
                    <a:pt x="977" y="1310"/>
                    <a:pt x="1012" y="1286"/>
                  </a:cubicBezTo>
                  <a:lnTo>
                    <a:pt x="1262" y="1024"/>
                  </a:lnTo>
                  <a:cubicBezTo>
                    <a:pt x="1283" y="1010"/>
                    <a:pt x="1300" y="1004"/>
                    <a:pt x="1318" y="1004"/>
                  </a:cubicBezTo>
                  <a:cubicBezTo>
                    <a:pt x="1330" y="1004"/>
                    <a:pt x="1343" y="1007"/>
                    <a:pt x="1358" y="1012"/>
                  </a:cubicBezTo>
                  <a:lnTo>
                    <a:pt x="1893" y="1369"/>
                  </a:lnTo>
                  <a:cubicBezTo>
                    <a:pt x="1923" y="1393"/>
                    <a:pt x="1956" y="1405"/>
                    <a:pt x="1989" y="1405"/>
                  </a:cubicBezTo>
                  <a:cubicBezTo>
                    <a:pt x="2021" y="1405"/>
                    <a:pt x="2054" y="1393"/>
                    <a:pt x="2084" y="1369"/>
                  </a:cubicBezTo>
                  <a:cubicBezTo>
                    <a:pt x="2215" y="1298"/>
                    <a:pt x="2346" y="1238"/>
                    <a:pt x="2489" y="1203"/>
                  </a:cubicBezTo>
                  <a:cubicBezTo>
                    <a:pt x="2548" y="1191"/>
                    <a:pt x="2608" y="1131"/>
                    <a:pt x="2620" y="1072"/>
                  </a:cubicBezTo>
                  <a:lnTo>
                    <a:pt x="2751" y="429"/>
                  </a:lnTo>
                  <a:cubicBezTo>
                    <a:pt x="2751" y="405"/>
                    <a:pt x="2786" y="369"/>
                    <a:pt x="2822" y="369"/>
                  </a:cubicBezTo>
                  <a:lnTo>
                    <a:pt x="3167" y="369"/>
                  </a:lnTo>
                  <a:cubicBezTo>
                    <a:pt x="3203" y="369"/>
                    <a:pt x="3227" y="405"/>
                    <a:pt x="3239" y="429"/>
                  </a:cubicBezTo>
                  <a:lnTo>
                    <a:pt x="3382" y="1072"/>
                  </a:lnTo>
                  <a:cubicBezTo>
                    <a:pt x="3394" y="1143"/>
                    <a:pt x="3429" y="1191"/>
                    <a:pt x="3513" y="1203"/>
                  </a:cubicBezTo>
                  <a:cubicBezTo>
                    <a:pt x="3656" y="1250"/>
                    <a:pt x="3786" y="1310"/>
                    <a:pt x="3917" y="1369"/>
                  </a:cubicBezTo>
                  <a:cubicBezTo>
                    <a:pt x="3947" y="1387"/>
                    <a:pt x="3980" y="1396"/>
                    <a:pt x="4013" y="1396"/>
                  </a:cubicBezTo>
                  <a:cubicBezTo>
                    <a:pt x="4045" y="1396"/>
                    <a:pt x="4078" y="1387"/>
                    <a:pt x="4108" y="1369"/>
                  </a:cubicBezTo>
                  <a:lnTo>
                    <a:pt x="4644" y="1012"/>
                  </a:lnTo>
                  <a:cubicBezTo>
                    <a:pt x="4654" y="1007"/>
                    <a:pt x="4665" y="1004"/>
                    <a:pt x="4678" y="1004"/>
                  </a:cubicBezTo>
                  <a:cubicBezTo>
                    <a:pt x="4695" y="1004"/>
                    <a:pt x="4713" y="1010"/>
                    <a:pt x="4727" y="1024"/>
                  </a:cubicBezTo>
                  <a:lnTo>
                    <a:pt x="4989" y="1286"/>
                  </a:lnTo>
                  <a:cubicBezTo>
                    <a:pt x="5013" y="1310"/>
                    <a:pt x="5013" y="1346"/>
                    <a:pt x="5001" y="1369"/>
                  </a:cubicBezTo>
                  <a:lnTo>
                    <a:pt x="4644" y="1905"/>
                  </a:lnTo>
                  <a:cubicBezTo>
                    <a:pt x="4596" y="1965"/>
                    <a:pt x="4596" y="2036"/>
                    <a:pt x="4644" y="2096"/>
                  </a:cubicBezTo>
                  <a:cubicBezTo>
                    <a:pt x="4715" y="2239"/>
                    <a:pt x="4775" y="2370"/>
                    <a:pt x="4810" y="2501"/>
                  </a:cubicBezTo>
                  <a:cubicBezTo>
                    <a:pt x="4822" y="2560"/>
                    <a:pt x="4882" y="2620"/>
                    <a:pt x="4941" y="2631"/>
                  </a:cubicBezTo>
                  <a:lnTo>
                    <a:pt x="5584" y="2774"/>
                  </a:lnTo>
                  <a:cubicBezTo>
                    <a:pt x="5608" y="2774"/>
                    <a:pt x="5644" y="2798"/>
                    <a:pt x="5644" y="2846"/>
                  </a:cubicBezTo>
                  <a:lnTo>
                    <a:pt x="5644" y="3191"/>
                  </a:lnTo>
                  <a:cubicBezTo>
                    <a:pt x="5644" y="3215"/>
                    <a:pt x="5608" y="3251"/>
                    <a:pt x="5584" y="3263"/>
                  </a:cubicBezTo>
                  <a:lnTo>
                    <a:pt x="4941" y="3393"/>
                  </a:lnTo>
                  <a:cubicBezTo>
                    <a:pt x="4870" y="3405"/>
                    <a:pt x="4822" y="3453"/>
                    <a:pt x="4810" y="3524"/>
                  </a:cubicBezTo>
                  <a:cubicBezTo>
                    <a:pt x="4763" y="3679"/>
                    <a:pt x="4703" y="3810"/>
                    <a:pt x="4644" y="3929"/>
                  </a:cubicBezTo>
                  <a:cubicBezTo>
                    <a:pt x="4608" y="3989"/>
                    <a:pt x="4608" y="4060"/>
                    <a:pt x="4644" y="4120"/>
                  </a:cubicBezTo>
                  <a:lnTo>
                    <a:pt x="5001" y="4656"/>
                  </a:lnTo>
                  <a:cubicBezTo>
                    <a:pt x="5013" y="4691"/>
                    <a:pt x="5013" y="4715"/>
                    <a:pt x="4989" y="4751"/>
                  </a:cubicBezTo>
                  <a:lnTo>
                    <a:pt x="4727" y="5001"/>
                  </a:lnTo>
                  <a:cubicBezTo>
                    <a:pt x="4714" y="5020"/>
                    <a:pt x="4697" y="5029"/>
                    <a:pt x="4681" y="5029"/>
                  </a:cubicBezTo>
                  <a:cubicBezTo>
                    <a:pt x="4668" y="5029"/>
                    <a:pt x="4654" y="5023"/>
                    <a:pt x="4644" y="5013"/>
                  </a:cubicBezTo>
                  <a:lnTo>
                    <a:pt x="4108" y="4656"/>
                  </a:lnTo>
                  <a:cubicBezTo>
                    <a:pt x="4078" y="4638"/>
                    <a:pt x="4045" y="4629"/>
                    <a:pt x="4013" y="4629"/>
                  </a:cubicBezTo>
                  <a:cubicBezTo>
                    <a:pt x="3980" y="4629"/>
                    <a:pt x="3947" y="4638"/>
                    <a:pt x="3917" y="4656"/>
                  </a:cubicBezTo>
                  <a:cubicBezTo>
                    <a:pt x="3775" y="4739"/>
                    <a:pt x="3644" y="4798"/>
                    <a:pt x="3513" y="4822"/>
                  </a:cubicBezTo>
                  <a:cubicBezTo>
                    <a:pt x="3453" y="4834"/>
                    <a:pt x="3394" y="4894"/>
                    <a:pt x="3382" y="4953"/>
                  </a:cubicBezTo>
                  <a:lnTo>
                    <a:pt x="3239" y="5596"/>
                  </a:lnTo>
                  <a:cubicBezTo>
                    <a:pt x="3239" y="5632"/>
                    <a:pt x="3215" y="5656"/>
                    <a:pt x="3167" y="5656"/>
                  </a:cubicBezTo>
                  <a:lnTo>
                    <a:pt x="2822" y="5656"/>
                  </a:lnTo>
                  <a:cubicBezTo>
                    <a:pt x="2798" y="5656"/>
                    <a:pt x="2763" y="5632"/>
                    <a:pt x="2751" y="5596"/>
                  </a:cubicBezTo>
                  <a:lnTo>
                    <a:pt x="2620" y="4953"/>
                  </a:lnTo>
                  <a:cubicBezTo>
                    <a:pt x="2608" y="4882"/>
                    <a:pt x="2560" y="4834"/>
                    <a:pt x="2489" y="4822"/>
                  </a:cubicBezTo>
                  <a:cubicBezTo>
                    <a:pt x="2334" y="4775"/>
                    <a:pt x="2203" y="4715"/>
                    <a:pt x="2084" y="4656"/>
                  </a:cubicBezTo>
                  <a:cubicBezTo>
                    <a:pt x="2054" y="4644"/>
                    <a:pt x="2021" y="4638"/>
                    <a:pt x="1989" y="4638"/>
                  </a:cubicBezTo>
                  <a:cubicBezTo>
                    <a:pt x="1956" y="4638"/>
                    <a:pt x="1923" y="4644"/>
                    <a:pt x="1893" y="4656"/>
                  </a:cubicBezTo>
                  <a:lnTo>
                    <a:pt x="1358" y="5013"/>
                  </a:lnTo>
                  <a:cubicBezTo>
                    <a:pt x="1342" y="5023"/>
                    <a:pt x="1328" y="5029"/>
                    <a:pt x="1314" y="5029"/>
                  </a:cubicBezTo>
                  <a:cubicBezTo>
                    <a:pt x="1298" y="5029"/>
                    <a:pt x="1282" y="5020"/>
                    <a:pt x="1262" y="5001"/>
                  </a:cubicBezTo>
                  <a:lnTo>
                    <a:pt x="1012" y="4751"/>
                  </a:lnTo>
                  <a:cubicBezTo>
                    <a:pt x="977" y="4715"/>
                    <a:pt x="977" y="4691"/>
                    <a:pt x="1000" y="4656"/>
                  </a:cubicBezTo>
                  <a:lnTo>
                    <a:pt x="1346" y="4120"/>
                  </a:lnTo>
                  <a:cubicBezTo>
                    <a:pt x="1393" y="4060"/>
                    <a:pt x="1393" y="3989"/>
                    <a:pt x="1346" y="3929"/>
                  </a:cubicBezTo>
                  <a:cubicBezTo>
                    <a:pt x="1274" y="3798"/>
                    <a:pt x="1215" y="3667"/>
                    <a:pt x="1191" y="3524"/>
                  </a:cubicBezTo>
                  <a:cubicBezTo>
                    <a:pt x="1167" y="3465"/>
                    <a:pt x="1108" y="3405"/>
                    <a:pt x="1048" y="3393"/>
                  </a:cubicBezTo>
                  <a:lnTo>
                    <a:pt x="417" y="3263"/>
                  </a:lnTo>
                  <a:cubicBezTo>
                    <a:pt x="381" y="3263"/>
                    <a:pt x="357" y="3227"/>
                    <a:pt x="357" y="3191"/>
                  </a:cubicBezTo>
                  <a:lnTo>
                    <a:pt x="357" y="2846"/>
                  </a:lnTo>
                  <a:cubicBezTo>
                    <a:pt x="357" y="2810"/>
                    <a:pt x="381" y="2786"/>
                    <a:pt x="417" y="2774"/>
                  </a:cubicBezTo>
                  <a:lnTo>
                    <a:pt x="453" y="2751"/>
                  </a:lnTo>
                  <a:cubicBezTo>
                    <a:pt x="560" y="2739"/>
                    <a:pt x="619" y="2631"/>
                    <a:pt x="608" y="2548"/>
                  </a:cubicBezTo>
                  <a:cubicBezTo>
                    <a:pt x="597" y="2450"/>
                    <a:pt x="506" y="2392"/>
                    <a:pt x="427" y="2392"/>
                  </a:cubicBezTo>
                  <a:cubicBezTo>
                    <a:pt x="419" y="2392"/>
                    <a:pt x="412" y="2392"/>
                    <a:pt x="405" y="2393"/>
                  </a:cubicBezTo>
                  <a:lnTo>
                    <a:pt x="357" y="2417"/>
                  </a:lnTo>
                  <a:cubicBezTo>
                    <a:pt x="143" y="2453"/>
                    <a:pt x="0" y="2631"/>
                    <a:pt x="0" y="2846"/>
                  </a:cubicBezTo>
                  <a:lnTo>
                    <a:pt x="0" y="3191"/>
                  </a:lnTo>
                  <a:cubicBezTo>
                    <a:pt x="0" y="3393"/>
                    <a:pt x="143" y="3572"/>
                    <a:pt x="357" y="3620"/>
                  </a:cubicBezTo>
                  <a:lnTo>
                    <a:pt x="893" y="3727"/>
                  </a:lnTo>
                  <a:cubicBezTo>
                    <a:pt x="917" y="3810"/>
                    <a:pt x="965" y="3917"/>
                    <a:pt x="1012" y="4001"/>
                  </a:cubicBezTo>
                  <a:lnTo>
                    <a:pt x="715" y="4453"/>
                  </a:lnTo>
                  <a:cubicBezTo>
                    <a:pt x="596" y="4632"/>
                    <a:pt x="619" y="4858"/>
                    <a:pt x="774" y="5001"/>
                  </a:cubicBezTo>
                  <a:lnTo>
                    <a:pt x="1024" y="5251"/>
                  </a:lnTo>
                  <a:cubicBezTo>
                    <a:pt x="1112" y="5339"/>
                    <a:pt x="1227" y="5381"/>
                    <a:pt x="1338" y="5381"/>
                  </a:cubicBezTo>
                  <a:cubicBezTo>
                    <a:pt x="1423" y="5381"/>
                    <a:pt x="1505" y="5357"/>
                    <a:pt x="1572" y="5310"/>
                  </a:cubicBezTo>
                  <a:lnTo>
                    <a:pt x="2024" y="5013"/>
                  </a:lnTo>
                  <a:cubicBezTo>
                    <a:pt x="2108" y="5060"/>
                    <a:pt x="2203" y="5108"/>
                    <a:pt x="2310" y="5132"/>
                  </a:cubicBezTo>
                  <a:lnTo>
                    <a:pt x="2405" y="5668"/>
                  </a:lnTo>
                  <a:cubicBezTo>
                    <a:pt x="2453" y="5882"/>
                    <a:pt x="2632" y="6025"/>
                    <a:pt x="2846" y="6025"/>
                  </a:cubicBezTo>
                  <a:lnTo>
                    <a:pt x="3179" y="6025"/>
                  </a:lnTo>
                  <a:cubicBezTo>
                    <a:pt x="3394" y="6025"/>
                    <a:pt x="3572" y="5882"/>
                    <a:pt x="3620" y="5668"/>
                  </a:cubicBezTo>
                  <a:lnTo>
                    <a:pt x="3715" y="5132"/>
                  </a:lnTo>
                  <a:cubicBezTo>
                    <a:pt x="3810" y="5108"/>
                    <a:pt x="3917" y="5060"/>
                    <a:pt x="4001" y="5013"/>
                  </a:cubicBezTo>
                  <a:lnTo>
                    <a:pt x="4453" y="5310"/>
                  </a:lnTo>
                  <a:cubicBezTo>
                    <a:pt x="4529" y="5361"/>
                    <a:pt x="4611" y="5386"/>
                    <a:pt x="4692" y="5386"/>
                  </a:cubicBezTo>
                  <a:cubicBezTo>
                    <a:pt x="4803" y="5386"/>
                    <a:pt x="4912" y="5340"/>
                    <a:pt x="5001" y="5251"/>
                  </a:cubicBezTo>
                  <a:lnTo>
                    <a:pt x="5251" y="5001"/>
                  </a:lnTo>
                  <a:cubicBezTo>
                    <a:pt x="5406" y="4858"/>
                    <a:pt x="5418" y="4620"/>
                    <a:pt x="5310" y="4453"/>
                  </a:cubicBezTo>
                  <a:lnTo>
                    <a:pt x="5013" y="4001"/>
                  </a:lnTo>
                  <a:cubicBezTo>
                    <a:pt x="5060" y="3917"/>
                    <a:pt x="5108" y="3822"/>
                    <a:pt x="5132" y="3727"/>
                  </a:cubicBezTo>
                  <a:lnTo>
                    <a:pt x="5668" y="3620"/>
                  </a:lnTo>
                  <a:cubicBezTo>
                    <a:pt x="5882" y="3572"/>
                    <a:pt x="6025" y="3393"/>
                    <a:pt x="6025" y="3191"/>
                  </a:cubicBezTo>
                  <a:lnTo>
                    <a:pt x="6025" y="2846"/>
                  </a:lnTo>
                  <a:cubicBezTo>
                    <a:pt x="6001" y="2631"/>
                    <a:pt x="5846" y="2453"/>
                    <a:pt x="5644" y="2417"/>
                  </a:cubicBezTo>
                  <a:lnTo>
                    <a:pt x="5108" y="2310"/>
                  </a:lnTo>
                  <a:cubicBezTo>
                    <a:pt x="5072" y="2215"/>
                    <a:pt x="5025" y="2120"/>
                    <a:pt x="4989" y="2024"/>
                  </a:cubicBezTo>
                  <a:lnTo>
                    <a:pt x="5287" y="1584"/>
                  </a:lnTo>
                  <a:cubicBezTo>
                    <a:pt x="5406" y="1405"/>
                    <a:pt x="5370" y="1179"/>
                    <a:pt x="5227" y="1024"/>
                  </a:cubicBezTo>
                  <a:lnTo>
                    <a:pt x="4965" y="774"/>
                  </a:lnTo>
                  <a:cubicBezTo>
                    <a:pt x="4882" y="691"/>
                    <a:pt x="4766" y="648"/>
                    <a:pt x="4651" y="648"/>
                  </a:cubicBezTo>
                  <a:cubicBezTo>
                    <a:pt x="4569" y="648"/>
                    <a:pt x="4487" y="670"/>
                    <a:pt x="4418" y="715"/>
                  </a:cubicBezTo>
                  <a:lnTo>
                    <a:pt x="3977" y="1012"/>
                  </a:lnTo>
                  <a:cubicBezTo>
                    <a:pt x="3882" y="965"/>
                    <a:pt x="3786" y="929"/>
                    <a:pt x="3691" y="893"/>
                  </a:cubicBezTo>
                  <a:lnTo>
                    <a:pt x="3584" y="357"/>
                  </a:lnTo>
                  <a:cubicBezTo>
                    <a:pt x="3536" y="155"/>
                    <a:pt x="3358" y="0"/>
                    <a:pt x="3155" y="0"/>
                  </a:cubicBezTo>
                  <a:close/>
                </a:path>
              </a:pathLst>
            </a:custGeom>
            <a:solidFill>
              <a:schemeClr val="accen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900" name="Google Shape;1900;p31"/>
            <p:cNvSpPr/>
            <p:nvPr/>
          </p:nvSpPr>
          <p:spPr>
            <a:xfrm>
              <a:off x="2738867" y="2986895"/>
              <a:ext cx="65066" cy="65066"/>
            </a:xfrm>
            <a:custGeom>
              <a:avLst/>
              <a:gdLst/>
              <a:ahLst/>
              <a:cxnLst/>
              <a:rect l="l" t="t" r="r" b="b"/>
              <a:pathLst>
                <a:path w="2049" h="2049" extrusionOk="0">
                  <a:moveTo>
                    <a:pt x="1025" y="0"/>
                  </a:moveTo>
                  <a:cubicBezTo>
                    <a:pt x="453" y="0"/>
                    <a:pt x="1" y="453"/>
                    <a:pt x="1" y="1024"/>
                  </a:cubicBezTo>
                  <a:cubicBezTo>
                    <a:pt x="1" y="1584"/>
                    <a:pt x="453" y="2048"/>
                    <a:pt x="1025" y="2048"/>
                  </a:cubicBezTo>
                  <a:cubicBezTo>
                    <a:pt x="1251" y="2048"/>
                    <a:pt x="1465" y="1977"/>
                    <a:pt x="1644" y="1846"/>
                  </a:cubicBezTo>
                  <a:cubicBezTo>
                    <a:pt x="1727" y="1786"/>
                    <a:pt x="1739" y="1667"/>
                    <a:pt x="1680" y="1584"/>
                  </a:cubicBezTo>
                  <a:cubicBezTo>
                    <a:pt x="1646" y="1543"/>
                    <a:pt x="1593" y="1522"/>
                    <a:pt x="1540" y="1522"/>
                  </a:cubicBezTo>
                  <a:cubicBezTo>
                    <a:pt x="1500" y="1522"/>
                    <a:pt x="1461" y="1534"/>
                    <a:pt x="1430" y="1560"/>
                  </a:cubicBezTo>
                  <a:cubicBezTo>
                    <a:pt x="1311" y="1644"/>
                    <a:pt x="1168" y="1691"/>
                    <a:pt x="1025" y="1691"/>
                  </a:cubicBezTo>
                  <a:cubicBezTo>
                    <a:pt x="668" y="1691"/>
                    <a:pt x="370" y="1393"/>
                    <a:pt x="370" y="1036"/>
                  </a:cubicBezTo>
                  <a:cubicBezTo>
                    <a:pt x="382" y="655"/>
                    <a:pt x="680" y="370"/>
                    <a:pt x="1037" y="370"/>
                  </a:cubicBezTo>
                  <a:cubicBezTo>
                    <a:pt x="1394" y="370"/>
                    <a:pt x="1692" y="667"/>
                    <a:pt x="1692" y="1024"/>
                  </a:cubicBezTo>
                  <a:cubicBezTo>
                    <a:pt x="1692" y="1132"/>
                    <a:pt x="1775" y="1203"/>
                    <a:pt x="1870" y="1203"/>
                  </a:cubicBezTo>
                  <a:cubicBezTo>
                    <a:pt x="1965" y="1203"/>
                    <a:pt x="2049" y="1108"/>
                    <a:pt x="2049" y="1024"/>
                  </a:cubicBezTo>
                  <a:cubicBezTo>
                    <a:pt x="2049" y="453"/>
                    <a:pt x="1584" y="0"/>
                    <a:pt x="1025" y="0"/>
                  </a:cubicBezTo>
                  <a:close/>
                </a:path>
              </a:pathLst>
            </a:custGeom>
            <a:solidFill>
              <a:schemeClr val="accen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901" name="Google Shape;1901;p31"/>
            <p:cNvSpPr/>
            <p:nvPr/>
          </p:nvSpPr>
          <p:spPr>
            <a:xfrm>
              <a:off x="2604670" y="2851904"/>
              <a:ext cx="70718" cy="71131"/>
            </a:xfrm>
            <a:custGeom>
              <a:avLst/>
              <a:gdLst/>
              <a:ahLst/>
              <a:cxnLst/>
              <a:rect l="l" t="t" r="r" b="b"/>
              <a:pathLst>
                <a:path w="2227" h="2240" extrusionOk="0">
                  <a:moveTo>
                    <a:pt x="1107" y="382"/>
                  </a:moveTo>
                  <a:cubicBezTo>
                    <a:pt x="1512" y="382"/>
                    <a:pt x="1858" y="715"/>
                    <a:pt x="1858" y="1120"/>
                  </a:cubicBezTo>
                  <a:cubicBezTo>
                    <a:pt x="1858" y="1525"/>
                    <a:pt x="1512" y="1870"/>
                    <a:pt x="1107" y="1870"/>
                  </a:cubicBezTo>
                  <a:cubicBezTo>
                    <a:pt x="691" y="1870"/>
                    <a:pt x="369" y="1525"/>
                    <a:pt x="369" y="1120"/>
                  </a:cubicBezTo>
                  <a:cubicBezTo>
                    <a:pt x="369" y="703"/>
                    <a:pt x="703" y="382"/>
                    <a:pt x="1107" y="382"/>
                  </a:cubicBezTo>
                  <a:close/>
                  <a:moveTo>
                    <a:pt x="1107" y="1"/>
                  </a:moveTo>
                  <a:cubicBezTo>
                    <a:pt x="500" y="1"/>
                    <a:pt x="0" y="513"/>
                    <a:pt x="0" y="1120"/>
                  </a:cubicBezTo>
                  <a:cubicBezTo>
                    <a:pt x="0" y="1727"/>
                    <a:pt x="500" y="2239"/>
                    <a:pt x="1107" y="2239"/>
                  </a:cubicBezTo>
                  <a:cubicBezTo>
                    <a:pt x="1727" y="2239"/>
                    <a:pt x="2227" y="1727"/>
                    <a:pt x="2227" y="1120"/>
                  </a:cubicBezTo>
                  <a:cubicBezTo>
                    <a:pt x="2227" y="513"/>
                    <a:pt x="1727" y="1"/>
                    <a:pt x="1107" y="1"/>
                  </a:cubicBezTo>
                  <a:close/>
                </a:path>
              </a:pathLst>
            </a:custGeom>
            <a:solidFill>
              <a:schemeClr val="accen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grpSp>
        <p:nvGrpSpPr>
          <p:cNvPr id="1902" name="Google Shape;1902;p31"/>
          <p:cNvGrpSpPr/>
          <p:nvPr/>
        </p:nvGrpSpPr>
        <p:grpSpPr>
          <a:xfrm>
            <a:off x="10672447" y="4776800"/>
            <a:ext cx="445864" cy="399937"/>
            <a:chOff x="2411823" y="4303999"/>
            <a:chExt cx="334398" cy="299953"/>
          </a:xfrm>
        </p:grpSpPr>
        <p:sp>
          <p:nvSpPr>
            <p:cNvPr id="1903" name="Google Shape;1903;p31"/>
            <p:cNvSpPr/>
            <p:nvPr/>
          </p:nvSpPr>
          <p:spPr>
            <a:xfrm>
              <a:off x="2411823" y="4303999"/>
              <a:ext cx="237838" cy="84124"/>
            </a:xfrm>
            <a:custGeom>
              <a:avLst/>
              <a:gdLst/>
              <a:ahLst/>
              <a:cxnLst/>
              <a:rect l="l" t="t" r="r" b="b"/>
              <a:pathLst>
                <a:path w="7478" h="2645" extrusionOk="0">
                  <a:moveTo>
                    <a:pt x="3573" y="299"/>
                  </a:moveTo>
                  <a:cubicBezTo>
                    <a:pt x="3584" y="299"/>
                    <a:pt x="3596" y="310"/>
                    <a:pt x="3608" y="322"/>
                  </a:cubicBezTo>
                  <a:lnTo>
                    <a:pt x="3954" y="846"/>
                  </a:lnTo>
                  <a:lnTo>
                    <a:pt x="703" y="846"/>
                  </a:lnTo>
                  <a:lnTo>
                    <a:pt x="703" y="346"/>
                  </a:lnTo>
                  <a:lnTo>
                    <a:pt x="715" y="346"/>
                  </a:lnTo>
                  <a:cubicBezTo>
                    <a:pt x="715" y="310"/>
                    <a:pt x="739" y="299"/>
                    <a:pt x="751" y="299"/>
                  </a:cubicBezTo>
                  <a:close/>
                  <a:moveTo>
                    <a:pt x="5978" y="501"/>
                  </a:moveTo>
                  <a:cubicBezTo>
                    <a:pt x="5990" y="501"/>
                    <a:pt x="6013" y="525"/>
                    <a:pt x="6025" y="537"/>
                  </a:cubicBezTo>
                  <a:lnTo>
                    <a:pt x="6216" y="846"/>
                  </a:lnTo>
                  <a:lnTo>
                    <a:pt x="4323" y="846"/>
                  </a:lnTo>
                  <a:lnTo>
                    <a:pt x="4120" y="525"/>
                  </a:lnTo>
                  <a:lnTo>
                    <a:pt x="5978" y="525"/>
                  </a:lnTo>
                  <a:lnTo>
                    <a:pt x="5978" y="501"/>
                  </a:lnTo>
                  <a:close/>
                  <a:moveTo>
                    <a:pt x="786" y="1"/>
                  </a:moveTo>
                  <a:cubicBezTo>
                    <a:pt x="596" y="1"/>
                    <a:pt x="429" y="156"/>
                    <a:pt x="429" y="358"/>
                  </a:cubicBezTo>
                  <a:lnTo>
                    <a:pt x="429" y="858"/>
                  </a:lnTo>
                  <a:lnTo>
                    <a:pt x="358" y="858"/>
                  </a:lnTo>
                  <a:cubicBezTo>
                    <a:pt x="155" y="858"/>
                    <a:pt x="1" y="1025"/>
                    <a:pt x="1" y="1215"/>
                  </a:cubicBezTo>
                  <a:lnTo>
                    <a:pt x="1" y="2513"/>
                  </a:lnTo>
                  <a:cubicBezTo>
                    <a:pt x="1" y="2585"/>
                    <a:pt x="72" y="2644"/>
                    <a:pt x="144" y="2644"/>
                  </a:cubicBezTo>
                  <a:cubicBezTo>
                    <a:pt x="239" y="2644"/>
                    <a:pt x="298" y="2573"/>
                    <a:pt x="298" y="2501"/>
                  </a:cubicBezTo>
                  <a:lnTo>
                    <a:pt x="298" y="1203"/>
                  </a:lnTo>
                  <a:cubicBezTo>
                    <a:pt x="298" y="1168"/>
                    <a:pt x="322" y="1156"/>
                    <a:pt x="334" y="1156"/>
                  </a:cubicBezTo>
                  <a:lnTo>
                    <a:pt x="7335" y="1156"/>
                  </a:lnTo>
                  <a:cubicBezTo>
                    <a:pt x="7418" y="1156"/>
                    <a:pt x="7478" y="1084"/>
                    <a:pt x="7478" y="1013"/>
                  </a:cubicBezTo>
                  <a:cubicBezTo>
                    <a:pt x="7478" y="918"/>
                    <a:pt x="7406" y="858"/>
                    <a:pt x="7335" y="858"/>
                  </a:cubicBezTo>
                  <a:lnTo>
                    <a:pt x="6573" y="858"/>
                  </a:lnTo>
                  <a:lnTo>
                    <a:pt x="6263" y="382"/>
                  </a:lnTo>
                  <a:cubicBezTo>
                    <a:pt x="6204" y="275"/>
                    <a:pt x="6085" y="215"/>
                    <a:pt x="5966" y="215"/>
                  </a:cubicBezTo>
                  <a:lnTo>
                    <a:pt x="3930" y="215"/>
                  </a:lnTo>
                  <a:lnTo>
                    <a:pt x="3894" y="156"/>
                  </a:lnTo>
                  <a:cubicBezTo>
                    <a:pt x="3834" y="60"/>
                    <a:pt x="3715" y="1"/>
                    <a:pt x="3596" y="1"/>
                  </a:cubicBezTo>
                  <a:close/>
                </a:path>
              </a:pathLst>
            </a:custGeom>
            <a:solidFill>
              <a:schemeClr val="accent5"/>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77B6"/>
                </a:solidFill>
                <a:latin typeface="Arial"/>
                <a:cs typeface="Arial"/>
                <a:sym typeface="Arial"/>
              </a:endParaRPr>
            </a:p>
          </p:txBody>
        </p:sp>
        <p:sp>
          <p:nvSpPr>
            <p:cNvPr id="1904" name="Google Shape;1904;p31"/>
            <p:cNvSpPr/>
            <p:nvPr/>
          </p:nvSpPr>
          <p:spPr>
            <a:xfrm>
              <a:off x="2412205" y="4330525"/>
              <a:ext cx="334016" cy="273428"/>
            </a:xfrm>
            <a:custGeom>
              <a:avLst/>
              <a:gdLst/>
              <a:ahLst/>
              <a:cxnLst/>
              <a:rect l="l" t="t" r="r" b="b"/>
              <a:pathLst>
                <a:path w="10502" h="8597" extrusionOk="0">
                  <a:moveTo>
                    <a:pt x="6847" y="6835"/>
                  </a:moveTo>
                  <a:cubicBezTo>
                    <a:pt x="6870" y="6835"/>
                    <a:pt x="6894" y="6858"/>
                    <a:pt x="6894" y="6870"/>
                  </a:cubicBezTo>
                  <a:lnTo>
                    <a:pt x="6894" y="7192"/>
                  </a:lnTo>
                  <a:cubicBezTo>
                    <a:pt x="6894" y="7644"/>
                    <a:pt x="7097" y="8049"/>
                    <a:pt x="7442" y="8323"/>
                  </a:cubicBezTo>
                  <a:lnTo>
                    <a:pt x="1989" y="8323"/>
                  </a:lnTo>
                  <a:cubicBezTo>
                    <a:pt x="1370" y="8323"/>
                    <a:pt x="858" y="7811"/>
                    <a:pt x="858" y="7192"/>
                  </a:cubicBezTo>
                  <a:lnTo>
                    <a:pt x="858" y="6870"/>
                  </a:lnTo>
                  <a:cubicBezTo>
                    <a:pt x="858" y="6846"/>
                    <a:pt x="894" y="6835"/>
                    <a:pt x="905" y="6835"/>
                  </a:cubicBezTo>
                  <a:close/>
                  <a:moveTo>
                    <a:pt x="8002" y="0"/>
                  </a:moveTo>
                  <a:cubicBezTo>
                    <a:pt x="7918" y="0"/>
                    <a:pt x="7859" y="72"/>
                    <a:pt x="7859" y="143"/>
                  </a:cubicBezTo>
                  <a:cubicBezTo>
                    <a:pt x="7859" y="238"/>
                    <a:pt x="7930" y="298"/>
                    <a:pt x="8002" y="298"/>
                  </a:cubicBezTo>
                  <a:lnTo>
                    <a:pt x="10133" y="298"/>
                  </a:lnTo>
                  <a:cubicBezTo>
                    <a:pt x="10169" y="298"/>
                    <a:pt x="10180" y="322"/>
                    <a:pt x="10180" y="346"/>
                  </a:cubicBezTo>
                  <a:lnTo>
                    <a:pt x="10180" y="6918"/>
                  </a:lnTo>
                  <a:cubicBezTo>
                    <a:pt x="10180" y="6954"/>
                    <a:pt x="10145" y="6966"/>
                    <a:pt x="10133" y="6966"/>
                  </a:cubicBezTo>
                  <a:lnTo>
                    <a:pt x="9847" y="6966"/>
                  </a:lnTo>
                  <a:lnTo>
                    <a:pt x="9847" y="2465"/>
                  </a:lnTo>
                  <a:cubicBezTo>
                    <a:pt x="9847" y="2274"/>
                    <a:pt x="9680" y="2108"/>
                    <a:pt x="9490" y="2108"/>
                  </a:cubicBezTo>
                  <a:lnTo>
                    <a:pt x="5358" y="2108"/>
                  </a:lnTo>
                  <a:cubicBezTo>
                    <a:pt x="5263" y="2108"/>
                    <a:pt x="5204" y="2191"/>
                    <a:pt x="5204" y="2263"/>
                  </a:cubicBezTo>
                  <a:cubicBezTo>
                    <a:pt x="5204" y="2346"/>
                    <a:pt x="5287" y="2405"/>
                    <a:pt x="5358" y="2405"/>
                  </a:cubicBezTo>
                  <a:lnTo>
                    <a:pt x="9490" y="2405"/>
                  </a:lnTo>
                  <a:cubicBezTo>
                    <a:pt x="9526" y="2405"/>
                    <a:pt x="9537" y="2441"/>
                    <a:pt x="9537" y="2453"/>
                  </a:cubicBezTo>
                  <a:lnTo>
                    <a:pt x="9537" y="7144"/>
                  </a:lnTo>
                  <a:cubicBezTo>
                    <a:pt x="9537" y="7763"/>
                    <a:pt x="9037" y="8275"/>
                    <a:pt x="8406" y="8275"/>
                  </a:cubicBezTo>
                  <a:lnTo>
                    <a:pt x="8335" y="8275"/>
                  </a:lnTo>
                  <a:cubicBezTo>
                    <a:pt x="7704" y="8275"/>
                    <a:pt x="7204" y="7763"/>
                    <a:pt x="7204" y="7144"/>
                  </a:cubicBezTo>
                  <a:lnTo>
                    <a:pt x="7204" y="6823"/>
                  </a:lnTo>
                  <a:cubicBezTo>
                    <a:pt x="7204" y="6632"/>
                    <a:pt x="7037" y="6465"/>
                    <a:pt x="6847" y="6465"/>
                  </a:cubicBezTo>
                  <a:lnTo>
                    <a:pt x="3513" y="6465"/>
                  </a:lnTo>
                  <a:lnTo>
                    <a:pt x="3513" y="2453"/>
                  </a:lnTo>
                  <a:cubicBezTo>
                    <a:pt x="3513" y="2417"/>
                    <a:pt x="3537" y="2405"/>
                    <a:pt x="3549" y="2405"/>
                  </a:cubicBezTo>
                  <a:lnTo>
                    <a:pt x="4680" y="2405"/>
                  </a:lnTo>
                  <a:cubicBezTo>
                    <a:pt x="4775" y="2405"/>
                    <a:pt x="4835" y="2334"/>
                    <a:pt x="4835" y="2263"/>
                  </a:cubicBezTo>
                  <a:cubicBezTo>
                    <a:pt x="4835" y="2167"/>
                    <a:pt x="4763" y="2108"/>
                    <a:pt x="4680" y="2108"/>
                  </a:cubicBezTo>
                  <a:lnTo>
                    <a:pt x="3549" y="2108"/>
                  </a:lnTo>
                  <a:cubicBezTo>
                    <a:pt x="3358" y="2108"/>
                    <a:pt x="3191" y="2274"/>
                    <a:pt x="3191" y="2465"/>
                  </a:cubicBezTo>
                  <a:lnTo>
                    <a:pt x="3191" y="6489"/>
                  </a:lnTo>
                  <a:lnTo>
                    <a:pt x="905" y="6489"/>
                  </a:lnTo>
                  <a:cubicBezTo>
                    <a:pt x="715" y="6489"/>
                    <a:pt x="548" y="6656"/>
                    <a:pt x="548" y="6846"/>
                  </a:cubicBezTo>
                  <a:lnTo>
                    <a:pt x="548" y="6966"/>
                  </a:lnTo>
                  <a:lnTo>
                    <a:pt x="346" y="6966"/>
                  </a:lnTo>
                  <a:cubicBezTo>
                    <a:pt x="310" y="6966"/>
                    <a:pt x="298" y="6930"/>
                    <a:pt x="298" y="6918"/>
                  </a:cubicBezTo>
                  <a:lnTo>
                    <a:pt x="298" y="2298"/>
                  </a:lnTo>
                  <a:cubicBezTo>
                    <a:pt x="298" y="2215"/>
                    <a:pt x="227" y="2155"/>
                    <a:pt x="143" y="2155"/>
                  </a:cubicBezTo>
                  <a:cubicBezTo>
                    <a:pt x="60" y="2155"/>
                    <a:pt x="1" y="2227"/>
                    <a:pt x="1" y="2298"/>
                  </a:cubicBezTo>
                  <a:lnTo>
                    <a:pt x="1" y="6918"/>
                  </a:lnTo>
                  <a:cubicBezTo>
                    <a:pt x="1" y="7108"/>
                    <a:pt x="167" y="7275"/>
                    <a:pt x="358" y="7275"/>
                  </a:cubicBezTo>
                  <a:lnTo>
                    <a:pt x="584" y="7275"/>
                  </a:lnTo>
                  <a:cubicBezTo>
                    <a:pt x="632" y="8013"/>
                    <a:pt x="1251" y="8597"/>
                    <a:pt x="2001" y="8597"/>
                  </a:cubicBezTo>
                  <a:lnTo>
                    <a:pt x="8442" y="8597"/>
                  </a:lnTo>
                  <a:cubicBezTo>
                    <a:pt x="9192" y="8597"/>
                    <a:pt x="9823" y="8013"/>
                    <a:pt x="9871" y="7275"/>
                  </a:cubicBezTo>
                  <a:lnTo>
                    <a:pt x="10145" y="7275"/>
                  </a:lnTo>
                  <a:cubicBezTo>
                    <a:pt x="10335" y="7275"/>
                    <a:pt x="10502" y="7108"/>
                    <a:pt x="10502" y="6918"/>
                  </a:cubicBezTo>
                  <a:lnTo>
                    <a:pt x="10502" y="334"/>
                  </a:lnTo>
                  <a:cubicBezTo>
                    <a:pt x="10490" y="167"/>
                    <a:pt x="10347" y="0"/>
                    <a:pt x="10133" y="0"/>
                  </a:cubicBezTo>
                  <a:close/>
                </a:path>
              </a:pathLst>
            </a:custGeom>
            <a:solidFill>
              <a:schemeClr val="accent5"/>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77B6"/>
                </a:solidFill>
                <a:latin typeface="Arial"/>
                <a:cs typeface="Arial"/>
                <a:sym typeface="Arial"/>
              </a:endParaRPr>
            </a:p>
          </p:txBody>
        </p:sp>
        <p:sp>
          <p:nvSpPr>
            <p:cNvPr id="1905" name="Google Shape;1905;p31"/>
            <p:cNvSpPr/>
            <p:nvPr/>
          </p:nvSpPr>
          <p:spPr>
            <a:xfrm>
              <a:off x="2543241" y="4476319"/>
              <a:ext cx="20101" cy="9478"/>
            </a:xfrm>
            <a:custGeom>
              <a:avLst/>
              <a:gdLst/>
              <a:ahLst/>
              <a:cxnLst/>
              <a:rect l="l" t="t" r="r" b="b"/>
              <a:pathLst>
                <a:path w="632" h="298" extrusionOk="0">
                  <a:moveTo>
                    <a:pt x="167" y="0"/>
                  </a:moveTo>
                  <a:cubicBezTo>
                    <a:pt x="72" y="0"/>
                    <a:pt x="12" y="72"/>
                    <a:pt x="12" y="143"/>
                  </a:cubicBezTo>
                  <a:cubicBezTo>
                    <a:pt x="0" y="226"/>
                    <a:pt x="72" y="298"/>
                    <a:pt x="167" y="298"/>
                  </a:cubicBezTo>
                  <a:lnTo>
                    <a:pt x="476" y="298"/>
                  </a:lnTo>
                  <a:cubicBezTo>
                    <a:pt x="572" y="298"/>
                    <a:pt x="631" y="226"/>
                    <a:pt x="631" y="143"/>
                  </a:cubicBezTo>
                  <a:cubicBezTo>
                    <a:pt x="631" y="60"/>
                    <a:pt x="548" y="0"/>
                    <a:pt x="476" y="0"/>
                  </a:cubicBezTo>
                  <a:close/>
                </a:path>
              </a:pathLst>
            </a:custGeom>
            <a:solidFill>
              <a:schemeClr val="accent5"/>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77B6"/>
                </a:solidFill>
                <a:latin typeface="Arial"/>
                <a:cs typeface="Arial"/>
                <a:sym typeface="Arial"/>
              </a:endParaRPr>
            </a:p>
          </p:txBody>
        </p:sp>
        <p:sp>
          <p:nvSpPr>
            <p:cNvPr id="1906" name="Google Shape;1906;p31"/>
            <p:cNvSpPr/>
            <p:nvPr/>
          </p:nvSpPr>
          <p:spPr>
            <a:xfrm>
              <a:off x="2568590" y="4475937"/>
              <a:ext cx="129160" cy="9478"/>
            </a:xfrm>
            <a:custGeom>
              <a:avLst/>
              <a:gdLst/>
              <a:ahLst/>
              <a:cxnLst/>
              <a:rect l="l" t="t" r="r" b="b"/>
              <a:pathLst>
                <a:path w="4061" h="298" extrusionOk="0">
                  <a:moveTo>
                    <a:pt x="156" y="0"/>
                  </a:moveTo>
                  <a:cubicBezTo>
                    <a:pt x="84" y="0"/>
                    <a:pt x="1" y="72"/>
                    <a:pt x="1" y="143"/>
                  </a:cubicBezTo>
                  <a:cubicBezTo>
                    <a:pt x="1" y="238"/>
                    <a:pt x="84" y="298"/>
                    <a:pt x="156" y="298"/>
                  </a:cubicBezTo>
                  <a:lnTo>
                    <a:pt x="3906" y="298"/>
                  </a:lnTo>
                  <a:cubicBezTo>
                    <a:pt x="4001" y="298"/>
                    <a:pt x="4061" y="215"/>
                    <a:pt x="4061" y="143"/>
                  </a:cubicBezTo>
                  <a:cubicBezTo>
                    <a:pt x="4061" y="60"/>
                    <a:pt x="3978" y="0"/>
                    <a:pt x="3906" y="0"/>
                  </a:cubicBezTo>
                  <a:close/>
                </a:path>
              </a:pathLst>
            </a:custGeom>
            <a:solidFill>
              <a:schemeClr val="accent5"/>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77B6"/>
                </a:solidFill>
                <a:latin typeface="Arial"/>
                <a:cs typeface="Arial"/>
                <a:sym typeface="Arial"/>
              </a:endParaRPr>
            </a:p>
          </p:txBody>
        </p:sp>
        <p:sp>
          <p:nvSpPr>
            <p:cNvPr id="1907" name="Google Shape;1907;p31"/>
            <p:cNvSpPr/>
            <p:nvPr/>
          </p:nvSpPr>
          <p:spPr>
            <a:xfrm>
              <a:off x="2543241" y="4491840"/>
              <a:ext cx="154890" cy="9510"/>
            </a:xfrm>
            <a:custGeom>
              <a:avLst/>
              <a:gdLst/>
              <a:ahLst/>
              <a:cxnLst/>
              <a:rect l="l" t="t" r="r" b="b"/>
              <a:pathLst>
                <a:path w="4870" h="299" extrusionOk="0">
                  <a:moveTo>
                    <a:pt x="155" y="0"/>
                  </a:moveTo>
                  <a:cubicBezTo>
                    <a:pt x="60" y="0"/>
                    <a:pt x="0" y="72"/>
                    <a:pt x="0" y="155"/>
                  </a:cubicBezTo>
                  <a:cubicBezTo>
                    <a:pt x="0" y="239"/>
                    <a:pt x="72" y="298"/>
                    <a:pt x="155" y="298"/>
                  </a:cubicBezTo>
                  <a:lnTo>
                    <a:pt x="4715" y="298"/>
                  </a:lnTo>
                  <a:cubicBezTo>
                    <a:pt x="4810" y="298"/>
                    <a:pt x="4870" y="227"/>
                    <a:pt x="4870" y="155"/>
                  </a:cubicBezTo>
                  <a:cubicBezTo>
                    <a:pt x="4870" y="72"/>
                    <a:pt x="4810" y="0"/>
                    <a:pt x="4715" y="0"/>
                  </a:cubicBezTo>
                  <a:close/>
                </a:path>
              </a:pathLst>
            </a:custGeom>
            <a:solidFill>
              <a:schemeClr val="accent5"/>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77B6"/>
                </a:solidFill>
                <a:latin typeface="Arial"/>
                <a:cs typeface="Arial"/>
                <a:sym typeface="Arial"/>
              </a:endParaRPr>
            </a:p>
          </p:txBody>
        </p:sp>
        <p:sp>
          <p:nvSpPr>
            <p:cNvPr id="1908" name="Google Shape;1908;p31"/>
            <p:cNvSpPr/>
            <p:nvPr/>
          </p:nvSpPr>
          <p:spPr>
            <a:xfrm>
              <a:off x="2543241" y="4508506"/>
              <a:ext cx="154890" cy="9478"/>
            </a:xfrm>
            <a:custGeom>
              <a:avLst/>
              <a:gdLst/>
              <a:ahLst/>
              <a:cxnLst/>
              <a:rect l="l" t="t" r="r" b="b"/>
              <a:pathLst>
                <a:path w="4870" h="298" extrusionOk="0">
                  <a:moveTo>
                    <a:pt x="155" y="0"/>
                  </a:moveTo>
                  <a:cubicBezTo>
                    <a:pt x="60" y="0"/>
                    <a:pt x="0" y="72"/>
                    <a:pt x="0" y="143"/>
                  </a:cubicBezTo>
                  <a:cubicBezTo>
                    <a:pt x="0" y="238"/>
                    <a:pt x="72" y="298"/>
                    <a:pt x="155" y="298"/>
                  </a:cubicBezTo>
                  <a:lnTo>
                    <a:pt x="4715" y="298"/>
                  </a:lnTo>
                  <a:cubicBezTo>
                    <a:pt x="4810" y="298"/>
                    <a:pt x="4870" y="227"/>
                    <a:pt x="4870" y="143"/>
                  </a:cubicBezTo>
                  <a:cubicBezTo>
                    <a:pt x="4870" y="72"/>
                    <a:pt x="4810" y="0"/>
                    <a:pt x="4715" y="0"/>
                  </a:cubicBezTo>
                  <a:close/>
                </a:path>
              </a:pathLst>
            </a:custGeom>
            <a:solidFill>
              <a:schemeClr val="accent5"/>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77B6"/>
                </a:solidFill>
                <a:latin typeface="Arial"/>
                <a:cs typeface="Arial"/>
                <a:sym typeface="Arial"/>
              </a:endParaRPr>
            </a:p>
          </p:txBody>
        </p:sp>
        <p:sp>
          <p:nvSpPr>
            <p:cNvPr id="1909" name="Google Shape;1909;p31"/>
            <p:cNvSpPr/>
            <p:nvPr/>
          </p:nvSpPr>
          <p:spPr>
            <a:xfrm>
              <a:off x="2635635" y="4436563"/>
              <a:ext cx="62497" cy="27289"/>
            </a:xfrm>
            <a:custGeom>
              <a:avLst/>
              <a:gdLst/>
              <a:ahLst/>
              <a:cxnLst/>
              <a:rect l="l" t="t" r="r" b="b"/>
              <a:pathLst>
                <a:path w="1965" h="858" extrusionOk="0">
                  <a:moveTo>
                    <a:pt x="1655" y="310"/>
                  </a:moveTo>
                  <a:lnTo>
                    <a:pt x="1655" y="560"/>
                  </a:lnTo>
                  <a:lnTo>
                    <a:pt x="298" y="560"/>
                  </a:lnTo>
                  <a:lnTo>
                    <a:pt x="298" y="310"/>
                  </a:lnTo>
                  <a:close/>
                  <a:moveTo>
                    <a:pt x="143" y="0"/>
                  </a:moveTo>
                  <a:cubicBezTo>
                    <a:pt x="60" y="0"/>
                    <a:pt x="0" y="72"/>
                    <a:pt x="0" y="143"/>
                  </a:cubicBezTo>
                  <a:lnTo>
                    <a:pt x="0" y="714"/>
                  </a:lnTo>
                  <a:cubicBezTo>
                    <a:pt x="0" y="798"/>
                    <a:pt x="72" y="857"/>
                    <a:pt x="143" y="857"/>
                  </a:cubicBezTo>
                  <a:lnTo>
                    <a:pt x="1810" y="857"/>
                  </a:lnTo>
                  <a:cubicBezTo>
                    <a:pt x="1905" y="857"/>
                    <a:pt x="1965" y="786"/>
                    <a:pt x="1965" y="714"/>
                  </a:cubicBezTo>
                  <a:lnTo>
                    <a:pt x="1965" y="143"/>
                  </a:lnTo>
                  <a:cubicBezTo>
                    <a:pt x="1965" y="60"/>
                    <a:pt x="1893" y="0"/>
                    <a:pt x="1810" y="0"/>
                  </a:cubicBezTo>
                  <a:close/>
                </a:path>
              </a:pathLst>
            </a:custGeom>
            <a:solidFill>
              <a:schemeClr val="accent5"/>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77B6"/>
                </a:solidFill>
                <a:latin typeface="Arial"/>
                <a:cs typeface="Arial"/>
                <a:sym typeface="Arial"/>
              </a:endParaRPr>
            </a:p>
          </p:txBody>
        </p:sp>
      </p:grpSp>
      <p:grpSp>
        <p:nvGrpSpPr>
          <p:cNvPr id="1910" name="Google Shape;1910;p31"/>
          <p:cNvGrpSpPr/>
          <p:nvPr/>
        </p:nvGrpSpPr>
        <p:grpSpPr>
          <a:xfrm>
            <a:off x="10640368" y="2564909"/>
            <a:ext cx="510025" cy="467576"/>
            <a:chOff x="2903337" y="4279032"/>
            <a:chExt cx="382519" cy="350682"/>
          </a:xfrm>
        </p:grpSpPr>
        <p:sp>
          <p:nvSpPr>
            <p:cNvPr id="1911" name="Google Shape;1911;p31"/>
            <p:cNvSpPr/>
            <p:nvPr/>
          </p:nvSpPr>
          <p:spPr>
            <a:xfrm>
              <a:off x="2966979" y="4320570"/>
              <a:ext cx="202248" cy="184183"/>
            </a:xfrm>
            <a:custGeom>
              <a:avLst/>
              <a:gdLst/>
              <a:ahLst/>
              <a:cxnLst/>
              <a:rect l="l" t="t" r="r" b="b"/>
              <a:pathLst>
                <a:path w="6359" h="5791" extrusionOk="0">
                  <a:moveTo>
                    <a:pt x="3179" y="361"/>
                  </a:moveTo>
                  <a:cubicBezTo>
                    <a:pt x="3834" y="361"/>
                    <a:pt x="4477" y="611"/>
                    <a:pt x="4989" y="1099"/>
                  </a:cubicBezTo>
                  <a:cubicBezTo>
                    <a:pt x="5965" y="2087"/>
                    <a:pt x="5965" y="3707"/>
                    <a:pt x="4965" y="4683"/>
                  </a:cubicBezTo>
                  <a:cubicBezTo>
                    <a:pt x="4465" y="5183"/>
                    <a:pt x="3813" y="5433"/>
                    <a:pt x="3164" y="5433"/>
                  </a:cubicBezTo>
                  <a:cubicBezTo>
                    <a:pt x="2515" y="5433"/>
                    <a:pt x="1870" y="5183"/>
                    <a:pt x="1381" y="4683"/>
                  </a:cubicBezTo>
                  <a:cubicBezTo>
                    <a:pt x="393" y="3695"/>
                    <a:pt x="381" y="2087"/>
                    <a:pt x="1381" y="1099"/>
                  </a:cubicBezTo>
                  <a:cubicBezTo>
                    <a:pt x="1870" y="611"/>
                    <a:pt x="2524" y="361"/>
                    <a:pt x="3179" y="361"/>
                  </a:cubicBezTo>
                  <a:close/>
                  <a:moveTo>
                    <a:pt x="3179" y="1"/>
                  </a:moveTo>
                  <a:cubicBezTo>
                    <a:pt x="2438" y="1"/>
                    <a:pt x="1697" y="284"/>
                    <a:pt x="1131" y="849"/>
                  </a:cubicBezTo>
                  <a:cubicBezTo>
                    <a:pt x="0" y="1980"/>
                    <a:pt x="0" y="3814"/>
                    <a:pt x="1131" y="4945"/>
                  </a:cubicBezTo>
                  <a:cubicBezTo>
                    <a:pt x="1691" y="5504"/>
                    <a:pt x="2441" y="5790"/>
                    <a:pt x="3167" y="5790"/>
                  </a:cubicBezTo>
                  <a:cubicBezTo>
                    <a:pt x="3917" y="5790"/>
                    <a:pt x="4644" y="5504"/>
                    <a:pt x="5203" y="4945"/>
                  </a:cubicBezTo>
                  <a:cubicBezTo>
                    <a:pt x="6358" y="3814"/>
                    <a:pt x="6358" y="1980"/>
                    <a:pt x="5227" y="849"/>
                  </a:cubicBezTo>
                  <a:cubicBezTo>
                    <a:pt x="4662" y="284"/>
                    <a:pt x="3920" y="1"/>
                    <a:pt x="3179" y="1"/>
                  </a:cubicBezTo>
                  <a:close/>
                </a:path>
              </a:pathLst>
            </a:custGeom>
            <a:solidFill>
              <a:schemeClr val="accent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912" name="Google Shape;1912;p31"/>
            <p:cNvSpPr/>
            <p:nvPr/>
          </p:nvSpPr>
          <p:spPr>
            <a:xfrm>
              <a:off x="2903337" y="4279032"/>
              <a:ext cx="382519" cy="350682"/>
            </a:xfrm>
            <a:custGeom>
              <a:avLst/>
              <a:gdLst/>
              <a:ahLst/>
              <a:cxnLst/>
              <a:rect l="l" t="t" r="r" b="b"/>
              <a:pathLst>
                <a:path w="12027" h="11026" extrusionOk="0">
                  <a:moveTo>
                    <a:pt x="5168" y="1072"/>
                  </a:moveTo>
                  <a:cubicBezTo>
                    <a:pt x="5966" y="1072"/>
                    <a:pt x="6776" y="1381"/>
                    <a:pt x="7383" y="1988"/>
                  </a:cubicBezTo>
                  <a:cubicBezTo>
                    <a:pt x="8609" y="3215"/>
                    <a:pt x="8609" y="5203"/>
                    <a:pt x="7383" y="6429"/>
                  </a:cubicBezTo>
                  <a:cubicBezTo>
                    <a:pt x="6776" y="7037"/>
                    <a:pt x="5966" y="7346"/>
                    <a:pt x="5168" y="7346"/>
                  </a:cubicBezTo>
                  <a:cubicBezTo>
                    <a:pt x="4359" y="7334"/>
                    <a:pt x="3561" y="7037"/>
                    <a:pt x="2954" y="6429"/>
                  </a:cubicBezTo>
                  <a:cubicBezTo>
                    <a:pt x="1727" y="5203"/>
                    <a:pt x="1727" y="3215"/>
                    <a:pt x="2954" y="1988"/>
                  </a:cubicBezTo>
                  <a:cubicBezTo>
                    <a:pt x="3561" y="1381"/>
                    <a:pt x="4359" y="1072"/>
                    <a:pt x="5168" y="1072"/>
                  </a:cubicBezTo>
                  <a:close/>
                  <a:moveTo>
                    <a:pt x="7788" y="6513"/>
                  </a:moveTo>
                  <a:lnTo>
                    <a:pt x="8538" y="7263"/>
                  </a:lnTo>
                  <a:lnTo>
                    <a:pt x="8240" y="7561"/>
                  </a:lnTo>
                  <a:lnTo>
                    <a:pt x="7490" y="6810"/>
                  </a:lnTo>
                  <a:cubicBezTo>
                    <a:pt x="7550" y="6763"/>
                    <a:pt x="7597" y="6727"/>
                    <a:pt x="7633" y="6668"/>
                  </a:cubicBezTo>
                  <a:lnTo>
                    <a:pt x="7788" y="6513"/>
                  </a:lnTo>
                  <a:close/>
                  <a:moveTo>
                    <a:pt x="9038" y="7251"/>
                  </a:moveTo>
                  <a:cubicBezTo>
                    <a:pt x="9050" y="7251"/>
                    <a:pt x="9050" y="7251"/>
                    <a:pt x="9074" y="7275"/>
                  </a:cubicBezTo>
                  <a:lnTo>
                    <a:pt x="11276" y="9477"/>
                  </a:lnTo>
                  <a:lnTo>
                    <a:pt x="10455" y="10287"/>
                  </a:lnTo>
                  <a:lnTo>
                    <a:pt x="8252" y="8084"/>
                  </a:lnTo>
                  <a:cubicBezTo>
                    <a:pt x="8240" y="8073"/>
                    <a:pt x="8240" y="8061"/>
                    <a:pt x="8240" y="8061"/>
                  </a:cubicBezTo>
                  <a:cubicBezTo>
                    <a:pt x="8240" y="8049"/>
                    <a:pt x="8240" y="8049"/>
                    <a:pt x="8252" y="8037"/>
                  </a:cubicBezTo>
                  <a:lnTo>
                    <a:pt x="9014" y="7275"/>
                  </a:lnTo>
                  <a:cubicBezTo>
                    <a:pt x="9026" y="7251"/>
                    <a:pt x="9026" y="7251"/>
                    <a:pt x="9038" y="7251"/>
                  </a:cubicBezTo>
                  <a:close/>
                  <a:moveTo>
                    <a:pt x="11514" y="9716"/>
                  </a:moveTo>
                  <a:lnTo>
                    <a:pt x="11621" y="9835"/>
                  </a:lnTo>
                  <a:cubicBezTo>
                    <a:pt x="11645" y="9847"/>
                    <a:pt x="11645" y="9882"/>
                    <a:pt x="11633" y="9894"/>
                  </a:cubicBezTo>
                  <a:lnTo>
                    <a:pt x="10871" y="10656"/>
                  </a:lnTo>
                  <a:cubicBezTo>
                    <a:pt x="10859" y="10668"/>
                    <a:pt x="10859" y="10668"/>
                    <a:pt x="10836" y="10668"/>
                  </a:cubicBezTo>
                  <a:cubicBezTo>
                    <a:pt x="10824" y="10668"/>
                    <a:pt x="10824" y="10668"/>
                    <a:pt x="10812" y="10656"/>
                  </a:cubicBezTo>
                  <a:lnTo>
                    <a:pt x="10693" y="10537"/>
                  </a:lnTo>
                  <a:lnTo>
                    <a:pt x="11514" y="9716"/>
                  </a:lnTo>
                  <a:close/>
                  <a:moveTo>
                    <a:pt x="656" y="0"/>
                  </a:moveTo>
                  <a:cubicBezTo>
                    <a:pt x="299" y="0"/>
                    <a:pt x="1" y="298"/>
                    <a:pt x="1" y="655"/>
                  </a:cubicBezTo>
                  <a:lnTo>
                    <a:pt x="1" y="8715"/>
                  </a:lnTo>
                  <a:cubicBezTo>
                    <a:pt x="1" y="8942"/>
                    <a:pt x="180" y="9132"/>
                    <a:pt x="418" y="9132"/>
                  </a:cubicBezTo>
                  <a:lnTo>
                    <a:pt x="5859" y="9132"/>
                  </a:lnTo>
                  <a:cubicBezTo>
                    <a:pt x="5954" y="9132"/>
                    <a:pt x="6037" y="9061"/>
                    <a:pt x="6037" y="8954"/>
                  </a:cubicBezTo>
                  <a:cubicBezTo>
                    <a:pt x="6037" y="8846"/>
                    <a:pt x="5954" y="8775"/>
                    <a:pt x="5859" y="8775"/>
                  </a:cubicBezTo>
                  <a:lnTo>
                    <a:pt x="418" y="8775"/>
                  </a:lnTo>
                  <a:cubicBezTo>
                    <a:pt x="394" y="8775"/>
                    <a:pt x="358" y="8739"/>
                    <a:pt x="358" y="8715"/>
                  </a:cubicBezTo>
                  <a:lnTo>
                    <a:pt x="358" y="1631"/>
                  </a:lnTo>
                  <a:lnTo>
                    <a:pt x="2787" y="1631"/>
                  </a:lnTo>
                  <a:lnTo>
                    <a:pt x="2704" y="1727"/>
                  </a:lnTo>
                  <a:cubicBezTo>
                    <a:pt x="1346" y="3072"/>
                    <a:pt x="1346" y="5298"/>
                    <a:pt x="2704" y="6668"/>
                  </a:cubicBezTo>
                  <a:cubicBezTo>
                    <a:pt x="3382" y="7346"/>
                    <a:pt x="4275" y="7692"/>
                    <a:pt x="5168" y="7692"/>
                  </a:cubicBezTo>
                  <a:cubicBezTo>
                    <a:pt x="5883" y="7692"/>
                    <a:pt x="6597" y="7465"/>
                    <a:pt x="7204" y="7037"/>
                  </a:cubicBezTo>
                  <a:lnTo>
                    <a:pt x="7978" y="7811"/>
                  </a:lnTo>
                  <a:cubicBezTo>
                    <a:pt x="7919" y="7882"/>
                    <a:pt x="7883" y="7977"/>
                    <a:pt x="7883" y="8061"/>
                  </a:cubicBezTo>
                  <a:cubicBezTo>
                    <a:pt x="7883" y="8168"/>
                    <a:pt x="7919" y="8275"/>
                    <a:pt x="8002" y="8346"/>
                  </a:cubicBezTo>
                  <a:lnTo>
                    <a:pt x="8443" y="8787"/>
                  </a:lnTo>
                  <a:lnTo>
                    <a:pt x="6609" y="8787"/>
                  </a:lnTo>
                  <a:cubicBezTo>
                    <a:pt x="6514" y="8787"/>
                    <a:pt x="6430" y="8870"/>
                    <a:pt x="6430" y="8966"/>
                  </a:cubicBezTo>
                  <a:cubicBezTo>
                    <a:pt x="6430" y="9073"/>
                    <a:pt x="6514" y="9144"/>
                    <a:pt x="6609" y="9144"/>
                  </a:cubicBezTo>
                  <a:lnTo>
                    <a:pt x="8800" y="9144"/>
                  </a:lnTo>
                  <a:lnTo>
                    <a:pt x="10562" y="10906"/>
                  </a:lnTo>
                  <a:cubicBezTo>
                    <a:pt x="10633" y="10978"/>
                    <a:pt x="10740" y="11025"/>
                    <a:pt x="10836" y="11025"/>
                  </a:cubicBezTo>
                  <a:cubicBezTo>
                    <a:pt x="10943" y="11025"/>
                    <a:pt x="11050" y="10978"/>
                    <a:pt x="11121" y="10906"/>
                  </a:cubicBezTo>
                  <a:lnTo>
                    <a:pt x="11883" y="10144"/>
                  </a:lnTo>
                  <a:cubicBezTo>
                    <a:pt x="12026" y="9978"/>
                    <a:pt x="12026" y="9728"/>
                    <a:pt x="11872" y="9585"/>
                  </a:cubicBezTo>
                  <a:lnTo>
                    <a:pt x="11062" y="8775"/>
                  </a:lnTo>
                  <a:lnTo>
                    <a:pt x="11062" y="8727"/>
                  </a:lnTo>
                  <a:lnTo>
                    <a:pt x="11062" y="7025"/>
                  </a:lnTo>
                  <a:cubicBezTo>
                    <a:pt x="11062" y="6918"/>
                    <a:pt x="10990" y="6846"/>
                    <a:pt x="10883" y="6846"/>
                  </a:cubicBezTo>
                  <a:cubicBezTo>
                    <a:pt x="10776" y="6846"/>
                    <a:pt x="10705" y="6918"/>
                    <a:pt x="10705" y="7025"/>
                  </a:cubicBezTo>
                  <a:lnTo>
                    <a:pt x="10705" y="8430"/>
                  </a:lnTo>
                  <a:lnTo>
                    <a:pt x="9312" y="7037"/>
                  </a:lnTo>
                  <a:cubicBezTo>
                    <a:pt x="9233" y="6958"/>
                    <a:pt x="9132" y="6919"/>
                    <a:pt x="9034" y="6919"/>
                  </a:cubicBezTo>
                  <a:cubicBezTo>
                    <a:pt x="8939" y="6919"/>
                    <a:pt x="8846" y="6955"/>
                    <a:pt x="8776" y="7025"/>
                  </a:cubicBezTo>
                  <a:lnTo>
                    <a:pt x="8002" y="6251"/>
                  </a:lnTo>
                  <a:cubicBezTo>
                    <a:pt x="8978" y="4882"/>
                    <a:pt x="8859" y="2953"/>
                    <a:pt x="7633" y="1738"/>
                  </a:cubicBezTo>
                  <a:lnTo>
                    <a:pt x="7550" y="1643"/>
                  </a:lnTo>
                  <a:lnTo>
                    <a:pt x="10705" y="1643"/>
                  </a:lnTo>
                  <a:lnTo>
                    <a:pt x="10705" y="6251"/>
                  </a:lnTo>
                  <a:cubicBezTo>
                    <a:pt x="10705" y="6346"/>
                    <a:pt x="10776" y="6429"/>
                    <a:pt x="10883" y="6429"/>
                  </a:cubicBezTo>
                  <a:cubicBezTo>
                    <a:pt x="10990" y="6429"/>
                    <a:pt x="11062" y="6346"/>
                    <a:pt x="11062" y="6251"/>
                  </a:cubicBezTo>
                  <a:lnTo>
                    <a:pt x="11062" y="655"/>
                  </a:lnTo>
                  <a:cubicBezTo>
                    <a:pt x="11062" y="298"/>
                    <a:pt x="10764" y="0"/>
                    <a:pt x="10407" y="0"/>
                  </a:cubicBezTo>
                  <a:lnTo>
                    <a:pt x="8812" y="0"/>
                  </a:lnTo>
                  <a:cubicBezTo>
                    <a:pt x="8716" y="0"/>
                    <a:pt x="8633" y="72"/>
                    <a:pt x="8633" y="179"/>
                  </a:cubicBezTo>
                  <a:cubicBezTo>
                    <a:pt x="8633" y="274"/>
                    <a:pt x="8716" y="357"/>
                    <a:pt x="8812" y="357"/>
                  </a:cubicBezTo>
                  <a:lnTo>
                    <a:pt x="10407" y="357"/>
                  </a:lnTo>
                  <a:cubicBezTo>
                    <a:pt x="10574" y="357"/>
                    <a:pt x="10705" y="488"/>
                    <a:pt x="10705" y="655"/>
                  </a:cubicBezTo>
                  <a:lnTo>
                    <a:pt x="10705" y="1286"/>
                  </a:lnTo>
                  <a:lnTo>
                    <a:pt x="7109" y="1286"/>
                  </a:lnTo>
                  <a:cubicBezTo>
                    <a:pt x="6520" y="899"/>
                    <a:pt x="5841" y="706"/>
                    <a:pt x="5165" y="706"/>
                  </a:cubicBezTo>
                  <a:cubicBezTo>
                    <a:pt x="4490" y="706"/>
                    <a:pt x="3817" y="899"/>
                    <a:pt x="3239" y="1286"/>
                  </a:cubicBezTo>
                  <a:lnTo>
                    <a:pt x="358" y="1286"/>
                  </a:lnTo>
                  <a:lnTo>
                    <a:pt x="358" y="655"/>
                  </a:lnTo>
                  <a:cubicBezTo>
                    <a:pt x="358" y="488"/>
                    <a:pt x="501" y="357"/>
                    <a:pt x="656" y="357"/>
                  </a:cubicBezTo>
                  <a:lnTo>
                    <a:pt x="8062" y="357"/>
                  </a:lnTo>
                  <a:cubicBezTo>
                    <a:pt x="8157" y="357"/>
                    <a:pt x="8240" y="274"/>
                    <a:pt x="8240" y="179"/>
                  </a:cubicBezTo>
                  <a:cubicBezTo>
                    <a:pt x="8240" y="72"/>
                    <a:pt x="8157" y="0"/>
                    <a:pt x="8062" y="0"/>
                  </a:cubicBezTo>
                  <a:close/>
                </a:path>
              </a:pathLst>
            </a:custGeom>
            <a:solidFill>
              <a:schemeClr val="accent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913" name="Google Shape;1913;p31"/>
            <p:cNvSpPr/>
            <p:nvPr/>
          </p:nvSpPr>
          <p:spPr>
            <a:xfrm>
              <a:off x="2937814" y="4300215"/>
              <a:ext cx="11768" cy="11418"/>
            </a:xfrm>
            <a:custGeom>
              <a:avLst/>
              <a:gdLst/>
              <a:ahLst/>
              <a:cxnLst/>
              <a:rect l="l" t="t" r="r" b="b"/>
              <a:pathLst>
                <a:path w="370" h="359" extrusionOk="0">
                  <a:moveTo>
                    <a:pt x="191" y="1"/>
                  </a:moveTo>
                  <a:cubicBezTo>
                    <a:pt x="84" y="1"/>
                    <a:pt x="0" y="72"/>
                    <a:pt x="0" y="179"/>
                  </a:cubicBezTo>
                  <a:cubicBezTo>
                    <a:pt x="0" y="263"/>
                    <a:pt x="84" y="358"/>
                    <a:pt x="191" y="358"/>
                  </a:cubicBezTo>
                  <a:cubicBezTo>
                    <a:pt x="286" y="358"/>
                    <a:pt x="370" y="287"/>
                    <a:pt x="370" y="179"/>
                  </a:cubicBezTo>
                  <a:cubicBezTo>
                    <a:pt x="370" y="72"/>
                    <a:pt x="286" y="1"/>
                    <a:pt x="191" y="1"/>
                  </a:cubicBezTo>
                  <a:close/>
                </a:path>
              </a:pathLst>
            </a:custGeom>
            <a:solidFill>
              <a:schemeClr val="accent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914" name="Google Shape;1914;p31"/>
            <p:cNvSpPr/>
            <p:nvPr/>
          </p:nvSpPr>
          <p:spPr>
            <a:xfrm>
              <a:off x="2952572" y="4300215"/>
              <a:ext cx="11386" cy="11418"/>
            </a:xfrm>
            <a:custGeom>
              <a:avLst/>
              <a:gdLst/>
              <a:ahLst/>
              <a:cxnLst/>
              <a:rect l="l" t="t" r="r" b="b"/>
              <a:pathLst>
                <a:path w="358" h="359" extrusionOk="0">
                  <a:moveTo>
                    <a:pt x="179" y="1"/>
                  </a:moveTo>
                  <a:cubicBezTo>
                    <a:pt x="84" y="1"/>
                    <a:pt x="1" y="72"/>
                    <a:pt x="1" y="179"/>
                  </a:cubicBezTo>
                  <a:cubicBezTo>
                    <a:pt x="1" y="263"/>
                    <a:pt x="84" y="358"/>
                    <a:pt x="179" y="358"/>
                  </a:cubicBezTo>
                  <a:cubicBezTo>
                    <a:pt x="287" y="358"/>
                    <a:pt x="358" y="287"/>
                    <a:pt x="358" y="179"/>
                  </a:cubicBezTo>
                  <a:cubicBezTo>
                    <a:pt x="358" y="72"/>
                    <a:pt x="275" y="1"/>
                    <a:pt x="179" y="1"/>
                  </a:cubicBezTo>
                  <a:close/>
                </a:path>
              </a:pathLst>
            </a:custGeom>
            <a:solidFill>
              <a:schemeClr val="accent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915" name="Google Shape;1915;p31"/>
            <p:cNvSpPr/>
            <p:nvPr/>
          </p:nvSpPr>
          <p:spPr>
            <a:xfrm>
              <a:off x="2967361" y="4300215"/>
              <a:ext cx="11386" cy="11418"/>
            </a:xfrm>
            <a:custGeom>
              <a:avLst/>
              <a:gdLst/>
              <a:ahLst/>
              <a:cxnLst/>
              <a:rect l="l" t="t" r="r" b="b"/>
              <a:pathLst>
                <a:path w="358" h="359" extrusionOk="0">
                  <a:moveTo>
                    <a:pt x="179" y="1"/>
                  </a:moveTo>
                  <a:cubicBezTo>
                    <a:pt x="72" y="1"/>
                    <a:pt x="0" y="72"/>
                    <a:pt x="0" y="179"/>
                  </a:cubicBezTo>
                  <a:cubicBezTo>
                    <a:pt x="0" y="263"/>
                    <a:pt x="72" y="358"/>
                    <a:pt x="179" y="358"/>
                  </a:cubicBezTo>
                  <a:cubicBezTo>
                    <a:pt x="286" y="358"/>
                    <a:pt x="357" y="287"/>
                    <a:pt x="357" y="179"/>
                  </a:cubicBezTo>
                  <a:cubicBezTo>
                    <a:pt x="345" y="72"/>
                    <a:pt x="262" y="1"/>
                    <a:pt x="179" y="1"/>
                  </a:cubicBezTo>
                  <a:close/>
                </a:path>
              </a:pathLst>
            </a:custGeom>
            <a:solidFill>
              <a:schemeClr val="accent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916" name="Google Shape;1916;p31"/>
            <p:cNvSpPr/>
            <p:nvPr/>
          </p:nvSpPr>
          <p:spPr>
            <a:xfrm>
              <a:off x="3016563" y="4424063"/>
              <a:ext cx="11418" cy="11386"/>
            </a:xfrm>
            <a:custGeom>
              <a:avLst/>
              <a:gdLst/>
              <a:ahLst/>
              <a:cxnLst/>
              <a:rect l="l" t="t" r="r" b="b"/>
              <a:pathLst>
                <a:path w="359" h="358" extrusionOk="0">
                  <a:moveTo>
                    <a:pt x="180" y="0"/>
                  </a:moveTo>
                  <a:cubicBezTo>
                    <a:pt x="72" y="0"/>
                    <a:pt x="1" y="84"/>
                    <a:pt x="1" y="179"/>
                  </a:cubicBezTo>
                  <a:cubicBezTo>
                    <a:pt x="1" y="286"/>
                    <a:pt x="72" y="357"/>
                    <a:pt x="180" y="357"/>
                  </a:cubicBezTo>
                  <a:cubicBezTo>
                    <a:pt x="287" y="357"/>
                    <a:pt x="358" y="286"/>
                    <a:pt x="358" y="179"/>
                  </a:cubicBezTo>
                  <a:cubicBezTo>
                    <a:pt x="358" y="84"/>
                    <a:pt x="287" y="0"/>
                    <a:pt x="180" y="0"/>
                  </a:cubicBezTo>
                  <a:close/>
                </a:path>
              </a:pathLst>
            </a:custGeom>
            <a:solidFill>
              <a:schemeClr val="accent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917" name="Google Shape;1917;p31"/>
            <p:cNvSpPr/>
            <p:nvPr/>
          </p:nvSpPr>
          <p:spPr>
            <a:xfrm>
              <a:off x="3016563" y="4442606"/>
              <a:ext cx="11418" cy="11386"/>
            </a:xfrm>
            <a:custGeom>
              <a:avLst/>
              <a:gdLst/>
              <a:ahLst/>
              <a:cxnLst/>
              <a:rect l="l" t="t" r="r" b="b"/>
              <a:pathLst>
                <a:path w="359" h="358" extrusionOk="0">
                  <a:moveTo>
                    <a:pt x="180" y="1"/>
                  </a:moveTo>
                  <a:cubicBezTo>
                    <a:pt x="72" y="1"/>
                    <a:pt x="1" y="72"/>
                    <a:pt x="1" y="179"/>
                  </a:cubicBezTo>
                  <a:cubicBezTo>
                    <a:pt x="1" y="286"/>
                    <a:pt x="72" y="358"/>
                    <a:pt x="180" y="358"/>
                  </a:cubicBezTo>
                  <a:cubicBezTo>
                    <a:pt x="287" y="358"/>
                    <a:pt x="358" y="286"/>
                    <a:pt x="358" y="179"/>
                  </a:cubicBezTo>
                  <a:cubicBezTo>
                    <a:pt x="358" y="72"/>
                    <a:pt x="287" y="1"/>
                    <a:pt x="180" y="1"/>
                  </a:cubicBezTo>
                  <a:close/>
                </a:path>
              </a:pathLst>
            </a:custGeom>
            <a:solidFill>
              <a:schemeClr val="accent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918" name="Google Shape;1918;p31"/>
            <p:cNvSpPr/>
            <p:nvPr/>
          </p:nvSpPr>
          <p:spPr>
            <a:xfrm>
              <a:off x="3032498" y="4424063"/>
              <a:ext cx="11768" cy="11386"/>
            </a:xfrm>
            <a:custGeom>
              <a:avLst/>
              <a:gdLst/>
              <a:ahLst/>
              <a:cxnLst/>
              <a:rect l="l" t="t" r="r" b="b"/>
              <a:pathLst>
                <a:path w="370" h="358" extrusionOk="0">
                  <a:moveTo>
                    <a:pt x="191" y="0"/>
                  </a:moveTo>
                  <a:cubicBezTo>
                    <a:pt x="83" y="0"/>
                    <a:pt x="0" y="84"/>
                    <a:pt x="0" y="179"/>
                  </a:cubicBezTo>
                  <a:cubicBezTo>
                    <a:pt x="0" y="286"/>
                    <a:pt x="83" y="357"/>
                    <a:pt x="191" y="357"/>
                  </a:cubicBezTo>
                  <a:cubicBezTo>
                    <a:pt x="286" y="357"/>
                    <a:pt x="369" y="286"/>
                    <a:pt x="369" y="179"/>
                  </a:cubicBezTo>
                  <a:cubicBezTo>
                    <a:pt x="369" y="84"/>
                    <a:pt x="274" y="0"/>
                    <a:pt x="191" y="0"/>
                  </a:cubicBezTo>
                  <a:close/>
                </a:path>
              </a:pathLst>
            </a:custGeom>
            <a:solidFill>
              <a:schemeClr val="accent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919" name="Google Shape;1919;p31"/>
            <p:cNvSpPr/>
            <p:nvPr/>
          </p:nvSpPr>
          <p:spPr>
            <a:xfrm>
              <a:off x="3032498" y="4442606"/>
              <a:ext cx="11768" cy="11386"/>
            </a:xfrm>
            <a:custGeom>
              <a:avLst/>
              <a:gdLst/>
              <a:ahLst/>
              <a:cxnLst/>
              <a:rect l="l" t="t" r="r" b="b"/>
              <a:pathLst>
                <a:path w="370" h="358" extrusionOk="0">
                  <a:moveTo>
                    <a:pt x="191" y="1"/>
                  </a:moveTo>
                  <a:cubicBezTo>
                    <a:pt x="83" y="1"/>
                    <a:pt x="0" y="72"/>
                    <a:pt x="0" y="179"/>
                  </a:cubicBezTo>
                  <a:cubicBezTo>
                    <a:pt x="0" y="286"/>
                    <a:pt x="83" y="358"/>
                    <a:pt x="191" y="358"/>
                  </a:cubicBezTo>
                  <a:cubicBezTo>
                    <a:pt x="286" y="358"/>
                    <a:pt x="369" y="286"/>
                    <a:pt x="369" y="179"/>
                  </a:cubicBezTo>
                  <a:cubicBezTo>
                    <a:pt x="369" y="72"/>
                    <a:pt x="274" y="1"/>
                    <a:pt x="191" y="1"/>
                  </a:cubicBezTo>
                  <a:close/>
                </a:path>
              </a:pathLst>
            </a:custGeom>
            <a:solidFill>
              <a:schemeClr val="accent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920" name="Google Shape;1920;p31"/>
            <p:cNvSpPr/>
            <p:nvPr/>
          </p:nvSpPr>
          <p:spPr>
            <a:xfrm>
              <a:off x="3016213" y="4357527"/>
              <a:ext cx="112494" cy="111636"/>
            </a:xfrm>
            <a:custGeom>
              <a:avLst/>
              <a:gdLst/>
              <a:ahLst/>
              <a:cxnLst/>
              <a:rect l="l" t="t" r="r" b="b"/>
              <a:pathLst>
                <a:path w="3537" h="3510" extrusionOk="0">
                  <a:moveTo>
                    <a:pt x="2250" y="354"/>
                  </a:moveTo>
                  <a:lnTo>
                    <a:pt x="2096" y="1080"/>
                  </a:lnTo>
                  <a:lnTo>
                    <a:pt x="1357" y="913"/>
                  </a:lnTo>
                  <a:cubicBezTo>
                    <a:pt x="1336" y="909"/>
                    <a:pt x="1315" y="907"/>
                    <a:pt x="1293" y="907"/>
                  </a:cubicBezTo>
                  <a:cubicBezTo>
                    <a:pt x="1193" y="907"/>
                    <a:pt x="1093" y="950"/>
                    <a:pt x="1024" y="1009"/>
                  </a:cubicBezTo>
                  <a:cubicBezTo>
                    <a:pt x="929" y="1104"/>
                    <a:pt x="905" y="1211"/>
                    <a:pt x="929" y="1342"/>
                  </a:cubicBezTo>
                  <a:lnTo>
                    <a:pt x="953" y="1366"/>
                  </a:lnTo>
                  <a:lnTo>
                    <a:pt x="369" y="818"/>
                  </a:lnTo>
                  <a:lnTo>
                    <a:pt x="2250" y="354"/>
                  </a:lnTo>
                  <a:close/>
                  <a:moveTo>
                    <a:pt x="1274" y="1259"/>
                  </a:moveTo>
                  <a:lnTo>
                    <a:pt x="2036" y="1425"/>
                  </a:lnTo>
                  <a:lnTo>
                    <a:pt x="1869" y="2259"/>
                  </a:lnTo>
                  <a:lnTo>
                    <a:pt x="1429" y="1830"/>
                  </a:lnTo>
                  <a:lnTo>
                    <a:pt x="1274" y="1259"/>
                  </a:lnTo>
                  <a:close/>
                  <a:moveTo>
                    <a:pt x="2369" y="1521"/>
                  </a:moveTo>
                  <a:lnTo>
                    <a:pt x="3167" y="1699"/>
                  </a:lnTo>
                  <a:lnTo>
                    <a:pt x="1715" y="3152"/>
                  </a:lnTo>
                  <a:lnTo>
                    <a:pt x="1548" y="2449"/>
                  </a:lnTo>
                  <a:lnTo>
                    <a:pt x="1607" y="2509"/>
                  </a:lnTo>
                  <a:cubicBezTo>
                    <a:pt x="1679" y="2568"/>
                    <a:pt x="1774" y="2616"/>
                    <a:pt x="1857" y="2616"/>
                  </a:cubicBezTo>
                  <a:cubicBezTo>
                    <a:pt x="1893" y="2616"/>
                    <a:pt x="1929" y="2616"/>
                    <a:pt x="1965" y="2604"/>
                  </a:cubicBezTo>
                  <a:cubicBezTo>
                    <a:pt x="2084" y="2557"/>
                    <a:pt x="2191" y="2473"/>
                    <a:pt x="2203" y="2330"/>
                  </a:cubicBezTo>
                  <a:lnTo>
                    <a:pt x="2369" y="1521"/>
                  </a:lnTo>
                  <a:close/>
                  <a:moveTo>
                    <a:pt x="2239" y="0"/>
                  </a:moveTo>
                  <a:cubicBezTo>
                    <a:pt x="2211" y="0"/>
                    <a:pt x="2183" y="3"/>
                    <a:pt x="2155" y="9"/>
                  </a:cubicBezTo>
                  <a:lnTo>
                    <a:pt x="274" y="473"/>
                  </a:lnTo>
                  <a:cubicBezTo>
                    <a:pt x="167" y="509"/>
                    <a:pt x="60" y="604"/>
                    <a:pt x="24" y="723"/>
                  </a:cubicBezTo>
                  <a:cubicBezTo>
                    <a:pt x="0" y="842"/>
                    <a:pt x="24" y="985"/>
                    <a:pt x="119" y="1068"/>
                  </a:cubicBezTo>
                  <a:lnTo>
                    <a:pt x="1084" y="2009"/>
                  </a:lnTo>
                  <a:lnTo>
                    <a:pt x="1369" y="3223"/>
                  </a:lnTo>
                  <a:cubicBezTo>
                    <a:pt x="1393" y="3342"/>
                    <a:pt x="1488" y="3450"/>
                    <a:pt x="1619" y="3497"/>
                  </a:cubicBezTo>
                  <a:cubicBezTo>
                    <a:pt x="1655" y="3509"/>
                    <a:pt x="1679" y="3509"/>
                    <a:pt x="1726" y="3509"/>
                  </a:cubicBezTo>
                  <a:cubicBezTo>
                    <a:pt x="1810" y="3509"/>
                    <a:pt x="1905" y="3473"/>
                    <a:pt x="1976" y="3402"/>
                  </a:cubicBezTo>
                  <a:lnTo>
                    <a:pt x="3441" y="1949"/>
                  </a:lnTo>
                  <a:cubicBezTo>
                    <a:pt x="3512" y="1842"/>
                    <a:pt x="3536" y="1711"/>
                    <a:pt x="3512" y="1592"/>
                  </a:cubicBezTo>
                  <a:cubicBezTo>
                    <a:pt x="3477" y="1473"/>
                    <a:pt x="3381" y="1366"/>
                    <a:pt x="3239" y="1342"/>
                  </a:cubicBezTo>
                  <a:lnTo>
                    <a:pt x="2441" y="1152"/>
                  </a:lnTo>
                  <a:lnTo>
                    <a:pt x="2584" y="425"/>
                  </a:lnTo>
                  <a:cubicBezTo>
                    <a:pt x="2619" y="306"/>
                    <a:pt x="2572" y="187"/>
                    <a:pt x="2488" y="104"/>
                  </a:cubicBezTo>
                  <a:cubicBezTo>
                    <a:pt x="2416" y="31"/>
                    <a:pt x="2329" y="0"/>
                    <a:pt x="2239" y="0"/>
                  </a:cubicBezTo>
                  <a:close/>
                </a:path>
              </a:pathLst>
            </a:custGeom>
            <a:solidFill>
              <a:schemeClr val="accent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921" name="Google Shape;1921;p31"/>
            <p:cNvSpPr/>
            <p:nvPr/>
          </p:nvSpPr>
          <p:spPr>
            <a:xfrm>
              <a:off x="2937051" y="4499791"/>
              <a:ext cx="14439" cy="11386"/>
            </a:xfrm>
            <a:custGeom>
              <a:avLst/>
              <a:gdLst/>
              <a:ahLst/>
              <a:cxnLst/>
              <a:rect l="l" t="t" r="r" b="b"/>
              <a:pathLst>
                <a:path w="454" h="358" extrusionOk="0">
                  <a:moveTo>
                    <a:pt x="179" y="0"/>
                  </a:moveTo>
                  <a:cubicBezTo>
                    <a:pt x="72" y="0"/>
                    <a:pt x="1" y="72"/>
                    <a:pt x="1" y="179"/>
                  </a:cubicBezTo>
                  <a:cubicBezTo>
                    <a:pt x="1" y="286"/>
                    <a:pt x="96" y="358"/>
                    <a:pt x="179" y="358"/>
                  </a:cubicBezTo>
                  <a:lnTo>
                    <a:pt x="274" y="358"/>
                  </a:lnTo>
                  <a:cubicBezTo>
                    <a:pt x="370" y="358"/>
                    <a:pt x="453" y="286"/>
                    <a:pt x="453" y="179"/>
                  </a:cubicBezTo>
                  <a:cubicBezTo>
                    <a:pt x="453" y="72"/>
                    <a:pt x="370" y="0"/>
                    <a:pt x="274" y="0"/>
                  </a:cubicBezTo>
                  <a:close/>
                </a:path>
              </a:pathLst>
            </a:custGeom>
            <a:solidFill>
              <a:schemeClr val="accent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922" name="Google Shape;1922;p31"/>
            <p:cNvSpPr/>
            <p:nvPr/>
          </p:nvSpPr>
          <p:spPr>
            <a:xfrm>
              <a:off x="2953717" y="4499791"/>
              <a:ext cx="30310" cy="11386"/>
            </a:xfrm>
            <a:custGeom>
              <a:avLst/>
              <a:gdLst/>
              <a:ahLst/>
              <a:cxnLst/>
              <a:rect l="l" t="t" r="r" b="b"/>
              <a:pathLst>
                <a:path w="953" h="358" extrusionOk="0">
                  <a:moveTo>
                    <a:pt x="179" y="0"/>
                  </a:moveTo>
                  <a:cubicBezTo>
                    <a:pt x="72" y="0"/>
                    <a:pt x="1" y="84"/>
                    <a:pt x="1" y="179"/>
                  </a:cubicBezTo>
                  <a:cubicBezTo>
                    <a:pt x="1" y="286"/>
                    <a:pt x="72" y="358"/>
                    <a:pt x="179" y="358"/>
                  </a:cubicBezTo>
                  <a:lnTo>
                    <a:pt x="774" y="358"/>
                  </a:lnTo>
                  <a:cubicBezTo>
                    <a:pt x="882" y="358"/>
                    <a:pt x="953" y="286"/>
                    <a:pt x="953" y="179"/>
                  </a:cubicBezTo>
                  <a:cubicBezTo>
                    <a:pt x="953" y="96"/>
                    <a:pt x="858" y="0"/>
                    <a:pt x="774" y="0"/>
                  </a:cubicBezTo>
                  <a:close/>
                </a:path>
              </a:pathLst>
            </a:custGeom>
            <a:solidFill>
              <a:schemeClr val="accent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923" name="Google Shape;1923;p31"/>
            <p:cNvSpPr/>
            <p:nvPr/>
          </p:nvSpPr>
          <p:spPr>
            <a:xfrm>
              <a:off x="2937051" y="4514930"/>
              <a:ext cx="46976" cy="11386"/>
            </a:xfrm>
            <a:custGeom>
              <a:avLst/>
              <a:gdLst/>
              <a:ahLst/>
              <a:cxnLst/>
              <a:rect l="l" t="t" r="r" b="b"/>
              <a:pathLst>
                <a:path w="1477" h="358" extrusionOk="0">
                  <a:moveTo>
                    <a:pt x="179" y="1"/>
                  </a:moveTo>
                  <a:cubicBezTo>
                    <a:pt x="72" y="1"/>
                    <a:pt x="1" y="84"/>
                    <a:pt x="1" y="179"/>
                  </a:cubicBezTo>
                  <a:cubicBezTo>
                    <a:pt x="1" y="286"/>
                    <a:pt x="72" y="358"/>
                    <a:pt x="179" y="358"/>
                  </a:cubicBezTo>
                  <a:lnTo>
                    <a:pt x="1298" y="358"/>
                  </a:lnTo>
                  <a:cubicBezTo>
                    <a:pt x="1406" y="358"/>
                    <a:pt x="1477" y="286"/>
                    <a:pt x="1477" y="179"/>
                  </a:cubicBezTo>
                  <a:cubicBezTo>
                    <a:pt x="1477" y="84"/>
                    <a:pt x="1382" y="1"/>
                    <a:pt x="1298" y="1"/>
                  </a:cubicBezTo>
                  <a:close/>
                </a:path>
              </a:pathLst>
            </a:custGeom>
            <a:solidFill>
              <a:schemeClr val="accent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924" name="Google Shape;1924;p31"/>
            <p:cNvSpPr/>
            <p:nvPr/>
          </p:nvSpPr>
          <p:spPr>
            <a:xfrm>
              <a:off x="2937051" y="4529719"/>
              <a:ext cx="46976" cy="11386"/>
            </a:xfrm>
            <a:custGeom>
              <a:avLst/>
              <a:gdLst/>
              <a:ahLst/>
              <a:cxnLst/>
              <a:rect l="l" t="t" r="r" b="b"/>
              <a:pathLst>
                <a:path w="1477" h="358" extrusionOk="0">
                  <a:moveTo>
                    <a:pt x="179" y="0"/>
                  </a:moveTo>
                  <a:cubicBezTo>
                    <a:pt x="72" y="0"/>
                    <a:pt x="1" y="71"/>
                    <a:pt x="1" y="179"/>
                  </a:cubicBezTo>
                  <a:cubicBezTo>
                    <a:pt x="1" y="286"/>
                    <a:pt x="72" y="357"/>
                    <a:pt x="179" y="357"/>
                  </a:cubicBezTo>
                  <a:lnTo>
                    <a:pt x="1298" y="357"/>
                  </a:lnTo>
                  <a:cubicBezTo>
                    <a:pt x="1406" y="357"/>
                    <a:pt x="1477" y="286"/>
                    <a:pt x="1477" y="179"/>
                  </a:cubicBezTo>
                  <a:cubicBezTo>
                    <a:pt x="1477" y="71"/>
                    <a:pt x="1382" y="0"/>
                    <a:pt x="1298" y="0"/>
                  </a:cubicBezTo>
                  <a:close/>
                </a:path>
              </a:pathLst>
            </a:custGeom>
            <a:solidFill>
              <a:schemeClr val="accent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925" name="Google Shape;1925;p31"/>
            <p:cNvSpPr/>
            <p:nvPr/>
          </p:nvSpPr>
          <p:spPr>
            <a:xfrm>
              <a:off x="3213881" y="4343787"/>
              <a:ext cx="11386" cy="126488"/>
            </a:xfrm>
            <a:custGeom>
              <a:avLst/>
              <a:gdLst/>
              <a:ahLst/>
              <a:cxnLst/>
              <a:rect l="l" t="t" r="r" b="b"/>
              <a:pathLst>
                <a:path w="358" h="3977" extrusionOk="0">
                  <a:moveTo>
                    <a:pt x="179" y="0"/>
                  </a:moveTo>
                  <a:cubicBezTo>
                    <a:pt x="83" y="0"/>
                    <a:pt x="0" y="83"/>
                    <a:pt x="0" y="179"/>
                  </a:cubicBezTo>
                  <a:lnTo>
                    <a:pt x="0" y="3798"/>
                  </a:lnTo>
                  <a:cubicBezTo>
                    <a:pt x="0" y="3893"/>
                    <a:pt x="83" y="3977"/>
                    <a:pt x="179" y="3977"/>
                  </a:cubicBezTo>
                  <a:cubicBezTo>
                    <a:pt x="286" y="3977"/>
                    <a:pt x="357" y="3893"/>
                    <a:pt x="357" y="3798"/>
                  </a:cubicBezTo>
                  <a:lnTo>
                    <a:pt x="357" y="179"/>
                  </a:lnTo>
                  <a:cubicBezTo>
                    <a:pt x="357" y="72"/>
                    <a:pt x="286" y="0"/>
                    <a:pt x="179" y="0"/>
                  </a:cubicBezTo>
                  <a:close/>
                </a:path>
              </a:pathLst>
            </a:custGeom>
            <a:solidFill>
              <a:schemeClr val="accent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sp>
        <p:nvSpPr>
          <p:cNvPr id="1926" name="Google Shape;1926;p31"/>
          <p:cNvSpPr txBox="1">
            <a:spLocks noGrp="1"/>
          </p:cNvSpPr>
          <p:nvPr>
            <p:ph type="title"/>
          </p:nvPr>
        </p:nvSpPr>
        <p:spPr>
          <a:xfrm>
            <a:off x="609600" y="548633"/>
            <a:ext cx="10972800" cy="642000"/>
          </a:xfrm>
          <a:prstGeom prst="rect">
            <a:avLst/>
          </a:prstGeom>
        </p:spPr>
        <p:txBody>
          <a:bodyPr spcFirstLastPara="1" wrap="square" lIns="121900" tIns="121900" rIns="121900" bIns="121900" anchor="ctr" anchorCtr="0">
            <a:noAutofit/>
          </a:bodyPr>
          <a:lstStyle/>
          <a:p>
            <a:r>
              <a:rPr lang="en" dirty="0">
                <a:solidFill>
                  <a:schemeClr val="dk1"/>
                </a:solidFill>
              </a:rPr>
              <a:t>MultiServer Environment</a:t>
            </a:r>
            <a:endParaRPr dirty="0">
              <a:solidFill>
                <a:schemeClr val="dk1"/>
              </a:solidFill>
            </a:endParaRPr>
          </a:p>
        </p:txBody>
      </p:sp>
      <p:grpSp>
        <p:nvGrpSpPr>
          <p:cNvPr id="1927" name="Google Shape;1927;p31"/>
          <p:cNvGrpSpPr/>
          <p:nvPr/>
        </p:nvGrpSpPr>
        <p:grpSpPr>
          <a:xfrm>
            <a:off x="5118337" y="1386915"/>
            <a:ext cx="1983632" cy="5100595"/>
            <a:chOff x="3838625" y="1093938"/>
            <a:chExt cx="1466750" cy="3771513"/>
          </a:xfrm>
        </p:grpSpPr>
        <p:sp>
          <p:nvSpPr>
            <p:cNvPr id="1928" name="Google Shape;1928;p31"/>
            <p:cNvSpPr/>
            <p:nvPr/>
          </p:nvSpPr>
          <p:spPr>
            <a:xfrm>
              <a:off x="3838625" y="4020272"/>
              <a:ext cx="1466750" cy="845179"/>
            </a:xfrm>
            <a:custGeom>
              <a:avLst/>
              <a:gdLst/>
              <a:ahLst/>
              <a:cxnLst/>
              <a:rect l="l" t="t" r="r" b="b"/>
              <a:pathLst>
                <a:path w="46277" h="26666" extrusionOk="0">
                  <a:moveTo>
                    <a:pt x="23139" y="1"/>
                  </a:moveTo>
                  <a:lnTo>
                    <a:pt x="0" y="13355"/>
                  </a:lnTo>
                  <a:lnTo>
                    <a:pt x="23124" y="26665"/>
                  </a:lnTo>
                  <a:lnTo>
                    <a:pt x="46277" y="13280"/>
                  </a:lnTo>
                  <a:lnTo>
                    <a:pt x="23139" y="1"/>
                  </a:lnTo>
                  <a:close/>
                </a:path>
              </a:pathLst>
            </a:custGeom>
            <a:solidFill>
              <a:srgbClr val="333333">
                <a:alpha val="35560"/>
              </a:srgbClr>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929" name="Google Shape;1929;p31"/>
            <p:cNvSpPr/>
            <p:nvPr/>
          </p:nvSpPr>
          <p:spPr>
            <a:xfrm>
              <a:off x="4097757" y="1093938"/>
              <a:ext cx="1112494" cy="975437"/>
            </a:xfrm>
            <a:custGeom>
              <a:avLst/>
              <a:gdLst/>
              <a:ahLst/>
              <a:cxnLst/>
              <a:rect l="l" t="t" r="r" b="b"/>
              <a:pathLst>
                <a:path w="25961" h="22764" extrusionOk="0">
                  <a:moveTo>
                    <a:pt x="8104" y="1"/>
                  </a:moveTo>
                  <a:lnTo>
                    <a:pt x="7864" y="16"/>
                  </a:lnTo>
                  <a:lnTo>
                    <a:pt x="7624" y="61"/>
                  </a:lnTo>
                  <a:lnTo>
                    <a:pt x="7399" y="106"/>
                  </a:lnTo>
                  <a:lnTo>
                    <a:pt x="7189" y="181"/>
                  </a:lnTo>
                  <a:lnTo>
                    <a:pt x="6978" y="271"/>
                  </a:lnTo>
                  <a:lnTo>
                    <a:pt x="6783" y="376"/>
                  </a:lnTo>
                  <a:lnTo>
                    <a:pt x="6588" y="496"/>
                  </a:lnTo>
                  <a:lnTo>
                    <a:pt x="6408" y="631"/>
                  </a:lnTo>
                  <a:lnTo>
                    <a:pt x="6243" y="781"/>
                  </a:lnTo>
                  <a:lnTo>
                    <a:pt x="6078" y="946"/>
                  </a:lnTo>
                  <a:lnTo>
                    <a:pt x="5928" y="1126"/>
                  </a:lnTo>
                  <a:lnTo>
                    <a:pt x="5793" y="1336"/>
                  </a:lnTo>
                  <a:lnTo>
                    <a:pt x="5658" y="1546"/>
                  </a:lnTo>
                  <a:lnTo>
                    <a:pt x="5553" y="1771"/>
                  </a:lnTo>
                  <a:lnTo>
                    <a:pt x="5448" y="2011"/>
                  </a:lnTo>
                  <a:lnTo>
                    <a:pt x="5358" y="2266"/>
                  </a:lnTo>
                  <a:lnTo>
                    <a:pt x="5283" y="2537"/>
                  </a:lnTo>
                  <a:lnTo>
                    <a:pt x="5208" y="2807"/>
                  </a:lnTo>
                  <a:lnTo>
                    <a:pt x="5163" y="3107"/>
                  </a:lnTo>
                  <a:lnTo>
                    <a:pt x="5133" y="3422"/>
                  </a:lnTo>
                  <a:lnTo>
                    <a:pt x="5103" y="3737"/>
                  </a:lnTo>
                  <a:lnTo>
                    <a:pt x="5103" y="4067"/>
                  </a:lnTo>
                  <a:lnTo>
                    <a:pt x="5103" y="4367"/>
                  </a:lnTo>
                  <a:lnTo>
                    <a:pt x="5118" y="4667"/>
                  </a:lnTo>
                  <a:lnTo>
                    <a:pt x="5148" y="4967"/>
                  </a:lnTo>
                  <a:lnTo>
                    <a:pt x="5193" y="5283"/>
                  </a:lnTo>
                  <a:lnTo>
                    <a:pt x="4998" y="5028"/>
                  </a:lnTo>
                  <a:lnTo>
                    <a:pt x="4788" y="4802"/>
                  </a:lnTo>
                  <a:lnTo>
                    <a:pt x="4578" y="4577"/>
                  </a:lnTo>
                  <a:lnTo>
                    <a:pt x="4352" y="4367"/>
                  </a:lnTo>
                  <a:lnTo>
                    <a:pt x="4127" y="4157"/>
                  </a:lnTo>
                  <a:lnTo>
                    <a:pt x="3887" y="3977"/>
                  </a:lnTo>
                  <a:lnTo>
                    <a:pt x="3647" y="3812"/>
                  </a:lnTo>
                  <a:lnTo>
                    <a:pt x="3407" y="3662"/>
                  </a:lnTo>
                  <a:lnTo>
                    <a:pt x="3242" y="3572"/>
                  </a:lnTo>
                  <a:lnTo>
                    <a:pt x="3062" y="3482"/>
                  </a:lnTo>
                  <a:lnTo>
                    <a:pt x="2897" y="3407"/>
                  </a:lnTo>
                  <a:lnTo>
                    <a:pt x="2732" y="3347"/>
                  </a:lnTo>
                  <a:lnTo>
                    <a:pt x="2567" y="3302"/>
                  </a:lnTo>
                  <a:lnTo>
                    <a:pt x="2402" y="3257"/>
                  </a:lnTo>
                  <a:lnTo>
                    <a:pt x="2237" y="3227"/>
                  </a:lnTo>
                  <a:lnTo>
                    <a:pt x="2087" y="3212"/>
                  </a:lnTo>
                  <a:lnTo>
                    <a:pt x="1937" y="3197"/>
                  </a:lnTo>
                  <a:lnTo>
                    <a:pt x="1787" y="3212"/>
                  </a:lnTo>
                  <a:lnTo>
                    <a:pt x="1636" y="3212"/>
                  </a:lnTo>
                  <a:lnTo>
                    <a:pt x="1501" y="3242"/>
                  </a:lnTo>
                  <a:lnTo>
                    <a:pt x="1366" y="3272"/>
                  </a:lnTo>
                  <a:lnTo>
                    <a:pt x="1246" y="3317"/>
                  </a:lnTo>
                  <a:lnTo>
                    <a:pt x="1111" y="3377"/>
                  </a:lnTo>
                  <a:lnTo>
                    <a:pt x="1006" y="3437"/>
                  </a:lnTo>
                  <a:lnTo>
                    <a:pt x="886" y="3497"/>
                  </a:lnTo>
                  <a:lnTo>
                    <a:pt x="781" y="3587"/>
                  </a:lnTo>
                  <a:lnTo>
                    <a:pt x="676" y="3677"/>
                  </a:lnTo>
                  <a:lnTo>
                    <a:pt x="586" y="3767"/>
                  </a:lnTo>
                  <a:lnTo>
                    <a:pt x="496" y="3887"/>
                  </a:lnTo>
                  <a:lnTo>
                    <a:pt x="406" y="3992"/>
                  </a:lnTo>
                  <a:lnTo>
                    <a:pt x="331" y="4127"/>
                  </a:lnTo>
                  <a:lnTo>
                    <a:pt x="271" y="4262"/>
                  </a:lnTo>
                  <a:lnTo>
                    <a:pt x="211" y="4397"/>
                  </a:lnTo>
                  <a:lnTo>
                    <a:pt x="151" y="4562"/>
                  </a:lnTo>
                  <a:lnTo>
                    <a:pt x="106" y="4712"/>
                  </a:lnTo>
                  <a:lnTo>
                    <a:pt x="61" y="4877"/>
                  </a:lnTo>
                  <a:lnTo>
                    <a:pt x="31" y="5058"/>
                  </a:lnTo>
                  <a:lnTo>
                    <a:pt x="16" y="5238"/>
                  </a:lnTo>
                  <a:lnTo>
                    <a:pt x="1" y="5433"/>
                  </a:lnTo>
                  <a:lnTo>
                    <a:pt x="1" y="5628"/>
                  </a:lnTo>
                  <a:lnTo>
                    <a:pt x="16" y="6048"/>
                  </a:lnTo>
                  <a:lnTo>
                    <a:pt x="61" y="6468"/>
                  </a:lnTo>
                  <a:lnTo>
                    <a:pt x="151" y="6888"/>
                  </a:lnTo>
                  <a:lnTo>
                    <a:pt x="271" y="7323"/>
                  </a:lnTo>
                  <a:lnTo>
                    <a:pt x="406" y="7743"/>
                  </a:lnTo>
                  <a:lnTo>
                    <a:pt x="586" y="8164"/>
                  </a:lnTo>
                  <a:lnTo>
                    <a:pt x="781" y="8584"/>
                  </a:lnTo>
                  <a:lnTo>
                    <a:pt x="1006" y="8989"/>
                  </a:lnTo>
                  <a:lnTo>
                    <a:pt x="1246" y="9379"/>
                  </a:lnTo>
                  <a:lnTo>
                    <a:pt x="1501" y="9769"/>
                  </a:lnTo>
                  <a:lnTo>
                    <a:pt x="1787" y="10129"/>
                  </a:lnTo>
                  <a:lnTo>
                    <a:pt x="2087" y="10459"/>
                  </a:lnTo>
                  <a:lnTo>
                    <a:pt x="2402" y="10775"/>
                  </a:lnTo>
                  <a:lnTo>
                    <a:pt x="2732" y="11060"/>
                  </a:lnTo>
                  <a:lnTo>
                    <a:pt x="3062" y="11315"/>
                  </a:lnTo>
                  <a:lnTo>
                    <a:pt x="3407" y="11540"/>
                  </a:lnTo>
                  <a:lnTo>
                    <a:pt x="22209" y="22254"/>
                  </a:lnTo>
                  <a:lnTo>
                    <a:pt x="22404" y="22359"/>
                  </a:lnTo>
                  <a:lnTo>
                    <a:pt x="22599" y="22449"/>
                  </a:lnTo>
                  <a:lnTo>
                    <a:pt x="22779" y="22524"/>
                  </a:lnTo>
                  <a:lnTo>
                    <a:pt x="22959" y="22599"/>
                  </a:lnTo>
                  <a:lnTo>
                    <a:pt x="23139" y="22659"/>
                  </a:lnTo>
                  <a:lnTo>
                    <a:pt x="23319" y="22704"/>
                  </a:lnTo>
                  <a:lnTo>
                    <a:pt x="23499" y="22734"/>
                  </a:lnTo>
                  <a:lnTo>
                    <a:pt x="23665" y="22749"/>
                  </a:lnTo>
                  <a:lnTo>
                    <a:pt x="23830" y="22764"/>
                  </a:lnTo>
                  <a:lnTo>
                    <a:pt x="23995" y="22764"/>
                  </a:lnTo>
                  <a:lnTo>
                    <a:pt x="24145" y="22749"/>
                  </a:lnTo>
                  <a:lnTo>
                    <a:pt x="24295" y="22719"/>
                  </a:lnTo>
                  <a:lnTo>
                    <a:pt x="24445" y="22689"/>
                  </a:lnTo>
                  <a:lnTo>
                    <a:pt x="24595" y="22629"/>
                  </a:lnTo>
                  <a:lnTo>
                    <a:pt x="24730" y="22584"/>
                  </a:lnTo>
                  <a:lnTo>
                    <a:pt x="24850" y="22509"/>
                  </a:lnTo>
                  <a:lnTo>
                    <a:pt x="24985" y="22434"/>
                  </a:lnTo>
                  <a:lnTo>
                    <a:pt x="25105" y="22344"/>
                  </a:lnTo>
                  <a:lnTo>
                    <a:pt x="25210" y="22239"/>
                  </a:lnTo>
                  <a:lnTo>
                    <a:pt x="25315" y="22134"/>
                  </a:lnTo>
                  <a:lnTo>
                    <a:pt x="25405" y="22014"/>
                  </a:lnTo>
                  <a:lnTo>
                    <a:pt x="25495" y="21894"/>
                  </a:lnTo>
                  <a:lnTo>
                    <a:pt x="25585" y="21744"/>
                  </a:lnTo>
                  <a:lnTo>
                    <a:pt x="25660" y="21594"/>
                  </a:lnTo>
                  <a:lnTo>
                    <a:pt x="25735" y="21443"/>
                  </a:lnTo>
                  <a:lnTo>
                    <a:pt x="25780" y="21278"/>
                  </a:lnTo>
                  <a:lnTo>
                    <a:pt x="25840" y="21098"/>
                  </a:lnTo>
                  <a:lnTo>
                    <a:pt x="25885" y="20918"/>
                  </a:lnTo>
                  <a:lnTo>
                    <a:pt x="25915" y="20723"/>
                  </a:lnTo>
                  <a:lnTo>
                    <a:pt x="25930" y="20528"/>
                  </a:lnTo>
                  <a:lnTo>
                    <a:pt x="25945" y="20318"/>
                  </a:lnTo>
                  <a:lnTo>
                    <a:pt x="25960" y="20093"/>
                  </a:lnTo>
                  <a:lnTo>
                    <a:pt x="25945" y="19868"/>
                  </a:lnTo>
                  <a:lnTo>
                    <a:pt x="25930" y="19643"/>
                  </a:lnTo>
                  <a:lnTo>
                    <a:pt x="25885" y="19178"/>
                  </a:lnTo>
                  <a:lnTo>
                    <a:pt x="25780" y="18712"/>
                  </a:lnTo>
                  <a:lnTo>
                    <a:pt x="25660" y="18247"/>
                  </a:lnTo>
                  <a:lnTo>
                    <a:pt x="25510" y="17782"/>
                  </a:lnTo>
                  <a:lnTo>
                    <a:pt x="25315" y="17317"/>
                  </a:lnTo>
                  <a:lnTo>
                    <a:pt x="25105" y="16852"/>
                  </a:lnTo>
                  <a:lnTo>
                    <a:pt x="24850" y="16417"/>
                  </a:lnTo>
                  <a:lnTo>
                    <a:pt x="24595" y="15981"/>
                  </a:lnTo>
                  <a:lnTo>
                    <a:pt x="24295" y="15561"/>
                  </a:lnTo>
                  <a:lnTo>
                    <a:pt x="23995" y="15171"/>
                  </a:lnTo>
                  <a:lnTo>
                    <a:pt x="23665" y="14796"/>
                  </a:lnTo>
                  <a:lnTo>
                    <a:pt x="23319" y="14451"/>
                  </a:lnTo>
                  <a:lnTo>
                    <a:pt x="22959" y="14136"/>
                  </a:lnTo>
                  <a:lnTo>
                    <a:pt x="22599" y="13866"/>
                  </a:lnTo>
                  <a:lnTo>
                    <a:pt x="22404" y="13731"/>
                  </a:lnTo>
                  <a:lnTo>
                    <a:pt x="22209" y="13626"/>
                  </a:lnTo>
                  <a:lnTo>
                    <a:pt x="22179" y="13596"/>
                  </a:lnTo>
                  <a:lnTo>
                    <a:pt x="22209" y="13371"/>
                  </a:lnTo>
                  <a:lnTo>
                    <a:pt x="22209" y="13115"/>
                  </a:lnTo>
                  <a:lnTo>
                    <a:pt x="22194" y="12695"/>
                  </a:lnTo>
                  <a:lnTo>
                    <a:pt x="22149" y="12275"/>
                  </a:lnTo>
                  <a:lnTo>
                    <a:pt x="22059" y="11855"/>
                  </a:lnTo>
                  <a:lnTo>
                    <a:pt x="21939" y="11435"/>
                  </a:lnTo>
                  <a:lnTo>
                    <a:pt x="21804" y="11000"/>
                  </a:lnTo>
                  <a:lnTo>
                    <a:pt x="21624" y="10580"/>
                  </a:lnTo>
                  <a:lnTo>
                    <a:pt x="21429" y="10159"/>
                  </a:lnTo>
                  <a:lnTo>
                    <a:pt x="21204" y="9754"/>
                  </a:lnTo>
                  <a:lnTo>
                    <a:pt x="20964" y="9364"/>
                  </a:lnTo>
                  <a:lnTo>
                    <a:pt x="20708" y="8974"/>
                  </a:lnTo>
                  <a:lnTo>
                    <a:pt x="20423" y="8629"/>
                  </a:lnTo>
                  <a:lnTo>
                    <a:pt x="20123" y="8284"/>
                  </a:lnTo>
                  <a:lnTo>
                    <a:pt x="19808" y="7969"/>
                  </a:lnTo>
                  <a:lnTo>
                    <a:pt x="19478" y="7683"/>
                  </a:lnTo>
                  <a:lnTo>
                    <a:pt x="19148" y="7428"/>
                  </a:lnTo>
                  <a:lnTo>
                    <a:pt x="18803" y="7203"/>
                  </a:lnTo>
                  <a:lnTo>
                    <a:pt x="18578" y="7083"/>
                  </a:lnTo>
                  <a:lnTo>
                    <a:pt x="18353" y="6993"/>
                  </a:lnTo>
                  <a:lnTo>
                    <a:pt x="18143" y="6903"/>
                  </a:lnTo>
                  <a:lnTo>
                    <a:pt x="17932" y="6843"/>
                  </a:lnTo>
                  <a:lnTo>
                    <a:pt x="17722" y="6798"/>
                  </a:lnTo>
                  <a:lnTo>
                    <a:pt x="17527" y="6768"/>
                  </a:lnTo>
                  <a:lnTo>
                    <a:pt x="17332" y="6753"/>
                  </a:lnTo>
                  <a:lnTo>
                    <a:pt x="17152" y="6753"/>
                  </a:lnTo>
                  <a:lnTo>
                    <a:pt x="16972" y="6768"/>
                  </a:lnTo>
                  <a:lnTo>
                    <a:pt x="16792" y="6813"/>
                  </a:lnTo>
                  <a:lnTo>
                    <a:pt x="16627" y="6858"/>
                  </a:lnTo>
                  <a:lnTo>
                    <a:pt x="16477" y="6933"/>
                  </a:lnTo>
                  <a:lnTo>
                    <a:pt x="16327" y="7008"/>
                  </a:lnTo>
                  <a:lnTo>
                    <a:pt x="16192" y="7113"/>
                  </a:lnTo>
                  <a:lnTo>
                    <a:pt x="16057" y="7218"/>
                  </a:lnTo>
                  <a:lnTo>
                    <a:pt x="15937" y="7353"/>
                  </a:lnTo>
                  <a:lnTo>
                    <a:pt x="15757" y="6843"/>
                  </a:lnTo>
                  <a:lnTo>
                    <a:pt x="15547" y="6348"/>
                  </a:lnTo>
                  <a:lnTo>
                    <a:pt x="15306" y="5853"/>
                  </a:lnTo>
                  <a:lnTo>
                    <a:pt x="15051" y="5373"/>
                  </a:lnTo>
                  <a:lnTo>
                    <a:pt x="14781" y="4892"/>
                  </a:lnTo>
                  <a:lnTo>
                    <a:pt x="14496" y="4427"/>
                  </a:lnTo>
                  <a:lnTo>
                    <a:pt x="14181" y="3962"/>
                  </a:lnTo>
                  <a:lnTo>
                    <a:pt x="13866" y="3527"/>
                  </a:lnTo>
                  <a:lnTo>
                    <a:pt x="13521" y="3107"/>
                  </a:lnTo>
                  <a:lnTo>
                    <a:pt x="13176" y="2702"/>
                  </a:lnTo>
                  <a:lnTo>
                    <a:pt x="12816" y="2327"/>
                  </a:lnTo>
                  <a:lnTo>
                    <a:pt x="12440" y="1966"/>
                  </a:lnTo>
                  <a:lnTo>
                    <a:pt x="12050" y="1621"/>
                  </a:lnTo>
                  <a:lnTo>
                    <a:pt x="11645" y="1306"/>
                  </a:lnTo>
                  <a:lnTo>
                    <a:pt x="11240" y="1021"/>
                  </a:lnTo>
                  <a:lnTo>
                    <a:pt x="10835" y="766"/>
                  </a:lnTo>
                  <a:lnTo>
                    <a:pt x="10535" y="616"/>
                  </a:lnTo>
                  <a:lnTo>
                    <a:pt x="10250" y="466"/>
                  </a:lnTo>
                  <a:lnTo>
                    <a:pt x="9965" y="346"/>
                  </a:lnTo>
                  <a:lnTo>
                    <a:pt x="9679" y="241"/>
                  </a:lnTo>
                  <a:lnTo>
                    <a:pt x="9394" y="151"/>
                  </a:lnTo>
                  <a:lnTo>
                    <a:pt x="9124" y="91"/>
                  </a:lnTo>
                  <a:lnTo>
                    <a:pt x="8869" y="46"/>
                  </a:lnTo>
                  <a:lnTo>
                    <a:pt x="8599" y="1"/>
                  </a:lnTo>
                  <a:close/>
                </a:path>
              </a:pathLst>
            </a:custGeom>
            <a:solidFill>
              <a:srgbClr val="023FA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930" name="Google Shape;1930;p31"/>
            <p:cNvSpPr/>
            <p:nvPr/>
          </p:nvSpPr>
          <p:spPr>
            <a:xfrm>
              <a:off x="4063048" y="1113220"/>
              <a:ext cx="1112494" cy="976123"/>
            </a:xfrm>
            <a:custGeom>
              <a:avLst/>
              <a:gdLst/>
              <a:ahLst/>
              <a:cxnLst/>
              <a:rect l="l" t="t" r="r" b="b"/>
              <a:pathLst>
                <a:path w="25961" h="22780" extrusionOk="0">
                  <a:moveTo>
                    <a:pt x="8359" y="1"/>
                  </a:moveTo>
                  <a:lnTo>
                    <a:pt x="8104" y="16"/>
                  </a:lnTo>
                  <a:lnTo>
                    <a:pt x="7863" y="31"/>
                  </a:lnTo>
                  <a:lnTo>
                    <a:pt x="7638" y="76"/>
                  </a:lnTo>
                  <a:lnTo>
                    <a:pt x="7413" y="121"/>
                  </a:lnTo>
                  <a:lnTo>
                    <a:pt x="7188" y="196"/>
                  </a:lnTo>
                  <a:lnTo>
                    <a:pt x="6978" y="286"/>
                  </a:lnTo>
                  <a:lnTo>
                    <a:pt x="6783" y="391"/>
                  </a:lnTo>
                  <a:lnTo>
                    <a:pt x="6588" y="511"/>
                  </a:lnTo>
                  <a:lnTo>
                    <a:pt x="6408" y="646"/>
                  </a:lnTo>
                  <a:lnTo>
                    <a:pt x="6243" y="796"/>
                  </a:lnTo>
                  <a:lnTo>
                    <a:pt x="6078" y="961"/>
                  </a:lnTo>
                  <a:lnTo>
                    <a:pt x="5928" y="1141"/>
                  </a:lnTo>
                  <a:lnTo>
                    <a:pt x="5793" y="1336"/>
                  </a:lnTo>
                  <a:lnTo>
                    <a:pt x="5673" y="1561"/>
                  </a:lnTo>
                  <a:lnTo>
                    <a:pt x="5553" y="1786"/>
                  </a:lnTo>
                  <a:lnTo>
                    <a:pt x="5448" y="2027"/>
                  </a:lnTo>
                  <a:lnTo>
                    <a:pt x="5358" y="2282"/>
                  </a:lnTo>
                  <a:lnTo>
                    <a:pt x="5283" y="2552"/>
                  </a:lnTo>
                  <a:lnTo>
                    <a:pt x="5222" y="2822"/>
                  </a:lnTo>
                  <a:lnTo>
                    <a:pt x="5162" y="3122"/>
                  </a:lnTo>
                  <a:lnTo>
                    <a:pt x="5132" y="3437"/>
                  </a:lnTo>
                  <a:lnTo>
                    <a:pt x="5102" y="3752"/>
                  </a:lnTo>
                  <a:lnTo>
                    <a:pt x="5102" y="4082"/>
                  </a:lnTo>
                  <a:lnTo>
                    <a:pt x="5102" y="4382"/>
                  </a:lnTo>
                  <a:lnTo>
                    <a:pt x="5117" y="4683"/>
                  </a:lnTo>
                  <a:lnTo>
                    <a:pt x="5147" y="4983"/>
                  </a:lnTo>
                  <a:lnTo>
                    <a:pt x="5192" y="5298"/>
                  </a:lnTo>
                  <a:lnTo>
                    <a:pt x="4997" y="5043"/>
                  </a:lnTo>
                  <a:lnTo>
                    <a:pt x="4787" y="4803"/>
                  </a:lnTo>
                  <a:lnTo>
                    <a:pt x="4577" y="4593"/>
                  </a:lnTo>
                  <a:lnTo>
                    <a:pt x="4352" y="4382"/>
                  </a:lnTo>
                  <a:lnTo>
                    <a:pt x="4127" y="4172"/>
                  </a:lnTo>
                  <a:lnTo>
                    <a:pt x="3887" y="3992"/>
                  </a:lnTo>
                  <a:lnTo>
                    <a:pt x="3662" y="3827"/>
                  </a:lnTo>
                  <a:lnTo>
                    <a:pt x="3407" y="3677"/>
                  </a:lnTo>
                  <a:lnTo>
                    <a:pt x="3242" y="3587"/>
                  </a:lnTo>
                  <a:lnTo>
                    <a:pt x="3062" y="3497"/>
                  </a:lnTo>
                  <a:lnTo>
                    <a:pt x="2897" y="3422"/>
                  </a:lnTo>
                  <a:lnTo>
                    <a:pt x="2732" y="3362"/>
                  </a:lnTo>
                  <a:lnTo>
                    <a:pt x="2567" y="3317"/>
                  </a:lnTo>
                  <a:lnTo>
                    <a:pt x="2401" y="3272"/>
                  </a:lnTo>
                  <a:lnTo>
                    <a:pt x="2236" y="3242"/>
                  </a:lnTo>
                  <a:lnTo>
                    <a:pt x="2086" y="3227"/>
                  </a:lnTo>
                  <a:lnTo>
                    <a:pt x="1936" y="3212"/>
                  </a:lnTo>
                  <a:lnTo>
                    <a:pt x="1786" y="3227"/>
                  </a:lnTo>
                  <a:lnTo>
                    <a:pt x="1651" y="3227"/>
                  </a:lnTo>
                  <a:lnTo>
                    <a:pt x="1501" y="3257"/>
                  </a:lnTo>
                  <a:lnTo>
                    <a:pt x="1366" y="3287"/>
                  </a:lnTo>
                  <a:lnTo>
                    <a:pt x="1246" y="3332"/>
                  </a:lnTo>
                  <a:lnTo>
                    <a:pt x="1126" y="3377"/>
                  </a:lnTo>
                  <a:lnTo>
                    <a:pt x="1006" y="3452"/>
                  </a:lnTo>
                  <a:lnTo>
                    <a:pt x="886" y="3512"/>
                  </a:lnTo>
                  <a:lnTo>
                    <a:pt x="781" y="3602"/>
                  </a:lnTo>
                  <a:lnTo>
                    <a:pt x="676" y="3692"/>
                  </a:lnTo>
                  <a:lnTo>
                    <a:pt x="586" y="3782"/>
                  </a:lnTo>
                  <a:lnTo>
                    <a:pt x="496" y="3902"/>
                  </a:lnTo>
                  <a:lnTo>
                    <a:pt x="406" y="4007"/>
                  </a:lnTo>
                  <a:lnTo>
                    <a:pt x="331" y="4142"/>
                  </a:lnTo>
                  <a:lnTo>
                    <a:pt x="271" y="4277"/>
                  </a:lnTo>
                  <a:lnTo>
                    <a:pt x="211" y="4412"/>
                  </a:lnTo>
                  <a:lnTo>
                    <a:pt x="151" y="4562"/>
                  </a:lnTo>
                  <a:lnTo>
                    <a:pt x="106" y="4728"/>
                  </a:lnTo>
                  <a:lnTo>
                    <a:pt x="61" y="4893"/>
                  </a:lnTo>
                  <a:lnTo>
                    <a:pt x="31" y="5073"/>
                  </a:lnTo>
                  <a:lnTo>
                    <a:pt x="16" y="5253"/>
                  </a:lnTo>
                  <a:lnTo>
                    <a:pt x="1" y="5448"/>
                  </a:lnTo>
                  <a:lnTo>
                    <a:pt x="1" y="5643"/>
                  </a:lnTo>
                  <a:lnTo>
                    <a:pt x="16" y="6063"/>
                  </a:lnTo>
                  <a:lnTo>
                    <a:pt x="61" y="6483"/>
                  </a:lnTo>
                  <a:lnTo>
                    <a:pt x="151" y="6903"/>
                  </a:lnTo>
                  <a:lnTo>
                    <a:pt x="271" y="7323"/>
                  </a:lnTo>
                  <a:lnTo>
                    <a:pt x="406" y="7759"/>
                  </a:lnTo>
                  <a:lnTo>
                    <a:pt x="586" y="8179"/>
                  </a:lnTo>
                  <a:lnTo>
                    <a:pt x="781" y="8599"/>
                  </a:lnTo>
                  <a:lnTo>
                    <a:pt x="1006" y="9004"/>
                  </a:lnTo>
                  <a:lnTo>
                    <a:pt x="1246" y="9394"/>
                  </a:lnTo>
                  <a:lnTo>
                    <a:pt x="1501" y="9784"/>
                  </a:lnTo>
                  <a:lnTo>
                    <a:pt x="1786" y="10145"/>
                  </a:lnTo>
                  <a:lnTo>
                    <a:pt x="2086" y="10475"/>
                  </a:lnTo>
                  <a:lnTo>
                    <a:pt x="2401" y="10790"/>
                  </a:lnTo>
                  <a:lnTo>
                    <a:pt x="2732" y="11075"/>
                  </a:lnTo>
                  <a:lnTo>
                    <a:pt x="3062" y="11330"/>
                  </a:lnTo>
                  <a:lnTo>
                    <a:pt x="3407" y="11555"/>
                  </a:lnTo>
                  <a:lnTo>
                    <a:pt x="22209" y="22269"/>
                  </a:lnTo>
                  <a:lnTo>
                    <a:pt x="22404" y="22374"/>
                  </a:lnTo>
                  <a:lnTo>
                    <a:pt x="22599" y="22464"/>
                  </a:lnTo>
                  <a:lnTo>
                    <a:pt x="22779" y="22539"/>
                  </a:lnTo>
                  <a:lnTo>
                    <a:pt x="22959" y="22614"/>
                  </a:lnTo>
                  <a:lnTo>
                    <a:pt x="23154" y="22674"/>
                  </a:lnTo>
                  <a:lnTo>
                    <a:pt x="23319" y="22719"/>
                  </a:lnTo>
                  <a:lnTo>
                    <a:pt x="23499" y="22749"/>
                  </a:lnTo>
                  <a:lnTo>
                    <a:pt x="23664" y="22764"/>
                  </a:lnTo>
                  <a:lnTo>
                    <a:pt x="23829" y="22779"/>
                  </a:lnTo>
                  <a:lnTo>
                    <a:pt x="23994" y="22764"/>
                  </a:lnTo>
                  <a:lnTo>
                    <a:pt x="24159" y="22764"/>
                  </a:lnTo>
                  <a:lnTo>
                    <a:pt x="24309" y="22734"/>
                  </a:lnTo>
                  <a:lnTo>
                    <a:pt x="24445" y="22689"/>
                  </a:lnTo>
                  <a:lnTo>
                    <a:pt x="24595" y="22644"/>
                  </a:lnTo>
                  <a:lnTo>
                    <a:pt x="24730" y="22584"/>
                  </a:lnTo>
                  <a:lnTo>
                    <a:pt x="24865" y="22524"/>
                  </a:lnTo>
                  <a:lnTo>
                    <a:pt x="24985" y="22449"/>
                  </a:lnTo>
                  <a:lnTo>
                    <a:pt x="25105" y="22359"/>
                  </a:lnTo>
                  <a:lnTo>
                    <a:pt x="25210" y="22254"/>
                  </a:lnTo>
                  <a:lnTo>
                    <a:pt x="25315" y="22149"/>
                  </a:lnTo>
                  <a:lnTo>
                    <a:pt x="25420" y="22029"/>
                  </a:lnTo>
                  <a:lnTo>
                    <a:pt x="25510" y="21894"/>
                  </a:lnTo>
                  <a:lnTo>
                    <a:pt x="25585" y="21759"/>
                  </a:lnTo>
                  <a:lnTo>
                    <a:pt x="25660" y="21609"/>
                  </a:lnTo>
                  <a:lnTo>
                    <a:pt x="25735" y="21459"/>
                  </a:lnTo>
                  <a:lnTo>
                    <a:pt x="25795" y="21294"/>
                  </a:lnTo>
                  <a:lnTo>
                    <a:pt x="25840" y="21114"/>
                  </a:lnTo>
                  <a:lnTo>
                    <a:pt x="25885" y="20933"/>
                  </a:lnTo>
                  <a:lnTo>
                    <a:pt x="25915" y="20738"/>
                  </a:lnTo>
                  <a:lnTo>
                    <a:pt x="25945" y="20543"/>
                  </a:lnTo>
                  <a:lnTo>
                    <a:pt x="25960" y="20333"/>
                  </a:lnTo>
                  <a:lnTo>
                    <a:pt x="25960" y="20108"/>
                  </a:lnTo>
                  <a:lnTo>
                    <a:pt x="25960" y="19883"/>
                  </a:lnTo>
                  <a:lnTo>
                    <a:pt x="25945" y="19658"/>
                  </a:lnTo>
                  <a:lnTo>
                    <a:pt x="25885" y="19193"/>
                  </a:lnTo>
                  <a:lnTo>
                    <a:pt x="25795" y="18728"/>
                  </a:lnTo>
                  <a:lnTo>
                    <a:pt x="25660" y="18262"/>
                  </a:lnTo>
                  <a:lnTo>
                    <a:pt x="25510" y="17797"/>
                  </a:lnTo>
                  <a:lnTo>
                    <a:pt x="25315" y="17332"/>
                  </a:lnTo>
                  <a:lnTo>
                    <a:pt x="25105" y="16867"/>
                  </a:lnTo>
                  <a:lnTo>
                    <a:pt x="24865" y="16432"/>
                  </a:lnTo>
                  <a:lnTo>
                    <a:pt x="24595" y="15997"/>
                  </a:lnTo>
                  <a:lnTo>
                    <a:pt x="24309" y="15577"/>
                  </a:lnTo>
                  <a:lnTo>
                    <a:pt x="23994" y="15186"/>
                  </a:lnTo>
                  <a:lnTo>
                    <a:pt x="23664" y="14811"/>
                  </a:lnTo>
                  <a:lnTo>
                    <a:pt x="23319" y="14466"/>
                  </a:lnTo>
                  <a:lnTo>
                    <a:pt x="22959" y="14151"/>
                  </a:lnTo>
                  <a:lnTo>
                    <a:pt x="22599" y="13881"/>
                  </a:lnTo>
                  <a:lnTo>
                    <a:pt x="22404" y="13746"/>
                  </a:lnTo>
                  <a:lnTo>
                    <a:pt x="22209" y="13626"/>
                  </a:lnTo>
                  <a:lnTo>
                    <a:pt x="22179" y="13611"/>
                  </a:lnTo>
                  <a:lnTo>
                    <a:pt x="22209" y="13371"/>
                  </a:lnTo>
                  <a:lnTo>
                    <a:pt x="22209" y="13131"/>
                  </a:lnTo>
                  <a:lnTo>
                    <a:pt x="22194" y="12710"/>
                  </a:lnTo>
                  <a:lnTo>
                    <a:pt x="22149" y="12290"/>
                  </a:lnTo>
                  <a:lnTo>
                    <a:pt x="22059" y="11870"/>
                  </a:lnTo>
                  <a:lnTo>
                    <a:pt x="21939" y="11435"/>
                  </a:lnTo>
                  <a:lnTo>
                    <a:pt x="21804" y="11015"/>
                  </a:lnTo>
                  <a:lnTo>
                    <a:pt x="21624" y="10595"/>
                  </a:lnTo>
                  <a:lnTo>
                    <a:pt x="21428" y="10175"/>
                  </a:lnTo>
                  <a:lnTo>
                    <a:pt x="21203" y="9769"/>
                  </a:lnTo>
                  <a:lnTo>
                    <a:pt x="20963" y="9379"/>
                  </a:lnTo>
                  <a:lnTo>
                    <a:pt x="20708" y="8989"/>
                  </a:lnTo>
                  <a:lnTo>
                    <a:pt x="20423" y="8629"/>
                  </a:lnTo>
                  <a:lnTo>
                    <a:pt x="20123" y="8299"/>
                  </a:lnTo>
                  <a:lnTo>
                    <a:pt x="19808" y="7984"/>
                  </a:lnTo>
                  <a:lnTo>
                    <a:pt x="19478" y="7699"/>
                  </a:lnTo>
                  <a:lnTo>
                    <a:pt x="19148" y="7444"/>
                  </a:lnTo>
                  <a:lnTo>
                    <a:pt x="18802" y="7218"/>
                  </a:lnTo>
                  <a:lnTo>
                    <a:pt x="18577" y="7098"/>
                  </a:lnTo>
                  <a:lnTo>
                    <a:pt x="18352" y="7008"/>
                  </a:lnTo>
                  <a:lnTo>
                    <a:pt x="18142" y="6918"/>
                  </a:lnTo>
                  <a:lnTo>
                    <a:pt x="17932" y="6858"/>
                  </a:lnTo>
                  <a:lnTo>
                    <a:pt x="17737" y="6798"/>
                  </a:lnTo>
                  <a:lnTo>
                    <a:pt x="17527" y="6768"/>
                  </a:lnTo>
                  <a:lnTo>
                    <a:pt x="17152" y="6768"/>
                  </a:lnTo>
                  <a:lnTo>
                    <a:pt x="16972" y="6783"/>
                  </a:lnTo>
                  <a:lnTo>
                    <a:pt x="16807" y="6828"/>
                  </a:lnTo>
                  <a:lnTo>
                    <a:pt x="16642" y="6873"/>
                  </a:lnTo>
                  <a:lnTo>
                    <a:pt x="16477" y="6948"/>
                  </a:lnTo>
                  <a:lnTo>
                    <a:pt x="16327" y="7023"/>
                  </a:lnTo>
                  <a:lnTo>
                    <a:pt x="16192" y="7128"/>
                  </a:lnTo>
                  <a:lnTo>
                    <a:pt x="16056" y="7233"/>
                  </a:lnTo>
                  <a:lnTo>
                    <a:pt x="15936" y="7369"/>
                  </a:lnTo>
                  <a:lnTo>
                    <a:pt x="15756" y="6858"/>
                  </a:lnTo>
                  <a:lnTo>
                    <a:pt x="15546" y="6363"/>
                  </a:lnTo>
                  <a:lnTo>
                    <a:pt x="15306" y="5868"/>
                  </a:lnTo>
                  <a:lnTo>
                    <a:pt x="15051" y="5373"/>
                  </a:lnTo>
                  <a:lnTo>
                    <a:pt x="14781" y="4908"/>
                  </a:lnTo>
                  <a:lnTo>
                    <a:pt x="14496" y="4442"/>
                  </a:lnTo>
                  <a:lnTo>
                    <a:pt x="14196" y="3977"/>
                  </a:lnTo>
                  <a:lnTo>
                    <a:pt x="13866" y="3542"/>
                  </a:lnTo>
                  <a:lnTo>
                    <a:pt x="13536" y="3122"/>
                  </a:lnTo>
                  <a:lnTo>
                    <a:pt x="13175" y="2717"/>
                  </a:lnTo>
                  <a:lnTo>
                    <a:pt x="12815" y="2342"/>
                  </a:lnTo>
                  <a:lnTo>
                    <a:pt x="12440" y="1967"/>
                  </a:lnTo>
                  <a:lnTo>
                    <a:pt x="12050" y="1636"/>
                  </a:lnTo>
                  <a:lnTo>
                    <a:pt x="11645" y="1321"/>
                  </a:lnTo>
                  <a:lnTo>
                    <a:pt x="11240" y="1036"/>
                  </a:lnTo>
                  <a:lnTo>
                    <a:pt x="10835" y="781"/>
                  </a:lnTo>
                  <a:lnTo>
                    <a:pt x="10534" y="616"/>
                  </a:lnTo>
                  <a:lnTo>
                    <a:pt x="10249" y="481"/>
                  </a:lnTo>
                  <a:lnTo>
                    <a:pt x="9964" y="361"/>
                  </a:lnTo>
                  <a:lnTo>
                    <a:pt x="9679" y="256"/>
                  </a:lnTo>
                  <a:lnTo>
                    <a:pt x="9409" y="166"/>
                  </a:lnTo>
                  <a:lnTo>
                    <a:pt x="9139" y="106"/>
                  </a:lnTo>
                  <a:lnTo>
                    <a:pt x="8869" y="46"/>
                  </a:lnTo>
                  <a:lnTo>
                    <a:pt x="8599" y="16"/>
                  </a:lnTo>
                  <a:lnTo>
                    <a:pt x="8359" y="1"/>
                  </a:lnTo>
                  <a:close/>
                </a:path>
              </a:pathLst>
            </a:custGeom>
            <a:solidFill>
              <a:srgbClr val="6CDCF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931" name="Google Shape;1931;p31"/>
            <p:cNvSpPr/>
            <p:nvPr/>
          </p:nvSpPr>
          <p:spPr>
            <a:xfrm>
              <a:off x="4557494" y="1376230"/>
              <a:ext cx="16755" cy="340786"/>
            </a:xfrm>
            <a:custGeom>
              <a:avLst/>
              <a:gdLst/>
              <a:ahLst/>
              <a:cxnLst/>
              <a:rect l="l" t="t" r="r" b="b"/>
              <a:pathLst>
                <a:path w="391" h="7953" extrusionOk="0">
                  <a:moveTo>
                    <a:pt x="196" y="0"/>
                  </a:moveTo>
                  <a:lnTo>
                    <a:pt x="121" y="15"/>
                  </a:lnTo>
                  <a:lnTo>
                    <a:pt x="61" y="60"/>
                  </a:lnTo>
                  <a:lnTo>
                    <a:pt x="16" y="120"/>
                  </a:lnTo>
                  <a:lnTo>
                    <a:pt x="1" y="195"/>
                  </a:lnTo>
                  <a:lnTo>
                    <a:pt x="1" y="7758"/>
                  </a:lnTo>
                  <a:lnTo>
                    <a:pt x="16" y="7833"/>
                  </a:lnTo>
                  <a:lnTo>
                    <a:pt x="61" y="7893"/>
                  </a:lnTo>
                  <a:lnTo>
                    <a:pt x="121" y="7938"/>
                  </a:lnTo>
                  <a:lnTo>
                    <a:pt x="196" y="7953"/>
                  </a:lnTo>
                  <a:lnTo>
                    <a:pt x="271" y="7938"/>
                  </a:lnTo>
                  <a:lnTo>
                    <a:pt x="331" y="7893"/>
                  </a:lnTo>
                  <a:lnTo>
                    <a:pt x="376" y="7833"/>
                  </a:lnTo>
                  <a:lnTo>
                    <a:pt x="391" y="7758"/>
                  </a:lnTo>
                  <a:lnTo>
                    <a:pt x="391" y="195"/>
                  </a:lnTo>
                  <a:lnTo>
                    <a:pt x="376" y="120"/>
                  </a:lnTo>
                  <a:lnTo>
                    <a:pt x="331" y="60"/>
                  </a:lnTo>
                  <a:lnTo>
                    <a:pt x="271" y="15"/>
                  </a:lnTo>
                  <a:lnTo>
                    <a:pt x="196" y="0"/>
                  </a:lnTo>
                  <a:close/>
                </a:path>
              </a:pathLst>
            </a:custGeom>
            <a:solidFill>
              <a:srgbClr val="023FA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932" name="Google Shape;1932;p31"/>
            <p:cNvSpPr/>
            <p:nvPr/>
          </p:nvSpPr>
          <p:spPr>
            <a:xfrm>
              <a:off x="4465581" y="1370446"/>
              <a:ext cx="214777" cy="162701"/>
            </a:xfrm>
            <a:custGeom>
              <a:avLst/>
              <a:gdLst/>
              <a:ahLst/>
              <a:cxnLst/>
              <a:rect l="l" t="t" r="r" b="b"/>
              <a:pathLst>
                <a:path w="5012" h="3797" extrusionOk="0">
                  <a:moveTo>
                    <a:pt x="2296" y="0"/>
                  </a:moveTo>
                  <a:lnTo>
                    <a:pt x="2221" y="45"/>
                  </a:lnTo>
                  <a:lnTo>
                    <a:pt x="75" y="1756"/>
                  </a:lnTo>
                  <a:lnTo>
                    <a:pt x="15" y="1816"/>
                  </a:lnTo>
                  <a:lnTo>
                    <a:pt x="0" y="1891"/>
                  </a:lnTo>
                  <a:lnTo>
                    <a:pt x="0" y="1966"/>
                  </a:lnTo>
                  <a:lnTo>
                    <a:pt x="30" y="2041"/>
                  </a:lnTo>
                  <a:lnTo>
                    <a:pt x="90" y="2086"/>
                  </a:lnTo>
                  <a:lnTo>
                    <a:pt x="165" y="2101"/>
                  </a:lnTo>
                  <a:lnTo>
                    <a:pt x="240" y="2101"/>
                  </a:lnTo>
                  <a:lnTo>
                    <a:pt x="315" y="2071"/>
                  </a:lnTo>
                  <a:lnTo>
                    <a:pt x="2311" y="465"/>
                  </a:lnTo>
                  <a:lnTo>
                    <a:pt x="4667" y="3721"/>
                  </a:lnTo>
                  <a:lnTo>
                    <a:pt x="4697" y="3751"/>
                  </a:lnTo>
                  <a:lnTo>
                    <a:pt x="4742" y="3781"/>
                  </a:lnTo>
                  <a:lnTo>
                    <a:pt x="4787" y="3796"/>
                  </a:lnTo>
                  <a:lnTo>
                    <a:pt x="4892" y="3796"/>
                  </a:lnTo>
                  <a:lnTo>
                    <a:pt x="4937" y="3766"/>
                  </a:lnTo>
                  <a:lnTo>
                    <a:pt x="4997" y="3706"/>
                  </a:lnTo>
                  <a:lnTo>
                    <a:pt x="5012" y="3631"/>
                  </a:lnTo>
                  <a:lnTo>
                    <a:pt x="5012" y="3556"/>
                  </a:lnTo>
                  <a:lnTo>
                    <a:pt x="4982" y="3496"/>
                  </a:lnTo>
                  <a:lnTo>
                    <a:pt x="2506" y="75"/>
                  </a:lnTo>
                  <a:lnTo>
                    <a:pt x="2446" y="30"/>
                  </a:lnTo>
                  <a:lnTo>
                    <a:pt x="2371" y="0"/>
                  </a:lnTo>
                  <a:close/>
                </a:path>
              </a:pathLst>
            </a:custGeom>
            <a:solidFill>
              <a:srgbClr val="023FA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933" name="Google Shape;1933;p31"/>
            <p:cNvSpPr/>
            <p:nvPr/>
          </p:nvSpPr>
          <p:spPr>
            <a:xfrm>
              <a:off x="3838625" y="2156949"/>
              <a:ext cx="1466750" cy="845147"/>
            </a:xfrm>
            <a:custGeom>
              <a:avLst/>
              <a:gdLst/>
              <a:ahLst/>
              <a:cxnLst/>
              <a:rect l="l" t="t" r="r" b="b"/>
              <a:pathLst>
                <a:path w="46277" h="26665" extrusionOk="0">
                  <a:moveTo>
                    <a:pt x="23139" y="0"/>
                  </a:moveTo>
                  <a:lnTo>
                    <a:pt x="0" y="13370"/>
                  </a:lnTo>
                  <a:lnTo>
                    <a:pt x="23124" y="26665"/>
                  </a:lnTo>
                  <a:lnTo>
                    <a:pt x="46277" y="13295"/>
                  </a:lnTo>
                  <a:lnTo>
                    <a:pt x="23139" y="0"/>
                  </a:lnTo>
                  <a:close/>
                </a:path>
              </a:pathLst>
            </a:custGeom>
            <a:solidFill>
              <a:srgbClr val="0077B6"/>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934" name="Google Shape;1934;p31"/>
            <p:cNvSpPr/>
            <p:nvPr/>
          </p:nvSpPr>
          <p:spPr>
            <a:xfrm>
              <a:off x="4289471" y="2398520"/>
              <a:ext cx="577863" cy="333907"/>
            </a:xfrm>
            <a:custGeom>
              <a:avLst/>
              <a:gdLst/>
              <a:ahLst/>
              <a:cxnLst/>
              <a:rect l="l" t="t" r="r" b="b"/>
              <a:pathLst>
                <a:path w="18232" h="10535" extrusionOk="0">
                  <a:moveTo>
                    <a:pt x="9124" y="1"/>
                  </a:moveTo>
                  <a:lnTo>
                    <a:pt x="0" y="5298"/>
                  </a:lnTo>
                  <a:lnTo>
                    <a:pt x="9109" y="10535"/>
                  </a:lnTo>
                  <a:lnTo>
                    <a:pt x="18232" y="5268"/>
                  </a:lnTo>
                  <a:lnTo>
                    <a:pt x="9124" y="1"/>
                  </a:lnTo>
                  <a:close/>
                </a:path>
              </a:pathLst>
            </a:custGeom>
            <a:solidFill>
              <a:srgbClr val="0608B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935" name="Google Shape;1935;p31"/>
            <p:cNvSpPr/>
            <p:nvPr/>
          </p:nvSpPr>
          <p:spPr>
            <a:xfrm>
              <a:off x="3838625" y="2580666"/>
              <a:ext cx="733391" cy="2234878"/>
            </a:xfrm>
            <a:custGeom>
              <a:avLst/>
              <a:gdLst/>
              <a:ahLst/>
              <a:cxnLst/>
              <a:rect l="l" t="t" r="r" b="b"/>
              <a:pathLst>
                <a:path w="23139" h="70512" extrusionOk="0">
                  <a:moveTo>
                    <a:pt x="0" y="1"/>
                  </a:moveTo>
                  <a:lnTo>
                    <a:pt x="0" y="57202"/>
                  </a:lnTo>
                  <a:lnTo>
                    <a:pt x="23139" y="70512"/>
                  </a:lnTo>
                  <a:lnTo>
                    <a:pt x="23139" y="13296"/>
                  </a:lnTo>
                  <a:lnTo>
                    <a:pt x="0" y="1"/>
                  </a:lnTo>
                  <a:close/>
                </a:path>
              </a:pathLst>
            </a:custGeom>
            <a:solidFill>
              <a:srgbClr val="0608B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936" name="Google Shape;1936;p31"/>
            <p:cNvSpPr/>
            <p:nvPr/>
          </p:nvSpPr>
          <p:spPr>
            <a:xfrm>
              <a:off x="4571959" y="2578289"/>
              <a:ext cx="733391" cy="2237255"/>
            </a:xfrm>
            <a:custGeom>
              <a:avLst/>
              <a:gdLst/>
              <a:ahLst/>
              <a:cxnLst/>
              <a:rect l="l" t="t" r="r" b="b"/>
              <a:pathLst>
                <a:path w="23139" h="70587" extrusionOk="0">
                  <a:moveTo>
                    <a:pt x="23139" y="1"/>
                  </a:moveTo>
                  <a:lnTo>
                    <a:pt x="1" y="13371"/>
                  </a:lnTo>
                  <a:lnTo>
                    <a:pt x="1" y="70587"/>
                  </a:lnTo>
                  <a:lnTo>
                    <a:pt x="23139" y="57217"/>
                  </a:lnTo>
                  <a:lnTo>
                    <a:pt x="23139" y="1"/>
                  </a:lnTo>
                  <a:close/>
                </a:path>
              </a:pathLst>
            </a:custGeom>
            <a:solidFill>
              <a:srgbClr val="023FA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937" name="Google Shape;1937;p31"/>
            <p:cNvSpPr/>
            <p:nvPr/>
          </p:nvSpPr>
          <p:spPr>
            <a:xfrm>
              <a:off x="4289471" y="2398520"/>
              <a:ext cx="289185" cy="333907"/>
            </a:xfrm>
            <a:custGeom>
              <a:avLst/>
              <a:gdLst/>
              <a:ahLst/>
              <a:cxnLst/>
              <a:rect l="l" t="t" r="r" b="b"/>
              <a:pathLst>
                <a:path w="9124" h="10535" extrusionOk="0">
                  <a:moveTo>
                    <a:pt x="9124" y="1"/>
                  </a:moveTo>
                  <a:lnTo>
                    <a:pt x="0" y="5298"/>
                  </a:lnTo>
                  <a:lnTo>
                    <a:pt x="9109" y="10535"/>
                  </a:lnTo>
                  <a:lnTo>
                    <a:pt x="9124" y="1"/>
                  </a:lnTo>
                  <a:close/>
                </a:path>
              </a:pathLst>
            </a:custGeom>
            <a:solidFill>
              <a:srgbClr val="023FA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938" name="Google Shape;1938;p31"/>
            <p:cNvSpPr/>
            <p:nvPr/>
          </p:nvSpPr>
          <p:spPr>
            <a:xfrm>
              <a:off x="4578615" y="2398520"/>
              <a:ext cx="288710" cy="197904"/>
            </a:xfrm>
            <a:custGeom>
              <a:avLst/>
              <a:gdLst/>
              <a:ahLst/>
              <a:cxnLst/>
              <a:rect l="l" t="t" r="r" b="b"/>
              <a:pathLst>
                <a:path w="9109" h="6244" extrusionOk="0">
                  <a:moveTo>
                    <a:pt x="1" y="1"/>
                  </a:moveTo>
                  <a:lnTo>
                    <a:pt x="1" y="1847"/>
                  </a:lnTo>
                  <a:lnTo>
                    <a:pt x="7428" y="6243"/>
                  </a:lnTo>
                  <a:lnTo>
                    <a:pt x="9109" y="5268"/>
                  </a:lnTo>
                  <a:lnTo>
                    <a:pt x="1" y="1"/>
                  </a:lnTo>
                  <a:close/>
                </a:path>
              </a:pathLst>
            </a:custGeom>
            <a:solidFill>
              <a:srgbClr val="023FA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939" name="Google Shape;1939;p31"/>
            <p:cNvSpPr/>
            <p:nvPr/>
          </p:nvSpPr>
          <p:spPr>
            <a:xfrm>
              <a:off x="4289471" y="2398520"/>
              <a:ext cx="289185" cy="197428"/>
            </a:xfrm>
            <a:custGeom>
              <a:avLst/>
              <a:gdLst/>
              <a:ahLst/>
              <a:cxnLst/>
              <a:rect l="l" t="t" r="r" b="b"/>
              <a:pathLst>
                <a:path w="9124" h="6229" extrusionOk="0">
                  <a:moveTo>
                    <a:pt x="9124" y="1"/>
                  </a:moveTo>
                  <a:lnTo>
                    <a:pt x="0" y="5298"/>
                  </a:lnTo>
                  <a:lnTo>
                    <a:pt x="1606" y="6228"/>
                  </a:lnTo>
                  <a:lnTo>
                    <a:pt x="9124" y="1847"/>
                  </a:lnTo>
                  <a:lnTo>
                    <a:pt x="9124" y="1"/>
                  </a:lnTo>
                  <a:close/>
                </a:path>
              </a:pathLst>
            </a:custGeom>
            <a:solidFill>
              <a:srgbClr val="023FA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940" name="Google Shape;1940;p31"/>
            <p:cNvSpPr/>
            <p:nvPr/>
          </p:nvSpPr>
          <p:spPr>
            <a:xfrm>
              <a:off x="3838625" y="3060070"/>
              <a:ext cx="1466750" cy="440434"/>
            </a:xfrm>
            <a:custGeom>
              <a:avLst/>
              <a:gdLst/>
              <a:ahLst/>
              <a:cxnLst/>
              <a:rect l="l" t="t" r="r" b="b"/>
              <a:pathLst>
                <a:path w="46277" h="13896" extrusionOk="0">
                  <a:moveTo>
                    <a:pt x="0" y="0"/>
                  </a:moveTo>
                  <a:lnTo>
                    <a:pt x="0" y="511"/>
                  </a:lnTo>
                  <a:lnTo>
                    <a:pt x="23109" y="13896"/>
                  </a:lnTo>
                  <a:lnTo>
                    <a:pt x="46277" y="541"/>
                  </a:lnTo>
                  <a:lnTo>
                    <a:pt x="46277" y="30"/>
                  </a:lnTo>
                  <a:lnTo>
                    <a:pt x="23124" y="13370"/>
                  </a:lnTo>
                  <a:lnTo>
                    <a:pt x="0" y="0"/>
                  </a:lnTo>
                  <a:close/>
                </a:path>
              </a:pathLst>
            </a:custGeom>
            <a:solidFill>
              <a:srgbClr val="AAE4F0"/>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941" name="Google Shape;1941;p31"/>
            <p:cNvSpPr/>
            <p:nvPr/>
          </p:nvSpPr>
          <p:spPr>
            <a:xfrm>
              <a:off x="3838625" y="3482393"/>
              <a:ext cx="1466750" cy="440434"/>
            </a:xfrm>
            <a:custGeom>
              <a:avLst/>
              <a:gdLst/>
              <a:ahLst/>
              <a:cxnLst/>
              <a:rect l="l" t="t" r="r" b="b"/>
              <a:pathLst>
                <a:path w="46277" h="13896" extrusionOk="0">
                  <a:moveTo>
                    <a:pt x="0" y="0"/>
                  </a:moveTo>
                  <a:lnTo>
                    <a:pt x="0" y="526"/>
                  </a:lnTo>
                  <a:lnTo>
                    <a:pt x="23109" y="13895"/>
                  </a:lnTo>
                  <a:lnTo>
                    <a:pt x="23229" y="13835"/>
                  </a:lnTo>
                  <a:lnTo>
                    <a:pt x="46277" y="556"/>
                  </a:lnTo>
                  <a:lnTo>
                    <a:pt x="46277" y="30"/>
                  </a:lnTo>
                  <a:lnTo>
                    <a:pt x="23109" y="13385"/>
                  </a:lnTo>
                  <a:lnTo>
                    <a:pt x="0" y="0"/>
                  </a:lnTo>
                  <a:close/>
                </a:path>
              </a:pathLst>
            </a:custGeom>
            <a:solidFill>
              <a:srgbClr val="AAE4F0"/>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942" name="Google Shape;1942;p31"/>
            <p:cNvSpPr/>
            <p:nvPr/>
          </p:nvSpPr>
          <p:spPr>
            <a:xfrm>
              <a:off x="3838625" y="3904716"/>
              <a:ext cx="1466750" cy="440434"/>
            </a:xfrm>
            <a:custGeom>
              <a:avLst/>
              <a:gdLst/>
              <a:ahLst/>
              <a:cxnLst/>
              <a:rect l="l" t="t" r="r" b="b"/>
              <a:pathLst>
                <a:path w="46277" h="13896" extrusionOk="0">
                  <a:moveTo>
                    <a:pt x="0" y="0"/>
                  </a:moveTo>
                  <a:lnTo>
                    <a:pt x="0" y="525"/>
                  </a:lnTo>
                  <a:lnTo>
                    <a:pt x="23109" y="13895"/>
                  </a:lnTo>
                  <a:lnTo>
                    <a:pt x="23229" y="13835"/>
                  </a:lnTo>
                  <a:lnTo>
                    <a:pt x="46277" y="555"/>
                  </a:lnTo>
                  <a:lnTo>
                    <a:pt x="46277" y="45"/>
                  </a:lnTo>
                  <a:lnTo>
                    <a:pt x="23109" y="13385"/>
                  </a:lnTo>
                  <a:lnTo>
                    <a:pt x="0" y="0"/>
                  </a:lnTo>
                  <a:close/>
                </a:path>
              </a:pathLst>
            </a:custGeom>
            <a:solidFill>
              <a:srgbClr val="AAE4F0"/>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943" name="Google Shape;1943;p31"/>
            <p:cNvSpPr/>
            <p:nvPr/>
          </p:nvSpPr>
          <p:spPr>
            <a:xfrm>
              <a:off x="4289471" y="1534383"/>
              <a:ext cx="591682" cy="1198071"/>
            </a:xfrm>
            <a:custGeom>
              <a:avLst/>
              <a:gdLst/>
              <a:ahLst/>
              <a:cxnLst/>
              <a:rect l="l" t="t" r="r" b="b"/>
              <a:pathLst>
                <a:path w="18668" h="37800" extrusionOk="0">
                  <a:moveTo>
                    <a:pt x="18667" y="1"/>
                  </a:moveTo>
                  <a:lnTo>
                    <a:pt x="9334" y="5373"/>
                  </a:lnTo>
                  <a:lnTo>
                    <a:pt x="0" y="466"/>
                  </a:lnTo>
                  <a:lnTo>
                    <a:pt x="0" y="32563"/>
                  </a:lnTo>
                  <a:lnTo>
                    <a:pt x="9109" y="37800"/>
                  </a:lnTo>
                  <a:lnTo>
                    <a:pt x="18232" y="32533"/>
                  </a:lnTo>
                  <a:lnTo>
                    <a:pt x="18667" y="1"/>
                  </a:lnTo>
                  <a:close/>
                </a:path>
              </a:pathLst>
            </a:custGeom>
            <a:gradFill>
              <a:gsLst>
                <a:gs pos="0">
                  <a:srgbClr val="FFFFFF">
                    <a:alpha val="0"/>
                  </a:srgbClr>
                </a:gs>
                <a:gs pos="100000">
                  <a:schemeClr val="accent6"/>
                </a:gs>
              </a:gsLst>
              <a:lin ang="5400012" scaled="0"/>
            </a:gra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pic>
        <p:nvPicPr>
          <p:cNvPr id="3" name="Graphic 2" descr="Shield Tick with solid fill">
            <a:extLst>
              <a:ext uri="{FF2B5EF4-FFF2-40B4-BE49-F238E27FC236}">
                <a16:creationId xmlns:a16="http://schemas.microsoft.com/office/drawing/2014/main" id="{EC8851D3-082F-4C62-BC93-4BE578BE61D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90572" y="4592833"/>
            <a:ext cx="698161" cy="698161"/>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3346177D-ADC4-4968-B747-5CFCD390B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056306A-BEAC-4ADC-B01A-A56CF6F00E1E}"/>
              </a:ext>
            </a:extLst>
          </p:cNvPr>
          <p:cNvSpPr>
            <a:spLocks noGrp="1"/>
          </p:cNvSpPr>
          <p:nvPr>
            <p:ph type="title"/>
          </p:nvPr>
        </p:nvSpPr>
        <p:spPr>
          <a:xfrm>
            <a:off x="5773921" y="625385"/>
            <a:ext cx="5754896" cy="655823"/>
          </a:xfrm>
        </p:spPr>
        <p:txBody>
          <a:bodyPr anchor="b">
            <a:normAutofit/>
          </a:bodyPr>
          <a:lstStyle/>
          <a:p>
            <a:r>
              <a:rPr lang="en-US" sz="4000" b="1" dirty="0">
                <a:latin typeface="Fira Sans" panose="020B0604020202020204" charset="0"/>
                <a:cs typeface="Calibri Light"/>
              </a:rPr>
              <a:t>What is Nginx?</a:t>
            </a:r>
            <a:endParaRPr lang="en-US" sz="4000" b="1" dirty="0">
              <a:latin typeface="Fira Sans" panose="020B0604020202020204" charset="0"/>
            </a:endParaRPr>
          </a:p>
        </p:txBody>
      </p:sp>
      <p:pic>
        <p:nvPicPr>
          <p:cNvPr id="1026" name="Picture 2" descr="NGINX | High Performance Load Balancer, Web Server, &amp;amp; Reverse Proxy">
            <a:extLst>
              <a:ext uri="{FF2B5EF4-FFF2-40B4-BE49-F238E27FC236}">
                <a16:creationId xmlns:a16="http://schemas.microsoft.com/office/drawing/2014/main" id="{5AB1B5ED-11F8-4828-A306-E45BC52C669E}"/>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068130" y="2562417"/>
            <a:ext cx="3876165" cy="1301471"/>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7718B1D5-A5BC-40B8-975A-5856A25C4F51}"/>
              </a:ext>
            </a:extLst>
          </p:cNvPr>
          <p:cNvSpPr>
            <a:spLocks noGrp="1"/>
          </p:cNvSpPr>
          <p:nvPr>
            <p:ph idx="1"/>
          </p:nvPr>
        </p:nvSpPr>
        <p:spPr>
          <a:xfrm>
            <a:off x="5607085" y="2097525"/>
            <a:ext cx="6088567" cy="3173365"/>
          </a:xfrm>
        </p:spPr>
        <p:txBody>
          <a:bodyPr vert="horz" lIns="91440" tIns="45720" rIns="91440" bIns="45720" rtlCol="0" anchor="t">
            <a:noAutofit/>
          </a:bodyPr>
          <a:lstStyle/>
          <a:p>
            <a:r>
              <a:rPr lang="en-US" sz="2000" dirty="0">
                <a:latin typeface="Fira Sans" panose="020B0604020202020204" charset="0"/>
                <a:ea typeface="+mn-lt"/>
                <a:cs typeface="+mn-lt"/>
              </a:rPr>
              <a:t>NGINX is an open-source</a:t>
            </a:r>
            <a:r>
              <a:rPr lang="en-US" sz="2000" b="1" dirty="0">
                <a:latin typeface="Fira Sans" panose="020B0604020202020204" charset="0"/>
                <a:ea typeface="+mn-lt"/>
                <a:cs typeface="+mn-lt"/>
              </a:rPr>
              <a:t> software for web serving, reverse proxying etc. </a:t>
            </a:r>
          </a:p>
          <a:p>
            <a:pPr marL="0" indent="0">
              <a:buNone/>
            </a:pPr>
            <a:endParaRPr lang="en-US" sz="2000" b="1" dirty="0">
              <a:latin typeface="Fira Sans" panose="020B0604020202020204" charset="0"/>
              <a:ea typeface="+mn-lt"/>
              <a:cs typeface="+mn-lt"/>
            </a:endParaRPr>
          </a:p>
          <a:p>
            <a:r>
              <a:rPr lang="en-US" sz="2000" dirty="0">
                <a:latin typeface="Fira Sans" panose="020B0604020202020204" charset="0"/>
                <a:ea typeface="+mn-lt"/>
                <a:cs typeface="+mn-lt"/>
              </a:rPr>
              <a:t>It can handle a high volume of connections</a:t>
            </a:r>
          </a:p>
          <a:p>
            <a:pPr marL="0" indent="0">
              <a:buNone/>
            </a:pPr>
            <a:endParaRPr lang="en-US" sz="2000" b="1" dirty="0">
              <a:latin typeface="Fira Sans" panose="020B0604020202020204" charset="0"/>
              <a:ea typeface="+mn-lt"/>
              <a:cs typeface="+mn-lt"/>
            </a:endParaRPr>
          </a:p>
          <a:p>
            <a:r>
              <a:rPr lang="en-US" sz="2000" b="1" dirty="0">
                <a:latin typeface="Fira Sans" panose="020B0604020202020204" charset="0"/>
                <a:ea typeface="+mn-lt"/>
                <a:cs typeface="+mn-lt"/>
              </a:rPr>
              <a:t>NGINX</a:t>
            </a:r>
            <a:r>
              <a:rPr lang="en-US" sz="2000" dirty="0">
                <a:latin typeface="Fira Sans" panose="020B0604020202020204" charset="0"/>
                <a:ea typeface="+mn-lt"/>
                <a:cs typeface="+mn-lt"/>
              </a:rPr>
              <a:t> are the best-in-class reverse proxy and load balancing solutions used by high-traffic websites such as Dropbox, Netflix, and Zynga. More than 400 million websites worldwide rely on NGINX Plus and NGINX Open Source to deliver their content quickly, reliably, and securely.</a:t>
            </a:r>
            <a:br>
              <a:rPr lang="en-US" sz="1600" dirty="0"/>
            </a:br>
            <a:endParaRPr lang="en-US" sz="1600" dirty="0"/>
          </a:p>
          <a:p>
            <a:endParaRPr lang="en-US" sz="1400" dirty="0">
              <a:cs typeface="Calibri"/>
            </a:endParaRPr>
          </a:p>
        </p:txBody>
      </p:sp>
      <p:sp>
        <p:nvSpPr>
          <p:cNvPr id="73" name="Rectangle 72">
            <a:extLst>
              <a:ext uri="{FF2B5EF4-FFF2-40B4-BE49-F238E27FC236}">
                <a16:creationId xmlns:a16="http://schemas.microsoft.com/office/drawing/2014/main" id="{0844A943-BF79-4FEA-ABB1-3BD54D2366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90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6437CC72-F4A8-4DC3-AFAB-D22C482C81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50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216608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1B8CE-519B-4938-ADAF-E7962E0561E6}"/>
              </a:ext>
            </a:extLst>
          </p:cNvPr>
          <p:cNvSpPr>
            <a:spLocks noGrp="1"/>
          </p:cNvSpPr>
          <p:nvPr>
            <p:ph type="title"/>
          </p:nvPr>
        </p:nvSpPr>
        <p:spPr/>
        <p:txBody>
          <a:bodyPr/>
          <a:lstStyle/>
          <a:p>
            <a:r>
              <a:rPr lang="en-US" b="1" dirty="0">
                <a:latin typeface="Fira Sans" panose="020B0604020202020204" charset="0"/>
                <a:cs typeface="Calibri Light"/>
              </a:rPr>
              <a:t>Provisioning</a:t>
            </a:r>
            <a:endParaRPr lang="en-US" b="1" dirty="0">
              <a:latin typeface="Fira Sans" panose="020B0604020202020204" charset="0"/>
            </a:endParaRPr>
          </a:p>
        </p:txBody>
      </p:sp>
      <p:sp>
        <p:nvSpPr>
          <p:cNvPr id="9" name="TextBox 8">
            <a:extLst>
              <a:ext uri="{FF2B5EF4-FFF2-40B4-BE49-F238E27FC236}">
                <a16:creationId xmlns:a16="http://schemas.microsoft.com/office/drawing/2014/main" id="{039406C6-BE15-457C-A1C4-1860954E2488}"/>
              </a:ext>
            </a:extLst>
          </p:cNvPr>
          <p:cNvSpPr txBox="1"/>
          <p:nvPr/>
        </p:nvSpPr>
        <p:spPr>
          <a:xfrm>
            <a:off x="1571145" y="1587283"/>
            <a:ext cx="6993881"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err="1">
                <a:latin typeface="Fira Sans" panose="020B0604020202020204" charset="0"/>
              </a:rPr>
              <a:t>VagrantFile</a:t>
            </a:r>
            <a:r>
              <a:rPr lang="en-US" sz="2000" dirty="0">
                <a:latin typeface="Fira Sans" panose="020B0604020202020204" charset="0"/>
              </a:rPr>
              <a:t> will </a:t>
            </a:r>
            <a:r>
              <a:rPr lang="en-US" sz="2000" dirty="0" err="1">
                <a:latin typeface="Fira Sans" panose="020B0604020202020204" charset="0"/>
              </a:rPr>
              <a:t>initialise</a:t>
            </a:r>
            <a:r>
              <a:rPr lang="en-US" sz="2000" dirty="0">
                <a:latin typeface="Fira Sans" panose="020B0604020202020204" charset="0"/>
              </a:rPr>
              <a:t> machines, sync files from localhost machine and execute provision shell scripts.</a:t>
            </a:r>
          </a:p>
        </p:txBody>
      </p:sp>
      <p:sp>
        <p:nvSpPr>
          <p:cNvPr id="12" name="TextBox 11">
            <a:extLst>
              <a:ext uri="{FF2B5EF4-FFF2-40B4-BE49-F238E27FC236}">
                <a16:creationId xmlns:a16="http://schemas.microsoft.com/office/drawing/2014/main" id="{E8E4DFE3-ABEE-47A5-8580-D691DD3B830E}"/>
              </a:ext>
            </a:extLst>
          </p:cNvPr>
          <p:cNvSpPr txBox="1"/>
          <p:nvPr/>
        </p:nvSpPr>
        <p:spPr>
          <a:xfrm>
            <a:off x="9092421" y="3485251"/>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cs typeface="Calibri"/>
            </a:endParaRPr>
          </a:p>
        </p:txBody>
      </p:sp>
      <p:grpSp>
        <p:nvGrpSpPr>
          <p:cNvPr id="7" name="Group 6">
            <a:extLst>
              <a:ext uri="{FF2B5EF4-FFF2-40B4-BE49-F238E27FC236}">
                <a16:creationId xmlns:a16="http://schemas.microsoft.com/office/drawing/2014/main" id="{C3D2CDA6-8A06-4D99-BF2A-CCA4455AC220}"/>
              </a:ext>
            </a:extLst>
          </p:cNvPr>
          <p:cNvGrpSpPr/>
          <p:nvPr/>
        </p:nvGrpSpPr>
        <p:grpSpPr>
          <a:xfrm>
            <a:off x="1156133" y="2675389"/>
            <a:ext cx="10679488" cy="3674611"/>
            <a:chOff x="675900" y="3183389"/>
            <a:chExt cx="10679488" cy="3674611"/>
          </a:xfrm>
        </p:grpSpPr>
        <p:grpSp>
          <p:nvGrpSpPr>
            <p:cNvPr id="6" name="Group 5">
              <a:extLst>
                <a:ext uri="{FF2B5EF4-FFF2-40B4-BE49-F238E27FC236}">
                  <a16:creationId xmlns:a16="http://schemas.microsoft.com/office/drawing/2014/main" id="{D1FE6D68-D4C8-4803-A4C8-9E957DF1432E}"/>
                </a:ext>
              </a:extLst>
            </p:cNvPr>
            <p:cNvGrpSpPr/>
            <p:nvPr/>
          </p:nvGrpSpPr>
          <p:grpSpPr>
            <a:xfrm>
              <a:off x="675900" y="3183389"/>
              <a:ext cx="10309600" cy="3674611"/>
              <a:chOff x="5309221" y="2357333"/>
              <a:chExt cx="10309600" cy="3674611"/>
            </a:xfrm>
          </p:grpSpPr>
          <p:grpSp>
            <p:nvGrpSpPr>
              <p:cNvPr id="3" name="Group 2">
                <a:extLst>
                  <a:ext uri="{FF2B5EF4-FFF2-40B4-BE49-F238E27FC236}">
                    <a16:creationId xmlns:a16="http://schemas.microsoft.com/office/drawing/2014/main" id="{6D46E161-A340-4106-A19E-EC5184AD835B}"/>
                  </a:ext>
                </a:extLst>
              </p:cNvPr>
              <p:cNvGrpSpPr/>
              <p:nvPr/>
            </p:nvGrpSpPr>
            <p:grpSpPr>
              <a:xfrm>
                <a:off x="5309221" y="2357333"/>
                <a:ext cx="10309600" cy="3662402"/>
                <a:chOff x="839788" y="2834232"/>
                <a:chExt cx="10309600" cy="3662402"/>
              </a:xfrm>
            </p:grpSpPr>
            <p:sp>
              <p:nvSpPr>
                <p:cNvPr id="19" name="Google Shape;293;p19">
                  <a:extLst>
                    <a:ext uri="{FF2B5EF4-FFF2-40B4-BE49-F238E27FC236}">
                      <a16:creationId xmlns:a16="http://schemas.microsoft.com/office/drawing/2014/main" id="{1EA85195-41EB-4DE7-BAF9-213A2B868BB0}"/>
                    </a:ext>
                  </a:extLst>
                </p:cNvPr>
                <p:cNvSpPr/>
                <p:nvPr/>
              </p:nvSpPr>
              <p:spPr>
                <a:xfrm>
                  <a:off x="839788" y="2834232"/>
                  <a:ext cx="10309600" cy="3662402"/>
                </a:xfrm>
                <a:prstGeom prst="roundRect">
                  <a:avLst>
                    <a:gd name="adj" fmla="val 16667"/>
                  </a:avLst>
                </a:prstGeom>
                <a:solidFill>
                  <a:srgbClr val="EFEFE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0" name="Google Shape;317;p19">
                  <a:extLst>
                    <a:ext uri="{FF2B5EF4-FFF2-40B4-BE49-F238E27FC236}">
                      <a16:creationId xmlns:a16="http://schemas.microsoft.com/office/drawing/2014/main" id="{737CC383-CD2D-487B-9FEE-95440E9F99A1}"/>
                    </a:ext>
                  </a:extLst>
                </p:cNvPr>
                <p:cNvSpPr txBox="1"/>
                <p:nvPr/>
              </p:nvSpPr>
              <p:spPr>
                <a:xfrm>
                  <a:off x="1761768" y="2942807"/>
                  <a:ext cx="3108100" cy="625918"/>
                </a:xfrm>
                <a:prstGeom prst="rect">
                  <a:avLst/>
                </a:prstGeom>
                <a:noFill/>
                <a:ln>
                  <a:noFill/>
                </a:ln>
              </p:spPr>
              <p:txBody>
                <a:bodyPr spcFirstLastPara="1" wrap="square" lIns="121900" tIns="121900" rIns="121900" bIns="121900" anchor="ctr" anchorCtr="0">
                  <a:noAutofit/>
                </a:bodyPr>
                <a:lstStyle/>
                <a:p>
                  <a:pPr defTabSz="1219170">
                    <a:buClr>
                      <a:srgbClr val="000000"/>
                    </a:buClr>
                  </a:pPr>
                  <a:r>
                    <a:rPr lang="en" sz="2400" kern="0" dirty="0">
                      <a:solidFill>
                        <a:srgbClr val="0608B2"/>
                      </a:solidFill>
                      <a:latin typeface="Fira Sans Extra Condensed Medium"/>
                      <a:ea typeface="Fira Sans Extra Condensed Medium"/>
                      <a:cs typeface="Fira Sans Extra Condensed Medium"/>
                      <a:sym typeface="Fira Sans Extra Condensed Medium"/>
                    </a:rPr>
                    <a:t>Node-app Machine</a:t>
                  </a:r>
                  <a:endParaRPr sz="2400" kern="0" dirty="0">
                    <a:solidFill>
                      <a:srgbClr val="0608B2"/>
                    </a:solidFill>
                    <a:latin typeface="Fira Sans Extra Condensed Medium"/>
                    <a:ea typeface="Fira Sans Extra Condensed Medium"/>
                    <a:cs typeface="Fira Sans Extra Condensed Medium"/>
                    <a:sym typeface="Fira Sans Extra Condensed Medium"/>
                  </a:endParaRPr>
                </a:p>
              </p:txBody>
            </p:sp>
            <p:sp>
              <p:nvSpPr>
                <p:cNvPr id="21" name="Google Shape;314;p19">
                  <a:extLst>
                    <a:ext uri="{FF2B5EF4-FFF2-40B4-BE49-F238E27FC236}">
                      <a16:creationId xmlns:a16="http://schemas.microsoft.com/office/drawing/2014/main" id="{2DDC62D6-B079-4F2E-8C64-1EFFAABAF2E3}"/>
                    </a:ext>
                  </a:extLst>
                </p:cNvPr>
                <p:cNvSpPr txBox="1"/>
                <p:nvPr/>
              </p:nvSpPr>
              <p:spPr>
                <a:xfrm>
                  <a:off x="7296915" y="3034364"/>
                  <a:ext cx="2958321" cy="316630"/>
                </a:xfrm>
                <a:prstGeom prst="rect">
                  <a:avLst/>
                </a:prstGeom>
                <a:noFill/>
                <a:ln>
                  <a:noFill/>
                </a:ln>
              </p:spPr>
              <p:txBody>
                <a:bodyPr spcFirstLastPara="1" wrap="square" lIns="121900" tIns="121900" rIns="121900" bIns="121900" anchor="ctr" anchorCtr="0">
                  <a:noAutofit/>
                </a:bodyPr>
                <a:lstStyle/>
                <a:p>
                  <a:pPr algn="r" defTabSz="1219170">
                    <a:buClr>
                      <a:srgbClr val="000000"/>
                    </a:buClr>
                  </a:pPr>
                  <a:r>
                    <a:rPr lang="en-GB" sz="2400" kern="0" dirty="0">
                      <a:solidFill>
                        <a:srgbClr val="00B4D8"/>
                      </a:solidFill>
                      <a:latin typeface="Fira Sans Extra Condensed Medium"/>
                      <a:ea typeface="Fira Sans Extra Condensed Medium"/>
                      <a:cs typeface="Fira Sans Extra Condensed Medium"/>
                      <a:sym typeface="Fira Sans Extra Condensed Medium"/>
                    </a:rPr>
                    <a:t>Mongo-</a:t>
                  </a:r>
                  <a:r>
                    <a:rPr lang="en-GB" sz="2400" kern="0" dirty="0" err="1">
                      <a:solidFill>
                        <a:srgbClr val="00B4D8"/>
                      </a:solidFill>
                      <a:latin typeface="Fira Sans Extra Condensed Medium"/>
                      <a:ea typeface="Fira Sans Extra Condensed Medium"/>
                      <a:cs typeface="Fira Sans Extra Condensed Medium"/>
                      <a:sym typeface="Fira Sans Extra Condensed Medium"/>
                    </a:rPr>
                    <a:t>db</a:t>
                  </a:r>
                  <a:r>
                    <a:rPr lang="en-GB" sz="2400" kern="0" dirty="0">
                      <a:solidFill>
                        <a:srgbClr val="00B4D8"/>
                      </a:solidFill>
                      <a:latin typeface="Fira Sans Extra Condensed Medium"/>
                      <a:ea typeface="Fira Sans Extra Condensed Medium"/>
                      <a:cs typeface="Fira Sans Extra Condensed Medium"/>
                      <a:sym typeface="Fira Sans Extra Condensed Medium"/>
                    </a:rPr>
                    <a:t> Machine</a:t>
                  </a:r>
                  <a:endParaRPr sz="2400" kern="0" dirty="0">
                    <a:solidFill>
                      <a:srgbClr val="00B4D8"/>
                    </a:solidFill>
                    <a:latin typeface="Fira Sans Extra Condensed Medium"/>
                    <a:ea typeface="Fira Sans Extra Condensed Medium"/>
                    <a:cs typeface="Fira Sans Extra Condensed Medium"/>
                    <a:sym typeface="Fira Sans Extra Condensed Medium"/>
                  </a:endParaRPr>
                </a:p>
              </p:txBody>
            </p:sp>
          </p:grpSp>
          <p:sp>
            <p:nvSpPr>
              <p:cNvPr id="5" name="TextBox 4">
                <a:extLst>
                  <a:ext uri="{FF2B5EF4-FFF2-40B4-BE49-F238E27FC236}">
                    <a16:creationId xmlns:a16="http://schemas.microsoft.com/office/drawing/2014/main" id="{5F2DD620-45E4-42E2-9C71-E1E742067E01}"/>
                  </a:ext>
                </a:extLst>
              </p:cNvPr>
              <p:cNvSpPr txBox="1"/>
              <p:nvPr/>
            </p:nvSpPr>
            <p:spPr>
              <a:xfrm>
                <a:off x="5685700" y="3200400"/>
                <a:ext cx="4779100" cy="2831544"/>
              </a:xfrm>
              <a:prstGeom prst="rect">
                <a:avLst/>
              </a:prstGeom>
              <a:noFill/>
            </p:spPr>
            <p:txBody>
              <a:bodyPr wrap="square" rtlCol="0">
                <a:spAutoFit/>
              </a:bodyPr>
              <a:lstStyle/>
              <a:p>
                <a:pPr marL="285750" indent="-285750">
                  <a:buFont typeface="Arial" panose="020B0604020202020204" pitchFamily="34" charset="0"/>
                  <a:buChar char="•"/>
                </a:pPr>
                <a:r>
                  <a:rPr lang="en-GB" sz="2000" dirty="0"/>
                  <a:t>Installs </a:t>
                </a:r>
                <a:r>
                  <a:rPr lang="en-GB" sz="2000" dirty="0" err="1"/>
                  <a:t>npm</a:t>
                </a:r>
                <a:r>
                  <a:rPr lang="en-GB" sz="2000" dirty="0"/>
                  <a:t> package manager</a:t>
                </a:r>
              </a:p>
              <a:p>
                <a:pPr marL="285750" indent="-285750">
                  <a:buFont typeface="Arial" panose="020B0604020202020204" pitchFamily="34" charset="0"/>
                  <a:buChar char="•"/>
                </a:pPr>
                <a:r>
                  <a:rPr lang="en-GB" sz="2000" dirty="0"/>
                  <a:t>Installs Python software properties package</a:t>
                </a:r>
              </a:p>
              <a:p>
                <a:pPr marL="285750" indent="-285750">
                  <a:buFont typeface="Arial" panose="020B0604020202020204" pitchFamily="34" charset="0"/>
                  <a:buChar char="•"/>
                </a:pPr>
                <a:r>
                  <a:rPr lang="en-GB" sz="2000" dirty="0"/>
                  <a:t>Installs </a:t>
                </a:r>
                <a:r>
                  <a:rPr lang="en-GB" sz="2000" dirty="0" err="1"/>
                  <a:t>nodejs</a:t>
                </a:r>
                <a:r>
                  <a:rPr lang="en-GB" sz="2000" dirty="0"/>
                  <a:t> package</a:t>
                </a:r>
              </a:p>
              <a:p>
                <a:pPr marL="285750" indent="-285750">
                  <a:buFont typeface="Arial" panose="020B0604020202020204" pitchFamily="34" charset="0"/>
                  <a:buChar char="•"/>
                </a:pPr>
                <a:r>
                  <a:rPr lang="en-GB" sz="2000" dirty="0"/>
                  <a:t>Installs pm2 package</a:t>
                </a:r>
              </a:p>
              <a:p>
                <a:pPr marL="285750" indent="-285750">
                  <a:buFont typeface="Arial" panose="020B0604020202020204" pitchFamily="34" charset="0"/>
                  <a:buChar char="•"/>
                </a:pPr>
                <a:r>
                  <a:rPr lang="en-GB" sz="2000" dirty="0"/>
                  <a:t>Edits the </a:t>
                </a:r>
                <a:r>
                  <a:rPr lang="en-GB" sz="2000" dirty="0" err="1"/>
                  <a:t>nginx</a:t>
                </a:r>
                <a:r>
                  <a:rPr lang="en-GB" sz="2000" dirty="0"/>
                  <a:t> configuration file (for reverse proxy)</a:t>
                </a:r>
              </a:p>
              <a:p>
                <a:pPr marL="285750" indent="-285750">
                  <a:buFont typeface="Arial" panose="020B0604020202020204" pitchFamily="34" charset="0"/>
                  <a:buChar char="•"/>
                </a:pPr>
                <a:r>
                  <a:rPr lang="en-GB" sz="2000" dirty="0"/>
                  <a:t>Adds a DB_HOST environment variable</a:t>
                </a:r>
              </a:p>
              <a:p>
                <a:pPr marL="285750" indent="-285750">
                  <a:buFont typeface="Arial" panose="020B0604020202020204" pitchFamily="34" charset="0"/>
                  <a:buChar char="•"/>
                </a:pPr>
                <a:endParaRPr lang="en-GB" dirty="0"/>
              </a:p>
            </p:txBody>
          </p:sp>
        </p:grpSp>
        <p:sp>
          <p:nvSpPr>
            <p:cNvPr id="22" name="TextBox 21">
              <a:extLst>
                <a:ext uri="{FF2B5EF4-FFF2-40B4-BE49-F238E27FC236}">
                  <a16:creationId xmlns:a16="http://schemas.microsoft.com/office/drawing/2014/main" id="{9FA61176-5F4A-4350-BB80-E6ECD73FB4A6}"/>
                </a:ext>
              </a:extLst>
            </p:cNvPr>
            <p:cNvSpPr txBox="1"/>
            <p:nvPr/>
          </p:nvSpPr>
          <p:spPr>
            <a:xfrm>
              <a:off x="6576288" y="4192501"/>
              <a:ext cx="4779100" cy="1323439"/>
            </a:xfrm>
            <a:prstGeom prst="rect">
              <a:avLst/>
            </a:prstGeom>
            <a:noFill/>
          </p:spPr>
          <p:txBody>
            <a:bodyPr wrap="square" rtlCol="0">
              <a:spAutoFit/>
            </a:bodyPr>
            <a:lstStyle/>
            <a:p>
              <a:pPr marL="285750" indent="-285750">
                <a:buFont typeface="Arial" panose="020B0604020202020204" pitchFamily="34" charset="0"/>
                <a:buChar char="•"/>
              </a:pPr>
              <a:r>
                <a:rPr lang="en-GB" sz="2000" dirty="0"/>
                <a:t>Installs MongoDB package</a:t>
              </a:r>
            </a:p>
            <a:p>
              <a:pPr marL="285750" indent="-285750">
                <a:buFont typeface="Arial" panose="020B0604020202020204" pitchFamily="34" charset="0"/>
                <a:buChar char="•"/>
              </a:pPr>
              <a:r>
                <a:rPr lang="en-GB" sz="2000" dirty="0"/>
                <a:t>Edits the MongoDB configuration file</a:t>
              </a:r>
            </a:p>
            <a:p>
              <a:pPr marL="285750" indent="-285750">
                <a:buFont typeface="Arial" panose="020B0604020202020204" pitchFamily="34" charset="0"/>
                <a:buChar char="•"/>
              </a:pPr>
              <a:r>
                <a:rPr lang="en-GB" sz="2000" dirty="0"/>
                <a:t>Starts MongoDB and allows it to start when the VM is initialised</a:t>
              </a:r>
            </a:p>
          </p:txBody>
        </p:sp>
      </p:grpSp>
    </p:spTree>
    <p:extLst>
      <p:ext uri="{BB962C8B-B14F-4D97-AF65-F5344CB8AC3E}">
        <p14:creationId xmlns:p14="http://schemas.microsoft.com/office/powerpoint/2010/main" val="4292887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Isometric Clouds Infographics by Slidesgo">
  <a:themeElements>
    <a:clrScheme name="Simple Light">
      <a:dk1>
        <a:srgbClr val="000000"/>
      </a:dk1>
      <a:lt1>
        <a:srgbClr val="FFFFFF"/>
      </a:lt1>
      <a:dk2>
        <a:srgbClr val="595959"/>
      </a:dk2>
      <a:lt2>
        <a:srgbClr val="EEEEEE"/>
      </a:lt2>
      <a:accent1>
        <a:srgbClr val="0608B2"/>
      </a:accent1>
      <a:accent2>
        <a:srgbClr val="023FA1"/>
      </a:accent2>
      <a:accent3>
        <a:srgbClr val="0077B6"/>
      </a:accent3>
      <a:accent4>
        <a:srgbClr val="00B4D8"/>
      </a:accent4>
      <a:accent5>
        <a:srgbClr val="6CDCF1"/>
      </a:accent5>
      <a:accent6>
        <a:srgbClr val="AAE4F0"/>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1576</Words>
  <Application>Microsoft Office PowerPoint</Application>
  <PresentationFormat>Widescreen</PresentationFormat>
  <Paragraphs>146</Paragraphs>
  <Slides>12</Slides>
  <Notes>11</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12</vt:i4>
      </vt:variant>
    </vt:vector>
  </HeadingPairs>
  <TitlesOfParts>
    <vt:vector size="22" baseType="lpstr">
      <vt:lpstr>Arial</vt:lpstr>
      <vt:lpstr>Calibri</vt:lpstr>
      <vt:lpstr>Calibri Light</vt:lpstr>
      <vt:lpstr>Fira Sans</vt:lpstr>
      <vt:lpstr>Fira Sans Extra Condensed</vt:lpstr>
      <vt:lpstr>Fira Sans Extra Condensed Medium</vt:lpstr>
      <vt:lpstr>Heebo</vt:lpstr>
      <vt:lpstr>Roboto</vt:lpstr>
      <vt:lpstr>Office Theme</vt:lpstr>
      <vt:lpstr>Isometric Clouds Infographics by Slidesgo</vt:lpstr>
      <vt:lpstr>PowerPoint Presentation</vt:lpstr>
      <vt:lpstr>What is Cloud Computing?</vt:lpstr>
      <vt:lpstr>Cloud Infrastructures</vt:lpstr>
      <vt:lpstr>SDLC &amp; Risk Levels</vt:lpstr>
      <vt:lpstr>Virtualization</vt:lpstr>
      <vt:lpstr>Development Environment</vt:lpstr>
      <vt:lpstr>MultiServer Environment</vt:lpstr>
      <vt:lpstr>What is Nginx?</vt:lpstr>
      <vt:lpstr>Provisioning</vt:lpstr>
      <vt:lpstr>Provisioning</vt:lpstr>
      <vt:lpstr>Code execution demo</vt:lpstr>
      <vt:lpstr>Thank you!  Any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dc:title>
  <dc:creator>William Moorby</dc:creator>
  <cp:lastModifiedBy>Ioana Nicolae [pm18itn]</cp:lastModifiedBy>
  <cp:revision>3</cp:revision>
  <dcterms:created xsi:type="dcterms:W3CDTF">2021-08-31T10:59:10Z</dcterms:created>
  <dcterms:modified xsi:type="dcterms:W3CDTF">2021-08-31T15:29:05Z</dcterms:modified>
</cp:coreProperties>
</file>