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9" r:id="rId8"/>
    <p:sldId id="268" r:id="rId9"/>
    <p:sldId id="260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40d8a69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b166f2cf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ccc232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b166f2c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b166f2c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Text-Bild 1">
  <p:cSld name="Titel + Text-Bild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>
            <a:spLocks noGrp="1"/>
          </p:cNvSpPr>
          <p:nvPr>
            <p:ph type="pic" idx="2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B">
  <p:cSld name="Abschlussfolie B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C">
  <p:cSld name="Abschlussfolie 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vbdrive1.vb.htw-berlin.de\home$\lochner\Eigene Dateien\Desktop\Logos HTW\Q04_HTW_Berlin_Logo_quer_pos_FARBIG_RGB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55166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Gemälde ausgestellt im Louvre</a:t>
            </a:r>
            <a:endParaRPr sz="9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des Louvres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t="4617" b="56122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r>
              <a:rPr lang="de-DE" sz="1500" dirty="0"/>
              <a:t>Louvre Datenbank: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Für interne Nutzung (Museumsangestellte)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Anwendung: z.B.: vereinfachte Organisation einer Ausstellung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Kann nach Merkmalen wie Künstler, Herkunftsort, Epoche, etc. filtern</a:t>
            </a:r>
            <a:endParaRPr sz="1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809073" y="546657"/>
            <a:ext cx="466140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Konzept</a:t>
            </a:r>
            <a:endParaRPr sz="2000" b="1"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</a:t>
            </a:fld>
            <a:endParaRPr sz="600"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sz="800" dirty="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l="10666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539750" y="2278143"/>
            <a:ext cx="5141632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Herausforderrungen und Lösungsansätze</a:t>
            </a:r>
            <a:endParaRPr sz="2000" b="1"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Sammlungen des Louvres</a:t>
            </a:r>
            <a:endParaRPr sz="800"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Skulptur ausgestellt im Louvre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28A9B5-1AC9-D50B-9C5B-C3501B4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6" y="261950"/>
            <a:ext cx="7937728" cy="554575"/>
          </a:xfrm>
        </p:spPr>
        <p:txBody>
          <a:bodyPr/>
          <a:lstStyle/>
          <a:p>
            <a:r>
              <a:rPr lang="de-DE" b="1" dirty="0"/>
              <a:t>Sammlung der Kunstwerke</a:t>
            </a:r>
            <a:r>
              <a:rPr lang="de-DE" dirty="0"/>
              <a:t> </a:t>
            </a:r>
            <a:br>
              <a:rPr lang="de-DE" dirty="0"/>
            </a:br>
            <a:r>
              <a:rPr lang="de-DE" sz="1600" dirty="0"/>
              <a:t>200 Gemälde + Skulpturen, nur im Louvre ausgestellt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05C94-254A-7A1E-27E8-526F710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0F8D2-48FD-B0CA-32E2-5F922953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6" y="1181747"/>
            <a:ext cx="6431657" cy="3569402"/>
          </a:xfrm>
          <a:prstGeom prst="rect">
            <a:avLst/>
          </a:prstGeom>
        </p:spPr>
      </p:pic>
      <p:sp>
        <p:nvSpPr>
          <p:cNvPr id="9" name="Google Shape;146;p31">
            <a:extLst>
              <a:ext uri="{FF2B5EF4-FFF2-40B4-BE49-F238E27FC236}">
                <a16:creationId xmlns:a16="http://schemas.microsoft.com/office/drawing/2014/main" id="{4978E9AB-4918-8A41-853D-33DB8BCBF3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9930" y="4889566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Excel-Sammlung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92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5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9C6BF8-78F6-F452-C424-4A0BBFD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2090738"/>
            <a:ext cx="4661400" cy="260969"/>
          </a:xfrm>
        </p:spPr>
        <p:txBody>
          <a:bodyPr/>
          <a:lstStyle/>
          <a:p>
            <a:r>
              <a:rPr lang="de-DE" sz="1600" b="1" dirty="0" err="1"/>
              <a:t>Commands</a:t>
            </a:r>
            <a:r>
              <a:rPr lang="de-DE" sz="1600" b="1" dirty="0"/>
              <a:t>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1411D7-3D46-4C8E-C2A6-9116226E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8" y="2552401"/>
            <a:ext cx="6684810" cy="2010287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1412C6C4-EF93-FB46-E894-6D86C1986CDD}"/>
              </a:ext>
            </a:extLst>
          </p:cNvPr>
          <p:cNvSpPr txBox="1">
            <a:spLocks/>
          </p:cNvSpPr>
          <p:nvPr/>
        </p:nvSpPr>
        <p:spPr>
          <a:xfrm>
            <a:off x="378385" y="342100"/>
            <a:ext cx="4788154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b="1"/>
              <a:t>JSON-Import</a:t>
            </a:r>
            <a:endParaRPr lang="de-DE" sz="2000" b="1" dirty="0"/>
          </a:p>
        </p:txBody>
      </p:sp>
      <p:sp>
        <p:nvSpPr>
          <p:cNvPr id="8" name="Google Shape;130;p30">
            <a:extLst>
              <a:ext uri="{FF2B5EF4-FFF2-40B4-BE49-F238E27FC236}">
                <a16:creationId xmlns:a16="http://schemas.microsoft.com/office/drawing/2014/main" id="{F947D073-F91A-3B42-C7FA-F7242ED48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638" y="937400"/>
            <a:ext cx="4368177" cy="70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Vermeidung von „Human Errors“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Reduziert Handarbeit</a:t>
            </a:r>
          </a:p>
        </p:txBody>
      </p:sp>
    </p:spTree>
    <p:extLst>
      <p:ext uri="{BB962C8B-B14F-4D97-AF65-F5344CB8AC3E}">
        <p14:creationId xmlns:p14="http://schemas.microsoft.com/office/powerpoint/2010/main" val="24872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2C3AE6-6685-5B5D-B13F-30E900A4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5" y="775078"/>
            <a:ext cx="5339162" cy="4023350"/>
          </a:xfrm>
          <a:prstGeom prst="rect">
            <a:avLst/>
          </a:prstGeom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53CE3E37-537A-2615-CECD-1A7C4DBE6B09}"/>
              </a:ext>
            </a:extLst>
          </p:cNvPr>
          <p:cNvSpPr>
            <a:spLocks noGrp="1"/>
          </p:cNvSpPr>
          <p:nvPr/>
        </p:nvSpPr>
        <p:spPr>
          <a:xfrm>
            <a:off x="739575" y="197155"/>
            <a:ext cx="4788154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196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8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19050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2618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“creator“ -&gt; "creationRole", da wir Entität haben, die “creator” heißt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      (auf wikidata: creator = “occupation”)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JSON Dokumentation liefert nicht alle Daten, um Lücken zu füllen: Zugriff auf Datenbank von Wikidata </a:t>
            </a:r>
            <a:endParaRPr dirty="0"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V="1">
            <a:off x="5526000" y="2700679"/>
            <a:ext cx="767400" cy="6137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500" dirty="0"/>
              <a:t> </a:t>
            </a:r>
            <a:endParaRPr sz="15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39750" y="753946"/>
            <a:ext cx="4661400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Wie geht es weiter?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9</a:t>
            </a:fld>
            <a:endParaRPr sz="600"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l="5728" t="1195" r="5728" b="1632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30;p30">
            <a:extLst>
              <a:ext uri="{FF2B5EF4-FFF2-40B4-BE49-F238E27FC236}">
                <a16:creationId xmlns:a16="http://schemas.microsoft.com/office/drawing/2014/main" id="{4A93659B-4A50-A213-B1C3-B70B44E3CE46}"/>
              </a:ext>
            </a:extLst>
          </p:cNvPr>
          <p:cNvSpPr txBox="1">
            <a:spLocks/>
          </p:cNvSpPr>
          <p:nvPr/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Hiermit Sammlung aller grundlegenden Daten abgeschlossen</a:t>
            </a:r>
          </a:p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Beginnen mit Codierung der Datenbank, Implementierung der Daten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(16:9)</PresentationFormat>
  <Paragraphs>48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Simple Light</vt:lpstr>
      <vt:lpstr>Office Theme</vt:lpstr>
      <vt:lpstr>PowerPoint-Präsentation</vt:lpstr>
      <vt:lpstr>Konzept</vt:lpstr>
      <vt:lpstr>Herausforderrungen und Lösungsansätze</vt:lpstr>
      <vt:lpstr>Sammlung der Kunstwerke  200 Gemälde + Skulpturen, nur im Louvre ausgestellt</vt:lpstr>
      <vt:lpstr>PowerPoint-Präsentation</vt:lpstr>
      <vt:lpstr>Commands:</vt:lpstr>
      <vt:lpstr>PowerPoint-Präsentation</vt:lpstr>
      <vt:lpstr>PowerPoint-Präsentation</vt:lpstr>
      <vt:lpstr>Wie geht es weiter?</vt:lpstr>
      <vt:lpstr>Vielen Dank.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Lana Ulvert</cp:lastModifiedBy>
  <cp:revision>6</cp:revision>
  <dcterms:modified xsi:type="dcterms:W3CDTF">2022-06-01T19:05:30Z</dcterms:modified>
</cp:coreProperties>
</file>