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0d8a6980_0_19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240d8a6980_0_19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b166f2cfc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2b166f2cfc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b166f2cfc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Kuratorinnen und Kuratoren</a:t>
            </a:r>
            <a:endParaRPr/>
          </a:p>
        </p:txBody>
      </p:sp>
      <p:sp>
        <p:nvSpPr>
          <p:cNvPr id="141" name="Google Shape;141;g12b166f2cfc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b166f2cfc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Entitäten - Schlüsseln -&gt; meisten </a:t>
            </a:r>
            <a:r>
              <a:rPr lang="en"/>
              <a:t>vom</a:t>
            </a:r>
            <a:r>
              <a:rPr lang="en"/>
              <a:t> Louvre aber some not: z.B. </a:t>
            </a:r>
            <a:br>
              <a:rPr lang="en"/>
            </a:br>
            <a:r>
              <a:rPr lang="en"/>
              <a:t>Creator - wikidata Id key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creationRole can be empty, but will default to occupation from WIkidata   </a:t>
            </a:r>
            <a:endParaRPr/>
          </a:p>
        </p:txBody>
      </p:sp>
      <p:sp>
        <p:nvSpPr>
          <p:cNvPr id="154" name="Google Shape;154;g12b166f2cfc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eaa84d7ab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Entitäten - Schlüsseln -&gt; meisten vom Louvre aber some not: z.B. </a:t>
            </a:r>
            <a:br>
              <a:rPr lang="en"/>
            </a:br>
            <a:r>
              <a:rPr lang="en"/>
              <a:t>Creator - wikidata Id key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creationRole can be empty, but will default to occupation from WIkidata   </a:t>
            </a:r>
            <a:endParaRPr/>
          </a:p>
        </p:txBody>
      </p:sp>
      <p:sp>
        <p:nvSpPr>
          <p:cNvPr id="161" name="Google Shape;161;g12eaa84d7ab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eaa84d7ab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2eaa84d7ab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ccc2322a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2ccc2322a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b166f2cfc_0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2b166f2cfc_0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b166f2cfc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2b166f2cfc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+ Text-Bild 1">
  <p:cSld name="Titel + Text-Bild 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/>
          <p:nvPr>
            <p:ph idx="2" type="pic"/>
          </p:nvPr>
        </p:nvSpPr>
        <p:spPr>
          <a:xfrm>
            <a:off x="5470724" y="-1"/>
            <a:ext cx="36732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4" name="Google Shape;104;p26"/>
          <p:cNvSpPr txBox="1"/>
          <p:nvPr>
            <p:ph type="title"/>
          </p:nvPr>
        </p:nvSpPr>
        <p:spPr>
          <a:xfrm>
            <a:off x="539750" y="305147"/>
            <a:ext cx="46614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2450125" y="4687099"/>
            <a:ext cx="2751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539750" y="4687099"/>
            <a:ext cx="1728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540000" y="1320164"/>
            <a:ext cx="46491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B" showMasterSp="0">
  <p:cSld name="Abschlussfolie B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/>
        </p:nvSpPr>
        <p:spPr>
          <a:xfrm>
            <a:off x="-2" y="0"/>
            <a:ext cx="9144000" cy="257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/>
          <p:nvPr>
            <p:ph type="title"/>
          </p:nvPr>
        </p:nvSpPr>
        <p:spPr>
          <a:xfrm>
            <a:off x="539750" y="1011286"/>
            <a:ext cx="43920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000" y="3985734"/>
            <a:ext cx="1440000" cy="8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539639" y="4596898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C" showMasterSp="0">
  <p:cSld name="Abschlussfolie C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-2" y="-1"/>
            <a:ext cx="9144000" cy="51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101" y="1374007"/>
            <a:ext cx="2661794" cy="1556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8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vbdrive1.vb.htw-berlin.de\home$\lochner\Eigene Dateien\Desktop\Logos HTW\Q04_HTW_Berlin_Logo_quer_pos_FARBIG_RGB.jpg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25120" y="4483800"/>
            <a:ext cx="1531440" cy="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278940" y="4622630"/>
            <a:ext cx="2132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02.06.22 </a:t>
            </a:r>
            <a:r>
              <a:rPr lang="en" sz="90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| Foto von das Louvre</a:t>
            </a:r>
            <a:endParaRPr b="0" i="0" sz="9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/>
          <p:nvPr/>
        </p:nvSpPr>
        <p:spPr>
          <a:xfrm>
            <a:off x="278949" y="3996325"/>
            <a:ext cx="56928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Mohamad Almouzaouer, Marie Laporte, Rachael Newbigging, Lana Ulvert 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29"/>
          <p:cNvSpPr/>
          <p:nvPr/>
        </p:nvSpPr>
        <p:spPr>
          <a:xfrm>
            <a:off x="271300" y="3258000"/>
            <a:ext cx="6117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76B900"/>
                </a:solidFill>
                <a:latin typeface="Verdana"/>
                <a:ea typeface="Verdana"/>
                <a:cs typeface="Verdana"/>
                <a:sym typeface="Verdana"/>
              </a:rPr>
              <a:t>Gemälde- und Skulpturensammlungen im Louvre ausgestellt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2411640" y="4947840"/>
            <a:ext cx="46398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©yunuene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9"/>
          <p:cNvPicPr preferRelativeResize="0"/>
          <p:nvPr/>
        </p:nvPicPr>
        <p:blipFill rotWithShape="1">
          <a:blip r:embed="rId3">
            <a:alphaModFix/>
          </a:blip>
          <a:srcRect b="56122" l="0" r="0" t="4617"/>
          <a:stretch/>
        </p:blipFill>
        <p:spPr>
          <a:xfrm>
            <a:off x="0" y="0"/>
            <a:ext cx="9144004" cy="28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540000" y="922250"/>
            <a:ext cx="46491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Auswahl aus der Sammlung des Louvre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Fokus auf Gemälde und </a:t>
            </a:r>
            <a:r>
              <a:rPr lang="en" sz="1500"/>
              <a:t>Skulpturen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Diverse Auswahl an Herkunftsorten, </a:t>
            </a:r>
            <a:r>
              <a:rPr lang="en" sz="1500"/>
              <a:t>Schöpfern</a:t>
            </a:r>
            <a:r>
              <a:rPr lang="en" sz="1500"/>
              <a:t>, Epochen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Aus Simplizitätsgründen nur </a:t>
            </a:r>
            <a:r>
              <a:rPr lang="en" sz="1500">
                <a:solidFill>
                  <a:schemeClr val="dk1"/>
                </a:solidFill>
              </a:rPr>
              <a:t>Kunstwerke, die im Louvre ausgestellt sind 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Gewisse Attribute fehlen in Datenbank für andere Museen</a:t>
            </a:r>
            <a:endParaRPr sz="1500"/>
          </a:p>
        </p:txBody>
      </p:sp>
      <p:sp>
        <p:nvSpPr>
          <p:cNvPr id="131" name="Google Shape;131;p30"/>
          <p:cNvSpPr txBox="1"/>
          <p:nvPr>
            <p:ph type="title"/>
          </p:nvPr>
        </p:nvSpPr>
        <p:spPr>
          <a:xfrm>
            <a:off x="539750" y="305147"/>
            <a:ext cx="4661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/>
              <a:t>Konzept</a:t>
            </a:r>
            <a:endParaRPr b="1"/>
          </a:p>
        </p:txBody>
      </p:sp>
      <p:sp>
        <p:nvSpPr>
          <p:cNvPr id="132" name="Google Shape;132;p30"/>
          <p:cNvSpPr txBox="1"/>
          <p:nvPr>
            <p:ph idx="11" type="ftr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‹#›</a:t>
            </a:fld>
            <a:endParaRPr sz="600"/>
          </a:p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Foto von das Louvre</a:t>
            </a:r>
            <a:endParaRPr sz="800"/>
          </a:p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3">
            <a:alphaModFix/>
          </a:blip>
          <a:srcRect b="0" l="4470" r="4470" t="0"/>
          <a:stretch/>
        </p:blipFill>
        <p:spPr>
          <a:xfrm>
            <a:off x="5949900" y="0"/>
            <a:ext cx="31941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30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37" name="Google Shape;137;p30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b="0" l="10666" r="0" t="0"/>
          <a:stretch/>
        </p:blipFill>
        <p:spPr>
          <a:xfrm>
            <a:off x="6095175" y="0"/>
            <a:ext cx="3048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545900" y="911500"/>
            <a:ext cx="46491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Organisation von Ausstellungen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Suchen nach Gemeinsamkeiten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z.B. Thema, Epoche, Herkunftsort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Suchen nach Standort der Kunstwerke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Um einen Ausstellungsort zu wählen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76B900"/>
                </a:highlight>
              </a:rPr>
              <a:t>Abfragen Beispiele</a:t>
            </a:r>
            <a:endParaRPr sz="1500">
              <a:solidFill>
                <a:schemeClr val="dk1"/>
              </a:solidFill>
              <a:highlight>
                <a:srgbClr val="76B900"/>
              </a:highlight>
            </a:endParaRPr>
          </a:p>
        </p:txBody>
      </p:sp>
      <p:sp>
        <p:nvSpPr>
          <p:cNvPr id="145" name="Google Shape;145;p31"/>
          <p:cNvSpPr txBox="1"/>
          <p:nvPr>
            <p:ph type="title"/>
          </p:nvPr>
        </p:nvSpPr>
        <p:spPr>
          <a:xfrm>
            <a:off x="539750" y="305147"/>
            <a:ext cx="4661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/>
              <a:t>Anwendungsfälle</a:t>
            </a:r>
            <a:endParaRPr b="1"/>
          </a:p>
        </p:txBody>
      </p:sp>
      <p:sp>
        <p:nvSpPr>
          <p:cNvPr id="146" name="Google Shape;146;p31"/>
          <p:cNvSpPr txBox="1"/>
          <p:nvPr>
            <p:ph idx="11" type="ftr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‹#›</a:t>
            </a:fld>
            <a:endParaRPr sz="600"/>
          </a:p>
        </p:txBody>
      </p:sp>
      <p:grpSp>
        <p:nvGrpSpPr>
          <p:cNvPr id="148" name="Google Shape;148;p31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49" name="Google Shape;149;p31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31"/>
          <p:cNvSpPr txBox="1"/>
          <p:nvPr>
            <p:ph idx="11" type="ftr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Foto von das Louvre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idx="11" type="ftr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‹#›</a:t>
            </a:fld>
            <a:endParaRPr sz="600"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52" y="204250"/>
            <a:ext cx="6281424" cy="42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idx="11" type="ftr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64" name="Google Shape;164;p33"/>
          <p:cNvSpPr txBox="1"/>
          <p:nvPr>
            <p:ph idx="12" type="sldNum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‹#›</a:t>
            </a:fld>
            <a:endParaRPr sz="600"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52" y="204250"/>
            <a:ext cx="6281424" cy="42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 txBox="1"/>
          <p:nvPr/>
        </p:nvSpPr>
        <p:spPr>
          <a:xfrm>
            <a:off x="6408950" y="1986050"/>
            <a:ext cx="55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3"/>
          <p:cNvSpPr txBox="1"/>
          <p:nvPr/>
        </p:nvSpPr>
        <p:spPr>
          <a:xfrm>
            <a:off x="3442800" y="1438825"/>
            <a:ext cx="5701200" cy="1477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“creator"-&gt;"creationRole", da wir eine Entität haben, die “creator” heißt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Auf wikidata creator = occupation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Dokumentation liefert nicht alle Daten, deshalb greifen wir aus die Datenbank von Wikidata zu, um die Lücken zu füllen</a:t>
            </a:r>
            <a:endParaRPr/>
          </a:p>
        </p:txBody>
      </p:sp>
      <p:cxnSp>
        <p:nvCxnSpPr>
          <p:cNvPr id="168" name="Google Shape;168;p33"/>
          <p:cNvCxnSpPr>
            <a:endCxn id="167" idx="2"/>
          </p:cNvCxnSpPr>
          <p:nvPr/>
        </p:nvCxnSpPr>
        <p:spPr>
          <a:xfrm flipH="1" rot="10800000">
            <a:off x="5526000" y="2916325"/>
            <a:ext cx="767400" cy="3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idx="11" type="ftr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‹#›</a:t>
            </a:fld>
            <a:endParaRPr sz="600"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540000" y="900750"/>
            <a:ext cx="46491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76B900"/>
                </a:highlight>
              </a:rPr>
              <a:t>Tabellen sicht </a:t>
            </a:r>
            <a:endParaRPr sz="1500">
              <a:solidFill>
                <a:schemeClr val="dk1"/>
              </a:solidFill>
              <a:highlight>
                <a:srgbClr val="76B900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76B900"/>
                </a:highlight>
              </a:rPr>
              <a:t>Liste von Kunstwerke (screenshots)</a:t>
            </a:r>
            <a:endParaRPr sz="1500">
              <a:solidFill>
                <a:schemeClr val="dk1"/>
              </a:solidFill>
              <a:highlight>
                <a:srgbClr val="76B9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76B9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540000" y="900750"/>
            <a:ext cx="46491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Orientieren sich an der Datenbank des Louvre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Vereinfachen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Importieren die Daten ausgewählter Kunstwerke im JSON Format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Vom Louvre veröffentlicht wurden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539750" y="305147"/>
            <a:ext cx="4661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Implementierung</a:t>
            </a:r>
            <a:endParaRPr b="1"/>
          </a:p>
        </p:txBody>
      </p:sp>
      <p:sp>
        <p:nvSpPr>
          <p:cNvPr id="182" name="Google Shape;182;p35"/>
          <p:cNvSpPr txBox="1"/>
          <p:nvPr>
            <p:ph idx="11" type="ftr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‹#›</a:t>
            </a:fld>
            <a:endParaRPr sz="600"/>
          </a:p>
        </p:txBody>
      </p:sp>
      <p:sp>
        <p:nvSpPr>
          <p:cNvPr id="184" name="Google Shape;184;p35"/>
          <p:cNvSpPr txBox="1"/>
          <p:nvPr>
            <p:ph idx="11" type="ftr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Foto von das Louvre</a:t>
            </a:r>
            <a:endParaRPr sz="800"/>
          </a:p>
        </p:txBody>
      </p:sp>
      <p:pic>
        <p:nvPicPr>
          <p:cNvPr id="185" name="Google Shape;185;p35"/>
          <p:cNvPicPr preferRelativeResize="0"/>
          <p:nvPr/>
        </p:nvPicPr>
        <p:blipFill rotWithShape="1">
          <a:blip r:embed="rId3">
            <a:alphaModFix/>
          </a:blip>
          <a:srcRect b="1632" l="5728" r="5728" t="1195"/>
          <a:stretch/>
        </p:blipFill>
        <p:spPr>
          <a:xfrm>
            <a:off x="5949900" y="0"/>
            <a:ext cx="31941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35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87" name="Google Shape;187;p35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8" name="Google Shape;188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</p:pic>
      <p:sp>
        <p:nvSpPr>
          <p:cNvPr id="194" name="Google Shape;194;p36"/>
          <p:cNvSpPr/>
          <p:nvPr/>
        </p:nvSpPr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6"/>
          <p:cNvSpPr txBox="1"/>
          <p:nvPr>
            <p:ph type="title"/>
          </p:nvPr>
        </p:nvSpPr>
        <p:spPr>
          <a:xfrm>
            <a:off x="539750" y="1011286"/>
            <a:ext cx="4392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/>
              <a:t>Vielen Dank.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