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59" r:id="rId7"/>
    <p:sldId id="269" r:id="rId8"/>
    <p:sldId id="268" r:id="rId9"/>
    <p:sldId id="260" r:id="rId10"/>
    <p:sldId id="262" r:id="rId11"/>
    <p:sldId id="26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0d8a6980_0_19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40d8a69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166f2cfc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2b166f2cf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b166f2cfc_0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Kuratorinnen und Kuratoren</a:t>
            </a:r>
            <a:endParaRPr/>
          </a:p>
        </p:txBody>
      </p:sp>
      <p:sp>
        <p:nvSpPr>
          <p:cNvPr id="141" name="Google Shape;141;g12b166f2cf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166f2cfc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54" name="Google Shape;154;g12b166f2cf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aa84d7ab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61" name="Google Shape;161;g12eaa84d7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ccc2322a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ccc2322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b166f2cfc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2b166f2cf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b166f2cfc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2b166f2cf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+ Text-Bild 1">
  <p:cSld name="Titel + Text-Bild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>
            <a:spLocks noGrp="1"/>
          </p:cNvSpPr>
          <p:nvPr>
            <p:ph type="pic" idx="2"/>
          </p:nvPr>
        </p:nvSpPr>
        <p:spPr>
          <a:xfrm>
            <a:off x="5470724" y="-1"/>
            <a:ext cx="36732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539750" y="305147"/>
            <a:ext cx="46614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2450125" y="4687099"/>
            <a:ext cx="2751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540000" y="1320164"/>
            <a:ext cx="46491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B">
  <p:cSld name="Abschlussfolie B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-2" y="0"/>
            <a:ext cx="9144000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4000" y="3985734"/>
            <a:ext cx="1440000" cy="8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39639" y="4596898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 C">
  <p:cSld name="Abschlussfolie C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-2" y="-1"/>
            <a:ext cx="9144000" cy="51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\\vbdrive1.vb.htw-berlin.de\home$\lochner\Eigene Dateien\Desktop\Logos HTW\Q04_HTW_Berlin_Logo_quer_pos_FARBIG_RGB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25120" y="4483800"/>
            <a:ext cx="1531440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278940" y="4622630"/>
            <a:ext cx="2551666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Verdana"/>
                <a:ea typeface="Verdana"/>
                <a:cs typeface="Verdana"/>
                <a:sym typeface="Verdana"/>
              </a:rPr>
              <a:t>02.06.22 </a:t>
            </a:r>
            <a:r>
              <a:rPr lang="en" sz="9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| Gemälde ausgestellt im Louvre</a:t>
            </a:r>
            <a:endParaRPr sz="9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278949" y="3996325"/>
            <a:ext cx="5692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Mohamad Almouzaouer, Marie Laporte, Rachael Newbigging, Lana Ulvert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271300" y="3258000"/>
            <a:ext cx="6117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76B900"/>
                </a:solidFill>
                <a:latin typeface="Verdana"/>
                <a:ea typeface="Verdana"/>
                <a:cs typeface="Verdana"/>
                <a:sym typeface="Verdana"/>
              </a:rPr>
              <a:t>Gemälde- und Skulpturensammlungen des Louvres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2411640" y="4947840"/>
            <a:ext cx="46398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©yunuene</a:t>
            </a:r>
            <a:endParaRPr sz="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t="4617" b="56122"/>
          <a:stretch/>
        </p:blipFill>
        <p:spPr>
          <a:xfrm>
            <a:off x="0" y="0"/>
            <a:ext cx="9144004" cy="28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539750" y="1011286"/>
            <a:ext cx="439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Vielen Dank.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v"/>
            </a:pPr>
            <a:r>
              <a:rPr lang="de-DE" sz="1500" dirty="0"/>
              <a:t>Louvre Datenbank: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Für interne Nutzung (Museumsangestellte)</a:t>
            </a:r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Anwendung: z.B.: vereinfachte Organisation einer Ausstellung</a:t>
            </a:r>
          </a:p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Kann nach Merkmalen wie Künstler, Herkunftsort, Epoche, etc. filtern</a:t>
            </a:r>
            <a:endParaRPr sz="1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809073" y="546657"/>
            <a:ext cx="4661400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Konzept</a:t>
            </a:r>
            <a:endParaRPr sz="2000" b="1" dirty="0"/>
          </a:p>
        </p:txBody>
      </p:sp>
      <p:sp>
        <p:nvSpPr>
          <p:cNvPr id="132" name="Google Shape;132;p30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</a:t>
            </a:fld>
            <a:endParaRPr sz="600"/>
          </a:p>
        </p:txBody>
      </p:sp>
      <p:sp>
        <p:nvSpPr>
          <p:cNvPr id="134" name="Google Shape;134;p30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sz="800" dirty="0"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l="4470" r="4470"/>
          <a:stretch/>
        </p:blipFill>
        <p:spPr>
          <a:xfrm>
            <a:off x="5949900" y="0"/>
            <a:ext cx="31941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0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37" name="Google Shape;137;p30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l="10666"/>
          <a:stretch/>
        </p:blipFill>
        <p:spPr>
          <a:xfrm>
            <a:off x="6095175" y="0"/>
            <a:ext cx="304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539750" y="2278143"/>
            <a:ext cx="5141632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 b="1" dirty="0"/>
              <a:t>Herausforderrungen und Lösungsansätze</a:t>
            </a:r>
            <a:endParaRPr sz="2000" b="1" dirty="0"/>
          </a:p>
        </p:txBody>
      </p:sp>
      <p:sp>
        <p:nvSpPr>
          <p:cNvPr id="146" name="Google Shape;146;p31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Sammlungen des Louvres</a:t>
            </a:r>
            <a:endParaRPr sz="800" dirty="0"/>
          </a:p>
        </p:txBody>
      </p:sp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3</a:t>
            </a:fld>
            <a:endParaRPr sz="600"/>
          </a:p>
        </p:txBody>
      </p:sp>
      <p:grpSp>
        <p:nvGrpSpPr>
          <p:cNvPr id="148" name="Google Shape;148;p31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49" name="Google Shape;149;p31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31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Skulptur ausgestellt im Louvre</a:t>
            </a:r>
            <a:endParaRPr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28A9B5-1AC9-D50B-9C5B-C3501B4F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6" y="261950"/>
            <a:ext cx="7937728" cy="554575"/>
          </a:xfrm>
        </p:spPr>
        <p:txBody>
          <a:bodyPr/>
          <a:lstStyle/>
          <a:p>
            <a:r>
              <a:rPr lang="de-DE" b="1" dirty="0"/>
              <a:t>Sammlung der Kunstwerke</a:t>
            </a:r>
            <a:r>
              <a:rPr lang="de-DE" dirty="0"/>
              <a:t> </a:t>
            </a:r>
            <a:br>
              <a:rPr lang="de-DE" dirty="0"/>
            </a:br>
            <a:r>
              <a:rPr lang="de-DE" sz="1600" dirty="0"/>
              <a:t>200 Gemälde + Skulpturen, nur im Louvre ausgestellt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A05C94-254A-7A1E-27E8-526F7102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C0F8D2-48FD-B0CA-32E2-5F922953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6" y="1181747"/>
            <a:ext cx="6431657" cy="3569402"/>
          </a:xfrm>
          <a:prstGeom prst="rect">
            <a:avLst/>
          </a:prstGeom>
        </p:spPr>
      </p:pic>
      <p:sp>
        <p:nvSpPr>
          <p:cNvPr id="9" name="Google Shape;146;p31">
            <a:extLst>
              <a:ext uri="{FF2B5EF4-FFF2-40B4-BE49-F238E27FC236}">
                <a16:creationId xmlns:a16="http://schemas.microsoft.com/office/drawing/2014/main" id="{4978E9AB-4918-8A41-853D-33DB8BCBF3E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9930" y="4889566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Excel-Sammlung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19243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5</a:t>
            </a:fld>
            <a:endParaRPr sz="600"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204250"/>
            <a:ext cx="6281424" cy="4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9C6BF8-78F6-F452-C424-4A0BBFD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08" y="3488373"/>
            <a:ext cx="4661400" cy="326243"/>
          </a:xfrm>
        </p:spPr>
        <p:txBody>
          <a:bodyPr/>
          <a:lstStyle/>
          <a:p>
            <a:r>
              <a:rPr lang="de-DE" sz="1600" b="1" dirty="0" err="1"/>
              <a:t>Commands</a:t>
            </a:r>
            <a:r>
              <a:rPr lang="de-DE" sz="1600" b="1" dirty="0"/>
              <a:t> and Output:</a:t>
            </a:r>
            <a:br>
              <a:rPr lang="de-DE" sz="1600" b="1" dirty="0"/>
            </a:br>
            <a:endParaRPr lang="de-DE" sz="1600" b="1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412C6C4-EF93-FB46-E894-6D86C1986CDD}"/>
              </a:ext>
            </a:extLst>
          </p:cNvPr>
          <p:cNvSpPr txBox="1">
            <a:spLocks/>
          </p:cNvSpPr>
          <p:nvPr/>
        </p:nvSpPr>
        <p:spPr>
          <a:xfrm>
            <a:off x="385108" y="650142"/>
            <a:ext cx="4788154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b="1" dirty="0"/>
              <a:t>JSON-Import</a:t>
            </a:r>
          </a:p>
        </p:txBody>
      </p:sp>
      <p:sp>
        <p:nvSpPr>
          <p:cNvPr id="8" name="Google Shape;130;p30">
            <a:extLst>
              <a:ext uri="{FF2B5EF4-FFF2-40B4-BE49-F238E27FC236}">
                <a16:creationId xmlns:a16="http://schemas.microsoft.com/office/drawing/2014/main" id="{F947D073-F91A-3B42-C7FA-F7242ED48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638" y="1335324"/>
            <a:ext cx="3037167" cy="138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3350" lvl="0" indent="0" algn="l" rtl="0">
              <a:spcBef>
                <a:spcPts val="600"/>
              </a:spcBef>
              <a:spcAft>
                <a:spcPts val="0"/>
              </a:spcAft>
              <a:buSzPts val="1500"/>
            </a:pPr>
            <a:endParaRPr lang="de-DE" sz="1500" dirty="0"/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Vermeidung von „Human Errors“</a:t>
            </a:r>
          </a:p>
          <a:p>
            <a:pPr marL="419100" lvl="0" indent="-285750" algn="l" rtl="0">
              <a:spcBef>
                <a:spcPts val="60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de-DE" sz="1500" dirty="0"/>
              <a:t>Reduziert Handarbeit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CD4476-0162-6771-4614-8153DC2F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00" y="313326"/>
            <a:ext cx="5339162" cy="40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2C3AE6-6685-5B5D-B13F-30E900A4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5" y="775078"/>
            <a:ext cx="5339162" cy="4023350"/>
          </a:xfrm>
          <a:prstGeom prst="rect">
            <a:avLst/>
          </a:prstGeom>
        </p:spPr>
      </p:pic>
      <p:sp>
        <p:nvSpPr>
          <p:cNvPr id="5" name="Titel 6">
            <a:extLst>
              <a:ext uri="{FF2B5EF4-FFF2-40B4-BE49-F238E27FC236}">
                <a16:creationId xmlns:a16="http://schemas.microsoft.com/office/drawing/2014/main" id="{53CE3E37-537A-2615-CECD-1A7C4DBE6B09}"/>
              </a:ext>
            </a:extLst>
          </p:cNvPr>
          <p:cNvSpPr>
            <a:spLocks noGrp="1"/>
          </p:cNvSpPr>
          <p:nvPr/>
        </p:nvSpPr>
        <p:spPr>
          <a:xfrm>
            <a:off x="739575" y="197155"/>
            <a:ext cx="4788154" cy="32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1962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M. Almouzaouer, M. Laporte, R. Newbigging, L. Ulvert</a:t>
            </a: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 dirty="0"/>
              <a:t>| ER-Diagramm</a:t>
            </a:r>
            <a:endParaRPr sz="800" dirty="0"/>
          </a:p>
        </p:txBody>
      </p:sp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8</a:t>
            </a:fld>
            <a:endParaRPr sz="600"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190500"/>
            <a:ext cx="6281424" cy="42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408950" y="1986050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442800" y="1438825"/>
            <a:ext cx="5701200" cy="12618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“creator“ -&gt; "creationRole", da wir Entität haben, die “creator” heißt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      (auf wikidata: creator = “occupation”)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JSON Dokumentation liefert nicht alle Daten, um Lücken zu füllen: Zugriff auf Datenbank von Wikidata </a:t>
            </a:r>
            <a:endParaRPr dirty="0"/>
          </a:p>
        </p:txBody>
      </p:sp>
      <p:cxnSp>
        <p:nvCxnSpPr>
          <p:cNvPr id="168" name="Google Shape;168;p33"/>
          <p:cNvCxnSpPr>
            <a:endCxn id="167" idx="2"/>
          </p:cNvCxnSpPr>
          <p:nvPr/>
        </p:nvCxnSpPr>
        <p:spPr>
          <a:xfrm flipV="1">
            <a:off x="5526000" y="2700679"/>
            <a:ext cx="767400" cy="61374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500" dirty="0"/>
              <a:t> </a:t>
            </a:r>
            <a:endParaRPr sz="1500"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539750" y="753946"/>
            <a:ext cx="4661400" cy="2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Wie geht es weiter?</a:t>
            </a:r>
            <a:endParaRPr b="1"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9</a:t>
            </a:fld>
            <a:endParaRPr sz="600"/>
          </a:p>
        </p:txBody>
      </p:sp>
      <p:sp>
        <p:nvSpPr>
          <p:cNvPr id="184" name="Google Shape;184;p35"/>
          <p:cNvSpPr txBox="1">
            <a:spLocks noGrp="1"/>
          </p:cNvSpPr>
          <p:nvPr>
            <p:ph type="ftr" idx="11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Gemälde ausgestellt im Louvre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ftr" idx="11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l="5728" t="1195" r="5728" b="1632"/>
          <a:stretch/>
        </p:blipFill>
        <p:spPr>
          <a:xfrm>
            <a:off x="5949900" y="0"/>
            <a:ext cx="31941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35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87" name="Google Shape;187;p35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30;p30">
            <a:extLst>
              <a:ext uri="{FF2B5EF4-FFF2-40B4-BE49-F238E27FC236}">
                <a16:creationId xmlns:a16="http://schemas.microsoft.com/office/drawing/2014/main" id="{4A93659B-4A50-A213-B1C3-B70B44E3CE46}"/>
              </a:ext>
            </a:extLst>
          </p:cNvPr>
          <p:cNvSpPr txBox="1">
            <a:spLocks/>
          </p:cNvSpPr>
          <p:nvPr/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Hiermit Sammlung aller grundlegenden Daten abgeschlossen</a:t>
            </a:r>
          </a:p>
          <a:p>
            <a:pPr marL="419100" indent="-285750">
              <a:spcBef>
                <a:spcPts val="600"/>
              </a:spcBef>
              <a:buSzPts val="1500"/>
              <a:buFont typeface="Wingdings" panose="05000000000000000000" pitchFamily="2" charset="2"/>
              <a:buChar char="Ø"/>
            </a:pPr>
            <a:r>
              <a:rPr lang="de-DE" sz="1500" dirty="0"/>
              <a:t>Beginnen mit Codierung der Datenbank, Implementierung der Daten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Bildschirmpräsentation (16:9)</PresentationFormat>
  <Paragraphs>48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Simple Light</vt:lpstr>
      <vt:lpstr>Office Theme</vt:lpstr>
      <vt:lpstr>PowerPoint-Präsentation</vt:lpstr>
      <vt:lpstr>Konzept</vt:lpstr>
      <vt:lpstr>Herausforderrungen und Lösungsansätze</vt:lpstr>
      <vt:lpstr>Sammlung der Kunstwerke  200 Gemälde + Skulpturen, nur im Louvre ausgestellt</vt:lpstr>
      <vt:lpstr>PowerPoint-Präsentation</vt:lpstr>
      <vt:lpstr>Commands and Output: </vt:lpstr>
      <vt:lpstr>PowerPoint-Präsentation</vt:lpstr>
      <vt:lpstr>PowerPoint-Präsentation</vt:lpstr>
      <vt:lpstr>Wie geht es weiter?</vt:lpstr>
      <vt:lpstr>Vielen Dank.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Lana Ulvert</cp:lastModifiedBy>
  <cp:revision>7</cp:revision>
  <dcterms:modified xsi:type="dcterms:W3CDTF">2022-06-01T19:10:21Z</dcterms:modified>
</cp:coreProperties>
</file>