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8" r:id="rId3"/>
    <p:sldId id="262" r:id="rId4"/>
    <p:sldId id="260" r:id="rId5"/>
    <p:sldId id="263"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8C1445-F7CF-B3AC-9ACF-1016EDA9D358}" v="6" dt="2021-11-11T01:26:32.998"/>
    <p1510:client id="{2C021263-F3DC-CECF-FD1E-647A9A01F8A9}" v="10" dt="2021-11-11T01:12:52.845"/>
    <p1510:client id="{A917A967-43F4-3429-A398-72C205431DD3}" v="21" dt="2021-11-11T01:13:28.592"/>
    <p1510:client id="{F59D27B9-C328-C9AA-203D-FCA893ECE3AB}" v="6" dt="2021-11-11T01:23:18.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hmed Abdalla" userId="S::mahme003@campus.goldsmiths.ac.uk::6d6858e9-0cbd-4948-9e41-a13aa4a36d98" providerId="AD" clId="Web-{1E8C1445-F7CF-B3AC-9ACF-1016EDA9D358}"/>
    <pc:docChg chg="modSld">
      <pc:chgData name="Mohamed Ahmed Abdalla" userId="S::mahme003@campus.goldsmiths.ac.uk::6d6858e9-0cbd-4948-9e41-a13aa4a36d98" providerId="AD" clId="Web-{1E8C1445-F7CF-B3AC-9ACF-1016EDA9D358}" dt="2021-11-11T01:26:31.451" v="3"/>
      <pc:docMkLst>
        <pc:docMk/>
      </pc:docMkLst>
      <pc:sldChg chg="modTransition">
        <pc:chgData name="Mohamed Ahmed Abdalla" userId="S::mahme003@campus.goldsmiths.ac.uk::6d6858e9-0cbd-4948-9e41-a13aa4a36d98" providerId="AD" clId="Web-{1E8C1445-F7CF-B3AC-9ACF-1016EDA9D358}" dt="2021-11-11T01:26:27.733" v="2"/>
        <pc:sldMkLst>
          <pc:docMk/>
          <pc:sldMk cId="435437623" sldId="257"/>
        </pc:sldMkLst>
      </pc:sldChg>
      <pc:sldChg chg="modTransition">
        <pc:chgData name="Mohamed Ahmed Abdalla" userId="S::mahme003@campus.goldsmiths.ac.uk::6d6858e9-0cbd-4948-9e41-a13aa4a36d98" providerId="AD" clId="Web-{1E8C1445-F7CF-B3AC-9ACF-1016EDA9D358}" dt="2021-11-11T01:26:31.451" v="3"/>
        <pc:sldMkLst>
          <pc:docMk/>
          <pc:sldMk cId="1370289922" sldId="258"/>
        </pc:sldMkLst>
      </pc:sldChg>
      <pc:sldChg chg="modTransition">
        <pc:chgData name="Mohamed Ahmed Abdalla" userId="S::mahme003@campus.goldsmiths.ac.uk::6d6858e9-0cbd-4948-9e41-a13aa4a36d98" providerId="AD" clId="Web-{1E8C1445-F7CF-B3AC-9ACF-1016EDA9D358}" dt="2021-11-11T01:26:26.326" v="1"/>
        <pc:sldMkLst>
          <pc:docMk/>
          <pc:sldMk cId="3685244073" sldId="259"/>
        </pc:sldMkLst>
      </pc:sldChg>
      <pc:sldChg chg="modTransition">
        <pc:chgData name="Mohamed Ahmed Abdalla" userId="S::mahme003@campus.goldsmiths.ac.uk::6d6858e9-0cbd-4948-9e41-a13aa4a36d98" providerId="AD" clId="Web-{1E8C1445-F7CF-B3AC-9ACF-1016EDA9D358}" dt="2021-11-11T01:26:16.982" v="0"/>
        <pc:sldMkLst>
          <pc:docMk/>
          <pc:sldMk cId="2776363783" sldId="265"/>
        </pc:sldMkLst>
      </pc:sldChg>
    </pc:docChg>
  </pc:docChgLst>
  <pc:docChgLst>
    <pc:chgData name="Mohamed Ahmed Abdalla" userId="S::mahme003@campus.goldsmiths.ac.uk::6d6858e9-0cbd-4948-9e41-a13aa4a36d98" providerId="AD" clId="Web-{A917A967-43F4-3429-A398-72C205431DD3}"/>
    <pc:docChg chg="modSld">
      <pc:chgData name="Mohamed Ahmed Abdalla" userId="S::mahme003@campus.goldsmiths.ac.uk::6d6858e9-0cbd-4948-9e41-a13aa4a36d98" providerId="AD" clId="Web-{A917A967-43F4-3429-A398-72C205431DD3}" dt="2021-11-11T01:13:26.623" v="13" actId="20577"/>
      <pc:docMkLst>
        <pc:docMk/>
      </pc:docMkLst>
      <pc:sldChg chg="modSp">
        <pc:chgData name="Mohamed Ahmed Abdalla" userId="S::mahme003@campus.goldsmiths.ac.uk::6d6858e9-0cbd-4948-9e41-a13aa4a36d98" providerId="AD" clId="Web-{A917A967-43F4-3429-A398-72C205431DD3}" dt="2021-11-11T01:13:20.748" v="8" actId="20577"/>
        <pc:sldMkLst>
          <pc:docMk/>
          <pc:sldMk cId="435437623" sldId="257"/>
        </pc:sldMkLst>
        <pc:spChg chg="mod">
          <ac:chgData name="Mohamed Ahmed Abdalla" userId="S::mahme003@campus.goldsmiths.ac.uk::6d6858e9-0cbd-4948-9e41-a13aa4a36d98" providerId="AD" clId="Web-{A917A967-43F4-3429-A398-72C205431DD3}" dt="2021-11-11T01:13:20.748" v="8" actId="20577"/>
          <ac:spMkLst>
            <pc:docMk/>
            <pc:sldMk cId="435437623" sldId="257"/>
            <ac:spMk id="6" creationId="{D1F581AC-5C4D-410A-95CD-7B3BC1F77BD4}"/>
          </ac:spMkLst>
        </pc:spChg>
      </pc:sldChg>
      <pc:sldChg chg="modSp">
        <pc:chgData name="Mohamed Ahmed Abdalla" userId="S::mahme003@campus.goldsmiths.ac.uk::6d6858e9-0cbd-4948-9e41-a13aa4a36d98" providerId="AD" clId="Web-{A917A967-43F4-3429-A398-72C205431DD3}" dt="2021-11-11T01:13:26.623" v="13" actId="20577"/>
        <pc:sldMkLst>
          <pc:docMk/>
          <pc:sldMk cId="3685244073" sldId="259"/>
        </pc:sldMkLst>
        <pc:spChg chg="mod">
          <ac:chgData name="Mohamed Ahmed Abdalla" userId="S::mahme003@campus.goldsmiths.ac.uk::6d6858e9-0cbd-4948-9e41-a13aa4a36d98" providerId="AD" clId="Web-{A917A967-43F4-3429-A398-72C205431DD3}" dt="2021-11-11T01:13:26.623" v="13" actId="20577"/>
          <ac:spMkLst>
            <pc:docMk/>
            <pc:sldMk cId="3685244073" sldId="259"/>
            <ac:spMk id="6" creationId="{D1F581AC-5C4D-410A-95CD-7B3BC1F77BD4}"/>
          </ac:spMkLst>
        </pc:spChg>
      </pc:sldChg>
      <pc:sldChg chg="modSp">
        <pc:chgData name="Mohamed Ahmed Abdalla" userId="S::mahme003@campus.goldsmiths.ac.uk::6d6858e9-0cbd-4948-9e41-a13aa4a36d98" providerId="AD" clId="Web-{A917A967-43F4-3429-A398-72C205431DD3}" dt="2021-11-11T01:13:13.826" v="3" actId="20577"/>
        <pc:sldMkLst>
          <pc:docMk/>
          <pc:sldMk cId="2776363783" sldId="265"/>
        </pc:sldMkLst>
        <pc:spChg chg="mod">
          <ac:chgData name="Mohamed Ahmed Abdalla" userId="S::mahme003@campus.goldsmiths.ac.uk::6d6858e9-0cbd-4948-9e41-a13aa4a36d98" providerId="AD" clId="Web-{A917A967-43F4-3429-A398-72C205431DD3}" dt="2021-11-11T01:13:13.826" v="3" actId="20577"/>
          <ac:spMkLst>
            <pc:docMk/>
            <pc:sldMk cId="2776363783" sldId="265"/>
            <ac:spMk id="6" creationId="{D1F581AC-5C4D-410A-95CD-7B3BC1F77BD4}"/>
          </ac:spMkLst>
        </pc:spChg>
      </pc:sldChg>
    </pc:docChg>
  </pc:docChgLst>
  <pc:docChgLst>
    <pc:chgData name="Mohamed Ahmed Abdalla" userId="S::mahme003@campus.goldsmiths.ac.uk::6d6858e9-0cbd-4948-9e41-a13aa4a36d98" providerId="AD" clId="Web-{F59D27B9-C328-C9AA-203D-FCA893ECE3AB}"/>
    <pc:docChg chg="modSld addMainMaster delMainMaster">
      <pc:chgData name="Mohamed Ahmed Abdalla" userId="S::mahme003@campus.goldsmiths.ac.uk::6d6858e9-0cbd-4948-9e41-a13aa4a36d98" providerId="AD" clId="Web-{F59D27B9-C328-C9AA-203D-FCA893ECE3AB}" dt="2021-11-11T01:23:18.995" v="4"/>
      <pc:docMkLst>
        <pc:docMk/>
      </pc:docMkLst>
      <pc:sldChg chg="delSp modSp mod modClrScheme delDesignElem chgLayout">
        <pc:chgData name="Mohamed Ahmed Abdalla" userId="S::mahme003@campus.goldsmiths.ac.uk::6d6858e9-0cbd-4948-9e41-a13aa4a36d98" providerId="AD" clId="Web-{F59D27B9-C328-C9AA-203D-FCA893ECE3AB}" dt="2021-11-11T01:23:18.995" v="4"/>
        <pc:sldMkLst>
          <pc:docMk/>
          <pc:sldMk cId="902743270" sldId="256"/>
        </pc:sldMkLst>
        <pc:spChg chg="mod ord">
          <ac:chgData name="Mohamed Ahmed Abdalla" userId="S::mahme003@campus.goldsmiths.ac.uk::6d6858e9-0cbd-4948-9e41-a13aa4a36d98" providerId="AD" clId="Web-{F59D27B9-C328-C9AA-203D-FCA893ECE3AB}" dt="2021-11-11T01:23:18.995" v="4"/>
          <ac:spMkLst>
            <pc:docMk/>
            <pc:sldMk cId="902743270" sldId="256"/>
            <ac:spMk id="2" creationId="{70D575B7-22C0-4B6E-B699-7FEBDF1CB2D7}"/>
          </ac:spMkLst>
        </pc:spChg>
        <pc:spChg chg="mod ord">
          <ac:chgData name="Mohamed Ahmed Abdalla" userId="S::mahme003@campus.goldsmiths.ac.uk::6d6858e9-0cbd-4948-9e41-a13aa4a36d98" providerId="AD" clId="Web-{F59D27B9-C328-C9AA-203D-FCA893ECE3AB}" dt="2021-11-11T01:23:18.995" v="4"/>
          <ac:spMkLst>
            <pc:docMk/>
            <pc:sldMk cId="902743270" sldId="256"/>
            <ac:spMk id="3" creationId="{0C70D691-DC85-44CD-9F90-81AD717FF592}"/>
          </ac:spMkLst>
        </pc:spChg>
        <pc:spChg chg="del">
          <ac:chgData name="Mohamed Ahmed Abdalla" userId="S::mahme003@campus.goldsmiths.ac.uk::6d6858e9-0cbd-4948-9e41-a13aa4a36d98" providerId="AD" clId="Web-{F59D27B9-C328-C9AA-203D-FCA893ECE3AB}" dt="2021-11-11T01:22:17.963" v="0"/>
          <ac:spMkLst>
            <pc:docMk/>
            <pc:sldMk cId="902743270" sldId="256"/>
            <ac:spMk id="9" creationId="{33E93247-6229-44AB-A550-739E971E690B}"/>
          </ac:spMkLst>
        </pc:spChg>
        <pc:cxnChg chg="del">
          <ac:chgData name="Mohamed Ahmed Abdalla" userId="S::mahme003@campus.goldsmiths.ac.uk::6d6858e9-0cbd-4948-9e41-a13aa4a36d98" providerId="AD" clId="Web-{F59D27B9-C328-C9AA-203D-FCA893ECE3AB}" dt="2021-11-11T01:22:17.963" v="0"/>
          <ac:cxnSpMkLst>
            <pc:docMk/>
            <pc:sldMk cId="902743270" sldId="256"/>
            <ac:cxnSpMk id="11" creationId="{EE2E603F-4A95-4FE8-BB06-211DFD75DBEF}"/>
          </ac:cxnSpMkLst>
        </pc:cxnChg>
        <pc:cxnChg chg="del">
          <ac:chgData name="Mohamed Ahmed Abdalla" userId="S::mahme003@campus.goldsmiths.ac.uk::6d6858e9-0cbd-4948-9e41-a13aa4a36d98" providerId="AD" clId="Web-{F59D27B9-C328-C9AA-203D-FCA893ECE3AB}" dt="2021-11-11T01:22:17.963" v="0"/>
          <ac:cxnSpMkLst>
            <pc:docMk/>
            <pc:sldMk cId="902743270" sldId="256"/>
            <ac:cxnSpMk id="13" creationId="{D7CC41EB-2D81-4303-9171-6401B388BA35}"/>
          </ac:cxnSpMkLst>
        </pc:cxnChg>
      </pc:sldChg>
      <pc:sldChg chg="delSp modSp mod modClrScheme delDesignElem chgLayout">
        <pc:chgData name="Mohamed Ahmed Abdalla" userId="S::mahme003@campus.goldsmiths.ac.uk::6d6858e9-0cbd-4948-9e41-a13aa4a36d98" providerId="AD" clId="Web-{F59D27B9-C328-C9AA-203D-FCA893ECE3AB}" dt="2021-11-11T01:23:18.995" v="4"/>
        <pc:sldMkLst>
          <pc:docMk/>
          <pc:sldMk cId="435437623" sldId="257"/>
        </pc:sldMkLst>
        <pc:spChg chg="mod ord">
          <ac:chgData name="Mohamed Ahmed Abdalla" userId="S::mahme003@campus.goldsmiths.ac.uk::6d6858e9-0cbd-4948-9e41-a13aa4a36d98" providerId="AD" clId="Web-{F59D27B9-C328-C9AA-203D-FCA893ECE3AB}" dt="2021-11-11T01:23:18.995" v="4"/>
          <ac:spMkLst>
            <pc:docMk/>
            <pc:sldMk cId="435437623" sldId="257"/>
            <ac:spMk id="6" creationId="{D1F581AC-5C4D-410A-95CD-7B3BC1F77BD4}"/>
          </ac:spMkLst>
        </pc:spChg>
        <pc:spChg chg="del">
          <ac:chgData name="Mohamed Ahmed Abdalla" userId="S::mahme003@campus.goldsmiths.ac.uk::6d6858e9-0cbd-4948-9e41-a13aa4a36d98" providerId="AD" clId="Web-{F59D27B9-C328-C9AA-203D-FCA893ECE3AB}" dt="2021-11-11T01:22:17.963" v="0"/>
          <ac:spMkLst>
            <pc:docMk/>
            <pc:sldMk cId="435437623" sldId="257"/>
            <ac:spMk id="16" creationId="{33E93247-6229-44AB-A550-739E971E690B}"/>
          </ac:spMkLst>
        </pc:spChg>
        <pc:spChg chg="del">
          <ac:chgData name="Mohamed Ahmed Abdalla" userId="S::mahme003@campus.goldsmiths.ac.uk::6d6858e9-0cbd-4948-9e41-a13aa4a36d98" providerId="AD" clId="Web-{F59D27B9-C328-C9AA-203D-FCA893ECE3AB}" dt="2021-11-11T01:22:17.963" v="0"/>
          <ac:spMkLst>
            <pc:docMk/>
            <pc:sldMk cId="435437623" sldId="257"/>
            <ac:spMk id="18" creationId="{6BB6B482-ACCA-4938-8AEA-49D525C17221}"/>
          </ac:spMkLst>
        </pc:spChg>
        <pc:cxnChg chg="del">
          <ac:chgData name="Mohamed Ahmed Abdalla" userId="S::mahme003@campus.goldsmiths.ac.uk::6d6858e9-0cbd-4948-9e41-a13aa4a36d98" providerId="AD" clId="Web-{F59D27B9-C328-C9AA-203D-FCA893ECE3AB}" dt="2021-11-11T01:22:17.963" v="0"/>
          <ac:cxnSpMkLst>
            <pc:docMk/>
            <pc:sldMk cId="435437623" sldId="257"/>
            <ac:cxnSpMk id="12" creationId="{F64F9B95-9045-48D2-B9F3-2927E98F54AA}"/>
          </ac:cxnSpMkLst>
        </pc:cxnChg>
        <pc:cxnChg chg="del">
          <ac:chgData name="Mohamed Ahmed Abdalla" userId="S::mahme003@campus.goldsmiths.ac.uk::6d6858e9-0cbd-4948-9e41-a13aa4a36d98" providerId="AD" clId="Web-{F59D27B9-C328-C9AA-203D-FCA893ECE3AB}" dt="2021-11-11T01:22:17.963" v="0"/>
          <ac:cxnSpMkLst>
            <pc:docMk/>
            <pc:sldMk cId="435437623" sldId="257"/>
            <ac:cxnSpMk id="14" creationId="{085AA86F-6A4D-4BCB-A045-D992CDC2959B}"/>
          </ac:cxnSpMkLst>
        </pc:cxnChg>
        <pc:cxnChg chg="del">
          <ac:chgData name="Mohamed Ahmed Abdalla" userId="S::mahme003@campus.goldsmiths.ac.uk::6d6858e9-0cbd-4948-9e41-a13aa4a36d98" providerId="AD" clId="Web-{F59D27B9-C328-C9AA-203D-FCA893ECE3AB}" dt="2021-11-11T01:22:17.963" v="0"/>
          <ac:cxnSpMkLst>
            <pc:docMk/>
            <pc:sldMk cId="435437623" sldId="257"/>
            <ac:cxnSpMk id="20" creationId="{EE2E603F-4A95-4FE8-BB06-211DFD75DBEF}"/>
          </ac:cxnSpMkLst>
        </pc:cxnChg>
      </pc:sldChg>
      <pc:sldChg chg="delSp modSp mod modClrScheme delDesignElem chgLayout">
        <pc:chgData name="Mohamed Ahmed Abdalla" userId="S::mahme003@campus.goldsmiths.ac.uk::6d6858e9-0cbd-4948-9e41-a13aa4a36d98" providerId="AD" clId="Web-{F59D27B9-C328-C9AA-203D-FCA893ECE3AB}" dt="2021-11-11T01:23:18.995" v="4"/>
        <pc:sldMkLst>
          <pc:docMk/>
          <pc:sldMk cId="1370289922" sldId="258"/>
        </pc:sldMkLst>
        <pc:spChg chg="mod ord">
          <ac:chgData name="Mohamed Ahmed Abdalla" userId="S::mahme003@campus.goldsmiths.ac.uk::6d6858e9-0cbd-4948-9e41-a13aa4a36d98" providerId="AD" clId="Web-{F59D27B9-C328-C9AA-203D-FCA893ECE3AB}" dt="2021-11-11T01:23:18.995" v="4"/>
          <ac:spMkLst>
            <pc:docMk/>
            <pc:sldMk cId="1370289922" sldId="258"/>
            <ac:spMk id="2" creationId="{2D3B769B-C9D8-4641-9868-9EC38AC83889}"/>
          </ac:spMkLst>
        </pc:spChg>
        <pc:spChg chg="mod ord">
          <ac:chgData name="Mohamed Ahmed Abdalla" userId="S::mahme003@campus.goldsmiths.ac.uk::6d6858e9-0cbd-4948-9e41-a13aa4a36d98" providerId="AD" clId="Web-{F59D27B9-C328-C9AA-203D-FCA893ECE3AB}" dt="2021-11-11T01:23:18.995" v="4"/>
          <ac:spMkLst>
            <pc:docMk/>
            <pc:sldMk cId="1370289922" sldId="258"/>
            <ac:spMk id="4" creationId="{65F0E4E5-7025-4887-85BF-9C69E0D55714}"/>
          </ac:spMkLst>
        </pc:spChg>
        <pc:spChg chg="del">
          <ac:chgData name="Mohamed Ahmed Abdalla" userId="S::mahme003@campus.goldsmiths.ac.uk::6d6858e9-0cbd-4948-9e41-a13aa4a36d98" providerId="AD" clId="Web-{F59D27B9-C328-C9AA-203D-FCA893ECE3AB}" dt="2021-11-11T01:22:17.963" v="0"/>
          <ac:spMkLst>
            <pc:docMk/>
            <pc:sldMk cId="1370289922" sldId="258"/>
            <ac:spMk id="10" creationId="{E49D7415-2F11-44C2-B6AA-13A25B6814B9}"/>
          </ac:spMkLst>
        </pc:spChg>
        <pc:cxnChg chg="del">
          <ac:chgData name="Mohamed Ahmed Abdalla" userId="S::mahme003@campus.goldsmiths.ac.uk::6d6858e9-0cbd-4948-9e41-a13aa4a36d98" providerId="AD" clId="Web-{F59D27B9-C328-C9AA-203D-FCA893ECE3AB}" dt="2021-11-11T01:22:17.963" v="0"/>
          <ac:cxnSpMkLst>
            <pc:docMk/>
            <pc:sldMk cId="1370289922" sldId="258"/>
            <ac:cxnSpMk id="12" creationId="{D2E57F3D-33BE-4306-87E6-245763719516}"/>
          </ac:cxnSpMkLst>
        </pc:cxnChg>
      </pc:sldChg>
      <pc:sldChg chg="modSp mod modClrScheme chgLayout">
        <pc:chgData name="Mohamed Ahmed Abdalla" userId="S::mahme003@campus.goldsmiths.ac.uk::6d6858e9-0cbd-4948-9e41-a13aa4a36d98" providerId="AD" clId="Web-{F59D27B9-C328-C9AA-203D-FCA893ECE3AB}" dt="2021-11-11T01:23:18.995" v="4"/>
        <pc:sldMkLst>
          <pc:docMk/>
          <pc:sldMk cId="3685244073" sldId="259"/>
        </pc:sldMkLst>
        <pc:spChg chg="mod ord">
          <ac:chgData name="Mohamed Ahmed Abdalla" userId="S::mahme003@campus.goldsmiths.ac.uk::6d6858e9-0cbd-4948-9e41-a13aa4a36d98" providerId="AD" clId="Web-{F59D27B9-C328-C9AA-203D-FCA893ECE3AB}" dt="2021-11-11T01:23:18.995" v="4"/>
          <ac:spMkLst>
            <pc:docMk/>
            <pc:sldMk cId="3685244073" sldId="259"/>
            <ac:spMk id="6" creationId="{D1F581AC-5C4D-410A-95CD-7B3BC1F77BD4}"/>
          </ac:spMkLst>
        </pc:spChg>
      </pc:sldChg>
      <pc:sldChg chg="delSp modSp mod modClrScheme delDesignElem chgLayout">
        <pc:chgData name="Mohamed Ahmed Abdalla" userId="S::mahme003@campus.goldsmiths.ac.uk::6d6858e9-0cbd-4948-9e41-a13aa4a36d98" providerId="AD" clId="Web-{F59D27B9-C328-C9AA-203D-FCA893ECE3AB}" dt="2021-11-11T01:23:18.995" v="4"/>
        <pc:sldMkLst>
          <pc:docMk/>
          <pc:sldMk cId="3360750941" sldId="260"/>
        </pc:sldMkLst>
        <pc:spChg chg="mod ord">
          <ac:chgData name="Mohamed Ahmed Abdalla" userId="S::mahme003@campus.goldsmiths.ac.uk::6d6858e9-0cbd-4948-9e41-a13aa4a36d98" providerId="AD" clId="Web-{F59D27B9-C328-C9AA-203D-FCA893ECE3AB}" dt="2021-11-11T01:23:18.995" v="4"/>
          <ac:spMkLst>
            <pc:docMk/>
            <pc:sldMk cId="3360750941" sldId="260"/>
            <ac:spMk id="6" creationId="{C9472628-C785-4563-A8F3-BCF7E0E5FFE0}"/>
          </ac:spMkLst>
        </pc:spChg>
        <pc:spChg chg="del">
          <ac:chgData name="Mohamed Ahmed Abdalla" userId="S::mahme003@campus.goldsmiths.ac.uk::6d6858e9-0cbd-4948-9e41-a13aa4a36d98" providerId="AD" clId="Web-{F59D27B9-C328-C9AA-203D-FCA893ECE3AB}" dt="2021-11-11T01:22:17.963" v="0"/>
          <ac:spMkLst>
            <pc:docMk/>
            <pc:sldMk cId="3360750941" sldId="260"/>
            <ac:spMk id="14" creationId="{660EB578-C970-4186-B93C-45851BBC6E34}"/>
          </ac:spMkLst>
        </pc:spChg>
        <pc:spChg chg="mod ord">
          <ac:chgData name="Mohamed Ahmed Abdalla" userId="S::mahme003@campus.goldsmiths.ac.uk::6d6858e9-0cbd-4948-9e41-a13aa4a36d98" providerId="AD" clId="Web-{F59D27B9-C328-C9AA-203D-FCA893ECE3AB}" dt="2021-11-11T01:23:18.995" v="4"/>
          <ac:spMkLst>
            <pc:docMk/>
            <pc:sldMk cId="3360750941" sldId="260"/>
            <ac:spMk id="30" creationId="{B70620E7-9452-4090-A22B-7D7043BC018F}"/>
          </ac:spMkLst>
        </pc:spChg>
        <pc:cxnChg chg="del">
          <ac:chgData name="Mohamed Ahmed Abdalla" userId="S::mahme003@campus.goldsmiths.ac.uk::6d6858e9-0cbd-4948-9e41-a13aa4a36d98" providerId="AD" clId="Web-{F59D27B9-C328-C9AA-203D-FCA893ECE3AB}" dt="2021-11-11T01:22:17.963" v="0"/>
          <ac:cxnSpMkLst>
            <pc:docMk/>
            <pc:sldMk cId="3360750941" sldId="260"/>
            <ac:cxnSpMk id="16" creationId="{CDF57B02-07BB-407B-BB36-06D9C64A673E}"/>
          </ac:cxnSpMkLst>
        </pc:cxnChg>
        <pc:cxnChg chg="del">
          <ac:chgData name="Mohamed Ahmed Abdalla" userId="S::mahme003@campus.goldsmiths.ac.uk::6d6858e9-0cbd-4948-9e41-a13aa4a36d98" providerId="AD" clId="Web-{F59D27B9-C328-C9AA-203D-FCA893ECE3AB}" dt="2021-11-11T01:22:17.963" v="0"/>
          <ac:cxnSpMkLst>
            <pc:docMk/>
            <pc:sldMk cId="3360750941" sldId="260"/>
            <ac:cxnSpMk id="18" creationId="{C6855964-C920-48EB-8804-74291211C8A9}"/>
          </ac:cxnSpMkLst>
        </pc:cxnChg>
      </pc:sldChg>
      <pc:sldChg chg="modSp mod modClrScheme chgLayout">
        <pc:chgData name="Mohamed Ahmed Abdalla" userId="S::mahme003@campus.goldsmiths.ac.uk::6d6858e9-0cbd-4948-9e41-a13aa4a36d98" providerId="AD" clId="Web-{F59D27B9-C328-C9AA-203D-FCA893ECE3AB}" dt="2021-11-11T01:23:18.995" v="4"/>
        <pc:sldMkLst>
          <pc:docMk/>
          <pc:sldMk cId="942578911" sldId="261"/>
        </pc:sldMkLst>
        <pc:spChg chg="mod ord">
          <ac:chgData name="Mohamed Ahmed Abdalla" userId="S::mahme003@campus.goldsmiths.ac.uk::6d6858e9-0cbd-4948-9e41-a13aa4a36d98" providerId="AD" clId="Web-{F59D27B9-C328-C9AA-203D-FCA893ECE3AB}" dt="2021-11-11T01:23:18.995" v="4"/>
          <ac:spMkLst>
            <pc:docMk/>
            <pc:sldMk cId="942578911" sldId="261"/>
            <ac:spMk id="2" creationId="{56272174-5D90-4791-B798-84851D9A7A3F}"/>
          </ac:spMkLst>
        </pc:spChg>
      </pc:sldChg>
      <pc:sldChg chg="delSp modSp mod modClrScheme delDesignElem chgLayout">
        <pc:chgData name="Mohamed Ahmed Abdalla" userId="S::mahme003@campus.goldsmiths.ac.uk::6d6858e9-0cbd-4948-9e41-a13aa4a36d98" providerId="AD" clId="Web-{F59D27B9-C328-C9AA-203D-FCA893ECE3AB}" dt="2021-11-11T01:23:18.995" v="4"/>
        <pc:sldMkLst>
          <pc:docMk/>
          <pc:sldMk cId="1823136" sldId="262"/>
        </pc:sldMkLst>
        <pc:spChg chg="mod ord">
          <ac:chgData name="Mohamed Ahmed Abdalla" userId="S::mahme003@campus.goldsmiths.ac.uk::6d6858e9-0cbd-4948-9e41-a13aa4a36d98" providerId="AD" clId="Web-{F59D27B9-C328-C9AA-203D-FCA893ECE3AB}" dt="2021-11-11T01:23:18.995" v="4"/>
          <ac:spMkLst>
            <pc:docMk/>
            <pc:sldMk cId="1823136" sldId="262"/>
            <ac:spMk id="2" creationId="{60CACBB0-0B02-4598-8CF7-EEE67ECA3E57}"/>
          </ac:spMkLst>
        </pc:spChg>
        <pc:spChg chg="mod ord">
          <ac:chgData name="Mohamed Ahmed Abdalla" userId="S::mahme003@campus.goldsmiths.ac.uk::6d6858e9-0cbd-4948-9e41-a13aa4a36d98" providerId="AD" clId="Web-{F59D27B9-C328-C9AA-203D-FCA893ECE3AB}" dt="2021-11-11T01:23:18.995" v="4"/>
          <ac:spMkLst>
            <pc:docMk/>
            <pc:sldMk cId="1823136" sldId="262"/>
            <ac:spMk id="3" creationId="{B8E6E56C-9352-45E7-BA28-5E0039E43BE2}"/>
          </ac:spMkLst>
        </pc:spChg>
        <pc:spChg chg="del">
          <ac:chgData name="Mohamed Ahmed Abdalla" userId="S::mahme003@campus.goldsmiths.ac.uk::6d6858e9-0cbd-4948-9e41-a13aa4a36d98" providerId="AD" clId="Web-{F59D27B9-C328-C9AA-203D-FCA893ECE3AB}" dt="2021-11-11T01:22:17.963" v="0"/>
          <ac:spMkLst>
            <pc:docMk/>
            <pc:sldMk cId="1823136" sldId="262"/>
            <ac:spMk id="10" creationId="{E49D7415-2F11-44C2-B6AA-13A25B6814B9}"/>
          </ac:spMkLst>
        </pc:spChg>
        <pc:cxnChg chg="del">
          <ac:chgData name="Mohamed Ahmed Abdalla" userId="S::mahme003@campus.goldsmiths.ac.uk::6d6858e9-0cbd-4948-9e41-a13aa4a36d98" providerId="AD" clId="Web-{F59D27B9-C328-C9AA-203D-FCA893ECE3AB}" dt="2021-11-11T01:22:17.963" v="0"/>
          <ac:cxnSpMkLst>
            <pc:docMk/>
            <pc:sldMk cId="1823136" sldId="262"/>
            <ac:cxnSpMk id="12" creationId="{511FC409-B3C2-4F68-865C-C5333D6F2710}"/>
          </ac:cxnSpMkLst>
        </pc:cxnChg>
        <pc:cxnChg chg="del">
          <ac:chgData name="Mohamed Ahmed Abdalla" userId="S::mahme003@campus.goldsmiths.ac.uk::6d6858e9-0cbd-4948-9e41-a13aa4a36d98" providerId="AD" clId="Web-{F59D27B9-C328-C9AA-203D-FCA893ECE3AB}" dt="2021-11-11T01:22:17.963" v="0"/>
          <ac:cxnSpMkLst>
            <pc:docMk/>
            <pc:sldMk cId="1823136" sldId="262"/>
            <ac:cxnSpMk id="14" creationId="{B810270D-76A7-44B3-9746-7EDF5788602E}"/>
          </ac:cxnSpMkLst>
        </pc:cxnChg>
      </pc:sldChg>
      <pc:sldChg chg="modSp mod modClrScheme chgLayout">
        <pc:chgData name="Mohamed Ahmed Abdalla" userId="S::mahme003@campus.goldsmiths.ac.uk::6d6858e9-0cbd-4948-9e41-a13aa4a36d98" providerId="AD" clId="Web-{F59D27B9-C328-C9AA-203D-FCA893ECE3AB}" dt="2021-11-11T01:23:18.995" v="4"/>
        <pc:sldMkLst>
          <pc:docMk/>
          <pc:sldMk cId="2776363783" sldId="265"/>
        </pc:sldMkLst>
        <pc:spChg chg="mod ord">
          <ac:chgData name="Mohamed Ahmed Abdalla" userId="S::mahme003@campus.goldsmiths.ac.uk::6d6858e9-0cbd-4948-9e41-a13aa4a36d98" providerId="AD" clId="Web-{F59D27B9-C328-C9AA-203D-FCA893ECE3AB}" dt="2021-11-11T01:23:18.995" v="4"/>
          <ac:spMkLst>
            <pc:docMk/>
            <pc:sldMk cId="2776363783" sldId="265"/>
            <ac:spMk id="6" creationId="{D1F581AC-5C4D-410A-95CD-7B3BC1F77BD4}"/>
          </ac:spMkLst>
        </pc:spChg>
      </pc:sldChg>
      <pc:sldMasterChg chg="del delSldLayout">
        <pc:chgData name="Mohamed Ahmed Abdalla" userId="S::mahme003@campus.goldsmiths.ac.uk::6d6858e9-0cbd-4948-9e41-a13aa4a36d98" providerId="AD" clId="Web-{F59D27B9-C328-C9AA-203D-FCA893ECE3AB}" dt="2021-11-11T01:22:17.963" v="0"/>
        <pc:sldMasterMkLst>
          <pc:docMk/>
          <pc:sldMasterMk cId="2731330391" sldId="2147483712"/>
        </pc:sldMasterMkLst>
        <pc:sldLayoutChg chg="del">
          <pc:chgData name="Mohamed Ahmed Abdalla" userId="S::mahme003@campus.goldsmiths.ac.uk::6d6858e9-0cbd-4948-9e41-a13aa4a36d98" providerId="AD" clId="Web-{F59D27B9-C328-C9AA-203D-FCA893ECE3AB}" dt="2021-11-11T01:22:17.963" v="0"/>
          <pc:sldLayoutMkLst>
            <pc:docMk/>
            <pc:sldMasterMk cId="2731330391" sldId="2147483712"/>
            <pc:sldLayoutMk cId="1416809187" sldId="2147483701"/>
          </pc:sldLayoutMkLst>
        </pc:sldLayoutChg>
        <pc:sldLayoutChg chg="del">
          <pc:chgData name="Mohamed Ahmed Abdalla" userId="S::mahme003@campus.goldsmiths.ac.uk::6d6858e9-0cbd-4948-9e41-a13aa4a36d98" providerId="AD" clId="Web-{F59D27B9-C328-C9AA-203D-FCA893ECE3AB}" dt="2021-11-11T01:22:17.963" v="0"/>
          <pc:sldLayoutMkLst>
            <pc:docMk/>
            <pc:sldMasterMk cId="2731330391" sldId="2147483712"/>
            <pc:sldLayoutMk cId="2633832510" sldId="2147483702"/>
          </pc:sldLayoutMkLst>
        </pc:sldLayoutChg>
        <pc:sldLayoutChg chg="del">
          <pc:chgData name="Mohamed Ahmed Abdalla" userId="S::mahme003@campus.goldsmiths.ac.uk::6d6858e9-0cbd-4948-9e41-a13aa4a36d98" providerId="AD" clId="Web-{F59D27B9-C328-C9AA-203D-FCA893ECE3AB}" dt="2021-11-11T01:22:17.963" v="0"/>
          <pc:sldLayoutMkLst>
            <pc:docMk/>
            <pc:sldMasterMk cId="2731330391" sldId="2147483712"/>
            <pc:sldLayoutMk cId="4146121873" sldId="2147483703"/>
          </pc:sldLayoutMkLst>
        </pc:sldLayoutChg>
        <pc:sldLayoutChg chg="del">
          <pc:chgData name="Mohamed Ahmed Abdalla" userId="S::mahme003@campus.goldsmiths.ac.uk::6d6858e9-0cbd-4948-9e41-a13aa4a36d98" providerId="AD" clId="Web-{F59D27B9-C328-C9AA-203D-FCA893ECE3AB}" dt="2021-11-11T01:22:17.963" v="0"/>
          <pc:sldLayoutMkLst>
            <pc:docMk/>
            <pc:sldMasterMk cId="2731330391" sldId="2147483712"/>
            <pc:sldLayoutMk cId="2710523115" sldId="2147483704"/>
          </pc:sldLayoutMkLst>
        </pc:sldLayoutChg>
        <pc:sldLayoutChg chg="del">
          <pc:chgData name="Mohamed Ahmed Abdalla" userId="S::mahme003@campus.goldsmiths.ac.uk::6d6858e9-0cbd-4948-9e41-a13aa4a36d98" providerId="AD" clId="Web-{F59D27B9-C328-C9AA-203D-FCA893ECE3AB}" dt="2021-11-11T01:22:17.963" v="0"/>
          <pc:sldLayoutMkLst>
            <pc:docMk/>
            <pc:sldMasterMk cId="2731330391" sldId="2147483712"/>
            <pc:sldLayoutMk cId="2431795612" sldId="2147483705"/>
          </pc:sldLayoutMkLst>
        </pc:sldLayoutChg>
        <pc:sldLayoutChg chg="del">
          <pc:chgData name="Mohamed Ahmed Abdalla" userId="S::mahme003@campus.goldsmiths.ac.uk::6d6858e9-0cbd-4948-9e41-a13aa4a36d98" providerId="AD" clId="Web-{F59D27B9-C328-C9AA-203D-FCA893ECE3AB}" dt="2021-11-11T01:22:17.963" v="0"/>
          <pc:sldLayoutMkLst>
            <pc:docMk/>
            <pc:sldMasterMk cId="2731330391" sldId="2147483712"/>
            <pc:sldLayoutMk cId="2555692266" sldId="2147483706"/>
          </pc:sldLayoutMkLst>
        </pc:sldLayoutChg>
        <pc:sldLayoutChg chg="del">
          <pc:chgData name="Mohamed Ahmed Abdalla" userId="S::mahme003@campus.goldsmiths.ac.uk::6d6858e9-0cbd-4948-9e41-a13aa4a36d98" providerId="AD" clId="Web-{F59D27B9-C328-C9AA-203D-FCA893ECE3AB}" dt="2021-11-11T01:22:17.963" v="0"/>
          <pc:sldLayoutMkLst>
            <pc:docMk/>
            <pc:sldMasterMk cId="2731330391" sldId="2147483712"/>
            <pc:sldLayoutMk cId="2554264264" sldId="2147483707"/>
          </pc:sldLayoutMkLst>
        </pc:sldLayoutChg>
        <pc:sldLayoutChg chg="del">
          <pc:chgData name="Mohamed Ahmed Abdalla" userId="S::mahme003@campus.goldsmiths.ac.uk::6d6858e9-0cbd-4948-9e41-a13aa4a36d98" providerId="AD" clId="Web-{F59D27B9-C328-C9AA-203D-FCA893ECE3AB}" dt="2021-11-11T01:22:17.963" v="0"/>
          <pc:sldLayoutMkLst>
            <pc:docMk/>
            <pc:sldMasterMk cId="2731330391" sldId="2147483712"/>
            <pc:sldLayoutMk cId="339110143" sldId="2147483708"/>
          </pc:sldLayoutMkLst>
        </pc:sldLayoutChg>
        <pc:sldLayoutChg chg="del">
          <pc:chgData name="Mohamed Ahmed Abdalla" userId="S::mahme003@campus.goldsmiths.ac.uk::6d6858e9-0cbd-4948-9e41-a13aa4a36d98" providerId="AD" clId="Web-{F59D27B9-C328-C9AA-203D-FCA893ECE3AB}" dt="2021-11-11T01:22:17.963" v="0"/>
          <pc:sldLayoutMkLst>
            <pc:docMk/>
            <pc:sldMasterMk cId="2731330391" sldId="2147483712"/>
            <pc:sldLayoutMk cId="3522987985" sldId="2147483709"/>
          </pc:sldLayoutMkLst>
        </pc:sldLayoutChg>
        <pc:sldLayoutChg chg="del">
          <pc:chgData name="Mohamed Ahmed Abdalla" userId="S::mahme003@campus.goldsmiths.ac.uk::6d6858e9-0cbd-4948-9e41-a13aa4a36d98" providerId="AD" clId="Web-{F59D27B9-C328-C9AA-203D-FCA893ECE3AB}" dt="2021-11-11T01:22:17.963" v="0"/>
          <pc:sldLayoutMkLst>
            <pc:docMk/>
            <pc:sldMasterMk cId="2731330391" sldId="2147483712"/>
            <pc:sldLayoutMk cId="2178214723" sldId="2147483710"/>
          </pc:sldLayoutMkLst>
        </pc:sldLayoutChg>
        <pc:sldLayoutChg chg="del">
          <pc:chgData name="Mohamed Ahmed Abdalla" userId="S::mahme003@campus.goldsmiths.ac.uk::6d6858e9-0cbd-4948-9e41-a13aa4a36d98" providerId="AD" clId="Web-{F59D27B9-C328-C9AA-203D-FCA893ECE3AB}" dt="2021-11-11T01:22:17.963" v="0"/>
          <pc:sldLayoutMkLst>
            <pc:docMk/>
            <pc:sldMasterMk cId="2731330391" sldId="2147483712"/>
            <pc:sldLayoutMk cId="8734641" sldId="2147483711"/>
          </pc:sldLayoutMkLst>
        </pc:sldLayoutChg>
      </pc:sldMasterChg>
      <pc:sldMasterChg chg="add del addSldLayout delSldLayout modSldLayout">
        <pc:chgData name="Mohamed Ahmed Abdalla" userId="S::mahme003@campus.goldsmiths.ac.uk::6d6858e9-0cbd-4948-9e41-a13aa4a36d98" providerId="AD" clId="Web-{F59D27B9-C328-C9AA-203D-FCA893ECE3AB}" dt="2021-11-11T01:22:24.135" v="1"/>
        <pc:sldMasterMkLst>
          <pc:docMk/>
          <pc:sldMasterMk cId="226963521" sldId="2147483713"/>
        </pc:sldMasterMkLst>
        <pc:sldLayoutChg chg="add del mod replId">
          <pc:chgData name="Mohamed Ahmed Abdalla" userId="S::mahme003@campus.goldsmiths.ac.uk::6d6858e9-0cbd-4948-9e41-a13aa4a36d98" providerId="AD" clId="Web-{F59D27B9-C328-C9AA-203D-FCA893ECE3AB}" dt="2021-11-11T01:22:24.135" v="1"/>
          <pc:sldLayoutMkLst>
            <pc:docMk/>
            <pc:sldMasterMk cId="226963521" sldId="2147483713"/>
            <pc:sldLayoutMk cId="2580546768" sldId="2147483714"/>
          </pc:sldLayoutMkLst>
        </pc:sldLayoutChg>
        <pc:sldLayoutChg chg="add del mod replId">
          <pc:chgData name="Mohamed Ahmed Abdalla" userId="S::mahme003@campus.goldsmiths.ac.uk::6d6858e9-0cbd-4948-9e41-a13aa4a36d98" providerId="AD" clId="Web-{F59D27B9-C328-C9AA-203D-FCA893ECE3AB}" dt="2021-11-11T01:22:24.135" v="1"/>
          <pc:sldLayoutMkLst>
            <pc:docMk/>
            <pc:sldMasterMk cId="226963521" sldId="2147483713"/>
            <pc:sldLayoutMk cId="591745151" sldId="2147483715"/>
          </pc:sldLayoutMkLst>
        </pc:sldLayoutChg>
        <pc:sldLayoutChg chg="add del mod replId">
          <pc:chgData name="Mohamed Ahmed Abdalla" userId="S::mahme003@campus.goldsmiths.ac.uk::6d6858e9-0cbd-4948-9e41-a13aa4a36d98" providerId="AD" clId="Web-{F59D27B9-C328-C9AA-203D-FCA893ECE3AB}" dt="2021-11-11T01:22:24.135" v="1"/>
          <pc:sldLayoutMkLst>
            <pc:docMk/>
            <pc:sldMasterMk cId="226963521" sldId="2147483713"/>
            <pc:sldLayoutMk cId="117958235" sldId="2147483716"/>
          </pc:sldLayoutMkLst>
        </pc:sldLayoutChg>
        <pc:sldLayoutChg chg="add del mod replId">
          <pc:chgData name="Mohamed Ahmed Abdalla" userId="S::mahme003@campus.goldsmiths.ac.uk::6d6858e9-0cbd-4948-9e41-a13aa4a36d98" providerId="AD" clId="Web-{F59D27B9-C328-C9AA-203D-FCA893ECE3AB}" dt="2021-11-11T01:22:24.135" v="1"/>
          <pc:sldLayoutMkLst>
            <pc:docMk/>
            <pc:sldMasterMk cId="226963521" sldId="2147483713"/>
            <pc:sldLayoutMk cId="2768551985" sldId="2147483717"/>
          </pc:sldLayoutMkLst>
        </pc:sldLayoutChg>
        <pc:sldLayoutChg chg="add del mod replId">
          <pc:chgData name="Mohamed Ahmed Abdalla" userId="S::mahme003@campus.goldsmiths.ac.uk::6d6858e9-0cbd-4948-9e41-a13aa4a36d98" providerId="AD" clId="Web-{F59D27B9-C328-C9AA-203D-FCA893ECE3AB}" dt="2021-11-11T01:22:24.135" v="1"/>
          <pc:sldLayoutMkLst>
            <pc:docMk/>
            <pc:sldMasterMk cId="226963521" sldId="2147483713"/>
            <pc:sldLayoutMk cId="689108917" sldId="2147483718"/>
          </pc:sldLayoutMkLst>
        </pc:sldLayoutChg>
        <pc:sldLayoutChg chg="add del mod replId">
          <pc:chgData name="Mohamed Ahmed Abdalla" userId="S::mahme003@campus.goldsmiths.ac.uk::6d6858e9-0cbd-4948-9e41-a13aa4a36d98" providerId="AD" clId="Web-{F59D27B9-C328-C9AA-203D-FCA893ECE3AB}" dt="2021-11-11T01:22:24.135" v="1"/>
          <pc:sldLayoutMkLst>
            <pc:docMk/>
            <pc:sldMasterMk cId="226963521" sldId="2147483713"/>
            <pc:sldLayoutMk cId="2484814303" sldId="2147483719"/>
          </pc:sldLayoutMkLst>
        </pc:sldLayoutChg>
        <pc:sldLayoutChg chg="add del mod replId">
          <pc:chgData name="Mohamed Ahmed Abdalla" userId="S::mahme003@campus.goldsmiths.ac.uk::6d6858e9-0cbd-4948-9e41-a13aa4a36d98" providerId="AD" clId="Web-{F59D27B9-C328-C9AA-203D-FCA893ECE3AB}" dt="2021-11-11T01:22:24.135" v="1"/>
          <pc:sldLayoutMkLst>
            <pc:docMk/>
            <pc:sldMasterMk cId="226963521" sldId="2147483713"/>
            <pc:sldLayoutMk cId="918175928" sldId="2147483720"/>
          </pc:sldLayoutMkLst>
        </pc:sldLayoutChg>
        <pc:sldLayoutChg chg="add del mod replId">
          <pc:chgData name="Mohamed Ahmed Abdalla" userId="S::mahme003@campus.goldsmiths.ac.uk::6d6858e9-0cbd-4948-9e41-a13aa4a36d98" providerId="AD" clId="Web-{F59D27B9-C328-C9AA-203D-FCA893ECE3AB}" dt="2021-11-11T01:22:24.135" v="1"/>
          <pc:sldLayoutMkLst>
            <pc:docMk/>
            <pc:sldMasterMk cId="226963521" sldId="2147483713"/>
            <pc:sldLayoutMk cId="2510266926" sldId="2147483721"/>
          </pc:sldLayoutMkLst>
        </pc:sldLayoutChg>
        <pc:sldLayoutChg chg="add del mod replId">
          <pc:chgData name="Mohamed Ahmed Abdalla" userId="S::mahme003@campus.goldsmiths.ac.uk::6d6858e9-0cbd-4948-9e41-a13aa4a36d98" providerId="AD" clId="Web-{F59D27B9-C328-C9AA-203D-FCA893ECE3AB}" dt="2021-11-11T01:22:24.135" v="1"/>
          <pc:sldLayoutMkLst>
            <pc:docMk/>
            <pc:sldMasterMk cId="226963521" sldId="2147483713"/>
            <pc:sldLayoutMk cId="3616608690" sldId="2147483722"/>
          </pc:sldLayoutMkLst>
        </pc:sldLayoutChg>
        <pc:sldLayoutChg chg="add del mod replId">
          <pc:chgData name="Mohamed Ahmed Abdalla" userId="S::mahme003@campus.goldsmiths.ac.uk::6d6858e9-0cbd-4948-9e41-a13aa4a36d98" providerId="AD" clId="Web-{F59D27B9-C328-C9AA-203D-FCA893ECE3AB}" dt="2021-11-11T01:22:24.135" v="1"/>
          <pc:sldLayoutMkLst>
            <pc:docMk/>
            <pc:sldMasterMk cId="226963521" sldId="2147483713"/>
            <pc:sldLayoutMk cId="435134245" sldId="2147483723"/>
          </pc:sldLayoutMkLst>
        </pc:sldLayoutChg>
        <pc:sldLayoutChg chg="add del mod replId">
          <pc:chgData name="Mohamed Ahmed Abdalla" userId="S::mahme003@campus.goldsmiths.ac.uk::6d6858e9-0cbd-4948-9e41-a13aa4a36d98" providerId="AD" clId="Web-{F59D27B9-C328-C9AA-203D-FCA893ECE3AB}" dt="2021-11-11T01:22:24.135" v="1"/>
          <pc:sldLayoutMkLst>
            <pc:docMk/>
            <pc:sldMasterMk cId="226963521" sldId="2147483713"/>
            <pc:sldLayoutMk cId="424644503" sldId="2147483724"/>
          </pc:sldLayoutMkLst>
        </pc:sldLayoutChg>
      </pc:sldMasterChg>
      <pc:sldMasterChg chg="add del addSldLayout delSldLayout modSldLayout">
        <pc:chgData name="Mohamed Ahmed Abdalla" userId="S::mahme003@campus.goldsmiths.ac.uk::6d6858e9-0cbd-4948-9e41-a13aa4a36d98" providerId="AD" clId="Web-{F59D27B9-C328-C9AA-203D-FCA893ECE3AB}" dt="2021-11-11T01:22:34.119" v="2"/>
        <pc:sldMasterMkLst>
          <pc:docMk/>
          <pc:sldMasterMk cId="3399809607" sldId="2147483725"/>
        </pc:sldMasterMkLst>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199685024" sldId="2147483726"/>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3770618836" sldId="2147483727"/>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1593916634" sldId="2147483728"/>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1399219910" sldId="2147483729"/>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1643774878" sldId="2147483730"/>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1657907135" sldId="2147483731"/>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2962035581" sldId="2147483732"/>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3729782272" sldId="2147483733"/>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1021678911" sldId="2147483734"/>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263180532" sldId="2147483735"/>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1835456334" sldId="2147483736"/>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1237710394" sldId="2147483737"/>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551292094" sldId="2147483738"/>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4073557984" sldId="2147483739"/>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1930120652" sldId="2147483740"/>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2726201526" sldId="2147483741"/>
          </pc:sldLayoutMkLst>
        </pc:sldLayoutChg>
        <pc:sldLayoutChg chg="add del mod replId">
          <pc:chgData name="Mohamed Ahmed Abdalla" userId="S::mahme003@campus.goldsmiths.ac.uk::6d6858e9-0cbd-4948-9e41-a13aa4a36d98" providerId="AD" clId="Web-{F59D27B9-C328-C9AA-203D-FCA893ECE3AB}" dt="2021-11-11T01:22:34.119" v="2"/>
          <pc:sldLayoutMkLst>
            <pc:docMk/>
            <pc:sldMasterMk cId="3399809607" sldId="2147483725"/>
            <pc:sldLayoutMk cId="366808502" sldId="2147483742"/>
          </pc:sldLayoutMkLst>
        </pc:sldLayoutChg>
      </pc:sldMasterChg>
      <pc:sldMasterChg chg="add del addSldLayout delSldLayout modSldLayout">
        <pc:chgData name="Mohamed Ahmed Abdalla" userId="S::mahme003@campus.goldsmiths.ac.uk::6d6858e9-0cbd-4948-9e41-a13aa4a36d98" providerId="AD" clId="Web-{F59D27B9-C328-C9AA-203D-FCA893ECE3AB}" dt="2021-11-11T01:22:45.354" v="3"/>
        <pc:sldMasterMkLst>
          <pc:docMk/>
          <pc:sldMasterMk cId="77613371" sldId="2147483743"/>
        </pc:sldMasterMkLst>
        <pc:sldLayoutChg chg="add del mod replId">
          <pc:chgData name="Mohamed Ahmed Abdalla" userId="S::mahme003@campus.goldsmiths.ac.uk::6d6858e9-0cbd-4948-9e41-a13aa4a36d98" providerId="AD" clId="Web-{F59D27B9-C328-C9AA-203D-FCA893ECE3AB}" dt="2021-11-11T01:22:45.354" v="3"/>
          <pc:sldLayoutMkLst>
            <pc:docMk/>
            <pc:sldMasterMk cId="77613371" sldId="2147483743"/>
            <pc:sldLayoutMk cId="1697734116" sldId="2147483744"/>
          </pc:sldLayoutMkLst>
        </pc:sldLayoutChg>
        <pc:sldLayoutChg chg="add del mod replId">
          <pc:chgData name="Mohamed Ahmed Abdalla" userId="S::mahme003@campus.goldsmiths.ac.uk::6d6858e9-0cbd-4948-9e41-a13aa4a36d98" providerId="AD" clId="Web-{F59D27B9-C328-C9AA-203D-FCA893ECE3AB}" dt="2021-11-11T01:22:45.354" v="3"/>
          <pc:sldLayoutMkLst>
            <pc:docMk/>
            <pc:sldMasterMk cId="77613371" sldId="2147483743"/>
            <pc:sldLayoutMk cId="1897361571" sldId="2147483745"/>
          </pc:sldLayoutMkLst>
        </pc:sldLayoutChg>
        <pc:sldLayoutChg chg="add del mod replId">
          <pc:chgData name="Mohamed Ahmed Abdalla" userId="S::mahme003@campus.goldsmiths.ac.uk::6d6858e9-0cbd-4948-9e41-a13aa4a36d98" providerId="AD" clId="Web-{F59D27B9-C328-C9AA-203D-FCA893ECE3AB}" dt="2021-11-11T01:22:45.354" v="3"/>
          <pc:sldLayoutMkLst>
            <pc:docMk/>
            <pc:sldMasterMk cId="77613371" sldId="2147483743"/>
            <pc:sldLayoutMk cId="2425720606" sldId="2147483746"/>
          </pc:sldLayoutMkLst>
        </pc:sldLayoutChg>
        <pc:sldLayoutChg chg="add del mod replId">
          <pc:chgData name="Mohamed Ahmed Abdalla" userId="S::mahme003@campus.goldsmiths.ac.uk::6d6858e9-0cbd-4948-9e41-a13aa4a36d98" providerId="AD" clId="Web-{F59D27B9-C328-C9AA-203D-FCA893ECE3AB}" dt="2021-11-11T01:22:45.354" v="3"/>
          <pc:sldLayoutMkLst>
            <pc:docMk/>
            <pc:sldMasterMk cId="77613371" sldId="2147483743"/>
            <pc:sldLayoutMk cId="736513302" sldId="2147483747"/>
          </pc:sldLayoutMkLst>
        </pc:sldLayoutChg>
        <pc:sldLayoutChg chg="add del mod replId">
          <pc:chgData name="Mohamed Ahmed Abdalla" userId="S::mahme003@campus.goldsmiths.ac.uk::6d6858e9-0cbd-4948-9e41-a13aa4a36d98" providerId="AD" clId="Web-{F59D27B9-C328-C9AA-203D-FCA893ECE3AB}" dt="2021-11-11T01:22:45.354" v="3"/>
          <pc:sldLayoutMkLst>
            <pc:docMk/>
            <pc:sldMasterMk cId="77613371" sldId="2147483743"/>
            <pc:sldLayoutMk cId="3360989431" sldId="2147483748"/>
          </pc:sldLayoutMkLst>
        </pc:sldLayoutChg>
        <pc:sldLayoutChg chg="add del mod replId">
          <pc:chgData name="Mohamed Ahmed Abdalla" userId="S::mahme003@campus.goldsmiths.ac.uk::6d6858e9-0cbd-4948-9e41-a13aa4a36d98" providerId="AD" clId="Web-{F59D27B9-C328-C9AA-203D-FCA893ECE3AB}" dt="2021-11-11T01:22:45.354" v="3"/>
          <pc:sldLayoutMkLst>
            <pc:docMk/>
            <pc:sldMasterMk cId="77613371" sldId="2147483743"/>
            <pc:sldLayoutMk cId="287133987" sldId="2147483749"/>
          </pc:sldLayoutMkLst>
        </pc:sldLayoutChg>
        <pc:sldLayoutChg chg="add del mod replId">
          <pc:chgData name="Mohamed Ahmed Abdalla" userId="S::mahme003@campus.goldsmiths.ac.uk::6d6858e9-0cbd-4948-9e41-a13aa4a36d98" providerId="AD" clId="Web-{F59D27B9-C328-C9AA-203D-FCA893ECE3AB}" dt="2021-11-11T01:22:45.354" v="3"/>
          <pc:sldLayoutMkLst>
            <pc:docMk/>
            <pc:sldMasterMk cId="77613371" sldId="2147483743"/>
            <pc:sldLayoutMk cId="130469258" sldId="2147483750"/>
          </pc:sldLayoutMkLst>
        </pc:sldLayoutChg>
        <pc:sldLayoutChg chg="add del mod replId">
          <pc:chgData name="Mohamed Ahmed Abdalla" userId="S::mahme003@campus.goldsmiths.ac.uk::6d6858e9-0cbd-4948-9e41-a13aa4a36d98" providerId="AD" clId="Web-{F59D27B9-C328-C9AA-203D-FCA893ECE3AB}" dt="2021-11-11T01:22:45.354" v="3"/>
          <pc:sldLayoutMkLst>
            <pc:docMk/>
            <pc:sldMasterMk cId="77613371" sldId="2147483743"/>
            <pc:sldLayoutMk cId="3377219816" sldId="2147483751"/>
          </pc:sldLayoutMkLst>
        </pc:sldLayoutChg>
        <pc:sldLayoutChg chg="add del mod replId">
          <pc:chgData name="Mohamed Ahmed Abdalla" userId="S::mahme003@campus.goldsmiths.ac.uk::6d6858e9-0cbd-4948-9e41-a13aa4a36d98" providerId="AD" clId="Web-{F59D27B9-C328-C9AA-203D-FCA893ECE3AB}" dt="2021-11-11T01:22:45.354" v="3"/>
          <pc:sldLayoutMkLst>
            <pc:docMk/>
            <pc:sldMasterMk cId="77613371" sldId="2147483743"/>
            <pc:sldLayoutMk cId="2446820414" sldId="2147483752"/>
          </pc:sldLayoutMkLst>
        </pc:sldLayoutChg>
        <pc:sldLayoutChg chg="add del mod replId">
          <pc:chgData name="Mohamed Ahmed Abdalla" userId="S::mahme003@campus.goldsmiths.ac.uk::6d6858e9-0cbd-4948-9e41-a13aa4a36d98" providerId="AD" clId="Web-{F59D27B9-C328-C9AA-203D-FCA893ECE3AB}" dt="2021-11-11T01:22:45.354" v="3"/>
          <pc:sldLayoutMkLst>
            <pc:docMk/>
            <pc:sldMasterMk cId="77613371" sldId="2147483743"/>
            <pc:sldLayoutMk cId="157551787" sldId="2147483753"/>
          </pc:sldLayoutMkLst>
        </pc:sldLayoutChg>
        <pc:sldLayoutChg chg="add del mod replId">
          <pc:chgData name="Mohamed Ahmed Abdalla" userId="S::mahme003@campus.goldsmiths.ac.uk::6d6858e9-0cbd-4948-9e41-a13aa4a36d98" providerId="AD" clId="Web-{F59D27B9-C328-C9AA-203D-FCA893ECE3AB}" dt="2021-11-11T01:22:45.354" v="3"/>
          <pc:sldLayoutMkLst>
            <pc:docMk/>
            <pc:sldMasterMk cId="77613371" sldId="2147483743"/>
            <pc:sldLayoutMk cId="2500656888" sldId="2147483754"/>
          </pc:sldLayoutMkLst>
        </pc:sldLayoutChg>
      </pc:sldMasterChg>
      <pc:sldMasterChg chg="add del addSldLayout delSldLayout modSldLayout">
        <pc:chgData name="Mohamed Ahmed Abdalla" userId="S::mahme003@campus.goldsmiths.ac.uk::6d6858e9-0cbd-4948-9e41-a13aa4a36d98" providerId="AD" clId="Web-{F59D27B9-C328-C9AA-203D-FCA893ECE3AB}" dt="2021-11-11T01:23:18.995" v="4"/>
        <pc:sldMasterMkLst>
          <pc:docMk/>
          <pc:sldMasterMk cId="2996694129" sldId="2147483755"/>
        </pc:sldMasterMkLst>
        <pc:sldLayoutChg chg="add del mod replId">
          <pc:chgData name="Mohamed Ahmed Abdalla" userId="S::mahme003@campus.goldsmiths.ac.uk::6d6858e9-0cbd-4948-9e41-a13aa4a36d98" providerId="AD" clId="Web-{F59D27B9-C328-C9AA-203D-FCA893ECE3AB}" dt="2021-11-11T01:23:18.995" v="4"/>
          <pc:sldLayoutMkLst>
            <pc:docMk/>
            <pc:sldMasterMk cId="2996694129" sldId="2147483755"/>
            <pc:sldLayoutMk cId="2352981288" sldId="2147483756"/>
          </pc:sldLayoutMkLst>
        </pc:sldLayoutChg>
        <pc:sldLayoutChg chg="add del mod replId">
          <pc:chgData name="Mohamed Ahmed Abdalla" userId="S::mahme003@campus.goldsmiths.ac.uk::6d6858e9-0cbd-4948-9e41-a13aa4a36d98" providerId="AD" clId="Web-{F59D27B9-C328-C9AA-203D-FCA893ECE3AB}" dt="2021-11-11T01:23:18.995" v="4"/>
          <pc:sldLayoutMkLst>
            <pc:docMk/>
            <pc:sldMasterMk cId="2996694129" sldId="2147483755"/>
            <pc:sldLayoutMk cId="686334412" sldId="2147483757"/>
          </pc:sldLayoutMkLst>
        </pc:sldLayoutChg>
        <pc:sldLayoutChg chg="add del mod replId">
          <pc:chgData name="Mohamed Ahmed Abdalla" userId="S::mahme003@campus.goldsmiths.ac.uk::6d6858e9-0cbd-4948-9e41-a13aa4a36d98" providerId="AD" clId="Web-{F59D27B9-C328-C9AA-203D-FCA893ECE3AB}" dt="2021-11-11T01:23:18.995" v="4"/>
          <pc:sldLayoutMkLst>
            <pc:docMk/>
            <pc:sldMasterMk cId="2996694129" sldId="2147483755"/>
            <pc:sldLayoutMk cId="563854899" sldId="2147483758"/>
          </pc:sldLayoutMkLst>
        </pc:sldLayoutChg>
        <pc:sldLayoutChg chg="add del mod replId">
          <pc:chgData name="Mohamed Ahmed Abdalla" userId="S::mahme003@campus.goldsmiths.ac.uk::6d6858e9-0cbd-4948-9e41-a13aa4a36d98" providerId="AD" clId="Web-{F59D27B9-C328-C9AA-203D-FCA893ECE3AB}" dt="2021-11-11T01:23:18.995" v="4"/>
          <pc:sldLayoutMkLst>
            <pc:docMk/>
            <pc:sldMasterMk cId="2996694129" sldId="2147483755"/>
            <pc:sldLayoutMk cId="989219787" sldId="2147483759"/>
          </pc:sldLayoutMkLst>
        </pc:sldLayoutChg>
        <pc:sldLayoutChg chg="add del mod replId">
          <pc:chgData name="Mohamed Ahmed Abdalla" userId="S::mahme003@campus.goldsmiths.ac.uk::6d6858e9-0cbd-4948-9e41-a13aa4a36d98" providerId="AD" clId="Web-{F59D27B9-C328-C9AA-203D-FCA893ECE3AB}" dt="2021-11-11T01:23:18.995" v="4"/>
          <pc:sldLayoutMkLst>
            <pc:docMk/>
            <pc:sldMasterMk cId="2996694129" sldId="2147483755"/>
            <pc:sldLayoutMk cId="3235027462" sldId="2147483760"/>
          </pc:sldLayoutMkLst>
        </pc:sldLayoutChg>
        <pc:sldLayoutChg chg="add del mod replId">
          <pc:chgData name="Mohamed Ahmed Abdalla" userId="S::mahme003@campus.goldsmiths.ac.uk::6d6858e9-0cbd-4948-9e41-a13aa4a36d98" providerId="AD" clId="Web-{F59D27B9-C328-C9AA-203D-FCA893ECE3AB}" dt="2021-11-11T01:23:18.995" v="4"/>
          <pc:sldLayoutMkLst>
            <pc:docMk/>
            <pc:sldMasterMk cId="2996694129" sldId="2147483755"/>
            <pc:sldLayoutMk cId="593187716" sldId="2147483761"/>
          </pc:sldLayoutMkLst>
        </pc:sldLayoutChg>
        <pc:sldLayoutChg chg="add del mod replId">
          <pc:chgData name="Mohamed Ahmed Abdalla" userId="S::mahme003@campus.goldsmiths.ac.uk::6d6858e9-0cbd-4948-9e41-a13aa4a36d98" providerId="AD" clId="Web-{F59D27B9-C328-C9AA-203D-FCA893ECE3AB}" dt="2021-11-11T01:23:18.995" v="4"/>
          <pc:sldLayoutMkLst>
            <pc:docMk/>
            <pc:sldMasterMk cId="2996694129" sldId="2147483755"/>
            <pc:sldLayoutMk cId="3048374340" sldId="2147483762"/>
          </pc:sldLayoutMkLst>
        </pc:sldLayoutChg>
        <pc:sldLayoutChg chg="add del mod replId">
          <pc:chgData name="Mohamed Ahmed Abdalla" userId="S::mahme003@campus.goldsmiths.ac.uk::6d6858e9-0cbd-4948-9e41-a13aa4a36d98" providerId="AD" clId="Web-{F59D27B9-C328-C9AA-203D-FCA893ECE3AB}" dt="2021-11-11T01:23:18.995" v="4"/>
          <pc:sldLayoutMkLst>
            <pc:docMk/>
            <pc:sldMasterMk cId="2996694129" sldId="2147483755"/>
            <pc:sldLayoutMk cId="2690598203" sldId="2147483763"/>
          </pc:sldLayoutMkLst>
        </pc:sldLayoutChg>
        <pc:sldLayoutChg chg="add del mod replId">
          <pc:chgData name="Mohamed Ahmed Abdalla" userId="S::mahme003@campus.goldsmiths.ac.uk::6d6858e9-0cbd-4948-9e41-a13aa4a36d98" providerId="AD" clId="Web-{F59D27B9-C328-C9AA-203D-FCA893ECE3AB}" dt="2021-11-11T01:23:18.995" v="4"/>
          <pc:sldLayoutMkLst>
            <pc:docMk/>
            <pc:sldMasterMk cId="2996694129" sldId="2147483755"/>
            <pc:sldLayoutMk cId="2125014613" sldId="2147483764"/>
          </pc:sldLayoutMkLst>
        </pc:sldLayoutChg>
        <pc:sldLayoutChg chg="add del mod replId">
          <pc:chgData name="Mohamed Ahmed Abdalla" userId="S::mahme003@campus.goldsmiths.ac.uk::6d6858e9-0cbd-4948-9e41-a13aa4a36d98" providerId="AD" clId="Web-{F59D27B9-C328-C9AA-203D-FCA893ECE3AB}" dt="2021-11-11T01:23:18.995" v="4"/>
          <pc:sldLayoutMkLst>
            <pc:docMk/>
            <pc:sldMasterMk cId="2996694129" sldId="2147483755"/>
            <pc:sldLayoutMk cId="1558157120" sldId="2147483765"/>
          </pc:sldLayoutMkLst>
        </pc:sldLayoutChg>
        <pc:sldLayoutChg chg="add del mod replId">
          <pc:chgData name="Mohamed Ahmed Abdalla" userId="S::mahme003@campus.goldsmiths.ac.uk::6d6858e9-0cbd-4948-9e41-a13aa4a36d98" providerId="AD" clId="Web-{F59D27B9-C328-C9AA-203D-FCA893ECE3AB}" dt="2021-11-11T01:23:18.995" v="4"/>
          <pc:sldLayoutMkLst>
            <pc:docMk/>
            <pc:sldMasterMk cId="2996694129" sldId="2147483755"/>
            <pc:sldLayoutMk cId="3453423689" sldId="2147483766"/>
          </pc:sldLayoutMkLst>
        </pc:sldLayoutChg>
      </pc:sldMasterChg>
      <pc:sldMasterChg chg="add addSldLayout modSldLayout">
        <pc:chgData name="Mohamed Ahmed Abdalla" userId="S::mahme003@campus.goldsmiths.ac.uk::6d6858e9-0cbd-4948-9e41-a13aa4a36d98" providerId="AD" clId="Web-{F59D27B9-C328-C9AA-203D-FCA893ECE3AB}" dt="2021-11-11T01:23:18.995" v="4"/>
        <pc:sldMasterMkLst>
          <pc:docMk/>
          <pc:sldMasterMk cId="2457293255" sldId="2147483767"/>
        </pc:sldMasterMkLst>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4171644282" sldId="2147483768"/>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2765167117" sldId="2147483769"/>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2126859179" sldId="2147483770"/>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3751476083" sldId="2147483771"/>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1316132492" sldId="2147483772"/>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3387544165" sldId="2147483773"/>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3910951793" sldId="2147483774"/>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3488669401" sldId="2147483775"/>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1508054330" sldId="2147483776"/>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313434572" sldId="2147483777"/>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3647227340" sldId="2147483778"/>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791843198" sldId="2147483779"/>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2281823243" sldId="2147483780"/>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3978604984" sldId="2147483781"/>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2476004858" sldId="2147483782"/>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1730449472" sldId="2147483783"/>
          </pc:sldLayoutMkLst>
        </pc:sldLayoutChg>
        <pc:sldLayoutChg chg="add mod replId">
          <pc:chgData name="Mohamed Ahmed Abdalla" userId="S::mahme003@campus.goldsmiths.ac.uk::6d6858e9-0cbd-4948-9e41-a13aa4a36d98" providerId="AD" clId="Web-{F59D27B9-C328-C9AA-203D-FCA893ECE3AB}" dt="2021-11-11T01:23:18.995" v="4"/>
          <pc:sldLayoutMkLst>
            <pc:docMk/>
            <pc:sldMasterMk cId="2457293255" sldId="2147483767"/>
            <pc:sldLayoutMk cId="2322940640" sldId="2147483784"/>
          </pc:sldLayoutMkLst>
        </pc:sldLayoutChg>
      </pc:sldMasterChg>
    </pc:docChg>
  </pc:docChgLst>
  <pc:docChgLst>
    <pc:chgData name="Mohamed Ahmed Abdalla" userId="S::mahme003@campus.goldsmiths.ac.uk::6d6858e9-0cbd-4948-9e41-a13aa4a36d98" providerId="AD" clId="Web-{2C021263-F3DC-CECF-FD1E-647A9A01F8A9}"/>
    <pc:docChg chg="modSld">
      <pc:chgData name="Mohamed Ahmed Abdalla" userId="S::mahme003@campus.goldsmiths.ac.uk::6d6858e9-0cbd-4948-9e41-a13aa4a36d98" providerId="AD" clId="Web-{2C021263-F3DC-CECF-FD1E-647A9A01F8A9}" dt="2021-11-11T01:12:52.033" v="8" actId="20577"/>
      <pc:docMkLst>
        <pc:docMk/>
      </pc:docMkLst>
      <pc:sldChg chg="modSp">
        <pc:chgData name="Mohamed Ahmed Abdalla" userId="S::mahme003@campus.goldsmiths.ac.uk::6d6858e9-0cbd-4948-9e41-a13aa4a36d98" providerId="AD" clId="Web-{2C021263-F3DC-CECF-FD1E-647A9A01F8A9}" dt="2021-11-11T01:12:52.033" v="8" actId="20577"/>
        <pc:sldMkLst>
          <pc:docMk/>
          <pc:sldMk cId="2776363783" sldId="265"/>
        </pc:sldMkLst>
        <pc:spChg chg="mod">
          <ac:chgData name="Mohamed Ahmed Abdalla" userId="S::mahme003@campus.goldsmiths.ac.uk::6d6858e9-0cbd-4948-9e41-a13aa4a36d98" providerId="AD" clId="Web-{2C021263-F3DC-CECF-FD1E-647A9A01F8A9}" dt="2021-11-11T01:12:52.033" v="8" actId="20577"/>
          <ac:spMkLst>
            <pc:docMk/>
            <pc:sldMk cId="2776363783" sldId="265"/>
            <ac:spMk id="6" creationId="{D1F581AC-5C4D-410A-95CD-7B3BC1F77BD4}"/>
          </ac:spMkLst>
        </pc:spChg>
      </pc:sldChg>
    </pc:docChg>
  </pc:docChgLst>
  <pc:docChgLst>
    <pc:chgData clId="Web-{A917A967-43F4-3429-A398-72C205431DD3}"/>
    <pc:docChg chg="modSld">
      <pc:chgData name="" userId="" providerId="" clId="Web-{A917A967-43F4-3429-A398-72C205431DD3}" dt="2021-11-11T01:13:11.545" v="3" actId="20577"/>
      <pc:docMkLst>
        <pc:docMk/>
      </pc:docMkLst>
      <pc:sldChg chg="modSp">
        <pc:chgData name="" userId="" providerId="" clId="Web-{A917A967-43F4-3429-A398-72C205431DD3}" dt="2021-11-11T01:13:11.545" v="3" actId="20577"/>
        <pc:sldMkLst>
          <pc:docMk/>
          <pc:sldMk cId="2776363783" sldId="265"/>
        </pc:sldMkLst>
        <pc:spChg chg="mod">
          <ac:chgData name="" userId="" providerId="" clId="Web-{A917A967-43F4-3429-A398-72C205431DD3}" dt="2021-11-11T01:13:11.545" v="3" actId="20577"/>
          <ac:spMkLst>
            <pc:docMk/>
            <pc:sldMk cId="2776363783" sldId="265"/>
            <ac:spMk id="6" creationId="{D1F581AC-5C4D-410A-95CD-7B3BC1F77BD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31EEB-4C77-49F8-983C-2F117A58D3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BC89431-3EAB-4486-B740-A7AFD3AECE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F47435B-0E9C-47FC-B6F1-51F551837320}"/>
              </a:ext>
            </a:extLst>
          </p:cNvPr>
          <p:cNvSpPr>
            <a:spLocks noGrp="1"/>
          </p:cNvSpPr>
          <p:nvPr>
            <p:ph type="dt" sz="half" idx="10"/>
          </p:nvPr>
        </p:nvSpPr>
        <p:spPr/>
        <p:txBody>
          <a:bodyPr/>
          <a:lstStyle/>
          <a:p>
            <a:fld id="{4AAD347D-5ACD-4C99-B74B-A9C85AD731AF}" type="datetimeFigureOut">
              <a:rPr lang="en-US" smtClean="0"/>
              <a:t>11/24/2021</a:t>
            </a:fld>
            <a:endParaRPr lang="en-US"/>
          </a:p>
        </p:txBody>
      </p:sp>
      <p:sp>
        <p:nvSpPr>
          <p:cNvPr id="5" name="Footer Placeholder 4">
            <a:extLst>
              <a:ext uri="{FF2B5EF4-FFF2-40B4-BE49-F238E27FC236}">
                <a16:creationId xmlns:a16="http://schemas.microsoft.com/office/drawing/2014/main" id="{D5B1FA62-9CC4-4963-A71F-7B64F85A0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40A39-47ED-441C-B6BA-BC2BBCBD0043}"/>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67272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0BFF-8FA1-4AB0-A32B-9376D31CA4E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0C1380D-68F9-46BC-8491-DD64171A36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4F11324-9C2F-4406-9AF8-705445788138}"/>
              </a:ext>
            </a:extLst>
          </p:cNvPr>
          <p:cNvSpPr>
            <a:spLocks noGrp="1"/>
          </p:cNvSpPr>
          <p:nvPr>
            <p:ph type="dt" sz="half" idx="10"/>
          </p:nvPr>
        </p:nvSpPr>
        <p:spPr/>
        <p:txBody>
          <a:bodyPr/>
          <a:lstStyle/>
          <a:p>
            <a:fld id="{4509A250-FF31-4206-8172-F9D3106AACB1}" type="datetimeFigureOut">
              <a:rPr lang="en-US" smtClean="0"/>
              <a:t>11/24/2021</a:t>
            </a:fld>
            <a:endParaRPr lang="en-US"/>
          </a:p>
        </p:txBody>
      </p:sp>
      <p:sp>
        <p:nvSpPr>
          <p:cNvPr id="5" name="Footer Placeholder 4">
            <a:extLst>
              <a:ext uri="{FF2B5EF4-FFF2-40B4-BE49-F238E27FC236}">
                <a16:creationId xmlns:a16="http://schemas.microsoft.com/office/drawing/2014/main" id="{A2430EA0-6086-455B-8DA3-AFB79B199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0AD28-8880-4D1C-BDF6-B8876BB0FD2B}"/>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99415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08932-FFDB-420A-9B65-6A21A627EE5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A0098C4-8B1C-468F-8F7B-14D2006BA94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E79C935-541D-4443-8F35-A211E3602D40}"/>
              </a:ext>
            </a:extLst>
          </p:cNvPr>
          <p:cNvSpPr>
            <a:spLocks noGrp="1"/>
          </p:cNvSpPr>
          <p:nvPr>
            <p:ph type="dt" sz="half" idx="10"/>
          </p:nvPr>
        </p:nvSpPr>
        <p:spPr/>
        <p:txBody>
          <a:bodyPr/>
          <a:lstStyle/>
          <a:p>
            <a:fld id="{4509A250-FF31-4206-8172-F9D3106AACB1}" type="datetimeFigureOut">
              <a:rPr lang="en-US" smtClean="0"/>
              <a:t>11/24/2021</a:t>
            </a:fld>
            <a:endParaRPr lang="en-US"/>
          </a:p>
        </p:txBody>
      </p:sp>
      <p:sp>
        <p:nvSpPr>
          <p:cNvPr id="5" name="Footer Placeholder 4">
            <a:extLst>
              <a:ext uri="{FF2B5EF4-FFF2-40B4-BE49-F238E27FC236}">
                <a16:creationId xmlns:a16="http://schemas.microsoft.com/office/drawing/2014/main" id="{8E33B177-B476-4C77-A779-28B4189BC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FF5A3-87DE-40A6-B8EA-BF9B3D5D201B}"/>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278511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6BF3-CB4A-481A-8B82-372F7B2F30D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CBEA3FE-B1C4-4B53-92AF-4196368D950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4034C76-31F3-4FF2-885B-D14DDBDC25D8}"/>
              </a:ext>
            </a:extLst>
          </p:cNvPr>
          <p:cNvSpPr>
            <a:spLocks noGrp="1"/>
          </p:cNvSpPr>
          <p:nvPr>
            <p:ph type="dt" sz="half" idx="10"/>
          </p:nvPr>
        </p:nvSpPr>
        <p:spPr/>
        <p:txBody>
          <a:bodyPr/>
          <a:lstStyle/>
          <a:p>
            <a:fld id="{4509A250-FF31-4206-8172-F9D3106AACB1}" type="datetimeFigureOut">
              <a:rPr lang="en-US" smtClean="0"/>
              <a:t>11/24/2021</a:t>
            </a:fld>
            <a:endParaRPr lang="en-US"/>
          </a:p>
        </p:txBody>
      </p:sp>
      <p:sp>
        <p:nvSpPr>
          <p:cNvPr id="5" name="Footer Placeholder 4">
            <a:extLst>
              <a:ext uri="{FF2B5EF4-FFF2-40B4-BE49-F238E27FC236}">
                <a16:creationId xmlns:a16="http://schemas.microsoft.com/office/drawing/2014/main" id="{B0E4F9D3-A890-41CA-91DE-0060799EB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C5E10-7B52-4209-AA5A-E8927B3C81B7}"/>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03258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0A52-9A78-4659-A5B2-085EFE1671F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1FD31E3-2F7D-42DE-A316-7950F4CFD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B63F43-8B52-4F83-95C2-4744B7951B4E}"/>
              </a:ext>
            </a:extLst>
          </p:cNvPr>
          <p:cNvSpPr>
            <a:spLocks noGrp="1"/>
          </p:cNvSpPr>
          <p:nvPr>
            <p:ph type="dt" sz="half" idx="10"/>
          </p:nvPr>
        </p:nvSpPr>
        <p:spPr/>
        <p:txBody>
          <a:bodyPr/>
          <a:lstStyle/>
          <a:p>
            <a:fld id="{9796027F-7875-4030-9381-8BD8C4F21935}" type="datetimeFigureOut">
              <a:rPr lang="en-US" smtClean="0"/>
              <a:t>11/24/2021</a:t>
            </a:fld>
            <a:endParaRPr lang="en-US"/>
          </a:p>
        </p:txBody>
      </p:sp>
      <p:sp>
        <p:nvSpPr>
          <p:cNvPr id="5" name="Footer Placeholder 4">
            <a:extLst>
              <a:ext uri="{FF2B5EF4-FFF2-40B4-BE49-F238E27FC236}">
                <a16:creationId xmlns:a16="http://schemas.microsoft.com/office/drawing/2014/main" id="{C7C47217-7590-404D-89FD-A27EC3B35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284BA-99B3-41B3-8483-BB209DAF936F}"/>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416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F9FC-F4BE-4FC0-BBC2-D9F0D77CD88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BB49DEB-2F92-49DD-BE76-974398C2476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D4A4B64-04B1-4FF9-B551-BF15BBE9CAD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0FCE5CB-38CC-4AA3-906E-DE4AF237D17C}"/>
              </a:ext>
            </a:extLst>
          </p:cNvPr>
          <p:cNvSpPr>
            <a:spLocks noGrp="1"/>
          </p:cNvSpPr>
          <p:nvPr>
            <p:ph type="dt" sz="half" idx="10"/>
          </p:nvPr>
        </p:nvSpPr>
        <p:spPr/>
        <p:txBody>
          <a:bodyPr/>
          <a:lstStyle/>
          <a:p>
            <a:fld id="{9796027F-7875-4030-9381-8BD8C4F21935}" type="datetimeFigureOut">
              <a:rPr lang="en-US" smtClean="0"/>
              <a:t>11/24/2021</a:t>
            </a:fld>
            <a:endParaRPr lang="en-US"/>
          </a:p>
        </p:txBody>
      </p:sp>
      <p:sp>
        <p:nvSpPr>
          <p:cNvPr id="6" name="Footer Placeholder 5">
            <a:extLst>
              <a:ext uri="{FF2B5EF4-FFF2-40B4-BE49-F238E27FC236}">
                <a16:creationId xmlns:a16="http://schemas.microsoft.com/office/drawing/2014/main" id="{A901C65B-CA28-4627-990A-75B87ABEE6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A5900-BF15-48DD-AEA0-663608003BDE}"/>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57424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F4F4-F8A9-4523-90AD-515552C83CA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25F5755-C175-4D8D-8DD0-3C9AC8E9D9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1E3F14D-BF75-4004-805E-18D22501295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569EA1B-A971-424A-A432-DE2D2A9500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1485BD9-F579-4675-9ED3-A9E24CBAD56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430D1E45-2DF8-40CF-ABD0-FD939D3F6016}"/>
              </a:ext>
            </a:extLst>
          </p:cNvPr>
          <p:cNvSpPr>
            <a:spLocks noGrp="1"/>
          </p:cNvSpPr>
          <p:nvPr>
            <p:ph type="dt" sz="half" idx="10"/>
          </p:nvPr>
        </p:nvSpPr>
        <p:spPr/>
        <p:txBody>
          <a:bodyPr/>
          <a:lstStyle/>
          <a:p>
            <a:fld id="{9796027F-7875-4030-9381-8BD8C4F21935}" type="datetimeFigureOut">
              <a:rPr lang="en-US" smtClean="0"/>
              <a:t>11/24/2021</a:t>
            </a:fld>
            <a:endParaRPr lang="en-US"/>
          </a:p>
        </p:txBody>
      </p:sp>
      <p:sp>
        <p:nvSpPr>
          <p:cNvPr id="8" name="Footer Placeholder 7">
            <a:extLst>
              <a:ext uri="{FF2B5EF4-FFF2-40B4-BE49-F238E27FC236}">
                <a16:creationId xmlns:a16="http://schemas.microsoft.com/office/drawing/2014/main" id="{E978E67B-0D76-4E27-9422-E7FF3F91D8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FDDA35-15F6-4E2C-8158-1E77214E951D}"/>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77646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3ECC-14CB-4D8D-AA0B-34F3E8F3758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38EC1D6-4D41-4153-A097-3E9AACA54F16}"/>
              </a:ext>
            </a:extLst>
          </p:cNvPr>
          <p:cNvSpPr>
            <a:spLocks noGrp="1"/>
          </p:cNvSpPr>
          <p:nvPr>
            <p:ph type="dt" sz="half" idx="10"/>
          </p:nvPr>
        </p:nvSpPr>
        <p:spPr/>
        <p:txBody>
          <a:bodyPr/>
          <a:lstStyle/>
          <a:p>
            <a:fld id="{4509A250-FF31-4206-8172-F9D3106AACB1}" type="datetimeFigureOut">
              <a:rPr lang="en-US" smtClean="0"/>
              <a:t>11/24/2021</a:t>
            </a:fld>
            <a:endParaRPr lang="en-US"/>
          </a:p>
        </p:txBody>
      </p:sp>
      <p:sp>
        <p:nvSpPr>
          <p:cNvPr id="4" name="Footer Placeholder 3">
            <a:extLst>
              <a:ext uri="{FF2B5EF4-FFF2-40B4-BE49-F238E27FC236}">
                <a16:creationId xmlns:a16="http://schemas.microsoft.com/office/drawing/2014/main" id="{EE2A5FD4-42A3-40A9-A23C-22FCB3BED1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A4C2E8-E51D-4DF1-A875-F63C4901A9C1}"/>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28682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66D2A-4933-4568-82FE-6CAECCD95912}"/>
              </a:ext>
            </a:extLst>
          </p:cNvPr>
          <p:cNvSpPr>
            <a:spLocks noGrp="1"/>
          </p:cNvSpPr>
          <p:nvPr>
            <p:ph type="dt" sz="half" idx="10"/>
          </p:nvPr>
        </p:nvSpPr>
        <p:spPr/>
        <p:txBody>
          <a:bodyPr/>
          <a:lstStyle/>
          <a:p>
            <a:fld id="{4509A250-FF31-4206-8172-F9D3106AACB1}" type="datetimeFigureOut">
              <a:rPr lang="en-US" smtClean="0"/>
              <a:t>11/24/2021</a:t>
            </a:fld>
            <a:endParaRPr lang="en-US"/>
          </a:p>
        </p:txBody>
      </p:sp>
      <p:sp>
        <p:nvSpPr>
          <p:cNvPr id="3" name="Footer Placeholder 2">
            <a:extLst>
              <a:ext uri="{FF2B5EF4-FFF2-40B4-BE49-F238E27FC236}">
                <a16:creationId xmlns:a16="http://schemas.microsoft.com/office/drawing/2014/main" id="{30767F03-ED49-4269-8BB0-A3833B9132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68462B-19D8-4EB3-8FE9-5FBD8445527C}"/>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82605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28D93-2662-4BBB-94E0-684EE3E463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467C046-2F80-43CE-BCA7-CBAF213709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F868D11-9AF8-455D-884E-8F90398B6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8CBF8B-53F2-445A-9CC1-42F66AD2739B}"/>
              </a:ext>
            </a:extLst>
          </p:cNvPr>
          <p:cNvSpPr>
            <a:spLocks noGrp="1"/>
          </p:cNvSpPr>
          <p:nvPr>
            <p:ph type="dt" sz="half" idx="10"/>
          </p:nvPr>
        </p:nvSpPr>
        <p:spPr/>
        <p:txBody>
          <a:bodyPr/>
          <a:lstStyle/>
          <a:p>
            <a:fld id="{4509A250-FF31-4206-8172-F9D3106AACB1}" type="datetimeFigureOut">
              <a:rPr lang="en-US" smtClean="0"/>
              <a:t>11/24/2021</a:t>
            </a:fld>
            <a:endParaRPr lang="en-US"/>
          </a:p>
        </p:txBody>
      </p:sp>
      <p:sp>
        <p:nvSpPr>
          <p:cNvPr id="6" name="Footer Placeholder 5">
            <a:extLst>
              <a:ext uri="{FF2B5EF4-FFF2-40B4-BE49-F238E27FC236}">
                <a16:creationId xmlns:a16="http://schemas.microsoft.com/office/drawing/2014/main" id="{5B92E2F5-CF5B-4480-BFD2-E871C64CB1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A2E4A-3A8F-41E6-A025-6514BCA04559}"/>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07645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B8B2-AB93-4C22-9A2E-0A480022D8B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710E392-6CAC-4FE4-858E-C16311F3C6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19DACC-BAB5-409C-8ECF-3315C5D16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582D60-B653-426E-A8A7-C5422722A133}"/>
              </a:ext>
            </a:extLst>
          </p:cNvPr>
          <p:cNvSpPr>
            <a:spLocks noGrp="1"/>
          </p:cNvSpPr>
          <p:nvPr>
            <p:ph type="dt" sz="half" idx="10"/>
          </p:nvPr>
        </p:nvSpPr>
        <p:spPr/>
        <p:txBody>
          <a:bodyPr/>
          <a:lstStyle/>
          <a:p>
            <a:fld id="{4509A250-FF31-4206-8172-F9D3106AACB1}" type="datetimeFigureOut">
              <a:rPr lang="en-US" smtClean="0"/>
              <a:t>11/24/2021</a:t>
            </a:fld>
            <a:endParaRPr lang="en-US"/>
          </a:p>
        </p:txBody>
      </p:sp>
      <p:sp>
        <p:nvSpPr>
          <p:cNvPr id="6" name="Footer Placeholder 5">
            <a:extLst>
              <a:ext uri="{FF2B5EF4-FFF2-40B4-BE49-F238E27FC236}">
                <a16:creationId xmlns:a16="http://schemas.microsoft.com/office/drawing/2014/main" id="{3EFB8F2D-9F8E-4914-986B-E07BDF117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56359-F51A-4F37-B8A1-B5B5CF3AF189}"/>
              </a:ext>
            </a:extLst>
          </p:cNvPr>
          <p:cNvSpPr>
            <a:spLocks noGrp="1"/>
          </p:cNvSpPr>
          <p:nvPr>
            <p:ph type="sldNum" sz="quarter" idx="12"/>
          </p:nvPr>
        </p:nvSpPr>
        <p:spPr/>
        <p:txBody>
          <a:bodyPr/>
          <a:lstStyle/>
          <a:p>
            <a:fld id="{D57F1E4F-1CFF-5643-939E-02111984F565}" type="slidenum">
              <a:rPr lang="en-US" smtClean="0"/>
              <a:t>‹#›</a:t>
            </a:fld>
            <a:endParaRPr lang="en-US"/>
          </a:p>
        </p:txBody>
      </p:sp>
    </p:spTree>
    <p:extLst>
      <p:ext uri="{BB962C8B-B14F-4D97-AF65-F5344CB8AC3E}">
        <p14:creationId xmlns:p14="http://schemas.microsoft.com/office/powerpoint/2010/main" val="124664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0958D5-B981-4081-B5F9-B1C582056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2E18973-DF62-4FF9-86F3-8F073FF93B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32F03DF-87B4-4E8C-AB0E-865322E58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11/24/2021</a:t>
            </a:fld>
            <a:endParaRPr lang="en-US"/>
          </a:p>
        </p:txBody>
      </p:sp>
      <p:sp>
        <p:nvSpPr>
          <p:cNvPr id="5" name="Footer Placeholder 4">
            <a:extLst>
              <a:ext uri="{FF2B5EF4-FFF2-40B4-BE49-F238E27FC236}">
                <a16:creationId xmlns:a16="http://schemas.microsoft.com/office/drawing/2014/main" id="{1C3D15E7-0059-43B0-A608-208B44DD8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9AB09-2D78-4E0F-BF9F-A6FE2E59C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a:p>
        </p:txBody>
      </p:sp>
    </p:spTree>
    <p:extLst>
      <p:ext uri="{BB962C8B-B14F-4D97-AF65-F5344CB8AC3E}">
        <p14:creationId xmlns:p14="http://schemas.microsoft.com/office/powerpoint/2010/main" val="192448992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75B7-22C0-4B6E-B699-7FEBDF1CB2D7}"/>
              </a:ext>
            </a:extLst>
          </p:cNvPr>
          <p:cNvSpPr>
            <a:spLocks noGrp="1"/>
          </p:cNvSpPr>
          <p:nvPr>
            <p:ph type="ctrTitle"/>
          </p:nvPr>
        </p:nvSpPr>
        <p:spPr>
          <a:xfrm>
            <a:off x="695325" y="1963712"/>
            <a:ext cx="5227171" cy="2209563"/>
          </a:xfrm>
        </p:spPr>
        <p:txBody>
          <a:bodyPr>
            <a:normAutofit/>
          </a:bodyPr>
          <a:lstStyle/>
          <a:p>
            <a:r>
              <a:rPr lang="en-GB" sz="4000" dirty="0"/>
              <a:t>(M &amp; M (STANDS FOR MUSIC AND MESSAGGINING)</a:t>
            </a:r>
          </a:p>
        </p:txBody>
      </p:sp>
      <p:sp>
        <p:nvSpPr>
          <p:cNvPr id="3" name="Subtitle 2">
            <a:extLst>
              <a:ext uri="{FF2B5EF4-FFF2-40B4-BE49-F238E27FC236}">
                <a16:creationId xmlns:a16="http://schemas.microsoft.com/office/drawing/2014/main" id="{0C70D691-DC85-44CD-9F90-81AD717FF592}"/>
              </a:ext>
            </a:extLst>
          </p:cNvPr>
          <p:cNvSpPr>
            <a:spLocks noGrp="1"/>
          </p:cNvSpPr>
          <p:nvPr>
            <p:ph type="subTitle" idx="1"/>
          </p:nvPr>
        </p:nvSpPr>
        <p:spPr>
          <a:xfrm>
            <a:off x="695325" y="4395798"/>
            <a:ext cx="4857857" cy="1005657"/>
          </a:xfrm>
        </p:spPr>
        <p:txBody>
          <a:bodyPr>
            <a:normAutofit/>
          </a:bodyPr>
          <a:lstStyle/>
          <a:p>
            <a:r>
              <a:rPr lang="en-GB" dirty="0"/>
              <a:t>By Group 6</a:t>
            </a:r>
          </a:p>
        </p:txBody>
      </p:sp>
      <p:pic>
        <p:nvPicPr>
          <p:cNvPr id="4" name="Picture 3" descr="A mosaic of colourful geometric shapes">
            <a:extLst>
              <a:ext uri="{FF2B5EF4-FFF2-40B4-BE49-F238E27FC236}">
                <a16:creationId xmlns:a16="http://schemas.microsoft.com/office/drawing/2014/main" id="{6B967EBD-AC4F-4771-8D56-32CB67C73212}"/>
              </a:ext>
            </a:extLst>
          </p:cNvPr>
          <p:cNvPicPr>
            <a:picLocks noChangeAspect="1"/>
          </p:cNvPicPr>
          <p:nvPr/>
        </p:nvPicPr>
        <p:blipFill rotWithShape="1">
          <a:blip r:embed="rId2"/>
          <a:srcRect l="3876" r="36938"/>
          <a:stretch/>
        </p:blipFill>
        <p:spPr>
          <a:xfrm>
            <a:off x="6515100" y="10"/>
            <a:ext cx="5676900" cy="6857990"/>
          </a:xfrm>
          <a:prstGeom prst="rect">
            <a:avLst/>
          </a:prstGeom>
        </p:spPr>
      </p:pic>
    </p:spTree>
    <p:extLst>
      <p:ext uri="{BB962C8B-B14F-4D97-AF65-F5344CB8AC3E}">
        <p14:creationId xmlns:p14="http://schemas.microsoft.com/office/powerpoint/2010/main" val="90274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769B-C9D8-4641-9868-9EC38AC83889}"/>
              </a:ext>
            </a:extLst>
          </p:cNvPr>
          <p:cNvSpPr>
            <a:spLocks noGrp="1"/>
          </p:cNvSpPr>
          <p:nvPr>
            <p:ph type="title"/>
          </p:nvPr>
        </p:nvSpPr>
        <p:spPr>
          <a:xfrm>
            <a:off x="7992709" y="895448"/>
            <a:ext cx="3619697" cy="1919469"/>
          </a:xfrm>
        </p:spPr>
        <p:txBody>
          <a:bodyPr>
            <a:normAutofit/>
          </a:bodyPr>
          <a:lstStyle/>
          <a:p>
            <a:r>
              <a:rPr lang="en-AU"/>
              <a:t>Functions of the app</a:t>
            </a:r>
            <a:endParaRPr lang="en-GB"/>
          </a:p>
        </p:txBody>
      </p:sp>
      <p:sp>
        <p:nvSpPr>
          <p:cNvPr id="4" name="Content Placeholder 3">
            <a:extLst>
              <a:ext uri="{FF2B5EF4-FFF2-40B4-BE49-F238E27FC236}">
                <a16:creationId xmlns:a16="http://schemas.microsoft.com/office/drawing/2014/main" id="{65F0E4E5-7025-4887-85BF-9C69E0D55714}"/>
              </a:ext>
            </a:extLst>
          </p:cNvPr>
          <p:cNvSpPr>
            <a:spLocks noGrp="1"/>
          </p:cNvSpPr>
          <p:nvPr>
            <p:ph idx="1"/>
          </p:nvPr>
        </p:nvSpPr>
        <p:spPr>
          <a:xfrm>
            <a:off x="7991572" y="2823015"/>
            <a:ext cx="3581303" cy="3554891"/>
          </a:xfrm>
        </p:spPr>
        <p:txBody>
          <a:bodyPr>
            <a:normAutofit fontScale="77500" lnSpcReduction="20000"/>
          </a:bodyPr>
          <a:lstStyle/>
          <a:p>
            <a:r>
              <a:rPr lang="en-AU" dirty="0"/>
              <a:t>Our application will include many layers from file conversion to social interaction. We will have a messaging service similar to discord where users can sent and receive music. Many chat rooms will be included and these chat rooms will run on the server side. </a:t>
            </a:r>
          </a:p>
          <a:p>
            <a:r>
              <a:rPr lang="en-AU" dirty="0"/>
              <a:t>To explain the functions of the application I will be using abstraction. </a:t>
            </a:r>
          </a:p>
          <a:p>
            <a:endParaRPr lang="en-GB" dirty="0"/>
          </a:p>
        </p:txBody>
      </p:sp>
      <p:pic>
        <p:nvPicPr>
          <p:cNvPr id="6" name="Picture 5" descr="Sphere of mesh and nodes">
            <a:extLst>
              <a:ext uri="{FF2B5EF4-FFF2-40B4-BE49-F238E27FC236}">
                <a16:creationId xmlns:a16="http://schemas.microsoft.com/office/drawing/2014/main" id="{542D6046-52C9-412E-911A-16DBDB81FA26}"/>
              </a:ext>
            </a:extLst>
          </p:cNvPr>
          <p:cNvPicPr>
            <a:picLocks noChangeAspect="1"/>
          </p:cNvPicPr>
          <p:nvPr/>
        </p:nvPicPr>
        <p:blipFill rotWithShape="1">
          <a:blip r:embed="rId2"/>
          <a:srcRect l="20000"/>
          <a:stretch/>
        </p:blipFill>
        <p:spPr>
          <a:xfrm>
            <a:off x="20" y="10"/>
            <a:ext cx="7315180" cy="6857984"/>
          </a:xfrm>
          <a:prstGeom prst="rect">
            <a:avLst/>
          </a:prstGeom>
        </p:spPr>
      </p:pic>
    </p:spTree>
    <p:extLst>
      <p:ext uri="{BB962C8B-B14F-4D97-AF65-F5344CB8AC3E}">
        <p14:creationId xmlns:p14="http://schemas.microsoft.com/office/powerpoint/2010/main" val="137028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CBB0-0B02-4598-8CF7-EEE67ECA3E57}"/>
              </a:ext>
            </a:extLst>
          </p:cNvPr>
          <p:cNvSpPr>
            <a:spLocks noGrp="1"/>
          </p:cNvSpPr>
          <p:nvPr>
            <p:ph type="title"/>
          </p:nvPr>
        </p:nvSpPr>
        <p:spPr>
          <a:xfrm>
            <a:off x="694111" y="909637"/>
            <a:ext cx="5933795" cy="1362073"/>
          </a:xfrm>
        </p:spPr>
        <p:txBody>
          <a:bodyPr>
            <a:normAutofit/>
          </a:bodyPr>
          <a:lstStyle/>
          <a:p>
            <a:r>
              <a:rPr lang="en-AU"/>
              <a:t>Abstraction</a:t>
            </a:r>
            <a:endParaRPr lang="en-GB"/>
          </a:p>
        </p:txBody>
      </p:sp>
      <p:sp>
        <p:nvSpPr>
          <p:cNvPr id="3" name="Content Placeholder 2">
            <a:extLst>
              <a:ext uri="{FF2B5EF4-FFF2-40B4-BE49-F238E27FC236}">
                <a16:creationId xmlns:a16="http://schemas.microsoft.com/office/drawing/2014/main" id="{B8E6E56C-9352-45E7-BA28-5E0039E43BE2}"/>
              </a:ext>
            </a:extLst>
          </p:cNvPr>
          <p:cNvSpPr>
            <a:spLocks noGrp="1"/>
          </p:cNvSpPr>
          <p:nvPr>
            <p:ph idx="1"/>
          </p:nvPr>
        </p:nvSpPr>
        <p:spPr>
          <a:xfrm>
            <a:off x="700088" y="2276474"/>
            <a:ext cx="6041371" cy="3553109"/>
          </a:xfrm>
        </p:spPr>
        <p:txBody>
          <a:bodyPr>
            <a:normAutofit/>
          </a:bodyPr>
          <a:lstStyle/>
          <a:p>
            <a:pPr>
              <a:lnSpc>
                <a:spcPct val="110000"/>
              </a:lnSpc>
            </a:pPr>
            <a:r>
              <a:rPr lang="en-GB" sz="1700"/>
              <a:t>Abstraction is the process of filtering out and simplifying the characteristics of patterns and removing what we don’t need.</a:t>
            </a:r>
          </a:p>
          <a:p>
            <a:pPr>
              <a:lnSpc>
                <a:spcPct val="110000"/>
              </a:lnSpc>
            </a:pPr>
            <a:r>
              <a:rPr lang="en-GB" sz="1700"/>
              <a:t>For example if you were take a house and make it an  abstraction. You would simply draw the main characteristics of the house. Such as the door, windows, footway and normally it would be the front view of the house.</a:t>
            </a:r>
          </a:p>
          <a:p>
            <a:pPr>
              <a:lnSpc>
                <a:spcPct val="110000"/>
              </a:lnSpc>
            </a:pPr>
            <a:r>
              <a:rPr lang="en-GB" sz="1700"/>
              <a:t>We can use this concept in computer science to simplify the most difficult pieces of software into digestible easy to understand segments. </a:t>
            </a:r>
          </a:p>
        </p:txBody>
      </p:sp>
      <p:pic>
        <p:nvPicPr>
          <p:cNvPr id="5" name="Picture 4" descr="A picture containing drawing, pile, old, colorful&#10;&#10;Description automatically generated">
            <a:extLst>
              <a:ext uri="{FF2B5EF4-FFF2-40B4-BE49-F238E27FC236}">
                <a16:creationId xmlns:a16="http://schemas.microsoft.com/office/drawing/2014/main" id="{6D8EA72E-081A-494B-9926-CBFE5577FAF0}"/>
              </a:ext>
            </a:extLst>
          </p:cNvPr>
          <p:cNvPicPr>
            <a:picLocks noChangeAspect="1"/>
          </p:cNvPicPr>
          <p:nvPr/>
        </p:nvPicPr>
        <p:blipFill rotWithShape="1">
          <a:blip r:embed="rId2">
            <a:extLst>
              <a:ext uri="{28A0092B-C50C-407E-A947-70E740481C1C}">
                <a14:useLocalDpi xmlns:a14="http://schemas.microsoft.com/office/drawing/2010/main" val="0"/>
              </a:ext>
            </a:extLst>
          </a:blip>
          <a:srcRect l="18839" r="9504" b="2"/>
          <a:stretch/>
        </p:blipFill>
        <p:spPr>
          <a:xfrm>
            <a:off x="7315200" y="715218"/>
            <a:ext cx="4076700" cy="5418871"/>
          </a:xfrm>
          <a:prstGeom prst="rect">
            <a:avLst/>
          </a:prstGeom>
        </p:spPr>
      </p:pic>
    </p:spTree>
    <p:extLst>
      <p:ext uri="{BB962C8B-B14F-4D97-AF65-F5344CB8AC3E}">
        <p14:creationId xmlns:p14="http://schemas.microsoft.com/office/powerpoint/2010/main" val="182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472628-C785-4563-A8F3-BCF7E0E5FFE0}"/>
              </a:ext>
            </a:extLst>
          </p:cNvPr>
          <p:cNvSpPr>
            <a:spLocks noGrp="1"/>
          </p:cNvSpPr>
          <p:nvPr>
            <p:ph type="title"/>
          </p:nvPr>
        </p:nvSpPr>
        <p:spPr>
          <a:xfrm>
            <a:off x="5604846" y="860615"/>
            <a:ext cx="5922279" cy="1272986"/>
          </a:xfrm>
        </p:spPr>
        <p:txBody>
          <a:bodyPr vert="horz" lIns="91440" tIns="45720" rIns="91440" bIns="45720" rtlCol="0">
            <a:normAutofit/>
          </a:bodyPr>
          <a:lstStyle/>
          <a:p>
            <a:r>
              <a:rPr lang="en-US" dirty="0"/>
              <a:t>User Communication</a:t>
            </a:r>
          </a:p>
        </p:txBody>
      </p:sp>
      <p:sp>
        <p:nvSpPr>
          <p:cNvPr id="30" name="Content Placeholder 7">
            <a:extLst>
              <a:ext uri="{FF2B5EF4-FFF2-40B4-BE49-F238E27FC236}">
                <a16:creationId xmlns:a16="http://schemas.microsoft.com/office/drawing/2014/main" id="{B70620E7-9452-4090-A22B-7D7043BC018F}"/>
              </a:ext>
            </a:extLst>
          </p:cNvPr>
          <p:cNvSpPr>
            <a:spLocks noGrp="1"/>
          </p:cNvSpPr>
          <p:nvPr>
            <p:ph idx="1"/>
          </p:nvPr>
        </p:nvSpPr>
        <p:spPr>
          <a:xfrm>
            <a:off x="5566943" y="2133600"/>
            <a:ext cx="6005933" cy="3682583"/>
          </a:xfrm>
        </p:spPr>
        <p:txBody>
          <a:bodyPr>
            <a:normAutofit fontScale="92500" lnSpcReduction="20000"/>
          </a:bodyPr>
          <a:lstStyle/>
          <a:p>
            <a:r>
              <a:rPr lang="en-AU" dirty="0"/>
              <a:t>The main component of the application will  be communication because our users will need to be able communicate reliably to share files and encryption will be needed to keep the data being shared secured.</a:t>
            </a:r>
          </a:p>
          <a:p>
            <a:r>
              <a:rPr lang="en-AU" dirty="0"/>
              <a:t>There will be multiple ways to communicate from direct messaging to voice call. We will have chatrooms on the app where 1 user can share files with many other users. The number of users will depend on the size of the server.</a:t>
            </a:r>
          </a:p>
          <a:p>
            <a:pPr marL="0" indent="0">
              <a:buNone/>
            </a:pPr>
            <a:endParaRPr lang="en-AU" dirty="0"/>
          </a:p>
          <a:p>
            <a:pPr marL="0" indent="0">
              <a:buNone/>
            </a:pPr>
            <a:endParaRPr lang="en-AU" dirty="0"/>
          </a:p>
          <a:p>
            <a:pPr marL="0" indent="0">
              <a:buNone/>
            </a:pPr>
            <a:endParaRPr lang="en-GB" dirty="0"/>
          </a:p>
        </p:txBody>
      </p:sp>
      <p:pic>
        <p:nvPicPr>
          <p:cNvPr id="9" name="Picture 8">
            <a:extLst>
              <a:ext uri="{FF2B5EF4-FFF2-40B4-BE49-F238E27FC236}">
                <a16:creationId xmlns:a16="http://schemas.microsoft.com/office/drawing/2014/main" id="{A3A6EA15-09A4-4DC5-B11A-71A0DEEEEE4F}"/>
              </a:ext>
            </a:extLst>
          </p:cNvPr>
          <p:cNvPicPr>
            <a:picLocks noChangeAspect="1"/>
          </p:cNvPicPr>
          <p:nvPr/>
        </p:nvPicPr>
        <p:blipFill rotWithShape="1">
          <a:blip r:embed="rId2"/>
          <a:srcRect l="10962" r="18114" b="1"/>
          <a:stretch/>
        </p:blipFill>
        <p:spPr>
          <a:xfrm>
            <a:off x="20" y="-17929"/>
            <a:ext cx="4876780" cy="6875929"/>
          </a:xfrm>
          <a:prstGeom prst="rect">
            <a:avLst/>
          </a:prstGeom>
        </p:spPr>
      </p:pic>
    </p:spTree>
    <p:extLst>
      <p:ext uri="{BB962C8B-B14F-4D97-AF65-F5344CB8AC3E}">
        <p14:creationId xmlns:p14="http://schemas.microsoft.com/office/powerpoint/2010/main" val="3360750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2E01-141D-46DE-A5D8-77B67CEDD4E6}"/>
              </a:ext>
            </a:extLst>
          </p:cNvPr>
          <p:cNvSpPr>
            <a:spLocks noGrp="1"/>
          </p:cNvSpPr>
          <p:nvPr>
            <p:ph type="title"/>
          </p:nvPr>
        </p:nvSpPr>
        <p:spPr>
          <a:xfrm>
            <a:off x="1103312" y="452718"/>
            <a:ext cx="8947522" cy="1400530"/>
          </a:xfrm>
        </p:spPr>
        <p:txBody>
          <a:bodyPr/>
          <a:lstStyle/>
          <a:p>
            <a:r>
              <a:rPr lang="en-GB" dirty="0"/>
              <a:t>The process of sending data.</a:t>
            </a:r>
          </a:p>
        </p:txBody>
      </p:sp>
      <p:sp>
        <p:nvSpPr>
          <p:cNvPr id="3" name="Content Placeholder 2">
            <a:extLst>
              <a:ext uri="{FF2B5EF4-FFF2-40B4-BE49-F238E27FC236}">
                <a16:creationId xmlns:a16="http://schemas.microsoft.com/office/drawing/2014/main" id="{6DC73D48-C341-49A5-8BF4-173BF6D06736}"/>
              </a:ext>
            </a:extLst>
          </p:cNvPr>
          <p:cNvSpPr>
            <a:spLocks noGrp="1"/>
          </p:cNvSpPr>
          <p:nvPr>
            <p:ph idx="1"/>
          </p:nvPr>
        </p:nvSpPr>
        <p:spPr/>
        <p:txBody>
          <a:bodyPr>
            <a:normAutofit fontScale="92500" lnSpcReduction="20000"/>
          </a:bodyPr>
          <a:lstStyle/>
          <a:p>
            <a:r>
              <a:rPr lang="en-GB" dirty="0"/>
              <a:t>The user will send information through their own network using a packet which will have a source IP address and destination IP address. This will also include a source protocol and destination protocol (most likely on port 80 for the source protocol which is the HTTP port and 443 for the destination protocol on the server) </a:t>
            </a:r>
          </a:p>
          <a:p>
            <a:r>
              <a:rPr lang="en-GB" dirty="0"/>
              <a:t>The packet will travel within the users own internal network until it reaches the router and then it will be sent out to the ISP which will send the data to the server. The server will then send the packet to the API on the application . The API will send the data to the message handler which will in turn encrypt the data and secure it.</a:t>
            </a:r>
          </a:p>
          <a:p>
            <a:r>
              <a:rPr lang="en-GB" dirty="0"/>
              <a:t>One of two things will happen at this point depending on user input. The message will either be sent to a chatroom or it will be a direct message depending on user needs.</a:t>
            </a:r>
          </a:p>
          <a:p>
            <a:pPr marL="0" indent="0">
              <a:buNone/>
            </a:pPr>
            <a:endParaRPr lang="en-GB" dirty="0"/>
          </a:p>
          <a:p>
            <a:endParaRPr lang="en-GB" dirty="0"/>
          </a:p>
          <a:p>
            <a:endParaRPr lang="en-GB" dirty="0"/>
          </a:p>
        </p:txBody>
      </p:sp>
    </p:spTree>
    <p:extLst>
      <p:ext uri="{BB962C8B-B14F-4D97-AF65-F5344CB8AC3E}">
        <p14:creationId xmlns:p14="http://schemas.microsoft.com/office/powerpoint/2010/main" val="343323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2174-5D90-4791-B798-84851D9A7A3F}"/>
              </a:ext>
            </a:extLst>
          </p:cNvPr>
          <p:cNvSpPr>
            <a:spLocks noGrp="1"/>
          </p:cNvSpPr>
          <p:nvPr>
            <p:ph type="title"/>
          </p:nvPr>
        </p:nvSpPr>
        <p:spPr>
          <a:xfrm>
            <a:off x="187989" y="368715"/>
            <a:ext cx="10691265" cy="840443"/>
          </a:xfrm>
        </p:spPr>
        <p:txBody>
          <a:bodyPr>
            <a:normAutofit/>
          </a:bodyPr>
          <a:lstStyle/>
          <a:p>
            <a:r>
              <a:rPr lang="en-AU" dirty="0"/>
              <a:t>Abstraction of User communication</a:t>
            </a:r>
            <a:endParaRPr lang="en-GB" dirty="0"/>
          </a:p>
        </p:txBody>
      </p:sp>
      <p:sp>
        <p:nvSpPr>
          <p:cNvPr id="5" name="Rectangle 4">
            <a:extLst>
              <a:ext uri="{FF2B5EF4-FFF2-40B4-BE49-F238E27FC236}">
                <a16:creationId xmlns:a16="http://schemas.microsoft.com/office/drawing/2014/main" id="{9A2B1B06-7B15-4485-A073-933991A40E29}"/>
              </a:ext>
            </a:extLst>
          </p:cNvPr>
          <p:cNvSpPr/>
          <p:nvPr/>
        </p:nvSpPr>
        <p:spPr>
          <a:xfrm>
            <a:off x="152249" y="3156718"/>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Network</a:t>
            </a:r>
            <a:endParaRPr lang="en-GB" sz="1600"/>
          </a:p>
        </p:txBody>
      </p:sp>
      <p:sp>
        <p:nvSpPr>
          <p:cNvPr id="6" name="Rectangle 5">
            <a:extLst>
              <a:ext uri="{FF2B5EF4-FFF2-40B4-BE49-F238E27FC236}">
                <a16:creationId xmlns:a16="http://schemas.microsoft.com/office/drawing/2014/main" id="{C9B004FC-32B2-4561-819B-45478C412607}"/>
              </a:ext>
            </a:extLst>
          </p:cNvPr>
          <p:cNvSpPr/>
          <p:nvPr/>
        </p:nvSpPr>
        <p:spPr>
          <a:xfrm>
            <a:off x="2994893" y="1416477"/>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Server</a:t>
            </a:r>
          </a:p>
        </p:txBody>
      </p:sp>
      <p:sp>
        <p:nvSpPr>
          <p:cNvPr id="7" name="Rectangle 6">
            <a:extLst>
              <a:ext uri="{FF2B5EF4-FFF2-40B4-BE49-F238E27FC236}">
                <a16:creationId xmlns:a16="http://schemas.microsoft.com/office/drawing/2014/main" id="{99808922-9A8C-4C9D-BC6A-FF481C691405}"/>
              </a:ext>
            </a:extLst>
          </p:cNvPr>
          <p:cNvSpPr/>
          <p:nvPr/>
        </p:nvSpPr>
        <p:spPr>
          <a:xfrm>
            <a:off x="8262680" y="3254452"/>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Chatrooms</a:t>
            </a:r>
            <a:r>
              <a:rPr lang="en-GB" sz="1600"/>
              <a:t> </a:t>
            </a:r>
          </a:p>
        </p:txBody>
      </p:sp>
      <p:sp>
        <p:nvSpPr>
          <p:cNvPr id="8" name="Rectangle 7">
            <a:extLst>
              <a:ext uri="{FF2B5EF4-FFF2-40B4-BE49-F238E27FC236}">
                <a16:creationId xmlns:a16="http://schemas.microsoft.com/office/drawing/2014/main" id="{05665354-59CA-4A6B-A62C-A610F7DAD4AC}"/>
              </a:ext>
            </a:extLst>
          </p:cNvPr>
          <p:cNvSpPr/>
          <p:nvPr/>
        </p:nvSpPr>
        <p:spPr>
          <a:xfrm>
            <a:off x="5639727" y="4816723"/>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Encryption (Hiding Metadata and etc)</a:t>
            </a:r>
            <a:endParaRPr lang="en-GB" sz="1600" dirty="0"/>
          </a:p>
        </p:txBody>
      </p:sp>
      <p:sp>
        <p:nvSpPr>
          <p:cNvPr id="9" name="Rectangle 8">
            <a:extLst>
              <a:ext uri="{FF2B5EF4-FFF2-40B4-BE49-F238E27FC236}">
                <a16:creationId xmlns:a16="http://schemas.microsoft.com/office/drawing/2014/main" id="{D77FB3F0-A856-45A4-9FC4-1A6630F16EE4}"/>
              </a:ext>
            </a:extLst>
          </p:cNvPr>
          <p:cNvSpPr/>
          <p:nvPr/>
        </p:nvSpPr>
        <p:spPr>
          <a:xfrm>
            <a:off x="8262679" y="1419660"/>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Direct Massage</a:t>
            </a:r>
            <a:endParaRPr lang="en-GB" sz="1600"/>
          </a:p>
        </p:txBody>
      </p:sp>
      <p:pic>
        <p:nvPicPr>
          <p:cNvPr id="11" name="Picture 10" descr="Icon&#10;&#10;Description automatically generated">
            <a:extLst>
              <a:ext uri="{FF2B5EF4-FFF2-40B4-BE49-F238E27FC236}">
                <a16:creationId xmlns:a16="http://schemas.microsoft.com/office/drawing/2014/main" id="{3791FDB3-76DD-4AD7-A147-8718E6522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04" y="2357382"/>
            <a:ext cx="745435" cy="745435"/>
          </a:xfrm>
          <a:prstGeom prst="rect">
            <a:avLst/>
          </a:prstGeom>
        </p:spPr>
      </p:pic>
      <p:pic>
        <p:nvPicPr>
          <p:cNvPr id="13" name="Picture 12" descr="Icon&#10;&#10;Description automatically generated">
            <a:extLst>
              <a:ext uri="{FF2B5EF4-FFF2-40B4-BE49-F238E27FC236}">
                <a16:creationId xmlns:a16="http://schemas.microsoft.com/office/drawing/2014/main" id="{3C5ACDA9-34C4-4766-8DCC-62C3F0FAC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038" y="4059344"/>
            <a:ext cx="745435" cy="745435"/>
          </a:xfrm>
          <a:prstGeom prst="rect">
            <a:avLst/>
          </a:prstGeom>
        </p:spPr>
      </p:pic>
      <p:sp>
        <p:nvSpPr>
          <p:cNvPr id="14" name="Rectangle 13">
            <a:extLst>
              <a:ext uri="{FF2B5EF4-FFF2-40B4-BE49-F238E27FC236}">
                <a16:creationId xmlns:a16="http://schemas.microsoft.com/office/drawing/2014/main" id="{7D33406A-CF3A-439B-9D6C-CDC5FAA4AD09}"/>
              </a:ext>
            </a:extLst>
          </p:cNvPr>
          <p:cNvSpPr/>
          <p:nvPr/>
        </p:nvSpPr>
        <p:spPr>
          <a:xfrm>
            <a:off x="187989" y="4791235"/>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User</a:t>
            </a:r>
            <a:endParaRPr lang="en-GB" sz="1600"/>
          </a:p>
        </p:txBody>
      </p:sp>
      <p:pic>
        <p:nvPicPr>
          <p:cNvPr id="15" name="Picture 14" descr="Icon&#10;&#10;Description automatically generated">
            <a:extLst>
              <a:ext uri="{FF2B5EF4-FFF2-40B4-BE49-F238E27FC236}">
                <a16:creationId xmlns:a16="http://schemas.microsoft.com/office/drawing/2014/main" id="{00935EB9-6A90-40B1-8C46-588198623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861" y="1552465"/>
            <a:ext cx="745435" cy="745435"/>
          </a:xfrm>
          <a:prstGeom prst="rect">
            <a:avLst/>
          </a:prstGeom>
        </p:spPr>
      </p:pic>
      <p:sp>
        <p:nvSpPr>
          <p:cNvPr id="16" name="Rectangle 15">
            <a:extLst>
              <a:ext uri="{FF2B5EF4-FFF2-40B4-BE49-F238E27FC236}">
                <a16:creationId xmlns:a16="http://schemas.microsoft.com/office/drawing/2014/main" id="{6A15B318-6119-4D37-A25D-F91B7D9B2E90}"/>
              </a:ext>
            </a:extLst>
          </p:cNvPr>
          <p:cNvSpPr/>
          <p:nvPr/>
        </p:nvSpPr>
        <p:spPr>
          <a:xfrm>
            <a:off x="187989" y="1391196"/>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ISP</a:t>
            </a:r>
          </a:p>
        </p:txBody>
      </p:sp>
      <p:pic>
        <p:nvPicPr>
          <p:cNvPr id="17" name="Picture 16" descr="Icon&#10;&#10;Description automatically generated">
            <a:extLst>
              <a:ext uri="{FF2B5EF4-FFF2-40B4-BE49-F238E27FC236}">
                <a16:creationId xmlns:a16="http://schemas.microsoft.com/office/drawing/2014/main" id="{754945D8-3916-40F1-B8EF-0FA7AA3DE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940" y="2471201"/>
            <a:ext cx="745435" cy="745435"/>
          </a:xfrm>
          <a:prstGeom prst="rect">
            <a:avLst/>
          </a:prstGeom>
        </p:spPr>
      </p:pic>
      <p:pic>
        <p:nvPicPr>
          <p:cNvPr id="18" name="Picture 17" descr="Icon&#10;&#10;Description automatically generated">
            <a:extLst>
              <a:ext uri="{FF2B5EF4-FFF2-40B4-BE49-F238E27FC236}">
                <a16:creationId xmlns:a16="http://schemas.microsoft.com/office/drawing/2014/main" id="{23A12B75-220F-4A75-9FF2-3A0566154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520" y="3352188"/>
            <a:ext cx="745435" cy="745435"/>
          </a:xfrm>
          <a:prstGeom prst="rect">
            <a:avLst/>
          </a:prstGeom>
        </p:spPr>
      </p:pic>
      <p:cxnSp>
        <p:nvCxnSpPr>
          <p:cNvPr id="21" name="Straight Arrow Connector 20">
            <a:extLst>
              <a:ext uri="{FF2B5EF4-FFF2-40B4-BE49-F238E27FC236}">
                <a16:creationId xmlns:a16="http://schemas.microsoft.com/office/drawing/2014/main" id="{F75279B4-035F-4171-AE2B-97BD3DFA0E33}"/>
              </a:ext>
            </a:extLst>
          </p:cNvPr>
          <p:cNvCxnSpPr>
            <a:stCxn id="9" idx="2"/>
            <a:endCxn id="7" idx="0"/>
          </p:cNvCxnSpPr>
          <p:nvPr/>
        </p:nvCxnSpPr>
        <p:spPr>
          <a:xfrm>
            <a:off x="9117445" y="2360565"/>
            <a:ext cx="1" cy="8938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69D658E-619A-48E4-8349-144546819725}"/>
              </a:ext>
            </a:extLst>
          </p:cNvPr>
          <p:cNvSpPr/>
          <p:nvPr/>
        </p:nvSpPr>
        <p:spPr>
          <a:xfrm>
            <a:off x="8262679" y="4804779"/>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Voice Call</a:t>
            </a:r>
            <a:endParaRPr lang="en-GB" sz="1600"/>
          </a:p>
        </p:txBody>
      </p:sp>
      <p:cxnSp>
        <p:nvCxnSpPr>
          <p:cNvPr id="25" name="Straight Arrow Connector 24">
            <a:extLst>
              <a:ext uri="{FF2B5EF4-FFF2-40B4-BE49-F238E27FC236}">
                <a16:creationId xmlns:a16="http://schemas.microsoft.com/office/drawing/2014/main" id="{5ADCFFA3-0366-45D1-AA31-54547C846CC3}"/>
              </a:ext>
            </a:extLst>
          </p:cNvPr>
          <p:cNvCxnSpPr>
            <a:stCxn id="7" idx="2"/>
            <a:endCxn id="22" idx="0"/>
          </p:cNvCxnSpPr>
          <p:nvPr/>
        </p:nvCxnSpPr>
        <p:spPr>
          <a:xfrm flipH="1">
            <a:off x="9117445" y="4195357"/>
            <a:ext cx="1" cy="6094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4DD6E8B-F0E0-49BB-A7E2-0670226084EC}"/>
              </a:ext>
            </a:extLst>
          </p:cNvPr>
          <p:cNvSpPr/>
          <p:nvPr/>
        </p:nvSpPr>
        <p:spPr>
          <a:xfrm>
            <a:off x="2994891" y="3283838"/>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API</a:t>
            </a:r>
          </a:p>
          <a:p>
            <a:pPr algn="ctr"/>
            <a:r>
              <a:rPr lang="en-AU" sz="1600" dirty="0"/>
              <a:t>(Application Program interface)</a:t>
            </a:r>
            <a:endParaRPr lang="en-GB" sz="1600" dirty="0"/>
          </a:p>
        </p:txBody>
      </p:sp>
      <p:sp>
        <p:nvSpPr>
          <p:cNvPr id="32" name="Rectangle 31">
            <a:extLst>
              <a:ext uri="{FF2B5EF4-FFF2-40B4-BE49-F238E27FC236}">
                <a16:creationId xmlns:a16="http://schemas.microsoft.com/office/drawing/2014/main" id="{41313074-3DDA-487E-8145-BB26CC2E8C5B}"/>
              </a:ext>
            </a:extLst>
          </p:cNvPr>
          <p:cNvSpPr/>
          <p:nvPr/>
        </p:nvSpPr>
        <p:spPr>
          <a:xfrm>
            <a:off x="5639728" y="3254450"/>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Message Handler</a:t>
            </a:r>
            <a:endParaRPr lang="en-GB" sz="1600"/>
          </a:p>
        </p:txBody>
      </p:sp>
      <p:pic>
        <p:nvPicPr>
          <p:cNvPr id="33" name="Picture 32" descr="Icon&#10;&#10;Description automatically generated">
            <a:extLst>
              <a:ext uri="{FF2B5EF4-FFF2-40B4-BE49-F238E27FC236}">
                <a16:creationId xmlns:a16="http://schemas.microsoft.com/office/drawing/2014/main" id="{DBD2E2EF-B72A-4E1A-AAE9-62AF93353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6804" y="3304682"/>
            <a:ext cx="745435" cy="840443"/>
          </a:xfrm>
          <a:prstGeom prst="rect">
            <a:avLst/>
          </a:prstGeom>
        </p:spPr>
      </p:pic>
      <p:cxnSp>
        <p:nvCxnSpPr>
          <p:cNvPr id="35" name="Straight Arrow Connector 34">
            <a:extLst>
              <a:ext uri="{FF2B5EF4-FFF2-40B4-BE49-F238E27FC236}">
                <a16:creationId xmlns:a16="http://schemas.microsoft.com/office/drawing/2014/main" id="{35240F5D-8C5F-4E39-8D66-61D70E4DCCB8}"/>
              </a:ext>
            </a:extLst>
          </p:cNvPr>
          <p:cNvCxnSpPr>
            <a:cxnSpLocks/>
            <a:stCxn id="8" idx="0"/>
            <a:endCxn id="32" idx="2"/>
          </p:cNvCxnSpPr>
          <p:nvPr/>
        </p:nvCxnSpPr>
        <p:spPr>
          <a:xfrm flipV="1">
            <a:off x="6494493" y="4195355"/>
            <a:ext cx="1" cy="6213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33388B9B-C148-47E5-BB26-9BC407A8A640}"/>
              </a:ext>
            </a:extLst>
          </p:cNvPr>
          <p:cNvCxnSpPr>
            <a:cxnSpLocks/>
            <a:stCxn id="13" idx="3"/>
            <a:endCxn id="26" idx="1"/>
          </p:cNvCxnSpPr>
          <p:nvPr/>
        </p:nvCxnSpPr>
        <p:spPr>
          <a:xfrm>
            <a:off x="1415473" y="4432062"/>
            <a:ext cx="1579420" cy="873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E20D396-B99E-45F4-9E4B-6A81CD1BAA64}"/>
              </a:ext>
            </a:extLst>
          </p:cNvPr>
          <p:cNvSpPr/>
          <p:nvPr/>
        </p:nvSpPr>
        <p:spPr>
          <a:xfrm>
            <a:off x="2994893" y="4835083"/>
            <a:ext cx="1876415" cy="940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Packet</a:t>
            </a:r>
          </a:p>
          <a:p>
            <a:pPr algn="ctr"/>
            <a:r>
              <a:rPr lang="en-GB" sz="1600" dirty="0"/>
              <a:t>(Source/Destination IP and Port)</a:t>
            </a:r>
          </a:p>
        </p:txBody>
      </p:sp>
      <p:sp>
        <p:nvSpPr>
          <p:cNvPr id="29" name="Rectangle 28">
            <a:extLst>
              <a:ext uri="{FF2B5EF4-FFF2-40B4-BE49-F238E27FC236}">
                <a16:creationId xmlns:a16="http://schemas.microsoft.com/office/drawing/2014/main" id="{F0105D78-C68D-4137-987C-2E1D0F8BBAFD}"/>
              </a:ext>
            </a:extLst>
          </p:cNvPr>
          <p:cNvSpPr/>
          <p:nvPr/>
        </p:nvSpPr>
        <p:spPr>
          <a:xfrm>
            <a:off x="10482467" y="1416477"/>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Single Recipient</a:t>
            </a:r>
            <a:endParaRPr lang="en-GB" sz="1600"/>
          </a:p>
        </p:txBody>
      </p:sp>
      <p:sp>
        <p:nvSpPr>
          <p:cNvPr id="30" name="Rectangle 29">
            <a:extLst>
              <a:ext uri="{FF2B5EF4-FFF2-40B4-BE49-F238E27FC236}">
                <a16:creationId xmlns:a16="http://schemas.microsoft.com/office/drawing/2014/main" id="{66ED4D51-C763-41B0-997D-2129638DFCEC}"/>
              </a:ext>
            </a:extLst>
          </p:cNvPr>
          <p:cNvSpPr/>
          <p:nvPr/>
        </p:nvSpPr>
        <p:spPr>
          <a:xfrm>
            <a:off x="10482469" y="3251491"/>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Multiple Recipients</a:t>
            </a:r>
            <a:endParaRPr lang="en-GB" sz="1600"/>
          </a:p>
        </p:txBody>
      </p:sp>
      <p:sp>
        <p:nvSpPr>
          <p:cNvPr id="34" name="Rectangle 33">
            <a:extLst>
              <a:ext uri="{FF2B5EF4-FFF2-40B4-BE49-F238E27FC236}">
                <a16:creationId xmlns:a16="http://schemas.microsoft.com/office/drawing/2014/main" id="{69128898-4614-47B7-9587-755708D58EC3}"/>
              </a:ext>
            </a:extLst>
          </p:cNvPr>
          <p:cNvSpPr/>
          <p:nvPr/>
        </p:nvSpPr>
        <p:spPr>
          <a:xfrm>
            <a:off x="10482466" y="4804778"/>
            <a:ext cx="1709531" cy="940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a:t>Single/Multiple Recipients</a:t>
            </a:r>
            <a:endParaRPr lang="en-GB" sz="1600"/>
          </a:p>
        </p:txBody>
      </p:sp>
      <p:cxnSp>
        <p:nvCxnSpPr>
          <p:cNvPr id="24" name="Straight Arrow Connector 23">
            <a:extLst>
              <a:ext uri="{FF2B5EF4-FFF2-40B4-BE49-F238E27FC236}">
                <a16:creationId xmlns:a16="http://schemas.microsoft.com/office/drawing/2014/main" id="{B5C7B215-ABA5-4E06-BEE1-055B3E8E7C0B}"/>
              </a:ext>
            </a:extLst>
          </p:cNvPr>
          <p:cNvCxnSpPr>
            <a:stCxn id="9" idx="3"/>
            <a:endCxn id="29" idx="1"/>
          </p:cNvCxnSpPr>
          <p:nvPr/>
        </p:nvCxnSpPr>
        <p:spPr>
          <a:xfrm flipV="1">
            <a:off x="9972210" y="1886930"/>
            <a:ext cx="510257" cy="3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E13BE6C-3919-4E76-B612-951CD73CA2EC}"/>
              </a:ext>
            </a:extLst>
          </p:cNvPr>
          <p:cNvCxnSpPr>
            <a:stCxn id="7" idx="3"/>
            <a:endCxn id="30" idx="1"/>
          </p:cNvCxnSpPr>
          <p:nvPr/>
        </p:nvCxnSpPr>
        <p:spPr>
          <a:xfrm flipV="1">
            <a:off x="9972211" y="3721944"/>
            <a:ext cx="510258" cy="2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8953E5F-DD09-4AFF-B541-B1A497AE6940}"/>
              </a:ext>
            </a:extLst>
          </p:cNvPr>
          <p:cNvCxnSpPr>
            <a:stCxn id="22" idx="3"/>
            <a:endCxn id="34" idx="1"/>
          </p:cNvCxnSpPr>
          <p:nvPr/>
        </p:nvCxnSpPr>
        <p:spPr>
          <a:xfrm flipV="1">
            <a:off x="9972210" y="5275231"/>
            <a:ext cx="5102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42" descr="Icon&#10;&#10;Description automatically generated">
            <a:extLst>
              <a:ext uri="{FF2B5EF4-FFF2-40B4-BE49-F238E27FC236}">
                <a16:creationId xmlns:a16="http://schemas.microsoft.com/office/drawing/2014/main" id="{B2C3D2FF-2937-494C-911E-C092FAD8B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6804" y="1416477"/>
            <a:ext cx="745435" cy="840443"/>
          </a:xfrm>
          <a:prstGeom prst="rect">
            <a:avLst/>
          </a:prstGeom>
        </p:spPr>
      </p:pic>
      <p:pic>
        <p:nvPicPr>
          <p:cNvPr id="36" name="Picture 35" descr="Icon&#10;&#10;Description automatically generated">
            <a:extLst>
              <a:ext uri="{FF2B5EF4-FFF2-40B4-BE49-F238E27FC236}">
                <a16:creationId xmlns:a16="http://schemas.microsoft.com/office/drawing/2014/main" id="{9F7DBD8B-3917-479E-9670-FB358B868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796" y="4891697"/>
            <a:ext cx="745435" cy="840443"/>
          </a:xfrm>
          <a:prstGeom prst="rect">
            <a:avLst/>
          </a:prstGeom>
        </p:spPr>
      </p:pic>
    </p:spTree>
    <p:extLst>
      <p:ext uri="{BB962C8B-B14F-4D97-AF65-F5344CB8AC3E}">
        <p14:creationId xmlns:p14="http://schemas.microsoft.com/office/powerpoint/2010/main" val="942578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TotalTime>
  <Words>463</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 &amp; M (STANDS FOR MUSIC AND MESSAGGINING)</vt:lpstr>
      <vt:lpstr>Functions of the app</vt:lpstr>
      <vt:lpstr>Abstraction</vt:lpstr>
      <vt:lpstr>User Communication</vt:lpstr>
      <vt:lpstr>The process of sending data.</vt:lpstr>
      <vt:lpstr>Abstraction of User communication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SITE HERE)</dc:title>
  <dc:creator>Mohamed Ahmed Abdalla</dc:creator>
  <cp:lastModifiedBy>Mohamed Ahmed Abdalla</cp:lastModifiedBy>
  <cp:revision>25</cp:revision>
  <dcterms:created xsi:type="dcterms:W3CDTF">2021-10-19T22:37:12Z</dcterms:created>
  <dcterms:modified xsi:type="dcterms:W3CDTF">2021-11-24T15:57:03Z</dcterms:modified>
</cp:coreProperties>
</file>