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8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elecomCustomerChurnAnalysis_16800850567130/TelecomCustomerChur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CE43A7B-9332-45C2-B8DF-772F9EF5B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Telecom Customer Churn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34AF585-C981-46A8-9A0D-F1DBC2BCF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9/3/2023 9:11:37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elecom Customer Churn">
            <a:extLst>
              <a:ext uri="{FF2B5EF4-FFF2-40B4-BE49-F238E27FC236}">
                <a16:creationId xmlns:a16="http://schemas.microsoft.com/office/drawing/2014/main" id="{95DA36C9-FED8-4AE5-B300-9B5F0D91DC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3"/>
          <a:stretch/>
        </p:blipFill>
        <p:spPr>
          <a:xfrm>
            <a:off x="3095893" y="0"/>
            <a:ext cx="6000213" cy="67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Telecom Customer Churn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Analysis</dc:title>
  <dc:creator/>
  <cp:lastModifiedBy>معاذ محمد فتح الله احمد</cp:lastModifiedBy>
  <cp:revision>2</cp:revision>
  <dcterms:created xsi:type="dcterms:W3CDTF">2023-09-03T09:11:37Z</dcterms:created>
  <dcterms:modified xsi:type="dcterms:W3CDTF">2023-09-03T09:14:12Z</dcterms:modified>
</cp:coreProperties>
</file>