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60" r:id="rId3"/>
    <p:sldId id="263" r:id="rId4"/>
    <p:sldId id="327" r:id="rId5"/>
    <p:sldId id="265" r:id="rId6"/>
    <p:sldId id="328" r:id="rId7"/>
    <p:sldId id="285" r:id="rId8"/>
    <p:sldId id="329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Barlow Medium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41C14-55DF-4290-9791-B1979CD1479B}">
  <a:tblStyle styleId="{1A341C14-55DF-4290-9791-B1979CD14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605" y="91"/>
      </p:cViewPr>
      <p:guideLst>
        <p:guide orient="horz" pos="7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4" name="Google Shape;4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4" name="Google Shape;4654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31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4" name="Google Shape;4754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41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" name="Google Shape;5570;gdb0f9523d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1" name="Google Shape;5571;gdb0f9523d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4" name="Google Shape;4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6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-693706" y="-136639"/>
            <a:ext cx="10248151" cy="5426914"/>
            <a:chOff x="-496775" y="0"/>
            <a:chExt cx="9640782" cy="5105282"/>
          </a:xfrm>
        </p:grpSpPr>
        <p:sp>
          <p:nvSpPr>
            <p:cNvPr id="10" name="Google Shape;10;p2"/>
            <p:cNvSpPr/>
            <p:nvPr/>
          </p:nvSpPr>
          <p:spPr>
            <a:xfrm>
              <a:off x="-496775" y="0"/>
              <a:ext cx="9640782" cy="4116582"/>
            </a:xfrm>
            <a:custGeom>
              <a:avLst/>
              <a:gdLst/>
              <a:ahLst/>
              <a:cxnLst/>
              <a:rect l="l" t="t" r="r" b="b"/>
              <a:pathLst>
                <a:path w="158938" h="67866" extrusionOk="0">
                  <a:moveTo>
                    <a:pt x="62306" y="7430"/>
                  </a:moveTo>
                  <a:cubicBezTo>
                    <a:pt x="62627" y="7430"/>
                    <a:pt x="62877" y="7680"/>
                    <a:pt x="62877" y="8013"/>
                  </a:cubicBezTo>
                  <a:cubicBezTo>
                    <a:pt x="62877" y="8334"/>
                    <a:pt x="62627" y="8596"/>
                    <a:pt x="62306" y="8596"/>
                  </a:cubicBezTo>
                  <a:cubicBezTo>
                    <a:pt x="61973" y="8596"/>
                    <a:pt x="61723" y="8334"/>
                    <a:pt x="61723" y="8013"/>
                  </a:cubicBezTo>
                  <a:cubicBezTo>
                    <a:pt x="61723" y="7680"/>
                    <a:pt x="61984" y="7430"/>
                    <a:pt x="62306" y="7430"/>
                  </a:cubicBezTo>
                  <a:close/>
                  <a:moveTo>
                    <a:pt x="64247" y="9346"/>
                  </a:moveTo>
                  <a:cubicBezTo>
                    <a:pt x="64568" y="9346"/>
                    <a:pt x="64830" y="9608"/>
                    <a:pt x="64830" y="9930"/>
                  </a:cubicBezTo>
                  <a:cubicBezTo>
                    <a:pt x="64830" y="10263"/>
                    <a:pt x="64580" y="10513"/>
                    <a:pt x="64247" y="10513"/>
                  </a:cubicBezTo>
                  <a:cubicBezTo>
                    <a:pt x="63925" y="10513"/>
                    <a:pt x="63675" y="10263"/>
                    <a:pt x="63675" y="9930"/>
                  </a:cubicBezTo>
                  <a:cubicBezTo>
                    <a:pt x="63675" y="9608"/>
                    <a:pt x="63937" y="9346"/>
                    <a:pt x="64247" y="9346"/>
                  </a:cubicBezTo>
                  <a:close/>
                  <a:moveTo>
                    <a:pt x="149079" y="226"/>
                  </a:moveTo>
                  <a:lnTo>
                    <a:pt x="149079" y="17550"/>
                  </a:lnTo>
                  <a:lnTo>
                    <a:pt x="112741" y="17550"/>
                  </a:lnTo>
                  <a:lnTo>
                    <a:pt x="104466" y="9216"/>
                  </a:lnTo>
                  <a:lnTo>
                    <a:pt x="77677" y="9216"/>
                  </a:lnTo>
                  <a:lnTo>
                    <a:pt x="74891" y="12013"/>
                  </a:lnTo>
                  <a:lnTo>
                    <a:pt x="61306" y="12013"/>
                  </a:lnTo>
                  <a:lnTo>
                    <a:pt x="59341" y="10037"/>
                  </a:lnTo>
                  <a:lnTo>
                    <a:pt x="63461" y="10037"/>
                  </a:lnTo>
                  <a:cubicBezTo>
                    <a:pt x="63520" y="10418"/>
                    <a:pt x="63854" y="10716"/>
                    <a:pt x="64247" y="10716"/>
                  </a:cubicBezTo>
                  <a:cubicBezTo>
                    <a:pt x="64699" y="10716"/>
                    <a:pt x="65056" y="10359"/>
                    <a:pt x="65056" y="9918"/>
                  </a:cubicBezTo>
                  <a:cubicBezTo>
                    <a:pt x="65056" y="9466"/>
                    <a:pt x="64699" y="9108"/>
                    <a:pt x="64247" y="9108"/>
                  </a:cubicBezTo>
                  <a:cubicBezTo>
                    <a:pt x="63830" y="9108"/>
                    <a:pt x="63508" y="9406"/>
                    <a:pt x="63461" y="9811"/>
                  </a:cubicBezTo>
                  <a:lnTo>
                    <a:pt x="59115" y="9811"/>
                  </a:lnTo>
                  <a:lnTo>
                    <a:pt x="57436" y="8108"/>
                  </a:lnTo>
                  <a:lnTo>
                    <a:pt x="61508" y="8108"/>
                  </a:lnTo>
                  <a:cubicBezTo>
                    <a:pt x="61556" y="8513"/>
                    <a:pt x="61901" y="8811"/>
                    <a:pt x="62306" y="8811"/>
                  </a:cubicBezTo>
                  <a:cubicBezTo>
                    <a:pt x="62746" y="8811"/>
                    <a:pt x="63104" y="8454"/>
                    <a:pt x="63104" y="8013"/>
                  </a:cubicBezTo>
                  <a:cubicBezTo>
                    <a:pt x="63104" y="7561"/>
                    <a:pt x="62746" y="7203"/>
                    <a:pt x="62306" y="7203"/>
                  </a:cubicBezTo>
                  <a:cubicBezTo>
                    <a:pt x="61901" y="7203"/>
                    <a:pt x="61568" y="7501"/>
                    <a:pt x="61508" y="7894"/>
                  </a:cubicBezTo>
                  <a:lnTo>
                    <a:pt x="57210" y="7894"/>
                  </a:lnTo>
                  <a:lnTo>
                    <a:pt x="49590" y="226"/>
                  </a:lnTo>
                  <a:close/>
                  <a:moveTo>
                    <a:pt x="149067" y="17848"/>
                  </a:moveTo>
                  <a:lnTo>
                    <a:pt x="149067" y="19467"/>
                  </a:lnTo>
                  <a:lnTo>
                    <a:pt x="114646" y="19467"/>
                  </a:lnTo>
                  <a:lnTo>
                    <a:pt x="113038" y="17848"/>
                  </a:lnTo>
                  <a:close/>
                  <a:moveTo>
                    <a:pt x="132208" y="26396"/>
                  </a:moveTo>
                  <a:cubicBezTo>
                    <a:pt x="133803" y="26396"/>
                    <a:pt x="135267" y="26932"/>
                    <a:pt x="136458" y="27837"/>
                  </a:cubicBezTo>
                  <a:lnTo>
                    <a:pt x="127921" y="27837"/>
                  </a:lnTo>
                  <a:cubicBezTo>
                    <a:pt x="129112" y="26932"/>
                    <a:pt x="130600" y="26396"/>
                    <a:pt x="132208" y="26396"/>
                  </a:cubicBezTo>
                  <a:close/>
                  <a:moveTo>
                    <a:pt x="61830" y="26360"/>
                  </a:moveTo>
                  <a:lnTo>
                    <a:pt x="59044" y="29158"/>
                  </a:lnTo>
                  <a:lnTo>
                    <a:pt x="45661" y="29158"/>
                  </a:lnTo>
                  <a:lnTo>
                    <a:pt x="48459" y="26360"/>
                  </a:lnTo>
                  <a:close/>
                  <a:moveTo>
                    <a:pt x="113181" y="31456"/>
                  </a:moveTo>
                  <a:cubicBezTo>
                    <a:pt x="113336" y="31456"/>
                    <a:pt x="113443" y="31552"/>
                    <a:pt x="113443" y="31706"/>
                  </a:cubicBezTo>
                  <a:cubicBezTo>
                    <a:pt x="113443" y="31837"/>
                    <a:pt x="113324" y="31956"/>
                    <a:pt x="113181" y="31956"/>
                  </a:cubicBezTo>
                  <a:cubicBezTo>
                    <a:pt x="113050" y="31956"/>
                    <a:pt x="112931" y="31837"/>
                    <a:pt x="112931" y="31706"/>
                  </a:cubicBezTo>
                  <a:cubicBezTo>
                    <a:pt x="112931" y="31575"/>
                    <a:pt x="113050" y="31456"/>
                    <a:pt x="113181" y="31456"/>
                  </a:cubicBezTo>
                  <a:close/>
                  <a:moveTo>
                    <a:pt x="113181" y="33207"/>
                  </a:moveTo>
                  <a:cubicBezTo>
                    <a:pt x="113265" y="33207"/>
                    <a:pt x="113336" y="33242"/>
                    <a:pt x="113372" y="33302"/>
                  </a:cubicBezTo>
                  <a:cubicBezTo>
                    <a:pt x="113419" y="33338"/>
                    <a:pt x="113431" y="33397"/>
                    <a:pt x="113431" y="33457"/>
                  </a:cubicBezTo>
                  <a:cubicBezTo>
                    <a:pt x="113443" y="33588"/>
                    <a:pt x="113324" y="33719"/>
                    <a:pt x="113181" y="33719"/>
                  </a:cubicBezTo>
                  <a:cubicBezTo>
                    <a:pt x="113050" y="33719"/>
                    <a:pt x="112931" y="33588"/>
                    <a:pt x="112931" y="33457"/>
                  </a:cubicBezTo>
                  <a:cubicBezTo>
                    <a:pt x="112931" y="33326"/>
                    <a:pt x="113050" y="33207"/>
                    <a:pt x="113181" y="33207"/>
                  </a:cubicBezTo>
                  <a:close/>
                  <a:moveTo>
                    <a:pt x="62020" y="31659"/>
                  </a:moveTo>
                  <a:lnTo>
                    <a:pt x="59341" y="34338"/>
                  </a:lnTo>
                  <a:cubicBezTo>
                    <a:pt x="59329" y="34326"/>
                    <a:pt x="59306" y="34326"/>
                    <a:pt x="59282" y="34326"/>
                  </a:cubicBezTo>
                  <a:lnTo>
                    <a:pt x="31350" y="34326"/>
                  </a:lnTo>
                  <a:lnTo>
                    <a:pt x="28683" y="31659"/>
                  </a:lnTo>
                  <a:close/>
                  <a:moveTo>
                    <a:pt x="113181" y="34969"/>
                  </a:moveTo>
                  <a:cubicBezTo>
                    <a:pt x="113336" y="34969"/>
                    <a:pt x="113443" y="35064"/>
                    <a:pt x="113443" y="35219"/>
                  </a:cubicBezTo>
                  <a:cubicBezTo>
                    <a:pt x="113443" y="35350"/>
                    <a:pt x="113324" y="35469"/>
                    <a:pt x="113181" y="35469"/>
                  </a:cubicBezTo>
                  <a:cubicBezTo>
                    <a:pt x="113050" y="35469"/>
                    <a:pt x="112931" y="35350"/>
                    <a:pt x="112931" y="35219"/>
                  </a:cubicBezTo>
                  <a:cubicBezTo>
                    <a:pt x="112931" y="35088"/>
                    <a:pt x="113050" y="34969"/>
                    <a:pt x="113181" y="34969"/>
                  </a:cubicBezTo>
                  <a:close/>
                  <a:moveTo>
                    <a:pt x="93679" y="31659"/>
                  </a:moveTo>
                  <a:lnTo>
                    <a:pt x="97989" y="36005"/>
                  </a:lnTo>
                  <a:lnTo>
                    <a:pt x="74426" y="36005"/>
                  </a:lnTo>
                  <a:lnTo>
                    <a:pt x="70081" y="31659"/>
                  </a:lnTo>
                  <a:close/>
                  <a:moveTo>
                    <a:pt x="136815" y="28135"/>
                  </a:moveTo>
                  <a:cubicBezTo>
                    <a:pt x="138304" y="29420"/>
                    <a:pt x="139256" y="31349"/>
                    <a:pt x="139268" y="33469"/>
                  </a:cubicBezTo>
                  <a:cubicBezTo>
                    <a:pt x="139280" y="37374"/>
                    <a:pt x="136089" y="40565"/>
                    <a:pt x="132196" y="40565"/>
                  </a:cubicBezTo>
                  <a:cubicBezTo>
                    <a:pt x="128886" y="40565"/>
                    <a:pt x="126100" y="38302"/>
                    <a:pt x="125326" y="35231"/>
                  </a:cubicBezTo>
                  <a:lnTo>
                    <a:pt x="125326" y="35219"/>
                  </a:lnTo>
                  <a:cubicBezTo>
                    <a:pt x="125326" y="35183"/>
                    <a:pt x="125314" y="35159"/>
                    <a:pt x="125302" y="35135"/>
                  </a:cubicBezTo>
                  <a:cubicBezTo>
                    <a:pt x="125171" y="34600"/>
                    <a:pt x="125111" y="34052"/>
                    <a:pt x="125111" y="33469"/>
                  </a:cubicBezTo>
                  <a:cubicBezTo>
                    <a:pt x="125111" y="31349"/>
                    <a:pt x="126064" y="29420"/>
                    <a:pt x="127552" y="28135"/>
                  </a:cubicBezTo>
                  <a:close/>
                  <a:moveTo>
                    <a:pt x="87511" y="17848"/>
                  </a:moveTo>
                  <a:lnTo>
                    <a:pt x="112634" y="42970"/>
                  </a:lnTo>
                  <a:lnTo>
                    <a:pt x="105311" y="42970"/>
                  </a:lnTo>
                  <a:lnTo>
                    <a:pt x="93834" y="31409"/>
                  </a:lnTo>
                  <a:cubicBezTo>
                    <a:pt x="93810" y="31373"/>
                    <a:pt x="93774" y="31361"/>
                    <a:pt x="93727" y="31361"/>
                  </a:cubicBezTo>
                  <a:lnTo>
                    <a:pt x="60234" y="31361"/>
                  </a:lnTo>
                  <a:lnTo>
                    <a:pt x="66259" y="25337"/>
                  </a:lnTo>
                  <a:lnTo>
                    <a:pt x="76891" y="25337"/>
                  </a:lnTo>
                  <a:cubicBezTo>
                    <a:pt x="76927" y="25337"/>
                    <a:pt x="76963" y="25325"/>
                    <a:pt x="76986" y="25289"/>
                  </a:cubicBezTo>
                  <a:lnTo>
                    <a:pt x="84428" y="17848"/>
                  </a:lnTo>
                  <a:close/>
                  <a:moveTo>
                    <a:pt x="120420" y="46946"/>
                  </a:moveTo>
                  <a:cubicBezTo>
                    <a:pt x="120599" y="46946"/>
                    <a:pt x="120730" y="47089"/>
                    <a:pt x="120730" y="47256"/>
                  </a:cubicBezTo>
                  <a:cubicBezTo>
                    <a:pt x="120730" y="47423"/>
                    <a:pt x="120587" y="47565"/>
                    <a:pt x="120420" y="47565"/>
                  </a:cubicBezTo>
                  <a:cubicBezTo>
                    <a:pt x="120254" y="47565"/>
                    <a:pt x="120111" y="47423"/>
                    <a:pt x="120111" y="47256"/>
                  </a:cubicBezTo>
                  <a:cubicBezTo>
                    <a:pt x="120111" y="47089"/>
                    <a:pt x="120242" y="46946"/>
                    <a:pt x="120420" y="46946"/>
                  </a:cubicBezTo>
                  <a:close/>
                  <a:moveTo>
                    <a:pt x="64937" y="31659"/>
                  </a:moveTo>
                  <a:lnTo>
                    <a:pt x="53210" y="43386"/>
                  </a:lnTo>
                  <a:lnTo>
                    <a:pt x="46078" y="43386"/>
                  </a:lnTo>
                  <a:cubicBezTo>
                    <a:pt x="46030" y="43386"/>
                    <a:pt x="46006" y="43398"/>
                    <a:pt x="45971" y="43434"/>
                  </a:cubicBezTo>
                  <a:lnTo>
                    <a:pt x="40970" y="48435"/>
                  </a:lnTo>
                  <a:lnTo>
                    <a:pt x="36588" y="48435"/>
                  </a:lnTo>
                  <a:lnTo>
                    <a:pt x="44816" y="40207"/>
                  </a:lnTo>
                  <a:lnTo>
                    <a:pt x="53829" y="40207"/>
                  </a:lnTo>
                  <a:cubicBezTo>
                    <a:pt x="53876" y="40207"/>
                    <a:pt x="53912" y="40184"/>
                    <a:pt x="53936" y="40160"/>
                  </a:cubicBezTo>
                  <a:lnTo>
                    <a:pt x="62437" y="31659"/>
                  </a:lnTo>
                  <a:close/>
                  <a:moveTo>
                    <a:pt x="87845" y="43684"/>
                  </a:moveTo>
                  <a:lnTo>
                    <a:pt x="92584" y="48435"/>
                  </a:lnTo>
                  <a:lnTo>
                    <a:pt x="41387" y="48435"/>
                  </a:lnTo>
                  <a:lnTo>
                    <a:pt x="46137" y="43684"/>
                  </a:lnTo>
                  <a:close/>
                  <a:moveTo>
                    <a:pt x="120420" y="48589"/>
                  </a:moveTo>
                  <a:cubicBezTo>
                    <a:pt x="120599" y="48589"/>
                    <a:pt x="120730" y="48744"/>
                    <a:pt x="120730" y="48911"/>
                  </a:cubicBezTo>
                  <a:cubicBezTo>
                    <a:pt x="120730" y="49078"/>
                    <a:pt x="120587" y="49220"/>
                    <a:pt x="120420" y="49220"/>
                  </a:cubicBezTo>
                  <a:cubicBezTo>
                    <a:pt x="120254" y="49220"/>
                    <a:pt x="120111" y="49078"/>
                    <a:pt x="120111" y="48911"/>
                  </a:cubicBezTo>
                  <a:cubicBezTo>
                    <a:pt x="120111" y="48744"/>
                    <a:pt x="120242" y="48589"/>
                    <a:pt x="120420" y="48589"/>
                  </a:cubicBezTo>
                  <a:close/>
                  <a:moveTo>
                    <a:pt x="127802" y="54162"/>
                  </a:moveTo>
                  <a:lnTo>
                    <a:pt x="127231" y="54733"/>
                  </a:lnTo>
                  <a:lnTo>
                    <a:pt x="127231" y="54162"/>
                  </a:lnTo>
                  <a:close/>
                  <a:moveTo>
                    <a:pt x="126897" y="53245"/>
                  </a:moveTo>
                  <a:cubicBezTo>
                    <a:pt x="126921" y="53245"/>
                    <a:pt x="126933" y="53269"/>
                    <a:pt x="126933" y="53280"/>
                  </a:cubicBezTo>
                  <a:lnTo>
                    <a:pt x="126933" y="54757"/>
                  </a:lnTo>
                  <a:cubicBezTo>
                    <a:pt x="126933" y="54781"/>
                    <a:pt x="126909" y="54804"/>
                    <a:pt x="126897" y="54804"/>
                  </a:cubicBezTo>
                  <a:lnTo>
                    <a:pt x="125207" y="54804"/>
                  </a:lnTo>
                  <a:cubicBezTo>
                    <a:pt x="125183" y="54804"/>
                    <a:pt x="125171" y="54769"/>
                    <a:pt x="125171" y="54757"/>
                  </a:cubicBezTo>
                  <a:lnTo>
                    <a:pt x="125171" y="53280"/>
                  </a:lnTo>
                  <a:cubicBezTo>
                    <a:pt x="125171" y="53257"/>
                    <a:pt x="125195" y="53245"/>
                    <a:pt x="125207" y="53245"/>
                  </a:cubicBezTo>
                  <a:close/>
                  <a:moveTo>
                    <a:pt x="80356" y="52626"/>
                  </a:moveTo>
                  <a:lnTo>
                    <a:pt x="82642" y="54935"/>
                  </a:lnTo>
                  <a:lnTo>
                    <a:pt x="62818" y="54935"/>
                  </a:lnTo>
                  <a:lnTo>
                    <a:pt x="60520" y="52626"/>
                  </a:lnTo>
                  <a:close/>
                  <a:moveTo>
                    <a:pt x="126147" y="55816"/>
                  </a:moveTo>
                  <a:lnTo>
                    <a:pt x="125159" y="56793"/>
                  </a:lnTo>
                  <a:lnTo>
                    <a:pt x="125159" y="55864"/>
                  </a:lnTo>
                  <a:lnTo>
                    <a:pt x="125171" y="55864"/>
                  </a:lnTo>
                  <a:cubicBezTo>
                    <a:pt x="125171" y="55828"/>
                    <a:pt x="125195" y="55816"/>
                    <a:pt x="125207" y="55816"/>
                  </a:cubicBezTo>
                  <a:close/>
                  <a:moveTo>
                    <a:pt x="126897" y="55816"/>
                  </a:moveTo>
                  <a:cubicBezTo>
                    <a:pt x="126921" y="55816"/>
                    <a:pt x="126933" y="55840"/>
                    <a:pt x="126933" y="55864"/>
                  </a:cubicBezTo>
                  <a:lnTo>
                    <a:pt x="126933" y="57329"/>
                  </a:lnTo>
                  <a:cubicBezTo>
                    <a:pt x="126933" y="57364"/>
                    <a:pt x="126909" y="57376"/>
                    <a:pt x="126897" y="57376"/>
                  </a:cubicBezTo>
                  <a:lnTo>
                    <a:pt x="125207" y="57376"/>
                  </a:lnTo>
                  <a:cubicBezTo>
                    <a:pt x="125183" y="57376"/>
                    <a:pt x="125171" y="57352"/>
                    <a:pt x="125171" y="57329"/>
                  </a:cubicBezTo>
                  <a:lnTo>
                    <a:pt x="125171" y="57210"/>
                  </a:lnTo>
                  <a:lnTo>
                    <a:pt x="126564" y="55816"/>
                  </a:lnTo>
                  <a:close/>
                  <a:moveTo>
                    <a:pt x="117849" y="45744"/>
                  </a:moveTo>
                  <a:lnTo>
                    <a:pt x="109990" y="53602"/>
                  </a:lnTo>
                  <a:cubicBezTo>
                    <a:pt x="109955" y="53626"/>
                    <a:pt x="109943" y="53661"/>
                    <a:pt x="109943" y="53697"/>
                  </a:cubicBezTo>
                  <a:lnTo>
                    <a:pt x="109943" y="58019"/>
                  </a:lnTo>
                  <a:lnTo>
                    <a:pt x="105168" y="58019"/>
                  </a:lnTo>
                  <a:cubicBezTo>
                    <a:pt x="105121" y="58019"/>
                    <a:pt x="105085" y="58031"/>
                    <a:pt x="105061" y="58067"/>
                  </a:cubicBezTo>
                  <a:lnTo>
                    <a:pt x="103156" y="59972"/>
                  </a:lnTo>
                  <a:cubicBezTo>
                    <a:pt x="103144" y="59972"/>
                    <a:pt x="103121" y="59948"/>
                    <a:pt x="103109" y="59948"/>
                  </a:cubicBezTo>
                  <a:lnTo>
                    <a:pt x="97798" y="59948"/>
                  </a:lnTo>
                  <a:lnTo>
                    <a:pt x="86571" y="48732"/>
                  </a:lnTo>
                  <a:lnTo>
                    <a:pt x="98322" y="48732"/>
                  </a:lnTo>
                  <a:lnTo>
                    <a:pt x="99394" y="49816"/>
                  </a:lnTo>
                  <a:cubicBezTo>
                    <a:pt x="99418" y="49851"/>
                    <a:pt x="99453" y="49863"/>
                    <a:pt x="99489" y="49863"/>
                  </a:cubicBezTo>
                  <a:lnTo>
                    <a:pt x="109514" y="49863"/>
                  </a:lnTo>
                  <a:cubicBezTo>
                    <a:pt x="109550" y="49863"/>
                    <a:pt x="109598" y="49851"/>
                    <a:pt x="109609" y="49816"/>
                  </a:cubicBezTo>
                  <a:lnTo>
                    <a:pt x="113658" y="45744"/>
                  </a:lnTo>
                  <a:close/>
                  <a:moveTo>
                    <a:pt x="113229" y="59698"/>
                  </a:moveTo>
                  <a:cubicBezTo>
                    <a:pt x="113348" y="59698"/>
                    <a:pt x="113455" y="59805"/>
                    <a:pt x="113455" y="59924"/>
                  </a:cubicBezTo>
                  <a:cubicBezTo>
                    <a:pt x="113455" y="60043"/>
                    <a:pt x="113348" y="60150"/>
                    <a:pt x="113229" y="60150"/>
                  </a:cubicBezTo>
                  <a:cubicBezTo>
                    <a:pt x="113110" y="60150"/>
                    <a:pt x="113003" y="60043"/>
                    <a:pt x="113003" y="59924"/>
                  </a:cubicBezTo>
                  <a:cubicBezTo>
                    <a:pt x="113003" y="59805"/>
                    <a:pt x="113110" y="59698"/>
                    <a:pt x="113229" y="59698"/>
                  </a:cubicBezTo>
                  <a:close/>
                  <a:moveTo>
                    <a:pt x="99453" y="61782"/>
                  </a:moveTo>
                  <a:cubicBezTo>
                    <a:pt x="99572" y="61782"/>
                    <a:pt x="99668" y="61889"/>
                    <a:pt x="99668" y="62008"/>
                  </a:cubicBezTo>
                  <a:cubicBezTo>
                    <a:pt x="99668" y="62127"/>
                    <a:pt x="99572" y="62234"/>
                    <a:pt x="99453" y="62234"/>
                  </a:cubicBezTo>
                  <a:cubicBezTo>
                    <a:pt x="99334" y="62234"/>
                    <a:pt x="99227" y="62127"/>
                    <a:pt x="99227" y="62008"/>
                  </a:cubicBezTo>
                  <a:cubicBezTo>
                    <a:pt x="99227" y="61889"/>
                    <a:pt x="99334" y="61782"/>
                    <a:pt x="99453" y="61782"/>
                  </a:cubicBezTo>
                  <a:close/>
                  <a:moveTo>
                    <a:pt x="94108" y="61246"/>
                  </a:moveTo>
                  <a:cubicBezTo>
                    <a:pt x="94250" y="61246"/>
                    <a:pt x="94405" y="61305"/>
                    <a:pt x="94512" y="61424"/>
                  </a:cubicBezTo>
                  <a:cubicBezTo>
                    <a:pt x="94727" y="61651"/>
                    <a:pt x="94727" y="62008"/>
                    <a:pt x="94512" y="62222"/>
                  </a:cubicBezTo>
                  <a:cubicBezTo>
                    <a:pt x="94399" y="62335"/>
                    <a:pt x="94253" y="62392"/>
                    <a:pt x="94108" y="62392"/>
                  </a:cubicBezTo>
                  <a:cubicBezTo>
                    <a:pt x="93962" y="62392"/>
                    <a:pt x="93816" y="62335"/>
                    <a:pt x="93703" y="62222"/>
                  </a:cubicBezTo>
                  <a:cubicBezTo>
                    <a:pt x="93476" y="61996"/>
                    <a:pt x="93476" y="61651"/>
                    <a:pt x="93715" y="61412"/>
                  </a:cubicBezTo>
                  <a:cubicBezTo>
                    <a:pt x="93810" y="61305"/>
                    <a:pt x="93953" y="61246"/>
                    <a:pt x="94108" y="61246"/>
                  </a:cubicBezTo>
                  <a:close/>
                  <a:moveTo>
                    <a:pt x="88357" y="64032"/>
                  </a:moveTo>
                  <a:cubicBezTo>
                    <a:pt x="88476" y="64032"/>
                    <a:pt x="88583" y="64139"/>
                    <a:pt x="88583" y="64258"/>
                  </a:cubicBezTo>
                  <a:cubicBezTo>
                    <a:pt x="88583" y="64377"/>
                    <a:pt x="88476" y="64472"/>
                    <a:pt x="88357" y="64472"/>
                  </a:cubicBezTo>
                  <a:cubicBezTo>
                    <a:pt x="88238" y="64472"/>
                    <a:pt x="88142" y="64377"/>
                    <a:pt x="88142" y="64258"/>
                  </a:cubicBezTo>
                  <a:cubicBezTo>
                    <a:pt x="88142" y="64139"/>
                    <a:pt x="88238" y="64032"/>
                    <a:pt x="88357" y="64032"/>
                  </a:cubicBezTo>
                  <a:close/>
                  <a:moveTo>
                    <a:pt x="57555" y="52626"/>
                  </a:moveTo>
                  <a:lnTo>
                    <a:pt x="71093" y="66175"/>
                  </a:lnTo>
                  <a:lnTo>
                    <a:pt x="69878" y="66175"/>
                  </a:lnTo>
                  <a:lnTo>
                    <a:pt x="56329" y="52626"/>
                  </a:lnTo>
                  <a:close/>
                  <a:moveTo>
                    <a:pt x="98267" y="65394"/>
                  </a:moveTo>
                  <a:cubicBezTo>
                    <a:pt x="98410" y="65394"/>
                    <a:pt x="98550" y="65444"/>
                    <a:pt x="98656" y="65544"/>
                  </a:cubicBezTo>
                  <a:cubicBezTo>
                    <a:pt x="98763" y="65651"/>
                    <a:pt x="98822" y="65794"/>
                    <a:pt x="98822" y="65949"/>
                  </a:cubicBezTo>
                  <a:cubicBezTo>
                    <a:pt x="98822" y="66092"/>
                    <a:pt x="98763" y="66246"/>
                    <a:pt x="98656" y="66354"/>
                  </a:cubicBezTo>
                  <a:cubicBezTo>
                    <a:pt x="98538" y="66465"/>
                    <a:pt x="98397" y="66522"/>
                    <a:pt x="98256" y="66522"/>
                  </a:cubicBezTo>
                  <a:cubicBezTo>
                    <a:pt x="98112" y="66522"/>
                    <a:pt x="97967" y="66462"/>
                    <a:pt x="97846" y="66342"/>
                  </a:cubicBezTo>
                  <a:cubicBezTo>
                    <a:pt x="97727" y="66234"/>
                    <a:pt x="97679" y="66115"/>
                    <a:pt x="97679" y="65949"/>
                  </a:cubicBezTo>
                  <a:cubicBezTo>
                    <a:pt x="97679" y="65818"/>
                    <a:pt x="97739" y="65663"/>
                    <a:pt x="97858" y="65556"/>
                  </a:cubicBezTo>
                  <a:cubicBezTo>
                    <a:pt x="97973" y="65447"/>
                    <a:pt x="98121" y="65394"/>
                    <a:pt x="98267" y="65394"/>
                  </a:cubicBezTo>
                  <a:close/>
                  <a:moveTo>
                    <a:pt x="61091" y="66115"/>
                  </a:moveTo>
                  <a:cubicBezTo>
                    <a:pt x="61211" y="66115"/>
                    <a:pt x="61318" y="66223"/>
                    <a:pt x="61318" y="66342"/>
                  </a:cubicBezTo>
                  <a:cubicBezTo>
                    <a:pt x="61318" y="66461"/>
                    <a:pt x="61211" y="66556"/>
                    <a:pt x="61091" y="66556"/>
                  </a:cubicBezTo>
                  <a:cubicBezTo>
                    <a:pt x="60972" y="66556"/>
                    <a:pt x="60877" y="66461"/>
                    <a:pt x="60877" y="66342"/>
                  </a:cubicBezTo>
                  <a:cubicBezTo>
                    <a:pt x="60877" y="66223"/>
                    <a:pt x="60972" y="66115"/>
                    <a:pt x="61091" y="66115"/>
                  </a:cubicBezTo>
                  <a:close/>
                  <a:moveTo>
                    <a:pt x="71390" y="66473"/>
                  </a:moveTo>
                  <a:lnTo>
                    <a:pt x="72498" y="67568"/>
                  </a:lnTo>
                  <a:lnTo>
                    <a:pt x="71259" y="67568"/>
                  </a:lnTo>
                  <a:cubicBezTo>
                    <a:pt x="71259" y="67556"/>
                    <a:pt x="71248" y="67544"/>
                    <a:pt x="71236" y="67532"/>
                  </a:cubicBezTo>
                  <a:lnTo>
                    <a:pt x="70176" y="66473"/>
                  </a:lnTo>
                  <a:close/>
                  <a:moveTo>
                    <a:pt x="49030" y="0"/>
                  </a:moveTo>
                  <a:lnTo>
                    <a:pt x="61199" y="12240"/>
                  </a:lnTo>
                  <a:lnTo>
                    <a:pt x="74962" y="12240"/>
                  </a:lnTo>
                  <a:lnTo>
                    <a:pt x="77748" y="9442"/>
                  </a:lnTo>
                  <a:lnTo>
                    <a:pt x="104359" y="9442"/>
                  </a:lnTo>
                  <a:lnTo>
                    <a:pt x="112407" y="17550"/>
                  </a:lnTo>
                  <a:lnTo>
                    <a:pt x="70616" y="17550"/>
                  </a:lnTo>
                  <a:cubicBezTo>
                    <a:pt x="70581" y="17550"/>
                    <a:pt x="70545" y="17562"/>
                    <a:pt x="70509" y="17598"/>
                  </a:cubicBezTo>
                  <a:lnTo>
                    <a:pt x="62104" y="26063"/>
                  </a:lnTo>
                  <a:lnTo>
                    <a:pt x="53531" y="26063"/>
                  </a:lnTo>
                  <a:lnTo>
                    <a:pt x="65794" y="13799"/>
                  </a:lnTo>
                  <a:cubicBezTo>
                    <a:pt x="65854" y="13740"/>
                    <a:pt x="65854" y="13657"/>
                    <a:pt x="65794" y="13597"/>
                  </a:cubicBezTo>
                  <a:cubicBezTo>
                    <a:pt x="65765" y="13567"/>
                    <a:pt x="65729" y="13552"/>
                    <a:pt x="65693" y="13552"/>
                  </a:cubicBezTo>
                  <a:cubicBezTo>
                    <a:pt x="65658" y="13552"/>
                    <a:pt x="65622" y="13567"/>
                    <a:pt x="65592" y="13597"/>
                  </a:cubicBezTo>
                  <a:lnTo>
                    <a:pt x="53114" y="26063"/>
                  </a:lnTo>
                  <a:lnTo>
                    <a:pt x="51078" y="26063"/>
                  </a:lnTo>
                  <a:lnTo>
                    <a:pt x="63342" y="13799"/>
                  </a:lnTo>
                  <a:cubicBezTo>
                    <a:pt x="63401" y="13740"/>
                    <a:pt x="63401" y="13657"/>
                    <a:pt x="63342" y="13597"/>
                  </a:cubicBezTo>
                  <a:cubicBezTo>
                    <a:pt x="63312" y="13567"/>
                    <a:pt x="63276" y="13552"/>
                    <a:pt x="63241" y="13552"/>
                  </a:cubicBezTo>
                  <a:cubicBezTo>
                    <a:pt x="63205" y="13552"/>
                    <a:pt x="63169" y="13567"/>
                    <a:pt x="63139" y="13597"/>
                  </a:cubicBezTo>
                  <a:lnTo>
                    <a:pt x="50662" y="26063"/>
                  </a:lnTo>
                  <a:lnTo>
                    <a:pt x="48399" y="26063"/>
                  </a:lnTo>
                  <a:cubicBezTo>
                    <a:pt x="48352" y="26063"/>
                    <a:pt x="48328" y="26075"/>
                    <a:pt x="48292" y="26110"/>
                  </a:cubicBezTo>
                  <a:lnTo>
                    <a:pt x="45244" y="29158"/>
                  </a:lnTo>
                  <a:lnTo>
                    <a:pt x="30945" y="29158"/>
                  </a:lnTo>
                  <a:lnTo>
                    <a:pt x="27849" y="26039"/>
                  </a:lnTo>
                  <a:cubicBezTo>
                    <a:pt x="27814" y="26003"/>
                    <a:pt x="27790" y="25991"/>
                    <a:pt x="27742" y="25991"/>
                  </a:cubicBezTo>
                  <a:lnTo>
                    <a:pt x="17360" y="25991"/>
                  </a:lnTo>
                  <a:cubicBezTo>
                    <a:pt x="17265" y="25991"/>
                    <a:pt x="17205" y="26051"/>
                    <a:pt x="17205" y="26134"/>
                  </a:cubicBezTo>
                  <a:cubicBezTo>
                    <a:pt x="17205" y="26230"/>
                    <a:pt x="17265" y="26289"/>
                    <a:pt x="17360" y="26289"/>
                  </a:cubicBezTo>
                  <a:lnTo>
                    <a:pt x="27683" y="26289"/>
                  </a:lnTo>
                  <a:lnTo>
                    <a:pt x="30778" y="29408"/>
                  </a:lnTo>
                  <a:cubicBezTo>
                    <a:pt x="30814" y="29444"/>
                    <a:pt x="30838" y="29456"/>
                    <a:pt x="30885" y="29456"/>
                  </a:cubicBezTo>
                  <a:lnTo>
                    <a:pt x="59115" y="29456"/>
                  </a:lnTo>
                  <a:cubicBezTo>
                    <a:pt x="59163" y="29456"/>
                    <a:pt x="59186" y="29432"/>
                    <a:pt x="59222" y="29408"/>
                  </a:cubicBezTo>
                  <a:lnTo>
                    <a:pt x="70688" y="17848"/>
                  </a:lnTo>
                  <a:lnTo>
                    <a:pt x="84011" y="17848"/>
                  </a:lnTo>
                  <a:lnTo>
                    <a:pt x="76832" y="25039"/>
                  </a:lnTo>
                  <a:lnTo>
                    <a:pt x="66199" y="25039"/>
                  </a:lnTo>
                  <a:cubicBezTo>
                    <a:pt x="66152" y="25039"/>
                    <a:pt x="66128" y="25051"/>
                    <a:pt x="66092" y="25087"/>
                  </a:cubicBezTo>
                  <a:lnTo>
                    <a:pt x="59818" y="31361"/>
                  </a:lnTo>
                  <a:lnTo>
                    <a:pt x="13466" y="31361"/>
                  </a:lnTo>
                  <a:cubicBezTo>
                    <a:pt x="13383" y="31361"/>
                    <a:pt x="13324" y="31421"/>
                    <a:pt x="13324" y="31516"/>
                  </a:cubicBezTo>
                  <a:cubicBezTo>
                    <a:pt x="13324" y="31599"/>
                    <a:pt x="13383" y="31659"/>
                    <a:pt x="13466" y="31659"/>
                  </a:cubicBezTo>
                  <a:lnTo>
                    <a:pt x="28266" y="31659"/>
                  </a:lnTo>
                  <a:lnTo>
                    <a:pt x="31183" y="34576"/>
                  </a:lnTo>
                  <a:cubicBezTo>
                    <a:pt x="31207" y="34612"/>
                    <a:pt x="31243" y="34623"/>
                    <a:pt x="31290" y="34623"/>
                  </a:cubicBezTo>
                  <a:lnTo>
                    <a:pt x="59056" y="34623"/>
                  </a:lnTo>
                  <a:lnTo>
                    <a:pt x="53769" y="39910"/>
                  </a:lnTo>
                  <a:lnTo>
                    <a:pt x="44756" y="39910"/>
                  </a:lnTo>
                  <a:cubicBezTo>
                    <a:pt x="44708" y="39910"/>
                    <a:pt x="44685" y="39922"/>
                    <a:pt x="44649" y="39945"/>
                  </a:cubicBezTo>
                  <a:lnTo>
                    <a:pt x="36172" y="48435"/>
                  </a:lnTo>
                  <a:lnTo>
                    <a:pt x="17681" y="48435"/>
                  </a:lnTo>
                  <a:cubicBezTo>
                    <a:pt x="17598" y="48435"/>
                    <a:pt x="17538" y="48494"/>
                    <a:pt x="17538" y="48578"/>
                  </a:cubicBezTo>
                  <a:cubicBezTo>
                    <a:pt x="17538" y="48673"/>
                    <a:pt x="17598" y="48732"/>
                    <a:pt x="17681" y="48732"/>
                  </a:cubicBezTo>
                  <a:lnTo>
                    <a:pt x="86190" y="48732"/>
                  </a:lnTo>
                  <a:cubicBezTo>
                    <a:pt x="86190" y="48756"/>
                    <a:pt x="86202" y="48792"/>
                    <a:pt x="86226" y="48804"/>
                  </a:cubicBezTo>
                  <a:lnTo>
                    <a:pt x="97632" y="60210"/>
                  </a:lnTo>
                  <a:cubicBezTo>
                    <a:pt x="97667" y="60234"/>
                    <a:pt x="97691" y="60246"/>
                    <a:pt x="97739" y="60246"/>
                  </a:cubicBezTo>
                  <a:lnTo>
                    <a:pt x="102871" y="60246"/>
                  </a:lnTo>
                  <a:lnTo>
                    <a:pt x="101275" y="61841"/>
                  </a:lnTo>
                  <a:lnTo>
                    <a:pt x="99942" y="61841"/>
                  </a:lnTo>
                  <a:cubicBezTo>
                    <a:pt x="99882" y="61615"/>
                    <a:pt x="99680" y="61472"/>
                    <a:pt x="99453" y="61472"/>
                  </a:cubicBezTo>
                  <a:cubicBezTo>
                    <a:pt x="99168" y="61472"/>
                    <a:pt x="98930" y="61710"/>
                    <a:pt x="98930" y="61996"/>
                  </a:cubicBezTo>
                  <a:cubicBezTo>
                    <a:pt x="98930" y="62270"/>
                    <a:pt x="99168" y="62508"/>
                    <a:pt x="99453" y="62508"/>
                  </a:cubicBezTo>
                  <a:cubicBezTo>
                    <a:pt x="99668" y="62508"/>
                    <a:pt x="99870" y="62365"/>
                    <a:pt x="99942" y="62139"/>
                  </a:cubicBezTo>
                  <a:lnTo>
                    <a:pt x="100977" y="62139"/>
                  </a:lnTo>
                  <a:lnTo>
                    <a:pt x="99180" y="63937"/>
                  </a:lnTo>
                  <a:lnTo>
                    <a:pt x="96429" y="63937"/>
                  </a:lnTo>
                  <a:lnTo>
                    <a:pt x="94786" y="62305"/>
                  </a:lnTo>
                  <a:cubicBezTo>
                    <a:pt x="94893" y="62151"/>
                    <a:pt x="94953" y="61972"/>
                    <a:pt x="94953" y="61793"/>
                  </a:cubicBezTo>
                  <a:cubicBezTo>
                    <a:pt x="94953" y="61579"/>
                    <a:pt x="94870" y="61353"/>
                    <a:pt x="94703" y="61186"/>
                  </a:cubicBezTo>
                  <a:cubicBezTo>
                    <a:pt x="94536" y="61020"/>
                    <a:pt x="94310" y="60936"/>
                    <a:pt x="94084" y="60936"/>
                  </a:cubicBezTo>
                  <a:cubicBezTo>
                    <a:pt x="93869" y="60936"/>
                    <a:pt x="93643" y="61020"/>
                    <a:pt x="93476" y="61186"/>
                  </a:cubicBezTo>
                  <a:cubicBezTo>
                    <a:pt x="93131" y="61531"/>
                    <a:pt x="93131" y="62067"/>
                    <a:pt x="93476" y="62413"/>
                  </a:cubicBezTo>
                  <a:cubicBezTo>
                    <a:pt x="93655" y="62591"/>
                    <a:pt x="93869" y="62663"/>
                    <a:pt x="94108" y="62663"/>
                  </a:cubicBezTo>
                  <a:cubicBezTo>
                    <a:pt x="94286" y="62663"/>
                    <a:pt x="94441" y="62603"/>
                    <a:pt x="94596" y="62508"/>
                  </a:cubicBezTo>
                  <a:lnTo>
                    <a:pt x="96013" y="63925"/>
                  </a:lnTo>
                  <a:lnTo>
                    <a:pt x="91988" y="63925"/>
                  </a:lnTo>
                  <a:lnTo>
                    <a:pt x="83130" y="54995"/>
                  </a:lnTo>
                  <a:cubicBezTo>
                    <a:pt x="83118" y="54971"/>
                    <a:pt x="83106" y="54947"/>
                    <a:pt x="83070" y="54935"/>
                  </a:cubicBezTo>
                  <a:lnTo>
                    <a:pt x="80511" y="52364"/>
                  </a:lnTo>
                  <a:cubicBezTo>
                    <a:pt x="80487" y="52328"/>
                    <a:pt x="80451" y="52316"/>
                    <a:pt x="80415" y="52316"/>
                  </a:cubicBezTo>
                  <a:lnTo>
                    <a:pt x="155" y="52316"/>
                  </a:lnTo>
                  <a:cubicBezTo>
                    <a:pt x="60" y="52316"/>
                    <a:pt x="1" y="52376"/>
                    <a:pt x="1" y="52471"/>
                  </a:cubicBezTo>
                  <a:cubicBezTo>
                    <a:pt x="1" y="52554"/>
                    <a:pt x="60" y="52614"/>
                    <a:pt x="155" y="52614"/>
                  </a:cubicBezTo>
                  <a:lnTo>
                    <a:pt x="55912" y="52614"/>
                  </a:lnTo>
                  <a:lnTo>
                    <a:pt x="69473" y="66163"/>
                  </a:lnTo>
                  <a:lnTo>
                    <a:pt x="61592" y="66163"/>
                  </a:lnTo>
                  <a:cubicBezTo>
                    <a:pt x="61532" y="65949"/>
                    <a:pt x="61318" y="65782"/>
                    <a:pt x="61091" y="65782"/>
                  </a:cubicBezTo>
                  <a:cubicBezTo>
                    <a:pt x="60794" y="65782"/>
                    <a:pt x="60580" y="66008"/>
                    <a:pt x="60580" y="66306"/>
                  </a:cubicBezTo>
                  <a:cubicBezTo>
                    <a:pt x="60580" y="66592"/>
                    <a:pt x="60818" y="66830"/>
                    <a:pt x="61091" y="66830"/>
                  </a:cubicBezTo>
                  <a:cubicBezTo>
                    <a:pt x="61330" y="66830"/>
                    <a:pt x="61532" y="66663"/>
                    <a:pt x="61592" y="66461"/>
                  </a:cubicBezTo>
                  <a:lnTo>
                    <a:pt x="69771" y="66461"/>
                  </a:lnTo>
                  <a:lnTo>
                    <a:pt x="70878" y="67556"/>
                  </a:lnTo>
                  <a:lnTo>
                    <a:pt x="58508" y="67556"/>
                  </a:lnTo>
                  <a:lnTo>
                    <a:pt x="47030" y="56007"/>
                  </a:lnTo>
                  <a:cubicBezTo>
                    <a:pt x="47006" y="55983"/>
                    <a:pt x="46971" y="55959"/>
                    <a:pt x="46923" y="55959"/>
                  </a:cubicBezTo>
                  <a:lnTo>
                    <a:pt x="8585" y="55959"/>
                  </a:lnTo>
                  <a:cubicBezTo>
                    <a:pt x="8502" y="55959"/>
                    <a:pt x="8442" y="56019"/>
                    <a:pt x="8442" y="56114"/>
                  </a:cubicBezTo>
                  <a:cubicBezTo>
                    <a:pt x="8442" y="56197"/>
                    <a:pt x="8502" y="56257"/>
                    <a:pt x="8585" y="56257"/>
                  </a:cubicBezTo>
                  <a:lnTo>
                    <a:pt x="46887" y="56257"/>
                  </a:lnTo>
                  <a:lnTo>
                    <a:pt x="58353" y="67830"/>
                  </a:lnTo>
                  <a:cubicBezTo>
                    <a:pt x="58389" y="67854"/>
                    <a:pt x="58413" y="67866"/>
                    <a:pt x="58460" y="67866"/>
                  </a:cubicBezTo>
                  <a:lnTo>
                    <a:pt x="86142" y="67866"/>
                  </a:lnTo>
                  <a:cubicBezTo>
                    <a:pt x="86214" y="67866"/>
                    <a:pt x="86273" y="67806"/>
                    <a:pt x="86273" y="67723"/>
                  </a:cubicBezTo>
                  <a:cubicBezTo>
                    <a:pt x="86273" y="67627"/>
                    <a:pt x="86214" y="67568"/>
                    <a:pt x="86130" y="67568"/>
                  </a:cubicBezTo>
                  <a:lnTo>
                    <a:pt x="72891" y="67568"/>
                  </a:lnTo>
                  <a:cubicBezTo>
                    <a:pt x="72891" y="67556"/>
                    <a:pt x="72879" y="67544"/>
                    <a:pt x="72867" y="67532"/>
                  </a:cubicBezTo>
                  <a:lnTo>
                    <a:pt x="71807" y="66473"/>
                  </a:lnTo>
                  <a:lnTo>
                    <a:pt x="75474" y="66473"/>
                  </a:lnTo>
                  <a:cubicBezTo>
                    <a:pt x="75498" y="66473"/>
                    <a:pt x="75546" y="66473"/>
                    <a:pt x="75593" y="66437"/>
                  </a:cubicBezTo>
                  <a:lnTo>
                    <a:pt x="77629" y="64401"/>
                  </a:lnTo>
                  <a:lnTo>
                    <a:pt x="87881" y="64401"/>
                  </a:lnTo>
                  <a:cubicBezTo>
                    <a:pt x="87952" y="64603"/>
                    <a:pt x="88154" y="64758"/>
                    <a:pt x="88369" y="64758"/>
                  </a:cubicBezTo>
                  <a:cubicBezTo>
                    <a:pt x="88654" y="64758"/>
                    <a:pt x="88893" y="64520"/>
                    <a:pt x="88893" y="64234"/>
                  </a:cubicBezTo>
                  <a:cubicBezTo>
                    <a:pt x="88893" y="63937"/>
                    <a:pt x="88666" y="63710"/>
                    <a:pt x="88369" y="63710"/>
                  </a:cubicBezTo>
                  <a:cubicBezTo>
                    <a:pt x="88131" y="63710"/>
                    <a:pt x="87928" y="63877"/>
                    <a:pt x="87869" y="64103"/>
                  </a:cubicBezTo>
                  <a:lnTo>
                    <a:pt x="77570" y="64103"/>
                  </a:lnTo>
                  <a:cubicBezTo>
                    <a:pt x="77534" y="64103"/>
                    <a:pt x="77498" y="64103"/>
                    <a:pt x="77451" y="64139"/>
                  </a:cubicBezTo>
                  <a:lnTo>
                    <a:pt x="75415" y="66175"/>
                  </a:lnTo>
                  <a:lnTo>
                    <a:pt x="71509" y="66175"/>
                  </a:lnTo>
                  <a:lnTo>
                    <a:pt x="57972" y="52626"/>
                  </a:lnTo>
                  <a:lnTo>
                    <a:pt x="60091" y="52626"/>
                  </a:lnTo>
                  <a:lnTo>
                    <a:pt x="62651" y="55185"/>
                  </a:lnTo>
                  <a:cubicBezTo>
                    <a:pt x="62687" y="55221"/>
                    <a:pt x="62711" y="55233"/>
                    <a:pt x="62758" y="55233"/>
                  </a:cubicBezTo>
                  <a:lnTo>
                    <a:pt x="82939" y="55233"/>
                  </a:lnTo>
                  <a:lnTo>
                    <a:pt x="91822" y="64187"/>
                  </a:lnTo>
                  <a:cubicBezTo>
                    <a:pt x="91857" y="64222"/>
                    <a:pt x="91881" y="64234"/>
                    <a:pt x="91929" y="64234"/>
                  </a:cubicBezTo>
                  <a:lnTo>
                    <a:pt x="96310" y="64234"/>
                  </a:lnTo>
                  <a:lnTo>
                    <a:pt x="97525" y="65461"/>
                  </a:lnTo>
                  <a:cubicBezTo>
                    <a:pt x="97417" y="65603"/>
                    <a:pt x="97358" y="65782"/>
                    <a:pt x="97358" y="65949"/>
                  </a:cubicBezTo>
                  <a:cubicBezTo>
                    <a:pt x="97358" y="66187"/>
                    <a:pt x="97453" y="66389"/>
                    <a:pt x="97620" y="66568"/>
                  </a:cubicBezTo>
                  <a:cubicBezTo>
                    <a:pt x="97798" y="66746"/>
                    <a:pt x="98001" y="66830"/>
                    <a:pt x="98239" y="66830"/>
                  </a:cubicBezTo>
                  <a:cubicBezTo>
                    <a:pt x="98489" y="66830"/>
                    <a:pt x="98715" y="66723"/>
                    <a:pt x="98846" y="66556"/>
                  </a:cubicBezTo>
                  <a:cubicBezTo>
                    <a:pt x="99191" y="66211"/>
                    <a:pt x="99191" y="65675"/>
                    <a:pt x="98846" y="65341"/>
                  </a:cubicBezTo>
                  <a:cubicBezTo>
                    <a:pt x="98675" y="65164"/>
                    <a:pt x="98457" y="65077"/>
                    <a:pt x="98240" y="65077"/>
                  </a:cubicBezTo>
                  <a:cubicBezTo>
                    <a:pt x="98064" y="65077"/>
                    <a:pt x="97888" y="65134"/>
                    <a:pt x="97739" y="65246"/>
                  </a:cubicBezTo>
                  <a:lnTo>
                    <a:pt x="96727" y="64234"/>
                  </a:lnTo>
                  <a:lnTo>
                    <a:pt x="120170" y="64234"/>
                  </a:lnTo>
                  <a:cubicBezTo>
                    <a:pt x="120194" y="64234"/>
                    <a:pt x="120242" y="64222"/>
                    <a:pt x="120266" y="64187"/>
                  </a:cubicBezTo>
                  <a:lnTo>
                    <a:pt x="123361" y="61067"/>
                  </a:lnTo>
                  <a:lnTo>
                    <a:pt x="145471" y="61067"/>
                  </a:lnTo>
                  <a:cubicBezTo>
                    <a:pt x="145554" y="61067"/>
                    <a:pt x="145614" y="61008"/>
                    <a:pt x="145614" y="60912"/>
                  </a:cubicBezTo>
                  <a:cubicBezTo>
                    <a:pt x="145614" y="60829"/>
                    <a:pt x="145554" y="60769"/>
                    <a:pt x="145471" y="60769"/>
                  </a:cubicBezTo>
                  <a:lnTo>
                    <a:pt x="123290" y="60769"/>
                  </a:lnTo>
                  <a:cubicBezTo>
                    <a:pt x="123242" y="60769"/>
                    <a:pt x="123218" y="60781"/>
                    <a:pt x="123183" y="60817"/>
                  </a:cubicBezTo>
                  <a:lnTo>
                    <a:pt x="120087" y="63937"/>
                  </a:lnTo>
                  <a:lnTo>
                    <a:pt x="99596" y="63937"/>
                  </a:lnTo>
                  <a:lnTo>
                    <a:pt x="101394" y="62139"/>
                  </a:lnTo>
                  <a:lnTo>
                    <a:pt x="107192" y="62139"/>
                  </a:lnTo>
                  <a:cubicBezTo>
                    <a:pt x="107216" y="62139"/>
                    <a:pt x="107264" y="62139"/>
                    <a:pt x="107312" y="62103"/>
                  </a:cubicBezTo>
                  <a:lnTo>
                    <a:pt x="109348" y="60067"/>
                  </a:lnTo>
                  <a:lnTo>
                    <a:pt x="112753" y="60067"/>
                  </a:lnTo>
                  <a:cubicBezTo>
                    <a:pt x="112824" y="60281"/>
                    <a:pt x="113027" y="60424"/>
                    <a:pt x="113241" y="60424"/>
                  </a:cubicBezTo>
                  <a:cubicBezTo>
                    <a:pt x="113527" y="60424"/>
                    <a:pt x="113765" y="60186"/>
                    <a:pt x="113765" y="59900"/>
                  </a:cubicBezTo>
                  <a:cubicBezTo>
                    <a:pt x="113765" y="59603"/>
                    <a:pt x="113539" y="59388"/>
                    <a:pt x="113241" y="59388"/>
                  </a:cubicBezTo>
                  <a:cubicBezTo>
                    <a:pt x="113003" y="59388"/>
                    <a:pt x="112800" y="59543"/>
                    <a:pt x="112741" y="59769"/>
                  </a:cubicBezTo>
                  <a:lnTo>
                    <a:pt x="109276" y="59769"/>
                  </a:lnTo>
                  <a:cubicBezTo>
                    <a:pt x="109240" y="59769"/>
                    <a:pt x="109193" y="59769"/>
                    <a:pt x="109157" y="59805"/>
                  </a:cubicBezTo>
                  <a:lnTo>
                    <a:pt x="107109" y="61841"/>
                  </a:lnTo>
                  <a:lnTo>
                    <a:pt x="101680" y="61841"/>
                  </a:lnTo>
                  <a:lnTo>
                    <a:pt x="105204" y="58317"/>
                  </a:lnTo>
                  <a:lnTo>
                    <a:pt x="124004" y="58317"/>
                  </a:lnTo>
                  <a:cubicBezTo>
                    <a:pt x="124052" y="58317"/>
                    <a:pt x="124076" y="58293"/>
                    <a:pt x="124111" y="58269"/>
                  </a:cubicBezTo>
                  <a:lnTo>
                    <a:pt x="124897" y="57483"/>
                  </a:lnTo>
                  <a:cubicBezTo>
                    <a:pt x="124957" y="57602"/>
                    <a:pt x="125076" y="57674"/>
                    <a:pt x="125207" y="57674"/>
                  </a:cubicBezTo>
                  <a:lnTo>
                    <a:pt x="126897" y="57674"/>
                  </a:lnTo>
                  <a:cubicBezTo>
                    <a:pt x="127088" y="57674"/>
                    <a:pt x="127231" y="57519"/>
                    <a:pt x="127231" y="57329"/>
                  </a:cubicBezTo>
                  <a:lnTo>
                    <a:pt x="127231" y="56793"/>
                  </a:lnTo>
                  <a:lnTo>
                    <a:pt x="132624" y="56793"/>
                  </a:lnTo>
                  <a:cubicBezTo>
                    <a:pt x="132708" y="56793"/>
                    <a:pt x="132767" y="56733"/>
                    <a:pt x="132767" y="56650"/>
                  </a:cubicBezTo>
                  <a:cubicBezTo>
                    <a:pt x="132767" y="56555"/>
                    <a:pt x="132708" y="56495"/>
                    <a:pt x="132624" y="56495"/>
                  </a:cubicBezTo>
                  <a:lnTo>
                    <a:pt x="127231" y="56495"/>
                  </a:lnTo>
                  <a:lnTo>
                    <a:pt x="127231" y="55864"/>
                  </a:lnTo>
                  <a:cubicBezTo>
                    <a:pt x="127231" y="55662"/>
                    <a:pt x="127088" y="55519"/>
                    <a:pt x="126897" y="55519"/>
                  </a:cubicBezTo>
                  <a:lnTo>
                    <a:pt x="126862" y="55519"/>
                  </a:lnTo>
                  <a:lnTo>
                    <a:pt x="128219" y="54162"/>
                  </a:lnTo>
                  <a:lnTo>
                    <a:pt x="132624" y="54162"/>
                  </a:lnTo>
                  <a:cubicBezTo>
                    <a:pt x="132708" y="54162"/>
                    <a:pt x="132767" y="54102"/>
                    <a:pt x="132767" y="54019"/>
                  </a:cubicBezTo>
                  <a:cubicBezTo>
                    <a:pt x="132767" y="53923"/>
                    <a:pt x="132708" y="53864"/>
                    <a:pt x="132624" y="53864"/>
                  </a:cubicBezTo>
                  <a:lnTo>
                    <a:pt x="128517" y="53864"/>
                  </a:lnTo>
                  <a:lnTo>
                    <a:pt x="130481" y="51899"/>
                  </a:lnTo>
                  <a:lnTo>
                    <a:pt x="135601" y="51899"/>
                  </a:lnTo>
                  <a:cubicBezTo>
                    <a:pt x="135660" y="51899"/>
                    <a:pt x="135732" y="51852"/>
                    <a:pt x="135732" y="51780"/>
                  </a:cubicBezTo>
                  <a:cubicBezTo>
                    <a:pt x="135732" y="51709"/>
                    <a:pt x="135672" y="51661"/>
                    <a:pt x="135613" y="51661"/>
                  </a:cubicBezTo>
                  <a:lnTo>
                    <a:pt x="130719" y="51661"/>
                  </a:lnTo>
                  <a:lnTo>
                    <a:pt x="132136" y="50244"/>
                  </a:lnTo>
                  <a:lnTo>
                    <a:pt x="135601" y="50244"/>
                  </a:lnTo>
                  <a:cubicBezTo>
                    <a:pt x="135660" y="50244"/>
                    <a:pt x="135732" y="50197"/>
                    <a:pt x="135732" y="50125"/>
                  </a:cubicBezTo>
                  <a:cubicBezTo>
                    <a:pt x="135732" y="50054"/>
                    <a:pt x="135672" y="50006"/>
                    <a:pt x="135613" y="50006"/>
                  </a:cubicBezTo>
                  <a:lnTo>
                    <a:pt x="132374" y="50006"/>
                  </a:lnTo>
                  <a:lnTo>
                    <a:pt x="135958" y="46422"/>
                  </a:lnTo>
                  <a:cubicBezTo>
                    <a:pt x="136018" y="46363"/>
                    <a:pt x="136018" y="46268"/>
                    <a:pt x="135958" y="46208"/>
                  </a:cubicBezTo>
                  <a:cubicBezTo>
                    <a:pt x="135928" y="46178"/>
                    <a:pt x="135890" y="46164"/>
                    <a:pt x="135851" y="46164"/>
                  </a:cubicBezTo>
                  <a:cubicBezTo>
                    <a:pt x="135812" y="46164"/>
                    <a:pt x="135773" y="46178"/>
                    <a:pt x="135744" y="46208"/>
                  </a:cubicBezTo>
                  <a:lnTo>
                    <a:pt x="131957" y="50006"/>
                  </a:lnTo>
                  <a:lnTo>
                    <a:pt x="129064" y="50006"/>
                  </a:lnTo>
                  <a:lnTo>
                    <a:pt x="126242" y="47161"/>
                  </a:lnTo>
                  <a:cubicBezTo>
                    <a:pt x="126219" y="47149"/>
                    <a:pt x="126195" y="47137"/>
                    <a:pt x="126159" y="47137"/>
                  </a:cubicBezTo>
                  <a:lnTo>
                    <a:pt x="120944" y="47137"/>
                  </a:lnTo>
                  <a:cubicBezTo>
                    <a:pt x="120885" y="46899"/>
                    <a:pt x="120670" y="46720"/>
                    <a:pt x="120420" y="46720"/>
                  </a:cubicBezTo>
                  <a:cubicBezTo>
                    <a:pt x="120123" y="46720"/>
                    <a:pt x="119885" y="46958"/>
                    <a:pt x="119885" y="47256"/>
                  </a:cubicBezTo>
                  <a:cubicBezTo>
                    <a:pt x="119885" y="47554"/>
                    <a:pt x="120123" y="47792"/>
                    <a:pt x="120420" y="47792"/>
                  </a:cubicBezTo>
                  <a:cubicBezTo>
                    <a:pt x="120670" y="47792"/>
                    <a:pt x="120897" y="47613"/>
                    <a:pt x="120944" y="47375"/>
                  </a:cubicBezTo>
                  <a:lnTo>
                    <a:pt x="126100" y="47375"/>
                  </a:lnTo>
                  <a:lnTo>
                    <a:pt x="128933" y="50221"/>
                  </a:lnTo>
                  <a:cubicBezTo>
                    <a:pt x="128945" y="50232"/>
                    <a:pt x="128981" y="50244"/>
                    <a:pt x="129005" y="50244"/>
                  </a:cubicBezTo>
                  <a:lnTo>
                    <a:pt x="131719" y="50244"/>
                  </a:lnTo>
                  <a:lnTo>
                    <a:pt x="130303" y="51661"/>
                  </a:lnTo>
                  <a:lnTo>
                    <a:pt x="129064" y="51661"/>
                  </a:lnTo>
                  <a:lnTo>
                    <a:pt x="126242" y="48816"/>
                  </a:lnTo>
                  <a:cubicBezTo>
                    <a:pt x="126219" y="48804"/>
                    <a:pt x="126195" y="48792"/>
                    <a:pt x="126159" y="48792"/>
                  </a:cubicBezTo>
                  <a:lnTo>
                    <a:pt x="120944" y="48792"/>
                  </a:lnTo>
                  <a:cubicBezTo>
                    <a:pt x="120885" y="48554"/>
                    <a:pt x="120670" y="48387"/>
                    <a:pt x="120420" y="48387"/>
                  </a:cubicBezTo>
                  <a:cubicBezTo>
                    <a:pt x="120123" y="48387"/>
                    <a:pt x="119885" y="48625"/>
                    <a:pt x="119885" y="48923"/>
                  </a:cubicBezTo>
                  <a:cubicBezTo>
                    <a:pt x="119885" y="49220"/>
                    <a:pt x="120123" y="49459"/>
                    <a:pt x="120420" y="49459"/>
                  </a:cubicBezTo>
                  <a:cubicBezTo>
                    <a:pt x="120682" y="49459"/>
                    <a:pt x="120897" y="49280"/>
                    <a:pt x="120944" y="49030"/>
                  </a:cubicBezTo>
                  <a:lnTo>
                    <a:pt x="126100" y="49030"/>
                  </a:lnTo>
                  <a:lnTo>
                    <a:pt x="128933" y="51876"/>
                  </a:lnTo>
                  <a:cubicBezTo>
                    <a:pt x="128945" y="51887"/>
                    <a:pt x="128981" y="51899"/>
                    <a:pt x="129005" y="51899"/>
                  </a:cubicBezTo>
                  <a:lnTo>
                    <a:pt x="130064" y="51899"/>
                  </a:lnTo>
                  <a:lnTo>
                    <a:pt x="128100" y="53864"/>
                  </a:lnTo>
                  <a:lnTo>
                    <a:pt x="127231" y="53864"/>
                  </a:lnTo>
                  <a:lnTo>
                    <a:pt x="127231" y="53280"/>
                  </a:lnTo>
                  <a:cubicBezTo>
                    <a:pt x="127231" y="53090"/>
                    <a:pt x="127088" y="52947"/>
                    <a:pt x="126897" y="52947"/>
                  </a:cubicBezTo>
                  <a:lnTo>
                    <a:pt x="125207" y="52947"/>
                  </a:lnTo>
                  <a:cubicBezTo>
                    <a:pt x="125016" y="52947"/>
                    <a:pt x="124873" y="53090"/>
                    <a:pt x="124873" y="53280"/>
                  </a:cubicBezTo>
                  <a:lnTo>
                    <a:pt x="124873" y="54757"/>
                  </a:lnTo>
                  <a:cubicBezTo>
                    <a:pt x="124873" y="54947"/>
                    <a:pt x="125016" y="55102"/>
                    <a:pt x="125207" y="55102"/>
                  </a:cubicBezTo>
                  <a:lnTo>
                    <a:pt x="126862" y="55102"/>
                  </a:lnTo>
                  <a:lnTo>
                    <a:pt x="126445" y="55519"/>
                  </a:lnTo>
                  <a:lnTo>
                    <a:pt x="125207" y="55519"/>
                  </a:lnTo>
                  <a:cubicBezTo>
                    <a:pt x="125016" y="55519"/>
                    <a:pt x="124873" y="55662"/>
                    <a:pt x="124873" y="55864"/>
                  </a:cubicBezTo>
                  <a:lnTo>
                    <a:pt x="124873" y="57090"/>
                  </a:lnTo>
                  <a:lnTo>
                    <a:pt x="123945" y="58019"/>
                  </a:lnTo>
                  <a:lnTo>
                    <a:pt x="110240" y="58019"/>
                  </a:lnTo>
                  <a:lnTo>
                    <a:pt x="110240" y="53757"/>
                  </a:lnTo>
                  <a:lnTo>
                    <a:pt x="118182" y="45815"/>
                  </a:lnTo>
                  <a:cubicBezTo>
                    <a:pt x="118206" y="45803"/>
                    <a:pt x="118218" y="45768"/>
                    <a:pt x="118230" y="45744"/>
                  </a:cubicBezTo>
                  <a:lnTo>
                    <a:pt x="142090" y="45744"/>
                  </a:lnTo>
                  <a:cubicBezTo>
                    <a:pt x="142173" y="45744"/>
                    <a:pt x="142233" y="45684"/>
                    <a:pt x="142233" y="45589"/>
                  </a:cubicBezTo>
                  <a:cubicBezTo>
                    <a:pt x="142233" y="45506"/>
                    <a:pt x="142173" y="45446"/>
                    <a:pt x="142090" y="45446"/>
                  </a:cubicBezTo>
                  <a:lnTo>
                    <a:pt x="113598" y="45446"/>
                  </a:lnTo>
                  <a:cubicBezTo>
                    <a:pt x="113562" y="45446"/>
                    <a:pt x="113527" y="45458"/>
                    <a:pt x="113503" y="45482"/>
                  </a:cubicBezTo>
                  <a:lnTo>
                    <a:pt x="109455" y="49566"/>
                  </a:lnTo>
                  <a:lnTo>
                    <a:pt x="99549" y="49566"/>
                  </a:lnTo>
                  <a:lnTo>
                    <a:pt x="98477" y="48482"/>
                  </a:lnTo>
                  <a:cubicBezTo>
                    <a:pt x="98453" y="48447"/>
                    <a:pt x="98418" y="48435"/>
                    <a:pt x="98370" y="48435"/>
                  </a:cubicBezTo>
                  <a:lnTo>
                    <a:pt x="93012" y="48435"/>
                  </a:lnTo>
                  <a:lnTo>
                    <a:pt x="88012" y="43434"/>
                  </a:lnTo>
                  <a:cubicBezTo>
                    <a:pt x="87988" y="43398"/>
                    <a:pt x="87952" y="43386"/>
                    <a:pt x="87916" y="43386"/>
                  </a:cubicBezTo>
                  <a:lnTo>
                    <a:pt x="53626" y="43386"/>
                  </a:lnTo>
                  <a:lnTo>
                    <a:pt x="65294" y="31718"/>
                  </a:lnTo>
                  <a:cubicBezTo>
                    <a:pt x="65306" y="31706"/>
                    <a:pt x="65318" y="31671"/>
                    <a:pt x="65318" y="31659"/>
                  </a:cubicBezTo>
                  <a:lnTo>
                    <a:pt x="69664" y="31659"/>
                  </a:lnTo>
                  <a:lnTo>
                    <a:pt x="74260" y="36255"/>
                  </a:lnTo>
                  <a:cubicBezTo>
                    <a:pt x="74296" y="36290"/>
                    <a:pt x="74319" y="36302"/>
                    <a:pt x="74367" y="36302"/>
                  </a:cubicBezTo>
                  <a:lnTo>
                    <a:pt x="98203" y="36302"/>
                  </a:lnTo>
                  <a:cubicBezTo>
                    <a:pt x="98227" y="36302"/>
                    <a:pt x="98239" y="36302"/>
                    <a:pt x="98263" y="36290"/>
                  </a:cubicBezTo>
                  <a:lnTo>
                    <a:pt x="105145" y="43220"/>
                  </a:lnTo>
                  <a:cubicBezTo>
                    <a:pt x="105180" y="43255"/>
                    <a:pt x="105204" y="43267"/>
                    <a:pt x="105252" y="43267"/>
                  </a:cubicBezTo>
                  <a:lnTo>
                    <a:pt x="133481" y="43267"/>
                  </a:lnTo>
                  <a:cubicBezTo>
                    <a:pt x="133529" y="43267"/>
                    <a:pt x="133565" y="43255"/>
                    <a:pt x="133589" y="43220"/>
                  </a:cubicBezTo>
                  <a:lnTo>
                    <a:pt x="136684" y="40100"/>
                  </a:lnTo>
                  <a:lnTo>
                    <a:pt x="158782" y="40100"/>
                  </a:lnTo>
                  <a:cubicBezTo>
                    <a:pt x="158878" y="40100"/>
                    <a:pt x="158937" y="40041"/>
                    <a:pt x="158937" y="39945"/>
                  </a:cubicBezTo>
                  <a:cubicBezTo>
                    <a:pt x="158937" y="39862"/>
                    <a:pt x="158878" y="39803"/>
                    <a:pt x="158782" y="39803"/>
                  </a:cubicBezTo>
                  <a:lnTo>
                    <a:pt x="136613" y="39803"/>
                  </a:lnTo>
                  <a:cubicBezTo>
                    <a:pt x="136565" y="39803"/>
                    <a:pt x="136541" y="39815"/>
                    <a:pt x="136506" y="39850"/>
                  </a:cubicBezTo>
                  <a:lnTo>
                    <a:pt x="133410" y="42970"/>
                  </a:lnTo>
                  <a:lnTo>
                    <a:pt x="113050" y="42970"/>
                  </a:lnTo>
                  <a:lnTo>
                    <a:pt x="87928" y="17848"/>
                  </a:lnTo>
                  <a:lnTo>
                    <a:pt x="90345" y="17848"/>
                  </a:lnTo>
                  <a:cubicBezTo>
                    <a:pt x="90345" y="17859"/>
                    <a:pt x="90357" y="17895"/>
                    <a:pt x="90369" y="17907"/>
                  </a:cubicBezTo>
                  <a:lnTo>
                    <a:pt x="100549" y="28087"/>
                  </a:lnTo>
                  <a:cubicBezTo>
                    <a:pt x="100585" y="28123"/>
                    <a:pt x="100608" y="28135"/>
                    <a:pt x="100656" y="28135"/>
                  </a:cubicBezTo>
                  <a:lnTo>
                    <a:pt x="127088" y="28135"/>
                  </a:lnTo>
                  <a:cubicBezTo>
                    <a:pt x="126123" y="29051"/>
                    <a:pt x="125409" y="30230"/>
                    <a:pt x="125064" y="31552"/>
                  </a:cubicBezTo>
                  <a:lnTo>
                    <a:pt x="113717" y="31552"/>
                  </a:lnTo>
                  <a:cubicBezTo>
                    <a:pt x="113658" y="31313"/>
                    <a:pt x="113455" y="31159"/>
                    <a:pt x="113181" y="31159"/>
                  </a:cubicBezTo>
                  <a:cubicBezTo>
                    <a:pt x="112872" y="31159"/>
                    <a:pt x="112634" y="31397"/>
                    <a:pt x="112634" y="31706"/>
                  </a:cubicBezTo>
                  <a:cubicBezTo>
                    <a:pt x="112634" y="32016"/>
                    <a:pt x="112872" y="32254"/>
                    <a:pt x="113181" y="32254"/>
                  </a:cubicBezTo>
                  <a:cubicBezTo>
                    <a:pt x="113443" y="32254"/>
                    <a:pt x="113646" y="32087"/>
                    <a:pt x="113717" y="31849"/>
                  </a:cubicBezTo>
                  <a:lnTo>
                    <a:pt x="124992" y="31849"/>
                  </a:lnTo>
                  <a:cubicBezTo>
                    <a:pt x="124885" y="32326"/>
                    <a:pt x="124826" y="32802"/>
                    <a:pt x="124814" y="33314"/>
                  </a:cubicBezTo>
                  <a:lnTo>
                    <a:pt x="113705" y="33314"/>
                  </a:lnTo>
                  <a:cubicBezTo>
                    <a:pt x="113646" y="33076"/>
                    <a:pt x="113443" y="32909"/>
                    <a:pt x="113169" y="32909"/>
                  </a:cubicBezTo>
                  <a:cubicBezTo>
                    <a:pt x="112860" y="32909"/>
                    <a:pt x="112622" y="33147"/>
                    <a:pt x="112622" y="33457"/>
                  </a:cubicBezTo>
                  <a:cubicBezTo>
                    <a:pt x="112622" y="33778"/>
                    <a:pt x="112860" y="34016"/>
                    <a:pt x="113169" y="34016"/>
                  </a:cubicBezTo>
                  <a:cubicBezTo>
                    <a:pt x="113419" y="34016"/>
                    <a:pt x="113634" y="33850"/>
                    <a:pt x="113705" y="33611"/>
                  </a:cubicBezTo>
                  <a:lnTo>
                    <a:pt x="124814" y="33611"/>
                  </a:lnTo>
                  <a:cubicBezTo>
                    <a:pt x="124826" y="34111"/>
                    <a:pt x="124885" y="34588"/>
                    <a:pt x="124992" y="35064"/>
                  </a:cubicBezTo>
                  <a:lnTo>
                    <a:pt x="113717" y="35064"/>
                  </a:lnTo>
                  <a:cubicBezTo>
                    <a:pt x="113658" y="34826"/>
                    <a:pt x="113455" y="34671"/>
                    <a:pt x="113181" y="34671"/>
                  </a:cubicBezTo>
                  <a:cubicBezTo>
                    <a:pt x="112872" y="34671"/>
                    <a:pt x="112634" y="34909"/>
                    <a:pt x="112634" y="35219"/>
                  </a:cubicBezTo>
                  <a:cubicBezTo>
                    <a:pt x="112634" y="35528"/>
                    <a:pt x="112872" y="35766"/>
                    <a:pt x="113181" y="35766"/>
                  </a:cubicBezTo>
                  <a:cubicBezTo>
                    <a:pt x="113443" y="35766"/>
                    <a:pt x="113646" y="35600"/>
                    <a:pt x="113717" y="35362"/>
                  </a:cubicBezTo>
                  <a:lnTo>
                    <a:pt x="125064" y="35362"/>
                  </a:lnTo>
                  <a:cubicBezTo>
                    <a:pt x="125909" y="38517"/>
                    <a:pt x="128779" y="40838"/>
                    <a:pt x="132196" y="40838"/>
                  </a:cubicBezTo>
                  <a:cubicBezTo>
                    <a:pt x="136244" y="40838"/>
                    <a:pt x="139554" y="37540"/>
                    <a:pt x="139577" y="33457"/>
                  </a:cubicBezTo>
                  <a:cubicBezTo>
                    <a:pt x="139577" y="31361"/>
                    <a:pt x="138696" y="29468"/>
                    <a:pt x="137291" y="28135"/>
                  </a:cubicBezTo>
                  <a:lnTo>
                    <a:pt x="143364" y="28135"/>
                  </a:lnTo>
                  <a:cubicBezTo>
                    <a:pt x="143447" y="28135"/>
                    <a:pt x="143518" y="28075"/>
                    <a:pt x="143518" y="27980"/>
                  </a:cubicBezTo>
                  <a:cubicBezTo>
                    <a:pt x="143518" y="27896"/>
                    <a:pt x="143459" y="27837"/>
                    <a:pt x="143364" y="27837"/>
                  </a:cubicBezTo>
                  <a:lnTo>
                    <a:pt x="136970" y="27837"/>
                  </a:lnTo>
                  <a:cubicBezTo>
                    <a:pt x="135672" y="26730"/>
                    <a:pt x="134017" y="26075"/>
                    <a:pt x="132196" y="26075"/>
                  </a:cubicBezTo>
                  <a:cubicBezTo>
                    <a:pt x="130362" y="26075"/>
                    <a:pt x="128707" y="26730"/>
                    <a:pt x="127409" y="27837"/>
                  </a:cubicBezTo>
                  <a:lnTo>
                    <a:pt x="100715" y="27837"/>
                  </a:lnTo>
                  <a:lnTo>
                    <a:pt x="90726" y="17848"/>
                  </a:lnTo>
                  <a:lnTo>
                    <a:pt x="112705" y="17848"/>
                  </a:lnTo>
                  <a:lnTo>
                    <a:pt x="114539" y="19693"/>
                  </a:lnTo>
                  <a:lnTo>
                    <a:pt x="149281" y="19693"/>
                  </a:lnTo>
                  <a:lnTo>
                    <a:pt x="149281" y="17848"/>
                  </a:lnTo>
                  <a:lnTo>
                    <a:pt x="150877" y="17848"/>
                  </a:lnTo>
                  <a:cubicBezTo>
                    <a:pt x="150972" y="17848"/>
                    <a:pt x="151031" y="17788"/>
                    <a:pt x="151031" y="17705"/>
                  </a:cubicBezTo>
                  <a:cubicBezTo>
                    <a:pt x="151031" y="17609"/>
                    <a:pt x="150972" y="17550"/>
                    <a:pt x="150877" y="17550"/>
                  </a:cubicBezTo>
                  <a:lnTo>
                    <a:pt x="149281" y="17550"/>
                  </a:lnTo>
                  <a:lnTo>
                    <a:pt x="149281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1150" y="432547"/>
              <a:ext cx="2487321" cy="231166"/>
            </a:xfrm>
            <a:custGeom>
              <a:avLst/>
              <a:gdLst/>
              <a:ahLst/>
              <a:cxnLst/>
              <a:rect l="l" t="t" r="r" b="b"/>
              <a:pathLst>
                <a:path w="41006" h="3811" extrusionOk="0">
                  <a:moveTo>
                    <a:pt x="12288" y="1"/>
                  </a:moveTo>
                  <a:cubicBezTo>
                    <a:pt x="12252" y="1"/>
                    <a:pt x="12204" y="1"/>
                    <a:pt x="12169" y="37"/>
                  </a:cubicBezTo>
                  <a:lnTo>
                    <a:pt x="8716" y="3513"/>
                  </a:lnTo>
                  <a:lnTo>
                    <a:pt x="155" y="3513"/>
                  </a:lnTo>
                  <a:cubicBezTo>
                    <a:pt x="60" y="3513"/>
                    <a:pt x="0" y="3573"/>
                    <a:pt x="0" y="3668"/>
                  </a:cubicBezTo>
                  <a:cubicBezTo>
                    <a:pt x="0" y="3751"/>
                    <a:pt x="60" y="3811"/>
                    <a:pt x="155" y="3811"/>
                  </a:cubicBezTo>
                  <a:lnTo>
                    <a:pt x="8775" y="3811"/>
                  </a:lnTo>
                  <a:cubicBezTo>
                    <a:pt x="8799" y="3811"/>
                    <a:pt x="8835" y="3799"/>
                    <a:pt x="8847" y="3787"/>
                  </a:cubicBezTo>
                  <a:lnTo>
                    <a:pt x="12323" y="299"/>
                  </a:lnTo>
                  <a:lnTo>
                    <a:pt x="20515" y="299"/>
                  </a:lnTo>
                  <a:lnTo>
                    <a:pt x="21432" y="1227"/>
                  </a:lnTo>
                  <a:lnTo>
                    <a:pt x="21467" y="1251"/>
                  </a:lnTo>
                  <a:lnTo>
                    <a:pt x="21491" y="1251"/>
                  </a:lnTo>
                  <a:cubicBezTo>
                    <a:pt x="21515" y="1251"/>
                    <a:pt x="21527" y="1263"/>
                    <a:pt x="21551" y="1263"/>
                  </a:cubicBezTo>
                  <a:lnTo>
                    <a:pt x="40863" y="1263"/>
                  </a:lnTo>
                  <a:cubicBezTo>
                    <a:pt x="40946" y="1263"/>
                    <a:pt x="41005" y="1203"/>
                    <a:pt x="41005" y="1120"/>
                  </a:cubicBezTo>
                  <a:cubicBezTo>
                    <a:pt x="41005" y="1025"/>
                    <a:pt x="40946" y="965"/>
                    <a:pt x="40863" y="965"/>
                  </a:cubicBezTo>
                  <a:lnTo>
                    <a:pt x="21634" y="965"/>
                  </a:lnTo>
                  <a:lnTo>
                    <a:pt x="20705" y="49"/>
                  </a:lnTo>
                  <a:lnTo>
                    <a:pt x="20682" y="13"/>
                  </a:lnTo>
                  <a:lnTo>
                    <a:pt x="20646" y="13"/>
                  </a:lnTo>
                  <a:cubicBezTo>
                    <a:pt x="20634" y="13"/>
                    <a:pt x="20622" y="1"/>
                    <a:pt x="2058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23090" y="3708461"/>
              <a:ext cx="7947224" cy="1396821"/>
            </a:xfrm>
            <a:custGeom>
              <a:avLst/>
              <a:gdLst/>
              <a:ahLst/>
              <a:cxnLst/>
              <a:rect l="l" t="t" r="r" b="b"/>
              <a:pathLst>
                <a:path w="131018" h="23028" extrusionOk="0">
                  <a:moveTo>
                    <a:pt x="25421" y="4977"/>
                  </a:moveTo>
                  <a:cubicBezTo>
                    <a:pt x="25742" y="4977"/>
                    <a:pt x="26004" y="5227"/>
                    <a:pt x="26004" y="5561"/>
                  </a:cubicBezTo>
                  <a:cubicBezTo>
                    <a:pt x="26004" y="5882"/>
                    <a:pt x="25742" y="6132"/>
                    <a:pt x="25421" y="6132"/>
                  </a:cubicBezTo>
                  <a:cubicBezTo>
                    <a:pt x="25087" y="6132"/>
                    <a:pt x="24837" y="5882"/>
                    <a:pt x="24837" y="5561"/>
                  </a:cubicBezTo>
                  <a:cubicBezTo>
                    <a:pt x="24837" y="5227"/>
                    <a:pt x="25111" y="4977"/>
                    <a:pt x="25421" y="4977"/>
                  </a:cubicBezTo>
                  <a:close/>
                  <a:moveTo>
                    <a:pt x="29076" y="227"/>
                  </a:moveTo>
                  <a:lnTo>
                    <a:pt x="40601" y="11835"/>
                  </a:lnTo>
                  <a:lnTo>
                    <a:pt x="71403" y="11835"/>
                  </a:lnTo>
                  <a:lnTo>
                    <a:pt x="74546" y="8680"/>
                  </a:lnTo>
                  <a:lnTo>
                    <a:pt x="82357" y="8680"/>
                  </a:lnTo>
                  <a:lnTo>
                    <a:pt x="87917" y="14264"/>
                  </a:lnTo>
                  <a:lnTo>
                    <a:pt x="86690" y="14264"/>
                  </a:lnTo>
                  <a:cubicBezTo>
                    <a:pt x="86595" y="14264"/>
                    <a:pt x="86536" y="14324"/>
                    <a:pt x="86536" y="14407"/>
                  </a:cubicBezTo>
                  <a:cubicBezTo>
                    <a:pt x="86536" y="14502"/>
                    <a:pt x="86595" y="14562"/>
                    <a:pt x="86690" y="14562"/>
                  </a:cubicBezTo>
                  <a:lnTo>
                    <a:pt x="88214" y="14562"/>
                  </a:lnTo>
                  <a:lnTo>
                    <a:pt x="96442" y="22813"/>
                  </a:lnTo>
                  <a:lnTo>
                    <a:pt x="1846" y="22813"/>
                  </a:lnTo>
                  <a:lnTo>
                    <a:pt x="1846" y="7335"/>
                  </a:lnTo>
                  <a:lnTo>
                    <a:pt x="5621" y="7335"/>
                  </a:lnTo>
                  <a:lnTo>
                    <a:pt x="7252" y="5656"/>
                  </a:lnTo>
                  <a:lnTo>
                    <a:pt x="24635" y="5656"/>
                  </a:lnTo>
                  <a:cubicBezTo>
                    <a:pt x="24671" y="6061"/>
                    <a:pt x="25016" y="6359"/>
                    <a:pt x="25421" y="6359"/>
                  </a:cubicBezTo>
                  <a:cubicBezTo>
                    <a:pt x="25861" y="6359"/>
                    <a:pt x="26219" y="6001"/>
                    <a:pt x="26219" y="5549"/>
                  </a:cubicBezTo>
                  <a:cubicBezTo>
                    <a:pt x="26219" y="5108"/>
                    <a:pt x="25861" y="4751"/>
                    <a:pt x="25421" y="4751"/>
                  </a:cubicBezTo>
                  <a:cubicBezTo>
                    <a:pt x="25016" y="4751"/>
                    <a:pt x="24695" y="5049"/>
                    <a:pt x="24635" y="5442"/>
                  </a:cubicBezTo>
                  <a:lnTo>
                    <a:pt x="7145" y="5442"/>
                  </a:lnTo>
                  <a:lnTo>
                    <a:pt x="5514" y="7120"/>
                  </a:lnTo>
                  <a:lnTo>
                    <a:pt x="1846" y="7120"/>
                  </a:lnTo>
                  <a:lnTo>
                    <a:pt x="1846" y="227"/>
                  </a:lnTo>
                  <a:close/>
                  <a:moveTo>
                    <a:pt x="1620" y="1"/>
                  </a:moveTo>
                  <a:lnTo>
                    <a:pt x="1620" y="7097"/>
                  </a:lnTo>
                  <a:lnTo>
                    <a:pt x="1" y="7097"/>
                  </a:lnTo>
                  <a:lnTo>
                    <a:pt x="1" y="7323"/>
                  </a:lnTo>
                  <a:lnTo>
                    <a:pt x="1620" y="7323"/>
                  </a:lnTo>
                  <a:lnTo>
                    <a:pt x="1620" y="23027"/>
                  </a:lnTo>
                  <a:lnTo>
                    <a:pt x="96977" y="23027"/>
                  </a:lnTo>
                  <a:lnTo>
                    <a:pt x="88524" y="14538"/>
                  </a:lnTo>
                  <a:lnTo>
                    <a:pt x="105264" y="14538"/>
                  </a:lnTo>
                  <a:lnTo>
                    <a:pt x="106193" y="15467"/>
                  </a:lnTo>
                  <a:lnTo>
                    <a:pt x="106217" y="15491"/>
                  </a:lnTo>
                  <a:lnTo>
                    <a:pt x="106252" y="15491"/>
                  </a:lnTo>
                  <a:cubicBezTo>
                    <a:pt x="106264" y="15491"/>
                    <a:pt x="106276" y="15514"/>
                    <a:pt x="106312" y="15514"/>
                  </a:cubicBezTo>
                  <a:lnTo>
                    <a:pt x="130863" y="15514"/>
                  </a:lnTo>
                  <a:cubicBezTo>
                    <a:pt x="130958" y="15514"/>
                    <a:pt x="131017" y="15455"/>
                    <a:pt x="131017" y="15360"/>
                  </a:cubicBezTo>
                  <a:cubicBezTo>
                    <a:pt x="131017" y="15276"/>
                    <a:pt x="130934" y="15217"/>
                    <a:pt x="130851" y="15217"/>
                  </a:cubicBezTo>
                  <a:lnTo>
                    <a:pt x="106348" y="15217"/>
                  </a:lnTo>
                  <a:lnTo>
                    <a:pt x="105431" y="14288"/>
                  </a:lnTo>
                  <a:lnTo>
                    <a:pt x="105395" y="14264"/>
                  </a:lnTo>
                  <a:lnTo>
                    <a:pt x="105371" y="14264"/>
                  </a:lnTo>
                  <a:cubicBezTo>
                    <a:pt x="105347" y="14264"/>
                    <a:pt x="105336" y="14240"/>
                    <a:pt x="105312" y="14240"/>
                  </a:cubicBezTo>
                  <a:lnTo>
                    <a:pt x="88226" y="14240"/>
                  </a:lnTo>
                  <a:lnTo>
                    <a:pt x="82476" y="8478"/>
                  </a:lnTo>
                  <a:lnTo>
                    <a:pt x="82452" y="8442"/>
                  </a:lnTo>
                  <a:lnTo>
                    <a:pt x="74439" y="8442"/>
                  </a:lnTo>
                  <a:lnTo>
                    <a:pt x="71296" y="11609"/>
                  </a:lnTo>
                  <a:lnTo>
                    <a:pt x="40685" y="11609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42411" y="54167"/>
              <a:ext cx="4562172" cy="543127"/>
            </a:xfrm>
            <a:custGeom>
              <a:avLst/>
              <a:gdLst/>
              <a:ahLst/>
              <a:cxnLst/>
              <a:rect l="l" t="t" r="r" b="b"/>
              <a:pathLst>
                <a:path w="75212" h="8954" extrusionOk="0">
                  <a:moveTo>
                    <a:pt x="74998" y="214"/>
                  </a:moveTo>
                  <a:lnTo>
                    <a:pt x="74998" y="8727"/>
                  </a:lnTo>
                  <a:lnTo>
                    <a:pt x="66544" y="8727"/>
                  </a:lnTo>
                  <a:lnTo>
                    <a:pt x="63044" y="5179"/>
                  </a:lnTo>
                  <a:lnTo>
                    <a:pt x="54638" y="5179"/>
                  </a:lnTo>
                  <a:lnTo>
                    <a:pt x="53685" y="6156"/>
                  </a:lnTo>
                  <a:lnTo>
                    <a:pt x="6453" y="6156"/>
                  </a:lnTo>
                  <a:lnTo>
                    <a:pt x="536" y="214"/>
                  </a:lnTo>
                  <a:close/>
                  <a:moveTo>
                    <a:pt x="0" y="0"/>
                  </a:moveTo>
                  <a:lnTo>
                    <a:pt x="6322" y="6358"/>
                  </a:lnTo>
                  <a:lnTo>
                    <a:pt x="6358" y="6394"/>
                  </a:lnTo>
                  <a:lnTo>
                    <a:pt x="53769" y="6394"/>
                  </a:lnTo>
                  <a:lnTo>
                    <a:pt x="54721" y="5417"/>
                  </a:lnTo>
                  <a:lnTo>
                    <a:pt x="62937" y="5417"/>
                  </a:lnTo>
                  <a:lnTo>
                    <a:pt x="66437" y="8954"/>
                  </a:lnTo>
                  <a:lnTo>
                    <a:pt x="75212" y="8954"/>
                  </a:lnTo>
                  <a:lnTo>
                    <a:pt x="75212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3085" y="1101353"/>
              <a:ext cx="1449532" cy="330098"/>
            </a:xfrm>
            <a:custGeom>
              <a:avLst/>
              <a:gdLst/>
              <a:ahLst/>
              <a:cxnLst/>
              <a:rect l="l" t="t" r="r" b="b"/>
              <a:pathLst>
                <a:path w="23897" h="5442" extrusionOk="0">
                  <a:moveTo>
                    <a:pt x="23099" y="238"/>
                  </a:moveTo>
                  <a:cubicBezTo>
                    <a:pt x="23396" y="238"/>
                    <a:pt x="23658" y="500"/>
                    <a:pt x="23670" y="810"/>
                  </a:cubicBezTo>
                  <a:cubicBezTo>
                    <a:pt x="23670" y="1119"/>
                    <a:pt x="23420" y="1369"/>
                    <a:pt x="23099" y="1369"/>
                  </a:cubicBezTo>
                  <a:cubicBezTo>
                    <a:pt x="22789" y="1369"/>
                    <a:pt x="22539" y="1119"/>
                    <a:pt x="22539" y="810"/>
                  </a:cubicBezTo>
                  <a:cubicBezTo>
                    <a:pt x="22539" y="500"/>
                    <a:pt x="22789" y="238"/>
                    <a:pt x="23099" y="238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79"/>
                  </a:cubicBezTo>
                  <a:lnTo>
                    <a:pt x="18777" y="679"/>
                  </a:lnTo>
                  <a:cubicBezTo>
                    <a:pt x="18741" y="679"/>
                    <a:pt x="18717" y="691"/>
                    <a:pt x="18693" y="703"/>
                  </a:cubicBezTo>
                  <a:lnTo>
                    <a:pt x="14252" y="5191"/>
                  </a:lnTo>
                  <a:lnTo>
                    <a:pt x="120" y="5191"/>
                  </a:lnTo>
                  <a:cubicBezTo>
                    <a:pt x="48" y="5191"/>
                    <a:pt x="1" y="5239"/>
                    <a:pt x="1" y="5310"/>
                  </a:cubicBezTo>
                  <a:cubicBezTo>
                    <a:pt x="1" y="5394"/>
                    <a:pt x="60" y="5441"/>
                    <a:pt x="120" y="5441"/>
                  </a:cubicBezTo>
                  <a:lnTo>
                    <a:pt x="14312" y="5441"/>
                  </a:lnTo>
                  <a:cubicBezTo>
                    <a:pt x="14336" y="5441"/>
                    <a:pt x="14348" y="5417"/>
                    <a:pt x="14383" y="5406"/>
                  </a:cubicBezTo>
                  <a:lnTo>
                    <a:pt x="18812" y="917"/>
                  </a:lnTo>
                  <a:lnTo>
                    <a:pt x="22325" y="917"/>
                  </a:lnTo>
                  <a:cubicBezTo>
                    <a:pt x="22384" y="1286"/>
                    <a:pt x="22718" y="1584"/>
                    <a:pt x="23099" y="1584"/>
                  </a:cubicBezTo>
                  <a:cubicBezTo>
                    <a:pt x="23539" y="1584"/>
                    <a:pt x="23873" y="1238"/>
                    <a:pt x="23896" y="798"/>
                  </a:cubicBezTo>
                  <a:cubicBezTo>
                    <a:pt x="23896" y="357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085" y="944615"/>
              <a:ext cx="1449532" cy="329370"/>
            </a:xfrm>
            <a:custGeom>
              <a:avLst/>
              <a:gdLst/>
              <a:ahLst/>
              <a:cxnLst/>
              <a:rect l="l" t="t" r="r" b="b"/>
              <a:pathLst>
                <a:path w="23897" h="5430" extrusionOk="0">
                  <a:moveTo>
                    <a:pt x="23099" y="227"/>
                  </a:moveTo>
                  <a:cubicBezTo>
                    <a:pt x="23396" y="227"/>
                    <a:pt x="23670" y="477"/>
                    <a:pt x="23670" y="786"/>
                  </a:cubicBezTo>
                  <a:cubicBezTo>
                    <a:pt x="23670" y="1096"/>
                    <a:pt x="23420" y="1358"/>
                    <a:pt x="23099" y="1358"/>
                  </a:cubicBezTo>
                  <a:cubicBezTo>
                    <a:pt x="22789" y="1358"/>
                    <a:pt x="22539" y="1096"/>
                    <a:pt x="22539" y="786"/>
                  </a:cubicBezTo>
                  <a:cubicBezTo>
                    <a:pt x="22539" y="477"/>
                    <a:pt x="22789" y="227"/>
                    <a:pt x="23099" y="227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67"/>
                  </a:cubicBezTo>
                  <a:lnTo>
                    <a:pt x="18777" y="667"/>
                  </a:lnTo>
                  <a:cubicBezTo>
                    <a:pt x="18741" y="667"/>
                    <a:pt x="18717" y="679"/>
                    <a:pt x="18693" y="703"/>
                  </a:cubicBezTo>
                  <a:lnTo>
                    <a:pt x="14252" y="5192"/>
                  </a:lnTo>
                  <a:lnTo>
                    <a:pt x="120" y="5192"/>
                  </a:lnTo>
                  <a:cubicBezTo>
                    <a:pt x="48" y="5192"/>
                    <a:pt x="1" y="5239"/>
                    <a:pt x="1" y="5311"/>
                  </a:cubicBezTo>
                  <a:cubicBezTo>
                    <a:pt x="1" y="5382"/>
                    <a:pt x="60" y="5430"/>
                    <a:pt x="120" y="5430"/>
                  </a:cubicBezTo>
                  <a:lnTo>
                    <a:pt x="14312" y="5430"/>
                  </a:lnTo>
                  <a:cubicBezTo>
                    <a:pt x="14336" y="5430"/>
                    <a:pt x="14348" y="5418"/>
                    <a:pt x="14371" y="5406"/>
                  </a:cubicBezTo>
                  <a:lnTo>
                    <a:pt x="18812" y="905"/>
                  </a:lnTo>
                  <a:lnTo>
                    <a:pt x="22325" y="905"/>
                  </a:lnTo>
                  <a:cubicBezTo>
                    <a:pt x="22384" y="1274"/>
                    <a:pt x="22718" y="1572"/>
                    <a:pt x="23099" y="1572"/>
                  </a:cubicBezTo>
                  <a:cubicBezTo>
                    <a:pt x="23539" y="1572"/>
                    <a:pt x="23896" y="1215"/>
                    <a:pt x="23896" y="786"/>
                  </a:cubicBezTo>
                  <a:cubicBezTo>
                    <a:pt x="23896" y="358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41617" y="4266750"/>
              <a:ext cx="1653948" cy="268713"/>
            </a:xfrm>
            <a:custGeom>
              <a:avLst/>
              <a:gdLst/>
              <a:ahLst/>
              <a:cxnLst/>
              <a:rect l="l" t="t" r="r" b="b"/>
              <a:pathLst>
                <a:path w="27267" h="4430" extrusionOk="0">
                  <a:moveTo>
                    <a:pt x="656" y="202"/>
                  </a:moveTo>
                  <a:cubicBezTo>
                    <a:pt x="894" y="202"/>
                    <a:pt x="1084" y="405"/>
                    <a:pt x="1084" y="643"/>
                  </a:cubicBezTo>
                  <a:cubicBezTo>
                    <a:pt x="1084" y="881"/>
                    <a:pt x="894" y="1072"/>
                    <a:pt x="656" y="1072"/>
                  </a:cubicBezTo>
                  <a:cubicBezTo>
                    <a:pt x="417" y="1072"/>
                    <a:pt x="227" y="881"/>
                    <a:pt x="227" y="643"/>
                  </a:cubicBezTo>
                  <a:cubicBezTo>
                    <a:pt x="227" y="405"/>
                    <a:pt x="417" y="202"/>
                    <a:pt x="656" y="202"/>
                  </a:cubicBezTo>
                  <a:close/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2"/>
                  </a:cubicBezTo>
                  <a:lnTo>
                    <a:pt x="7930" y="762"/>
                  </a:lnTo>
                  <a:lnTo>
                    <a:pt x="11550" y="4405"/>
                  </a:lnTo>
                  <a:cubicBezTo>
                    <a:pt x="11562" y="4417"/>
                    <a:pt x="11597" y="4429"/>
                    <a:pt x="11621" y="4429"/>
                  </a:cubicBezTo>
                  <a:lnTo>
                    <a:pt x="27147" y="4429"/>
                  </a:lnTo>
                  <a:cubicBezTo>
                    <a:pt x="27207" y="4429"/>
                    <a:pt x="27266" y="4393"/>
                    <a:pt x="27266" y="4310"/>
                  </a:cubicBezTo>
                  <a:cubicBezTo>
                    <a:pt x="27266" y="4239"/>
                    <a:pt x="27207" y="4191"/>
                    <a:pt x="27147" y="4191"/>
                  </a:cubicBezTo>
                  <a:lnTo>
                    <a:pt x="11669" y="4191"/>
                  </a:lnTo>
                  <a:lnTo>
                    <a:pt x="8049" y="548"/>
                  </a:lnTo>
                  <a:cubicBezTo>
                    <a:pt x="8037" y="536"/>
                    <a:pt x="8014" y="512"/>
                    <a:pt x="7978" y="512"/>
                  </a:cubicBezTo>
                  <a:lnTo>
                    <a:pt x="1299" y="512"/>
                  </a:lnTo>
                  <a:cubicBezTo>
                    <a:pt x="1239" y="214"/>
                    <a:pt x="965" y="0"/>
                    <a:pt x="65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41617" y="4138156"/>
              <a:ext cx="1653948" cy="269441"/>
            </a:xfrm>
            <a:custGeom>
              <a:avLst/>
              <a:gdLst/>
              <a:ahLst/>
              <a:cxnLst/>
              <a:rect l="l" t="t" r="r" b="b"/>
              <a:pathLst>
                <a:path w="27267" h="4442" extrusionOk="0">
                  <a:moveTo>
                    <a:pt x="656" y="215"/>
                  </a:moveTo>
                  <a:cubicBezTo>
                    <a:pt x="894" y="215"/>
                    <a:pt x="1084" y="406"/>
                    <a:pt x="1084" y="644"/>
                  </a:cubicBezTo>
                  <a:cubicBezTo>
                    <a:pt x="1084" y="882"/>
                    <a:pt x="894" y="1072"/>
                    <a:pt x="656" y="1072"/>
                  </a:cubicBezTo>
                  <a:cubicBezTo>
                    <a:pt x="417" y="1072"/>
                    <a:pt x="227" y="882"/>
                    <a:pt x="227" y="644"/>
                  </a:cubicBezTo>
                  <a:cubicBezTo>
                    <a:pt x="227" y="406"/>
                    <a:pt x="417" y="215"/>
                    <a:pt x="656" y="215"/>
                  </a:cubicBezTo>
                  <a:close/>
                  <a:moveTo>
                    <a:pt x="656" y="1"/>
                  </a:moveTo>
                  <a:cubicBezTo>
                    <a:pt x="298" y="1"/>
                    <a:pt x="1" y="298"/>
                    <a:pt x="1" y="656"/>
                  </a:cubicBezTo>
                  <a:cubicBezTo>
                    <a:pt x="1" y="1013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3"/>
                  </a:cubicBezTo>
                  <a:lnTo>
                    <a:pt x="7930" y="763"/>
                  </a:lnTo>
                  <a:lnTo>
                    <a:pt x="11550" y="4406"/>
                  </a:lnTo>
                  <a:cubicBezTo>
                    <a:pt x="11562" y="4430"/>
                    <a:pt x="11597" y="4442"/>
                    <a:pt x="11621" y="4442"/>
                  </a:cubicBezTo>
                  <a:lnTo>
                    <a:pt x="27147" y="4442"/>
                  </a:lnTo>
                  <a:cubicBezTo>
                    <a:pt x="27207" y="4442"/>
                    <a:pt x="27266" y="4394"/>
                    <a:pt x="27266" y="4323"/>
                  </a:cubicBezTo>
                  <a:cubicBezTo>
                    <a:pt x="27266" y="4251"/>
                    <a:pt x="27207" y="4204"/>
                    <a:pt x="27147" y="4204"/>
                  </a:cubicBezTo>
                  <a:lnTo>
                    <a:pt x="11669" y="4204"/>
                  </a:lnTo>
                  <a:lnTo>
                    <a:pt x="8049" y="560"/>
                  </a:lnTo>
                  <a:cubicBezTo>
                    <a:pt x="8037" y="537"/>
                    <a:pt x="8014" y="525"/>
                    <a:pt x="7978" y="525"/>
                  </a:cubicBezTo>
                  <a:lnTo>
                    <a:pt x="1299" y="525"/>
                  </a:lnTo>
                  <a:cubicBezTo>
                    <a:pt x="1239" y="227"/>
                    <a:pt x="965" y="1"/>
                    <a:pt x="65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9025" y="2649750"/>
              <a:ext cx="630535" cy="63569"/>
            </a:xfrm>
            <a:custGeom>
              <a:avLst/>
              <a:gdLst/>
              <a:ahLst/>
              <a:cxnLst/>
              <a:rect l="l" t="t" r="r" b="b"/>
              <a:pathLst>
                <a:path w="10395" h="1048" extrusionOk="0">
                  <a:moveTo>
                    <a:pt x="9871" y="226"/>
                  </a:moveTo>
                  <a:cubicBezTo>
                    <a:pt x="10014" y="226"/>
                    <a:pt x="10168" y="357"/>
                    <a:pt x="10168" y="524"/>
                  </a:cubicBezTo>
                  <a:cubicBezTo>
                    <a:pt x="10168" y="691"/>
                    <a:pt x="10038" y="822"/>
                    <a:pt x="9871" y="822"/>
                  </a:cubicBezTo>
                  <a:cubicBezTo>
                    <a:pt x="9716" y="822"/>
                    <a:pt x="9585" y="703"/>
                    <a:pt x="9573" y="548"/>
                  </a:cubicBezTo>
                  <a:cubicBezTo>
                    <a:pt x="9573" y="536"/>
                    <a:pt x="9585" y="524"/>
                    <a:pt x="9585" y="512"/>
                  </a:cubicBezTo>
                  <a:cubicBezTo>
                    <a:pt x="9585" y="488"/>
                    <a:pt x="9585" y="476"/>
                    <a:pt x="9573" y="464"/>
                  </a:cubicBezTo>
                  <a:cubicBezTo>
                    <a:pt x="9597" y="333"/>
                    <a:pt x="9716" y="226"/>
                    <a:pt x="9871" y="226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67"/>
                    <a:pt x="9359" y="393"/>
                  </a:cubicBezTo>
                  <a:lnTo>
                    <a:pt x="120" y="393"/>
                  </a:lnTo>
                  <a:cubicBezTo>
                    <a:pt x="48" y="393"/>
                    <a:pt x="1" y="429"/>
                    <a:pt x="1" y="512"/>
                  </a:cubicBezTo>
                  <a:cubicBezTo>
                    <a:pt x="1" y="583"/>
                    <a:pt x="60" y="631"/>
                    <a:pt x="120" y="631"/>
                  </a:cubicBezTo>
                  <a:lnTo>
                    <a:pt x="9359" y="631"/>
                  </a:lnTo>
                  <a:cubicBezTo>
                    <a:pt x="9406" y="869"/>
                    <a:pt x="9633" y="1048"/>
                    <a:pt x="9871" y="1048"/>
                  </a:cubicBezTo>
                  <a:cubicBezTo>
                    <a:pt x="10157" y="1048"/>
                    <a:pt x="10395" y="822"/>
                    <a:pt x="10395" y="524"/>
                  </a:cubicBezTo>
                  <a:cubicBezTo>
                    <a:pt x="10395" y="226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9025" y="2755172"/>
              <a:ext cx="630535" cy="63630"/>
            </a:xfrm>
            <a:custGeom>
              <a:avLst/>
              <a:gdLst/>
              <a:ahLst/>
              <a:cxnLst/>
              <a:rect l="l" t="t" r="r" b="b"/>
              <a:pathLst>
                <a:path w="10395" h="1049" extrusionOk="0">
                  <a:moveTo>
                    <a:pt x="9871" y="238"/>
                  </a:moveTo>
                  <a:cubicBezTo>
                    <a:pt x="10014" y="238"/>
                    <a:pt x="10157" y="381"/>
                    <a:pt x="10168" y="536"/>
                  </a:cubicBezTo>
                  <a:cubicBezTo>
                    <a:pt x="10168" y="703"/>
                    <a:pt x="10038" y="834"/>
                    <a:pt x="9871" y="834"/>
                  </a:cubicBezTo>
                  <a:cubicBezTo>
                    <a:pt x="9716" y="834"/>
                    <a:pt x="9585" y="715"/>
                    <a:pt x="9573" y="572"/>
                  </a:cubicBezTo>
                  <a:cubicBezTo>
                    <a:pt x="9573" y="560"/>
                    <a:pt x="9585" y="536"/>
                    <a:pt x="9585" y="524"/>
                  </a:cubicBezTo>
                  <a:cubicBezTo>
                    <a:pt x="9585" y="512"/>
                    <a:pt x="9585" y="500"/>
                    <a:pt x="9573" y="477"/>
                  </a:cubicBezTo>
                  <a:cubicBezTo>
                    <a:pt x="9597" y="346"/>
                    <a:pt x="9716" y="238"/>
                    <a:pt x="9871" y="238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79"/>
                    <a:pt x="9359" y="405"/>
                  </a:cubicBezTo>
                  <a:lnTo>
                    <a:pt x="120" y="405"/>
                  </a:lnTo>
                  <a:cubicBezTo>
                    <a:pt x="48" y="405"/>
                    <a:pt x="1" y="453"/>
                    <a:pt x="1" y="524"/>
                  </a:cubicBezTo>
                  <a:cubicBezTo>
                    <a:pt x="1" y="596"/>
                    <a:pt x="60" y="643"/>
                    <a:pt x="120" y="643"/>
                  </a:cubicBezTo>
                  <a:lnTo>
                    <a:pt x="9359" y="643"/>
                  </a:lnTo>
                  <a:cubicBezTo>
                    <a:pt x="9418" y="881"/>
                    <a:pt x="9633" y="1048"/>
                    <a:pt x="9871" y="1048"/>
                  </a:cubicBezTo>
                  <a:cubicBezTo>
                    <a:pt x="10157" y="1048"/>
                    <a:pt x="10371" y="822"/>
                    <a:pt x="10395" y="524"/>
                  </a:cubicBezTo>
                  <a:cubicBezTo>
                    <a:pt x="10395" y="227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1911" y="2987732"/>
              <a:ext cx="1531845" cy="133628"/>
            </a:xfrm>
            <a:custGeom>
              <a:avLst/>
              <a:gdLst/>
              <a:ahLst/>
              <a:cxnLst/>
              <a:rect l="l" t="t" r="r" b="b"/>
              <a:pathLst>
                <a:path w="25254" h="2203" extrusionOk="0">
                  <a:moveTo>
                    <a:pt x="24147" y="214"/>
                  </a:moveTo>
                  <a:cubicBezTo>
                    <a:pt x="24647" y="214"/>
                    <a:pt x="25028" y="619"/>
                    <a:pt x="25028" y="1096"/>
                  </a:cubicBezTo>
                  <a:cubicBezTo>
                    <a:pt x="25028" y="1572"/>
                    <a:pt x="24623" y="1977"/>
                    <a:pt x="24147" y="1977"/>
                  </a:cubicBezTo>
                  <a:cubicBezTo>
                    <a:pt x="23682" y="1977"/>
                    <a:pt x="23278" y="1572"/>
                    <a:pt x="23278" y="1096"/>
                  </a:cubicBezTo>
                  <a:cubicBezTo>
                    <a:pt x="23278" y="619"/>
                    <a:pt x="23659" y="214"/>
                    <a:pt x="24147" y="214"/>
                  </a:cubicBezTo>
                  <a:close/>
                  <a:moveTo>
                    <a:pt x="24147" y="0"/>
                  </a:moveTo>
                  <a:cubicBezTo>
                    <a:pt x="23587" y="0"/>
                    <a:pt x="23111" y="429"/>
                    <a:pt x="23051" y="976"/>
                  </a:cubicBezTo>
                  <a:lnTo>
                    <a:pt x="120" y="976"/>
                  </a:lnTo>
                  <a:cubicBezTo>
                    <a:pt x="48" y="976"/>
                    <a:pt x="1" y="1024"/>
                    <a:pt x="1" y="1096"/>
                  </a:cubicBezTo>
                  <a:cubicBezTo>
                    <a:pt x="1" y="1167"/>
                    <a:pt x="60" y="1215"/>
                    <a:pt x="120" y="1215"/>
                  </a:cubicBezTo>
                  <a:lnTo>
                    <a:pt x="23051" y="1215"/>
                  </a:lnTo>
                  <a:cubicBezTo>
                    <a:pt x="23111" y="1762"/>
                    <a:pt x="23575" y="2203"/>
                    <a:pt x="24147" y="2203"/>
                  </a:cubicBezTo>
                  <a:cubicBezTo>
                    <a:pt x="24766" y="2203"/>
                    <a:pt x="25254" y="1703"/>
                    <a:pt x="25254" y="1096"/>
                  </a:cubicBezTo>
                  <a:cubicBezTo>
                    <a:pt x="25254" y="488"/>
                    <a:pt x="24766" y="0"/>
                    <a:pt x="241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15529" y="1693549"/>
              <a:ext cx="126410" cy="12641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143"/>
                  </a:moveTo>
                  <a:cubicBezTo>
                    <a:pt x="1536" y="143"/>
                    <a:pt x="1929" y="536"/>
                    <a:pt x="1929" y="1036"/>
                  </a:cubicBezTo>
                  <a:cubicBezTo>
                    <a:pt x="1929" y="1524"/>
                    <a:pt x="1536" y="1929"/>
                    <a:pt x="1036" y="1929"/>
                  </a:cubicBezTo>
                  <a:cubicBezTo>
                    <a:pt x="548" y="1929"/>
                    <a:pt x="143" y="1524"/>
                    <a:pt x="143" y="1036"/>
                  </a:cubicBezTo>
                  <a:cubicBezTo>
                    <a:pt x="143" y="536"/>
                    <a:pt x="548" y="143"/>
                    <a:pt x="1036" y="143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08"/>
                    <a:pt x="465" y="2084"/>
                    <a:pt x="1036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3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62478" y="1739770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9460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6" y="143"/>
                    <a:pt x="1941" y="536"/>
                    <a:pt x="1941" y="1036"/>
                  </a:cubicBezTo>
                  <a:cubicBezTo>
                    <a:pt x="1941" y="1524"/>
                    <a:pt x="1536" y="1929"/>
                    <a:pt x="1048" y="1929"/>
                  </a:cubicBezTo>
                  <a:cubicBezTo>
                    <a:pt x="560" y="1929"/>
                    <a:pt x="155" y="1524"/>
                    <a:pt x="155" y="1036"/>
                  </a:cubicBezTo>
                  <a:cubicBezTo>
                    <a:pt x="155" y="536"/>
                    <a:pt x="560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32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408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4" y="0"/>
                  </a:moveTo>
                  <a:cubicBezTo>
                    <a:pt x="120" y="0"/>
                    <a:pt x="0" y="119"/>
                    <a:pt x="0" y="274"/>
                  </a:cubicBezTo>
                  <a:cubicBezTo>
                    <a:pt x="0" y="417"/>
                    <a:pt x="120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4846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7" y="143"/>
                    <a:pt x="1941" y="536"/>
                    <a:pt x="1941" y="1036"/>
                  </a:cubicBezTo>
                  <a:cubicBezTo>
                    <a:pt x="1941" y="1524"/>
                    <a:pt x="1537" y="1929"/>
                    <a:pt x="1048" y="1929"/>
                  </a:cubicBezTo>
                  <a:cubicBezTo>
                    <a:pt x="548" y="1929"/>
                    <a:pt x="155" y="1524"/>
                    <a:pt x="155" y="1036"/>
                  </a:cubicBezTo>
                  <a:cubicBezTo>
                    <a:pt x="155" y="536"/>
                    <a:pt x="548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1795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3306" y="826879"/>
              <a:ext cx="162501" cy="162562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1334" y="298"/>
                  </a:moveTo>
                  <a:cubicBezTo>
                    <a:pt x="1917" y="298"/>
                    <a:pt x="2381" y="763"/>
                    <a:pt x="2381" y="1346"/>
                  </a:cubicBezTo>
                  <a:cubicBezTo>
                    <a:pt x="2381" y="1906"/>
                    <a:pt x="1893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46"/>
                  </a:cubicBezTo>
                  <a:cubicBezTo>
                    <a:pt x="0" y="2084"/>
                    <a:pt x="595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11780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8833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894" y="298"/>
                    <a:pt x="2382" y="775"/>
                    <a:pt x="2382" y="1346"/>
                  </a:cubicBezTo>
                  <a:cubicBezTo>
                    <a:pt x="2382" y="1906"/>
                    <a:pt x="1894" y="2382"/>
                    <a:pt x="1334" y="2382"/>
                  </a:cubicBezTo>
                  <a:cubicBezTo>
                    <a:pt x="775" y="2382"/>
                    <a:pt x="298" y="1906"/>
                    <a:pt x="298" y="1346"/>
                  </a:cubicBezTo>
                  <a:cubicBezTo>
                    <a:pt x="298" y="775"/>
                    <a:pt x="775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4"/>
                    <a:pt x="596" y="2680"/>
                    <a:pt x="1334" y="2680"/>
                  </a:cubicBezTo>
                  <a:cubicBezTo>
                    <a:pt x="2084" y="2680"/>
                    <a:pt x="2680" y="2084"/>
                    <a:pt x="2680" y="1346"/>
                  </a:cubicBezTo>
                  <a:cubicBezTo>
                    <a:pt x="2680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36639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04420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905" y="298"/>
                    <a:pt x="2382" y="775"/>
                    <a:pt x="2382" y="1346"/>
                  </a:cubicBezTo>
                  <a:cubicBezTo>
                    <a:pt x="2382" y="1906"/>
                    <a:pt x="1905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0" y="596"/>
                    <a:pt x="0" y="1346"/>
                  </a:cubicBezTo>
                  <a:cubicBezTo>
                    <a:pt x="0" y="2084"/>
                    <a:pt x="596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62165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33964" y="4198814"/>
              <a:ext cx="127927" cy="128655"/>
            </a:xfrm>
            <a:custGeom>
              <a:avLst/>
              <a:gdLst/>
              <a:ahLst/>
              <a:cxnLst/>
              <a:rect l="l" t="t" r="r" b="b"/>
              <a:pathLst>
                <a:path w="2109" h="2121" extrusionOk="0">
                  <a:moveTo>
                    <a:pt x="1060" y="299"/>
                  </a:moveTo>
                  <a:cubicBezTo>
                    <a:pt x="1477" y="299"/>
                    <a:pt x="1810" y="644"/>
                    <a:pt x="1810" y="1061"/>
                  </a:cubicBezTo>
                  <a:cubicBezTo>
                    <a:pt x="1810" y="1477"/>
                    <a:pt x="1477" y="1823"/>
                    <a:pt x="1060" y="1823"/>
                  </a:cubicBezTo>
                  <a:cubicBezTo>
                    <a:pt x="644" y="1823"/>
                    <a:pt x="298" y="1477"/>
                    <a:pt x="298" y="1061"/>
                  </a:cubicBezTo>
                  <a:cubicBezTo>
                    <a:pt x="298" y="644"/>
                    <a:pt x="644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9" y="1"/>
                    <a:pt x="1" y="489"/>
                    <a:pt x="1" y="1061"/>
                  </a:cubicBezTo>
                  <a:cubicBezTo>
                    <a:pt x="1" y="1620"/>
                    <a:pt x="489" y="2120"/>
                    <a:pt x="1060" y="2120"/>
                  </a:cubicBezTo>
                  <a:cubicBezTo>
                    <a:pt x="1632" y="2120"/>
                    <a:pt x="2108" y="1632"/>
                    <a:pt x="2108" y="1061"/>
                  </a:cubicBezTo>
                  <a:cubicBezTo>
                    <a:pt x="2108" y="489"/>
                    <a:pt x="1620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678729" y="4244307"/>
              <a:ext cx="38336" cy="37668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4" y="1"/>
                    <a:pt x="1" y="132"/>
                    <a:pt x="1" y="311"/>
                  </a:cubicBezTo>
                  <a:cubicBezTo>
                    <a:pt x="1" y="477"/>
                    <a:pt x="144" y="620"/>
                    <a:pt x="322" y="620"/>
                  </a:cubicBezTo>
                  <a:cubicBezTo>
                    <a:pt x="489" y="620"/>
                    <a:pt x="632" y="477"/>
                    <a:pt x="632" y="311"/>
                  </a:cubicBezTo>
                  <a:cubicBezTo>
                    <a:pt x="632" y="132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23120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6" y="299"/>
                    <a:pt x="1822" y="644"/>
                    <a:pt x="1822" y="1061"/>
                  </a:cubicBezTo>
                  <a:cubicBezTo>
                    <a:pt x="1822" y="1477"/>
                    <a:pt x="1476" y="1823"/>
                    <a:pt x="1060" y="1823"/>
                  </a:cubicBezTo>
                  <a:cubicBezTo>
                    <a:pt x="643" y="1823"/>
                    <a:pt x="310" y="1477"/>
                    <a:pt x="310" y="1061"/>
                  </a:cubicBezTo>
                  <a:cubicBezTo>
                    <a:pt x="310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500" y="1"/>
                    <a:pt x="0" y="489"/>
                    <a:pt x="0" y="1061"/>
                  </a:cubicBezTo>
                  <a:cubicBezTo>
                    <a:pt x="0" y="1620"/>
                    <a:pt x="500" y="2120"/>
                    <a:pt x="1060" y="2120"/>
                  </a:cubicBezTo>
                  <a:cubicBezTo>
                    <a:pt x="1643" y="2120"/>
                    <a:pt x="2119" y="1632"/>
                    <a:pt x="2119" y="1061"/>
                  </a:cubicBezTo>
                  <a:cubicBezTo>
                    <a:pt x="2119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68612" y="4243639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0"/>
                  </a:moveTo>
                  <a:cubicBezTo>
                    <a:pt x="131" y="0"/>
                    <a:pt x="0" y="143"/>
                    <a:pt x="0" y="322"/>
                  </a:cubicBezTo>
                  <a:cubicBezTo>
                    <a:pt x="0" y="500"/>
                    <a:pt x="131" y="631"/>
                    <a:pt x="310" y="631"/>
                  </a:cubicBezTo>
                  <a:cubicBezTo>
                    <a:pt x="488" y="631"/>
                    <a:pt x="631" y="500"/>
                    <a:pt x="631" y="322"/>
                  </a:cubicBezTo>
                  <a:cubicBezTo>
                    <a:pt x="631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12943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7" y="299"/>
                    <a:pt x="1822" y="644"/>
                    <a:pt x="1822" y="1061"/>
                  </a:cubicBezTo>
                  <a:cubicBezTo>
                    <a:pt x="1822" y="1477"/>
                    <a:pt x="1477" y="1823"/>
                    <a:pt x="1060" y="1823"/>
                  </a:cubicBezTo>
                  <a:cubicBezTo>
                    <a:pt x="643" y="1823"/>
                    <a:pt x="298" y="1477"/>
                    <a:pt x="298" y="1061"/>
                  </a:cubicBezTo>
                  <a:cubicBezTo>
                    <a:pt x="298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8" y="1"/>
                    <a:pt x="0" y="489"/>
                    <a:pt x="0" y="1061"/>
                  </a:cubicBezTo>
                  <a:cubicBezTo>
                    <a:pt x="0" y="1620"/>
                    <a:pt x="488" y="2120"/>
                    <a:pt x="1060" y="2120"/>
                  </a:cubicBezTo>
                  <a:cubicBezTo>
                    <a:pt x="1655" y="2120"/>
                    <a:pt x="2120" y="1656"/>
                    <a:pt x="2120" y="1061"/>
                  </a:cubicBezTo>
                  <a:cubicBezTo>
                    <a:pt x="2120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59163" y="4244307"/>
              <a:ext cx="37608" cy="37668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32"/>
                    <a:pt x="0" y="311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88" y="620"/>
                    <a:pt x="619" y="477"/>
                    <a:pt x="619" y="311"/>
                  </a:cubicBezTo>
                  <a:cubicBezTo>
                    <a:pt x="619" y="132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7454" y="1716660"/>
              <a:ext cx="668810" cy="647155"/>
            </a:xfrm>
            <a:custGeom>
              <a:avLst/>
              <a:gdLst/>
              <a:ahLst/>
              <a:cxnLst/>
              <a:rect l="l" t="t" r="r" b="b"/>
              <a:pathLst>
                <a:path w="11026" h="10669" extrusionOk="0">
                  <a:moveTo>
                    <a:pt x="2369" y="310"/>
                  </a:moveTo>
                  <a:cubicBezTo>
                    <a:pt x="2607" y="310"/>
                    <a:pt x="2810" y="512"/>
                    <a:pt x="2810" y="750"/>
                  </a:cubicBezTo>
                  <a:cubicBezTo>
                    <a:pt x="2810" y="988"/>
                    <a:pt x="2607" y="1203"/>
                    <a:pt x="2369" y="1203"/>
                  </a:cubicBezTo>
                  <a:cubicBezTo>
                    <a:pt x="2131" y="1203"/>
                    <a:pt x="1917" y="988"/>
                    <a:pt x="1917" y="750"/>
                  </a:cubicBezTo>
                  <a:cubicBezTo>
                    <a:pt x="1917" y="512"/>
                    <a:pt x="2131" y="310"/>
                    <a:pt x="2369" y="310"/>
                  </a:cubicBezTo>
                  <a:close/>
                  <a:moveTo>
                    <a:pt x="2369" y="0"/>
                  </a:moveTo>
                  <a:cubicBezTo>
                    <a:pt x="1953" y="0"/>
                    <a:pt x="1619" y="322"/>
                    <a:pt x="1619" y="738"/>
                  </a:cubicBezTo>
                  <a:cubicBezTo>
                    <a:pt x="1619" y="893"/>
                    <a:pt x="1667" y="1036"/>
                    <a:pt x="1738" y="1143"/>
                  </a:cubicBezTo>
                  <a:cubicBezTo>
                    <a:pt x="631" y="2179"/>
                    <a:pt x="0" y="3644"/>
                    <a:pt x="0" y="5156"/>
                  </a:cubicBezTo>
                  <a:cubicBezTo>
                    <a:pt x="0" y="8192"/>
                    <a:pt x="2465" y="10668"/>
                    <a:pt x="5501" y="10668"/>
                  </a:cubicBezTo>
                  <a:cubicBezTo>
                    <a:pt x="8525" y="10668"/>
                    <a:pt x="11001" y="8192"/>
                    <a:pt x="11025" y="5156"/>
                  </a:cubicBezTo>
                  <a:cubicBezTo>
                    <a:pt x="11025" y="5072"/>
                    <a:pt x="10966" y="5013"/>
                    <a:pt x="10882" y="5013"/>
                  </a:cubicBezTo>
                  <a:cubicBezTo>
                    <a:pt x="10787" y="5013"/>
                    <a:pt x="10728" y="5072"/>
                    <a:pt x="10728" y="5156"/>
                  </a:cubicBezTo>
                  <a:cubicBezTo>
                    <a:pt x="10728" y="8037"/>
                    <a:pt x="8394" y="10371"/>
                    <a:pt x="5525" y="10371"/>
                  </a:cubicBezTo>
                  <a:cubicBezTo>
                    <a:pt x="2655" y="10371"/>
                    <a:pt x="310" y="8037"/>
                    <a:pt x="310" y="5156"/>
                  </a:cubicBezTo>
                  <a:cubicBezTo>
                    <a:pt x="310" y="3715"/>
                    <a:pt x="905" y="2334"/>
                    <a:pt x="1953" y="1369"/>
                  </a:cubicBezTo>
                  <a:cubicBezTo>
                    <a:pt x="2072" y="1441"/>
                    <a:pt x="2203" y="1488"/>
                    <a:pt x="2369" y="1488"/>
                  </a:cubicBezTo>
                  <a:cubicBezTo>
                    <a:pt x="2786" y="1488"/>
                    <a:pt x="3108" y="1155"/>
                    <a:pt x="3108" y="738"/>
                  </a:cubicBezTo>
                  <a:cubicBezTo>
                    <a:pt x="3108" y="322"/>
                    <a:pt x="2786" y="0"/>
                    <a:pt x="236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05857" y="1814864"/>
              <a:ext cx="431214" cy="431214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3561" y="286"/>
                  </a:moveTo>
                  <a:cubicBezTo>
                    <a:pt x="5358" y="286"/>
                    <a:pt x="6811" y="1751"/>
                    <a:pt x="6811" y="3560"/>
                  </a:cubicBezTo>
                  <a:cubicBezTo>
                    <a:pt x="6811" y="5358"/>
                    <a:pt x="5358" y="6811"/>
                    <a:pt x="3561" y="6811"/>
                  </a:cubicBezTo>
                  <a:cubicBezTo>
                    <a:pt x="1751" y="6811"/>
                    <a:pt x="298" y="5346"/>
                    <a:pt x="298" y="3537"/>
                  </a:cubicBezTo>
                  <a:cubicBezTo>
                    <a:pt x="298" y="1739"/>
                    <a:pt x="1751" y="286"/>
                    <a:pt x="3561" y="286"/>
                  </a:cubicBezTo>
                  <a:close/>
                  <a:moveTo>
                    <a:pt x="3561" y="0"/>
                  </a:moveTo>
                  <a:cubicBezTo>
                    <a:pt x="1596" y="0"/>
                    <a:pt x="1" y="1584"/>
                    <a:pt x="1" y="3560"/>
                  </a:cubicBezTo>
                  <a:cubicBezTo>
                    <a:pt x="1" y="5525"/>
                    <a:pt x="1596" y="7108"/>
                    <a:pt x="3561" y="7108"/>
                  </a:cubicBezTo>
                  <a:cubicBezTo>
                    <a:pt x="5525" y="7108"/>
                    <a:pt x="7109" y="5525"/>
                    <a:pt x="7109" y="3560"/>
                  </a:cubicBezTo>
                  <a:cubicBezTo>
                    <a:pt x="7109" y="1596"/>
                    <a:pt x="5525" y="0"/>
                    <a:pt x="356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1700" y="2069078"/>
              <a:ext cx="1643090" cy="411015"/>
            </a:xfrm>
            <a:custGeom>
              <a:avLst/>
              <a:gdLst/>
              <a:ahLst/>
              <a:cxnLst/>
              <a:rect l="l" t="t" r="r" b="b"/>
              <a:pathLst>
                <a:path w="27088" h="6776" extrusionOk="0">
                  <a:moveTo>
                    <a:pt x="26468" y="3513"/>
                  </a:moveTo>
                  <a:cubicBezTo>
                    <a:pt x="26647" y="3513"/>
                    <a:pt x="26790" y="3668"/>
                    <a:pt x="26790" y="3846"/>
                  </a:cubicBezTo>
                  <a:cubicBezTo>
                    <a:pt x="26790" y="4025"/>
                    <a:pt x="26647" y="4168"/>
                    <a:pt x="26468" y="4168"/>
                  </a:cubicBezTo>
                  <a:cubicBezTo>
                    <a:pt x="26290" y="4168"/>
                    <a:pt x="26135" y="4025"/>
                    <a:pt x="26135" y="3846"/>
                  </a:cubicBezTo>
                  <a:cubicBezTo>
                    <a:pt x="26135" y="3668"/>
                    <a:pt x="26290" y="3513"/>
                    <a:pt x="26468" y="3513"/>
                  </a:cubicBezTo>
                  <a:close/>
                  <a:moveTo>
                    <a:pt x="10692" y="1810"/>
                  </a:moveTo>
                  <a:cubicBezTo>
                    <a:pt x="10823" y="1810"/>
                    <a:pt x="10895" y="1905"/>
                    <a:pt x="10895" y="2013"/>
                  </a:cubicBezTo>
                  <a:lnTo>
                    <a:pt x="10895" y="4787"/>
                  </a:lnTo>
                  <a:cubicBezTo>
                    <a:pt x="10895" y="4918"/>
                    <a:pt x="10800" y="4989"/>
                    <a:pt x="10692" y="4989"/>
                  </a:cubicBezTo>
                  <a:lnTo>
                    <a:pt x="5358" y="4989"/>
                  </a:lnTo>
                  <a:cubicBezTo>
                    <a:pt x="5227" y="4989"/>
                    <a:pt x="5156" y="4882"/>
                    <a:pt x="5156" y="4787"/>
                  </a:cubicBezTo>
                  <a:lnTo>
                    <a:pt x="5156" y="2025"/>
                  </a:lnTo>
                  <a:cubicBezTo>
                    <a:pt x="5156" y="1894"/>
                    <a:pt x="5263" y="1822"/>
                    <a:pt x="5358" y="1822"/>
                  </a:cubicBezTo>
                  <a:lnTo>
                    <a:pt x="5442" y="1822"/>
                  </a:lnTo>
                  <a:lnTo>
                    <a:pt x="5442" y="1810"/>
                  </a:lnTo>
                  <a:close/>
                  <a:moveTo>
                    <a:pt x="26468" y="5334"/>
                  </a:moveTo>
                  <a:cubicBezTo>
                    <a:pt x="26647" y="5334"/>
                    <a:pt x="26790" y="5477"/>
                    <a:pt x="26790" y="5656"/>
                  </a:cubicBezTo>
                  <a:cubicBezTo>
                    <a:pt x="26790" y="5834"/>
                    <a:pt x="26647" y="5989"/>
                    <a:pt x="26468" y="5989"/>
                  </a:cubicBezTo>
                  <a:cubicBezTo>
                    <a:pt x="26290" y="5989"/>
                    <a:pt x="26135" y="5834"/>
                    <a:pt x="26135" y="5656"/>
                  </a:cubicBezTo>
                  <a:cubicBezTo>
                    <a:pt x="26135" y="5477"/>
                    <a:pt x="26290" y="5334"/>
                    <a:pt x="26468" y="5334"/>
                  </a:cubicBezTo>
                  <a:close/>
                  <a:moveTo>
                    <a:pt x="13145" y="322"/>
                  </a:moveTo>
                  <a:cubicBezTo>
                    <a:pt x="13431" y="322"/>
                    <a:pt x="13657" y="536"/>
                    <a:pt x="13657" y="822"/>
                  </a:cubicBezTo>
                  <a:lnTo>
                    <a:pt x="13657" y="3251"/>
                  </a:lnTo>
                  <a:lnTo>
                    <a:pt x="11192" y="3251"/>
                  </a:lnTo>
                  <a:lnTo>
                    <a:pt x="11192" y="2013"/>
                  </a:lnTo>
                  <a:cubicBezTo>
                    <a:pt x="11192" y="1727"/>
                    <a:pt x="10978" y="1513"/>
                    <a:pt x="10692" y="1513"/>
                  </a:cubicBezTo>
                  <a:lnTo>
                    <a:pt x="5358" y="1513"/>
                  </a:lnTo>
                  <a:cubicBezTo>
                    <a:pt x="5085" y="1513"/>
                    <a:pt x="4858" y="1727"/>
                    <a:pt x="4858" y="2013"/>
                  </a:cubicBezTo>
                  <a:lnTo>
                    <a:pt x="4858" y="4787"/>
                  </a:lnTo>
                  <a:cubicBezTo>
                    <a:pt x="4858" y="5061"/>
                    <a:pt x="5085" y="5287"/>
                    <a:pt x="5358" y="5287"/>
                  </a:cubicBezTo>
                  <a:lnTo>
                    <a:pt x="10692" y="5287"/>
                  </a:lnTo>
                  <a:cubicBezTo>
                    <a:pt x="10954" y="5287"/>
                    <a:pt x="11181" y="5061"/>
                    <a:pt x="11192" y="4787"/>
                  </a:cubicBezTo>
                  <a:lnTo>
                    <a:pt x="11192" y="3549"/>
                  </a:lnTo>
                  <a:lnTo>
                    <a:pt x="13657" y="3549"/>
                  </a:lnTo>
                  <a:lnTo>
                    <a:pt x="13657" y="5989"/>
                  </a:lnTo>
                  <a:cubicBezTo>
                    <a:pt x="13657" y="6275"/>
                    <a:pt x="13431" y="6489"/>
                    <a:pt x="13145" y="6489"/>
                  </a:cubicBezTo>
                  <a:lnTo>
                    <a:pt x="810" y="6489"/>
                  </a:lnTo>
                  <a:cubicBezTo>
                    <a:pt x="524" y="6489"/>
                    <a:pt x="298" y="6275"/>
                    <a:pt x="298" y="5989"/>
                  </a:cubicBezTo>
                  <a:lnTo>
                    <a:pt x="298" y="822"/>
                  </a:lnTo>
                  <a:cubicBezTo>
                    <a:pt x="298" y="536"/>
                    <a:pt x="524" y="322"/>
                    <a:pt x="810" y="32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lnTo>
                    <a:pt x="1" y="5977"/>
                  </a:lnTo>
                  <a:cubicBezTo>
                    <a:pt x="1" y="6418"/>
                    <a:pt x="358" y="6775"/>
                    <a:pt x="810" y="6775"/>
                  </a:cubicBezTo>
                  <a:lnTo>
                    <a:pt x="13145" y="6775"/>
                  </a:lnTo>
                  <a:cubicBezTo>
                    <a:pt x="13597" y="6775"/>
                    <a:pt x="13955" y="6418"/>
                    <a:pt x="13955" y="5977"/>
                  </a:cubicBezTo>
                  <a:lnTo>
                    <a:pt x="13955" y="4406"/>
                  </a:lnTo>
                  <a:lnTo>
                    <a:pt x="16050" y="4406"/>
                  </a:lnTo>
                  <a:lnTo>
                    <a:pt x="17360" y="5751"/>
                  </a:lnTo>
                  <a:cubicBezTo>
                    <a:pt x="17384" y="5775"/>
                    <a:pt x="17431" y="5799"/>
                    <a:pt x="17479" y="5799"/>
                  </a:cubicBezTo>
                  <a:lnTo>
                    <a:pt x="25861" y="5799"/>
                  </a:lnTo>
                  <a:cubicBezTo>
                    <a:pt x="25932" y="6061"/>
                    <a:pt x="26170" y="6275"/>
                    <a:pt x="26468" y="6275"/>
                  </a:cubicBezTo>
                  <a:cubicBezTo>
                    <a:pt x="26813" y="6275"/>
                    <a:pt x="27087" y="5989"/>
                    <a:pt x="27087" y="5644"/>
                  </a:cubicBezTo>
                  <a:cubicBezTo>
                    <a:pt x="27087" y="5287"/>
                    <a:pt x="26825" y="5025"/>
                    <a:pt x="26468" y="5025"/>
                  </a:cubicBezTo>
                  <a:cubicBezTo>
                    <a:pt x="26170" y="5025"/>
                    <a:pt x="25920" y="5215"/>
                    <a:pt x="25861" y="5501"/>
                  </a:cubicBezTo>
                  <a:lnTo>
                    <a:pt x="17538" y="5501"/>
                  </a:lnTo>
                  <a:lnTo>
                    <a:pt x="16229" y="4156"/>
                  </a:lnTo>
                  <a:cubicBezTo>
                    <a:pt x="16193" y="4132"/>
                    <a:pt x="16157" y="4108"/>
                    <a:pt x="16110" y="4108"/>
                  </a:cubicBezTo>
                  <a:lnTo>
                    <a:pt x="13955" y="4108"/>
                  </a:lnTo>
                  <a:lnTo>
                    <a:pt x="13955" y="2596"/>
                  </a:lnTo>
                  <a:lnTo>
                    <a:pt x="16050" y="2596"/>
                  </a:lnTo>
                  <a:lnTo>
                    <a:pt x="17360" y="3930"/>
                  </a:lnTo>
                  <a:cubicBezTo>
                    <a:pt x="17384" y="3965"/>
                    <a:pt x="17431" y="3977"/>
                    <a:pt x="17479" y="3977"/>
                  </a:cubicBezTo>
                  <a:lnTo>
                    <a:pt x="25861" y="3977"/>
                  </a:lnTo>
                  <a:cubicBezTo>
                    <a:pt x="25932" y="4251"/>
                    <a:pt x="26170" y="4453"/>
                    <a:pt x="26468" y="4453"/>
                  </a:cubicBezTo>
                  <a:cubicBezTo>
                    <a:pt x="26813" y="4453"/>
                    <a:pt x="27087" y="4168"/>
                    <a:pt x="27087" y="3834"/>
                  </a:cubicBezTo>
                  <a:cubicBezTo>
                    <a:pt x="27087" y="3477"/>
                    <a:pt x="26825" y="3203"/>
                    <a:pt x="26468" y="3203"/>
                  </a:cubicBezTo>
                  <a:cubicBezTo>
                    <a:pt x="26170" y="3203"/>
                    <a:pt x="25920" y="3394"/>
                    <a:pt x="25861" y="3679"/>
                  </a:cubicBezTo>
                  <a:lnTo>
                    <a:pt x="17538" y="3679"/>
                  </a:lnTo>
                  <a:lnTo>
                    <a:pt x="16229" y="2346"/>
                  </a:lnTo>
                  <a:cubicBezTo>
                    <a:pt x="16193" y="2310"/>
                    <a:pt x="16157" y="2298"/>
                    <a:pt x="16110" y="2298"/>
                  </a:cubicBezTo>
                  <a:lnTo>
                    <a:pt x="13955" y="2298"/>
                  </a:lnTo>
                  <a:lnTo>
                    <a:pt x="13955" y="810"/>
                  </a:lnTo>
                  <a:cubicBezTo>
                    <a:pt x="13955" y="358"/>
                    <a:pt x="13597" y="0"/>
                    <a:pt x="1314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1536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29" y="1346"/>
                  </a:lnTo>
                  <a:cubicBezTo>
                    <a:pt x="1500" y="1346"/>
                    <a:pt x="1560" y="1310"/>
                    <a:pt x="1608" y="1251"/>
                  </a:cubicBezTo>
                  <a:cubicBezTo>
                    <a:pt x="1655" y="1215"/>
                    <a:pt x="1667" y="1132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6482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96"/>
                  </a:cubicBezTo>
                  <a:lnTo>
                    <a:pt x="1668" y="263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1288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7" y="1346"/>
                  </a:lnTo>
                  <a:cubicBezTo>
                    <a:pt x="1572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72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66240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95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95" y="1346"/>
                    <a:pt x="250" y="1346"/>
                  </a:cubicBezTo>
                  <a:lnTo>
                    <a:pt x="1405" y="1346"/>
                  </a:lnTo>
                  <a:cubicBezTo>
                    <a:pt x="1560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69639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8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8" y="1346"/>
                    <a:pt x="250" y="1346"/>
                  </a:cubicBezTo>
                  <a:lnTo>
                    <a:pt x="1417" y="1346"/>
                  </a:lnTo>
                  <a:cubicBezTo>
                    <a:pt x="1560" y="1346"/>
                    <a:pt x="1667" y="1203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18431" y="942431"/>
              <a:ext cx="101116" cy="81706"/>
            </a:xfrm>
            <a:custGeom>
              <a:avLst/>
              <a:gdLst/>
              <a:ahLst/>
              <a:cxnLst/>
              <a:rect l="l" t="t" r="r" b="b"/>
              <a:pathLst>
                <a:path w="1667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17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66716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084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84"/>
                  </a:cubicBezTo>
                  <a:lnTo>
                    <a:pt x="1668" y="251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1668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46" y="298"/>
                  </a:moveTo>
                  <a:lnTo>
                    <a:pt x="1346" y="1048"/>
                  </a:lnTo>
                  <a:lnTo>
                    <a:pt x="274" y="1048"/>
                  </a:lnTo>
                  <a:lnTo>
                    <a:pt x="274" y="298"/>
                  </a:lnTo>
                  <a:close/>
                  <a:moveTo>
                    <a:pt x="250" y="1"/>
                  </a:moveTo>
                  <a:cubicBezTo>
                    <a:pt x="96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96" y="1346"/>
                    <a:pt x="250" y="1346"/>
                  </a:cubicBezTo>
                  <a:lnTo>
                    <a:pt x="1405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0083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7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7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65376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36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61457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8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8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56749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25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3347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24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24" y="775"/>
                    <a:pt x="72" y="775"/>
                  </a:cubicBezTo>
                  <a:lnTo>
                    <a:pt x="953" y="775"/>
                  </a:lnTo>
                  <a:cubicBezTo>
                    <a:pt x="989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989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96048" y="4098426"/>
              <a:ext cx="62113" cy="47010"/>
            </a:xfrm>
            <a:custGeom>
              <a:avLst/>
              <a:gdLst/>
              <a:ahLst/>
              <a:cxnLst/>
              <a:rect l="l" t="t" r="r" b="b"/>
              <a:pathLst>
                <a:path w="1024" h="775" extrusionOk="0">
                  <a:moveTo>
                    <a:pt x="71" y="1"/>
                  </a:moveTo>
                  <a:cubicBezTo>
                    <a:pt x="24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24" y="775"/>
                    <a:pt x="71" y="775"/>
                  </a:cubicBezTo>
                  <a:lnTo>
                    <a:pt x="953" y="775"/>
                  </a:lnTo>
                  <a:cubicBezTo>
                    <a:pt x="1000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0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08689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36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20601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7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37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9648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703" y="894"/>
                    <a:pt x="893" y="691"/>
                    <a:pt x="893" y="441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06127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42606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279084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2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2" y="894"/>
                  </a:cubicBezTo>
                  <a:cubicBezTo>
                    <a:pt x="692" y="894"/>
                    <a:pt x="894" y="691"/>
                    <a:pt x="894" y="441"/>
                  </a:cubicBezTo>
                  <a:cubicBezTo>
                    <a:pt x="894" y="203"/>
                    <a:pt x="692" y="1"/>
                    <a:pt x="44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26594" y="1564956"/>
              <a:ext cx="67269" cy="6654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70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92006" y="1564956"/>
              <a:ext cx="66481" cy="6654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57358" y="1564956"/>
              <a:ext cx="66541" cy="66541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9" y="1"/>
                  </a:moveTo>
                  <a:cubicBezTo>
                    <a:pt x="251" y="1"/>
                    <a:pt x="1" y="251"/>
                    <a:pt x="1" y="549"/>
                  </a:cubicBezTo>
                  <a:cubicBezTo>
                    <a:pt x="1" y="846"/>
                    <a:pt x="251" y="1096"/>
                    <a:pt x="549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21314" y="1564956"/>
              <a:ext cx="67209" cy="66541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25645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87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72"/>
                    <a:pt x="287" y="572"/>
                  </a:cubicBezTo>
                  <a:cubicBezTo>
                    <a:pt x="441" y="572"/>
                    <a:pt x="561" y="441"/>
                    <a:pt x="561" y="286"/>
                  </a:cubicBezTo>
                  <a:cubicBezTo>
                    <a:pt x="561" y="131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87030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7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43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49143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41"/>
                    <a:pt x="144" y="572"/>
                    <a:pt x="287" y="572"/>
                  </a:cubicBezTo>
                  <a:cubicBezTo>
                    <a:pt x="441" y="572"/>
                    <a:pt x="572" y="441"/>
                    <a:pt x="572" y="286"/>
                  </a:cubicBezTo>
                  <a:cubicBezTo>
                    <a:pt x="572" y="143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11984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75" y="0"/>
                  </a:moveTo>
                  <a:cubicBezTo>
                    <a:pt x="120" y="0"/>
                    <a:pt x="1" y="131"/>
                    <a:pt x="1" y="286"/>
                  </a:cubicBezTo>
                  <a:cubicBezTo>
                    <a:pt x="1" y="441"/>
                    <a:pt x="120" y="572"/>
                    <a:pt x="275" y="572"/>
                  </a:cubicBezTo>
                  <a:cubicBezTo>
                    <a:pt x="429" y="572"/>
                    <a:pt x="560" y="441"/>
                    <a:pt x="560" y="286"/>
                  </a:cubicBezTo>
                  <a:cubicBezTo>
                    <a:pt x="560" y="13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049459" y="3899834"/>
              <a:ext cx="37668" cy="38336"/>
            </a:xfrm>
            <a:custGeom>
              <a:avLst/>
              <a:gdLst/>
              <a:ahLst/>
              <a:cxnLst/>
              <a:rect l="l" t="t" r="r" b="b"/>
              <a:pathLst>
                <a:path w="621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43356" y="3899834"/>
              <a:ext cx="37608" cy="38336"/>
            </a:xfrm>
            <a:custGeom>
              <a:avLst/>
              <a:gdLst/>
              <a:ahLst/>
              <a:cxnLst/>
              <a:rect l="l" t="t" r="r" b="b"/>
              <a:pathLst>
                <a:path w="620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37981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10" y="632"/>
                  </a:cubicBezTo>
                  <a:cubicBezTo>
                    <a:pt x="489" y="632"/>
                    <a:pt x="631" y="501"/>
                    <a:pt x="631" y="322"/>
                  </a:cubicBezTo>
                  <a:cubicBezTo>
                    <a:pt x="631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32606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22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22" y="632"/>
                  </a:cubicBezTo>
                  <a:cubicBezTo>
                    <a:pt x="500" y="632"/>
                    <a:pt x="631" y="501"/>
                    <a:pt x="631" y="322"/>
                  </a:cubicBezTo>
                  <a:cubicBezTo>
                    <a:pt x="631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424084" y="2454737"/>
              <a:ext cx="26750" cy="2747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14" y="0"/>
                  </a:moveTo>
                  <a:cubicBezTo>
                    <a:pt x="95" y="0"/>
                    <a:pt x="0" y="96"/>
                    <a:pt x="0" y="227"/>
                  </a:cubicBezTo>
                  <a:cubicBezTo>
                    <a:pt x="0" y="346"/>
                    <a:pt x="95" y="453"/>
                    <a:pt x="214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96"/>
                    <a:pt x="345" y="0"/>
                    <a:pt x="21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491231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559834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27710" y="2454737"/>
              <a:ext cx="27539" cy="27478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942067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5" y="0"/>
                  </a:moveTo>
                  <a:cubicBezTo>
                    <a:pt x="132" y="0"/>
                    <a:pt x="1" y="119"/>
                    <a:pt x="1" y="274"/>
                  </a:cubicBezTo>
                  <a:cubicBezTo>
                    <a:pt x="1" y="417"/>
                    <a:pt x="132" y="536"/>
                    <a:pt x="275" y="536"/>
                  </a:cubicBezTo>
                  <a:cubicBezTo>
                    <a:pt x="418" y="536"/>
                    <a:pt x="537" y="417"/>
                    <a:pt x="537" y="274"/>
                  </a:cubicBezTo>
                  <a:cubicBezTo>
                    <a:pt x="537" y="119"/>
                    <a:pt x="418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024439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106023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86940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84217" y="3831231"/>
              <a:ext cx="52772" cy="52772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47" y="0"/>
                  </a:moveTo>
                  <a:cubicBezTo>
                    <a:pt x="441" y="0"/>
                    <a:pt x="435" y="0"/>
                    <a:pt x="429" y="1"/>
                  </a:cubicBezTo>
                  <a:cubicBezTo>
                    <a:pt x="191" y="1"/>
                    <a:pt x="1" y="203"/>
                    <a:pt x="1" y="441"/>
                  </a:cubicBezTo>
                  <a:cubicBezTo>
                    <a:pt x="1" y="679"/>
                    <a:pt x="191" y="870"/>
                    <a:pt x="429" y="870"/>
                  </a:cubicBezTo>
                  <a:cubicBezTo>
                    <a:pt x="667" y="870"/>
                    <a:pt x="870" y="679"/>
                    <a:pt x="870" y="441"/>
                  </a:cubicBezTo>
                  <a:cubicBezTo>
                    <a:pt x="870" y="209"/>
                    <a:pt x="667" y="0"/>
                    <a:pt x="4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171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48" y="0"/>
                  </a:moveTo>
                  <a:cubicBezTo>
                    <a:pt x="442" y="0"/>
                    <a:pt x="435" y="0"/>
                    <a:pt x="429" y="1"/>
                  </a:cubicBez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8" y="679"/>
                    <a:pt x="858" y="441"/>
                  </a:cubicBezTo>
                  <a:cubicBezTo>
                    <a:pt x="858" y="209"/>
                    <a:pt x="677" y="0"/>
                    <a:pt x="4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00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41"/>
                  </a:cubicBezTo>
                  <a:cubicBezTo>
                    <a:pt x="857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382128" y="3831231"/>
              <a:ext cx="52833" cy="52772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03" y="1"/>
                    <a:pt x="1" y="203"/>
                    <a:pt x="1" y="441"/>
                  </a:cubicBezTo>
                  <a:cubicBezTo>
                    <a:pt x="1" y="679"/>
                    <a:pt x="203" y="870"/>
                    <a:pt x="442" y="870"/>
                  </a:cubicBezTo>
                  <a:cubicBezTo>
                    <a:pt x="680" y="870"/>
                    <a:pt x="870" y="679"/>
                    <a:pt x="870" y="441"/>
                  </a:cubicBezTo>
                  <a:cubicBezTo>
                    <a:pt x="870" y="209"/>
                    <a:pt x="690" y="0"/>
                    <a:pt x="46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893509" y="321161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33"/>
                  </a:cubicBezTo>
                  <a:lnTo>
                    <a:pt x="2060" y="1810"/>
                  </a:lnTo>
                  <a:cubicBezTo>
                    <a:pt x="2060" y="1834"/>
                    <a:pt x="2036" y="1857"/>
                    <a:pt x="2024" y="1857"/>
                  </a:cubicBezTo>
                  <a:lnTo>
                    <a:pt x="334" y="1857"/>
                  </a:lnTo>
                  <a:cubicBezTo>
                    <a:pt x="310" y="1857"/>
                    <a:pt x="298" y="1822"/>
                    <a:pt x="298" y="1810"/>
                  </a:cubicBezTo>
                  <a:lnTo>
                    <a:pt x="298" y="333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810"/>
                  </a:lnTo>
                  <a:cubicBezTo>
                    <a:pt x="0" y="2000"/>
                    <a:pt x="143" y="2155"/>
                    <a:pt x="334" y="2155"/>
                  </a:cubicBezTo>
                  <a:lnTo>
                    <a:pt x="2024" y="2155"/>
                  </a:lnTo>
                  <a:cubicBezTo>
                    <a:pt x="2215" y="2155"/>
                    <a:pt x="2358" y="2000"/>
                    <a:pt x="2358" y="1810"/>
                  </a:cubicBezTo>
                  <a:lnTo>
                    <a:pt x="2358" y="333"/>
                  </a:lnTo>
                  <a:cubicBezTo>
                    <a:pt x="2358" y="143"/>
                    <a:pt x="2215" y="0"/>
                    <a:pt x="202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893509" y="336756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46"/>
                  </a:cubicBezTo>
                  <a:lnTo>
                    <a:pt x="2060" y="1811"/>
                  </a:lnTo>
                  <a:cubicBezTo>
                    <a:pt x="2060" y="1846"/>
                    <a:pt x="2036" y="1858"/>
                    <a:pt x="2024" y="1858"/>
                  </a:cubicBezTo>
                  <a:lnTo>
                    <a:pt x="334" y="1858"/>
                  </a:lnTo>
                  <a:cubicBezTo>
                    <a:pt x="310" y="1858"/>
                    <a:pt x="298" y="1834"/>
                    <a:pt x="298" y="1811"/>
                  </a:cubicBezTo>
                  <a:lnTo>
                    <a:pt x="298" y="346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46"/>
                  </a:cubicBezTo>
                  <a:lnTo>
                    <a:pt x="0" y="1811"/>
                  </a:lnTo>
                  <a:cubicBezTo>
                    <a:pt x="0" y="2013"/>
                    <a:pt x="143" y="2156"/>
                    <a:pt x="334" y="2156"/>
                  </a:cubicBezTo>
                  <a:lnTo>
                    <a:pt x="2024" y="2156"/>
                  </a:lnTo>
                  <a:cubicBezTo>
                    <a:pt x="2215" y="2156"/>
                    <a:pt x="2358" y="2013"/>
                    <a:pt x="2358" y="1811"/>
                  </a:cubicBezTo>
                  <a:lnTo>
                    <a:pt x="2358" y="346"/>
                  </a:lnTo>
                  <a:cubicBezTo>
                    <a:pt x="2358" y="144"/>
                    <a:pt x="2215" y="1"/>
                    <a:pt x="20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6423" y="4133850"/>
              <a:ext cx="1591107" cy="157467"/>
            </a:xfrm>
            <a:custGeom>
              <a:avLst/>
              <a:gdLst/>
              <a:ahLst/>
              <a:cxnLst/>
              <a:rect l="l" t="t" r="r" b="b"/>
              <a:pathLst>
                <a:path w="26231" h="2596" extrusionOk="0">
                  <a:moveTo>
                    <a:pt x="25433" y="238"/>
                  </a:moveTo>
                  <a:cubicBezTo>
                    <a:pt x="25742" y="238"/>
                    <a:pt x="26016" y="488"/>
                    <a:pt x="26016" y="822"/>
                  </a:cubicBezTo>
                  <a:cubicBezTo>
                    <a:pt x="26016" y="1143"/>
                    <a:pt x="25766" y="1405"/>
                    <a:pt x="25433" y="1405"/>
                  </a:cubicBezTo>
                  <a:cubicBezTo>
                    <a:pt x="25111" y="1405"/>
                    <a:pt x="24849" y="1143"/>
                    <a:pt x="24849" y="822"/>
                  </a:cubicBezTo>
                  <a:cubicBezTo>
                    <a:pt x="24849" y="488"/>
                    <a:pt x="25123" y="238"/>
                    <a:pt x="25433" y="238"/>
                  </a:cubicBezTo>
                  <a:close/>
                  <a:moveTo>
                    <a:pt x="25433" y="0"/>
                  </a:moveTo>
                  <a:cubicBezTo>
                    <a:pt x="25016" y="0"/>
                    <a:pt x="24694" y="298"/>
                    <a:pt x="24647" y="703"/>
                  </a:cubicBezTo>
                  <a:lnTo>
                    <a:pt x="16086" y="703"/>
                  </a:lnTo>
                  <a:lnTo>
                    <a:pt x="14467" y="2370"/>
                  </a:lnTo>
                  <a:lnTo>
                    <a:pt x="1" y="2370"/>
                  </a:lnTo>
                  <a:lnTo>
                    <a:pt x="1" y="2596"/>
                  </a:lnTo>
                  <a:lnTo>
                    <a:pt x="14550" y="2596"/>
                  </a:lnTo>
                  <a:lnTo>
                    <a:pt x="16181" y="929"/>
                  </a:lnTo>
                  <a:lnTo>
                    <a:pt x="24647" y="929"/>
                  </a:lnTo>
                  <a:cubicBezTo>
                    <a:pt x="24706" y="1310"/>
                    <a:pt x="25028" y="1608"/>
                    <a:pt x="25433" y="1608"/>
                  </a:cubicBezTo>
                  <a:cubicBezTo>
                    <a:pt x="25861" y="1608"/>
                    <a:pt x="26230" y="1250"/>
                    <a:pt x="26230" y="810"/>
                  </a:cubicBezTo>
                  <a:cubicBezTo>
                    <a:pt x="26230" y="358"/>
                    <a:pt x="25885" y="0"/>
                    <a:pt x="2543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03461" y="4416209"/>
              <a:ext cx="4167170" cy="543188"/>
            </a:xfrm>
            <a:custGeom>
              <a:avLst/>
              <a:gdLst/>
              <a:ahLst/>
              <a:cxnLst/>
              <a:rect l="l" t="t" r="r" b="b"/>
              <a:pathLst>
                <a:path w="68700" h="8955" extrusionOk="0">
                  <a:moveTo>
                    <a:pt x="67890" y="798"/>
                  </a:moveTo>
                  <a:cubicBezTo>
                    <a:pt x="68223" y="798"/>
                    <a:pt x="68474" y="1048"/>
                    <a:pt x="68474" y="1370"/>
                  </a:cubicBezTo>
                  <a:cubicBezTo>
                    <a:pt x="68474" y="1703"/>
                    <a:pt x="68223" y="1953"/>
                    <a:pt x="67890" y="1953"/>
                  </a:cubicBezTo>
                  <a:cubicBezTo>
                    <a:pt x="67569" y="1953"/>
                    <a:pt x="67319" y="1703"/>
                    <a:pt x="67319" y="1370"/>
                  </a:cubicBezTo>
                  <a:cubicBezTo>
                    <a:pt x="67319" y="1048"/>
                    <a:pt x="67581" y="798"/>
                    <a:pt x="67890" y="798"/>
                  </a:cubicBezTo>
                  <a:close/>
                  <a:moveTo>
                    <a:pt x="65283" y="3620"/>
                  </a:moveTo>
                  <a:cubicBezTo>
                    <a:pt x="65592" y="3620"/>
                    <a:pt x="65854" y="3870"/>
                    <a:pt x="65854" y="4204"/>
                  </a:cubicBezTo>
                  <a:cubicBezTo>
                    <a:pt x="65854" y="4525"/>
                    <a:pt x="65604" y="4787"/>
                    <a:pt x="65283" y="4787"/>
                  </a:cubicBezTo>
                  <a:cubicBezTo>
                    <a:pt x="64949" y="4787"/>
                    <a:pt x="64699" y="4525"/>
                    <a:pt x="64699" y="4204"/>
                  </a:cubicBezTo>
                  <a:cubicBezTo>
                    <a:pt x="64699" y="3870"/>
                    <a:pt x="64961" y="3620"/>
                    <a:pt x="65283" y="3620"/>
                  </a:cubicBezTo>
                  <a:close/>
                  <a:moveTo>
                    <a:pt x="8680" y="215"/>
                  </a:moveTo>
                  <a:lnTo>
                    <a:pt x="12169" y="3739"/>
                  </a:lnTo>
                  <a:lnTo>
                    <a:pt x="39839" y="3739"/>
                  </a:lnTo>
                  <a:lnTo>
                    <a:pt x="40791" y="2775"/>
                  </a:lnTo>
                  <a:lnTo>
                    <a:pt x="57663" y="2775"/>
                  </a:lnTo>
                  <a:lnTo>
                    <a:pt x="63580" y="8728"/>
                  </a:lnTo>
                  <a:lnTo>
                    <a:pt x="227" y="8728"/>
                  </a:lnTo>
                  <a:lnTo>
                    <a:pt x="227" y="215"/>
                  </a:lnTo>
                  <a:close/>
                  <a:moveTo>
                    <a:pt x="1" y="1"/>
                  </a:moveTo>
                  <a:lnTo>
                    <a:pt x="1" y="8954"/>
                  </a:lnTo>
                  <a:lnTo>
                    <a:pt x="64116" y="8954"/>
                  </a:lnTo>
                  <a:lnTo>
                    <a:pt x="59484" y="4299"/>
                  </a:lnTo>
                  <a:lnTo>
                    <a:pt x="64485" y="4299"/>
                  </a:lnTo>
                  <a:cubicBezTo>
                    <a:pt x="64544" y="4692"/>
                    <a:pt x="64878" y="4989"/>
                    <a:pt x="65271" y="4989"/>
                  </a:cubicBezTo>
                  <a:cubicBezTo>
                    <a:pt x="65723" y="4989"/>
                    <a:pt x="66080" y="4632"/>
                    <a:pt x="66080" y="4192"/>
                  </a:cubicBezTo>
                  <a:cubicBezTo>
                    <a:pt x="66080" y="3739"/>
                    <a:pt x="65723" y="3382"/>
                    <a:pt x="65271" y="3382"/>
                  </a:cubicBezTo>
                  <a:cubicBezTo>
                    <a:pt x="64866" y="3382"/>
                    <a:pt x="64533" y="3680"/>
                    <a:pt x="64485" y="4085"/>
                  </a:cubicBezTo>
                  <a:lnTo>
                    <a:pt x="59258" y="4085"/>
                  </a:lnTo>
                  <a:lnTo>
                    <a:pt x="58341" y="3156"/>
                  </a:lnTo>
                  <a:lnTo>
                    <a:pt x="62318" y="3156"/>
                  </a:lnTo>
                  <a:lnTo>
                    <a:pt x="63937" y="1477"/>
                  </a:lnTo>
                  <a:lnTo>
                    <a:pt x="67104" y="1477"/>
                  </a:lnTo>
                  <a:cubicBezTo>
                    <a:pt x="67152" y="1882"/>
                    <a:pt x="67497" y="2180"/>
                    <a:pt x="67890" y="2180"/>
                  </a:cubicBezTo>
                  <a:cubicBezTo>
                    <a:pt x="68343" y="2180"/>
                    <a:pt x="68700" y="1822"/>
                    <a:pt x="68700" y="1370"/>
                  </a:cubicBezTo>
                  <a:cubicBezTo>
                    <a:pt x="68700" y="929"/>
                    <a:pt x="68343" y="572"/>
                    <a:pt x="67890" y="572"/>
                  </a:cubicBezTo>
                  <a:cubicBezTo>
                    <a:pt x="67497" y="572"/>
                    <a:pt x="67164" y="870"/>
                    <a:pt x="67104" y="1251"/>
                  </a:cubicBezTo>
                  <a:lnTo>
                    <a:pt x="63854" y="1251"/>
                  </a:lnTo>
                  <a:lnTo>
                    <a:pt x="62223" y="2942"/>
                  </a:lnTo>
                  <a:lnTo>
                    <a:pt x="58115" y="2942"/>
                  </a:lnTo>
                  <a:lnTo>
                    <a:pt x="57782" y="2596"/>
                  </a:lnTo>
                  <a:lnTo>
                    <a:pt x="57746" y="2561"/>
                  </a:lnTo>
                  <a:lnTo>
                    <a:pt x="40708" y="2561"/>
                  </a:lnTo>
                  <a:lnTo>
                    <a:pt x="39756" y="3537"/>
                  </a:lnTo>
                  <a:lnTo>
                    <a:pt x="12276" y="3537"/>
                  </a:lnTo>
                  <a:lnTo>
                    <a:pt x="878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657310" y="865154"/>
              <a:ext cx="1591107" cy="156800"/>
            </a:xfrm>
            <a:custGeom>
              <a:avLst/>
              <a:gdLst/>
              <a:ahLst/>
              <a:cxnLst/>
              <a:rect l="l" t="t" r="r" b="b"/>
              <a:pathLst>
                <a:path w="26231" h="2585" extrusionOk="0">
                  <a:moveTo>
                    <a:pt x="810" y="1203"/>
                  </a:moveTo>
                  <a:cubicBezTo>
                    <a:pt x="1120" y="1203"/>
                    <a:pt x="1394" y="1453"/>
                    <a:pt x="1394" y="1787"/>
                  </a:cubicBezTo>
                  <a:cubicBezTo>
                    <a:pt x="1394" y="2108"/>
                    <a:pt x="1132" y="2370"/>
                    <a:pt x="810" y="2370"/>
                  </a:cubicBezTo>
                  <a:cubicBezTo>
                    <a:pt x="477" y="2370"/>
                    <a:pt x="227" y="2108"/>
                    <a:pt x="227" y="1787"/>
                  </a:cubicBezTo>
                  <a:cubicBezTo>
                    <a:pt x="227" y="1453"/>
                    <a:pt x="501" y="1203"/>
                    <a:pt x="810" y="1203"/>
                  </a:cubicBezTo>
                  <a:close/>
                  <a:moveTo>
                    <a:pt x="8954" y="1"/>
                  </a:moveTo>
                  <a:lnTo>
                    <a:pt x="7323" y="1680"/>
                  </a:lnTo>
                  <a:lnTo>
                    <a:pt x="1596" y="1680"/>
                  </a:lnTo>
                  <a:cubicBezTo>
                    <a:pt x="1549" y="1275"/>
                    <a:pt x="1215" y="977"/>
                    <a:pt x="810" y="977"/>
                  </a:cubicBezTo>
                  <a:cubicBezTo>
                    <a:pt x="358" y="977"/>
                    <a:pt x="1" y="1334"/>
                    <a:pt x="1" y="1787"/>
                  </a:cubicBezTo>
                  <a:cubicBezTo>
                    <a:pt x="1" y="2227"/>
                    <a:pt x="358" y="2584"/>
                    <a:pt x="810" y="2584"/>
                  </a:cubicBezTo>
                  <a:cubicBezTo>
                    <a:pt x="1191" y="2584"/>
                    <a:pt x="1537" y="2287"/>
                    <a:pt x="1596" y="1906"/>
                  </a:cubicBezTo>
                  <a:lnTo>
                    <a:pt x="7418" y="1906"/>
                  </a:lnTo>
                  <a:lnTo>
                    <a:pt x="9038" y="227"/>
                  </a:lnTo>
                  <a:lnTo>
                    <a:pt x="26230" y="227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49317" y="647758"/>
              <a:ext cx="1590379" cy="156800"/>
            </a:xfrm>
            <a:custGeom>
              <a:avLst/>
              <a:gdLst/>
              <a:ahLst/>
              <a:cxnLst/>
              <a:rect l="l" t="t" r="r" b="b"/>
              <a:pathLst>
                <a:path w="26219" h="2585" extrusionOk="0">
                  <a:moveTo>
                    <a:pt x="799" y="1204"/>
                  </a:moveTo>
                  <a:cubicBezTo>
                    <a:pt x="1108" y="1204"/>
                    <a:pt x="1382" y="1454"/>
                    <a:pt x="1382" y="1787"/>
                  </a:cubicBezTo>
                  <a:cubicBezTo>
                    <a:pt x="1382" y="2108"/>
                    <a:pt x="1108" y="2358"/>
                    <a:pt x="799" y="2358"/>
                  </a:cubicBezTo>
                  <a:cubicBezTo>
                    <a:pt x="477" y="2358"/>
                    <a:pt x="215" y="2108"/>
                    <a:pt x="215" y="1787"/>
                  </a:cubicBezTo>
                  <a:cubicBezTo>
                    <a:pt x="215" y="1454"/>
                    <a:pt x="489" y="1204"/>
                    <a:pt x="799" y="1204"/>
                  </a:cubicBezTo>
                  <a:close/>
                  <a:moveTo>
                    <a:pt x="21384" y="1"/>
                  </a:moveTo>
                  <a:lnTo>
                    <a:pt x="19765" y="1680"/>
                  </a:lnTo>
                  <a:lnTo>
                    <a:pt x="1584" y="1680"/>
                  </a:lnTo>
                  <a:cubicBezTo>
                    <a:pt x="1549" y="1275"/>
                    <a:pt x="1203" y="977"/>
                    <a:pt x="799" y="977"/>
                  </a:cubicBezTo>
                  <a:cubicBezTo>
                    <a:pt x="358" y="977"/>
                    <a:pt x="1" y="1334"/>
                    <a:pt x="1" y="1775"/>
                  </a:cubicBezTo>
                  <a:cubicBezTo>
                    <a:pt x="1" y="2227"/>
                    <a:pt x="358" y="2585"/>
                    <a:pt x="799" y="2585"/>
                  </a:cubicBezTo>
                  <a:cubicBezTo>
                    <a:pt x="1191" y="2585"/>
                    <a:pt x="1525" y="2287"/>
                    <a:pt x="1584" y="1894"/>
                  </a:cubicBezTo>
                  <a:lnTo>
                    <a:pt x="19849" y="1894"/>
                  </a:lnTo>
                  <a:lnTo>
                    <a:pt x="21468" y="215"/>
                  </a:lnTo>
                  <a:lnTo>
                    <a:pt x="26218" y="215"/>
                  </a:lnTo>
                  <a:lnTo>
                    <a:pt x="2621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2376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39320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54872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070424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8524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00799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16351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871794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86679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102231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218450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334002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49553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564438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44046" y="3984512"/>
              <a:ext cx="36152" cy="33119"/>
            </a:xfrm>
            <a:custGeom>
              <a:avLst/>
              <a:gdLst/>
              <a:ahLst/>
              <a:cxnLst/>
              <a:rect l="l" t="t" r="r" b="b"/>
              <a:pathLst>
                <a:path w="596" h="546" extrusionOk="0">
                  <a:moveTo>
                    <a:pt x="304" y="1"/>
                  </a:moveTo>
                  <a:cubicBezTo>
                    <a:pt x="232" y="1"/>
                    <a:pt x="161" y="28"/>
                    <a:pt x="107" y="81"/>
                  </a:cubicBezTo>
                  <a:cubicBezTo>
                    <a:pt x="0" y="188"/>
                    <a:pt x="0" y="367"/>
                    <a:pt x="107" y="474"/>
                  </a:cubicBezTo>
                  <a:cubicBezTo>
                    <a:pt x="161" y="522"/>
                    <a:pt x="232" y="545"/>
                    <a:pt x="304" y="545"/>
                  </a:cubicBezTo>
                  <a:cubicBezTo>
                    <a:pt x="375" y="545"/>
                    <a:pt x="447" y="522"/>
                    <a:pt x="500" y="474"/>
                  </a:cubicBezTo>
                  <a:cubicBezTo>
                    <a:pt x="596" y="367"/>
                    <a:pt x="596" y="188"/>
                    <a:pt x="500" y="81"/>
                  </a:cubicBezTo>
                  <a:cubicBezTo>
                    <a:pt x="447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93411" y="3733027"/>
              <a:ext cx="36213" cy="33119"/>
            </a:xfrm>
            <a:custGeom>
              <a:avLst/>
              <a:gdLst/>
              <a:ahLst/>
              <a:cxnLst/>
              <a:rect l="l" t="t" r="r" b="b"/>
              <a:pathLst>
                <a:path w="597" h="546" extrusionOk="0">
                  <a:moveTo>
                    <a:pt x="294" y="0"/>
                  </a:moveTo>
                  <a:cubicBezTo>
                    <a:pt x="224" y="0"/>
                    <a:pt x="156" y="24"/>
                    <a:pt x="108" y="72"/>
                  </a:cubicBezTo>
                  <a:cubicBezTo>
                    <a:pt x="1" y="179"/>
                    <a:pt x="1" y="358"/>
                    <a:pt x="108" y="465"/>
                  </a:cubicBezTo>
                  <a:cubicBezTo>
                    <a:pt x="156" y="518"/>
                    <a:pt x="224" y="545"/>
                    <a:pt x="294" y="545"/>
                  </a:cubicBezTo>
                  <a:cubicBezTo>
                    <a:pt x="364" y="545"/>
                    <a:pt x="435" y="518"/>
                    <a:pt x="489" y="465"/>
                  </a:cubicBezTo>
                  <a:cubicBezTo>
                    <a:pt x="596" y="358"/>
                    <a:pt x="596" y="179"/>
                    <a:pt x="489" y="72"/>
                  </a:cubicBezTo>
                  <a:cubicBezTo>
                    <a:pt x="435" y="24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164793" y="993747"/>
              <a:ext cx="355392" cy="355332"/>
            </a:xfrm>
            <a:custGeom>
              <a:avLst/>
              <a:gdLst/>
              <a:ahLst/>
              <a:cxnLst/>
              <a:rect l="l" t="t" r="r" b="b"/>
              <a:pathLst>
                <a:path w="5859" h="5858" extrusionOk="0">
                  <a:moveTo>
                    <a:pt x="5132" y="310"/>
                  </a:moveTo>
                  <a:cubicBezTo>
                    <a:pt x="5251" y="310"/>
                    <a:pt x="5358" y="345"/>
                    <a:pt x="5429" y="441"/>
                  </a:cubicBezTo>
                  <a:cubicBezTo>
                    <a:pt x="5596" y="607"/>
                    <a:pt x="5596" y="881"/>
                    <a:pt x="5429" y="1048"/>
                  </a:cubicBezTo>
                  <a:cubicBezTo>
                    <a:pt x="5346" y="1131"/>
                    <a:pt x="5236" y="1173"/>
                    <a:pt x="5126" y="1173"/>
                  </a:cubicBezTo>
                  <a:cubicBezTo>
                    <a:pt x="5016" y="1173"/>
                    <a:pt x="4906" y="1131"/>
                    <a:pt x="4822" y="1048"/>
                  </a:cubicBezTo>
                  <a:cubicBezTo>
                    <a:pt x="4751" y="976"/>
                    <a:pt x="4691" y="857"/>
                    <a:pt x="4691" y="750"/>
                  </a:cubicBezTo>
                  <a:cubicBezTo>
                    <a:pt x="4691" y="643"/>
                    <a:pt x="4739" y="524"/>
                    <a:pt x="4822" y="453"/>
                  </a:cubicBezTo>
                  <a:cubicBezTo>
                    <a:pt x="4917" y="345"/>
                    <a:pt x="5013" y="310"/>
                    <a:pt x="5132" y="310"/>
                  </a:cubicBezTo>
                  <a:close/>
                  <a:moveTo>
                    <a:pt x="726" y="4679"/>
                  </a:moveTo>
                  <a:cubicBezTo>
                    <a:pt x="834" y="4679"/>
                    <a:pt x="941" y="4727"/>
                    <a:pt x="1024" y="4810"/>
                  </a:cubicBezTo>
                  <a:cubicBezTo>
                    <a:pt x="1191" y="4977"/>
                    <a:pt x="1191" y="5263"/>
                    <a:pt x="1024" y="5429"/>
                  </a:cubicBezTo>
                  <a:cubicBezTo>
                    <a:pt x="947" y="5519"/>
                    <a:pt x="840" y="5563"/>
                    <a:pt x="731" y="5563"/>
                  </a:cubicBezTo>
                  <a:cubicBezTo>
                    <a:pt x="622" y="5563"/>
                    <a:pt x="512" y="5519"/>
                    <a:pt x="429" y="5429"/>
                  </a:cubicBezTo>
                  <a:cubicBezTo>
                    <a:pt x="274" y="5263"/>
                    <a:pt x="274" y="4977"/>
                    <a:pt x="429" y="4810"/>
                  </a:cubicBezTo>
                  <a:cubicBezTo>
                    <a:pt x="524" y="4727"/>
                    <a:pt x="607" y="4679"/>
                    <a:pt x="726" y="4679"/>
                  </a:cubicBezTo>
                  <a:close/>
                  <a:moveTo>
                    <a:pt x="5144" y="0"/>
                  </a:moveTo>
                  <a:cubicBezTo>
                    <a:pt x="4959" y="0"/>
                    <a:pt x="4775" y="72"/>
                    <a:pt x="4632" y="214"/>
                  </a:cubicBezTo>
                  <a:cubicBezTo>
                    <a:pt x="4501" y="345"/>
                    <a:pt x="4417" y="536"/>
                    <a:pt x="4417" y="738"/>
                  </a:cubicBezTo>
                  <a:cubicBezTo>
                    <a:pt x="4417" y="869"/>
                    <a:pt x="4465" y="1000"/>
                    <a:pt x="4536" y="1119"/>
                  </a:cubicBezTo>
                  <a:lnTo>
                    <a:pt x="1131" y="4513"/>
                  </a:lnTo>
                  <a:cubicBezTo>
                    <a:pt x="1012" y="4441"/>
                    <a:pt x="881" y="4393"/>
                    <a:pt x="726" y="4393"/>
                  </a:cubicBezTo>
                  <a:cubicBezTo>
                    <a:pt x="536" y="4393"/>
                    <a:pt x="357" y="4477"/>
                    <a:pt x="215" y="4608"/>
                  </a:cubicBezTo>
                  <a:cubicBezTo>
                    <a:pt x="72" y="4739"/>
                    <a:pt x="0" y="4917"/>
                    <a:pt x="0" y="5132"/>
                  </a:cubicBezTo>
                  <a:cubicBezTo>
                    <a:pt x="0" y="5322"/>
                    <a:pt x="72" y="5501"/>
                    <a:pt x="215" y="5632"/>
                  </a:cubicBezTo>
                  <a:cubicBezTo>
                    <a:pt x="334" y="5763"/>
                    <a:pt x="524" y="5858"/>
                    <a:pt x="726" y="5858"/>
                  </a:cubicBezTo>
                  <a:cubicBezTo>
                    <a:pt x="941" y="5858"/>
                    <a:pt x="1119" y="5787"/>
                    <a:pt x="1250" y="5644"/>
                  </a:cubicBezTo>
                  <a:cubicBezTo>
                    <a:pt x="1381" y="5513"/>
                    <a:pt x="1465" y="5334"/>
                    <a:pt x="1465" y="5132"/>
                  </a:cubicBezTo>
                  <a:cubicBezTo>
                    <a:pt x="1465" y="4977"/>
                    <a:pt x="1417" y="4846"/>
                    <a:pt x="1346" y="4727"/>
                  </a:cubicBezTo>
                  <a:lnTo>
                    <a:pt x="4739" y="1334"/>
                  </a:lnTo>
                  <a:cubicBezTo>
                    <a:pt x="4834" y="1417"/>
                    <a:pt x="4989" y="1465"/>
                    <a:pt x="5132" y="1465"/>
                  </a:cubicBezTo>
                  <a:cubicBezTo>
                    <a:pt x="5310" y="1465"/>
                    <a:pt x="5489" y="1393"/>
                    <a:pt x="5656" y="1262"/>
                  </a:cubicBezTo>
                  <a:cubicBezTo>
                    <a:pt x="5787" y="1119"/>
                    <a:pt x="5858" y="941"/>
                    <a:pt x="5858" y="738"/>
                  </a:cubicBezTo>
                  <a:cubicBezTo>
                    <a:pt x="5858" y="536"/>
                    <a:pt x="5787" y="357"/>
                    <a:pt x="5656" y="214"/>
                  </a:cubicBezTo>
                  <a:cubicBezTo>
                    <a:pt x="5513" y="72"/>
                    <a:pt x="5328" y="0"/>
                    <a:pt x="514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193666" y="1291817"/>
              <a:ext cx="29662" cy="26932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55" y="0"/>
                  </a:moveTo>
                  <a:cubicBezTo>
                    <a:pt x="197" y="0"/>
                    <a:pt x="137" y="21"/>
                    <a:pt x="96" y="63"/>
                  </a:cubicBezTo>
                  <a:cubicBezTo>
                    <a:pt x="0" y="158"/>
                    <a:pt x="0" y="289"/>
                    <a:pt x="96" y="372"/>
                  </a:cubicBezTo>
                  <a:cubicBezTo>
                    <a:pt x="137" y="420"/>
                    <a:pt x="191" y="444"/>
                    <a:pt x="246" y="444"/>
                  </a:cubicBezTo>
                  <a:cubicBezTo>
                    <a:pt x="301" y="444"/>
                    <a:pt x="358" y="420"/>
                    <a:pt x="405" y="372"/>
                  </a:cubicBezTo>
                  <a:cubicBezTo>
                    <a:pt x="489" y="289"/>
                    <a:pt x="489" y="158"/>
                    <a:pt x="405" y="63"/>
                  </a:cubicBezTo>
                  <a:cubicBezTo>
                    <a:pt x="370" y="21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462317" y="1024804"/>
              <a:ext cx="27478" cy="26750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cubicBezTo>
                    <a:pt x="1" y="345"/>
                    <a:pt x="108" y="441"/>
                    <a:pt x="227" y="441"/>
                  </a:cubicBezTo>
                  <a:cubicBezTo>
                    <a:pt x="358" y="441"/>
                    <a:pt x="453" y="345"/>
                    <a:pt x="453" y="226"/>
                  </a:cubicBezTo>
                  <a:cubicBezTo>
                    <a:pt x="453" y="95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87743" y="1296305"/>
              <a:ext cx="1717456" cy="190768"/>
            </a:xfrm>
            <a:custGeom>
              <a:avLst/>
              <a:gdLst/>
              <a:ahLst/>
              <a:cxnLst/>
              <a:rect l="l" t="t" r="r" b="b"/>
              <a:pathLst>
                <a:path w="28314" h="3145" extrusionOk="0">
                  <a:moveTo>
                    <a:pt x="536" y="334"/>
                  </a:moveTo>
                  <a:cubicBezTo>
                    <a:pt x="656" y="334"/>
                    <a:pt x="763" y="441"/>
                    <a:pt x="763" y="560"/>
                  </a:cubicBezTo>
                  <a:cubicBezTo>
                    <a:pt x="763" y="679"/>
                    <a:pt x="656" y="775"/>
                    <a:pt x="536" y="775"/>
                  </a:cubicBezTo>
                  <a:cubicBezTo>
                    <a:pt x="417" y="775"/>
                    <a:pt x="310" y="679"/>
                    <a:pt x="310" y="560"/>
                  </a:cubicBezTo>
                  <a:cubicBezTo>
                    <a:pt x="310" y="441"/>
                    <a:pt x="417" y="334"/>
                    <a:pt x="536" y="334"/>
                  </a:cubicBezTo>
                  <a:close/>
                  <a:moveTo>
                    <a:pt x="27790" y="2418"/>
                  </a:moveTo>
                  <a:cubicBezTo>
                    <a:pt x="27909" y="2418"/>
                    <a:pt x="28016" y="2525"/>
                    <a:pt x="28016" y="2644"/>
                  </a:cubicBezTo>
                  <a:cubicBezTo>
                    <a:pt x="28016" y="2763"/>
                    <a:pt x="27909" y="2858"/>
                    <a:pt x="27790" y="2858"/>
                  </a:cubicBezTo>
                  <a:cubicBezTo>
                    <a:pt x="27671" y="2858"/>
                    <a:pt x="27564" y="2763"/>
                    <a:pt x="27564" y="2644"/>
                  </a:cubicBezTo>
                  <a:cubicBezTo>
                    <a:pt x="27564" y="2525"/>
                    <a:pt x="27671" y="2418"/>
                    <a:pt x="27790" y="2418"/>
                  </a:cubicBezTo>
                  <a:close/>
                  <a:moveTo>
                    <a:pt x="525" y="1"/>
                  </a:moveTo>
                  <a:cubicBezTo>
                    <a:pt x="227" y="1"/>
                    <a:pt x="1" y="227"/>
                    <a:pt x="1" y="525"/>
                  </a:cubicBezTo>
                  <a:cubicBezTo>
                    <a:pt x="1" y="810"/>
                    <a:pt x="239" y="1049"/>
                    <a:pt x="525" y="1049"/>
                  </a:cubicBezTo>
                  <a:cubicBezTo>
                    <a:pt x="751" y="1049"/>
                    <a:pt x="941" y="894"/>
                    <a:pt x="1013" y="691"/>
                  </a:cubicBezTo>
                  <a:lnTo>
                    <a:pt x="9788" y="691"/>
                  </a:lnTo>
                  <a:lnTo>
                    <a:pt x="11835" y="2727"/>
                  </a:lnTo>
                  <a:lnTo>
                    <a:pt x="11859" y="2763"/>
                  </a:lnTo>
                  <a:lnTo>
                    <a:pt x="11895" y="2763"/>
                  </a:lnTo>
                  <a:cubicBezTo>
                    <a:pt x="11907" y="2763"/>
                    <a:pt x="11919" y="2775"/>
                    <a:pt x="11955" y="2775"/>
                  </a:cubicBezTo>
                  <a:lnTo>
                    <a:pt x="27302" y="2775"/>
                  </a:lnTo>
                  <a:cubicBezTo>
                    <a:pt x="27361" y="2977"/>
                    <a:pt x="27552" y="3144"/>
                    <a:pt x="27790" y="3144"/>
                  </a:cubicBezTo>
                  <a:cubicBezTo>
                    <a:pt x="28076" y="3144"/>
                    <a:pt x="28314" y="2906"/>
                    <a:pt x="28314" y="2620"/>
                  </a:cubicBezTo>
                  <a:cubicBezTo>
                    <a:pt x="28314" y="2346"/>
                    <a:pt x="28076" y="2108"/>
                    <a:pt x="27790" y="2108"/>
                  </a:cubicBezTo>
                  <a:cubicBezTo>
                    <a:pt x="27552" y="2108"/>
                    <a:pt x="27361" y="2263"/>
                    <a:pt x="27302" y="2477"/>
                  </a:cubicBezTo>
                  <a:lnTo>
                    <a:pt x="12014" y="2477"/>
                  </a:lnTo>
                  <a:lnTo>
                    <a:pt x="9978" y="441"/>
                  </a:lnTo>
                  <a:lnTo>
                    <a:pt x="9942" y="406"/>
                  </a:lnTo>
                  <a:lnTo>
                    <a:pt x="9907" y="406"/>
                  </a:lnTo>
                  <a:cubicBezTo>
                    <a:pt x="9895" y="406"/>
                    <a:pt x="9883" y="394"/>
                    <a:pt x="9847" y="394"/>
                  </a:cubicBezTo>
                  <a:lnTo>
                    <a:pt x="1025" y="394"/>
                  </a:lnTo>
                  <a:cubicBezTo>
                    <a:pt x="965" y="167"/>
                    <a:pt x="763" y="1"/>
                    <a:pt x="52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69403" y="1297761"/>
              <a:ext cx="777872" cy="189979"/>
            </a:xfrm>
            <a:custGeom>
              <a:avLst/>
              <a:gdLst/>
              <a:ahLst/>
              <a:cxnLst/>
              <a:rect l="l" t="t" r="r" b="b"/>
              <a:pathLst>
                <a:path w="12824" h="3132" extrusionOk="0">
                  <a:moveTo>
                    <a:pt x="524" y="310"/>
                  </a:moveTo>
                  <a:cubicBezTo>
                    <a:pt x="643" y="310"/>
                    <a:pt x="738" y="417"/>
                    <a:pt x="738" y="536"/>
                  </a:cubicBezTo>
                  <a:cubicBezTo>
                    <a:pt x="738" y="655"/>
                    <a:pt x="643" y="751"/>
                    <a:pt x="524" y="751"/>
                  </a:cubicBezTo>
                  <a:cubicBezTo>
                    <a:pt x="405" y="751"/>
                    <a:pt x="298" y="655"/>
                    <a:pt x="298" y="536"/>
                  </a:cubicBezTo>
                  <a:cubicBezTo>
                    <a:pt x="298" y="417"/>
                    <a:pt x="405" y="310"/>
                    <a:pt x="524" y="310"/>
                  </a:cubicBezTo>
                  <a:close/>
                  <a:moveTo>
                    <a:pt x="12311" y="2394"/>
                  </a:moveTo>
                  <a:cubicBezTo>
                    <a:pt x="12430" y="2394"/>
                    <a:pt x="12526" y="2501"/>
                    <a:pt x="12526" y="2620"/>
                  </a:cubicBezTo>
                  <a:cubicBezTo>
                    <a:pt x="12526" y="2739"/>
                    <a:pt x="12430" y="2834"/>
                    <a:pt x="12311" y="2834"/>
                  </a:cubicBezTo>
                  <a:cubicBezTo>
                    <a:pt x="12192" y="2834"/>
                    <a:pt x="12085" y="2739"/>
                    <a:pt x="12085" y="2620"/>
                  </a:cubicBezTo>
                  <a:cubicBezTo>
                    <a:pt x="12085" y="2501"/>
                    <a:pt x="12192" y="2394"/>
                    <a:pt x="12311" y="2394"/>
                  </a:cubicBezTo>
                  <a:close/>
                  <a:moveTo>
                    <a:pt x="524" y="1"/>
                  </a:moveTo>
                  <a:cubicBezTo>
                    <a:pt x="226" y="1"/>
                    <a:pt x="0" y="215"/>
                    <a:pt x="0" y="513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62" y="1036"/>
                    <a:pt x="953" y="894"/>
                    <a:pt x="1012" y="679"/>
                  </a:cubicBezTo>
                  <a:lnTo>
                    <a:pt x="6203" y="679"/>
                  </a:lnTo>
                  <a:lnTo>
                    <a:pt x="8227" y="2715"/>
                  </a:lnTo>
                  <a:lnTo>
                    <a:pt x="8263" y="2751"/>
                  </a:lnTo>
                  <a:lnTo>
                    <a:pt x="8287" y="2751"/>
                  </a:lnTo>
                  <a:cubicBezTo>
                    <a:pt x="8299" y="2751"/>
                    <a:pt x="8311" y="2763"/>
                    <a:pt x="8347" y="2763"/>
                  </a:cubicBezTo>
                  <a:lnTo>
                    <a:pt x="11811" y="2763"/>
                  </a:lnTo>
                  <a:cubicBezTo>
                    <a:pt x="11871" y="2965"/>
                    <a:pt x="12085" y="3132"/>
                    <a:pt x="12311" y="3132"/>
                  </a:cubicBezTo>
                  <a:cubicBezTo>
                    <a:pt x="12585" y="3132"/>
                    <a:pt x="12823" y="2894"/>
                    <a:pt x="12823" y="2608"/>
                  </a:cubicBezTo>
                  <a:cubicBezTo>
                    <a:pt x="12823" y="2334"/>
                    <a:pt x="12585" y="2096"/>
                    <a:pt x="12311" y="2096"/>
                  </a:cubicBezTo>
                  <a:cubicBezTo>
                    <a:pt x="12073" y="2096"/>
                    <a:pt x="11871" y="2251"/>
                    <a:pt x="11811" y="2465"/>
                  </a:cubicBezTo>
                  <a:lnTo>
                    <a:pt x="8406" y="2465"/>
                  </a:lnTo>
                  <a:lnTo>
                    <a:pt x="6370" y="429"/>
                  </a:lnTo>
                  <a:lnTo>
                    <a:pt x="6334" y="394"/>
                  </a:lnTo>
                  <a:lnTo>
                    <a:pt x="6322" y="394"/>
                  </a:lnTo>
                  <a:cubicBezTo>
                    <a:pt x="6311" y="394"/>
                    <a:pt x="6299" y="382"/>
                    <a:pt x="6263" y="382"/>
                  </a:cubicBezTo>
                  <a:lnTo>
                    <a:pt x="1024" y="382"/>
                  </a:lnTo>
                  <a:cubicBezTo>
                    <a:pt x="965" y="155"/>
                    <a:pt x="762" y="1"/>
                    <a:pt x="5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22596" y="3485667"/>
              <a:ext cx="512799" cy="488657"/>
            </a:xfrm>
            <a:custGeom>
              <a:avLst/>
              <a:gdLst/>
              <a:ahLst/>
              <a:cxnLst/>
              <a:rect l="l" t="t" r="r" b="b"/>
              <a:pathLst>
                <a:path w="8454" h="8056" extrusionOk="0">
                  <a:moveTo>
                    <a:pt x="2632" y="280"/>
                  </a:moveTo>
                  <a:cubicBezTo>
                    <a:pt x="3203" y="280"/>
                    <a:pt x="3739" y="507"/>
                    <a:pt x="4120" y="911"/>
                  </a:cubicBezTo>
                  <a:cubicBezTo>
                    <a:pt x="4525" y="1316"/>
                    <a:pt x="4739" y="1828"/>
                    <a:pt x="4739" y="2400"/>
                  </a:cubicBezTo>
                  <a:cubicBezTo>
                    <a:pt x="4751" y="2959"/>
                    <a:pt x="4525" y="3495"/>
                    <a:pt x="4120" y="3888"/>
                  </a:cubicBezTo>
                  <a:cubicBezTo>
                    <a:pt x="3727" y="4293"/>
                    <a:pt x="3203" y="4507"/>
                    <a:pt x="2632" y="4507"/>
                  </a:cubicBezTo>
                  <a:cubicBezTo>
                    <a:pt x="2072" y="4507"/>
                    <a:pt x="1536" y="4293"/>
                    <a:pt x="1143" y="3888"/>
                  </a:cubicBezTo>
                  <a:cubicBezTo>
                    <a:pt x="751" y="3483"/>
                    <a:pt x="536" y="2959"/>
                    <a:pt x="536" y="2400"/>
                  </a:cubicBezTo>
                  <a:cubicBezTo>
                    <a:pt x="536" y="1828"/>
                    <a:pt x="762" y="1316"/>
                    <a:pt x="1143" y="911"/>
                  </a:cubicBezTo>
                  <a:cubicBezTo>
                    <a:pt x="1548" y="507"/>
                    <a:pt x="2072" y="280"/>
                    <a:pt x="2632" y="280"/>
                  </a:cubicBezTo>
                  <a:close/>
                  <a:moveTo>
                    <a:pt x="6966" y="5721"/>
                  </a:moveTo>
                  <a:cubicBezTo>
                    <a:pt x="7251" y="5721"/>
                    <a:pt x="7501" y="5817"/>
                    <a:pt x="7680" y="6031"/>
                  </a:cubicBezTo>
                  <a:cubicBezTo>
                    <a:pt x="7870" y="6222"/>
                    <a:pt x="7978" y="6472"/>
                    <a:pt x="7978" y="6757"/>
                  </a:cubicBezTo>
                  <a:cubicBezTo>
                    <a:pt x="7978" y="7043"/>
                    <a:pt x="7870" y="7293"/>
                    <a:pt x="7680" y="7484"/>
                  </a:cubicBezTo>
                  <a:cubicBezTo>
                    <a:pt x="7478" y="7686"/>
                    <a:pt x="7213" y="7787"/>
                    <a:pt x="6949" y="7787"/>
                  </a:cubicBezTo>
                  <a:cubicBezTo>
                    <a:pt x="6686" y="7787"/>
                    <a:pt x="6424" y="7686"/>
                    <a:pt x="6227" y="7484"/>
                  </a:cubicBezTo>
                  <a:cubicBezTo>
                    <a:pt x="5835" y="7067"/>
                    <a:pt x="5835" y="6436"/>
                    <a:pt x="6239" y="6031"/>
                  </a:cubicBezTo>
                  <a:cubicBezTo>
                    <a:pt x="6430" y="5841"/>
                    <a:pt x="6704" y="5721"/>
                    <a:pt x="6966" y="5721"/>
                  </a:cubicBezTo>
                  <a:close/>
                  <a:moveTo>
                    <a:pt x="2633" y="1"/>
                  </a:moveTo>
                  <a:cubicBezTo>
                    <a:pt x="2019" y="1"/>
                    <a:pt x="1405" y="233"/>
                    <a:pt x="941" y="697"/>
                  </a:cubicBezTo>
                  <a:cubicBezTo>
                    <a:pt x="0" y="1638"/>
                    <a:pt x="0" y="3162"/>
                    <a:pt x="941" y="4090"/>
                  </a:cubicBezTo>
                  <a:cubicBezTo>
                    <a:pt x="1405" y="4555"/>
                    <a:pt x="2001" y="4793"/>
                    <a:pt x="2656" y="4793"/>
                  </a:cubicBezTo>
                  <a:cubicBezTo>
                    <a:pt x="3251" y="4793"/>
                    <a:pt x="3810" y="4567"/>
                    <a:pt x="4239" y="4186"/>
                  </a:cubicBezTo>
                  <a:lnTo>
                    <a:pt x="5942" y="5912"/>
                  </a:lnTo>
                  <a:cubicBezTo>
                    <a:pt x="5763" y="6150"/>
                    <a:pt x="5656" y="6436"/>
                    <a:pt x="5656" y="6733"/>
                  </a:cubicBezTo>
                  <a:cubicBezTo>
                    <a:pt x="5656" y="7091"/>
                    <a:pt x="5787" y="7412"/>
                    <a:pt x="6049" y="7662"/>
                  </a:cubicBezTo>
                  <a:cubicBezTo>
                    <a:pt x="6299" y="7924"/>
                    <a:pt x="6620" y="8055"/>
                    <a:pt x="6989" y="8055"/>
                  </a:cubicBezTo>
                  <a:cubicBezTo>
                    <a:pt x="7370" y="8055"/>
                    <a:pt x="7680" y="7924"/>
                    <a:pt x="7930" y="7662"/>
                  </a:cubicBezTo>
                  <a:cubicBezTo>
                    <a:pt x="8454" y="7150"/>
                    <a:pt x="8454" y="6317"/>
                    <a:pt x="7930" y="5793"/>
                  </a:cubicBezTo>
                  <a:cubicBezTo>
                    <a:pt x="7680" y="5543"/>
                    <a:pt x="7359" y="5400"/>
                    <a:pt x="6989" y="5400"/>
                  </a:cubicBezTo>
                  <a:cubicBezTo>
                    <a:pt x="6692" y="5400"/>
                    <a:pt x="6418" y="5507"/>
                    <a:pt x="6180" y="5686"/>
                  </a:cubicBezTo>
                  <a:lnTo>
                    <a:pt x="4465" y="3971"/>
                  </a:lnTo>
                  <a:cubicBezTo>
                    <a:pt x="5251" y="3043"/>
                    <a:pt x="5227" y="1614"/>
                    <a:pt x="4334" y="697"/>
                  </a:cubicBezTo>
                  <a:cubicBezTo>
                    <a:pt x="3864" y="233"/>
                    <a:pt x="3248" y="1"/>
                    <a:pt x="263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001329" y="3558819"/>
              <a:ext cx="162562" cy="145396"/>
            </a:xfrm>
            <a:custGeom>
              <a:avLst/>
              <a:gdLst/>
              <a:ahLst/>
              <a:cxnLst/>
              <a:rect l="l" t="t" r="r" b="b"/>
              <a:pathLst>
                <a:path w="2680" h="2397" extrusionOk="0">
                  <a:moveTo>
                    <a:pt x="1334" y="289"/>
                  </a:moveTo>
                  <a:cubicBezTo>
                    <a:pt x="1572" y="289"/>
                    <a:pt x="1798" y="372"/>
                    <a:pt x="1977" y="551"/>
                  </a:cubicBezTo>
                  <a:cubicBezTo>
                    <a:pt x="2334" y="908"/>
                    <a:pt x="2334" y="1491"/>
                    <a:pt x="1977" y="1848"/>
                  </a:cubicBezTo>
                  <a:cubicBezTo>
                    <a:pt x="1798" y="2027"/>
                    <a:pt x="1563" y="2116"/>
                    <a:pt x="1328" y="2116"/>
                  </a:cubicBezTo>
                  <a:cubicBezTo>
                    <a:pt x="1093" y="2116"/>
                    <a:pt x="857" y="2027"/>
                    <a:pt x="679" y="1848"/>
                  </a:cubicBezTo>
                  <a:cubicBezTo>
                    <a:pt x="322" y="1491"/>
                    <a:pt x="322" y="908"/>
                    <a:pt x="679" y="551"/>
                  </a:cubicBezTo>
                  <a:cubicBezTo>
                    <a:pt x="857" y="372"/>
                    <a:pt x="1084" y="289"/>
                    <a:pt x="1334" y="289"/>
                  </a:cubicBezTo>
                  <a:close/>
                  <a:moveTo>
                    <a:pt x="1340" y="0"/>
                  </a:moveTo>
                  <a:cubicBezTo>
                    <a:pt x="1027" y="0"/>
                    <a:pt x="715" y="116"/>
                    <a:pt x="476" y="348"/>
                  </a:cubicBezTo>
                  <a:cubicBezTo>
                    <a:pt x="0" y="825"/>
                    <a:pt x="0" y="1575"/>
                    <a:pt x="476" y="2051"/>
                  </a:cubicBezTo>
                  <a:cubicBezTo>
                    <a:pt x="703" y="2277"/>
                    <a:pt x="1000" y="2396"/>
                    <a:pt x="1334" y="2396"/>
                  </a:cubicBezTo>
                  <a:cubicBezTo>
                    <a:pt x="1679" y="2396"/>
                    <a:pt x="1965" y="2277"/>
                    <a:pt x="2203" y="2051"/>
                  </a:cubicBezTo>
                  <a:cubicBezTo>
                    <a:pt x="2679" y="1575"/>
                    <a:pt x="2679" y="825"/>
                    <a:pt x="2203" y="348"/>
                  </a:cubicBezTo>
                  <a:cubicBezTo>
                    <a:pt x="1965" y="116"/>
                    <a:pt x="1652" y="0"/>
                    <a:pt x="134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21962" y="3870961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"/>
          <p:cNvSpPr txBox="1">
            <a:spLocks noGrp="1"/>
          </p:cNvSpPr>
          <p:nvPr>
            <p:ph type="ctrTitle"/>
          </p:nvPr>
        </p:nvSpPr>
        <p:spPr>
          <a:xfrm>
            <a:off x="2078050" y="961400"/>
            <a:ext cx="4988100" cy="2784600"/>
          </a:xfrm>
          <a:prstGeom prst="rect">
            <a:avLst/>
          </a:prstGeom>
          <a:effectLst>
            <a:outerShdw blurRad="100013" dist="1905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ubTitle" idx="1"/>
          </p:nvPr>
        </p:nvSpPr>
        <p:spPr>
          <a:xfrm>
            <a:off x="2078050" y="3669800"/>
            <a:ext cx="4988100" cy="460200"/>
          </a:xfrm>
          <a:prstGeom prst="rect">
            <a:avLst/>
          </a:prstGeom>
          <a:effectLst>
            <a:outerShdw blurRad="100013" dist="1905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2129300" y="-239175"/>
            <a:ext cx="3192198" cy="640804"/>
          </a:xfrm>
          <a:custGeom>
            <a:avLst/>
            <a:gdLst/>
            <a:ahLst/>
            <a:cxnLst/>
            <a:rect l="l" t="t" r="r" b="b"/>
            <a:pathLst>
              <a:path w="48341" h="9704" extrusionOk="0">
                <a:moveTo>
                  <a:pt x="1" y="0"/>
                </a:moveTo>
                <a:lnTo>
                  <a:pt x="1" y="703"/>
                </a:lnTo>
                <a:lnTo>
                  <a:pt x="3525" y="703"/>
                </a:lnTo>
                <a:lnTo>
                  <a:pt x="4728" y="1929"/>
                </a:lnTo>
                <a:lnTo>
                  <a:pt x="25" y="1929"/>
                </a:lnTo>
                <a:lnTo>
                  <a:pt x="25" y="2620"/>
                </a:lnTo>
                <a:lnTo>
                  <a:pt x="27802" y="2620"/>
                </a:lnTo>
                <a:lnTo>
                  <a:pt x="32660" y="7561"/>
                </a:lnTo>
                <a:lnTo>
                  <a:pt x="45876" y="7561"/>
                </a:lnTo>
                <a:lnTo>
                  <a:pt x="46816" y="8501"/>
                </a:lnTo>
                <a:cubicBezTo>
                  <a:pt x="46745" y="8621"/>
                  <a:pt x="46697" y="8740"/>
                  <a:pt x="46697" y="8894"/>
                </a:cubicBezTo>
                <a:cubicBezTo>
                  <a:pt x="46697" y="9371"/>
                  <a:pt x="47054" y="9704"/>
                  <a:pt x="47519" y="9704"/>
                </a:cubicBezTo>
                <a:cubicBezTo>
                  <a:pt x="47995" y="9704"/>
                  <a:pt x="48340" y="9347"/>
                  <a:pt x="48340" y="8894"/>
                </a:cubicBezTo>
                <a:cubicBezTo>
                  <a:pt x="48340" y="8430"/>
                  <a:pt x="47947" y="8073"/>
                  <a:pt x="47519" y="8073"/>
                </a:cubicBezTo>
                <a:lnTo>
                  <a:pt x="47400" y="8073"/>
                </a:lnTo>
                <a:lnTo>
                  <a:pt x="46149" y="6823"/>
                </a:lnTo>
                <a:lnTo>
                  <a:pt x="32981" y="6823"/>
                </a:lnTo>
                <a:lnTo>
                  <a:pt x="32231" y="6073"/>
                </a:lnTo>
                <a:lnTo>
                  <a:pt x="38196" y="6073"/>
                </a:lnTo>
                <a:cubicBezTo>
                  <a:pt x="38244" y="6120"/>
                  <a:pt x="38279" y="6192"/>
                  <a:pt x="38315" y="6239"/>
                </a:cubicBezTo>
                <a:cubicBezTo>
                  <a:pt x="38416" y="6335"/>
                  <a:pt x="38544" y="6382"/>
                  <a:pt x="38671" y="6382"/>
                </a:cubicBezTo>
                <a:cubicBezTo>
                  <a:pt x="38797" y="6382"/>
                  <a:pt x="38922" y="6335"/>
                  <a:pt x="39018" y="6239"/>
                </a:cubicBezTo>
                <a:cubicBezTo>
                  <a:pt x="39208" y="6049"/>
                  <a:pt x="39208" y="5739"/>
                  <a:pt x="39018" y="5537"/>
                </a:cubicBezTo>
                <a:cubicBezTo>
                  <a:pt x="38922" y="5442"/>
                  <a:pt x="38797" y="5394"/>
                  <a:pt x="38671" y="5394"/>
                </a:cubicBezTo>
                <a:cubicBezTo>
                  <a:pt x="38544" y="5394"/>
                  <a:pt x="38416" y="5442"/>
                  <a:pt x="38315" y="5537"/>
                </a:cubicBezTo>
                <a:cubicBezTo>
                  <a:pt x="38244" y="5584"/>
                  <a:pt x="38244" y="5656"/>
                  <a:pt x="38196" y="5703"/>
                </a:cubicBezTo>
                <a:lnTo>
                  <a:pt x="31850" y="5703"/>
                </a:lnTo>
                <a:lnTo>
                  <a:pt x="30790" y="4644"/>
                </a:lnTo>
                <a:lnTo>
                  <a:pt x="34827" y="4644"/>
                </a:lnTo>
                <a:cubicBezTo>
                  <a:pt x="34862" y="4691"/>
                  <a:pt x="34898" y="4763"/>
                  <a:pt x="34946" y="4811"/>
                </a:cubicBezTo>
                <a:cubicBezTo>
                  <a:pt x="35041" y="4906"/>
                  <a:pt x="35166" y="4953"/>
                  <a:pt x="35291" y="4953"/>
                </a:cubicBezTo>
                <a:cubicBezTo>
                  <a:pt x="35416" y="4953"/>
                  <a:pt x="35541" y="4906"/>
                  <a:pt x="35636" y="4811"/>
                </a:cubicBezTo>
                <a:cubicBezTo>
                  <a:pt x="35839" y="4620"/>
                  <a:pt x="35839" y="4310"/>
                  <a:pt x="35636" y="4108"/>
                </a:cubicBezTo>
                <a:cubicBezTo>
                  <a:pt x="35541" y="4013"/>
                  <a:pt x="35416" y="3965"/>
                  <a:pt x="35291" y="3965"/>
                </a:cubicBezTo>
                <a:cubicBezTo>
                  <a:pt x="35166" y="3965"/>
                  <a:pt x="35041" y="4013"/>
                  <a:pt x="34946" y="4108"/>
                </a:cubicBezTo>
                <a:cubicBezTo>
                  <a:pt x="34898" y="4156"/>
                  <a:pt x="34862" y="4227"/>
                  <a:pt x="34827" y="4275"/>
                </a:cubicBezTo>
                <a:lnTo>
                  <a:pt x="30386" y="4275"/>
                </a:lnTo>
                <a:lnTo>
                  <a:pt x="28112" y="2001"/>
                </a:lnTo>
                <a:lnTo>
                  <a:pt x="5752" y="2001"/>
                </a:lnTo>
                <a:lnTo>
                  <a:pt x="3835" y="48"/>
                </a:lnTo>
                <a:lnTo>
                  <a:pt x="3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9"/>
          <p:cNvGrpSpPr/>
          <p:nvPr/>
        </p:nvGrpSpPr>
        <p:grpSpPr>
          <a:xfrm flipH="1">
            <a:off x="-846106" y="-60439"/>
            <a:ext cx="10248151" cy="5426914"/>
            <a:chOff x="-496775" y="0"/>
            <a:chExt cx="9640782" cy="5105282"/>
          </a:xfrm>
        </p:grpSpPr>
        <p:sp>
          <p:nvSpPr>
            <p:cNvPr id="822" name="Google Shape;822;p9"/>
            <p:cNvSpPr/>
            <p:nvPr/>
          </p:nvSpPr>
          <p:spPr>
            <a:xfrm>
              <a:off x="-496775" y="0"/>
              <a:ext cx="9640782" cy="4116582"/>
            </a:xfrm>
            <a:custGeom>
              <a:avLst/>
              <a:gdLst/>
              <a:ahLst/>
              <a:cxnLst/>
              <a:rect l="l" t="t" r="r" b="b"/>
              <a:pathLst>
                <a:path w="158938" h="67866" extrusionOk="0">
                  <a:moveTo>
                    <a:pt x="62306" y="7430"/>
                  </a:moveTo>
                  <a:cubicBezTo>
                    <a:pt x="62627" y="7430"/>
                    <a:pt x="62877" y="7680"/>
                    <a:pt x="62877" y="8013"/>
                  </a:cubicBezTo>
                  <a:cubicBezTo>
                    <a:pt x="62877" y="8334"/>
                    <a:pt x="62627" y="8596"/>
                    <a:pt x="62306" y="8596"/>
                  </a:cubicBezTo>
                  <a:cubicBezTo>
                    <a:pt x="61973" y="8596"/>
                    <a:pt x="61723" y="8334"/>
                    <a:pt x="61723" y="8013"/>
                  </a:cubicBezTo>
                  <a:cubicBezTo>
                    <a:pt x="61723" y="7680"/>
                    <a:pt x="61984" y="7430"/>
                    <a:pt x="62306" y="7430"/>
                  </a:cubicBezTo>
                  <a:close/>
                  <a:moveTo>
                    <a:pt x="64247" y="9346"/>
                  </a:moveTo>
                  <a:cubicBezTo>
                    <a:pt x="64568" y="9346"/>
                    <a:pt x="64830" y="9608"/>
                    <a:pt x="64830" y="9930"/>
                  </a:cubicBezTo>
                  <a:cubicBezTo>
                    <a:pt x="64830" y="10263"/>
                    <a:pt x="64580" y="10513"/>
                    <a:pt x="64247" y="10513"/>
                  </a:cubicBezTo>
                  <a:cubicBezTo>
                    <a:pt x="63925" y="10513"/>
                    <a:pt x="63675" y="10263"/>
                    <a:pt x="63675" y="9930"/>
                  </a:cubicBezTo>
                  <a:cubicBezTo>
                    <a:pt x="63675" y="9608"/>
                    <a:pt x="63937" y="9346"/>
                    <a:pt x="64247" y="9346"/>
                  </a:cubicBezTo>
                  <a:close/>
                  <a:moveTo>
                    <a:pt x="149079" y="226"/>
                  </a:moveTo>
                  <a:lnTo>
                    <a:pt x="149079" y="17550"/>
                  </a:lnTo>
                  <a:lnTo>
                    <a:pt x="112741" y="17550"/>
                  </a:lnTo>
                  <a:lnTo>
                    <a:pt x="104466" y="9216"/>
                  </a:lnTo>
                  <a:lnTo>
                    <a:pt x="77677" y="9216"/>
                  </a:lnTo>
                  <a:lnTo>
                    <a:pt x="74891" y="12013"/>
                  </a:lnTo>
                  <a:lnTo>
                    <a:pt x="61306" y="12013"/>
                  </a:lnTo>
                  <a:lnTo>
                    <a:pt x="59341" y="10037"/>
                  </a:lnTo>
                  <a:lnTo>
                    <a:pt x="63461" y="10037"/>
                  </a:lnTo>
                  <a:cubicBezTo>
                    <a:pt x="63520" y="10418"/>
                    <a:pt x="63854" y="10716"/>
                    <a:pt x="64247" y="10716"/>
                  </a:cubicBezTo>
                  <a:cubicBezTo>
                    <a:pt x="64699" y="10716"/>
                    <a:pt x="65056" y="10359"/>
                    <a:pt x="65056" y="9918"/>
                  </a:cubicBezTo>
                  <a:cubicBezTo>
                    <a:pt x="65056" y="9466"/>
                    <a:pt x="64699" y="9108"/>
                    <a:pt x="64247" y="9108"/>
                  </a:cubicBezTo>
                  <a:cubicBezTo>
                    <a:pt x="63830" y="9108"/>
                    <a:pt x="63508" y="9406"/>
                    <a:pt x="63461" y="9811"/>
                  </a:cubicBezTo>
                  <a:lnTo>
                    <a:pt x="59115" y="9811"/>
                  </a:lnTo>
                  <a:lnTo>
                    <a:pt x="57436" y="8108"/>
                  </a:lnTo>
                  <a:lnTo>
                    <a:pt x="61508" y="8108"/>
                  </a:lnTo>
                  <a:cubicBezTo>
                    <a:pt x="61556" y="8513"/>
                    <a:pt x="61901" y="8811"/>
                    <a:pt x="62306" y="8811"/>
                  </a:cubicBezTo>
                  <a:cubicBezTo>
                    <a:pt x="62746" y="8811"/>
                    <a:pt x="63104" y="8454"/>
                    <a:pt x="63104" y="8013"/>
                  </a:cubicBezTo>
                  <a:cubicBezTo>
                    <a:pt x="63104" y="7561"/>
                    <a:pt x="62746" y="7203"/>
                    <a:pt x="62306" y="7203"/>
                  </a:cubicBezTo>
                  <a:cubicBezTo>
                    <a:pt x="61901" y="7203"/>
                    <a:pt x="61568" y="7501"/>
                    <a:pt x="61508" y="7894"/>
                  </a:cubicBezTo>
                  <a:lnTo>
                    <a:pt x="57210" y="7894"/>
                  </a:lnTo>
                  <a:lnTo>
                    <a:pt x="49590" y="226"/>
                  </a:lnTo>
                  <a:close/>
                  <a:moveTo>
                    <a:pt x="149067" y="17848"/>
                  </a:moveTo>
                  <a:lnTo>
                    <a:pt x="149067" y="19467"/>
                  </a:lnTo>
                  <a:lnTo>
                    <a:pt x="114646" y="19467"/>
                  </a:lnTo>
                  <a:lnTo>
                    <a:pt x="113038" y="17848"/>
                  </a:lnTo>
                  <a:close/>
                  <a:moveTo>
                    <a:pt x="132208" y="26396"/>
                  </a:moveTo>
                  <a:cubicBezTo>
                    <a:pt x="133803" y="26396"/>
                    <a:pt x="135267" y="26932"/>
                    <a:pt x="136458" y="27837"/>
                  </a:cubicBezTo>
                  <a:lnTo>
                    <a:pt x="127921" y="27837"/>
                  </a:lnTo>
                  <a:cubicBezTo>
                    <a:pt x="129112" y="26932"/>
                    <a:pt x="130600" y="26396"/>
                    <a:pt x="132208" y="26396"/>
                  </a:cubicBezTo>
                  <a:close/>
                  <a:moveTo>
                    <a:pt x="61830" y="26360"/>
                  </a:moveTo>
                  <a:lnTo>
                    <a:pt x="59044" y="29158"/>
                  </a:lnTo>
                  <a:lnTo>
                    <a:pt x="45661" y="29158"/>
                  </a:lnTo>
                  <a:lnTo>
                    <a:pt x="48459" y="26360"/>
                  </a:lnTo>
                  <a:close/>
                  <a:moveTo>
                    <a:pt x="113181" y="31456"/>
                  </a:moveTo>
                  <a:cubicBezTo>
                    <a:pt x="113336" y="31456"/>
                    <a:pt x="113443" y="31552"/>
                    <a:pt x="113443" y="31706"/>
                  </a:cubicBezTo>
                  <a:cubicBezTo>
                    <a:pt x="113443" y="31837"/>
                    <a:pt x="113324" y="31956"/>
                    <a:pt x="113181" y="31956"/>
                  </a:cubicBezTo>
                  <a:cubicBezTo>
                    <a:pt x="113050" y="31956"/>
                    <a:pt x="112931" y="31837"/>
                    <a:pt x="112931" y="31706"/>
                  </a:cubicBezTo>
                  <a:cubicBezTo>
                    <a:pt x="112931" y="31575"/>
                    <a:pt x="113050" y="31456"/>
                    <a:pt x="113181" y="31456"/>
                  </a:cubicBezTo>
                  <a:close/>
                  <a:moveTo>
                    <a:pt x="113181" y="33207"/>
                  </a:moveTo>
                  <a:cubicBezTo>
                    <a:pt x="113265" y="33207"/>
                    <a:pt x="113336" y="33242"/>
                    <a:pt x="113372" y="33302"/>
                  </a:cubicBezTo>
                  <a:cubicBezTo>
                    <a:pt x="113419" y="33338"/>
                    <a:pt x="113431" y="33397"/>
                    <a:pt x="113431" y="33457"/>
                  </a:cubicBezTo>
                  <a:cubicBezTo>
                    <a:pt x="113443" y="33588"/>
                    <a:pt x="113324" y="33719"/>
                    <a:pt x="113181" y="33719"/>
                  </a:cubicBezTo>
                  <a:cubicBezTo>
                    <a:pt x="113050" y="33719"/>
                    <a:pt x="112931" y="33588"/>
                    <a:pt x="112931" y="33457"/>
                  </a:cubicBezTo>
                  <a:cubicBezTo>
                    <a:pt x="112931" y="33326"/>
                    <a:pt x="113050" y="33207"/>
                    <a:pt x="113181" y="33207"/>
                  </a:cubicBezTo>
                  <a:close/>
                  <a:moveTo>
                    <a:pt x="62020" y="31659"/>
                  </a:moveTo>
                  <a:lnTo>
                    <a:pt x="59341" y="34338"/>
                  </a:lnTo>
                  <a:cubicBezTo>
                    <a:pt x="59329" y="34326"/>
                    <a:pt x="59306" y="34326"/>
                    <a:pt x="59282" y="34326"/>
                  </a:cubicBezTo>
                  <a:lnTo>
                    <a:pt x="31350" y="34326"/>
                  </a:lnTo>
                  <a:lnTo>
                    <a:pt x="28683" y="31659"/>
                  </a:lnTo>
                  <a:close/>
                  <a:moveTo>
                    <a:pt x="113181" y="34969"/>
                  </a:moveTo>
                  <a:cubicBezTo>
                    <a:pt x="113336" y="34969"/>
                    <a:pt x="113443" y="35064"/>
                    <a:pt x="113443" y="35219"/>
                  </a:cubicBezTo>
                  <a:cubicBezTo>
                    <a:pt x="113443" y="35350"/>
                    <a:pt x="113324" y="35469"/>
                    <a:pt x="113181" y="35469"/>
                  </a:cubicBezTo>
                  <a:cubicBezTo>
                    <a:pt x="113050" y="35469"/>
                    <a:pt x="112931" y="35350"/>
                    <a:pt x="112931" y="35219"/>
                  </a:cubicBezTo>
                  <a:cubicBezTo>
                    <a:pt x="112931" y="35088"/>
                    <a:pt x="113050" y="34969"/>
                    <a:pt x="113181" y="34969"/>
                  </a:cubicBezTo>
                  <a:close/>
                  <a:moveTo>
                    <a:pt x="93679" y="31659"/>
                  </a:moveTo>
                  <a:lnTo>
                    <a:pt x="97989" y="36005"/>
                  </a:lnTo>
                  <a:lnTo>
                    <a:pt x="74426" y="36005"/>
                  </a:lnTo>
                  <a:lnTo>
                    <a:pt x="70081" y="31659"/>
                  </a:lnTo>
                  <a:close/>
                  <a:moveTo>
                    <a:pt x="136815" y="28135"/>
                  </a:moveTo>
                  <a:cubicBezTo>
                    <a:pt x="138304" y="29420"/>
                    <a:pt x="139256" y="31349"/>
                    <a:pt x="139268" y="33469"/>
                  </a:cubicBezTo>
                  <a:cubicBezTo>
                    <a:pt x="139280" y="37374"/>
                    <a:pt x="136089" y="40565"/>
                    <a:pt x="132196" y="40565"/>
                  </a:cubicBezTo>
                  <a:cubicBezTo>
                    <a:pt x="128886" y="40565"/>
                    <a:pt x="126100" y="38302"/>
                    <a:pt x="125326" y="35231"/>
                  </a:cubicBezTo>
                  <a:lnTo>
                    <a:pt x="125326" y="35219"/>
                  </a:lnTo>
                  <a:cubicBezTo>
                    <a:pt x="125326" y="35183"/>
                    <a:pt x="125314" y="35159"/>
                    <a:pt x="125302" y="35135"/>
                  </a:cubicBezTo>
                  <a:cubicBezTo>
                    <a:pt x="125171" y="34600"/>
                    <a:pt x="125111" y="34052"/>
                    <a:pt x="125111" y="33469"/>
                  </a:cubicBezTo>
                  <a:cubicBezTo>
                    <a:pt x="125111" y="31349"/>
                    <a:pt x="126064" y="29420"/>
                    <a:pt x="127552" y="28135"/>
                  </a:cubicBezTo>
                  <a:close/>
                  <a:moveTo>
                    <a:pt x="87511" y="17848"/>
                  </a:moveTo>
                  <a:lnTo>
                    <a:pt x="112634" y="42970"/>
                  </a:lnTo>
                  <a:lnTo>
                    <a:pt x="105311" y="42970"/>
                  </a:lnTo>
                  <a:lnTo>
                    <a:pt x="93834" y="31409"/>
                  </a:lnTo>
                  <a:cubicBezTo>
                    <a:pt x="93810" y="31373"/>
                    <a:pt x="93774" y="31361"/>
                    <a:pt x="93727" y="31361"/>
                  </a:cubicBezTo>
                  <a:lnTo>
                    <a:pt x="60234" y="31361"/>
                  </a:lnTo>
                  <a:lnTo>
                    <a:pt x="66259" y="25337"/>
                  </a:lnTo>
                  <a:lnTo>
                    <a:pt x="76891" y="25337"/>
                  </a:lnTo>
                  <a:cubicBezTo>
                    <a:pt x="76927" y="25337"/>
                    <a:pt x="76963" y="25325"/>
                    <a:pt x="76986" y="25289"/>
                  </a:cubicBezTo>
                  <a:lnTo>
                    <a:pt x="84428" y="17848"/>
                  </a:lnTo>
                  <a:close/>
                  <a:moveTo>
                    <a:pt x="120420" y="46946"/>
                  </a:moveTo>
                  <a:cubicBezTo>
                    <a:pt x="120599" y="46946"/>
                    <a:pt x="120730" y="47089"/>
                    <a:pt x="120730" y="47256"/>
                  </a:cubicBezTo>
                  <a:cubicBezTo>
                    <a:pt x="120730" y="47423"/>
                    <a:pt x="120587" y="47565"/>
                    <a:pt x="120420" y="47565"/>
                  </a:cubicBezTo>
                  <a:cubicBezTo>
                    <a:pt x="120254" y="47565"/>
                    <a:pt x="120111" y="47423"/>
                    <a:pt x="120111" y="47256"/>
                  </a:cubicBezTo>
                  <a:cubicBezTo>
                    <a:pt x="120111" y="47089"/>
                    <a:pt x="120242" y="46946"/>
                    <a:pt x="120420" y="46946"/>
                  </a:cubicBezTo>
                  <a:close/>
                  <a:moveTo>
                    <a:pt x="64937" y="31659"/>
                  </a:moveTo>
                  <a:lnTo>
                    <a:pt x="53210" y="43386"/>
                  </a:lnTo>
                  <a:lnTo>
                    <a:pt x="46078" y="43386"/>
                  </a:lnTo>
                  <a:cubicBezTo>
                    <a:pt x="46030" y="43386"/>
                    <a:pt x="46006" y="43398"/>
                    <a:pt x="45971" y="43434"/>
                  </a:cubicBezTo>
                  <a:lnTo>
                    <a:pt x="40970" y="48435"/>
                  </a:lnTo>
                  <a:lnTo>
                    <a:pt x="36588" y="48435"/>
                  </a:lnTo>
                  <a:lnTo>
                    <a:pt x="44816" y="40207"/>
                  </a:lnTo>
                  <a:lnTo>
                    <a:pt x="53829" y="40207"/>
                  </a:lnTo>
                  <a:cubicBezTo>
                    <a:pt x="53876" y="40207"/>
                    <a:pt x="53912" y="40184"/>
                    <a:pt x="53936" y="40160"/>
                  </a:cubicBezTo>
                  <a:lnTo>
                    <a:pt x="62437" y="31659"/>
                  </a:lnTo>
                  <a:close/>
                  <a:moveTo>
                    <a:pt x="87845" y="43684"/>
                  </a:moveTo>
                  <a:lnTo>
                    <a:pt x="92584" y="48435"/>
                  </a:lnTo>
                  <a:lnTo>
                    <a:pt x="41387" y="48435"/>
                  </a:lnTo>
                  <a:lnTo>
                    <a:pt x="46137" y="43684"/>
                  </a:lnTo>
                  <a:close/>
                  <a:moveTo>
                    <a:pt x="120420" y="48589"/>
                  </a:moveTo>
                  <a:cubicBezTo>
                    <a:pt x="120599" y="48589"/>
                    <a:pt x="120730" y="48744"/>
                    <a:pt x="120730" y="48911"/>
                  </a:cubicBezTo>
                  <a:cubicBezTo>
                    <a:pt x="120730" y="49078"/>
                    <a:pt x="120587" y="49220"/>
                    <a:pt x="120420" y="49220"/>
                  </a:cubicBezTo>
                  <a:cubicBezTo>
                    <a:pt x="120254" y="49220"/>
                    <a:pt x="120111" y="49078"/>
                    <a:pt x="120111" y="48911"/>
                  </a:cubicBezTo>
                  <a:cubicBezTo>
                    <a:pt x="120111" y="48744"/>
                    <a:pt x="120242" y="48589"/>
                    <a:pt x="120420" y="48589"/>
                  </a:cubicBezTo>
                  <a:close/>
                  <a:moveTo>
                    <a:pt x="127802" y="54162"/>
                  </a:moveTo>
                  <a:lnTo>
                    <a:pt x="127231" y="54733"/>
                  </a:lnTo>
                  <a:lnTo>
                    <a:pt x="127231" y="54162"/>
                  </a:lnTo>
                  <a:close/>
                  <a:moveTo>
                    <a:pt x="126897" y="53245"/>
                  </a:moveTo>
                  <a:cubicBezTo>
                    <a:pt x="126921" y="53245"/>
                    <a:pt x="126933" y="53269"/>
                    <a:pt x="126933" y="53280"/>
                  </a:cubicBezTo>
                  <a:lnTo>
                    <a:pt x="126933" y="54757"/>
                  </a:lnTo>
                  <a:cubicBezTo>
                    <a:pt x="126933" y="54781"/>
                    <a:pt x="126909" y="54804"/>
                    <a:pt x="126897" y="54804"/>
                  </a:cubicBezTo>
                  <a:lnTo>
                    <a:pt x="125207" y="54804"/>
                  </a:lnTo>
                  <a:cubicBezTo>
                    <a:pt x="125183" y="54804"/>
                    <a:pt x="125171" y="54769"/>
                    <a:pt x="125171" y="54757"/>
                  </a:cubicBezTo>
                  <a:lnTo>
                    <a:pt x="125171" y="53280"/>
                  </a:lnTo>
                  <a:cubicBezTo>
                    <a:pt x="125171" y="53257"/>
                    <a:pt x="125195" y="53245"/>
                    <a:pt x="125207" y="53245"/>
                  </a:cubicBezTo>
                  <a:close/>
                  <a:moveTo>
                    <a:pt x="80356" y="52626"/>
                  </a:moveTo>
                  <a:lnTo>
                    <a:pt x="82642" y="54935"/>
                  </a:lnTo>
                  <a:lnTo>
                    <a:pt x="62818" y="54935"/>
                  </a:lnTo>
                  <a:lnTo>
                    <a:pt x="60520" y="52626"/>
                  </a:lnTo>
                  <a:close/>
                  <a:moveTo>
                    <a:pt x="126147" y="55816"/>
                  </a:moveTo>
                  <a:lnTo>
                    <a:pt x="125159" y="56793"/>
                  </a:lnTo>
                  <a:lnTo>
                    <a:pt x="125159" y="55864"/>
                  </a:lnTo>
                  <a:lnTo>
                    <a:pt x="125171" y="55864"/>
                  </a:lnTo>
                  <a:cubicBezTo>
                    <a:pt x="125171" y="55828"/>
                    <a:pt x="125195" y="55816"/>
                    <a:pt x="125207" y="55816"/>
                  </a:cubicBezTo>
                  <a:close/>
                  <a:moveTo>
                    <a:pt x="126897" y="55816"/>
                  </a:moveTo>
                  <a:cubicBezTo>
                    <a:pt x="126921" y="55816"/>
                    <a:pt x="126933" y="55840"/>
                    <a:pt x="126933" y="55864"/>
                  </a:cubicBezTo>
                  <a:lnTo>
                    <a:pt x="126933" y="57329"/>
                  </a:lnTo>
                  <a:cubicBezTo>
                    <a:pt x="126933" y="57364"/>
                    <a:pt x="126909" y="57376"/>
                    <a:pt x="126897" y="57376"/>
                  </a:cubicBezTo>
                  <a:lnTo>
                    <a:pt x="125207" y="57376"/>
                  </a:lnTo>
                  <a:cubicBezTo>
                    <a:pt x="125183" y="57376"/>
                    <a:pt x="125171" y="57352"/>
                    <a:pt x="125171" y="57329"/>
                  </a:cubicBezTo>
                  <a:lnTo>
                    <a:pt x="125171" y="57210"/>
                  </a:lnTo>
                  <a:lnTo>
                    <a:pt x="126564" y="55816"/>
                  </a:lnTo>
                  <a:close/>
                  <a:moveTo>
                    <a:pt x="117849" y="45744"/>
                  </a:moveTo>
                  <a:lnTo>
                    <a:pt x="109990" y="53602"/>
                  </a:lnTo>
                  <a:cubicBezTo>
                    <a:pt x="109955" y="53626"/>
                    <a:pt x="109943" y="53661"/>
                    <a:pt x="109943" y="53697"/>
                  </a:cubicBezTo>
                  <a:lnTo>
                    <a:pt x="109943" y="58019"/>
                  </a:lnTo>
                  <a:lnTo>
                    <a:pt x="105168" y="58019"/>
                  </a:lnTo>
                  <a:cubicBezTo>
                    <a:pt x="105121" y="58019"/>
                    <a:pt x="105085" y="58031"/>
                    <a:pt x="105061" y="58067"/>
                  </a:cubicBezTo>
                  <a:lnTo>
                    <a:pt x="103156" y="59972"/>
                  </a:lnTo>
                  <a:cubicBezTo>
                    <a:pt x="103144" y="59972"/>
                    <a:pt x="103121" y="59948"/>
                    <a:pt x="103109" y="59948"/>
                  </a:cubicBezTo>
                  <a:lnTo>
                    <a:pt x="97798" y="59948"/>
                  </a:lnTo>
                  <a:lnTo>
                    <a:pt x="86571" y="48732"/>
                  </a:lnTo>
                  <a:lnTo>
                    <a:pt x="98322" y="48732"/>
                  </a:lnTo>
                  <a:lnTo>
                    <a:pt x="99394" y="49816"/>
                  </a:lnTo>
                  <a:cubicBezTo>
                    <a:pt x="99418" y="49851"/>
                    <a:pt x="99453" y="49863"/>
                    <a:pt x="99489" y="49863"/>
                  </a:cubicBezTo>
                  <a:lnTo>
                    <a:pt x="109514" y="49863"/>
                  </a:lnTo>
                  <a:cubicBezTo>
                    <a:pt x="109550" y="49863"/>
                    <a:pt x="109598" y="49851"/>
                    <a:pt x="109609" y="49816"/>
                  </a:cubicBezTo>
                  <a:lnTo>
                    <a:pt x="113658" y="45744"/>
                  </a:lnTo>
                  <a:close/>
                  <a:moveTo>
                    <a:pt x="113229" y="59698"/>
                  </a:moveTo>
                  <a:cubicBezTo>
                    <a:pt x="113348" y="59698"/>
                    <a:pt x="113455" y="59805"/>
                    <a:pt x="113455" y="59924"/>
                  </a:cubicBezTo>
                  <a:cubicBezTo>
                    <a:pt x="113455" y="60043"/>
                    <a:pt x="113348" y="60150"/>
                    <a:pt x="113229" y="60150"/>
                  </a:cubicBezTo>
                  <a:cubicBezTo>
                    <a:pt x="113110" y="60150"/>
                    <a:pt x="113003" y="60043"/>
                    <a:pt x="113003" y="59924"/>
                  </a:cubicBezTo>
                  <a:cubicBezTo>
                    <a:pt x="113003" y="59805"/>
                    <a:pt x="113110" y="59698"/>
                    <a:pt x="113229" y="59698"/>
                  </a:cubicBezTo>
                  <a:close/>
                  <a:moveTo>
                    <a:pt x="99453" y="61782"/>
                  </a:moveTo>
                  <a:cubicBezTo>
                    <a:pt x="99572" y="61782"/>
                    <a:pt x="99668" y="61889"/>
                    <a:pt x="99668" y="62008"/>
                  </a:cubicBezTo>
                  <a:cubicBezTo>
                    <a:pt x="99668" y="62127"/>
                    <a:pt x="99572" y="62234"/>
                    <a:pt x="99453" y="62234"/>
                  </a:cubicBezTo>
                  <a:cubicBezTo>
                    <a:pt x="99334" y="62234"/>
                    <a:pt x="99227" y="62127"/>
                    <a:pt x="99227" y="62008"/>
                  </a:cubicBezTo>
                  <a:cubicBezTo>
                    <a:pt x="99227" y="61889"/>
                    <a:pt x="99334" y="61782"/>
                    <a:pt x="99453" y="61782"/>
                  </a:cubicBezTo>
                  <a:close/>
                  <a:moveTo>
                    <a:pt x="94108" y="61246"/>
                  </a:moveTo>
                  <a:cubicBezTo>
                    <a:pt x="94250" y="61246"/>
                    <a:pt x="94405" y="61305"/>
                    <a:pt x="94512" y="61424"/>
                  </a:cubicBezTo>
                  <a:cubicBezTo>
                    <a:pt x="94727" y="61651"/>
                    <a:pt x="94727" y="62008"/>
                    <a:pt x="94512" y="62222"/>
                  </a:cubicBezTo>
                  <a:cubicBezTo>
                    <a:pt x="94399" y="62335"/>
                    <a:pt x="94253" y="62392"/>
                    <a:pt x="94108" y="62392"/>
                  </a:cubicBezTo>
                  <a:cubicBezTo>
                    <a:pt x="93962" y="62392"/>
                    <a:pt x="93816" y="62335"/>
                    <a:pt x="93703" y="62222"/>
                  </a:cubicBezTo>
                  <a:cubicBezTo>
                    <a:pt x="93476" y="61996"/>
                    <a:pt x="93476" y="61651"/>
                    <a:pt x="93715" y="61412"/>
                  </a:cubicBezTo>
                  <a:cubicBezTo>
                    <a:pt x="93810" y="61305"/>
                    <a:pt x="93953" y="61246"/>
                    <a:pt x="94108" y="61246"/>
                  </a:cubicBezTo>
                  <a:close/>
                  <a:moveTo>
                    <a:pt x="88357" y="64032"/>
                  </a:moveTo>
                  <a:cubicBezTo>
                    <a:pt x="88476" y="64032"/>
                    <a:pt x="88583" y="64139"/>
                    <a:pt x="88583" y="64258"/>
                  </a:cubicBezTo>
                  <a:cubicBezTo>
                    <a:pt x="88583" y="64377"/>
                    <a:pt x="88476" y="64472"/>
                    <a:pt x="88357" y="64472"/>
                  </a:cubicBezTo>
                  <a:cubicBezTo>
                    <a:pt x="88238" y="64472"/>
                    <a:pt x="88142" y="64377"/>
                    <a:pt x="88142" y="64258"/>
                  </a:cubicBezTo>
                  <a:cubicBezTo>
                    <a:pt x="88142" y="64139"/>
                    <a:pt x="88238" y="64032"/>
                    <a:pt x="88357" y="64032"/>
                  </a:cubicBezTo>
                  <a:close/>
                  <a:moveTo>
                    <a:pt x="57555" y="52626"/>
                  </a:moveTo>
                  <a:lnTo>
                    <a:pt x="71093" y="66175"/>
                  </a:lnTo>
                  <a:lnTo>
                    <a:pt x="69878" y="66175"/>
                  </a:lnTo>
                  <a:lnTo>
                    <a:pt x="56329" y="52626"/>
                  </a:lnTo>
                  <a:close/>
                  <a:moveTo>
                    <a:pt x="98267" y="65394"/>
                  </a:moveTo>
                  <a:cubicBezTo>
                    <a:pt x="98410" y="65394"/>
                    <a:pt x="98550" y="65444"/>
                    <a:pt x="98656" y="65544"/>
                  </a:cubicBezTo>
                  <a:cubicBezTo>
                    <a:pt x="98763" y="65651"/>
                    <a:pt x="98822" y="65794"/>
                    <a:pt x="98822" y="65949"/>
                  </a:cubicBezTo>
                  <a:cubicBezTo>
                    <a:pt x="98822" y="66092"/>
                    <a:pt x="98763" y="66246"/>
                    <a:pt x="98656" y="66354"/>
                  </a:cubicBezTo>
                  <a:cubicBezTo>
                    <a:pt x="98538" y="66465"/>
                    <a:pt x="98397" y="66522"/>
                    <a:pt x="98256" y="66522"/>
                  </a:cubicBezTo>
                  <a:cubicBezTo>
                    <a:pt x="98112" y="66522"/>
                    <a:pt x="97967" y="66462"/>
                    <a:pt x="97846" y="66342"/>
                  </a:cubicBezTo>
                  <a:cubicBezTo>
                    <a:pt x="97727" y="66234"/>
                    <a:pt x="97679" y="66115"/>
                    <a:pt x="97679" y="65949"/>
                  </a:cubicBezTo>
                  <a:cubicBezTo>
                    <a:pt x="97679" y="65818"/>
                    <a:pt x="97739" y="65663"/>
                    <a:pt x="97858" y="65556"/>
                  </a:cubicBezTo>
                  <a:cubicBezTo>
                    <a:pt x="97973" y="65447"/>
                    <a:pt x="98121" y="65394"/>
                    <a:pt x="98267" y="65394"/>
                  </a:cubicBezTo>
                  <a:close/>
                  <a:moveTo>
                    <a:pt x="61091" y="66115"/>
                  </a:moveTo>
                  <a:cubicBezTo>
                    <a:pt x="61211" y="66115"/>
                    <a:pt x="61318" y="66223"/>
                    <a:pt x="61318" y="66342"/>
                  </a:cubicBezTo>
                  <a:cubicBezTo>
                    <a:pt x="61318" y="66461"/>
                    <a:pt x="61211" y="66556"/>
                    <a:pt x="61091" y="66556"/>
                  </a:cubicBezTo>
                  <a:cubicBezTo>
                    <a:pt x="60972" y="66556"/>
                    <a:pt x="60877" y="66461"/>
                    <a:pt x="60877" y="66342"/>
                  </a:cubicBezTo>
                  <a:cubicBezTo>
                    <a:pt x="60877" y="66223"/>
                    <a:pt x="60972" y="66115"/>
                    <a:pt x="61091" y="66115"/>
                  </a:cubicBezTo>
                  <a:close/>
                  <a:moveTo>
                    <a:pt x="71390" y="66473"/>
                  </a:moveTo>
                  <a:lnTo>
                    <a:pt x="72498" y="67568"/>
                  </a:lnTo>
                  <a:lnTo>
                    <a:pt x="71259" y="67568"/>
                  </a:lnTo>
                  <a:cubicBezTo>
                    <a:pt x="71259" y="67556"/>
                    <a:pt x="71248" y="67544"/>
                    <a:pt x="71236" y="67532"/>
                  </a:cubicBezTo>
                  <a:lnTo>
                    <a:pt x="70176" y="66473"/>
                  </a:lnTo>
                  <a:close/>
                  <a:moveTo>
                    <a:pt x="49030" y="0"/>
                  </a:moveTo>
                  <a:lnTo>
                    <a:pt x="61199" y="12240"/>
                  </a:lnTo>
                  <a:lnTo>
                    <a:pt x="74962" y="12240"/>
                  </a:lnTo>
                  <a:lnTo>
                    <a:pt x="77748" y="9442"/>
                  </a:lnTo>
                  <a:lnTo>
                    <a:pt x="104359" y="9442"/>
                  </a:lnTo>
                  <a:lnTo>
                    <a:pt x="112407" y="17550"/>
                  </a:lnTo>
                  <a:lnTo>
                    <a:pt x="70616" y="17550"/>
                  </a:lnTo>
                  <a:cubicBezTo>
                    <a:pt x="70581" y="17550"/>
                    <a:pt x="70545" y="17562"/>
                    <a:pt x="70509" y="17598"/>
                  </a:cubicBezTo>
                  <a:lnTo>
                    <a:pt x="62104" y="26063"/>
                  </a:lnTo>
                  <a:lnTo>
                    <a:pt x="53531" y="26063"/>
                  </a:lnTo>
                  <a:lnTo>
                    <a:pt x="65794" y="13799"/>
                  </a:lnTo>
                  <a:cubicBezTo>
                    <a:pt x="65854" y="13740"/>
                    <a:pt x="65854" y="13657"/>
                    <a:pt x="65794" y="13597"/>
                  </a:cubicBezTo>
                  <a:cubicBezTo>
                    <a:pt x="65765" y="13567"/>
                    <a:pt x="65729" y="13552"/>
                    <a:pt x="65693" y="13552"/>
                  </a:cubicBezTo>
                  <a:cubicBezTo>
                    <a:pt x="65658" y="13552"/>
                    <a:pt x="65622" y="13567"/>
                    <a:pt x="65592" y="13597"/>
                  </a:cubicBezTo>
                  <a:lnTo>
                    <a:pt x="53114" y="26063"/>
                  </a:lnTo>
                  <a:lnTo>
                    <a:pt x="51078" y="26063"/>
                  </a:lnTo>
                  <a:lnTo>
                    <a:pt x="63342" y="13799"/>
                  </a:lnTo>
                  <a:cubicBezTo>
                    <a:pt x="63401" y="13740"/>
                    <a:pt x="63401" y="13657"/>
                    <a:pt x="63342" y="13597"/>
                  </a:cubicBezTo>
                  <a:cubicBezTo>
                    <a:pt x="63312" y="13567"/>
                    <a:pt x="63276" y="13552"/>
                    <a:pt x="63241" y="13552"/>
                  </a:cubicBezTo>
                  <a:cubicBezTo>
                    <a:pt x="63205" y="13552"/>
                    <a:pt x="63169" y="13567"/>
                    <a:pt x="63139" y="13597"/>
                  </a:cubicBezTo>
                  <a:lnTo>
                    <a:pt x="50662" y="26063"/>
                  </a:lnTo>
                  <a:lnTo>
                    <a:pt x="48399" y="26063"/>
                  </a:lnTo>
                  <a:cubicBezTo>
                    <a:pt x="48352" y="26063"/>
                    <a:pt x="48328" y="26075"/>
                    <a:pt x="48292" y="26110"/>
                  </a:cubicBezTo>
                  <a:lnTo>
                    <a:pt x="45244" y="29158"/>
                  </a:lnTo>
                  <a:lnTo>
                    <a:pt x="30945" y="29158"/>
                  </a:lnTo>
                  <a:lnTo>
                    <a:pt x="27849" y="26039"/>
                  </a:lnTo>
                  <a:cubicBezTo>
                    <a:pt x="27814" y="26003"/>
                    <a:pt x="27790" y="25991"/>
                    <a:pt x="27742" y="25991"/>
                  </a:cubicBezTo>
                  <a:lnTo>
                    <a:pt x="17360" y="25991"/>
                  </a:lnTo>
                  <a:cubicBezTo>
                    <a:pt x="17265" y="25991"/>
                    <a:pt x="17205" y="26051"/>
                    <a:pt x="17205" y="26134"/>
                  </a:cubicBezTo>
                  <a:cubicBezTo>
                    <a:pt x="17205" y="26230"/>
                    <a:pt x="17265" y="26289"/>
                    <a:pt x="17360" y="26289"/>
                  </a:cubicBezTo>
                  <a:lnTo>
                    <a:pt x="27683" y="26289"/>
                  </a:lnTo>
                  <a:lnTo>
                    <a:pt x="30778" y="29408"/>
                  </a:lnTo>
                  <a:cubicBezTo>
                    <a:pt x="30814" y="29444"/>
                    <a:pt x="30838" y="29456"/>
                    <a:pt x="30885" y="29456"/>
                  </a:cubicBezTo>
                  <a:lnTo>
                    <a:pt x="59115" y="29456"/>
                  </a:lnTo>
                  <a:cubicBezTo>
                    <a:pt x="59163" y="29456"/>
                    <a:pt x="59186" y="29432"/>
                    <a:pt x="59222" y="29408"/>
                  </a:cubicBezTo>
                  <a:lnTo>
                    <a:pt x="70688" y="17848"/>
                  </a:lnTo>
                  <a:lnTo>
                    <a:pt x="84011" y="17848"/>
                  </a:lnTo>
                  <a:lnTo>
                    <a:pt x="76832" y="25039"/>
                  </a:lnTo>
                  <a:lnTo>
                    <a:pt x="66199" y="25039"/>
                  </a:lnTo>
                  <a:cubicBezTo>
                    <a:pt x="66152" y="25039"/>
                    <a:pt x="66128" y="25051"/>
                    <a:pt x="66092" y="25087"/>
                  </a:cubicBezTo>
                  <a:lnTo>
                    <a:pt x="59818" y="31361"/>
                  </a:lnTo>
                  <a:lnTo>
                    <a:pt x="13466" y="31361"/>
                  </a:lnTo>
                  <a:cubicBezTo>
                    <a:pt x="13383" y="31361"/>
                    <a:pt x="13324" y="31421"/>
                    <a:pt x="13324" y="31516"/>
                  </a:cubicBezTo>
                  <a:cubicBezTo>
                    <a:pt x="13324" y="31599"/>
                    <a:pt x="13383" y="31659"/>
                    <a:pt x="13466" y="31659"/>
                  </a:cubicBezTo>
                  <a:lnTo>
                    <a:pt x="28266" y="31659"/>
                  </a:lnTo>
                  <a:lnTo>
                    <a:pt x="31183" y="34576"/>
                  </a:lnTo>
                  <a:cubicBezTo>
                    <a:pt x="31207" y="34612"/>
                    <a:pt x="31243" y="34623"/>
                    <a:pt x="31290" y="34623"/>
                  </a:cubicBezTo>
                  <a:lnTo>
                    <a:pt x="59056" y="34623"/>
                  </a:lnTo>
                  <a:lnTo>
                    <a:pt x="53769" y="39910"/>
                  </a:lnTo>
                  <a:lnTo>
                    <a:pt x="44756" y="39910"/>
                  </a:lnTo>
                  <a:cubicBezTo>
                    <a:pt x="44708" y="39910"/>
                    <a:pt x="44685" y="39922"/>
                    <a:pt x="44649" y="39945"/>
                  </a:cubicBezTo>
                  <a:lnTo>
                    <a:pt x="36172" y="48435"/>
                  </a:lnTo>
                  <a:lnTo>
                    <a:pt x="17681" y="48435"/>
                  </a:lnTo>
                  <a:cubicBezTo>
                    <a:pt x="17598" y="48435"/>
                    <a:pt x="17538" y="48494"/>
                    <a:pt x="17538" y="48578"/>
                  </a:cubicBezTo>
                  <a:cubicBezTo>
                    <a:pt x="17538" y="48673"/>
                    <a:pt x="17598" y="48732"/>
                    <a:pt x="17681" y="48732"/>
                  </a:cubicBezTo>
                  <a:lnTo>
                    <a:pt x="86190" y="48732"/>
                  </a:lnTo>
                  <a:cubicBezTo>
                    <a:pt x="86190" y="48756"/>
                    <a:pt x="86202" y="48792"/>
                    <a:pt x="86226" y="48804"/>
                  </a:cubicBezTo>
                  <a:lnTo>
                    <a:pt x="97632" y="60210"/>
                  </a:lnTo>
                  <a:cubicBezTo>
                    <a:pt x="97667" y="60234"/>
                    <a:pt x="97691" y="60246"/>
                    <a:pt x="97739" y="60246"/>
                  </a:cubicBezTo>
                  <a:lnTo>
                    <a:pt x="102871" y="60246"/>
                  </a:lnTo>
                  <a:lnTo>
                    <a:pt x="101275" y="61841"/>
                  </a:lnTo>
                  <a:lnTo>
                    <a:pt x="99942" y="61841"/>
                  </a:lnTo>
                  <a:cubicBezTo>
                    <a:pt x="99882" y="61615"/>
                    <a:pt x="99680" y="61472"/>
                    <a:pt x="99453" y="61472"/>
                  </a:cubicBezTo>
                  <a:cubicBezTo>
                    <a:pt x="99168" y="61472"/>
                    <a:pt x="98930" y="61710"/>
                    <a:pt x="98930" y="61996"/>
                  </a:cubicBezTo>
                  <a:cubicBezTo>
                    <a:pt x="98930" y="62270"/>
                    <a:pt x="99168" y="62508"/>
                    <a:pt x="99453" y="62508"/>
                  </a:cubicBezTo>
                  <a:cubicBezTo>
                    <a:pt x="99668" y="62508"/>
                    <a:pt x="99870" y="62365"/>
                    <a:pt x="99942" y="62139"/>
                  </a:cubicBezTo>
                  <a:lnTo>
                    <a:pt x="100977" y="62139"/>
                  </a:lnTo>
                  <a:lnTo>
                    <a:pt x="99180" y="63937"/>
                  </a:lnTo>
                  <a:lnTo>
                    <a:pt x="96429" y="63937"/>
                  </a:lnTo>
                  <a:lnTo>
                    <a:pt x="94786" y="62305"/>
                  </a:lnTo>
                  <a:cubicBezTo>
                    <a:pt x="94893" y="62151"/>
                    <a:pt x="94953" y="61972"/>
                    <a:pt x="94953" y="61793"/>
                  </a:cubicBezTo>
                  <a:cubicBezTo>
                    <a:pt x="94953" y="61579"/>
                    <a:pt x="94870" y="61353"/>
                    <a:pt x="94703" y="61186"/>
                  </a:cubicBezTo>
                  <a:cubicBezTo>
                    <a:pt x="94536" y="61020"/>
                    <a:pt x="94310" y="60936"/>
                    <a:pt x="94084" y="60936"/>
                  </a:cubicBezTo>
                  <a:cubicBezTo>
                    <a:pt x="93869" y="60936"/>
                    <a:pt x="93643" y="61020"/>
                    <a:pt x="93476" y="61186"/>
                  </a:cubicBezTo>
                  <a:cubicBezTo>
                    <a:pt x="93131" y="61531"/>
                    <a:pt x="93131" y="62067"/>
                    <a:pt x="93476" y="62413"/>
                  </a:cubicBezTo>
                  <a:cubicBezTo>
                    <a:pt x="93655" y="62591"/>
                    <a:pt x="93869" y="62663"/>
                    <a:pt x="94108" y="62663"/>
                  </a:cubicBezTo>
                  <a:cubicBezTo>
                    <a:pt x="94286" y="62663"/>
                    <a:pt x="94441" y="62603"/>
                    <a:pt x="94596" y="62508"/>
                  </a:cubicBezTo>
                  <a:lnTo>
                    <a:pt x="96013" y="63925"/>
                  </a:lnTo>
                  <a:lnTo>
                    <a:pt x="91988" y="63925"/>
                  </a:lnTo>
                  <a:lnTo>
                    <a:pt x="83130" y="54995"/>
                  </a:lnTo>
                  <a:cubicBezTo>
                    <a:pt x="83118" y="54971"/>
                    <a:pt x="83106" y="54947"/>
                    <a:pt x="83070" y="54935"/>
                  </a:cubicBezTo>
                  <a:lnTo>
                    <a:pt x="80511" y="52364"/>
                  </a:lnTo>
                  <a:cubicBezTo>
                    <a:pt x="80487" y="52328"/>
                    <a:pt x="80451" y="52316"/>
                    <a:pt x="80415" y="52316"/>
                  </a:cubicBezTo>
                  <a:lnTo>
                    <a:pt x="155" y="52316"/>
                  </a:lnTo>
                  <a:cubicBezTo>
                    <a:pt x="60" y="52316"/>
                    <a:pt x="1" y="52376"/>
                    <a:pt x="1" y="52471"/>
                  </a:cubicBezTo>
                  <a:cubicBezTo>
                    <a:pt x="1" y="52554"/>
                    <a:pt x="60" y="52614"/>
                    <a:pt x="155" y="52614"/>
                  </a:cubicBezTo>
                  <a:lnTo>
                    <a:pt x="55912" y="52614"/>
                  </a:lnTo>
                  <a:lnTo>
                    <a:pt x="69473" y="66163"/>
                  </a:lnTo>
                  <a:lnTo>
                    <a:pt x="61592" y="66163"/>
                  </a:lnTo>
                  <a:cubicBezTo>
                    <a:pt x="61532" y="65949"/>
                    <a:pt x="61318" y="65782"/>
                    <a:pt x="61091" y="65782"/>
                  </a:cubicBezTo>
                  <a:cubicBezTo>
                    <a:pt x="60794" y="65782"/>
                    <a:pt x="60580" y="66008"/>
                    <a:pt x="60580" y="66306"/>
                  </a:cubicBezTo>
                  <a:cubicBezTo>
                    <a:pt x="60580" y="66592"/>
                    <a:pt x="60818" y="66830"/>
                    <a:pt x="61091" y="66830"/>
                  </a:cubicBezTo>
                  <a:cubicBezTo>
                    <a:pt x="61330" y="66830"/>
                    <a:pt x="61532" y="66663"/>
                    <a:pt x="61592" y="66461"/>
                  </a:cubicBezTo>
                  <a:lnTo>
                    <a:pt x="69771" y="66461"/>
                  </a:lnTo>
                  <a:lnTo>
                    <a:pt x="70878" y="67556"/>
                  </a:lnTo>
                  <a:lnTo>
                    <a:pt x="58508" y="67556"/>
                  </a:lnTo>
                  <a:lnTo>
                    <a:pt x="47030" y="56007"/>
                  </a:lnTo>
                  <a:cubicBezTo>
                    <a:pt x="47006" y="55983"/>
                    <a:pt x="46971" y="55959"/>
                    <a:pt x="46923" y="55959"/>
                  </a:cubicBezTo>
                  <a:lnTo>
                    <a:pt x="8585" y="55959"/>
                  </a:lnTo>
                  <a:cubicBezTo>
                    <a:pt x="8502" y="55959"/>
                    <a:pt x="8442" y="56019"/>
                    <a:pt x="8442" y="56114"/>
                  </a:cubicBezTo>
                  <a:cubicBezTo>
                    <a:pt x="8442" y="56197"/>
                    <a:pt x="8502" y="56257"/>
                    <a:pt x="8585" y="56257"/>
                  </a:cubicBezTo>
                  <a:lnTo>
                    <a:pt x="46887" y="56257"/>
                  </a:lnTo>
                  <a:lnTo>
                    <a:pt x="58353" y="67830"/>
                  </a:lnTo>
                  <a:cubicBezTo>
                    <a:pt x="58389" y="67854"/>
                    <a:pt x="58413" y="67866"/>
                    <a:pt x="58460" y="67866"/>
                  </a:cubicBezTo>
                  <a:lnTo>
                    <a:pt x="86142" y="67866"/>
                  </a:lnTo>
                  <a:cubicBezTo>
                    <a:pt x="86214" y="67866"/>
                    <a:pt x="86273" y="67806"/>
                    <a:pt x="86273" y="67723"/>
                  </a:cubicBezTo>
                  <a:cubicBezTo>
                    <a:pt x="86273" y="67627"/>
                    <a:pt x="86214" y="67568"/>
                    <a:pt x="86130" y="67568"/>
                  </a:cubicBezTo>
                  <a:lnTo>
                    <a:pt x="72891" y="67568"/>
                  </a:lnTo>
                  <a:cubicBezTo>
                    <a:pt x="72891" y="67556"/>
                    <a:pt x="72879" y="67544"/>
                    <a:pt x="72867" y="67532"/>
                  </a:cubicBezTo>
                  <a:lnTo>
                    <a:pt x="71807" y="66473"/>
                  </a:lnTo>
                  <a:lnTo>
                    <a:pt x="75474" y="66473"/>
                  </a:lnTo>
                  <a:cubicBezTo>
                    <a:pt x="75498" y="66473"/>
                    <a:pt x="75546" y="66473"/>
                    <a:pt x="75593" y="66437"/>
                  </a:cubicBezTo>
                  <a:lnTo>
                    <a:pt x="77629" y="64401"/>
                  </a:lnTo>
                  <a:lnTo>
                    <a:pt x="87881" y="64401"/>
                  </a:lnTo>
                  <a:cubicBezTo>
                    <a:pt x="87952" y="64603"/>
                    <a:pt x="88154" y="64758"/>
                    <a:pt x="88369" y="64758"/>
                  </a:cubicBezTo>
                  <a:cubicBezTo>
                    <a:pt x="88654" y="64758"/>
                    <a:pt x="88893" y="64520"/>
                    <a:pt x="88893" y="64234"/>
                  </a:cubicBezTo>
                  <a:cubicBezTo>
                    <a:pt x="88893" y="63937"/>
                    <a:pt x="88666" y="63710"/>
                    <a:pt x="88369" y="63710"/>
                  </a:cubicBezTo>
                  <a:cubicBezTo>
                    <a:pt x="88131" y="63710"/>
                    <a:pt x="87928" y="63877"/>
                    <a:pt x="87869" y="64103"/>
                  </a:cubicBezTo>
                  <a:lnTo>
                    <a:pt x="77570" y="64103"/>
                  </a:lnTo>
                  <a:cubicBezTo>
                    <a:pt x="77534" y="64103"/>
                    <a:pt x="77498" y="64103"/>
                    <a:pt x="77451" y="64139"/>
                  </a:cubicBezTo>
                  <a:lnTo>
                    <a:pt x="75415" y="66175"/>
                  </a:lnTo>
                  <a:lnTo>
                    <a:pt x="71509" y="66175"/>
                  </a:lnTo>
                  <a:lnTo>
                    <a:pt x="57972" y="52626"/>
                  </a:lnTo>
                  <a:lnTo>
                    <a:pt x="60091" y="52626"/>
                  </a:lnTo>
                  <a:lnTo>
                    <a:pt x="62651" y="55185"/>
                  </a:lnTo>
                  <a:cubicBezTo>
                    <a:pt x="62687" y="55221"/>
                    <a:pt x="62711" y="55233"/>
                    <a:pt x="62758" y="55233"/>
                  </a:cubicBezTo>
                  <a:lnTo>
                    <a:pt x="82939" y="55233"/>
                  </a:lnTo>
                  <a:lnTo>
                    <a:pt x="91822" y="64187"/>
                  </a:lnTo>
                  <a:cubicBezTo>
                    <a:pt x="91857" y="64222"/>
                    <a:pt x="91881" y="64234"/>
                    <a:pt x="91929" y="64234"/>
                  </a:cubicBezTo>
                  <a:lnTo>
                    <a:pt x="96310" y="64234"/>
                  </a:lnTo>
                  <a:lnTo>
                    <a:pt x="97525" y="65461"/>
                  </a:lnTo>
                  <a:cubicBezTo>
                    <a:pt x="97417" y="65603"/>
                    <a:pt x="97358" y="65782"/>
                    <a:pt x="97358" y="65949"/>
                  </a:cubicBezTo>
                  <a:cubicBezTo>
                    <a:pt x="97358" y="66187"/>
                    <a:pt x="97453" y="66389"/>
                    <a:pt x="97620" y="66568"/>
                  </a:cubicBezTo>
                  <a:cubicBezTo>
                    <a:pt x="97798" y="66746"/>
                    <a:pt x="98001" y="66830"/>
                    <a:pt x="98239" y="66830"/>
                  </a:cubicBezTo>
                  <a:cubicBezTo>
                    <a:pt x="98489" y="66830"/>
                    <a:pt x="98715" y="66723"/>
                    <a:pt x="98846" y="66556"/>
                  </a:cubicBezTo>
                  <a:cubicBezTo>
                    <a:pt x="99191" y="66211"/>
                    <a:pt x="99191" y="65675"/>
                    <a:pt x="98846" y="65341"/>
                  </a:cubicBezTo>
                  <a:cubicBezTo>
                    <a:pt x="98675" y="65164"/>
                    <a:pt x="98457" y="65077"/>
                    <a:pt x="98240" y="65077"/>
                  </a:cubicBezTo>
                  <a:cubicBezTo>
                    <a:pt x="98064" y="65077"/>
                    <a:pt x="97888" y="65134"/>
                    <a:pt x="97739" y="65246"/>
                  </a:cubicBezTo>
                  <a:lnTo>
                    <a:pt x="96727" y="64234"/>
                  </a:lnTo>
                  <a:lnTo>
                    <a:pt x="120170" y="64234"/>
                  </a:lnTo>
                  <a:cubicBezTo>
                    <a:pt x="120194" y="64234"/>
                    <a:pt x="120242" y="64222"/>
                    <a:pt x="120266" y="64187"/>
                  </a:cubicBezTo>
                  <a:lnTo>
                    <a:pt x="123361" y="61067"/>
                  </a:lnTo>
                  <a:lnTo>
                    <a:pt x="145471" y="61067"/>
                  </a:lnTo>
                  <a:cubicBezTo>
                    <a:pt x="145554" y="61067"/>
                    <a:pt x="145614" y="61008"/>
                    <a:pt x="145614" y="60912"/>
                  </a:cubicBezTo>
                  <a:cubicBezTo>
                    <a:pt x="145614" y="60829"/>
                    <a:pt x="145554" y="60769"/>
                    <a:pt x="145471" y="60769"/>
                  </a:cubicBezTo>
                  <a:lnTo>
                    <a:pt x="123290" y="60769"/>
                  </a:lnTo>
                  <a:cubicBezTo>
                    <a:pt x="123242" y="60769"/>
                    <a:pt x="123218" y="60781"/>
                    <a:pt x="123183" y="60817"/>
                  </a:cubicBezTo>
                  <a:lnTo>
                    <a:pt x="120087" y="63937"/>
                  </a:lnTo>
                  <a:lnTo>
                    <a:pt x="99596" y="63937"/>
                  </a:lnTo>
                  <a:lnTo>
                    <a:pt x="101394" y="62139"/>
                  </a:lnTo>
                  <a:lnTo>
                    <a:pt x="107192" y="62139"/>
                  </a:lnTo>
                  <a:cubicBezTo>
                    <a:pt x="107216" y="62139"/>
                    <a:pt x="107264" y="62139"/>
                    <a:pt x="107312" y="62103"/>
                  </a:cubicBezTo>
                  <a:lnTo>
                    <a:pt x="109348" y="60067"/>
                  </a:lnTo>
                  <a:lnTo>
                    <a:pt x="112753" y="60067"/>
                  </a:lnTo>
                  <a:cubicBezTo>
                    <a:pt x="112824" y="60281"/>
                    <a:pt x="113027" y="60424"/>
                    <a:pt x="113241" y="60424"/>
                  </a:cubicBezTo>
                  <a:cubicBezTo>
                    <a:pt x="113527" y="60424"/>
                    <a:pt x="113765" y="60186"/>
                    <a:pt x="113765" y="59900"/>
                  </a:cubicBezTo>
                  <a:cubicBezTo>
                    <a:pt x="113765" y="59603"/>
                    <a:pt x="113539" y="59388"/>
                    <a:pt x="113241" y="59388"/>
                  </a:cubicBezTo>
                  <a:cubicBezTo>
                    <a:pt x="113003" y="59388"/>
                    <a:pt x="112800" y="59543"/>
                    <a:pt x="112741" y="59769"/>
                  </a:cubicBezTo>
                  <a:lnTo>
                    <a:pt x="109276" y="59769"/>
                  </a:lnTo>
                  <a:cubicBezTo>
                    <a:pt x="109240" y="59769"/>
                    <a:pt x="109193" y="59769"/>
                    <a:pt x="109157" y="59805"/>
                  </a:cubicBezTo>
                  <a:lnTo>
                    <a:pt x="107109" y="61841"/>
                  </a:lnTo>
                  <a:lnTo>
                    <a:pt x="101680" y="61841"/>
                  </a:lnTo>
                  <a:lnTo>
                    <a:pt x="105204" y="58317"/>
                  </a:lnTo>
                  <a:lnTo>
                    <a:pt x="124004" y="58317"/>
                  </a:lnTo>
                  <a:cubicBezTo>
                    <a:pt x="124052" y="58317"/>
                    <a:pt x="124076" y="58293"/>
                    <a:pt x="124111" y="58269"/>
                  </a:cubicBezTo>
                  <a:lnTo>
                    <a:pt x="124897" y="57483"/>
                  </a:lnTo>
                  <a:cubicBezTo>
                    <a:pt x="124957" y="57602"/>
                    <a:pt x="125076" y="57674"/>
                    <a:pt x="125207" y="57674"/>
                  </a:cubicBezTo>
                  <a:lnTo>
                    <a:pt x="126897" y="57674"/>
                  </a:lnTo>
                  <a:cubicBezTo>
                    <a:pt x="127088" y="57674"/>
                    <a:pt x="127231" y="57519"/>
                    <a:pt x="127231" y="57329"/>
                  </a:cubicBezTo>
                  <a:lnTo>
                    <a:pt x="127231" y="56793"/>
                  </a:lnTo>
                  <a:lnTo>
                    <a:pt x="132624" y="56793"/>
                  </a:lnTo>
                  <a:cubicBezTo>
                    <a:pt x="132708" y="56793"/>
                    <a:pt x="132767" y="56733"/>
                    <a:pt x="132767" y="56650"/>
                  </a:cubicBezTo>
                  <a:cubicBezTo>
                    <a:pt x="132767" y="56555"/>
                    <a:pt x="132708" y="56495"/>
                    <a:pt x="132624" y="56495"/>
                  </a:cubicBezTo>
                  <a:lnTo>
                    <a:pt x="127231" y="56495"/>
                  </a:lnTo>
                  <a:lnTo>
                    <a:pt x="127231" y="55864"/>
                  </a:lnTo>
                  <a:cubicBezTo>
                    <a:pt x="127231" y="55662"/>
                    <a:pt x="127088" y="55519"/>
                    <a:pt x="126897" y="55519"/>
                  </a:cubicBezTo>
                  <a:lnTo>
                    <a:pt x="126862" y="55519"/>
                  </a:lnTo>
                  <a:lnTo>
                    <a:pt x="128219" y="54162"/>
                  </a:lnTo>
                  <a:lnTo>
                    <a:pt x="132624" y="54162"/>
                  </a:lnTo>
                  <a:cubicBezTo>
                    <a:pt x="132708" y="54162"/>
                    <a:pt x="132767" y="54102"/>
                    <a:pt x="132767" y="54019"/>
                  </a:cubicBezTo>
                  <a:cubicBezTo>
                    <a:pt x="132767" y="53923"/>
                    <a:pt x="132708" y="53864"/>
                    <a:pt x="132624" y="53864"/>
                  </a:cubicBezTo>
                  <a:lnTo>
                    <a:pt x="128517" y="53864"/>
                  </a:lnTo>
                  <a:lnTo>
                    <a:pt x="130481" y="51899"/>
                  </a:lnTo>
                  <a:lnTo>
                    <a:pt x="135601" y="51899"/>
                  </a:lnTo>
                  <a:cubicBezTo>
                    <a:pt x="135660" y="51899"/>
                    <a:pt x="135732" y="51852"/>
                    <a:pt x="135732" y="51780"/>
                  </a:cubicBezTo>
                  <a:cubicBezTo>
                    <a:pt x="135732" y="51709"/>
                    <a:pt x="135672" y="51661"/>
                    <a:pt x="135613" y="51661"/>
                  </a:cubicBezTo>
                  <a:lnTo>
                    <a:pt x="130719" y="51661"/>
                  </a:lnTo>
                  <a:lnTo>
                    <a:pt x="132136" y="50244"/>
                  </a:lnTo>
                  <a:lnTo>
                    <a:pt x="135601" y="50244"/>
                  </a:lnTo>
                  <a:cubicBezTo>
                    <a:pt x="135660" y="50244"/>
                    <a:pt x="135732" y="50197"/>
                    <a:pt x="135732" y="50125"/>
                  </a:cubicBezTo>
                  <a:cubicBezTo>
                    <a:pt x="135732" y="50054"/>
                    <a:pt x="135672" y="50006"/>
                    <a:pt x="135613" y="50006"/>
                  </a:cubicBezTo>
                  <a:lnTo>
                    <a:pt x="132374" y="50006"/>
                  </a:lnTo>
                  <a:lnTo>
                    <a:pt x="135958" y="46422"/>
                  </a:lnTo>
                  <a:cubicBezTo>
                    <a:pt x="136018" y="46363"/>
                    <a:pt x="136018" y="46268"/>
                    <a:pt x="135958" y="46208"/>
                  </a:cubicBezTo>
                  <a:cubicBezTo>
                    <a:pt x="135928" y="46178"/>
                    <a:pt x="135890" y="46164"/>
                    <a:pt x="135851" y="46164"/>
                  </a:cubicBezTo>
                  <a:cubicBezTo>
                    <a:pt x="135812" y="46164"/>
                    <a:pt x="135773" y="46178"/>
                    <a:pt x="135744" y="46208"/>
                  </a:cubicBezTo>
                  <a:lnTo>
                    <a:pt x="131957" y="50006"/>
                  </a:lnTo>
                  <a:lnTo>
                    <a:pt x="129064" y="50006"/>
                  </a:lnTo>
                  <a:lnTo>
                    <a:pt x="126242" y="47161"/>
                  </a:lnTo>
                  <a:cubicBezTo>
                    <a:pt x="126219" y="47149"/>
                    <a:pt x="126195" y="47137"/>
                    <a:pt x="126159" y="47137"/>
                  </a:cubicBezTo>
                  <a:lnTo>
                    <a:pt x="120944" y="47137"/>
                  </a:lnTo>
                  <a:cubicBezTo>
                    <a:pt x="120885" y="46899"/>
                    <a:pt x="120670" y="46720"/>
                    <a:pt x="120420" y="46720"/>
                  </a:cubicBezTo>
                  <a:cubicBezTo>
                    <a:pt x="120123" y="46720"/>
                    <a:pt x="119885" y="46958"/>
                    <a:pt x="119885" y="47256"/>
                  </a:cubicBezTo>
                  <a:cubicBezTo>
                    <a:pt x="119885" y="47554"/>
                    <a:pt x="120123" y="47792"/>
                    <a:pt x="120420" y="47792"/>
                  </a:cubicBezTo>
                  <a:cubicBezTo>
                    <a:pt x="120670" y="47792"/>
                    <a:pt x="120897" y="47613"/>
                    <a:pt x="120944" y="47375"/>
                  </a:cubicBezTo>
                  <a:lnTo>
                    <a:pt x="126100" y="47375"/>
                  </a:lnTo>
                  <a:lnTo>
                    <a:pt x="128933" y="50221"/>
                  </a:lnTo>
                  <a:cubicBezTo>
                    <a:pt x="128945" y="50232"/>
                    <a:pt x="128981" y="50244"/>
                    <a:pt x="129005" y="50244"/>
                  </a:cubicBezTo>
                  <a:lnTo>
                    <a:pt x="131719" y="50244"/>
                  </a:lnTo>
                  <a:lnTo>
                    <a:pt x="130303" y="51661"/>
                  </a:lnTo>
                  <a:lnTo>
                    <a:pt x="129064" y="51661"/>
                  </a:lnTo>
                  <a:lnTo>
                    <a:pt x="126242" y="48816"/>
                  </a:lnTo>
                  <a:cubicBezTo>
                    <a:pt x="126219" y="48804"/>
                    <a:pt x="126195" y="48792"/>
                    <a:pt x="126159" y="48792"/>
                  </a:cubicBezTo>
                  <a:lnTo>
                    <a:pt x="120944" y="48792"/>
                  </a:lnTo>
                  <a:cubicBezTo>
                    <a:pt x="120885" y="48554"/>
                    <a:pt x="120670" y="48387"/>
                    <a:pt x="120420" y="48387"/>
                  </a:cubicBezTo>
                  <a:cubicBezTo>
                    <a:pt x="120123" y="48387"/>
                    <a:pt x="119885" y="48625"/>
                    <a:pt x="119885" y="48923"/>
                  </a:cubicBezTo>
                  <a:cubicBezTo>
                    <a:pt x="119885" y="49220"/>
                    <a:pt x="120123" y="49459"/>
                    <a:pt x="120420" y="49459"/>
                  </a:cubicBezTo>
                  <a:cubicBezTo>
                    <a:pt x="120682" y="49459"/>
                    <a:pt x="120897" y="49280"/>
                    <a:pt x="120944" y="49030"/>
                  </a:cubicBezTo>
                  <a:lnTo>
                    <a:pt x="126100" y="49030"/>
                  </a:lnTo>
                  <a:lnTo>
                    <a:pt x="128933" y="51876"/>
                  </a:lnTo>
                  <a:cubicBezTo>
                    <a:pt x="128945" y="51887"/>
                    <a:pt x="128981" y="51899"/>
                    <a:pt x="129005" y="51899"/>
                  </a:cubicBezTo>
                  <a:lnTo>
                    <a:pt x="130064" y="51899"/>
                  </a:lnTo>
                  <a:lnTo>
                    <a:pt x="128100" y="53864"/>
                  </a:lnTo>
                  <a:lnTo>
                    <a:pt x="127231" y="53864"/>
                  </a:lnTo>
                  <a:lnTo>
                    <a:pt x="127231" y="53280"/>
                  </a:lnTo>
                  <a:cubicBezTo>
                    <a:pt x="127231" y="53090"/>
                    <a:pt x="127088" y="52947"/>
                    <a:pt x="126897" y="52947"/>
                  </a:cubicBezTo>
                  <a:lnTo>
                    <a:pt x="125207" y="52947"/>
                  </a:lnTo>
                  <a:cubicBezTo>
                    <a:pt x="125016" y="52947"/>
                    <a:pt x="124873" y="53090"/>
                    <a:pt x="124873" y="53280"/>
                  </a:cubicBezTo>
                  <a:lnTo>
                    <a:pt x="124873" y="54757"/>
                  </a:lnTo>
                  <a:cubicBezTo>
                    <a:pt x="124873" y="54947"/>
                    <a:pt x="125016" y="55102"/>
                    <a:pt x="125207" y="55102"/>
                  </a:cubicBezTo>
                  <a:lnTo>
                    <a:pt x="126862" y="55102"/>
                  </a:lnTo>
                  <a:lnTo>
                    <a:pt x="126445" y="55519"/>
                  </a:lnTo>
                  <a:lnTo>
                    <a:pt x="125207" y="55519"/>
                  </a:lnTo>
                  <a:cubicBezTo>
                    <a:pt x="125016" y="55519"/>
                    <a:pt x="124873" y="55662"/>
                    <a:pt x="124873" y="55864"/>
                  </a:cubicBezTo>
                  <a:lnTo>
                    <a:pt x="124873" y="57090"/>
                  </a:lnTo>
                  <a:lnTo>
                    <a:pt x="123945" y="58019"/>
                  </a:lnTo>
                  <a:lnTo>
                    <a:pt x="110240" y="58019"/>
                  </a:lnTo>
                  <a:lnTo>
                    <a:pt x="110240" y="53757"/>
                  </a:lnTo>
                  <a:lnTo>
                    <a:pt x="118182" y="45815"/>
                  </a:lnTo>
                  <a:cubicBezTo>
                    <a:pt x="118206" y="45803"/>
                    <a:pt x="118218" y="45768"/>
                    <a:pt x="118230" y="45744"/>
                  </a:cubicBezTo>
                  <a:lnTo>
                    <a:pt x="142090" y="45744"/>
                  </a:lnTo>
                  <a:cubicBezTo>
                    <a:pt x="142173" y="45744"/>
                    <a:pt x="142233" y="45684"/>
                    <a:pt x="142233" y="45589"/>
                  </a:cubicBezTo>
                  <a:cubicBezTo>
                    <a:pt x="142233" y="45506"/>
                    <a:pt x="142173" y="45446"/>
                    <a:pt x="142090" y="45446"/>
                  </a:cubicBezTo>
                  <a:lnTo>
                    <a:pt x="113598" y="45446"/>
                  </a:lnTo>
                  <a:cubicBezTo>
                    <a:pt x="113562" y="45446"/>
                    <a:pt x="113527" y="45458"/>
                    <a:pt x="113503" y="45482"/>
                  </a:cubicBezTo>
                  <a:lnTo>
                    <a:pt x="109455" y="49566"/>
                  </a:lnTo>
                  <a:lnTo>
                    <a:pt x="99549" y="49566"/>
                  </a:lnTo>
                  <a:lnTo>
                    <a:pt x="98477" y="48482"/>
                  </a:lnTo>
                  <a:cubicBezTo>
                    <a:pt x="98453" y="48447"/>
                    <a:pt x="98418" y="48435"/>
                    <a:pt x="98370" y="48435"/>
                  </a:cubicBezTo>
                  <a:lnTo>
                    <a:pt x="93012" y="48435"/>
                  </a:lnTo>
                  <a:lnTo>
                    <a:pt x="88012" y="43434"/>
                  </a:lnTo>
                  <a:cubicBezTo>
                    <a:pt x="87988" y="43398"/>
                    <a:pt x="87952" y="43386"/>
                    <a:pt x="87916" y="43386"/>
                  </a:cubicBezTo>
                  <a:lnTo>
                    <a:pt x="53626" y="43386"/>
                  </a:lnTo>
                  <a:lnTo>
                    <a:pt x="65294" y="31718"/>
                  </a:lnTo>
                  <a:cubicBezTo>
                    <a:pt x="65306" y="31706"/>
                    <a:pt x="65318" y="31671"/>
                    <a:pt x="65318" y="31659"/>
                  </a:cubicBezTo>
                  <a:lnTo>
                    <a:pt x="69664" y="31659"/>
                  </a:lnTo>
                  <a:lnTo>
                    <a:pt x="74260" y="36255"/>
                  </a:lnTo>
                  <a:cubicBezTo>
                    <a:pt x="74296" y="36290"/>
                    <a:pt x="74319" y="36302"/>
                    <a:pt x="74367" y="36302"/>
                  </a:cubicBezTo>
                  <a:lnTo>
                    <a:pt x="98203" y="36302"/>
                  </a:lnTo>
                  <a:cubicBezTo>
                    <a:pt x="98227" y="36302"/>
                    <a:pt x="98239" y="36302"/>
                    <a:pt x="98263" y="36290"/>
                  </a:cubicBezTo>
                  <a:lnTo>
                    <a:pt x="105145" y="43220"/>
                  </a:lnTo>
                  <a:cubicBezTo>
                    <a:pt x="105180" y="43255"/>
                    <a:pt x="105204" y="43267"/>
                    <a:pt x="105252" y="43267"/>
                  </a:cubicBezTo>
                  <a:lnTo>
                    <a:pt x="133481" y="43267"/>
                  </a:lnTo>
                  <a:cubicBezTo>
                    <a:pt x="133529" y="43267"/>
                    <a:pt x="133565" y="43255"/>
                    <a:pt x="133589" y="43220"/>
                  </a:cubicBezTo>
                  <a:lnTo>
                    <a:pt x="136684" y="40100"/>
                  </a:lnTo>
                  <a:lnTo>
                    <a:pt x="158782" y="40100"/>
                  </a:lnTo>
                  <a:cubicBezTo>
                    <a:pt x="158878" y="40100"/>
                    <a:pt x="158937" y="40041"/>
                    <a:pt x="158937" y="39945"/>
                  </a:cubicBezTo>
                  <a:cubicBezTo>
                    <a:pt x="158937" y="39862"/>
                    <a:pt x="158878" y="39803"/>
                    <a:pt x="158782" y="39803"/>
                  </a:cubicBezTo>
                  <a:lnTo>
                    <a:pt x="136613" y="39803"/>
                  </a:lnTo>
                  <a:cubicBezTo>
                    <a:pt x="136565" y="39803"/>
                    <a:pt x="136541" y="39815"/>
                    <a:pt x="136506" y="39850"/>
                  </a:cubicBezTo>
                  <a:lnTo>
                    <a:pt x="133410" y="42970"/>
                  </a:lnTo>
                  <a:lnTo>
                    <a:pt x="113050" y="42970"/>
                  </a:lnTo>
                  <a:lnTo>
                    <a:pt x="87928" y="17848"/>
                  </a:lnTo>
                  <a:lnTo>
                    <a:pt x="90345" y="17848"/>
                  </a:lnTo>
                  <a:cubicBezTo>
                    <a:pt x="90345" y="17859"/>
                    <a:pt x="90357" y="17895"/>
                    <a:pt x="90369" y="17907"/>
                  </a:cubicBezTo>
                  <a:lnTo>
                    <a:pt x="100549" y="28087"/>
                  </a:lnTo>
                  <a:cubicBezTo>
                    <a:pt x="100585" y="28123"/>
                    <a:pt x="100608" y="28135"/>
                    <a:pt x="100656" y="28135"/>
                  </a:cubicBezTo>
                  <a:lnTo>
                    <a:pt x="127088" y="28135"/>
                  </a:lnTo>
                  <a:cubicBezTo>
                    <a:pt x="126123" y="29051"/>
                    <a:pt x="125409" y="30230"/>
                    <a:pt x="125064" y="31552"/>
                  </a:cubicBezTo>
                  <a:lnTo>
                    <a:pt x="113717" y="31552"/>
                  </a:lnTo>
                  <a:cubicBezTo>
                    <a:pt x="113658" y="31313"/>
                    <a:pt x="113455" y="31159"/>
                    <a:pt x="113181" y="31159"/>
                  </a:cubicBezTo>
                  <a:cubicBezTo>
                    <a:pt x="112872" y="31159"/>
                    <a:pt x="112634" y="31397"/>
                    <a:pt x="112634" y="31706"/>
                  </a:cubicBezTo>
                  <a:cubicBezTo>
                    <a:pt x="112634" y="32016"/>
                    <a:pt x="112872" y="32254"/>
                    <a:pt x="113181" y="32254"/>
                  </a:cubicBezTo>
                  <a:cubicBezTo>
                    <a:pt x="113443" y="32254"/>
                    <a:pt x="113646" y="32087"/>
                    <a:pt x="113717" y="31849"/>
                  </a:cubicBezTo>
                  <a:lnTo>
                    <a:pt x="124992" y="31849"/>
                  </a:lnTo>
                  <a:cubicBezTo>
                    <a:pt x="124885" y="32326"/>
                    <a:pt x="124826" y="32802"/>
                    <a:pt x="124814" y="33314"/>
                  </a:cubicBezTo>
                  <a:lnTo>
                    <a:pt x="113705" y="33314"/>
                  </a:lnTo>
                  <a:cubicBezTo>
                    <a:pt x="113646" y="33076"/>
                    <a:pt x="113443" y="32909"/>
                    <a:pt x="113169" y="32909"/>
                  </a:cubicBezTo>
                  <a:cubicBezTo>
                    <a:pt x="112860" y="32909"/>
                    <a:pt x="112622" y="33147"/>
                    <a:pt x="112622" y="33457"/>
                  </a:cubicBezTo>
                  <a:cubicBezTo>
                    <a:pt x="112622" y="33778"/>
                    <a:pt x="112860" y="34016"/>
                    <a:pt x="113169" y="34016"/>
                  </a:cubicBezTo>
                  <a:cubicBezTo>
                    <a:pt x="113419" y="34016"/>
                    <a:pt x="113634" y="33850"/>
                    <a:pt x="113705" y="33611"/>
                  </a:cubicBezTo>
                  <a:lnTo>
                    <a:pt x="124814" y="33611"/>
                  </a:lnTo>
                  <a:cubicBezTo>
                    <a:pt x="124826" y="34111"/>
                    <a:pt x="124885" y="34588"/>
                    <a:pt x="124992" y="35064"/>
                  </a:cubicBezTo>
                  <a:lnTo>
                    <a:pt x="113717" y="35064"/>
                  </a:lnTo>
                  <a:cubicBezTo>
                    <a:pt x="113658" y="34826"/>
                    <a:pt x="113455" y="34671"/>
                    <a:pt x="113181" y="34671"/>
                  </a:cubicBezTo>
                  <a:cubicBezTo>
                    <a:pt x="112872" y="34671"/>
                    <a:pt x="112634" y="34909"/>
                    <a:pt x="112634" y="35219"/>
                  </a:cubicBezTo>
                  <a:cubicBezTo>
                    <a:pt x="112634" y="35528"/>
                    <a:pt x="112872" y="35766"/>
                    <a:pt x="113181" y="35766"/>
                  </a:cubicBezTo>
                  <a:cubicBezTo>
                    <a:pt x="113443" y="35766"/>
                    <a:pt x="113646" y="35600"/>
                    <a:pt x="113717" y="35362"/>
                  </a:cubicBezTo>
                  <a:lnTo>
                    <a:pt x="125064" y="35362"/>
                  </a:lnTo>
                  <a:cubicBezTo>
                    <a:pt x="125909" y="38517"/>
                    <a:pt x="128779" y="40838"/>
                    <a:pt x="132196" y="40838"/>
                  </a:cubicBezTo>
                  <a:cubicBezTo>
                    <a:pt x="136244" y="40838"/>
                    <a:pt x="139554" y="37540"/>
                    <a:pt x="139577" y="33457"/>
                  </a:cubicBezTo>
                  <a:cubicBezTo>
                    <a:pt x="139577" y="31361"/>
                    <a:pt x="138696" y="29468"/>
                    <a:pt x="137291" y="28135"/>
                  </a:cubicBezTo>
                  <a:lnTo>
                    <a:pt x="143364" y="28135"/>
                  </a:lnTo>
                  <a:cubicBezTo>
                    <a:pt x="143447" y="28135"/>
                    <a:pt x="143518" y="28075"/>
                    <a:pt x="143518" y="27980"/>
                  </a:cubicBezTo>
                  <a:cubicBezTo>
                    <a:pt x="143518" y="27896"/>
                    <a:pt x="143459" y="27837"/>
                    <a:pt x="143364" y="27837"/>
                  </a:cubicBezTo>
                  <a:lnTo>
                    <a:pt x="136970" y="27837"/>
                  </a:lnTo>
                  <a:cubicBezTo>
                    <a:pt x="135672" y="26730"/>
                    <a:pt x="134017" y="26075"/>
                    <a:pt x="132196" y="26075"/>
                  </a:cubicBezTo>
                  <a:cubicBezTo>
                    <a:pt x="130362" y="26075"/>
                    <a:pt x="128707" y="26730"/>
                    <a:pt x="127409" y="27837"/>
                  </a:cubicBezTo>
                  <a:lnTo>
                    <a:pt x="100715" y="27837"/>
                  </a:lnTo>
                  <a:lnTo>
                    <a:pt x="90726" y="17848"/>
                  </a:lnTo>
                  <a:lnTo>
                    <a:pt x="112705" y="17848"/>
                  </a:lnTo>
                  <a:lnTo>
                    <a:pt x="114539" y="19693"/>
                  </a:lnTo>
                  <a:lnTo>
                    <a:pt x="149281" y="19693"/>
                  </a:lnTo>
                  <a:lnTo>
                    <a:pt x="149281" y="17848"/>
                  </a:lnTo>
                  <a:lnTo>
                    <a:pt x="150877" y="17848"/>
                  </a:lnTo>
                  <a:cubicBezTo>
                    <a:pt x="150972" y="17848"/>
                    <a:pt x="151031" y="17788"/>
                    <a:pt x="151031" y="17705"/>
                  </a:cubicBezTo>
                  <a:cubicBezTo>
                    <a:pt x="151031" y="17609"/>
                    <a:pt x="150972" y="17550"/>
                    <a:pt x="150877" y="17550"/>
                  </a:cubicBezTo>
                  <a:lnTo>
                    <a:pt x="149281" y="17550"/>
                  </a:lnTo>
                  <a:lnTo>
                    <a:pt x="149281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21150" y="432547"/>
              <a:ext cx="2487321" cy="231166"/>
            </a:xfrm>
            <a:custGeom>
              <a:avLst/>
              <a:gdLst/>
              <a:ahLst/>
              <a:cxnLst/>
              <a:rect l="l" t="t" r="r" b="b"/>
              <a:pathLst>
                <a:path w="41006" h="3811" extrusionOk="0">
                  <a:moveTo>
                    <a:pt x="12288" y="1"/>
                  </a:moveTo>
                  <a:cubicBezTo>
                    <a:pt x="12252" y="1"/>
                    <a:pt x="12204" y="1"/>
                    <a:pt x="12169" y="37"/>
                  </a:cubicBezTo>
                  <a:lnTo>
                    <a:pt x="8716" y="3513"/>
                  </a:lnTo>
                  <a:lnTo>
                    <a:pt x="155" y="3513"/>
                  </a:lnTo>
                  <a:cubicBezTo>
                    <a:pt x="60" y="3513"/>
                    <a:pt x="0" y="3573"/>
                    <a:pt x="0" y="3668"/>
                  </a:cubicBezTo>
                  <a:cubicBezTo>
                    <a:pt x="0" y="3751"/>
                    <a:pt x="60" y="3811"/>
                    <a:pt x="155" y="3811"/>
                  </a:cubicBezTo>
                  <a:lnTo>
                    <a:pt x="8775" y="3811"/>
                  </a:lnTo>
                  <a:cubicBezTo>
                    <a:pt x="8799" y="3811"/>
                    <a:pt x="8835" y="3799"/>
                    <a:pt x="8847" y="3787"/>
                  </a:cubicBezTo>
                  <a:lnTo>
                    <a:pt x="12323" y="299"/>
                  </a:lnTo>
                  <a:lnTo>
                    <a:pt x="20515" y="299"/>
                  </a:lnTo>
                  <a:lnTo>
                    <a:pt x="21432" y="1227"/>
                  </a:lnTo>
                  <a:lnTo>
                    <a:pt x="21467" y="1251"/>
                  </a:lnTo>
                  <a:lnTo>
                    <a:pt x="21491" y="1251"/>
                  </a:lnTo>
                  <a:cubicBezTo>
                    <a:pt x="21515" y="1251"/>
                    <a:pt x="21527" y="1263"/>
                    <a:pt x="21551" y="1263"/>
                  </a:cubicBezTo>
                  <a:lnTo>
                    <a:pt x="40863" y="1263"/>
                  </a:lnTo>
                  <a:cubicBezTo>
                    <a:pt x="40946" y="1263"/>
                    <a:pt x="41005" y="1203"/>
                    <a:pt x="41005" y="1120"/>
                  </a:cubicBezTo>
                  <a:cubicBezTo>
                    <a:pt x="41005" y="1025"/>
                    <a:pt x="40946" y="965"/>
                    <a:pt x="40863" y="965"/>
                  </a:cubicBezTo>
                  <a:lnTo>
                    <a:pt x="21634" y="965"/>
                  </a:lnTo>
                  <a:lnTo>
                    <a:pt x="20705" y="49"/>
                  </a:lnTo>
                  <a:lnTo>
                    <a:pt x="20682" y="13"/>
                  </a:lnTo>
                  <a:lnTo>
                    <a:pt x="20646" y="13"/>
                  </a:lnTo>
                  <a:cubicBezTo>
                    <a:pt x="20634" y="13"/>
                    <a:pt x="20622" y="1"/>
                    <a:pt x="2058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-223090" y="3708461"/>
              <a:ext cx="7947224" cy="1396821"/>
            </a:xfrm>
            <a:custGeom>
              <a:avLst/>
              <a:gdLst/>
              <a:ahLst/>
              <a:cxnLst/>
              <a:rect l="l" t="t" r="r" b="b"/>
              <a:pathLst>
                <a:path w="131018" h="23028" extrusionOk="0">
                  <a:moveTo>
                    <a:pt x="25421" y="4977"/>
                  </a:moveTo>
                  <a:cubicBezTo>
                    <a:pt x="25742" y="4977"/>
                    <a:pt x="26004" y="5227"/>
                    <a:pt x="26004" y="5561"/>
                  </a:cubicBezTo>
                  <a:cubicBezTo>
                    <a:pt x="26004" y="5882"/>
                    <a:pt x="25742" y="6132"/>
                    <a:pt x="25421" y="6132"/>
                  </a:cubicBezTo>
                  <a:cubicBezTo>
                    <a:pt x="25087" y="6132"/>
                    <a:pt x="24837" y="5882"/>
                    <a:pt x="24837" y="5561"/>
                  </a:cubicBezTo>
                  <a:cubicBezTo>
                    <a:pt x="24837" y="5227"/>
                    <a:pt x="25111" y="4977"/>
                    <a:pt x="25421" y="4977"/>
                  </a:cubicBezTo>
                  <a:close/>
                  <a:moveTo>
                    <a:pt x="29076" y="227"/>
                  </a:moveTo>
                  <a:lnTo>
                    <a:pt x="40601" y="11835"/>
                  </a:lnTo>
                  <a:lnTo>
                    <a:pt x="71403" y="11835"/>
                  </a:lnTo>
                  <a:lnTo>
                    <a:pt x="74546" y="8680"/>
                  </a:lnTo>
                  <a:lnTo>
                    <a:pt x="82357" y="8680"/>
                  </a:lnTo>
                  <a:lnTo>
                    <a:pt x="87917" y="14264"/>
                  </a:lnTo>
                  <a:lnTo>
                    <a:pt x="86690" y="14264"/>
                  </a:lnTo>
                  <a:cubicBezTo>
                    <a:pt x="86595" y="14264"/>
                    <a:pt x="86536" y="14324"/>
                    <a:pt x="86536" y="14407"/>
                  </a:cubicBezTo>
                  <a:cubicBezTo>
                    <a:pt x="86536" y="14502"/>
                    <a:pt x="86595" y="14562"/>
                    <a:pt x="86690" y="14562"/>
                  </a:cubicBezTo>
                  <a:lnTo>
                    <a:pt x="88214" y="14562"/>
                  </a:lnTo>
                  <a:lnTo>
                    <a:pt x="96442" y="22813"/>
                  </a:lnTo>
                  <a:lnTo>
                    <a:pt x="1846" y="22813"/>
                  </a:lnTo>
                  <a:lnTo>
                    <a:pt x="1846" y="7335"/>
                  </a:lnTo>
                  <a:lnTo>
                    <a:pt x="5621" y="7335"/>
                  </a:lnTo>
                  <a:lnTo>
                    <a:pt x="7252" y="5656"/>
                  </a:lnTo>
                  <a:lnTo>
                    <a:pt x="24635" y="5656"/>
                  </a:lnTo>
                  <a:cubicBezTo>
                    <a:pt x="24671" y="6061"/>
                    <a:pt x="25016" y="6359"/>
                    <a:pt x="25421" y="6359"/>
                  </a:cubicBezTo>
                  <a:cubicBezTo>
                    <a:pt x="25861" y="6359"/>
                    <a:pt x="26219" y="6001"/>
                    <a:pt x="26219" y="5549"/>
                  </a:cubicBezTo>
                  <a:cubicBezTo>
                    <a:pt x="26219" y="5108"/>
                    <a:pt x="25861" y="4751"/>
                    <a:pt x="25421" y="4751"/>
                  </a:cubicBezTo>
                  <a:cubicBezTo>
                    <a:pt x="25016" y="4751"/>
                    <a:pt x="24695" y="5049"/>
                    <a:pt x="24635" y="5442"/>
                  </a:cubicBezTo>
                  <a:lnTo>
                    <a:pt x="7145" y="5442"/>
                  </a:lnTo>
                  <a:lnTo>
                    <a:pt x="5514" y="7120"/>
                  </a:lnTo>
                  <a:lnTo>
                    <a:pt x="1846" y="7120"/>
                  </a:lnTo>
                  <a:lnTo>
                    <a:pt x="1846" y="227"/>
                  </a:lnTo>
                  <a:close/>
                  <a:moveTo>
                    <a:pt x="1620" y="1"/>
                  </a:moveTo>
                  <a:lnTo>
                    <a:pt x="1620" y="7097"/>
                  </a:lnTo>
                  <a:lnTo>
                    <a:pt x="1" y="7097"/>
                  </a:lnTo>
                  <a:lnTo>
                    <a:pt x="1" y="7323"/>
                  </a:lnTo>
                  <a:lnTo>
                    <a:pt x="1620" y="7323"/>
                  </a:lnTo>
                  <a:lnTo>
                    <a:pt x="1620" y="23027"/>
                  </a:lnTo>
                  <a:lnTo>
                    <a:pt x="96977" y="23027"/>
                  </a:lnTo>
                  <a:lnTo>
                    <a:pt x="88524" y="14538"/>
                  </a:lnTo>
                  <a:lnTo>
                    <a:pt x="105264" y="14538"/>
                  </a:lnTo>
                  <a:lnTo>
                    <a:pt x="106193" y="15467"/>
                  </a:lnTo>
                  <a:lnTo>
                    <a:pt x="106217" y="15491"/>
                  </a:lnTo>
                  <a:lnTo>
                    <a:pt x="106252" y="15491"/>
                  </a:lnTo>
                  <a:cubicBezTo>
                    <a:pt x="106264" y="15491"/>
                    <a:pt x="106276" y="15514"/>
                    <a:pt x="106312" y="15514"/>
                  </a:cubicBezTo>
                  <a:lnTo>
                    <a:pt x="130863" y="15514"/>
                  </a:lnTo>
                  <a:cubicBezTo>
                    <a:pt x="130958" y="15514"/>
                    <a:pt x="131017" y="15455"/>
                    <a:pt x="131017" y="15360"/>
                  </a:cubicBezTo>
                  <a:cubicBezTo>
                    <a:pt x="131017" y="15276"/>
                    <a:pt x="130934" y="15217"/>
                    <a:pt x="130851" y="15217"/>
                  </a:cubicBezTo>
                  <a:lnTo>
                    <a:pt x="106348" y="15217"/>
                  </a:lnTo>
                  <a:lnTo>
                    <a:pt x="105431" y="14288"/>
                  </a:lnTo>
                  <a:lnTo>
                    <a:pt x="105395" y="14264"/>
                  </a:lnTo>
                  <a:lnTo>
                    <a:pt x="105371" y="14264"/>
                  </a:lnTo>
                  <a:cubicBezTo>
                    <a:pt x="105347" y="14264"/>
                    <a:pt x="105336" y="14240"/>
                    <a:pt x="105312" y="14240"/>
                  </a:cubicBezTo>
                  <a:lnTo>
                    <a:pt x="88226" y="14240"/>
                  </a:lnTo>
                  <a:lnTo>
                    <a:pt x="82476" y="8478"/>
                  </a:lnTo>
                  <a:lnTo>
                    <a:pt x="82452" y="8442"/>
                  </a:lnTo>
                  <a:lnTo>
                    <a:pt x="74439" y="8442"/>
                  </a:lnTo>
                  <a:lnTo>
                    <a:pt x="71296" y="11609"/>
                  </a:lnTo>
                  <a:lnTo>
                    <a:pt x="40685" y="11609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3142411" y="54167"/>
              <a:ext cx="4562172" cy="543127"/>
            </a:xfrm>
            <a:custGeom>
              <a:avLst/>
              <a:gdLst/>
              <a:ahLst/>
              <a:cxnLst/>
              <a:rect l="l" t="t" r="r" b="b"/>
              <a:pathLst>
                <a:path w="75212" h="8954" extrusionOk="0">
                  <a:moveTo>
                    <a:pt x="74998" y="214"/>
                  </a:moveTo>
                  <a:lnTo>
                    <a:pt x="74998" y="8727"/>
                  </a:lnTo>
                  <a:lnTo>
                    <a:pt x="66544" y="8727"/>
                  </a:lnTo>
                  <a:lnTo>
                    <a:pt x="63044" y="5179"/>
                  </a:lnTo>
                  <a:lnTo>
                    <a:pt x="54638" y="5179"/>
                  </a:lnTo>
                  <a:lnTo>
                    <a:pt x="53685" y="6156"/>
                  </a:lnTo>
                  <a:lnTo>
                    <a:pt x="6453" y="6156"/>
                  </a:lnTo>
                  <a:lnTo>
                    <a:pt x="536" y="214"/>
                  </a:lnTo>
                  <a:close/>
                  <a:moveTo>
                    <a:pt x="0" y="0"/>
                  </a:moveTo>
                  <a:lnTo>
                    <a:pt x="6322" y="6358"/>
                  </a:lnTo>
                  <a:lnTo>
                    <a:pt x="6358" y="6394"/>
                  </a:lnTo>
                  <a:lnTo>
                    <a:pt x="53769" y="6394"/>
                  </a:lnTo>
                  <a:lnTo>
                    <a:pt x="54721" y="5417"/>
                  </a:lnTo>
                  <a:lnTo>
                    <a:pt x="62937" y="5417"/>
                  </a:lnTo>
                  <a:lnTo>
                    <a:pt x="66437" y="8954"/>
                  </a:lnTo>
                  <a:lnTo>
                    <a:pt x="75212" y="8954"/>
                  </a:lnTo>
                  <a:lnTo>
                    <a:pt x="75212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73085" y="1101353"/>
              <a:ext cx="1449532" cy="330098"/>
            </a:xfrm>
            <a:custGeom>
              <a:avLst/>
              <a:gdLst/>
              <a:ahLst/>
              <a:cxnLst/>
              <a:rect l="l" t="t" r="r" b="b"/>
              <a:pathLst>
                <a:path w="23897" h="5442" extrusionOk="0">
                  <a:moveTo>
                    <a:pt x="23099" y="238"/>
                  </a:moveTo>
                  <a:cubicBezTo>
                    <a:pt x="23396" y="238"/>
                    <a:pt x="23658" y="500"/>
                    <a:pt x="23670" y="810"/>
                  </a:cubicBezTo>
                  <a:cubicBezTo>
                    <a:pt x="23670" y="1119"/>
                    <a:pt x="23420" y="1369"/>
                    <a:pt x="23099" y="1369"/>
                  </a:cubicBezTo>
                  <a:cubicBezTo>
                    <a:pt x="22789" y="1369"/>
                    <a:pt x="22539" y="1119"/>
                    <a:pt x="22539" y="810"/>
                  </a:cubicBezTo>
                  <a:cubicBezTo>
                    <a:pt x="22539" y="500"/>
                    <a:pt x="22789" y="238"/>
                    <a:pt x="23099" y="238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79"/>
                  </a:cubicBezTo>
                  <a:lnTo>
                    <a:pt x="18777" y="679"/>
                  </a:lnTo>
                  <a:cubicBezTo>
                    <a:pt x="18741" y="679"/>
                    <a:pt x="18717" y="691"/>
                    <a:pt x="18693" y="703"/>
                  </a:cubicBezTo>
                  <a:lnTo>
                    <a:pt x="14252" y="5191"/>
                  </a:lnTo>
                  <a:lnTo>
                    <a:pt x="120" y="5191"/>
                  </a:lnTo>
                  <a:cubicBezTo>
                    <a:pt x="48" y="5191"/>
                    <a:pt x="1" y="5239"/>
                    <a:pt x="1" y="5310"/>
                  </a:cubicBezTo>
                  <a:cubicBezTo>
                    <a:pt x="1" y="5394"/>
                    <a:pt x="60" y="5441"/>
                    <a:pt x="120" y="5441"/>
                  </a:cubicBezTo>
                  <a:lnTo>
                    <a:pt x="14312" y="5441"/>
                  </a:lnTo>
                  <a:cubicBezTo>
                    <a:pt x="14336" y="5441"/>
                    <a:pt x="14348" y="5417"/>
                    <a:pt x="14383" y="5406"/>
                  </a:cubicBezTo>
                  <a:lnTo>
                    <a:pt x="18812" y="917"/>
                  </a:lnTo>
                  <a:lnTo>
                    <a:pt x="22325" y="917"/>
                  </a:lnTo>
                  <a:cubicBezTo>
                    <a:pt x="22384" y="1286"/>
                    <a:pt x="22718" y="1584"/>
                    <a:pt x="23099" y="1584"/>
                  </a:cubicBezTo>
                  <a:cubicBezTo>
                    <a:pt x="23539" y="1584"/>
                    <a:pt x="23873" y="1238"/>
                    <a:pt x="23896" y="798"/>
                  </a:cubicBezTo>
                  <a:cubicBezTo>
                    <a:pt x="23896" y="357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73085" y="944615"/>
              <a:ext cx="1449532" cy="329370"/>
            </a:xfrm>
            <a:custGeom>
              <a:avLst/>
              <a:gdLst/>
              <a:ahLst/>
              <a:cxnLst/>
              <a:rect l="l" t="t" r="r" b="b"/>
              <a:pathLst>
                <a:path w="23897" h="5430" extrusionOk="0">
                  <a:moveTo>
                    <a:pt x="23099" y="227"/>
                  </a:moveTo>
                  <a:cubicBezTo>
                    <a:pt x="23396" y="227"/>
                    <a:pt x="23670" y="477"/>
                    <a:pt x="23670" y="786"/>
                  </a:cubicBezTo>
                  <a:cubicBezTo>
                    <a:pt x="23670" y="1096"/>
                    <a:pt x="23420" y="1358"/>
                    <a:pt x="23099" y="1358"/>
                  </a:cubicBezTo>
                  <a:cubicBezTo>
                    <a:pt x="22789" y="1358"/>
                    <a:pt x="22539" y="1096"/>
                    <a:pt x="22539" y="786"/>
                  </a:cubicBezTo>
                  <a:cubicBezTo>
                    <a:pt x="22539" y="477"/>
                    <a:pt x="22789" y="227"/>
                    <a:pt x="23099" y="227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67"/>
                  </a:cubicBezTo>
                  <a:lnTo>
                    <a:pt x="18777" y="667"/>
                  </a:lnTo>
                  <a:cubicBezTo>
                    <a:pt x="18741" y="667"/>
                    <a:pt x="18717" y="679"/>
                    <a:pt x="18693" y="703"/>
                  </a:cubicBezTo>
                  <a:lnTo>
                    <a:pt x="14252" y="5192"/>
                  </a:lnTo>
                  <a:lnTo>
                    <a:pt x="120" y="5192"/>
                  </a:lnTo>
                  <a:cubicBezTo>
                    <a:pt x="48" y="5192"/>
                    <a:pt x="1" y="5239"/>
                    <a:pt x="1" y="5311"/>
                  </a:cubicBezTo>
                  <a:cubicBezTo>
                    <a:pt x="1" y="5382"/>
                    <a:pt x="60" y="5430"/>
                    <a:pt x="120" y="5430"/>
                  </a:cubicBezTo>
                  <a:lnTo>
                    <a:pt x="14312" y="5430"/>
                  </a:lnTo>
                  <a:cubicBezTo>
                    <a:pt x="14336" y="5430"/>
                    <a:pt x="14348" y="5418"/>
                    <a:pt x="14371" y="5406"/>
                  </a:cubicBezTo>
                  <a:lnTo>
                    <a:pt x="18812" y="905"/>
                  </a:lnTo>
                  <a:lnTo>
                    <a:pt x="22325" y="905"/>
                  </a:lnTo>
                  <a:cubicBezTo>
                    <a:pt x="22384" y="1274"/>
                    <a:pt x="22718" y="1572"/>
                    <a:pt x="23099" y="1572"/>
                  </a:cubicBezTo>
                  <a:cubicBezTo>
                    <a:pt x="23539" y="1572"/>
                    <a:pt x="23896" y="1215"/>
                    <a:pt x="23896" y="786"/>
                  </a:cubicBezTo>
                  <a:cubicBezTo>
                    <a:pt x="23896" y="358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941617" y="4266750"/>
              <a:ext cx="1653948" cy="268713"/>
            </a:xfrm>
            <a:custGeom>
              <a:avLst/>
              <a:gdLst/>
              <a:ahLst/>
              <a:cxnLst/>
              <a:rect l="l" t="t" r="r" b="b"/>
              <a:pathLst>
                <a:path w="27267" h="4430" extrusionOk="0">
                  <a:moveTo>
                    <a:pt x="656" y="202"/>
                  </a:moveTo>
                  <a:cubicBezTo>
                    <a:pt x="894" y="202"/>
                    <a:pt x="1084" y="405"/>
                    <a:pt x="1084" y="643"/>
                  </a:cubicBezTo>
                  <a:cubicBezTo>
                    <a:pt x="1084" y="881"/>
                    <a:pt x="894" y="1072"/>
                    <a:pt x="656" y="1072"/>
                  </a:cubicBezTo>
                  <a:cubicBezTo>
                    <a:pt x="417" y="1072"/>
                    <a:pt x="227" y="881"/>
                    <a:pt x="227" y="643"/>
                  </a:cubicBezTo>
                  <a:cubicBezTo>
                    <a:pt x="227" y="405"/>
                    <a:pt x="417" y="202"/>
                    <a:pt x="656" y="202"/>
                  </a:cubicBezTo>
                  <a:close/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2"/>
                  </a:cubicBezTo>
                  <a:lnTo>
                    <a:pt x="7930" y="762"/>
                  </a:lnTo>
                  <a:lnTo>
                    <a:pt x="11550" y="4405"/>
                  </a:lnTo>
                  <a:cubicBezTo>
                    <a:pt x="11562" y="4417"/>
                    <a:pt x="11597" y="4429"/>
                    <a:pt x="11621" y="4429"/>
                  </a:cubicBezTo>
                  <a:lnTo>
                    <a:pt x="27147" y="4429"/>
                  </a:lnTo>
                  <a:cubicBezTo>
                    <a:pt x="27207" y="4429"/>
                    <a:pt x="27266" y="4393"/>
                    <a:pt x="27266" y="4310"/>
                  </a:cubicBezTo>
                  <a:cubicBezTo>
                    <a:pt x="27266" y="4239"/>
                    <a:pt x="27207" y="4191"/>
                    <a:pt x="27147" y="4191"/>
                  </a:cubicBezTo>
                  <a:lnTo>
                    <a:pt x="11669" y="4191"/>
                  </a:lnTo>
                  <a:lnTo>
                    <a:pt x="8049" y="548"/>
                  </a:lnTo>
                  <a:cubicBezTo>
                    <a:pt x="8037" y="536"/>
                    <a:pt x="8014" y="512"/>
                    <a:pt x="7978" y="512"/>
                  </a:cubicBezTo>
                  <a:lnTo>
                    <a:pt x="1299" y="512"/>
                  </a:lnTo>
                  <a:cubicBezTo>
                    <a:pt x="1239" y="214"/>
                    <a:pt x="965" y="0"/>
                    <a:pt x="65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941617" y="4138156"/>
              <a:ext cx="1653948" cy="269441"/>
            </a:xfrm>
            <a:custGeom>
              <a:avLst/>
              <a:gdLst/>
              <a:ahLst/>
              <a:cxnLst/>
              <a:rect l="l" t="t" r="r" b="b"/>
              <a:pathLst>
                <a:path w="27267" h="4442" extrusionOk="0">
                  <a:moveTo>
                    <a:pt x="656" y="215"/>
                  </a:moveTo>
                  <a:cubicBezTo>
                    <a:pt x="894" y="215"/>
                    <a:pt x="1084" y="406"/>
                    <a:pt x="1084" y="644"/>
                  </a:cubicBezTo>
                  <a:cubicBezTo>
                    <a:pt x="1084" y="882"/>
                    <a:pt x="894" y="1072"/>
                    <a:pt x="656" y="1072"/>
                  </a:cubicBezTo>
                  <a:cubicBezTo>
                    <a:pt x="417" y="1072"/>
                    <a:pt x="227" y="882"/>
                    <a:pt x="227" y="644"/>
                  </a:cubicBezTo>
                  <a:cubicBezTo>
                    <a:pt x="227" y="406"/>
                    <a:pt x="417" y="215"/>
                    <a:pt x="656" y="215"/>
                  </a:cubicBezTo>
                  <a:close/>
                  <a:moveTo>
                    <a:pt x="656" y="1"/>
                  </a:moveTo>
                  <a:cubicBezTo>
                    <a:pt x="298" y="1"/>
                    <a:pt x="1" y="298"/>
                    <a:pt x="1" y="656"/>
                  </a:cubicBezTo>
                  <a:cubicBezTo>
                    <a:pt x="1" y="1013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3"/>
                  </a:cubicBezTo>
                  <a:lnTo>
                    <a:pt x="7930" y="763"/>
                  </a:lnTo>
                  <a:lnTo>
                    <a:pt x="11550" y="4406"/>
                  </a:lnTo>
                  <a:cubicBezTo>
                    <a:pt x="11562" y="4430"/>
                    <a:pt x="11597" y="4442"/>
                    <a:pt x="11621" y="4442"/>
                  </a:cubicBezTo>
                  <a:lnTo>
                    <a:pt x="27147" y="4442"/>
                  </a:lnTo>
                  <a:cubicBezTo>
                    <a:pt x="27207" y="4442"/>
                    <a:pt x="27266" y="4394"/>
                    <a:pt x="27266" y="4323"/>
                  </a:cubicBezTo>
                  <a:cubicBezTo>
                    <a:pt x="27266" y="4251"/>
                    <a:pt x="27207" y="4204"/>
                    <a:pt x="27147" y="4204"/>
                  </a:cubicBezTo>
                  <a:lnTo>
                    <a:pt x="11669" y="4204"/>
                  </a:lnTo>
                  <a:lnTo>
                    <a:pt x="8049" y="560"/>
                  </a:lnTo>
                  <a:cubicBezTo>
                    <a:pt x="8037" y="537"/>
                    <a:pt x="8014" y="525"/>
                    <a:pt x="7978" y="525"/>
                  </a:cubicBezTo>
                  <a:lnTo>
                    <a:pt x="1299" y="525"/>
                  </a:lnTo>
                  <a:cubicBezTo>
                    <a:pt x="1239" y="227"/>
                    <a:pt x="965" y="1"/>
                    <a:pt x="65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489025" y="2649750"/>
              <a:ext cx="630535" cy="63569"/>
            </a:xfrm>
            <a:custGeom>
              <a:avLst/>
              <a:gdLst/>
              <a:ahLst/>
              <a:cxnLst/>
              <a:rect l="l" t="t" r="r" b="b"/>
              <a:pathLst>
                <a:path w="10395" h="1048" extrusionOk="0">
                  <a:moveTo>
                    <a:pt x="9871" y="226"/>
                  </a:moveTo>
                  <a:cubicBezTo>
                    <a:pt x="10014" y="226"/>
                    <a:pt x="10168" y="357"/>
                    <a:pt x="10168" y="524"/>
                  </a:cubicBezTo>
                  <a:cubicBezTo>
                    <a:pt x="10168" y="691"/>
                    <a:pt x="10038" y="822"/>
                    <a:pt x="9871" y="822"/>
                  </a:cubicBezTo>
                  <a:cubicBezTo>
                    <a:pt x="9716" y="822"/>
                    <a:pt x="9585" y="703"/>
                    <a:pt x="9573" y="548"/>
                  </a:cubicBezTo>
                  <a:cubicBezTo>
                    <a:pt x="9573" y="536"/>
                    <a:pt x="9585" y="524"/>
                    <a:pt x="9585" y="512"/>
                  </a:cubicBezTo>
                  <a:cubicBezTo>
                    <a:pt x="9585" y="488"/>
                    <a:pt x="9585" y="476"/>
                    <a:pt x="9573" y="464"/>
                  </a:cubicBezTo>
                  <a:cubicBezTo>
                    <a:pt x="9597" y="333"/>
                    <a:pt x="9716" y="226"/>
                    <a:pt x="9871" y="226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67"/>
                    <a:pt x="9359" y="393"/>
                  </a:cubicBezTo>
                  <a:lnTo>
                    <a:pt x="120" y="393"/>
                  </a:lnTo>
                  <a:cubicBezTo>
                    <a:pt x="48" y="393"/>
                    <a:pt x="1" y="429"/>
                    <a:pt x="1" y="512"/>
                  </a:cubicBezTo>
                  <a:cubicBezTo>
                    <a:pt x="1" y="583"/>
                    <a:pt x="60" y="631"/>
                    <a:pt x="120" y="631"/>
                  </a:cubicBezTo>
                  <a:lnTo>
                    <a:pt x="9359" y="631"/>
                  </a:lnTo>
                  <a:cubicBezTo>
                    <a:pt x="9406" y="869"/>
                    <a:pt x="9633" y="1048"/>
                    <a:pt x="9871" y="1048"/>
                  </a:cubicBezTo>
                  <a:cubicBezTo>
                    <a:pt x="10157" y="1048"/>
                    <a:pt x="10395" y="822"/>
                    <a:pt x="10395" y="524"/>
                  </a:cubicBezTo>
                  <a:cubicBezTo>
                    <a:pt x="10395" y="226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89025" y="2755172"/>
              <a:ext cx="630535" cy="63630"/>
            </a:xfrm>
            <a:custGeom>
              <a:avLst/>
              <a:gdLst/>
              <a:ahLst/>
              <a:cxnLst/>
              <a:rect l="l" t="t" r="r" b="b"/>
              <a:pathLst>
                <a:path w="10395" h="1049" extrusionOk="0">
                  <a:moveTo>
                    <a:pt x="9871" y="238"/>
                  </a:moveTo>
                  <a:cubicBezTo>
                    <a:pt x="10014" y="238"/>
                    <a:pt x="10157" y="381"/>
                    <a:pt x="10168" y="536"/>
                  </a:cubicBezTo>
                  <a:cubicBezTo>
                    <a:pt x="10168" y="703"/>
                    <a:pt x="10038" y="834"/>
                    <a:pt x="9871" y="834"/>
                  </a:cubicBezTo>
                  <a:cubicBezTo>
                    <a:pt x="9716" y="834"/>
                    <a:pt x="9585" y="715"/>
                    <a:pt x="9573" y="572"/>
                  </a:cubicBezTo>
                  <a:cubicBezTo>
                    <a:pt x="9573" y="560"/>
                    <a:pt x="9585" y="536"/>
                    <a:pt x="9585" y="524"/>
                  </a:cubicBezTo>
                  <a:cubicBezTo>
                    <a:pt x="9585" y="512"/>
                    <a:pt x="9585" y="500"/>
                    <a:pt x="9573" y="477"/>
                  </a:cubicBezTo>
                  <a:cubicBezTo>
                    <a:pt x="9597" y="346"/>
                    <a:pt x="9716" y="238"/>
                    <a:pt x="9871" y="238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79"/>
                    <a:pt x="9359" y="405"/>
                  </a:cubicBezTo>
                  <a:lnTo>
                    <a:pt x="120" y="405"/>
                  </a:lnTo>
                  <a:cubicBezTo>
                    <a:pt x="48" y="405"/>
                    <a:pt x="1" y="453"/>
                    <a:pt x="1" y="524"/>
                  </a:cubicBezTo>
                  <a:cubicBezTo>
                    <a:pt x="1" y="596"/>
                    <a:pt x="60" y="643"/>
                    <a:pt x="120" y="643"/>
                  </a:cubicBezTo>
                  <a:lnTo>
                    <a:pt x="9359" y="643"/>
                  </a:lnTo>
                  <a:cubicBezTo>
                    <a:pt x="9418" y="881"/>
                    <a:pt x="9633" y="1048"/>
                    <a:pt x="9871" y="1048"/>
                  </a:cubicBezTo>
                  <a:cubicBezTo>
                    <a:pt x="10157" y="1048"/>
                    <a:pt x="10371" y="822"/>
                    <a:pt x="10395" y="524"/>
                  </a:cubicBezTo>
                  <a:cubicBezTo>
                    <a:pt x="10395" y="227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101911" y="2987732"/>
              <a:ext cx="1531845" cy="133628"/>
            </a:xfrm>
            <a:custGeom>
              <a:avLst/>
              <a:gdLst/>
              <a:ahLst/>
              <a:cxnLst/>
              <a:rect l="l" t="t" r="r" b="b"/>
              <a:pathLst>
                <a:path w="25254" h="2203" extrusionOk="0">
                  <a:moveTo>
                    <a:pt x="24147" y="214"/>
                  </a:moveTo>
                  <a:cubicBezTo>
                    <a:pt x="24647" y="214"/>
                    <a:pt x="25028" y="619"/>
                    <a:pt x="25028" y="1096"/>
                  </a:cubicBezTo>
                  <a:cubicBezTo>
                    <a:pt x="25028" y="1572"/>
                    <a:pt x="24623" y="1977"/>
                    <a:pt x="24147" y="1977"/>
                  </a:cubicBezTo>
                  <a:cubicBezTo>
                    <a:pt x="23682" y="1977"/>
                    <a:pt x="23278" y="1572"/>
                    <a:pt x="23278" y="1096"/>
                  </a:cubicBezTo>
                  <a:cubicBezTo>
                    <a:pt x="23278" y="619"/>
                    <a:pt x="23659" y="214"/>
                    <a:pt x="24147" y="214"/>
                  </a:cubicBezTo>
                  <a:close/>
                  <a:moveTo>
                    <a:pt x="24147" y="0"/>
                  </a:moveTo>
                  <a:cubicBezTo>
                    <a:pt x="23587" y="0"/>
                    <a:pt x="23111" y="429"/>
                    <a:pt x="23051" y="976"/>
                  </a:cubicBezTo>
                  <a:lnTo>
                    <a:pt x="120" y="976"/>
                  </a:lnTo>
                  <a:cubicBezTo>
                    <a:pt x="48" y="976"/>
                    <a:pt x="1" y="1024"/>
                    <a:pt x="1" y="1096"/>
                  </a:cubicBezTo>
                  <a:cubicBezTo>
                    <a:pt x="1" y="1167"/>
                    <a:pt x="60" y="1215"/>
                    <a:pt x="120" y="1215"/>
                  </a:cubicBezTo>
                  <a:lnTo>
                    <a:pt x="23051" y="1215"/>
                  </a:lnTo>
                  <a:cubicBezTo>
                    <a:pt x="23111" y="1762"/>
                    <a:pt x="23575" y="2203"/>
                    <a:pt x="24147" y="2203"/>
                  </a:cubicBezTo>
                  <a:cubicBezTo>
                    <a:pt x="24766" y="2203"/>
                    <a:pt x="25254" y="1703"/>
                    <a:pt x="25254" y="1096"/>
                  </a:cubicBezTo>
                  <a:cubicBezTo>
                    <a:pt x="25254" y="488"/>
                    <a:pt x="24766" y="0"/>
                    <a:pt x="241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1015529" y="1693549"/>
              <a:ext cx="126410" cy="12641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143"/>
                  </a:moveTo>
                  <a:cubicBezTo>
                    <a:pt x="1536" y="143"/>
                    <a:pt x="1929" y="536"/>
                    <a:pt x="1929" y="1036"/>
                  </a:cubicBezTo>
                  <a:cubicBezTo>
                    <a:pt x="1929" y="1524"/>
                    <a:pt x="1536" y="1929"/>
                    <a:pt x="1036" y="1929"/>
                  </a:cubicBezTo>
                  <a:cubicBezTo>
                    <a:pt x="548" y="1929"/>
                    <a:pt x="143" y="1524"/>
                    <a:pt x="143" y="1036"/>
                  </a:cubicBezTo>
                  <a:cubicBezTo>
                    <a:pt x="143" y="536"/>
                    <a:pt x="548" y="143"/>
                    <a:pt x="1036" y="143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08"/>
                    <a:pt x="465" y="2084"/>
                    <a:pt x="1036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3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1062478" y="1739770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789460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6" y="143"/>
                    <a:pt x="1941" y="536"/>
                    <a:pt x="1941" y="1036"/>
                  </a:cubicBezTo>
                  <a:cubicBezTo>
                    <a:pt x="1941" y="1524"/>
                    <a:pt x="1536" y="1929"/>
                    <a:pt x="1048" y="1929"/>
                  </a:cubicBezTo>
                  <a:cubicBezTo>
                    <a:pt x="560" y="1929"/>
                    <a:pt x="155" y="1524"/>
                    <a:pt x="155" y="1036"/>
                  </a:cubicBezTo>
                  <a:cubicBezTo>
                    <a:pt x="155" y="536"/>
                    <a:pt x="560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32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836408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4" y="0"/>
                  </a:moveTo>
                  <a:cubicBezTo>
                    <a:pt x="120" y="0"/>
                    <a:pt x="0" y="119"/>
                    <a:pt x="0" y="274"/>
                  </a:cubicBezTo>
                  <a:cubicBezTo>
                    <a:pt x="0" y="417"/>
                    <a:pt x="120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564846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7" y="143"/>
                    <a:pt x="1941" y="536"/>
                    <a:pt x="1941" y="1036"/>
                  </a:cubicBezTo>
                  <a:cubicBezTo>
                    <a:pt x="1941" y="1524"/>
                    <a:pt x="1537" y="1929"/>
                    <a:pt x="1048" y="1929"/>
                  </a:cubicBezTo>
                  <a:cubicBezTo>
                    <a:pt x="548" y="1929"/>
                    <a:pt x="155" y="1524"/>
                    <a:pt x="155" y="1036"/>
                  </a:cubicBezTo>
                  <a:cubicBezTo>
                    <a:pt x="155" y="536"/>
                    <a:pt x="548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611795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853306" y="826879"/>
              <a:ext cx="162501" cy="162562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1334" y="298"/>
                  </a:moveTo>
                  <a:cubicBezTo>
                    <a:pt x="1917" y="298"/>
                    <a:pt x="2381" y="763"/>
                    <a:pt x="2381" y="1346"/>
                  </a:cubicBezTo>
                  <a:cubicBezTo>
                    <a:pt x="2381" y="1906"/>
                    <a:pt x="1893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46"/>
                  </a:cubicBezTo>
                  <a:cubicBezTo>
                    <a:pt x="0" y="2084"/>
                    <a:pt x="595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11780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4578833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894" y="298"/>
                    <a:pt x="2382" y="775"/>
                    <a:pt x="2382" y="1346"/>
                  </a:cubicBezTo>
                  <a:cubicBezTo>
                    <a:pt x="2382" y="1906"/>
                    <a:pt x="1894" y="2382"/>
                    <a:pt x="1334" y="2382"/>
                  </a:cubicBezTo>
                  <a:cubicBezTo>
                    <a:pt x="775" y="2382"/>
                    <a:pt x="298" y="1906"/>
                    <a:pt x="298" y="1346"/>
                  </a:cubicBezTo>
                  <a:cubicBezTo>
                    <a:pt x="298" y="775"/>
                    <a:pt x="775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4"/>
                    <a:pt x="596" y="2680"/>
                    <a:pt x="1334" y="2680"/>
                  </a:cubicBezTo>
                  <a:cubicBezTo>
                    <a:pt x="2084" y="2680"/>
                    <a:pt x="2680" y="2084"/>
                    <a:pt x="2680" y="1346"/>
                  </a:cubicBezTo>
                  <a:cubicBezTo>
                    <a:pt x="2680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4636639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4304420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905" y="298"/>
                    <a:pt x="2382" y="775"/>
                    <a:pt x="2382" y="1346"/>
                  </a:cubicBezTo>
                  <a:cubicBezTo>
                    <a:pt x="2382" y="1906"/>
                    <a:pt x="1905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0" y="596"/>
                    <a:pt x="0" y="1346"/>
                  </a:cubicBezTo>
                  <a:cubicBezTo>
                    <a:pt x="0" y="2084"/>
                    <a:pt x="596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4362165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633964" y="4198814"/>
              <a:ext cx="127927" cy="128655"/>
            </a:xfrm>
            <a:custGeom>
              <a:avLst/>
              <a:gdLst/>
              <a:ahLst/>
              <a:cxnLst/>
              <a:rect l="l" t="t" r="r" b="b"/>
              <a:pathLst>
                <a:path w="2109" h="2121" extrusionOk="0">
                  <a:moveTo>
                    <a:pt x="1060" y="299"/>
                  </a:moveTo>
                  <a:cubicBezTo>
                    <a:pt x="1477" y="299"/>
                    <a:pt x="1810" y="644"/>
                    <a:pt x="1810" y="1061"/>
                  </a:cubicBezTo>
                  <a:cubicBezTo>
                    <a:pt x="1810" y="1477"/>
                    <a:pt x="1477" y="1823"/>
                    <a:pt x="1060" y="1823"/>
                  </a:cubicBezTo>
                  <a:cubicBezTo>
                    <a:pt x="644" y="1823"/>
                    <a:pt x="298" y="1477"/>
                    <a:pt x="298" y="1061"/>
                  </a:cubicBezTo>
                  <a:cubicBezTo>
                    <a:pt x="298" y="644"/>
                    <a:pt x="644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9" y="1"/>
                    <a:pt x="1" y="489"/>
                    <a:pt x="1" y="1061"/>
                  </a:cubicBezTo>
                  <a:cubicBezTo>
                    <a:pt x="1" y="1620"/>
                    <a:pt x="489" y="2120"/>
                    <a:pt x="1060" y="2120"/>
                  </a:cubicBezTo>
                  <a:cubicBezTo>
                    <a:pt x="1632" y="2120"/>
                    <a:pt x="2108" y="1632"/>
                    <a:pt x="2108" y="1061"/>
                  </a:cubicBezTo>
                  <a:cubicBezTo>
                    <a:pt x="2108" y="489"/>
                    <a:pt x="1620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678729" y="4244307"/>
              <a:ext cx="38336" cy="37668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4" y="1"/>
                    <a:pt x="1" y="132"/>
                    <a:pt x="1" y="311"/>
                  </a:cubicBezTo>
                  <a:cubicBezTo>
                    <a:pt x="1" y="477"/>
                    <a:pt x="144" y="620"/>
                    <a:pt x="322" y="620"/>
                  </a:cubicBezTo>
                  <a:cubicBezTo>
                    <a:pt x="489" y="620"/>
                    <a:pt x="632" y="477"/>
                    <a:pt x="632" y="311"/>
                  </a:cubicBezTo>
                  <a:cubicBezTo>
                    <a:pt x="632" y="132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423120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6" y="299"/>
                    <a:pt x="1822" y="644"/>
                    <a:pt x="1822" y="1061"/>
                  </a:cubicBezTo>
                  <a:cubicBezTo>
                    <a:pt x="1822" y="1477"/>
                    <a:pt x="1476" y="1823"/>
                    <a:pt x="1060" y="1823"/>
                  </a:cubicBezTo>
                  <a:cubicBezTo>
                    <a:pt x="643" y="1823"/>
                    <a:pt x="310" y="1477"/>
                    <a:pt x="310" y="1061"/>
                  </a:cubicBezTo>
                  <a:cubicBezTo>
                    <a:pt x="310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500" y="1"/>
                    <a:pt x="0" y="489"/>
                    <a:pt x="0" y="1061"/>
                  </a:cubicBezTo>
                  <a:cubicBezTo>
                    <a:pt x="0" y="1620"/>
                    <a:pt x="500" y="2120"/>
                    <a:pt x="1060" y="2120"/>
                  </a:cubicBezTo>
                  <a:cubicBezTo>
                    <a:pt x="1643" y="2120"/>
                    <a:pt x="2119" y="1632"/>
                    <a:pt x="2119" y="1061"/>
                  </a:cubicBezTo>
                  <a:cubicBezTo>
                    <a:pt x="2119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468612" y="4243639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0"/>
                  </a:moveTo>
                  <a:cubicBezTo>
                    <a:pt x="131" y="0"/>
                    <a:pt x="0" y="143"/>
                    <a:pt x="0" y="322"/>
                  </a:cubicBezTo>
                  <a:cubicBezTo>
                    <a:pt x="0" y="500"/>
                    <a:pt x="131" y="631"/>
                    <a:pt x="310" y="631"/>
                  </a:cubicBezTo>
                  <a:cubicBezTo>
                    <a:pt x="488" y="631"/>
                    <a:pt x="631" y="500"/>
                    <a:pt x="631" y="322"/>
                  </a:cubicBezTo>
                  <a:cubicBezTo>
                    <a:pt x="631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2943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7" y="299"/>
                    <a:pt x="1822" y="644"/>
                    <a:pt x="1822" y="1061"/>
                  </a:cubicBezTo>
                  <a:cubicBezTo>
                    <a:pt x="1822" y="1477"/>
                    <a:pt x="1477" y="1823"/>
                    <a:pt x="1060" y="1823"/>
                  </a:cubicBezTo>
                  <a:cubicBezTo>
                    <a:pt x="643" y="1823"/>
                    <a:pt x="298" y="1477"/>
                    <a:pt x="298" y="1061"/>
                  </a:cubicBezTo>
                  <a:cubicBezTo>
                    <a:pt x="298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8" y="1"/>
                    <a:pt x="0" y="489"/>
                    <a:pt x="0" y="1061"/>
                  </a:cubicBezTo>
                  <a:cubicBezTo>
                    <a:pt x="0" y="1620"/>
                    <a:pt x="488" y="2120"/>
                    <a:pt x="1060" y="2120"/>
                  </a:cubicBezTo>
                  <a:cubicBezTo>
                    <a:pt x="1655" y="2120"/>
                    <a:pt x="2120" y="1656"/>
                    <a:pt x="2120" y="1061"/>
                  </a:cubicBezTo>
                  <a:cubicBezTo>
                    <a:pt x="2120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259163" y="4244307"/>
              <a:ext cx="37608" cy="37668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32"/>
                    <a:pt x="0" y="311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88" y="620"/>
                    <a:pt x="619" y="477"/>
                    <a:pt x="619" y="311"/>
                  </a:cubicBezTo>
                  <a:cubicBezTo>
                    <a:pt x="619" y="132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7187454" y="1716660"/>
              <a:ext cx="668810" cy="647155"/>
            </a:xfrm>
            <a:custGeom>
              <a:avLst/>
              <a:gdLst/>
              <a:ahLst/>
              <a:cxnLst/>
              <a:rect l="l" t="t" r="r" b="b"/>
              <a:pathLst>
                <a:path w="11026" h="10669" extrusionOk="0">
                  <a:moveTo>
                    <a:pt x="2369" y="310"/>
                  </a:moveTo>
                  <a:cubicBezTo>
                    <a:pt x="2607" y="310"/>
                    <a:pt x="2810" y="512"/>
                    <a:pt x="2810" y="750"/>
                  </a:cubicBezTo>
                  <a:cubicBezTo>
                    <a:pt x="2810" y="988"/>
                    <a:pt x="2607" y="1203"/>
                    <a:pt x="2369" y="1203"/>
                  </a:cubicBezTo>
                  <a:cubicBezTo>
                    <a:pt x="2131" y="1203"/>
                    <a:pt x="1917" y="988"/>
                    <a:pt x="1917" y="750"/>
                  </a:cubicBezTo>
                  <a:cubicBezTo>
                    <a:pt x="1917" y="512"/>
                    <a:pt x="2131" y="310"/>
                    <a:pt x="2369" y="310"/>
                  </a:cubicBezTo>
                  <a:close/>
                  <a:moveTo>
                    <a:pt x="2369" y="0"/>
                  </a:moveTo>
                  <a:cubicBezTo>
                    <a:pt x="1953" y="0"/>
                    <a:pt x="1619" y="322"/>
                    <a:pt x="1619" y="738"/>
                  </a:cubicBezTo>
                  <a:cubicBezTo>
                    <a:pt x="1619" y="893"/>
                    <a:pt x="1667" y="1036"/>
                    <a:pt x="1738" y="1143"/>
                  </a:cubicBezTo>
                  <a:cubicBezTo>
                    <a:pt x="631" y="2179"/>
                    <a:pt x="0" y="3644"/>
                    <a:pt x="0" y="5156"/>
                  </a:cubicBezTo>
                  <a:cubicBezTo>
                    <a:pt x="0" y="8192"/>
                    <a:pt x="2465" y="10668"/>
                    <a:pt x="5501" y="10668"/>
                  </a:cubicBezTo>
                  <a:cubicBezTo>
                    <a:pt x="8525" y="10668"/>
                    <a:pt x="11001" y="8192"/>
                    <a:pt x="11025" y="5156"/>
                  </a:cubicBezTo>
                  <a:cubicBezTo>
                    <a:pt x="11025" y="5072"/>
                    <a:pt x="10966" y="5013"/>
                    <a:pt x="10882" y="5013"/>
                  </a:cubicBezTo>
                  <a:cubicBezTo>
                    <a:pt x="10787" y="5013"/>
                    <a:pt x="10728" y="5072"/>
                    <a:pt x="10728" y="5156"/>
                  </a:cubicBezTo>
                  <a:cubicBezTo>
                    <a:pt x="10728" y="8037"/>
                    <a:pt x="8394" y="10371"/>
                    <a:pt x="5525" y="10371"/>
                  </a:cubicBezTo>
                  <a:cubicBezTo>
                    <a:pt x="2655" y="10371"/>
                    <a:pt x="310" y="8037"/>
                    <a:pt x="310" y="5156"/>
                  </a:cubicBezTo>
                  <a:cubicBezTo>
                    <a:pt x="310" y="3715"/>
                    <a:pt x="905" y="2334"/>
                    <a:pt x="1953" y="1369"/>
                  </a:cubicBezTo>
                  <a:cubicBezTo>
                    <a:pt x="2072" y="1441"/>
                    <a:pt x="2203" y="1488"/>
                    <a:pt x="2369" y="1488"/>
                  </a:cubicBezTo>
                  <a:cubicBezTo>
                    <a:pt x="2786" y="1488"/>
                    <a:pt x="3108" y="1155"/>
                    <a:pt x="3108" y="738"/>
                  </a:cubicBezTo>
                  <a:cubicBezTo>
                    <a:pt x="3108" y="322"/>
                    <a:pt x="2786" y="0"/>
                    <a:pt x="236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7305857" y="1814864"/>
              <a:ext cx="431214" cy="431214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3561" y="286"/>
                  </a:moveTo>
                  <a:cubicBezTo>
                    <a:pt x="5358" y="286"/>
                    <a:pt x="6811" y="1751"/>
                    <a:pt x="6811" y="3560"/>
                  </a:cubicBezTo>
                  <a:cubicBezTo>
                    <a:pt x="6811" y="5358"/>
                    <a:pt x="5358" y="6811"/>
                    <a:pt x="3561" y="6811"/>
                  </a:cubicBezTo>
                  <a:cubicBezTo>
                    <a:pt x="1751" y="6811"/>
                    <a:pt x="298" y="5346"/>
                    <a:pt x="298" y="3537"/>
                  </a:cubicBezTo>
                  <a:cubicBezTo>
                    <a:pt x="298" y="1739"/>
                    <a:pt x="1751" y="286"/>
                    <a:pt x="3561" y="286"/>
                  </a:cubicBezTo>
                  <a:close/>
                  <a:moveTo>
                    <a:pt x="3561" y="0"/>
                  </a:moveTo>
                  <a:cubicBezTo>
                    <a:pt x="1596" y="0"/>
                    <a:pt x="1" y="1584"/>
                    <a:pt x="1" y="3560"/>
                  </a:cubicBezTo>
                  <a:cubicBezTo>
                    <a:pt x="1" y="5525"/>
                    <a:pt x="1596" y="7108"/>
                    <a:pt x="3561" y="7108"/>
                  </a:cubicBezTo>
                  <a:cubicBezTo>
                    <a:pt x="5525" y="7108"/>
                    <a:pt x="7109" y="5525"/>
                    <a:pt x="7109" y="3560"/>
                  </a:cubicBezTo>
                  <a:cubicBezTo>
                    <a:pt x="7109" y="1596"/>
                    <a:pt x="5525" y="0"/>
                    <a:pt x="356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211700" y="2069078"/>
              <a:ext cx="1643090" cy="411015"/>
            </a:xfrm>
            <a:custGeom>
              <a:avLst/>
              <a:gdLst/>
              <a:ahLst/>
              <a:cxnLst/>
              <a:rect l="l" t="t" r="r" b="b"/>
              <a:pathLst>
                <a:path w="27088" h="6776" extrusionOk="0">
                  <a:moveTo>
                    <a:pt x="26468" y="3513"/>
                  </a:moveTo>
                  <a:cubicBezTo>
                    <a:pt x="26647" y="3513"/>
                    <a:pt x="26790" y="3668"/>
                    <a:pt x="26790" y="3846"/>
                  </a:cubicBezTo>
                  <a:cubicBezTo>
                    <a:pt x="26790" y="4025"/>
                    <a:pt x="26647" y="4168"/>
                    <a:pt x="26468" y="4168"/>
                  </a:cubicBezTo>
                  <a:cubicBezTo>
                    <a:pt x="26290" y="4168"/>
                    <a:pt x="26135" y="4025"/>
                    <a:pt x="26135" y="3846"/>
                  </a:cubicBezTo>
                  <a:cubicBezTo>
                    <a:pt x="26135" y="3668"/>
                    <a:pt x="26290" y="3513"/>
                    <a:pt x="26468" y="3513"/>
                  </a:cubicBezTo>
                  <a:close/>
                  <a:moveTo>
                    <a:pt x="10692" y="1810"/>
                  </a:moveTo>
                  <a:cubicBezTo>
                    <a:pt x="10823" y="1810"/>
                    <a:pt x="10895" y="1905"/>
                    <a:pt x="10895" y="2013"/>
                  </a:cubicBezTo>
                  <a:lnTo>
                    <a:pt x="10895" y="4787"/>
                  </a:lnTo>
                  <a:cubicBezTo>
                    <a:pt x="10895" y="4918"/>
                    <a:pt x="10800" y="4989"/>
                    <a:pt x="10692" y="4989"/>
                  </a:cubicBezTo>
                  <a:lnTo>
                    <a:pt x="5358" y="4989"/>
                  </a:lnTo>
                  <a:cubicBezTo>
                    <a:pt x="5227" y="4989"/>
                    <a:pt x="5156" y="4882"/>
                    <a:pt x="5156" y="4787"/>
                  </a:cubicBezTo>
                  <a:lnTo>
                    <a:pt x="5156" y="2025"/>
                  </a:lnTo>
                  <a:cubicBezTo>
                    <a:pt x="5156" y="1894"/>
                    <a:pt x="5263" y="1822"/>
                    <a:pt x="5358" y="1822"/>
                  </a:cubicBezTo>
                  <a:lnTo>
                    <a:pt x="5442" y="1822"/>
                  </a:lnTo>
                  <a:lnTo>
                    <a:pt x="5442" y="1810"/>
                  </a:lnTo>
                  <a:close/>
                  <a:moveTo>
                    <a:pt x="26468" y="5334"/>
                  </a:moveTo>
                  <a:cubicBezTo>
                    <a:pt x="26647" y="5334"/>
                    <a:pt x="26790" y="5477"/>
                    <a:pt x="26790" y="5656"/>
                  </a:cubicBezTo>
                  <a:cubicBezTo>
                    <a:pt x="26790" y="5834"/>
                    <a:pt x="26647" y="5989"/>
                    <a:pt x="26468" y="5989"/>
                  </a:cubicBezTo>
                  <a:cubicBezTo>
                    <a:pt x="26290" y="5989"/>
                    <a:pt x="26135" y="5834"/>
                    <a:pt x="26135" y="5656"/>
                  </a:cubicBezTo>
                  <a:cubicBezTo>
                    <a:pt x="26135" y="5477"/>
                    <a:pt x="26290" y="5334"/>
                    <a:pt x="26468" y="5334"/>
                  </a:cubicBezTo>
                  <a:close/>
                  <a:moveTo>
                    <a:pt x="13145" y="322"/>
                  </a:moveTo>
                  <a:cubicBezTo>
                    <a:pt x="13431" y="322"/>
                    <a:pt x="13657" y="536"/>
                    <a:pt x="13657" y="822"/>
                  </a:cubicBezTo>
                  <a:lnTo>
                    <a:pt x="13657" y="3251"/>
                  </a:lnTo>
                  <a:lnTo>
                    <a:pt x="11192" y="3251"/>
                  </a:lnTo>
                  <a:lnTo>
                    <a:pt x="11192" y="2013"/>
                  </a:lnTo>
                  <a:cubicBezTo>
                    <a:pt x="11192" y="1727"/>
                    <a:pt x="10978" y="1513"/>
                    <a:pt x="10692" y="1513"/>
                  </a:cubicBezTo>
                  <a:lnTo>
                    <a:pt x="5358" y="1513"/>
                  </a:lnTo>
                  <a:cubicBezTo>
                    <a:pt x="5085" y="1513"/>
                    <a:pt x="4858" y="1727"/>
                    <a:pt x="4858" y="2013"/>
                  </a:cubicBezTo>
                  <a:lnTo>
                    <a:pt x="4858" y="4787"/>
                  </a:lnTo>
                  <a:cubicBezTo>
                    <a:pt x="4858" y="5061"/>
                    <a:pt x="5085" y="5287"/>
                    <a:pt x="5358" y="5287"/>
                  </a:cubicBezTo>
                  <a:lnTo>
                    <a:pt x="10692" y="5287"/>
                  </a:lnTo>
                  <a:cubicBezTo>
                    <a:pt x="10954" y="5287"/>
                    <a:pt x="11181" y="5061"/>
                    <a:pt x="11192" y="4787"/>
                  </a:cubicBezTo>
                  <a:lnTo>
                    <a:pt x="11192" y="3549"/>
                  </a:lnTo>
                  <a:lnTo>
                    <a:pt x="13657" y="3549"/>
                  </a:lnTo>
                  <a:lnTo>
                    <a:pt x="13657" y="5989"/>
                  </a:lnTo>
                  <a:cubicBezTo>
                    <a:pt x="13657" y="6275"/>
                    <a:pt x="13431" y="6489"/>
                    <a:pt x="13145" y="6489"/>
                  </a:cubicBezTo>
                  <a:lnTo>
                    <a:pt x="810" y="6489"/>
                  </a:lnTo>
                  <a:cubicBezTo>
                    <a:pt x="524" y="6489"/>
                    <a:pt x="298" y="6275"/>
                    <a:pt x="298" y="5989"/>
                  </a:cubicBezTo>
                  <a:lnTo>
                    <a:pt x="298" y="822"/>
                  </a:lnTo>
                  <a:cubicBezTo>
                    <a:pt x="298" y="536"/>
                    <a:pt x="524" y="322"/>
                    <a:pt x="810" y="32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lnTo>
                    <a:pt x="1" y="5977"/>
                  </a:lnTo>
                  <a:cubicBezTo>
                    <a:pt x="1" y="6418"/>
                    <a:pt x="358" y="6775"/>
                    <a:pt x="810" y="6775"/>
                  </a:cubicBezTo>
                  <a:lnTo>
                    <a:pt x="13145" y="6775"/>
                  </a:lnTo>
                  <a:cubicBezTo>
                    <a:pt x="13597" y="6775"/>
                    <a:pt x="13955" y="6418"/>
                    <a:pt x="13955" y="5977"/>
                  </a:cubicBezTo>
                  <a:lnTo>
                    <a:pt x="13955" y="4406"/>
                  </a:lnTo>
                  <a:lnTo>
                    <a:pt x="16050" y="4406"/>
                  </a:lnTo>
                  <a:lnTo>
                    <a:pt x="17360" y="5751"/>
                  </a:lnTo>
                  <a:cubicBezTo>
                    <a:pt x="17384" y="5775"/>
                    <a:pt x="17431" y="5799"/>
                    <a:pt x="17479" y="5799"/>
                  </a:cubicBezTo>
                  <a:lnTo>
                    <a:pt x="25861" y="5799"/>
                  </a:lnTo>
                  <a:cubicBezTo>
                    <a:pt x="25932" y="6061"/>
                    <a:pt x="26170" y="6275"/>
                    <a:pt x="26468" y="6275"/>
                  </a:cubicBezTo>
                  <a:cubicBezTo>
                    <a:pt x="26813" y="6275"/>
                    <a:pt x="27087" y="5989"/>
                    <a:pt x="27087" y="5644"/>
                  </a:cubicBezTo>
                  <a:cubicBezTo>
                    <a:pt x="27087" y="5287"/>
                    <a:pt x="26825" y="5025"/>
                    <a:pt x="26468" y="5025"/>
                  </a:cubicBezTo>
                  <a:cubicBezTo>
                    <a:pt x="26170" y="5025"/>
                    <a:pt x="25920" y="5215"/>
                    <a:pt x="25861" y="5501"/>
                  </a:cubicBezTo>
                  <a:lnTo>
                    <a:pt x="17538" y="5501"/>
                  </a:lnTo>
                  <a:lnTo>
                    <a:pt x="16229" y="4156"/>
                  </a:lnTo>
                  <a:cubicBezTo>
                    <a:pt x="16193" y="4132"/>
                    <a:pt x="16157" y="4108"/>
                    <a:pt x="16110" y="4108"/>
                  </a:cubicBezTo>
                  <a:lnTo>
                    <a:pt x="13955" y="4108"/>
                  </a:lnTo>
                  <a:lnTo>
                    <a:pt x="13955" y="2596"/>
                  </a:lnTo>
                  <a:lnTo>
                    <a:pt x="16050" y="2596"/>
                  </a:lnTo>
                  <a:lnTo>
                    <a:pt x="17360" y="3930"/>
                  </a:lnTo>
                  <a:cubicBezTo>
                    <a:pt x="17384" y="3965"/>
                    <a:pt x="17431" y="3977"/>
                    <a:pt x="17479" y="3977"/>
                  </a:cubicBezTo>
                  <a:lnTo>
                    <a:pt x="25861" y="3977"/>
                  </a:lnTo>
                  <a:cubicBezTo>
                    <a:pt x="25932" y="4251"/>
                    <a:pt x="26170" y="4453"/>
                    <a:pt x="26468" y="4453"/>
                  </a:cubicBezTo>
                  <a:cubicBezTo>
                    <a:pt x="26813" y="4453"/>
                    <a:pt x="27087" y="4168"/>
                    <a:pt x="27087" y="3834"/>
                  </a:cubicBezTo>
                  <a:cubicBezTo>
                    <a:pt x="27087" y="3477"/>
                    <a:pt x="26825" y="3203"/>
                    <a:pt x="26468" y="3203"/>
                  </a:cubicBezTo>
                  <a:cubicBezTo>
                    <a:pt x="26170" y="3203"/>
                    <a:pt x="25920" y="3394"/>
                    <a:pt x="25861" y="3679"/>
                  </a:cubicBezTo>
                  <a:lnTo>
                    <a:pt x="17538" y="3679"/>
                  </a:lnTo>
                  <a:lnTo>
                    <a:pt x="16229" y="2346"/>
                  </a:lnTo>
                  <a:cubicBezTo>
                    <a:pt x="16193" y="2310"/>
                    <a:pt x="16157" y="2298"/>
                    <a:pt x="16110" y="2298"/>
                  </a:cubicBezTo>
                  <a:lnTo>
                    <a:pt x="13955" y="2298"/>
                  </a:lnTo>
                  <a:lnTo>
                    <a:pt x="13955" y="810"/>
                  </a:lnTo>
                  <a:cubicBezTo>
                    <a:pt x="13955" y="358"/>
                    <a:pt x="13597" y="0"/>
                    <a:pt x="1314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621536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29" y="1346"/>
                  </a:lnTo>
                  <a:cubicBezTo>
                    <a:pt x="1500" y="1346"/>
                    <a:pt x="1560" y="1310"/>
                    <a:pt x="1608" y="1251"/>
                  </a:cubicBezTo>
                  <a:cubicBezTo>
                    <a:pt x="1655" y="1215"/>
                    <a:pt x="1667" y="1132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636482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96"/>
                  </a:cubicBezTo>
                  <a:lnTo>
                    <a:pt x="1668" y="263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651288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7" y="1346"/>
                  </a:lnTo>
                  <a:cubicBezTo>
                    <a:pt x="1572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72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666240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95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95" y="1346"/>
                    <a:pt x="250" y="1346"/>
                  </a:cubicBezTo>
                  <a:lnTo>
                    <a:pt x="1405" y="1346"/>
                  </a:lnTo>
                  <a:cubicBezTo>
                    <a:pt x="1560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2369639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8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8" y="1346"/>
                    <a:pt x="250" y="1346"/>
                  </a:cubicBezTo>
                  <a:lnTo>
                    <a:pt x="1417" y="1346"/>
                  </a:lnTo>
                  <a:cubicBezTo>
                    <a:pt x="1560" y="1346"/>
                    <a:pt x="1667" y="1203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2518431" y="942431"/>
              <a:ext cx="101116" cy="81706"/>
            </a:xfrm>
            <a:custGeom>
              <a:avLst/>
              <a:gdLst/>
              <a:ahLst/>
              <a:cxnLst/>
              <a:rect l="l" t="t" r="r" b="b"/>
              <a:pathLst>
                <a:path w="1667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17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66716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084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84"/>
                  </a:cubicBezTo>
                  <a:lnTo>
                    <a:pt x="1668" y="251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281668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46" y="298"/>
                  </a:moveTo>
                  <a:lnTo>
                    <a:pt x="1346" y="1048"/>
                  </a:lnTo>
                  <a:lnTo>
                    <a:pt x="274" y="1048"/>
                  </a:lnTo>
                  <a:lnTo>
                    <a:pt x="274" y="298"/>
                  </a:lnTo>
                  <a:close/>
                  <a:moveTo>
                    <a:pt x="250" y="1"/>
                  </a:moveTo>
                  <a:cubicBezTo>
                    <a:pt x="96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96" y="1346"/>
                    <a:pt x="250" y="1346"/>
                  </a:cubicBezTo>
                  <a:lnTo>
                    <a:pt x="1405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1170083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7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7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1265376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36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1361457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8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8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1456749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25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2383347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24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24" y="775"/>
                    <a:pt x="72" y="775"/>
                  </a:cubicBezTo>
                  <a:lnTo>
                    <a:pt x="953" y="775"/>
                  </a:lnTo>
                  <a:cubicBezTo>
                    <a:pt x="989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989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2496048" y="4098426"/>
              <a:ext cx="62113" cy="47010"/>
            </a:xfrm>
            <a:custGeom>
              <a:avLst/>
              <a:gdLst/>
              <a:ahLst/>
              <a:cxnLst/>
              <a:rect l="l" t="t" r="r" b="b"/>
              <a:pathLst>
                <a:path w="1024" h="775" extrusionOk="0">
                  <a:moveTo>
                    <a:pt x="71" y="1"/>
                  </a:moveTo>
                  <a:cubicBezTo>
                    <a:pt x="24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24" y="775"/>
                    <a:pt x="71" y="775"/>
                  </a:cubicBezTo>
                  <a:lnTo>
                    <a:pt x="953" y="775"/>
                  </a:lnTo>
                  <a:cubicBezTo>
                    <a:pt x="1000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0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2608689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36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2720601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7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37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869648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703" y="894"/>
                    <a:pt x="893" y="691"/>
                    <a:pt x="893" y="441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1006127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1142606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1279084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2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2" y="894"/>
                  </a:cubicBezTo>
                  <a:cubicBezTo>
                    <a:pt x="692" y="894"/>
                    <a:pt x="894" y="691"/>
                    <a:pt x="894" y="441"/>
                  </a:cubicBezTo>
                  <a:cubicBezTo>
                    <a:pt x="894" y="203"/>
                    <a:pt x="692" y="1"/>
                    <a:pt x="44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6526594" y="1564956"/>
              <a:ext cx="67269" cy="6654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70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6692006" y="1564956"/>
              <a:ext cx="66481" cy="6654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6857358" y="1564956"/>
              <a:ext cx="66541" cy="66541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9" y="1"/>
                  </a:moveTo>
                  <a:cubicBezTo>
                    <a:pt x="251" y="1"/>
                    <a:pt x="1" y="251"/>
                    <a:pt x="1" y="549"/>
                  </a:cubicBezTo>
                  <a:cubicBezTo>
                    <a:pt x="1" y="846"/>
                    <a:pt x="251" y="1096"/>
                    <a:pt x="549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7021314" y="1564956"/>
              <a:ext cx="67209" cy="66541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1225645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87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72"/>
                    <a:pt x="287" y="572"/>
                  </a:cubicBezTo>
                  <a:cubicBezTo>
                    <a:pt x="441" y="572"/>
                    <a:pt x="561" y="441"/>
                    <a:pt x="561" y="286"/>
                  </a:cubicBezTo>
                  <a:cubicBezTo>
                    <a:pt x="561" y="131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1287030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7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43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1349143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41"/>
                    <a:pt x="144" y="572"/>
                    <a:pt x="287" y="572"/>
                  </a:cubicBezTo>
                  <a:cubicBezTo>
                    <a:pt x="441" y="572"/>
                    <a:pt x="572" y="441"/>
                    <a:pt x="572" y="286"/>
                  </a:cubicBezTo>
                  <a:cubicBezTo>
                    <a:pt x="572" y="143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1411984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75" y="0"/>
                  </a:moveTo>
                  <a:cubicBezTo>
                    <a:pt x="120" y="0"/>
                    <a:pt x="1" y="131"/>
                    <a:pt x="1" y="286"/>
                  </a:cubicBezTo>
                  <a:cubicBezTo>
                    <a:pt x="1" y="441"/>
                    <a:pt x="120" y="572"/>
                    <a:pt x="275" y="572"/>
                  </a:cubicBezTo>
                  <a:cubicBezTo>
                    <a:pt x="429" y="572"/>
                    <a:pt x="560" y="441"/>
                    <a:pt x="560" y="286"/>
                  </a:cubicBezTo>
                  <a:cubicBezTo>
                    <a:pt x="560" y="13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7049459" y="3899834"/>
              <a:ext cx="37668" cy="38336"/>
            </a:xfrm>
            <a:custGeom>
              <a:avLst/>
              <a:gdLst/>
              <a:ahLst/>
              <a:cxnLst/>
              <a:rect l="l" t="t" r="r" b="b"/>
              <a:pathLst>
                <a:path w="621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7143356" y="3899834"/>
              <a:ext cx="37608" cy="38336"/>
            </a:xfrm>
            <a:custGeom>
              <a:avLst/>
              <a:gdLst/>
              <a:ahLst/>
              <a:cxnLst/>
              <a:rect l="l" t="t" r="r" b="b"/>
              <a:pathLst>
                <a:path w="620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7237981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10" y="632"/>
                  </a:cubicBezTo>
                  <a:cubicBezTo>
                    <a:pt x="489" y="632"/>
                    <a:pt x="631" y="501"/>
                    <a:pt x="631" y="322"/>
                  </a:cubicBezTo>
                  <a:cubicBezTo>
                    <a:pt x="631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7332606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22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22" y="632"/>
                  </a:cubicBezTo>
                  <a:cubicBezTo>
                    <a:pt x="500" y="632"/>
                    <a:pt x="631" y="501"/>
                    <a:pt x="631" y="322"/>
                  </a:cubicBezTo>
                  <a:cubicBezTo>
                    <a:pt x="631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6424084" y="2454737"/>
              <a:ext cx="26750" cy="2747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14" y="0"/>
                  </a:moveTo>
                  <a:cubicBezTo>
                    <a:pt x="95" y="0"/>
                    <a:pt x="0" y="96"/>
                    <a:pt x="0" y="227"/>
                  </a:cubicBezTo>
                  <a:cubicBezTo>
                    <a:pt x="0" y="346"/>
                    <a:pt x="95" y="453"/>
                    <a:pt x="214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96"/>
                    <a:pt x="345" y="0"/>
                    <a:pt x="21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6491231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6559834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6627710" y="2454737"/>
              <a:ext cx="27539" cy="27478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1942067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5" y="0"/>
                  </a:moveTo>
                  <a:cubicBezTo>
                    <a:pt x="132" y="0"/>
                    <a:pt x="1" y="119"/>
                    <a:pt x="1" y="274"/>
                  </a:cubicBezTo>
                  <a:cubicBezTo>
                    <a:pt x="1" y="417"/>
                    <a:pt x="132" y="536"/>
                    <a:pt x="275" y="536"/>
                  </a:cubicBezTo>
                  <a:cubicBezTo>
                    <a:pt x="418" y="536"/>
                    <a:pt x="537" y="417"/>
                    <a:pt x="537" y="274"/>
                  </a:cubicBezTo>
                  <a:cubicBezTo>
                    <a:pt x="537" y="119"/>
                    <a:pt x="418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2024439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2106023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2186940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2984217" y="3831231"/>
              <a:ext cx="52772" cy="52772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47" y="0"/>
                  </a:moveTo>
                  <a:cubicBezTo>
                    <a:pt x="441" y="0"/>
                    <a:pt x="435" y="0"/>
                    <a:pt x="429" y="1"/>
                  </a:cubicBezTo>
                  <a:cubicBezTo>
                    <a:pt x="191" y="1"/>
                    <a:pt x="1" y="203"/>
                    <a:pt x="1" y="441"/>
                  </a:cubicBezTo>
                  <a:cubicBezTo>
                    <a:pt x="1" y="679"/>
                    <a:pt x="191" y="870"/>
                    <a:pt x="429" y="870"/>
                  </a:cubicBezTo>
                  <a:cubicBezTo>
                    <a:pt x="667" y="870"/>
                    <a:pt x="870" y="679"/>
                    <a:pt x="870" y="441"/>
                  </a:cubicBezTo>
                  <a:cubicBezTo>
                    <a:pt x="870" y="209"/>
                    <a:pt x="667" y="0"/>
                    <a:pt x="4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31171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48" y="0"/>
                  </a:moveTo>
                  <a:cubicBezTo>
                    <a:pt x="442" y="0"/>
                    <a:pt x="435" y="0"/>
                    <a:pt x="429" y="1"/>
                  </a:cubicBez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8" y="679"/>
                    <a:pt x="858" y="441"/>
                  </a:cubicBezTo>
                  <a:cubicBezTo>
                    <a:pt x="858" y="209"/>
                    <a:pt x="677" y="0"/>
                    <a:pt x="4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32500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41"/>
                  </a:cubicBezTo>
                  <a:cubicBezTo>
                    <a:pt x="857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3382128" y="3831231"/>
              <a:ext cx="52833" cy="52772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03" y="1"/>
                    <a:pt x="1" y="203"/>
                    <a:pt x="1" y="441"/>
                  </a:cubicBezTo>
                  <a:cubicBezTo>
                    <a:pt x="1" y="679"/>
                    <a:pt x="203" y="870"/>
                    <a:pt x="442" y="870"/>
                  </a:cubicBezTo>
                  <a:cubicBezTo>
                    <a:pt x="680" y="870"/>
                    <a:pt x="870" y="679"/>
                    <a:pt x="870" y="441"/>
                  </a:cubicBezTo>
                  <a:cubicBezTo>
                    <a:pt x="870" y="209"/>
                    <a:pt x="690" y="0"/>
                    <a:pt x="46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6893509" y="321161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33"/>
                  </a:cubicBezTo>
                  <a:lnTo>
                    <a:pt x="2060" y="1810"/>
                  </a:lnTo>
                  <a:cubicBezTo>
                    <a:pt x="2060" y="1834"/>
                    <a:pt x="2036" y="1857"/>
                    <a:pt x="2024" y="1857"/>
                  </a:cubicBezTo>
                  <a:lnTo>
                    <a:pt x="334" y="1857"/>
                  </a:lnTo>
                  <a:cubicBezTo>
                    <a:pt x="310" y="1857"/>
                    <a:pt x="298" y="1822"/>
                    <a:pt x="298" y="1810"/>
                  </a:cubicBezTo>
                  <a:lnTo>
                    <a:pt x="298" y="333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810"/>
                  </a:lnTo>
                  <a:cubicBezTo>
                    <a:pt x="0" y="2000"/>
                    <a:pt x="143" y="2155"/>
                    <a:pt x="334" y="2155"/>
                  </a:cubicBezTo>
                  <a:lnTo>
                    <a:pt x="2024" y="2155"/>
                  </a:lnTo>
                  <a:cubicBezTo>
                    <a:pt x="2215" y="2155"/>
                    <a:pt x="2358" y="2000"/>
                    <a:pt x="2358" y="1810"/>
                  </a:cubicBezTo>
                  <a:lnTo>
                    <a:pt x="2358" y="333"/>
                  </a:lnTo>
                  <a:cubicBezTo>
                    <a:pt x="2358" y="143"/>
                    <a:pt x="2215" y="0"/>
                    <a:pt x="202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6893509" y="336756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46"/>
                  </a:cubicBezTo>
                  <a:lnTo>
                    <a:pt x="2060" y="1811"/>
                  </a:lnTo>
                  <a:cubicBezTo>
                    <a:pt x="2060" y="1846"/>
                    <a:pt x="2036" y="1858"/>
                    <a:pt x="2024" y="1858"/>
                  </a:cubicBezTo>
                  <a:lnTo>
                    <a:pt x="334" y="1858"/>
                  </a:lnTo>
                  <a:cubicBezTo>
                    <a:pt x="310" y="1858"/>
                    <a:pt x="298" y="1834"/>
                    <a:pt x="298" y="1811"/>
                  </a:cubicBezTo>
                  <a:lnTo>
                    <a:pt x="298" y="346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46"/>
                  </a:cubicBezTo>
                  <a:lnTo>
                    <a:pt x="0" y="1811"/>
                  </a:lnTo>
                  <a:cubicBezTo>
                    <a:pt x="0" y="2013"/>
                    <a:pt x="143" y="2156"/>
                    <a:pt x="334" y="2156"/>
                  </a:cubicBezTo>
                  <a:lnTo>
                    <a:pt x="2024" y="2156"/>
                  </a:lnTo>
                  <a:cubicBezTo>
                    <a:pt x="2215" y="2156"/>
                    <a:pt x="2358" y="2013"/>
                    <a:pt x="2358" y="1811"/>
                  </a:cubicBezTo>
                  <a:lnTo>
                    <a:pt x="2358" y="346"/>
                  </a:lnTo>
                  <a:cubicBezTo>
                    <a:pt x="2358" y="144"/>
                    <a:pt x="2215" y="1"/>
                    <a:pt x="20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-6423" y="4133850"/>
              <a:ext cx="1591107" cy="157467"/>
            </a:xfrm>
            <a:custGeom>
              <a:avLst/>
              <a:gdLst/>
              <a:ahLst/>
              <a:cxnLst/>
              <a:rect l="l" t="t" r="r" b="b"/>
              <a:pathLst>
                <a:path w="26231" h="2596" extrusionOk="0">
                  <a:moveTo>
                    <a:pt x="25433" y="238"/>
                  </a:moveTo>
                  <a:cubicBezTo>
                    <a:pt x="25742" y="238"/>
                    <a:pt x="26016" y="488"/>
                    <a:pt x="26016" y="822"/>
                  </a:cubicBezTo>
                  <a:cubicBezTo>
                    <a:pt x="26016" y="1143"/>
                    <a:pt x="25766" y="1405"/>
                    <a:pt x="25433" y="1405"/>
                  </a:cubicBezTo>
                  <a:cubicBezTo>
                    <a:pt x="25111" y="1405"/>
                    <a:pt x="24849" y="1143"/>
                    <a:pt x="24849" y="822"/>
                  </a:cubicBezTo>
                  <a:cubicBezTo>
                    <a:pt x="24849" y="488"/>
                    <a:pt x="25123" y="238"/>
                    <a:pt x="25433" y="238"/>
                  </a:cubicBezTo>
                  <a:close/>
                  <a:moveTo>
                    <a:pt x="25433" y="0"/>
                  </a:moveTo>
                  <a:cubicBezTo>
                    <a:pt x="25016" y="0"/>
                    <a:pt x="24694" y="298"/>
                    <a:pt x="24647" y="703"/>
                  </a:cubicBezTo>
                  <a:lnTo>
                    <a:pt x="16086" y="703"/>
                  </a:lnTo>
                  <a:lnTo>
                    <a:pt x="14467" y="2370"/>
                  </a:lnTo>
                  <a:lnTo>
                    <a:pt x="1" y="2370"/>
                  </a:lnTo>
                  <a:lnTo>
                    <a:pt x="1" y="2596"/>
                  </a:lnTo>
                  <a:lnTo>
                    <a:pt x="14550" y="2596"/>
                  </a:lnTo>
                  <a:lnTo>
                    <a:pt x="16181" y="929"/>
                  </a:lnTo>
                  <a:lnTo>
                    <a:pt x="24647" y="929"/>
                  </a:lnTo>
                  <a:cubicBezTo>
                    <a:pt x="24706" y="1310"/>
                    <a:pt x="25028" y="1608"/>
                    <a:pt x="25433" y="1608"/>
                  </a:cubicBezTo>
                  <a:cubicBezTo>
                    <a:pt x="25861" y="1608"/>
                    <a:pt x="26230" y="1250"/>
                    <a:pt x="26230" y="810"/>
                  </a:cubicBezTo>
                  <a:cubicBezTo>
                    <a:pt x="26230" y="358"/>
                    <a:pt x="25885" y="0"/>
                    <a:pt x="2543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503461" y="4416209"/>
              <a:ext cx="4167170" cy="543188"/>
            </a:xfrm>
            <a:custGeom>
              <a:avLst/>
              <a:gdLst/>
              <a:ahLst/>
              <a:cxnLst/>
              <a:rect l="l" t="t" r="r" b="b"/>
              <a:pathLst>
                <a:path w="68700" h="8955" extrusionOk="0">
                  <a:moveTo>
                    <a:pt x="67890" y="798"/>
                  </a:moveTo>
                  <a:cubicBezTo>
                    <a:pt x="68223" y="798"/>
                    <a:pt x="68474" y="1048"/>
                    <a:pt x="68474" y="1370"/>
                  </a:cubicBezTo>
                  <a:cubicBezTo>
                    <a:pt x="68474" y="1703"/>
                    <a:pt x="68223" y="1953"/>
                    <a:pt x="67890" y="1953"/>
                  </a:cubicBezTo>
                  <a:cubicBezTo>
                    <a:pt x="67569" y="1953"/>
                    <a:pt x="67319" y="1703"/>
                    <a:pt x="67319" y="1370"/>
                  </a:cubicBezTo>
                  <a:cubicBezTo>
                    <a:pt x="67319" y="1048"/>
                    <a:pt x="67581" y="798"/>
                    <a:pt x="67890" y="798"/>
                  </a:cubicBezTo>
                  <a:close/>
                  <a:moveTo>
                    <a:pt x="65283" y="3620"/>
                  </a:moveTo>
                  <a:cubicBezTo>
                    <a:pt x="65592" y="3620"/>
                    <a:pt x="65854" y="3870"/>
                    <a:pt x="65854" y="4204"/>
                  </a:cubicBezTo>
                  <a:cubicBezTo>
                    <a:pt x="65854" y="4525"/>
                    <a:pt x="65604" y="4787"/>
                    <a:pt x="65283" y="4787"/>
                  </a:cubicBezTo>
                  <a:cubicBezTo>
                    <a:pt x="64949" y="4787"/>
                    <a:pt x="64699" y="4525"/>
                    <a:pt x="64699" y="4204"/>
                  </a:cubicBezTo>
                  <a:cubicBezTo>
                    <a:pt x="64699" y="3870"/>
                    <a:pt x="64961" y="3620"/>
                    <a:pt x="65283" y="3620"/>
                  </a:cubicBezTo>
                  <a:close/>
                  <a:moveTo>
                    <a:pt x="8680" y="215"/>
                  </a:moveTo>
                  <a:lnTo>
                    <a:pt x="12169" y="3739"/>
                  </a:lnTo>
                  <a:lnTo>
                    <a:pt x="39839" y="3739"/>
                  </a:lnTo>
                  <a:lnTo>
                    <a:pt x="40791" y="2775"/>
                  </a:lnTo>
                  <a:lnTo>
                    <a:pt x="57663" y="2775"/>
                  </a:lnTo>
                  <a:lnTo>
                    <a:pt x="63580" y="8728"/>
                  </a:lnTo>
                  <a:lnTo>
                    <a:pt x="227" y="8728"/>
                  </a:lnTo>
                  <a:lnTo>
                    <a:pt x="227" y="215"/>
                  </a:lnTo>
                  <a:close/>
                  <a:moveTo>
                    <a:pt x="1" y="1"/>
                  </a:moveTo>
                  <a:lnTo>
                    <a:pt x="1" y="8954"/>
                  </a:lnTo>
                  <a:lnTo>
                    <a:pt x="64116" y="8954"/>
                  </a:lnTo>
                  <a:lnTo>
                    <a:pt x="59484" y="4299"/>
                  </a:lnTo>
                  <a:lnTo>
                    <a:pt x="64485" y="4299"/>
                  </a:lnTo>
                  <a:cubicBezTo>
                    <a:pt x="64544" y="4692"/>
                    <a:pt x="64878" y="4989"/>
                    <a:pt x="65271" y="4989"/>
                  </a:cubicBezTo>
                  <a:cubicBezTo>
                    <a:pt x="65723" y="4989"/>
                    <a:pt x="66080" y="4632"/>
                    <a:pt x="66080" y="4192"/>
                  </a:cubicBezTo>
                  <a:cubicBezTo>
                    <a:pt x="66080" y="3739"/>
                    <a:pt x="65723" y="3382"/>
                    <a:pt x="65271" y="3382"/>
                  </a:cubicBezTo>
                  <a:cubicBezTo>
                    <a:pt x="64866" y="3382"/>
                    <a:pt x="64533" y="3680"/>
                    <a:pt x="64485" y="4085"/>
                  </a:cubicBezTo>
                  <a:lnTo>
                    <a:pt x="59258" y="4085"/>
                  </a:lnTo>
                  <a:lnTo>
                    <a:pt x="58341" y="3156"/>
                  </a:lnTo>
                  <a:lnTo>
                    <a:pt x="62318" y="3156"/>
                  </a:lnTo>
                  <a:lnTo>
                    <a:pt x="63937" y="1477"/>
                  </a:lnTo>
                  <a:lnTo>
                    <a:pt x="67104" y="1477"/>
                  </a:lnTo>
                  <a:cubicBezTo>
                    <a:pt x="67152" y="1882"/>
                    <a:pt x="67497" y="2180"/>
                    <a:pt x="67890" y="2180"/>
                  </a:cubicBezTo>
                  <a:cubicBezTo>
                    <a:pt x="68343" y="2180"/>
                    <a:pt x="68700" y="1822"/>
                    <a:pt x="68700" y="1370"/>
                  </a:cubicBezTo>
                  <a:cubicBezTo>
                    <a:pt x="68700" y="929"/>
                    <a:pt x="68343" y="572"/>
                    <a:pt x="67890" y="572"/>
                  </a:cubicBezTo>
                  <a:cubicBezTo>
                    <a:pt x="67497" y="572"/>
                    <a:pt x="67164" y="870"/>
                    <a:pt x="67104" y="1251"/>
                  </a:cubicBezTo>
                  <a:lnTo>
                    <a:pt x="63854" y="1251"/>
                  </a:lnTo>
                  <a:lnTo>
                    <a:pt x="62223" y="2942"/>
                  </a:lnTo>
                  <a:lnTo>
                    <a:pt x="58115" y="2942"/>
                  </a:lnTo>
                  <a:lnTo>
                    <a:pt x="57782" y="2596"/>
                  </a:lnTo>
                  <a:lnTo>
                    <a:pt x="57746" y="2561"/>
                  </a:lnTo>
                  <a:lnTo>
                    <a:pt x="40708" y="2561"/>
                  </a:lnTo>
                  <a:lnTo>
                    <a:pt x="39756" y="3537"/>
                  </a:lnTo>
                  <a:lnTo>
                    <a:pt x="12276" y="3537"/>
                  </a:lnTo>
                  <a:lnTo>
                    <a:pt x="878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6657310" y="865154"/>
              <a:ext cx="1591107" cy="156800"/>
            </a:xfrm>
            <a:custGeom>
              <a:avLst/>
              <a:gdLst/>
              <a:ahLst/>
              <a:cxnLst/>
              <a:rect l="l" t="t" r="r" b="b"/>
              <a:pathLst>
                <a:path w="26231" h="2585" extrusionOk="0">
                  <a:moveTo>
                    <a:pt x="810" y="1203"/>
                  </a:moveTo>
                  <a:cubicBezTo>
                    <a:pt x="1120" y="1203"/>
                    <a:pt x="1394" y="1453"/>
                    <a:pt x="1394" y="1787"/>
                  </a:cubicBezTo>
                  <a:cubicBezTo>
                    <a:pt x="1394" y="2108"/>
                    <a:pt x="1132" y="2370"/>
                    <a:pt x="810" y="2370"/>
                  </a:cubicBezTo>
                  <a:cubicBezTo>
                    <a:pt x="477" y="2370"/>
                    <a:pt x="227" y="2108"/>
                    <a:pt x="227" y="1787"/>
                  </a:cubicBezTo>
                  <a:cubicBezTo>
                    <a:pt x="227" y="1453"/>
                    <a:pt x="501" y="1203"/>
                    <a:pt x="810" y="1203"/>
                  </a:cubicBezTo>
                  <a:close/>
                  <a:moveTo>
                    <a:pt x="8954" y="1"/>
                  </a:moveTo>
                  <a:lnTo>
                    <a:pt x="7323" y="1680"/>
                  </a:lnTo>
                  <a:lnTo>
                    <a:pt x="1596" y="1680"/>
                  </a:lnTo>
                  <a:cubicBezTo>
                    <a:pt x="1549" y="1275"/>
                    <a:pt x="1215" y="977"/>
                    <a:pt x="810" y="977"/>
                  </a:cubicBezTo>
                  <a:cubicBezTo>
                    <a:pt x="358" y="977"/>
                    <a:pt x="1" y="1334"/>
                    <a:pt x="1" y="1787"/>
                  </a:cubicBezTo>
                  <a:cubicBezTo>
                    <a:pt x="1" y="2227"/>
                    <a:pt x="358" y="2584"/>
                    <a:pt x="810" y="2584"/>
                  </a:cubicBezTo>
                  <a:cubicBezTo>
                    <a:pt x="1191" y="2584"/>
                    <a:pt x="1537" y="2287"/>
                    <a:pt x="1596" y="1906"/>
                  </a:cubicBezTo>
                  <a:lnTo>
                    <a:pt x="7418" y="1906"/>
                  </a:lnTo>
                  <a:lnTo>
                    <a:pt x="9038" y="227"/>
                  </a:lnTo>
                  <a:lnTo>
                    <a:pt x="26230" y="227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6449317" y="647758"/>
              <a:ext cx="1590379" cy="156800"/>
            </a:xfrm>
            <a:custGeom>
              <a:avLst/>
              <a:gdLst/>
              <a:ahLst/>
              <a:cxnLst/>
              <a:rect l="l" t="t" r="r" b="b"/>
              <a:pathLst>
                <a:path w="26219" h="2585" extrusionOk="0">
                  <a:moveTo>
                    <a:pt x="799" y="1204"/>
                  </a:moveTo>
                  <a:cubicBezTo>
                    <a:pt x="1108" y="1204"/>
                    <a:pt x="1382" y="1454"/>
                    <a:pt x="1382" y="1787"/>
                  </a:cubicBezTo>
                  <a:cubicBezTo>
                    <a:pt x="1382" y="2108"/>
                    <a:pt x="1108" y="2358"/>
                    <a:pt x="799" y="2358"/>
                  </a:cubicBezTo>
                  <a:cubicBezTo>
                    <a:pt x="477" y="2358"/>
                    <a:pt x="215" y="2108"/>
                    <a:pt x="215" y="1787"/>
                  </a:cubicBezTo>
                  <a:cubicBezTo>
                    <a:pt x="215" y="1454"/>
                    <a:pt x="489" y="1204"/>
                    <a:pt x="799" y="1204"/>
                  </a:cubicBezTo>
                  <a:close/>
                  <a:moveTo>
                    <a:pt x="21384" y="1"/>
                  </a:moveTo>
                  <a:lnTo>
                    <a:pt x="19765" y="1680"/>
                  </a:lnTo>
                  <a:lnTo>
                    <a:pt x="1584" y="1680"/>
                  </a:lnTo>
                  <a:cubicBezTo>
                    <a:pt x="1549" y="1275"/>
                    <a:pt x="1203" y="977"/>
                    <a:pt x="799" y="977"/>
                  </a:cubicBezTo>
                  <a:cubicBezTo>
                    <a:pt x="358" y="977"/>
                    <a:pt x="1" y="1334"/>
                    <a:pt x="1" y="1775"/>
                  </a:cubicBezTo>
                  <a:cubicBezTo>
                    <a:pt x="1" y="2227"/>
                    <a:pt x="358" y="2585"/>
                    <a:pt x="799" y="2585"/>
                  </a:cubicBezTo>
                  <a:cubicBezTo>
                    <a:pt x="1191" y="2585"/>
                    <a:pt x="1525" y="2287"/>
                    <a:pt x="1584" y="1894"/>
                  </a:cubicBezTo>
                  <a:lnTo>
                    <a:pt x="19849" y="1894"/>
                  </a:lnTo>
                  <a:lnTo>
                    <a:pt x="21468" y="215"/>
                  </a:lnTo>
                  <a:lnTo>
                    <a:pt x="26218" y="215"/>
                  </a:lnTo>
                  <a:lnTo>
                    <a:pt x="2621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72376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839320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954872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1070424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118524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1300799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1416351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6871794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6986679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102231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218450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7334002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7449553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7564438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5444046" y="3984512"/>
              <a:ext cx="36152" cy="33119"/>
            </a:xfrm>
            <a:custGeom>
              <a:avLst/>
              <a:gdLst/>
              <a:ahLst/>
              <a:cxnLst/>
              <a:rect l="l" t="t" r="r" b="b"/>
              <a:pathLst>
                <a:path w="596" h="546" extrusionOk="0">
                  <a:moveTo>
                    <a:pt x="304" y="1"/>
                  </a:moveTo>
                  <a:cubicBezTo>
                    <a:pt x="232" y="1"/>
                    <a:pt x="161" y="28"/>
                    <a:pt x="107" y="81"/>
                  </a:cubicBezTo>
                  <a:cubicBezTo>
                    <a:pt x="0" y="188"/>
                    <a:pt x="0" y="367"/>
                    <a:pt x="107" y="474"/>
                  </a:cubicBezTo>
                  <a:cubicBezTo>
                    <a:pt x="161" y="522"/>
                    <a:pt x="232" y="545"/>
                    <a:pt x="304" y="545"/>
                  </a:cubicBezTo>
                  <a:cubicBezTo>
                    <a:pt x="375" y="545"/>
                    <a:pt x="447" y="522"/>
                    <a:pt x="500" y="474"/>
                  </a:cubicBezTo>
                  <a:cubicBezTo>
                    <a:pt x="596" y="367"/>
                    <a:pt x="596" y="188"/>
                    <a:pt x="500" y="81"/>
                  </a:cubicBezTo>
                  <a:cubicBezTo>
                    <a:pt x="447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193411" y="3733027"/>
              <a:ext cx="36213" cy="33119"/>
            </a:xfrm>
            <a:custGeom>
              <a:avLst/>
              <a:gdLst/>
              <a:ahLst/>
              <a:cxnLst/>
              <a:rect l="l" t="t" r="r" b="b"/>
              <a:pathLst>
                <a:path w="597" h="546" extrusionOk="0">
                  <a:moveTo>
                    <a:pt x="294" y="0"/>
                  </a:moveTo>
                  <a:cubicBezTo>
                    <a:pt x="224" y="0"/>
                    <a:pt x="156" y="24"/>
                    <a:pt x="108" y="72"/>
                  </a:cubicBezTo>
                  <a:cubicBezTo>
                    <a:pt x="1" y="179"/>
                    <a:pt x="1" y="358"/>
                    <a:pt x="108" y="465"/>
                  </a:cubicBezTo>
                  <a:cubicBezTo>
                    <a:pt x="156" y="518"/>
                    <a:pt x="224" y="545"/>
                    <a:pt x="294" y="545"/>
                  </a:cubicBezTo>
                  <a:cubicBezTo>
                    <a:pt x="364" y="545"/>
                    <a:pt x="435" y="518"/>
                    <a:pt x="489" y="465"/>
                  </a:cubicBezTo>
                  <a:cubicBezTo>
                    <a:pt x="596" y="358"/>
                    <a:pt x="596" y="179"/>
                    <a:pt x="489" y="72"/>
                  </a:cubicBezTo>
                  <a:cubicBezTo>
                    <a:pt x="435" y="24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3164793" y="993747"/>
              <a:ext cx="355392" cy="355332"/>
            </a:xfrm>
            <a:custGeom>
              <a:avLst/>
              <a:gdLst/>
              <a:ahLst/>
              <a:cxnLst/>
              <a:rect l="l" t="t" r="r" b="b"/>
              <a:pathLst>
                <a:path w="5859" h="5858" extrusionOk="0">
                  <a:moveTo>
                    <a:pt x="5132" y="310"/>
                  </a:moveTo>
                  <a:cubicBezTo>
                    <a:pt x="5251" y="310"/>
                    <a:pt x="5358" y="345"/>
                    <a:pt x="5429" y="441"/>
                  </a:cubicBezTo>
                  <a:cubicBezTo>
                    <a:pt x="5596" y="607"/>
                    <a:pt x="5596" y="881"/>
                    <a:pt x="5429" y="1048"/>
                  </a:cubicBezTo>
                  <a:cubicBezTo>
                    <a:pt x="5346" y="1131"/>
                    <a:pt x="5236" y="1173"/>
                    <a:pt x="5126" y="1173"/>
                  </a:cubicBezTo>
                  <a:cubicBezTo>
                    <a:pt x="5016" y="1173"/>
                    <a:pt x="4906" y="1131"/>
                    <a:pt x="4822" y="1048"/>
                  </a:cubicBezTo>
                  <a:cubicBezTo>
                    <a:pt x="4751" y="976"/>
                    <a:pt x="4691" y="857"/>
                    <a:pt x="4691" y="750"/>
                  </a:cubicBezTo>
                  <a:cubicBezTo>
                    <a:pt x="4691" y="643"/>
                    <a:pt x="4739" y="524"/>
                    <a:pt x="4822" y="453"/>
                  </a:cubicBezTo>
                  <a:cubicBezTo>
                    <a:pt x="4917" y="345"/>
                    <a:pt x="5013" y="310"/>
                    <a:pt x="5132" y="310"/>
                  </a:cubicBezTo>
                  <a:close/>
                  <a:moveTo>
                    <a:pt x="726" y="4679"/>
                  </a:moveTo>
                  <a:cubicBezTo>
                    <a:pt x="834" y="4679"/>
                    <a:pt x="941" y="4727"/>
                    <a:pt x="1024" y="4810"/>
                  </a:cubicBezTo>
                  <a:cubicBezTo>
                    <a:pt x="1191" y="4977"/>
                    <a:pt x="1191" y="5263"/>
                    <a:pt x="1024" y="5429"/>
                  </a:cubicBezTo>
                  <a:cubicBezTo>
                    <a:pt x="947" y="5519"/>
                    <a:pt x="840" y="5563"/>
                    <a:pt x="731" y="5563"/>
                  </a:cubicBezTo>
                  <a:cubicBezTo>
                    <a:pt x="622" y="5563"/>
                    <a:pt x="512" y="5519"/>
                    <a:pt x="429" y="5429"/>
                  </a:cubicBezTo>
                  <a:cubicBezTo>
                    <a:pt x="274" y="5263"/>
                    <a:pt x="274" y="4977"/>
                    <a:pt x="429" y="4810"/>
                  </a:cubicBezTo>
                  <a:cubicBezTo>
                    <a:pt x="524" y="4727"/>
                    <a:pt x="607" y="4679"/>
                    <a:pt x="726" y="4679"/>
                  </a:cubicBezTo>
                  <a:close/>
                  <a:moveTo>
                    <a:pt x="5144" y="0"/>
                  </a:moveTo>
                  <a:cubicBezTo>
                    <a:pt x="4959" y="0"/>
                    <a:pt x="4775" y="72"/>
                    <a:pt x="4632" y="214"/>
                  </a:cubicBezTo>
                  <a:cubicBezTo>
                    <a:pt x="4501" y="345"/>
                    <a:pt x="4417" y="536"/>
                    <a:pt x="4417" y="738"/>
                  </a:cubicBezTo>
                  <a:cubicBezTo>
                    <a:pt x="4417" y="869"/>
                    <a:pt x="4465" y="1000"/>
                    <a:pt x="4536" y="1119"/>
                  </a:cubicBezTo>
                  <a:lnTo>
                    <a:pt x="1131" y="4513"/>
                  </a:lnTo>
                  <a:cubicBezTo>
                    <a:pt x="1012" y="4441"/>
                    <a:pt x="881" y="4393"/>
                    <a:pt x="726" y="4393"/>
                  </a:cubicBezTo>
                  <a:cubicBezTo>
                    <a:pt x="536" y="4393"/>
                    <a:pt x="357" y="4477"/>
                    <a:pt x="215" y="4608"/>
                  </a:cubicBezTo>
                  <a:cubicBezTo>
                    <a:pt x="72" y="4739"/>
                    <a:pt x="0" y="4917"/>
                    <a:pt x="0" y="5132"/>
                  </a:cubicBezTo>
                  <a:cubicBezTo>
                    <a:pt x="0" y="5322"/>
                    <a:pt x="72" y="5501"/>
                    <a:pt x="215" y="5632"/>
                  </a:cubicBezTo>
                  <a:cubicBezTo>
                    <a:pt x="334" y="5763"/>
                    <a:pt x="524" y="5858"/>
                    <a:pt x="726" y="5858"/>
                  </a:cubicBezTo>
                  <a:cubicBezTo>
                    <a:pt x="941" y="5858"/>
                    <a:pt x="1119" y="5787"/>
                    <a:pt x="1250" y="5644"/>
                  </a:cubicBezTo>
                  <a:cubicBezTo>
                    <a:pt x="1381" y="5513"/>
                    <a:pt x="1465" y="5334"/>
                    <a:pt x="1465" y="5132"/>
                  </a:cubicBezTo>
                  <a:cubicBezTo>
                    <a:pt x="1465" y="4977"/>
                    <a:pt x="1417" y="4846"/>
                    <a:pt x="1346" y="4727"/>
                  </a:cubicBezTo>
                  <a:lnTo>
                    <a:pt x="4739" y="1334"/>
                  </a:lnTo>
                  <a:cubicBezTo>
                    <a:pt x="4834" y="1417"/>
                    <a:pt x="4989" y="1465"/>
                    <a:pt x="5132" y="1465"/>
                  </a:cubicBezTo>
                  <a:cubicBezTo>
                    <a:pt x="5310" y="1465"/>
                    <a:pt x="5489" y="1393"/>
                    <a:pt x="5656" y="1262"/>
                  </a:cubicBezTo>
                  <a:cubicBezTo>
                    <a:pt x="5787" y="1119"/>
                    <a:pt x="5858" y="941"/>
                    <a:pt x="5858" y="738"/>
                  </a:cubicBezTo>
                  <a:cubicBezTo>
                    <a:pt x="5858" y="536"/>
                    <a:pt x="5787" y="357"/>
                    <a:pt x="5656" y="214"/>
                  </a:cubicBezTo>
                  <a:cubicBezTo>
                    <a:pt x="5513" y="72"/>
                    <a:pt x="5328" y="0"/>
                    <a:pt x="514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3193666" y="1291817"/>
              <a:ext cx="29662" cy="26932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55" y="0"/>
                  </a:moveTo>
                  <a:cubicBezTo>
                    <a:pt x="197" y="0"/>
                    <a:pt x="137" y="21"/>
                    <a:pt x="96" y="63"/>
                  </a:cubicBezTo>
                  <a:cubicBezTo>
                    <a:pt x="0" y="158"/>
                    <a:pt x="0" y="289"/>
                    <a:pt x="96" y="372"/>
                  </a:cubicBezTo>
                  <a:cubicBezTo>
                    <a:pt x="137" y="420"/>
                    <a:pt x="191" y="444"/>
                    <a:pt x="246" y="444"/>
                  </a:cubicBezTo>
                  <a:cubicBezTo>
                    <a:pt x="301" y="444"/>
                    <a:pt x="358" y="420"/>
                    <a:pt x="405" y="372"/>
                  </a:cubicBezTo>
                  <a:cubicBezTo>
                    <a:pt x="489" y="289"/>
                    <a:pt x="489" y="158"/>
                    <a:pt x="405" y="63"/>
                  </a:cubicBezTo>
                  <a:cubicBezTo>
                    <a:pt x="370" y="21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3462317" y="1024804"/>
              <a:ext cx="27478" cy="26750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cubicBezTo>
                    <a:pt x="1" y="345"/>
                    <a:pt x="108" y="441"/>
                    <a:pt x="227" y="441"/>
                  </a:cubicBezTo>
                  <a:cubicBezTo>
                    <a:pt x="358" y="441"/>
                    <a:pt x="453" y="345"/>
                    <a:pt x="453" y="226"/>
                  </a:cubicBezTo>
                  <a:cubicBezTo>
                    <a:pt x="453" y="95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587743" y="1296305"/>
              <a:ext cx="1717456" cy="190768"/>
            </a:xfrm>
            <a:custGeom>
              <a:avLst/>
              <a:gdLst/>
              <a:ahLst/>
              <a:cxnLst/>
              <a:rect l="l" t="t" r="r" b="b"/>
              <a:pathLst>
                <a:path w="28314" h="3145" extrusionOk="0">
                  <a:moveTo>
                    <a:pt x="536" y="334"/>
                  </a:moveTo>
                  <a:cubicBezTo>
                    <a:pt x="656" y="334"/>
                    <a:pt x="763" y="441"/>
                    <a:pt x="763" y="560"/>
                  </a:cubicBezTo>
                  <a:cubicBezTo>
                    <a:pt x="763" y="679"/>
                    <a:pt x="656" y="775"/>
                    <a:pt x="536" y="775"/>
                  </a:cubicBezTo>
                  <a:cubicBezTo>
                    <a:pt x="417" y="775"/>
                    <a:pt x="310" y="679"/>
                    <a:pt x="310" y="560"/>
                  </a:cubicBezTo>
                  <a:cubicBezTo>
                    <a:pt x="310" y="441"/>
                    <a:pt x="417" y="334"/>
                    <a:pt x="536" y="334"/>
                  </a:cubicBezTo>
                  <a:close/>
                  <a:moveTo>
                    <a:pt x="27790" y="2418"/>
                  </a:moveTo>
                  <a:cubicBezTo>
                    <a:pt x="27909" y="2418"/>
                    <a:pt x="28016" y="2525"/>
                    <a:pt x="28016" y="2644"/>
                  </a:cubicBezTo>
                  <a:cubicBezTo>
                    <a:pt x="28016" y="2763"/>
                    <a:pt x="27909" y="2858"/>
                    <a:pt x="27790" y="2858"/>
                  </a:cubicBezTo>
                  <a:cubicBezTo>
                    <a:pt x="27671" y="2858"/>
                    <a:pt x="27564" y="2763"/>
                    <a:pt x="27564" y="2644"/>
                  </a:cubicBezTo>
                  <a:cubicBezTo>
                    <a:pt x="27564" y="2525"/>
                    <a:pt x="27671" y="2418"/>
                    <a:pt x="27790" y="2418"/>
                  </a:cubicBezTo>
                  <a:close/>
                  <a:moveTo>
                    <a:pt x="525" y="1"/>
                  </a:moveTo>
                  <a:cubicBezTo>
                    <a:pt x="227" y="1"/>
                    <a:pt x="1" y="227"/>
                    <a:pt x="1" y="525"/>
                  </a:cubicBezTo>
                  <a:cubicBezTo>
                    <a:pt x="1" y="810"/>
                    <a:pt x="239" y="1049"/>
                    <a:pt x="525" y="1049"/>
                  </a:cubicBezTo>
                  <a:cubicBezTo>
                    <a:pt x="751" y="1049"/>
                    <a:pt x="941" y="894"/>
                    <a:pt x="1013" y="691"/>
                  </a:cubicBezTo>
                  <a:lnTo>
                    <a:pt x="9788" y="691"/>
                  </a:lnTo>
                  <a:lnTo>
                    <a:pt x="11835" y="2727"/>
                  </a:lnTo>
                  <a:lnTo>
                    <a:pt x="11859" y="2763"/>
                  </a:lnTo>
                  <a:lnTo>
                    <a:pt x="11895" y="2763"/>
                  </a:lnTo>
                  <a:cubicBezTo>
                    <a:pt x="11907" y="2763"/>
                    <a:pt x="11919" y="2775"/>
                    <a:pt x="11955" y="2775"/>
                  </a:cubicBezTo>
                  <a:lnTo>
                    <a:pt x="27302" y="2775"/>
                  </a:lnTo>
                  <a:cubicBezTo>
                    <a:pt x="27361" y="2977"/>
                    <a:pt x="27552" y="3144"/>
                    <a:pt x="27790" y="3144"/>
                  </a:cubicBezTo>
                  <a:cubicBezTo>
                    <a:pt x="28076" y="3144"/>
                    <a:pt x="28314" y="2906"/>
                    <a:pt x="28314" y="2620"/>
                  </a:cubicBezTo>
                  <a:cubicBezTo>
                    <a:pt x="28314" y="2346"/>
                    <a:pt x="28076" y="2108"/>
                    <a:pt x="27790" y="2108"/>
                  </a:cubicBezTo>
                  <a:cubicBezTo>
                    <a:pt x="27552" y="2108"/>
                    <a:pt x="27361" y="2263"/>
                    <a:pt x="27302" y="2477"/>
                  </a:cubicBezTo>
                  <a:lnTo>
                    <a:pt x="12014" y="2477"/>
                  </a:lnTo>
                  <a:lnTo>
                    <a:pt x="9978" y="441"/>
                  </a:lnTo>
                  <a:lnTo>
                    <a:pt x="9942" y="406"/>
                  </a:lnTo>
                  <a:lnTo>
                    <a:pt x="9907" y="406"/>
                  </a:lnTo>
                  <a:cubicBezTo>
                    <a:pt x="9895" y="406"/>
                    <a:pt x="9883" y="394"/>
                    <a:pt x="9847" y="394"/>
                  </a:cubicBezTo>
                  <a:lnTo>
                    <a:pt x="1025" y="394"/>
                  </a:lnTo>
                  <a:cubicBezTo>
                    <a:pt x="965" y="167"/>
                    <a:pt x="763" y="1"/>
                    <a:pt x="52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1369403" y="1297761"/>
              <a:ext cx="777872" cy="189979"/>
            </a:xfrm>
            <a:custGeom>
              <a:avLst/>
              <a:gdLst/>
              <a:ahLst/>
              <a:cxnLst/>
              <a:rect l="l" t="t" r="r" b="b"/>
              <a:pathLst>
                <a:path w="12824" h="3132" extrusionOk="0">
                  <a:moveTo>
                    <a:pt x="524" y="310"/>
                  </a:moveTo>
                  <a:cubicBezTo>
                    <a:pt x="643" y="310"/>
                    <a:pt x="738" y="417"/>
                    <a:pt x="738" y="536"/>
                  </a:cubicBezTo>
                  <a:cubicBezTo>
                    <a:pt x="738" y="655"/>
                    <a:pt x="643" y="751"/>
                    <a:pt x="524" y="751"/>
                  </a:cubicBezTo>
                  <a:cubicBezTo>
                    <a:pt x="405" y="751"/>
                    <a:pt x="298" y="655"/>
                    <a:pt x="298" y="536"/>
                  </a:cubicBezTo>
                  <a:cubicBezTo>
                    <a:pt x="298" y="417"/>
                    <a:pt x="405" y="310"/>
                    <a:pt x="524" y="310"/>
                  </a:cubicBezTo>
                  <a:close/>
                  <a:moveTo>
                    <a:pt x="12311" y="2394"/>
                  </a:moveTo>
                  <a:cubicBezTo>
                    <a:pt x="12430" y="2394"/>
                    <a:pt x="12526" y="2501"/>
                    <a:pt x="12526" y="2620"/>
                  </a:cubicBezTo>
                  <a:cubicBezTo>
                    <a:pt x="12526" y="2739"/>
                    <a:pt x="12430" y="2834"/>
                    <a:pt x="12311" y="2834"/>
                  </a:cubicBezTo>
                  <a:cubicBezTo>
                    <a:pt x="12192" y="2834"/>
                    <a:pt x="12085" y="2739"/>
                    <a:pt x="12085" y="2620"/>
                  </a:cubicBezTo>
                  <a:cubicBezTo>
                    <a:pt x="12085" y="2501"/>
                    <a:pt x="12192" y="2394"/>
                    <a:pt x="12311" y="2394"/>
                  </a:cubicBezTo>
                  <a:close/>
                  <a:moveTo>
                    <a:pt x="524" y="1"/>
                  </a:moveTo>
                  <a:cubicBezTo>
                    <a:pt x="226" y="1"/>
                    <a:pt x="0" y="215"/>
                    <a:pt x="0" y="513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62" y="1036"/>
                    <a:pt x="953" y="894"/>
                    <a:pt x="1012" y="679"/>
                  </a:cubicBezTo>
                  <a:lnTo>
                    <a:pt x="6203" y="679"/>
                  </a:lnTo>
                  <a:lnTo>
                    <a:pt x="8227" y="2715"/>
                  </a:lnTo>
                  <a:lnTo>
                    <a:pt x="8263" y="2751"/>
                  </a:lnTo>
                  <a:lnTo>
                    <a:pt x="8287" y="2751"/>
                  </a:lnTo>
                  <a:cubicBezTo>
                    <a:pt x="8299" y="2751"/>
                    <a:pt x="8311" y="2763"/>
                    <a:pt x="8347" y="2763"/>
                  </a:cubicBezTo>
                  <a:lnTo>
                    <a:pt x="11811" y="2763"/>
                  </a:lnTo>
                  <a:cubicBezTo>
                    <a:pt x="11871" y="2965"/>
                    <a:pt x="12085" y="3132"/>
                    <a:pt x="12311" y="3132"/>
                  </a:cubicBezTo>
                  <a:cubicBezTo>
                    <a:pt x="12585" y="3132"/>
                    <a:pt x="12823" y="2894"/>
                    <a:pt x="12823" y="2608"/>
                  </a:cubicBezTo>
                  <a:cubicBezTo>
                    <a:pt x="12823" y="2334"/>
                    <a:pt x="12585" y="2096"/>
                    <a:pt x="12311" y="2096"/>
                  </a:cubicBezTo>
                  <a:cubicBezTo>
                    <a:pt x="12073" y="2096"/>
                    <a:pt x="11871" y="2251"/>
                    <a:pt x="11811" y="2465"/>
                  </a:cubicBezTo>
                  <a:lnTo>
                    <a:pt x="8406" y="2465"/>
                  </a:lnTo>
                  <a:lnTo>
                    <a:pt x="6370" y="429"/>
                  </a:lnTo>
                  <a:lnTo>
                    <a:pt x="6334" y="394"/>
                  </a:lnTo>
                  <a:lnTo>
                    <a:pt x="6322" y="394"/>
                  </a:lnTo>
                  <a:cubicBezTo>
                    <a:pt x="6311" y="394"/>
                    <a:pt x="6299" y="382"/>
                    <a:pt x="6263" y="382"/>
                  </a:cubicBezTo>
                  <a:lnTo>
                    <a:pt x="1024" y="382"/>
                  </a:lnTo>
                  <a:cubicBezTo>
                    <a:pt x="965" y="155"/>
                    <a:pt x="762" y="1"/>
                    <a:pt x="5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1922596" y="3485667"/>
              <a:ext cx="512799" cy="488657"/>
            </a:xfrm>
            <a:custGeom>
              <a:avLst/>
              <a:gdLst/>
              <a:ahLst/>
              <a:cxnLst/>
              <a:rect l="l" t="t" r="r" b="b"/>
              <a:pathLst>
                <a:path w="8454" h="8056" extrusionOk="0">
                  <a:moveTo>
                    <a:pt x="2632" y="280"/>
                  </a:moveTo>
                  <a:cubicBezTo>
                    <a:pt x="3203" y="280"/>
                    <a:pt x="3739" y="507"/>
                    <a:pt x="4120" y="911"/>
                  </a:cubicBezTo>
                  <a:cubicBezTo>
                    <a:pt x="4525" y="1316"/>
                    <a:pt x="4739" y="1828"/>
                    <a:pt x="4739" y="2400"/>
                  </a:cubicBezTo>
                  <a:cubicBezTo>
                    <a:pt x="4751" y="2959"/>
                    <a:pt x="4525" y="3495"/>
                    <a:pt x="4120" y="3888"/>
                  </a:cubicBezTo>
                  <a:cubicBezTo>
                    <a:pt x="3727" y="4293"/>
                    <a:pt x="3203" y="4507"/>
                    <a:pt x="2632" y="4507"/>
                  </a:cubicBezTo>
                  <a:cubicBezTo>
                    <a:pt x="2072" y="4507"/>
                    <a:pt x="1536" y="4293"/>
                    <a:pt x="1143" y="3888"/>
                  </a:cubicBezTo>
                  <a:cubicBezTo>
                    <a:pt x="751" y="3483"/>
                    <a:pt x="536" y="2959"/>
                    <a:pt x="536" y="2400"/>
                  </a:cubicBezTo>
                  <a:cubicBezTo>
                    <a:pt x="536" y="1828"/>
                    <a:pt x="762" y="1316"/>
                    <a:pt x="1143" y="911"/>
                  </a:cubicBezTo>
                  <a:cubicBezTo>
                    <a:pt x="1548" y="507"/>
                    <a:pt x="2072" y="280"/>
                    <a:pt x="2632" y="280"/>
                  </a:cubicBezTo>
                  <a:close/>
                  <a:moveTo>
                    <a:pt x="6966" y="5721"/>
                  </a:moveTo>
                  <a:cubicBezTo>
                    <a:pt x="7251" y="5721"/>
                    <a:pt x="7501" y="5817"/>
                    <a:pt x="7680" y="6031"/>
                  </a:cubicBezTo>
                  <a:cubicBezTo>
                    <a:pt x="7870" y="6222"/>
                    <a:pt x="7978" y="6472"/>
                    <a:pt x="7978" y="6757"/>
                  </a:cubicBezTo>
                  <a:cubicBezTo>
                    <a:pt x="7978" y="7043"/>
                    <a:pt x="7870" y="7293"/>
                    <a:pt x="7680" y="7484"/>
                  </a:cubicBezTo>
                  <a:cubicBezTo>
                    <a:pt x="7478" y="7686"/>
                    <a:pt x="7213" y="7787"/>
                    <a:pt x="6949" y="7787"/>
                  </a:cubicBezTo>
                  <a:cubicBezTo>
                    <a:pt x="6686" y="7787"/>
                    <a:pt x="6424" y="7686"/>
                    <a:pt x="6227" y="7484"/>
                  </a:cubicBezTo>
                  <a:cubicBezTo>
                    <a:pt x="5835" y="7067"/>
                    <a:pt x="5835" y="6436"/>
                    <a:pt x="6239" y="6031"/>
                  </a:cubicBezTo>
                  <a:cubicBezTo>
                    <a:pt x="6430" y="5841"/>
                    <a:pt x="6704" y="5721"/>
                    <a:pt x="6966" y="5721"/>
                  </a:cubicBezTo>
                  <a:close/>
                  <a:moveTo>
                    <a:pt x="2633" y="1"/>
                  </a:moveTo>
                  <a:cubicBezTo>
                    <a:pt x="2019" y="1"/>
                    <a:pt x="1405" y="233"/>
                    <a:pt x="941" y="697"/>
                  </a:cubicBezTo>
                  <a:cubicBezTo>
                    <a:pt x="0" y="1638"/>
                    <a:pt x="0" y="3162"/>
                    <a:pt x="941" y="4090"/>
                  </a:cubicBezTo>
                  <a:cubicBezTo>
                    <a:pt x="1405" y="4555"/>
                    <a:pt x="2001" y="4793"/>
                    <a:pt x="2656" y="4793"/>
                  </a:cubicBezTo>
                  <a:cubicBezTo>
                    <a:pt x="3251" y="4793"/>
                    <a:pt x="3810" y="4567"/>
                    <a:pt x="4239" y="4186"/>
                  </a:cubicBezTo>
                  <a:lnTo>
                    <a:pt x="5942" y="5912"/>
                  </a:lnTo>
                  <a:cubicBezTo>
                    <a:pt x="5763" y="6150"/>
                    <a:pt x="5656" y="6436"/>
                    <a:pt x="5656" y="6733"/>
                  </a:cubicBezTo>
                  <a:cubicBezTo>
                    <a:pt x="5656" y="7091"/>
                    <a:pt x="5787" y="7412"/>
                    <a:pt x="6049" y="7662"/>
                  </a:cubicBezTo>
                  <a:cubicBezTo>
                    <a:pt x="6299" y="7924"/>
                    <a:pt x="6620" y="8055"/>
                    <a:pt x="6989" y="8055"/>
                  </a:cubicBezTo>
                  <a:cubicBezTo>
                    <a:pt x="7370" y="8055"/>
                    <a:pt x="7680" y="7924"/>
                    <a:pt x="7930" y="7662"/>
                  </a:cubicBezTo>
                  <a:cubicBezTo>
                    <a:pt x="8454" y="7150"/>
                    <a:pt x="8454" y="6317"/>
                    <a:pt x="7930" y="5793"/>
                  </a:cubicBezTo>
                  <a:cubicBezTo>
                    <a:pt x="7680" y="5543"/>
                    <a:pt x="7359" y="5400"/>
                    <a:pt x="6989" y="5400"/>
                  </a:cubicBezTo>
                  <a:cubicBezTo>
                    <a:pt x="6692" y="5400"/>
                    <a:pt x="6418" y="5507"/>
                    <a:pt x="6180" y="5686"/>
                  </a:cubicBezTo>
                  <a:lnTo>
                    <a:pt x="4465" y="3971"/>
                  </a:lnTo>
                  <a:cubicBezTo>
                    <a:pt x="5251" y="3043"/>
                    <a:pt x="5227" y="1614"/>
                    <a:pt x="4334" y="697"/>
                  </a:cubicBezTo>
                  <a:cubicBezTo>
                    <a:pt x="3864" y="233"/>
                    <a:pt x="3248" y="1"/>
                    <a:pt x="263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001329" y="3558819"/>
              <a:ext cx="162562" cy="145396"/>
            </a:xfrm>
            <a:custGeom>
              <a:avLst/>
              <a:gdLst/>
              <a:ahLst/>
              <a:cxnLst/>
              <a:rect l="l" t="t" r="r" b="b"/>
              <a:pathLst>
                <a:path w="2680" h="2397" extrusionOk="0">
                  <a:moveTo>
                    <a:pt x="1334" y="289"/>
                  </a:moveTo>
                  <a:cubicBezTo>
                    <a:pt x="1572" y="289"/>
                    <a:pt x="1798" y="372"/>
                    <a:pt x="1977" y="551"/>
                  </a:cubicBezTo>
                  <a:cubicBezTo>
                    <a:pt x="2334" y="908"/>
                    <a:pt x="2334" y="1491"/>
                    <a:pt x="1977" y="1848"/>
                  </a:cubicBezTo>
                  <a:cubicBezTo>
                    <a:pt x="1798" y="2027"/>
                    <a:pt x="1563" y="2116"/>
                    <a:pt x="1328" y="2116"/>
                  </a:cubicBezTo>
                  <a:cubicBezTo>
                    <a:pt x="1093" y="2116"/>
                    <a:pt x="857" y="2027"/>
                    <a:pt x="679" y="1848"/>
                  </a:cubicBezTo>
                  <a:cubicBezTo>
                    <a:pt x="322" y="1491"/>
                    <a:pt x="322" y="908"/>
                    <a:pt x="679" y="551"/>
                  </a:cubicBezTo>
                  <a:cubicBezTo>
                    <a:pt x="857" y="372"/>
                    <a:pt x="1084" y="289"/>
                    <a:pt x="1334" y="289"/>
                  </a:cubicBezTo>
                  <a:close/>
                  <a:moveTo>
                    <a:pt x="1340" y="0"/>
                  </a:moveTo>
                  <a:cubicBezTo>
                    <a:pt x="1027" y="0"/>
                    <a:pt x="715" y="116"/>
                    <a:pt x="476" y="348"/>
                  </a:cubicBezTo>
                  <a:cubicBezTo>
                    <a:pt x="0" y="825"/>
                    <a:pt x="0" y="1575"/>
                    <a:pt x="476" y="2051"/>
                  </a:cubicBezTo>
                  <a:cubicBezTo>
                    <a:pt x="703" y="2277"/>
                    <a:pt x="1000" y="2396"/>
                    <a:pt x="1334" y="2396"/>
                  </a:cubicBezTo>
                  <a:cubicBezTo>
                    <a:pt x="1679" y="2396"/>
                    <a:pt x="1965" y="2277"/>
                    <a:pt x="2203" y="2051"/>
                  </a:cubicBezTo>
                  <a:cubicBezTo>
                    <a:pt x="2679" y="1575"/>
                    <a:pt x="2679" y="825"/>
                    <a:pt x="2203" y="348"/>
                  </a:cubicBezTo>
                  <a:cubicBezTo>
                    <a:pt x="1965" y="116"/>
                    <a:pt x="1652" y="0"/>
                    <a:pt x="134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321962" y="3870961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9"/>
          <p:cNvSpPr txBox="1">
            <a:spLocks noGrp="1"/>
          </p:cNvSpPr>
          <p:nvPr>
            <p:ph type="body" idx="1"/>
          </p:nvPr>
        </p:nvSpPr>
        <p:spPr>
          <a:xfrm>
            <a:off x="3632600" y="1835400"/>
            <a:ext cx="3871200" cy="21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Char char="●"/>
              <a:defRPr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929" name="Google Shape;92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30" name="Google Shape;930;p9"/>
          <p:cNvGrpSpPr/>
          <p:nvPr/>
        </p:nvGrpSpPr>
        <p:grpSpPr>
          <a:xfrm>
            <a:off x="-800105" y="2246816"/>
            <a:ext cx="1731337" cy="2735053"/>
            <a:chOff x="1878996" y="2234062"/>
            <a:chExt cx="1289060" cy="2036373"/>
          </a:xfrm>
        </p:grpSpPr>
        <p:sp>
          <p:nvSpPr>
            <p:cNvPr id="931" name="Google Shape;931;p9"/>
            <p:cNvSpPr/>
            <p:nvPr/>
          </p:nvSpPr>
          <p:spPr>
            <a:xfrm>
              <a:off x="1878996" y="2234062"/>
              <a:ext cx="1289060" cy="2036373"/>
            </a:xfrm>
            <a:custGeom>
              <a:avLst/>
              <a:gdLst/>
              <a:ahLst/>
              <a:cxnLst/>
              <a:rect l="l" t="t" r="r" b="b"/>
              <a:pathLst>
                <a:path w="33624" h="53117" extrusionOk="0">
                  <a:moveTo>
                    <a:pt x="19157" y="26515"/>
                  </a:moveTo>
                  <a:cubicBezTo>
                    <a:pt x="19657" y="26515"/>
                    <a:pt x="20110" y="26968"/>
                    <a:pt x="20110" y="27468"/>
                  </a:cubicBezTo>
                  <a:cubicBezTo>
                    <a:pt x="20086" y="28004"/>
                    <a:pt x="19669" y="28420"/>
                    <a:pt x="19157" y="28420"/>
                  </a:cubicBezTo>
                  <a:cubicBezTo>
                    <a:pt x="18645" y="28420"/>
                    <a:pt x="18205" y="27980"/>
                    <a:pt x="18205" y="27468"/>
                  </a:cubicBezTo>
                  <a:cubicBezTo>
                    <a:pt x="18205" y="26944"/>
                    <a:pt x="18633" y="26515"/>
                    <a:pt x="19157" y="26515"/>
                  </a:cubicBezTo>
                  <a:close/>
                  <a:moveTo>
                    <a:pt x="19157" y="30754"/>
                  </a:moveTo>
                  <a:cubicBezTo>
                    <a:pt x="19669" y="30754"/>
                    <a:pt x="20110" y="31195"/>
                    <a:pt x="20110" y="31707"/>
                  </a:cubicBezTo>
                  <a:cubicBezTo>
                    <a:pt x="20086" y="32230"/>
                    <a:pt x="19669" y="32659"/>
                    <a:pt x="19157" y="32659"/>
                  </a:cubicBezTo>
                  <a:cubicBezTo>
                    <a:pt x="18633" y="32659"/>
                    <a:pt x="18205" y="32230"/>
                    <a:pt x="18205" y="31707"/>
                  </a:cubicBezTo>
                  <a:cubicBezTo>
                    <a:pt x="18205" y="31195"/>
                    <a:pt x="18633" y="30754"/>
                    <a:pt x="19157" y="30754"/>
                  </a:cubicBezTo>
                  <a:close/>
                  <a:moveTo>
                    <a:pt x="19157" y="34957"/>
                  </a:moveTo>
                  <a:cubicBezTo>
                    <a:pt x="19657" y="34957"/>
                    <a:pt x="20110" y="35398"/>
                    <a:pt x="20110" y="35909"/>
                  </a:cubicBezTo>
                  <a:cubicBezTo>
                    <a:pt x="20086" y="36433"/>
                    <a:pt x="19669" y="36862"/>
                    <a:pt x="19157" y="36862"/>
                  </a:cubicBezTo>
                  <a:cubicBezTo>
                    <a:pt x="18645" y="36862"/>
                    <a:pt x="18205" y="36410"/>
                    <a:pt x="18205" y="35909"/>
                  </a:cubicBezTo>
                  <a:cubicBezTo>
                    <a:pt x="18205" y="35386"/>
                    <a:pt x="18633" y="34957"/>
                    <a:pt x="19157" y="34957"/>
                  </a:cubicBezTo>
                  <a:close/>
                  <a:moveTo>
                    <a:pt x="19157" y="39184"/>
                  </a:moveTo>
                  <a:cubicBezTo>
                    <a:pt x="19669" y="39184"/>
                    <a:pt x="20110" y="39612"/>
                    <a:pt x="20110" y="40136"/>
                  </a:cubicBezTo>
                  <a:cubicBezTo>
                    <a:pt x="20086" y="40672"/>
                    <a:pt x="19669" y="41089"/>
                    <a:pt x="19157" y="41089"/>
                  </a:cubicBezTo>
                  <a:cubicBezTo>
                    <a:pt x="18633" y="41089"/>
                    <a:pt x="18205" y="40660"/>
                    <a:pt x="18205" y="40136"/>
                  </a:cubicBezTo>
                  <a:cubicBezTo>
                    <a:pt x="18205" y="39612"/>
                    <a:pt x="18633" y="39184"/>
                    <a:pt x="19157" y="39184"/>
                  </a:cubicBezTo>
                  <a:close/>
                  <a:moveTo>
                    <a:pt x="27849" y="41589"/>
                  </a:moveTo>
                  <a:cubicBezTo>
                    <a:pt x="28396" y="41589"/>
                    <a:pt x="28825" y="42029"/>
                    <a:pt x="28825" y="42577"/>
                  </a:cubicBezTo>
                  <a:cubicBezTo>
                    <a:pt x="28825" y="43125"/>
                    <a:pt x="28396" y="43553"/>
                    <a:pt x="27849" y="43553"/>
                  </a:cubicBezTo>
                  <a:cubicBezTo>
                    <a:pt x="27289" y="43553"/>
                    <a:pt x="26861" y="43125"/>
                    <a:pt x="26861" y="42577"/>
                  </a:cubicBezTo>
                  <a:cubicBezTo>
                    <a:pt x="26861" y="42029"/>
                    <a:pt x="27289" y="41589"/>
                    <a:pt x="27849" y="41589"/>
                  </a:cubicBezTo>
                  <a:close/>
                  <a:moveTo>
                    <a:pt x="19157" y="43375"/>
                  </a:moveTo>
                  <a:cubicBezTo>
                    <a:pt x="19669" y="43375"/>
                    <a:pt x="20110" y="43815"/>
                    <a:pt x="20110" y="44327"/>
                  </a:cubicBezTo>
                  <a:cubicBezTo>
                    <a:pt x="20086" y="44863"/>
                    <a:pt x="19669" y="45280"/>
                    <a:pt x="19157" y="45280"/>
                  </a:cubicBezTo>
                  <a:cubicBezTo>
                    <a:pt x="18633" y="45280"/>
                    <a:pt x="18205" y="44851"/>
                    <a:pt x="18205" y="44327"/>
                  </a:cubicBezTo>
                  <a:cubicBezTo>
                    <a:pt x="18205" y="43815"/>
                    <a:pt x="18633" y="43375"/>
                    <a:pt x="19157" y="43375"/>
                  </a:cubicBezTo>
                  <a:close/>
                  <a:moveTo>
                    <a:pt x="32087" y="48530"/>
                  </a:moveTo>
                  <a:cubicBezTo>
                    <a:pt x="32635" y="48530"/>
                    <a:pt x="33064" y="48959"/>
                    <a:pt x="33064" y="49506"/>
                  </a:cubicBezTo>
                  <a:cubicBezTo>
                    <a:pt x="33064" y="50066"/>
                    <a:pt x="32635" y="50495"/>
                    <a:pt x="32087" y="50495"/>
                  </a:cubicBezTo>
                  <a:cubicBezTo>
                    <a:pt x="31540" y="50495"/>
                    <a:pt x="31099" y="50066"/>
                    <a:pt x="31099" y="49506"/>
                  </a:cubicBezTo>
                  <a:cubicBezTo>
                    <a:pt x="31099" y="48959"/>
                    <a:pt x="31540" y="48530"/>
                    <a:pt x="32087" y="48530"/>
                  </a:cubicBezTo>
                  <a:close/>
                  <a:moveTo>
                    <a:pt x="262" y="0"/>
                  </a:moveTo>
                  <a:cubicBezTo>
                    <a:pt x="95" y="0"/>
                    <a:pt x="0" y="119"/>
                    <a:pt x="0" y="262"/>
                  </a:cubicBezTo>
                  <a:lnTo>
                    <a:pt x="0" y="49006"/>
                  </a:lnTo>
                  <a:cubicBezTo>
                    <a:pt x="0" y="49173"/>
                    <a:pt x="119" y="49268"/>
                    <a:pt x="262" y="49268"/>
                  </a:cubicBezTo>
                  <a:cubicBezTo>
                    <a:pt x="2738" y="49316"/>
                    <a:pt x="5715" y="49340"/>
                    <a:pt x="8704" y="49340"/>
                  </a:cubicBezTo>
                  <a:cubicBezTo>
                    <a:pt x="11632" y="49340"/>
                    <a:pt x="14609" y="49340"/>
                    <a:pt x="17097" y="49304"/>
                  </a:cubicBezTo>
                  <a:lnTo>
                    <a:pt x="20729" y="52935"/>
                  </a:lnTo>
                  <a:cubicBezTo>
                    <a:pt x="20776" y="53043"/>
                    <a:pt x="20860" y="53114"/>
                    <a:pt x="20979" y="53114"/>
                  </a:cubicBezTo>
                  <a:lnTo>
                    <a:pt x="28777" y="53114"/>
                  </a:lnTo>
                  <a:cubicBezTo>
                    <a:pt x="28785" y="53116"/>
                    <a:pt x="28794" y="53117"/>
                    <a:pt x="28803" y="53117"/>
                  </a:cubicBezTo>
                  <a:cubicBezTo>
                    <a:pt x="28848" y="53117"/>
                    <a:pt x="28904" y="53092"/>
                    <a:pt x="28944" y="53043"/>
                  </a:cubicBezTo>
                  <a:lnTo>
                    <a:pt x="31242" y="50745"/>
                  </a:lnTo>
                  <a:cubicBezTo>
                    <a:pt x="31480" y="50911"/>
                    <a:pt x="31778" y="50995"/>
                    <a:pt x="32087" y="50995"/>
                  </a:cubicBezTo>
                  <a:cubicBezTo>
                    <a:pt x="32945" y="50995"/>
                    <a:pt x="33623" y="50328"/>
                    <a:pt x="33623" y="49471"/>
                  </a:cubicBezTo>
                  <a:cubicBezTo>
                    <a:pt x="33623" y="48602"/>
                    <a:pt x="32945" y="47935"/>
                    <a:pt x="32087" y="47935"/>
                  </a:cubicBezTo>
                  <a:cubicBezTo>
                    <a:pt x="31218" y="47935"/>
                    <a:pt x="30551" y="48637"/>
                    <a:pt x="30551" y="49471"/>
                  </a:cubicBezTo>
                  <a:cubicBezTo>
                    <a:pt x="30551" y="49804"/>
                    <a:pt x="30659" y="50102"/>
                    <a:pt x="30837" y="50364"/>
                  </a:cubicBezTo>
                  <a:lnTo>
                    <a:pt x="28635" y="52566"/>
                  </a:lnTo>
                  <a:lnTo>
                    <a:pt x="21098" y="52566"/>
                  </a:lnTo>
                  <a:lnTo>
                    <a:pt x="17383" y="48840"/>
                  </a:lnTo>
                  <a:cubicBezTo>
                    <a:pt x="17327" y="48784"/>
                    <a:pt x="17256" y="48764"/>
                    <a:pt x="17194" y="48764"/>
                  </a:cubicBezTo>
                  <a:cubicBezTo>
                    <a:pt x="17177" y="48764"/>
                    <a:pt x="17160" y="48766"/>
                    <a:pt x="17145" y="48768"/>
                  </a:cubicBezTo>
                  <a:cubicBezTo>
                    <a:pt x="14698" y="48804"/>
                    <a:pt x="11772" y="48822"/>
                    <a:pt x="8848" y="48822"/>
                  </a:cubicBezTo>
                  <a:cubicBezTo>
                    <a:pt x="5923" y="48822"/>
                    <a:pt x="3000" y="48804"/>
                    <a:pt x="560" y="48768"/>
                  </a:cubicBezTo>
                  <a:lnTo>
                    <a:pt x="560" y="44649"/>
                  </a:lnTo>
                  <a:lnTo>
                    <a:pt x="17681" y="44649"/>
                  </a:lnTo>
                  <a:cubicBezTo>
                    <a:pt x="17824" y="45327"/>
                    <a:pt x="18455" y="45863"/>
                    <a:pt x="19169" y="45863"/>
                  </a:cubicBezTo>
                  <a:cubicBezTo>
                    <a:pt x="19991" y="45863"/>
                    <a:pt x="20681" y="45161"/>
                    <a:pt x="20681" y="44351"/>
                  </a:cubicBezTo>
                  <a:cubicBezTo>
                    <a:pt x="20681" y="43529"/>
                    <a:pt x="19991" y="42827"/>
                    <a:pt x="19169" y="42827"/>
                  </a:cubicBezTo>
                  <a:cubicBezTo>
                    <a:pt x="18443" y="42827"/>
                    <a:pt x="17812" y="43363"/>
                    <a:pt x="17681" y="44077"/>
                  </a:cubicBezTo>
                  <a:lnTo>
                    <a:pt x="548" y="44077"/>
                  </a:lnTo>
                  <a:lnTo>
                    <a:pt x="548" y="40410"/>
                  </a:lnTo>
                  <a:lnTo>
                    <a:pt x="17645" y="40410"/>
                  </a:lnTo>
                  <a:cubicBezTo>
                    <a:pt x="17788" y="41124"/>
                    <a:pt x="18407" y="41660"/>
                    <a:pt x="19133" y="41660"/>
                  </a:cubicBezTo>
                  <a:cubicBezTo>
                    <a:pt x="19955" y="41660"/>
                    <a:pt x="20657" y="40970"/>
                    <a:pt x="20657" y="40148"/>
                  </a:cubicBezTo>
                  <a:cubicBezTo>
                    <a:pt x="20657" y="39327"/>
                    <a:pt x="19955" y="38624"/>
                    <a:pt x="19133" y="38624"/>
                  </a:cubicBezTo>
                  <a:cubicBezTo>
                    <a:pt x="18419" y="38624"/>
                    <a:pt x="17800" y="39148"/>
                    <a:pt x="17645" y="39850"/>
                  </a:cubicBezTo>
                  <a:lnTo>
                    <a:pt x="536" y="39850"/>
                  </a:lnTo>
                  <a:lnTo>
                    <a:pt x="536" y="36219"/>
                  </a:lnTo>
                  <a:lnTo>
                    <a:pt x="17645" y="36219"/>
                  </a:lnTo>
                  <a:cubicBezTo>
                    <a:pt x="17788" y="36933"/>
                    <a:pt x="18407" y="37469"/>
                    <a:pt x="19133" y="37469"/>
                  </a:cubicBezTo>
                  <a:cubicBezTo>
                    <a:pt x="19955" y="37469"/>
                    <a:pt x="20657" y="36767"/>
                    <a:pt x="20657" y="35945"/>
                  </a:cubicBezTo>
                  <a:cubicBezTo>
                    <a:pt x="20657" y="35136"/>
                    <a:pt x="19955" y="34433"/>
                    <a:pt x="19133" y="34433"/>
                  </a:cubicBezTo>
                  <a:cubicBezTo>
                    <a:pt x="18419" y="34433"/>
                    <a:pt x="17800" y="34957"/>
                    <a:pt x="17645" y="35648"/>
                  </a:cubicBezTo>
                  <a:lnTo>
                    <a:pt x="536" y="35648"/>
                  </a:lnTo>
                  <a:lnTo>
                    <a:pt x="536" y="31992"/>
                  </a:lnTo>
                  <a:lnTo>
                    <a:pt x="17645" y="31992"/>
                  </a:lnTo>
                  <a:cubicBezTo>
                    <a:pt x="17788" y="32707"/>
                    <a:pt x="18407" y="33242"/>
                    <a:pt x="19133" y="33242"/>
                  </a:cubicBezTo>
                  <a:cubicBezTo>
                    <a:pt x="19955" y="33242"/>
                    <a:pt x="20657" y="32540"/>
                    <a:pt x="20657" y="31718"/>
                  </a:cubicBezTo>
                  <a:cubicBezTo>
                    <a:pt x="20657" y="30909"/>
                    <a:pt x="19955" y="30206"/>
                    <a:pt x="19133" y="30206"/>
                  </a:cubicBezTo>
                  <a:cubicBezTo>
                    <a:pt x="18419" y="30206"/>
                    <a:pt x="17800" y="30730"/>
                    <a:pt x="17645" y="31421"/>
                  </a:cubicBezTo>
                  <a:lnTo>
                    <a:pt x="548" y="31421"/>
                  </a:lnTo>
                  <a:lnTo>
                    <a:pt x="548" y="27789"/>
                  </a:lnTo>
                  <a:lnTo>
                    <a:pt x="17669" y="27789"/>
                  </a:lnTo>
                  <a:cubicBezTo>
                    <a:pt x="17800" y="28504"/>
                    <a:pt x="18419" y="29040"/>
                    <a:pt x="19157" y="29040"/>
                  </a:cubicBezTo>
                  <a:cubicBezTo>
                    <a:pt x="19967" y="29040"/>
                    <a:pt x="20669" y="28349"/>
                    <a:pt x="20669" y="27528"/>
                  </a:cubicBezTo>
                  <a:cubicBezTo>
                    <a:pt x="20669" y="26706"/>
                    <a:pt x="19967" y="26004"/>
                    <a:pt x="19157" y="26004"/>
                  </a:cubicBezTo>
                  <a:cubicBezTo>
                    <a:pt x="18443" y="26004"/>
                    <a:pt x="17812" y="26527"/>
                    <a:pt x="17669" y="27230"/>
                  </a:cubicBezTo>
                  <a:lnTo>
                    <a:pt x="536" y="27230"/>
                  </a:lnTo>
                  <a:lnTo>
                    <a:pt x="524" y="536"/>
                  </a:lnTo>
                  <a:lnTo>
                    <a:pt x="26634" y="536"/>
                  </a:lnTo>
                  <a:lnTo>
                    <a:pt x="27623" y="1512"/>
                  </a:lnTo>
                  <a:lnTo>
                    <a:pt x="27623" y="41029"/>
                  </a:lnTo>
                  <a:cubicBezTo>
                    <a:pt x="26872" y="41148"/>
                    <a:pt x="26325" y="41791"/>
                    <a:pt x="26325" y="42529"/>
                  </a:cubicBezTo>
                  <a:cubicBezTo>
                    <a:pt x="26325" y="43399"/>
                    <a:pt x="27027" y="44065"/>
                    <a:pt x="27861" y="44065"/>
                  </a:cubicBezTo>
                  <a:cubicBezTo>
                    <a:pt x="28682" y="44065"/>
                    <a:pt x="29385" y="43399"/>
                    <a:pt x="29385" y="42529"/>
                  </a:cubicBezTo>
                  <a:cubicBezTo>
                    <a:pt x="29385" y="41791"/>
                    <a:pt x="28849" y="41172"/>
                    <a:pt x="28170" y="41041"/>
                  </a:cubicBezTo>
                  <a:lnTo>
                    <a:pt x="28170" y="1393"/>
                  </a:lnTo>
                  <a:cubicBezTo>
                    <a:pt x="28170" y="1322"/>
                    <a:pt x="28123" y="1227"/>
                    <a:pt x="28099" y="1203"/>
                  </a:cubicBezTo>
                  <a:lnTo>
                    <a:pt x="26968" y="72"/>
                  </a:lnTo>
                  <a:cubicBezTo>
                    <a:pt x="26920" y="24"/>
                    <a:pt x="26849" y="0"/>
                    <a:pt x="26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1972540" y="2332551"/>
              <a:ext cx="932138" cy="1791281"/>
            </a:xfrm>
            <a:custGeom>
              <a:avLst/>
              <a:gdLst/>
              <a:ahLst/>
              <a:cxnLst/>
              <a:rect l="l" t="t" r="r" b="b"/>
              <a:pathLst>
                <a:path w="24314" h="46724" extrusionOk="0">
                  <a:moveTo>
                    <a:pt x="22789" y="41639"/>
                  </a:moveTo>
                  <a:cubicBezTo>
                    <a:pt x="23337" y="41663"/>
                    <a:pt x="23766" y="42092"/>
                    <a:pt x="23766" y="42627"/>
                  </a:cubicBezTo>
                  <a:cubicBezTo>
                    <a:pt x="23766" y="43175"/>
                    <a:pt x="23337" y="43604"/>
                    <a:pt x="22789" y="43604"/>
                  </a:cubicBezTo>
                  <a:cubicBezTo>
                    <a:pt x="22230" y="43604"/>
                    <a:pt x="21801" y="43175"/>
                    <a:pt x="21801" y="42627"/>
                  </a:cubicBezTo>
                  <a:cubicBezTo>
                    <a:pt x="21801" y="42080"/>
                    <a:pt x="22230" y="41639"/>
                    <a:pt x="22789" y="41639"/>
                  </a:cubicBezTo>
                  <a:close/>
                  <a:moveTo>
                    <a:pt x="20194" y="44235"/>
                  </a:moveTo>
                  <a:cubicBezTo>
                    <a:pt x="20742" y="44235"/>
                    <a:pt x="21182" y="44663"/>
                    <a:pt x="21182" y="45211"/>
                  </a:cubicBezTo>
                  <a:cubicBezTo>
                    <a:pt x="21182" y="45771"/>
                    <a:pt x="20742" y="46199"/>
                    <a:pt x="20194" y="46199"/>
                  </a:cubicBezTo>
                  <a:cubicBezTo>
                    <a:pt x="19646" y="46199"/>
                    <a:pt x="19218" y="45771"/>
                    <a:pt x="19218" y="45211"/>
                  </a:cubicBezTo>
                  <a:cubicBezTo>
                    <a:pt x="19218" y="44663"/>
                    <a:pt x="19646" y="44235"/>
                    <a:pt x="20194" y="44235"/>
                  </a:cubicBezTo>
                  <a:close/>
                  <a:moveTo>
                    <a:pt x="21675" y="1"/>
                  </a:moveTo>
                  <a:cubicBezTo>
                    <a:pt x="21622" y="1"/>
                    <a:pt x="21569" y="19"/>
                    <a:pt x="21515" y="51"/>
                  </a:cubicBezTo>
                  <a:lnTo>
                    <a:pt x="858" y="51"/>
                  </a:lnTo>
                  <a:cubicBezTo>
                    <a:pt x="382" y="51"/>
                    <a:pt x="1" y="432"/>
                    <a:pt x="1" y="908"/>
                  </a:cubicBezTo>
                  <a:lnTo>
                    <a:pt x="1" y="2325"/>
                  </a:lnTo>
                  <a:cubicBezTo>
                    <a:pt x="1" y="2801"/>
                    <a:pt x="382" y="3182"/>
                    <a:pt x="858" y="3182"/>
                  </a:cubicBezTo>
                  <a:lnTo>
                    <a:pt x="18979" y="3182"/>
                  </a:lnTo>
                  <a:lnTo>
                    <a:pt x="19908" y="4123"/>
                  </a:lnTo>
                  <a:lnTo>
                    <a:pt x="19908" y="43687"/>
                  </a:lnTo>
                  <a:cubicBezTo>
                    <a:pt x="19182" y="43818"/>
                    <a:pt x="18658" y="44461"/>
                    <a:pt x="18658" y="45187"/>
                  </a:cubicBezTo>
                  <a:cubicBezTo>
                    <a:pt x="18658" y="46044"/>
                    <a:pt x="19360" y="46723"/>
                    <a:pt x="20194" y="46723"/>
                  </a:cubicBezTo>
                  <a:cubicBezTo>
                    <a:pt x="21015" y="46723"/>
                    <a:pt x="21730" y="46044"/>
                    <a:pt x="21730" y="45187"/>
                  </a:cubicBezTo>
                  <a:cubicBezTo>
                    <a:pt x="21730" y="44413"/>
                    <a:pt x="21194" y="43806"/>
                    <a:pt x="20480" y="43687"/>
                  </a:cubicBezTo>
                  <a:lnTo>
                    <a:pt x="20480" y="4004"/>
                  </a:lnTo>
                  <a:cubicBezTo>
                    <a:pt x="20480" y="3932"/>
                    <a:pt x="20432" y="3837"/>
                    <a:pt x="20408" y="3813"/>
                  </a:cubicBezTo>
                  <a:lnTo>
                    <a:pt x="19277" y="2682"/>
                  </a:lnTo>
                  <a:cubicBezTo>
                    <a:pt x="19216" y="2621"/>
                    <a:pt x="19150" y="2594"/>
                    <a:pt x="19083" y="2594"/>
                  </a:cubicBezTo>
                  <a:cubicBezTo>
                    <a:pt x="19033" y="2594"/>
                    <a:pt x="18983" y="2609"/>
                    <a:pt x="18932" y="2634"/>
                  </a:cubicBezTo>
                  <a:lnTo>
                    <a:pt x="858" y="2634"/>
                  </a:lnTo>
                  <a:cubicBezTo>
                    <a:pt x="703" y="2634"/>
                    <a:pt x="549" y="2515"/>
                    <a:pt x="549" y="2325"/>
                  </a:cubicBezTo>
                  <a:lnTo>
                    <a:pt x="549" y="908"/>
                  </a:lnTo>
                  <a:cubicBezTo>
                    <a:pt x="549" y="741"/>
                    <a:pt x="668" y="598"/>
                    <a:pt x="858" y="598"/>
                  </a:cubicBezTo>
                  <a:lnTo>
                    <a:pt x="21563" y="598"/>
                  </a:lnTo>
                  <a:lnTo>
                    <a:pt x="22504" y="1539"/>
                  </a:lnTo>
                  <a:lnTo>
                    <a:pt x="22504" y="41091"/>
                  </a:lnTo>
                  <a:cubicBezTo>
                    <a:pt x="21789" y="41211"/>
                    <a:pt x="21253" y="41818"/>
                    <a:pt x="21253" y="42592"/>
                  </a:cubicBezTo>
                  <a:cubicBezTo>
                    <a:pt x="21253" y="43461"/>
                    <a:pt x="21956" y="44128"/>
                    <a:pt x="22789" y="44128"/>
                  </a:cubicBezTo>
                  <a:cubicBezTo>
                    <a:pt x="23647" y="44128"/>
                    <a:pt x="24313" y="43461"/>
                    <a:pt x="24313" y="42592"/>
                  </a:cubicBezTo>
                  <a:cubicBezTo>
                    <a:pt x="24313" y="41842"/>
                    <a:pt x="23766" y="41222"/>
                    <a:pt x="23063" y="41091"/>
                  </a:cubicBezTo>
                  <a:lnTo>
                    <a:pt x="23063" y="1408"/>
                  </a:lnTo>
                  <a:cubicBezTo>
                    <a:pt x="23063" y="1337"/>
                    <a:pt x="23028" y="1253"/>
                    <a:pt x="22992" y="1217"/>
                  </a:cubicBezTo>
                  <a:lnTo>
                    <a:pt x="21861" y="86"/>
                  </a:lnTo>
                  <a:cubicBezTo>
                    <a:pt x="21802" y="27"/>
                    <a:pt x="21739" y="1"/>
                    <a:pt x="2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2588316" y="3263808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588316" y="3424480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588316" y="3585613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5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5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164265" y="2721102"/>
              <a:ext cx="301294" cy="227801"/>
            </a:xfrm>
            <a:custGeom>
              <a:avLst/>
              <a:gdLst/>
              <a:ahLst/>
              <a:cxnLst/>
              <a:rect l="l" t="t" r="r" b="b"/>
              <a:pathLst>
                <a:path w="7859" h="5942" extrusionOk="0">
                  <a:moveTo>
                    <a:pt x="6954" y="560"/>
                  </a:moveTo>
                  <a:cubicBezTo>
                    <a:pt x="7144" y="560"/>
                    <a:pt x="7275" y="703"/>
                    <a:pt x="7275" y="893"/>
                  </a:cubicBezTo>
                  <a:lnTo>
                    <a:pt x="7275" y="5048"/>
                  </a:lnTo>
                  <a:cubicBezTo>
                    <a:pt x="7275" y="5239"/>
                    <a:pt x="7144" y="5370"/>
                    <a:pt x="6954" y="5370"/>
                  </a:cubicBezTo>
                  <a:lnTo>
                    <a:pt x="882" y="5370"/>
                  </a:lnTo>
                  <a:cubicBezTo>
                    <a:pt x="679" y="5370"/>
                    <a:pt x="548" y="5239"/>
                    <a:pt x="548" y="5048"/>
                  </a:cubicBezTo>
                  <a:lnTo>
                    <a:pt x="548" y="893"/>
                  </a:lnTo>
                  <a:cubicBezTo>
                    <a:pt x="548" y="703"/>
                    <a:pt x="679" y="560"/>
                    <a:pt x="882" y="560"/>
                  </a:cubicBezTo>
                  <a:close/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5048"/>
                  </a:lnTo>
                  <a:cubicBezTo>
                    <a:pt x="0" y="5537"/>
                    <a:pt x="405" y="5941"/>
                    <a:pt x="893" y="5941"/>
                  </a:cubicBezTo>
                  <a:lnTo>
                    <a:pt x="6966" y="5941"/>
                  </a:lnTo>
                  <a:cubicBezTo>
                    <a:pt x="7454" y="5941"/>
                    <a:pt x="7859" y="5537"/>
                    <a:pt x="7859" y="5048"/>
                  </a:cubicBezTo>
                  <a:lnTo>
                    <a:pt x="7859" y="893"/>
                  </a:lnTo>
                  <a:cubicBezTo>
                    <a:pt x="7859" y="393"/>
                    <a:pt x="7454" y="0"/>
                    <a:pt x="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038288" y="2597387"/>
              <a:ext cx="552328" cy="477954"/>
            </a:xfrm>
            <a:custGeom>
              <a:avLst/>
              <a:gdLst/>
              <a:ahLst/>
              <a:cxnLst/>
              <a:rect l="l" t="t" r="r" b="b"/>
              <a:pathLst>
                <a:path w="14407" h="12467" extrusionOk="0">
                  <a:moveTo>
                    <a:pt x="4322" y="548"/>
                  </a:moveTo>
                  <a:cubicBezTo>
                    <a:pt x="4441" y="548"/>
                    <a:pt x="4513" y="620"/>
                    <a:pt x="4513" y="739"/>
                  </a:cubicBezTo>
                  <a:lnTo>
                    <a:pt x="4513" y="1560"/>
                  </a:lnTo>
                  <a:lnTo>
                    <a:pt x="4132" y="1560"/>
                  </a:lnTo>
                  <a:lnTo>
                    <a:pt x="4132" y="739"/>
                  </a:lnTo>
                  <a:cubicBezTo>
                    <a:pt x="4132" y="620"/>
                    <a:pt x="4203" y="548"/>
                    <a:pt x="4322" y="548"/>
                  </a:cubicBezTo>
                  <a:close/>
                  <a:moveTo>
                    <a:pt x="6251" y="548"/>
                  </a:moveTo>
                  <a:cubicBezTo>
                    <a:pt x="6358" y="548"/>
                    <a:pt x="6442" y="620"/>
                    <a:pt x="6442" y="739"/>
                  </a:cubicBezTo>
                  <a:lnTo>
                    <a:pt x="6442" y="1560"/>
                  </a:lnTo>
                  <a:lnTo>
                    <a:pt x="6049" y="1560"/>
                  </a:lnTo>
                  <a:lnTo>
                    <a:pt x="6049" y="739"/>
                  </a:lnTo>
                  <a:cubicBezTo>
                    <a:pt x="6049" y="620"/>
                    <a:pt x="6132" y="548"/>
                    <a:pt x="6251" y="548"/>
                  </a:cubicBezTo>
                  <a:close/>
                  <a:moveTo>
                    <a:pt x="8168" y="548"/>
                  </a:moveTo>
                  <a:cubicBezTo>
                    <a:pt x="8287" y="548"/>
                    <a:pt x="8359" y="620"/>
                    <a:pt x="8359" y="739"/>
                  </a:cubicBezTo>
                  <a:lnTo>
                    <a:pt x="8359" y="1560"/>
                  </a:lnTo>
                  <a:lnTo>
                    <a:pt x="7978" y="1560"/>
                  </a:lnTo>
                  <a:lnTo>
                    <a:pt x="7978" y="739"/>
                  </a:lnTo>
                  <a:cubicBezTo>
                    <a:pt x="7978" y="620"/>
                    <a:pt x="8049" y="548"/>
                    <a:pt x="8168" y="548"/>
                  </a:cubicBezTo>
                  <a:close/>
                  <a:moveTo>
                    <a:pt x="10085" y="548"/>
                  </a:moveTo>
                  <a:cubicBezTo>
                    <a:pt x="10204" y="548"/>
                    <a:pt x="10275" y="620"/>
                    <a:pt x="10275" y="739"/>
                  </a:cubicBezTo>
                  <a:lnTo>
                    <a:pt x="10275" y="1560"/>
                  </a:lnTo>
                  <a:lnTo>
                    <a:pt x="9894" y="1560"/>
                  </a:lnTo>
                  <a:lnTo>
                    <a:pt x="9894" y="739"/>
                  </a:lnTo>
                  <a:cubicBezTo>
                    <a:pt x="9894" y="620"/>
                    <a:pt x="9966" y="548"/>
                    <a:pt x="10085" y="548"/>
                  </a:cubicBezTo>
                  <a:close/>
                  <a:moveTo>
                    <a:pt x="13657" y="4073"/>
                  </a:moveTo>
                  <a:cubicBezTo>
                    <a:pt x="13776" y="4073"/>
                    <a:pt x="13847" y="4156"/>
                    <a:pt x="13847" y="4275"/>
                  </a:cubicBezTo>
                  <a:cubicBezTo>
                    <a:pt x="13847" y="4382"/>
                    <a:pt x="13776" y="4465"/>
                    <a:pt x="13657" y="4465"/>
                  </a:cubicBezTo>
                  <a:lnTo>
                    <a:pt x="12800" y="4465"/>
                  </a:lnTo>
                  <a:lnTo>
                    <a:pt x="12800" y="4073"/>
                  </a:lnTo>
                  <a:close/>
                  <a:moveTo>
                    <a:pt x="1620" y="4120"/>
                  </a:moveTo>
                  <a:lnTo>
                    <a:pt x="1620" y="4513"/>
                  </a:lnTo>
                  <a:lnTo>
                    <a:pt x="798" y="4513"/>
                  </a:lnTo>
                  <a:cubicBezTo>
                    <a:pt x="679" y="4513"/>
                    <a:pt x="608" y="4430"/>
                    <a:pt x="608" y="4311"/>
                  </a:cubicBezTo>
                  <a:cubicBezTo>
                    <a:pt x="608" y="4192"/>
                    <a:pt x="679" y="4120"/>
                    <a:pt x="798" y="4120"/>
                  </a:cubicBezTo>
                  <a:close/>
                  <a:moveTo>
                    <a:pt x="13657" y="6001"/>
                  </a:moveTo>
                  <a:cubicBezTo>
                    <a:pt x="13776" y="6001"/>
                    <a:pt x="13847" y="6073"/>
                    <a:pt x="13847" y="6192"/>
                  </a:cubicBezTo>
                  <a:cubicBezTo>
                    <a:pt x="13847" y="6311"/>
                    <a:pt x="13776" y="6382"/>
                    <a:pt x="13657" y="6382"/>
                  </a:cubicBezTo>
                  <a:lnTo>
                    <a:pt x="12800" y="6382"/>
                  </a:lnTo>
                  <a:lnTo>
                    <a:pt x="12800" y="6001"/>
                  </a:lnTo>
                  <a:close/>
                  <a:moveTo>
                    <a:pt x="1620" y="6037"/>
                  </a:moveTo>
                  <a:lnTo>
                    <a:pt x="1620" y="6430"/>
                  </a:lnTo>
                  <a:lnTo>
                    <a:pt x="798" y="6430"/>
                  </a:lnTo>
                  <a:cubicBezTo>
                    <a:pt x="679" y="6430"/>
                    <a:pt x="608" y="6359"/>
                    <a:pt x="608" y="6240"/>
                  </a:cubicBezTo>
                  <a:cubicBezTo>
                    <a:pt x="608" y="6120"/>
                    <a:pt x="679" y="6037"/>
                    <a:pt x="798" y="6037"/>
                  </a:cubicBezTo>
                  <a:close/>
                  <a:moveTo>
                    <a:pt x="1620" y="7918"/>
                  </a:moveTo>
                  <a:lnTo>
                    <a:pt x="1620" y="8299"/>
                  </a:lnTo>
                  <a:lnTo>
                    <a:pt x="798" y="8299"/>
                  </a:lnTo>
                  <a:cubicBezTo>
                    <a:pt x="679" y="8299"/>
                    <a:pt x="608" y="8228"/>
                    <a:pt x="608" y="8109"/>
                  </a:cubicBezTo>
                  <a:cubicBezTo>
                    <a:pt x="608" y="7990"/>
                    <a:pt x="679" y="7918"/>
                    <a:pt x="798" y="7918"/>
                  </a:cubicBezTo>
                  <a:close/>
                  <a:moveTo>
                    <a:pt x="13657" y="7918"/>
                  </a:moveTo>
                  <a:cubicBezTo>
                    <a:pt x="13776" y="7918"/>
                    <a:pt x="13847" y="7990"/>
                    <a:pt x="13847" y="8109"/>
                  </a:cubicBezTo>
                  <a:cubicBezTo>
                    <a:pt x="13847" y="8228"/>
                    <a:pt x="13776" y="8299"/>
                    <a:pt x="13657" y="8299"/>
                  </a:cubicBezTo>
                  <a:lnTo>
                    <a:pt x="12800" y="8299"/>
                  </a:lnTo>
                  <a:lnTo>
                    <a:pt x="12800" y="7918"/>
                  </a:lnTo>
                  <a:close/>
                  <a:moveTo>
                    <a:pt x="11323" y="2144"/>
                  </a:moveTo>
                  <a:cubicBezTo>
                    <a:pt x="11823" y="2144"/>
                    <a:pt x="12228" y="2572"/>
                    <a:pt x="12228" y="3049"/>
                  </a:cubicBezTo>
                  <a:lnTo>
                    <a:pt x="12228" y="3525"/>
                  </a:lnTo>
                  <a:lnTo>
                    <a:pt x="12228" y="5013"/>
                  </a:lnTo>
                  <a:lnTo>
                    <a:pt x="12228" y="5442"/>
                  </a:lnTo>
                  <a:lnTo>
                    <a:pt x="12240" y="5442"/>
                  </a:lnTo>
                  <a:lnTo>
                    <a:pt x="12240" y="6930"/>
                  </a:lnTo>
                  <a:lnTo>
                    <a:pt x="12240" y="7359"/>
                  </a:lnTo>
                  <a:lnTo>
                    <a:pt x="12240" y="8847"/>
                  </a:lnTo>
                  <a:lnTo>
                    <a:pt x="12240" y="9407"/>
                  </a:lnTo>
                  <a:cubicBezTo>
                    <a:pt x="12240" y="9907"/>
                    <a:pt x="11811" y="10311"/>
                    <a:pt x="11335" y="10311"/>
                  </a:cubicBezTo>
                  <a:lnTo>
                    <a:pt x="3060" y="10311"/>
                  </a:lnTo>
                  <a:cubicBezTo>
                    <a:pt x="2560" y="10311"/>
                    <a:pt x="2155" y="9883"/>
                    <a:pt x="2155" y="9407"/>
                  </a:cubicBezTo>
                  <a:lnTo>
                    <a:pt x="2155" y="8847"/>
                  </a:lnTo>
                  <a:lnTo>
                    <a:pt x="2155" y="7359"/>
                  </a:lnTo>
                  <a:lnTo>
                    <a:pt x="2155" y="6930"/>
                  </a:lnTo>
                  <a:lnTo>
                    <a:pt x="2155" y="5442"/>
                  </a:lnTo>
                  <a:lnTo>
                    <a:pt x="2155" y="5013"/>
                  </a:lnTo>
                  <a:lnTo>
                    <a:pt x="2155" y="3525"/>
                  </a:lnTo>
                  <a:lnTo>
                    <a:pt x="2155" y="3049"/>
                  </a:lnTo>
                  <a:cubicBezTo>
                    <a:pt x="2155" y="2537"/>
                    <a:pt x="2584" y="2144"/>
                    <a:pt x="3060" y="2144"/>
                  </a:cubicBezTo>
                  <a:close/>
                  <a:moveTo>
                    <a:pt x="4525" y="10895"/>
                  </a:moveTo>
                  <a:lnTo>
                    <a:pt x="4525" y="11752"/>
                  </a:lnTo>
                  <a:lnTo>
                    <a:pt x="4513" y="11752"/>
                  </a:lnTo>
                  <a:cubicBezTo>
                    <a:pt x="4513" y="11871"/>
                    <a:pt x="4441" y="11955"/>
                    <a:pt x="4322" y="11955"/>
                  </a:cubicBezTo>
                  <a:cubicBezTo>
                    <a:pt x="4203" y="11955"/>
                    <a:pt x="4132" y="11871"/>
                    <a:pt x="4132" y="11752"/>
                  </a:cubicBezTo>
                  <a:lnTo>
                    <a:pt x="4132" y="10895"/>
                  </a:lnTo>
                  <a:close/>
                  <a:moveTo>
                    <a:pt x="6442" y="10895"/>
                  </a:moveTo>
                  <a:lnTo>
                    <a:pt x="6442" y="11752"/>
                  </a:lnTo>
                  <a:cubicBezTo>
                    <a:pt x="6442" y="11871"/>
                    <a:pt x="6370" y="11955"/>
                    <a:pt x="6251" y="11955"/>
                  </a:cubicBezTo>
                  <a:cubicBezTo>
                    <a:pt x="6132" y="11955"/>
                    <a:pt x="6049" y="11871"/>
                    <a:pt x="6049" y="11752"/>
                  </a:cubicBezTo>
                  <a:lnTo>
                    <a:pt x="6049" y="10895"/>
                  </a:lnTo>
                  <a:close/>
                  <a:moveTo>
                    <a:pt x="8359" y="10895"/>
                  </a:moveTo>
                  <a:lnTo>
                    <a:pt x="8359" y="11752"/>
                  </a:lnTo>
                  <a:cubicBezTo>
                    <a:pt x="8359" y="11871"/>
                    <a:pt x="8287" y="11955"/>
                    <a:pt x="8168" y="11955"/>
                  </a:cubicBezTo>
                  <a:cubicBezTo>
                    <a:pt x="8049" y="11955"/>
                    <a:pt x="7978" y="11871"/>
                    <a:pt x="7978" y="11752"/>
                  </a:cubicBezTo>
                  <a:lnTo>
                    <a:pt x="7978" y="10895"/>
                  </a:lnTo>
                  <a:close/>
                  <a:moveTo>
                    <a:pt x="10275" y="10895"/>
                  </a:moveTo>
                  <a:lnTo>
                    <a:pt x="10275" y="11752"/>
                  </a:lnTo>
                  <a:cubicBezTo>
                    <a:pt x="10275" y="11871"/>
                    <a:pt x="10204" y="11955"/>
                    <a:pt x="10085" y="11955"/>
                  </a:cubicBezTo>
                  <a:cubicBezTo>
                    <a:pt x="9966" y="11955"/>
                    <a:pt x="9894" y="11871"/>
                    <a:pt x="9894" y="11752"/>
                  </a:cubicBezTo>
                  <a:lnTo>
                    <a:pt x="9894" y="10895"/>
                  </a:lnTo>
                  <a:close/>
                  <a:moveTo>
                    <a:pt x="4346" y="1"/>
                  </a:moveTo>
                  <a:cubicBezTo>
                    <a:pt x="3906" y="1"/>
                    <a:pt x="3596" y="358"/>
                    <a:pt x="3596" y="739"/>
                  </a:cubicBezTo>
                  <a:lnTo>
                    <a:pt x="3596" y="1560"/>
                  </a:lnTo>
                  <a:lnTo>
                    <a:pt x="3060" y="1560"/>
                  </a:lnTo>
                  <a:cubicBezTo>
                    <a:pt x="2239" y="1560"/>
                    <a:pt x="1608" y="2227"/>
                    <a:pt x="1608" y="3025"/>
                  </a:cubicBezTo>
                  <a:lnTo>
                    <a:pt x="1608" y="3525"/>
                  </a:lnTo>
                  <a:lnTo>
                    <a:pt x="739" y="3525"/>
                  </a:lnTo>
                  <a:cubicBezTo>
                    <a:pt x="310" y="3525"/>
                    <a:pt x="0" y="3882"/>
                    <a:pt x="0" y="4275"/>
                  </a:cubicBezTo>
                  <a:cubicBezTo>
                    <a:pt x="0" y="4704"/>
                    <a:pt x="358" y="5013"/>
                    <a:pt x="739" y="5013"/>
                  </a:cubicBezTo>
                  <a:lnTo>
                    <a:pt x="1608" y="5013"/>
                  </a:lnTo>
                  <a:lnTo>
                    <a:pt x="1608" y="5442"/>
                  </a:lnTo>
                  <a:lnTo>
                    <a:pt x="739" y="5442"/>
                  </a:lnTo>
                  <a:cubicBezTo>
                    <a:pt x="310" y="5442"/>
                    <a:pt x="0" y="5799"/>
                    <a:pt x="0" y="6192"/>
                  </a:cubicBezTo>
                  <a:cubicBezTo>
                    <a:pt x="0" y="6621"/>
                    <a:pt x="358" y="6930"/>
                    <a:pt x="739" y="6930"/>
                  </a:cubicBezTo>
                  <a:lnTo>
                    <a:pt x="1608" y="6930"/>
                  </a:lnTo>
                  <a:lnTo>
                    <a:pt x="1608" y="7359"/>
                  </a:lnTo>
                  <a:lnTo>
                    <a:pt x="739" y="7359"/>
                  </a:lnTo>
                  <a:cubicBezTo>
                    <a:pt x="310" y="7359"/>
                    <a:pt x="0" y="7716"/>
                    <a:pt x="0" y="8109"/>
                  </a:cubicBezTo>
                  <a:cubicBezTo>
                    <a:pt x="0" y="8537"/>
                    <a:pt x="358" y="8847"/>
                    <a:pt x="739" y="8847"/>
                  </a:cubicBezTo>
                  <a:lnTo>
                    <a:pt x="1608" y="8847"/>
                  </a:lnTo>
                  <a:lnTo>
                    <a:pt x="1608" y="9359"/>
                  </a:lnTo>
                  <a:cubicBezTo>
                    <a:pt x="1608" y="10180"/>
                    <a:pt x="2274" y="10812"/>
                    <a:pt x="3060" y="10812"/>
                  </a:cubicBezTo>
                  <a:lnTo>
                    <a:pt x="3572" y="10812"/>
                  </a:lnTo>
                  <a:lnTo>
                    <a:pt x="3572" y="11728"/>
                  </a:lnTo>
                  <a:cubicBezTo>
                    <a:pt x="3572" y="12157"/>
                    <a:pt x="3917" y="12466"/>
                    <a:pt x="4310" y="12466"/>
                  </a:cubicBezTo>
                  <a:cubicBezTo>
                    <a:pt x="4739" y="12466"/>
                    <a:pt x="5060" y="12157"/>
                    <a:pt x="5060" y="11728"/>
                  </a:cubicBezTo>
                  <a:lnTo>
                    <a:pt x="5060" y="10812"/>
                  </a:lnTo>
                  <a:lnTo>
                    <a:pt x="5489" y="10812"/>
                  </a:lnTo>
                  <a:lnTo>
                    <a:pt x="5489" y="11728"/>
                  </a:lnTo>
                  <a:cubicBezTo>
                    <a:pt x="5489" y="12157"/>
                    <a:pt x="5846" y="12466"/>
                    <a:pt x="6227" y="12466"/>
                  </a:cubicBezTo>
                  <a:cubicBezTo>
                    <a:pt x="6620" y="12466"/>
                    <a:pt x="6977" y="12157"/>
                    <a:pt x="6977" y="11728"/>
                  </a:cubicBezTo>
                  <a:lnTo>
                    <a:pt x="6977" y="10812"/>
                  </a:lnTo>
                  <a:lnTo>
                    <a:pt x="7406" y="10812"/>
                  </a:lnTo>
                  <a:lnTo>
                    <a:pt x="7406" y="11728"/>
                  </a:lnTo>
                  <a:cubicBezTo>
                    <a:pt x="7406" y="12157"/>
                    <a:pt x="7763" y="12466"/>
                    <a:pt x="8144" y="12466"/>
                  </a:cubicBezTo>
                  <a:cubicBezTo>
                    <a:pt x="8537" y="12466"/>
                    <a:pt x="8894" y="12157"/>
                    <a:pt x="8894" y="11728"/>
                  </a:cubicBezTo>
                  <a:lnTo>
                    <a:pt x="8894" y="10812"/>
                  </a:lnTo>
                  <a:lnTo>
                    <a:pt x="9323" y="10812"/>
                  </a:lnTo>
                  <a:lnTo>
                    <a:pt x="9323" y="11728"/>
                  </a:lnTo>
                  <a:cubicBezTo>
                    <a:pt x="9323" y="12157"/>
                    <a:pt x="9680" y="12466"/>
                    <a:pt x="10073" y="12466"/>
                  </a:cubicBezTo>
                  <a:cubicBezTo>
                    <a:pt x="10454" y="12466"/>
                    <a:pt x="10764" y="12157"/>
                    <a:pt x="10811" y="11728"/>
                  </a:cubicBezTo>
                  <a:lnTo>
                    <a:pt x="10811" y="10812"/>
                  </a:lnTo>
                  <a:lnTo>
                    <a:pt x="11323" y="10812"/>
                  </a:lnTo>
                  <a:cubicBezTo>
                    <a:pt x="12109" y="10812"/>
                    <a:pt x="12728" y="10145"/>
                    <a:pt x="12776" y="9359"/>
                  </a:cubicBezTo>
                  <a:lnTo>
                    <a:pt x="12776" y="8847"/>
                  </a:lnTo>
                  <a:lnTo>
                    <a:pt x="13645" y="8847"/>
                  </a:lnTo>
                  <a:cubicBezTo>
                    <a:pt x="14026" y="8847"/>
                    <a:pt x="14383" y="8490"/>
                    <a:pt x="14383" y="8109"/>
                  </a:cubicBezTo>
                  <a:cubicBezTo>
                    <a:pt x="14383" y="7680"/>
                    <a:pt x="14026" y="7359"/>
                    <a:pt x="13645" y="7359"/>
                  </a:cubicBezTo>
                  <a:lnTo>
                    <a:pt x="12776" y="7359"/>
                  </a:lnTo>
                  <a:lnTo>
                    <a:pt x="12776" y="6930"/>
                  </a:lnTo>
                  <a:lnTo>
                    <a:pt x="13645" y="6930"/>
                  </a:lnTo>
                  <a:cubicBezTo>
                    <a:pt x="14026" y="6930"/>
                    <a:pt x="14383" y="6621"/>
                    <a:pt x="14383" y="6192"/>
                  </a:cubicBezTo>
                  <a:cubicBezTo>
                    <a:pt x="14383" y="5763"/>
                    <a:pt x="14026" y="5442"/>
                    <a:pt x="13645" y="5442"/>
                  </a:cubicBezTo>
                  <a:lnTo>
                    <a:pt x="12776" y="5442"/>
                  </a:lnTo>
                  <a:lnTo>
                    <a:pt x="12776" y="5013"/>
                  </a:lnTo>
                  <a:lnTo>
                    <a:pt x="13657" y="5013"/>
                  </a:lnTo>
                  <a:cubicBezTo>
                    <a:pt x="14050" y="5013"/>
                    <a:pt x="14407" y="4704"/>
                    <a:pt x="14407" y="4275"/>
                  </a:cubicBezTo>
                  <a:cubicBezTo>
                    <a:pt x="14407" y="3834"/>
                    <a:pt x="14050" y="3525"/>
                    <a:pt x="13657" y="3525"/>
                  </a:cubicBezTo>
                  <a:lnTo>
                    <a:pt x="12800" y="3525"/>
                  </a:lnTo>
                  <a:lnTo>
                    <a:pt x="12800" y="3025"/>
                  </a:lnTo>
                  <a:cubicBezTo>
                    <a:pt x="12800" y="2203"/>
                    <a:pt x="12121" y="1560"/>
                    <a:pt x="11335" y="1560"/>
                  </a:cubicBezTo>
                  <a:lnTo>
                    <a:pt x="10799" y="1560"/>
                  </a:lnTo>
                  <a:lnTo>
                    <a:pt x="10799" y="739"/>
                  </a:lnTo>
                  <a:cubicBezTo>
                    <a:pt x="10799" y="310"/>
                    <a:pt x="10442" y="1"/>
                    <a:pt x="10061" y="1"/>
                  </a:cubicBezTo>
                  <a:cubicBezTo>
                    <a:pt x="9621" y="1"/>
                    <a:pt x="9311" y="358"/>
                    <a:pt x="9311" y="739"/>
                  </a:cubicBezTo>
                  <a:lnTo>
                    <a:pt x="9311" y="1560"/>
                  </a:lnTo>
                  <a:lnTo>
                    <a:pt x="8930" y="1560"/>
                  </a:lnTo>
                  <a:lnTo>
                    <a:pt x="8930" y="739"/>
                  </a:lnTo>
                  <a:cubicBezTo>
                    <a:pt x="8930" y="310"/>
                    <a:pt x="8573" y="1"/>
                    <a:pt x="8180" y="1"/>
                  </a:cubicBezTo>
                  <a:cubicBezTo>
                    <a:pt x="7751" y="1"/>
                    <a:pt x="7442" y="358"/>
                    <a:pt x="7442" y="739"/>
                  </a:cubicBezTo>
                  <a:lnTo>
                    <a:pt x="7442" y="1560"/>
                  </a:lnTo>
                  <a:lnTo>
                    <a:pt x="7001" y="1560"/>
                  </a:lnTo>
                  <a:lnTo>
                    <a:pt x="7001" y="739"/>
                  </a:lnTo>
                  <a:cubicBezTo>
                    <a:pt x="7001" y="310"/>
                    <a:pt x="6644" y="1"/>
                    <a:pt x="6263" y="1"/>
                  </a:cubicBezTo>
                  <a:cubicBezTo>
                    <a:pt x="5834" y="1"/>
                    <a:pt x="5513" y="358"/>
                    <a:pt x="5513" y="739"/>
                  </a:cubicBezTo>
                  <a:lnTo>
                    <a:pt x="5513" y="1560"/>
                  </a:lnTo>
                  <a:lnTo>
                    <a:pt x="5084" y="1560"/>
                  </a:lnTo>
                  <a:lnTo>
                    <a:pt x="5084" y="739"/>
                  </a:lnTo>
                  <a:cubicBezTo>
                    <a:pt x="5084" y="310"/>
                    <a:pt x="4727" y="1"/>
                    <a:pt x="4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9"/>
          <p:cNvSpPr/>
          <p:nvPr/>
        </p:nvSpPr>
        <p:spPr>
          <a:xfrm>
            <a:off x="104750" y="83161"/>
            <a:ext cx="683594" cy="775887"/>
          </a:xfrm>
          <a:custGeom>
            <a:avLst/>
            <a:gdLst/>
            <a:ahLst/>
            <a:cxnLst/>
            <a:rect l="l" t="t" r="r" b="b"/>
            <a:pathLst>
              <a:path w="14110" h="16015" extrusionOk="0">
                <a:moveTo>
                  <a:pt x="5168" y="549"/>
                </a:moveTo>
                <a:cubicBezTo>
                  <a:pt x="5275" y="549"/>
                  <a:pt x="5358" y="620"/>
                  <a:pt x="5358" y="739"/>
                </a:cubicBezTo>
                <a:lnTo>
                  <a:pt x="5358" y="2346"/>
                </a:lnTo>
                <a:lnTo>
                  <a:pt x="4965" y="2346"/>
                </a:lnTo>
                <a:lnTo>
                  <a:pt x="4965" y="739"/>
                </a:lnTo>
                <a:cubicBezTo>
                  <a:pt x="4965" y="620"/>
                  <a:pt x="5049" y="549"/>
                  <a:pt x="5168" y="549"/>
                </a:cubicBezTo>
                <a:close/>
                <a:moveTo>
                  <a:pt x="7085" y="549"/>
                </a:moveTo>
                <a:cubicBezTo>
                  <a:pt x="7204" y="549"/>
                  <a:pt x="7275" y="620"/>
                  <a:pt x="7275" y="739"/>
                </a:cubicBezTo>
                <a:lnTo>
                  <a:pt x="7275" y="2346"/>
                </a:lnTo>
                <a:lnTo>
                  <a:pt x="6882" y="2346"/>
                </a:lnTo>
                <a:lnTo>
                  <a:pt x="6882" y="739"/>
                </a:lnTo>
                <a:lnTo>
                  <a:pt x="6894" y="739"/>
                </a:lnTo>
                <a:cubicBezTo>
                  <a:pt x="6894" y="620"/>
                  <a:pt x="6966" y="549"/>
                  <a:pt x="7085" y="549"/>
                </a:cubicBezTo>
                <a:close/>
                <a:moveTo>
                  <a:pt x="8978" y="549"/>
                </a:moveTo>
                <a:cubicBezTo>
                  <a:pt x="9085" y="549"/>
                  <a:pt x="9168" y="620"/>
                  <a:pt x="9168" y="739"/>
                </a:cubicBezTo>
                <a:lnTo>
                  <a:pt x="9168" y="2346"/>
                </a:lnTo>
                <a:lnTo>
                  <a:pt x="8775" y="2346"/>
                </a:lnTo>
                <a:lnTo>
                  <a:pt x="8775" y="739"/>
                </a:lnTo>
                <a:cubicBezTo>
                  <a:pt x="8775" y="620"/>
                  <a:pt x="8859" y="549"/>
                  <a:pt x="8978" y="549"/>
                </a:cubicBezTo>
                <a:close/>
                <a:moveTo>
                  <a:pt x="2429" y="4894"/>
                </a:moveTo>
                <a:lnTo>
                  <a:pt x="2429" y="5275"/>
                </a:lnTo>
                <a:lnTo>
                  <a:pt x="739" y="5275"/>
                </a:lnTo>
                <a:cubicBezTo>
                  <a:pt x="620" y="5275"/>
                  <a:pt x="548" y="5204"/>
                  <a:pt x="548" y="5085"/>
                </a:cubicBezTo>
                <a:cubicBezTo>
                  <a:pt x="548" y="4966"/>
                  <a:pt x="620" y="4894"/>
                  <a:pt x="739" y="4894"/>
                </a:cubicBezTo>
                <a:close/>
                <a:moveTo>
                  <a:pt x="13407" y="4918"/>
                </a:moveTo>
                <a:cubicBezTo>
                  <a:pt x="13526" y="4918"/>
                  <a:pt x="13597" y="5001"/>
                  <a:pt x="13597" y="5121"/>
                </a:cubicBezTo>
                <a:cubicBezTo>
                  <a:pt x="13597" y="5240"/>
                  <a:pt x="13526" y="5311"/>
                  <a:pt x="13407" y="5311"/>
                </a:cubicBezTo>
                <a:lnTo>
                  <a:pt x="11728" y="5311"/>
                </a:lnTo>
                <a:lnTo>
                  <a:pt x="11728" y="4918"/>
                </a:lnTo>
                <a:close/>
                <a:moveTo>
                  <a:pt x="2429" y="6811"/>
                </a:moveTo>
                <a:lnTo>
                  <a:pt x="2429" y="7204"/>
                </a:lnTo>
                <a:lnTo>
                  <a:pt x="739" y="7204"/>
                </a:lnTo>
                <a:cubicBezTo>
                  <a:pt x="620" y="7204"/>
                  <a:pt x="548" y="7121"/>
                  <a:pt x="548" y="7002"/>
                </a:cubicBezTo>
                <a:cubicBezTo>
                  <a:pt x="548" y="6883"/>
                  <a:pt x="620" y="6811"/>
                  <a:pt x="739" y="6811"/>
                </a:cubicBezTo>
                <a:close/>
                <a:moveTo>
                  <a:pt x="13407" y="6847"/>
                </a:moveTo>
                <a:cubicBezTo>
                  <a:pt x="13526" y="6847"/>
                  <a:pt x="13597" y="6918"/>
                  <a:pt x="13597" y="7037"/>
                </a:cubicBezTo>
                <a:cubicBezTo>
                  <a:pt x="13597" y="7156"/>
                  <a:pt x="13526" y="7228"/>
                  <a:pt x="13407" y="7228"/>
                </a:cubicBezTo>
                <a:lnTo>
                  <a:pt x="11728" y="7228"/>
                </a:lnTo>
                <a:lnTo>
                  <a:pt x="11728" y="6847"/>
                </a:lnTo>
                <a:close/>
                <a:moveTo>
                  <a:pt x="2429" y="8728"/>
                </a:moveTo>
                <a:lnTo>
                  <a:pt x="2429" y="9121"/>
                </a:lnTo>
                <a:lnTo>
                  <a:pt x="739" y="9121"/>
                </a:lnTo>
                <a:cubicBezTo>
                  <a:pt x="620" y="9121"/>
                  <a:pt x="548" y="9050"/>
                  <a:pt x="548" y="8930"/>
                </a:cubicBezTo>
                <a:cubicBezTo>
                  <a:pt x="548" y="8811"/>
                  <a:pt x="620" y="8728"/>
                  <a:pt x="739" y="8728"/>
                </a:cubicBezTo>
                <a:close/>
                <a:moveTo>
                  <a:pt x="13407" y="8764"/>
                </a:moveTo>
                <a:cubicBezTo>
                  <a:pt x="13526" y="8764"/>
                  <a:pt x="13597" y="8835"/>
                  <a:pt x="13597" y="8954"/>
                </a:cubicBezTo>
                <a:cubicBezTo>
                  <a:pt x="13597" y="9073"/>
                  <a:pt x="13526" y="9145"/>
                  <a:pt x="13407" y="9145"/>
                </a:cubicBezTo>
                <a:lnTo>
                  <a:pt x="11728" y="9145"/>
                </a:lnTo>
                <a:lnTo>
                  <a:pt x="11728" y="8764"/>
                </a:lnTo>
                <a:close/>
                <a:moveTo>
                  <a:pt x="2429" y="10657"/>
                </a:moveTo>
                <a:lnTo>
                  <a:pt x="2429" y="11038"/>
                </a:lnTo>
                <a:lnTo>
                  <a:pt x="739" y="11038"/>
                </a:lnTo>
                <a:cubicBezTo>
                  <a:pt x="620" y="11038"/>
                  <a:pt x="548" y="10966"/>
                  <a:pt x="548" y="10847"/>
                </a:cubicBezTo>
                <a:cubicBezTo>
                  <a:pt x="548" y="10728"/>
                  <a:pt x="620" y="10657"/>
                  <a:pt x="739" y="10657"/>
                </a:cubicBezTo>
                <a:close/>
                <a:moveTo>
                  <a:pt x="13407" y="10657"/>
                </a:moveTo>
                <a:cubicBezTo>
                  <a:pt x="13526" y="10657"/>
                  <a:pt x="13597" y="10728"/>
                  <a:pt x="13597" y="10847"/>
                </a:cubicBezTo>
                <a:cubicBezTo>
                  <a:pt x="13597" y="10966"/>
                  <a:pt x="13526" y="11038"/>
                  <a:pt x="13407" y="11038"/>
                </a:cubicBezTo>
                <a:lnTo>
                  <a:pt x="11728" y="11038"/>
                </a:lnTo>
                <a:lnTo>
                  <a:pt x="11728" y="10657"/>
                </a:lnTo>
                <a:close/>
                <a:moveTo>
                  <a:pt x="10240" y="2942"/>
                </a:moveTo>
                <a:cubicBezTo>
                  <a:pt x="10740" y="2942"/>
                  <a:pt x="11145" y="3370"/>
                  <a:pt x="11145" y="3847"/>
                </a:cubicBezTo>
                <a:lnTo>
                  <a:pt x="11145" y="4382"/>
                </a:lnTo>
                <a:lnTo>
                  <a:pt x="11145" y="5871"/>
                </a:lnTo>
                <a:lnTo>
                  <a:pt x="11145" y="6311"/>
                </a:lnTo>
                <a:lnTo>
                  <a:pt x="11145" y="7799"/>
                </a:lnTo>
                <a:lnTo>
                  <a:pt x="11145" y="8228"/>
                </a:lnTo>
                <a:lnTo>
                  <a:pt x="11145" y="9716"/>
                </a:lnTo>
                <a:lnTo>
                  <a:pt x="11145" y="10097"/>
                </a:lnTo>
                <a:lnTo>
                  <a:pt x="11145" y="11586"/>
                </a:lnTo>
                <a:lnTo>
                  <a:pt x="11145" y="12121"/>
                </a:lnTo>
                <a:cubicBezTo>
                  <a:pt x="11145" y="12633"/>
                  <a:pt x="10716" y="13038"/>
                  <a:pt x="10240" y="13038"/>
                </a:cubicBezTo>
                <a:lnTo>
                  <a:pt x="3882" y="13038"/>
                </a:lnTo>
                <a:cubicBezTo>
                  <a:pt x="3382" y="13038"/>
                  <a:pt x="2977" y="12598"/>
                  <a:pt x="2977" y="12121"/>
                </a:cubicBezTo>
                <a:lnTo>
                  <a:pt x="2977" y="11562"/>
                </a:lnTo>
                <a:lnTo>
                  <a:pt x="2977" y="10073"/>
                </a:lnTo>
                <a:lnTo>
                  <a:pt x="2977" y="9669"/>
                </a:lnTo>
                <a:lnTo>
                  <a:pt x="2977" y="8180"/>
                </a:lnTo>
                <a:lnTo>
                  <a:pt x="2977" y="7752"/>
                </a:lnTo>
                <a:lnTo>
                  <a:pt x="2977" y="6264"/>
                </a:lnTo>
                <a:lnTo>
                  <a:pt x="2977" y="5835"/>
                </a:lnTo>
                <a:lnTo>
                  <a:pt x="2977" y="4347"/>
                </a:lnTo>
                <a:lnTo>
                  <a:pt x="2977" y="3847"/>
                </a:lnTo>
                <a:cubicBezTo>
                  <a:pt x="2977" y="3346"/>
                  <a:pt x="3406" y="2942"/>
                  <a:pt x="3882" y="2942"/>
                </a:cubicBezTo>
                <a:close/>
                <a:moveTo>
                  <a:pt x="5382" y="13574"/>
                </a:moveTo>
                <a:lnTo>
                  <a:pt x="5382" y="15253"/>
                </a:lnTo>
                <a:cubicBezTo>
                  <a:pt x="5382" y="15372"/>
                  <a:pt x="5311" y="15443"/>
                  <a:pt x="5192" y="15443"/>
                </a:cubicBezTo>
                <a:cubicBezTo>
                  <a:pt x="5073" y="15443"/>
                  <a:pt x="5001" y="15372"/>
                  <a:pt x="5001" y="15253"/>
                </a:cubicBezTo>
                <a:lnTo>
                  <a:pt x="5001" y="13574"/>
                </a:lnTo>
                <a:close/>
                <a:moveTo>
                  <a:pt x="7311" y="13574"/>
                </a:moveTo>
                <a:lnTo>
                  <a:pt x="7311" y="15253"/>
                </a:lnTo>
                <a:cubicBezTo>
                  <a:pt x="7311" y="15372"/>
                  <a:pt x="7228" y="15443"/>
                  <a:pt x="7108" y="15443"/>
                </a:cubicBezTo>
                <a:cubicBezTo>
                  <a:pt x="6989" y="15443"/>
                  <a:pt x="6918" y="15372"/>
                  <a:pt x="6918" y="15253"/>
                </a:cubicBezTo>
                <a:lnTo>
                  <a:pt x="6918" y="13574"/>
                </a:lnTo>
                <a:close/>
                <a:moveTo>
                  <a:pt x="9192" y="13574"/>
                </a:moveTo>
                <a:lnTo>
                  <a:pt x="9192" y="15253"/>
                </a:lnTo>
                <a:cubicBezTo>
                  <a:pt x="9192" y="15372"/>
                  <a:pt x="9121" y="15443"/>
                  <a:pt x="9002" y="15443"/>
                </a:cubicBezTo>
                <a:cubicBezTo>
                  <a:pt x="8883" y="15443"/>
                  <a:pt x="8811" y="15372"/>
                  <a:pt x="8811" y="15253"/>
                </a:cubicBezTo>
                <a:lnTo>
                  <a:pt x="8811" y="13574"/>
                </a:lnTo>
                <a:close/>
                <a:moveTo>
                  <a:pt x="5132" y="1"/>
                </a:moveTo>
                <a:cubicBezTo>
                  <a:pt x="4703" y="1"/>
                  <a:pt x="4394" y="358"/>
                  <a:pt x="4394" y="739"/>
                </a:cubicBezTo>
                <a:lnTo>
                  <a:pt x="4394" y="2346"/>
                </a:lnTo>
                <a:lnTo>
                  <a:pt x="3882" y="2346"/>
                </a:lnTo>
                <a:cubicBezTo>
                  <a:pt x="3060" y="2346"/>
                  <a:pt x="2429" y="3013"/>
                  <a:pt x="2429" y="3811"/>
                </a:cubicBezTo>
                <a:lnTo>
                  <a:pt x="2429" y="4347"/>
                </a:lnTo>
                <a:lnTo>
                  <a:pt x="739" y="4347"/>
                </a:lnTo>
                <a:cubicBezTo>
                  <a:pt x="310" y="4347"/>
                  <a:pt x="0" y="4704"/>
                  <a:pt x="0" y="5085"/>
                </a:cubicBezTo>
                <a:cubicBezTo>
                  <a:pt x="0" y="5513"/>
                  <a:pt x="358" y="5835"/>
                  <a:pt x="739" y="5835"/>
                </a:cubicBezTo>
                <a:lnTo>
                  <a:pt x="2429" y="5835"/>
                </a:lnTo>
                <a:lnTo>
                  <a:pt x="2429" y="6264"/>
                </a:lnTo>
                <a:lnTo>
                  <a:pt x="739" y="6264"/>
                </a:lnTo>
                <a:cubicBezTo>
                  <a:pt x="310" y="6264"/>
                  <a:pt x="0" y="6621"/>
                  <a:pt x="0" y="7002"/>
                </a:cubicBezTo>
                <a:cubicBezTo>
                  <a:pt x="0" y="7442"/>
                  <a:pt x="358" y="7752"/>
                  <a:pt x="739" y="7752"/>
                </a:cubicBezTo>
                <a:lnTo>
                  <a:pt x="2429" y="7752"/>
                </a:lnTo>
                <a:lnTo>
                  <a:pt x="2429" y="8180"/>
                </a:lnTo>
                <a:lnTo>
                  <a:pt x="739" y="8180"/>
                </a:lnTo>
                <a:cubicBezTo>
                  <a:pt x="310" y="8180"/>
                  <a:pt x="0" y="8538"/>
                  <a:pt x="0" y="8930"/>
                </a:cubicBezTo>
                <a:cubicBezTo>
                  <a:pt x="0" y="9359"/>
                  <a:pt x="358" y="9669"/>
                  <a:pt x="739" y="9669"/>
                </a:cubicBezTo>
                <a:lnTo>
                  <a:pt x="2429" y="9669"/>
                </a:lnTo>
                <a:lnTo>
                  <a:pt x="2429" y="10062"/>
                </a:lnTo>
                <a:lnTo>
                  <a:pt x="739" y="10062"/>
                </a:lnTo>
                <a:cubicBezTo>
                  <a:pt x="310" y="10062"/>
                  <a:pt x="0" y="10371"/>
                  <a:pt x="0" y="10800"/>
                </a:cubicBezTo>
                <a:cubicBezTo>
                  <a:pt x="0" y="11228"/>
                  <a:pt x="358" y="11550"/>
                  <a:pt x="739" y="11550"/>
                </a:cubicBezTo>
                <a:lnTo>
                  <a:pt x="2429" y="11550"/>
                </a:lnTo>
                <a:lnTo>
                  <a:pt x="2429" y="12086"/>
                </a:lnTo>
                <a:cubicBezTo>
                  <a:pt x="2429" y="12895"/>
                  <a:pt x="3096" y="13538"/>
                  <a:pt x="3882" y="13538"/>
                </a:cubicBezTo>
                <a:lnTo>
                  <a:pt x="4441" y="13538"/>
                </a:lnTo>
                <a:lnTo>
                  <a:pt x="4441" y="15265"/>
                </a:lnTo>
                <a:cubicBezTo>
                  <a:pt x="4441" y="15693"/>
                  <a:pt x="4799" y="16015"/>
                  <a:pt x="5192" y="16015"/>
                </a:cubicBezTo>
                <a:cubicBezTo>
                  <a:pt x="5573" y="16015"/>
                  <a:pt x="5894" y="15658"/>
                  <a:pt x="5930" y="15265"/>
                </a:cubicBezTo>
                <a:lnTo>
                  <a:pt x="5930" y="13538"/>
                </a:lnTo>
                <a:lnTo>
                  <a:pt x="6323" y="13538"/>
                </a:lnTo>
                <a:lnTo>
                  <a:pt x="6323" y="15265"/>
                </a:lnTo>
                <a:cubicBezTo>
                  <a:pt x="6323" y="15693"/>
                  <a:pt x="6680" y="16015"/>
                  <a:pt x="7061" y="16015"/>
                </a:cubicBezTo>
                <a:cubicBezTo>
                  <a:pt x="7501" y="16015"/>
                  <a:pt x="7811" y="15658"/>
                  <a:pt x="7811" y="15265"/>
                </a:cubicBezTo>
                <a:lnTo>
                  <a:pt x="7811" y="13538"/>
                </a:lnTo>
                <a:lnTo>
                  <a:pt x="8240" y="13538"/>
                </a:lnTo>
                <a:lnTo>
                  <a:pt x="8240" y="15265"/>
                </a:lnTo>
                <a:cubicBezTo>
                  <a:pt x="8240" y="15693"/>
                  <a:pt x="8597" y="16015"/>
                  <a:pt x="8990" y="16015"/>
                </a:cubicBezTo>
                <a:cubicBezTo>
                  <a:pt x="9371" y="16015"/>
                  <a:pt x="9728" y="15658"/>
                  <a:pt x="9728" y="15265"/>
                </a:cubicBezTo>
                <a:lnTo>
                  <a:pt x="9728" y="13538"/>
                </a:lnTo>
                <a:lnTo>
                  <a:pt x="10216" y="13538"/>
                </a:lnTo>
                <a:cubicBezTo>
                  <a:pt x="11014" y="13538"/>
                  <a:pt x="11680" y="12919"/>
                  <a:pt x="11680" y="12121"/>
                </a:cubicBezTo>
                <a:lnTo>
                  <a:pt x="11680" y="11586"/>
                </a:lnTo>
                <a:lnTo>
                  <a:pt x="13359" y="11586"/>
                </a:lnTo>
                <a:cubicBezTo>
                  <a:pt x="13788" y="11586"/>
                  <a:pt x="14109" y="11276"/>
                  <a:pt x="14109" y="10847"/>
                </a:cubicBezTo>
                <a:cubicBezTo>
                  <a:pt x="14109" y="10419"/>
                  <a:pt x="13752" y="10097"/>
                  <a:pt x="13359" y="10097"/>
                </a:cubicBezTo>
                <a:lnTo>
                  <a:pt x="11680" y="10097"/>
                </a:lnTo>
                <a:lnTo>
                  <a:pt x="11680" y="9716"/>
                </a:lnTo>
                <a:lnTo>
                  <a:pt x="13359" y="9716"/>
                </a:lnTo>
                <a:cubicBezTo>
                  <a:pt x="13800" y="9716"/>
                  <a:pt x="14109" y="9359"/>
                  <a:pt x="14109" y="8966"/>
                </a:cubicBezTo>
                <a:cubicBezTo>
                  <a:pt x="14109" y="8538"/>
                  <a:pt x="13752" y="8228"/>
                  <a:pt x="13359" y="8228"/>
                </a:cubicBezTo>
                <a:lnTo>
                  <a:pt x="11680" y="8228"/>
                </a:lnTo>
                <a:lnTo>
                  <a:pt x="11680" y="7799"/>
                </a:lnTo>
                <a:lnTo>
                  <a:pt x="13359" y="7799"/>
                </a:lnTo>
                <a:cubicBezTo>
                  <a:pt x="13800" y="7799"/>
                  <a:pt x="14109" y="7442"/>
                  <a:pt x="14109" y="7049"/>
                </a:cubicBezTo>
                <a:cubicBezTo>
                  <a:pt x="14109" y="6621"/>
                  <a:pt x="13752" y="6311"/>
                  <a:pt x="13359" y="6311"/>
                </a:cubicBezTo>
                <a:lnTo>
                  <a:pt x="11680" y="6311"/>
                </a:lnTo>
                <a:lnTo>
                  <a:pt x="11680" y="5871"/>
                </a:lnTo>
                <a:lnTo>
                  <a:pt x="13359" y="5871"/>
                </a:lnTo>
                <a:cubicBezTo>
                  <a:pt x="13800" y="5871"/>
                  <a:pt x="14109" y="5561"/>
                  <a:pt x="14109" y="5132"/>
                </a:cubicBezTo>
                <a:cubicBezTo>
                  <a:pt x="14109" y="4704"/>
                  <a:pt x="13752" y="4382"/>
                  <a:pt x="13359" y="4382"/>
                </a:cubicBezTo>
                <a:lnTo>
                  <a:pt x="11680" y="4382"/>
                </a:lnTo>
                <a:lnTo>
                  <a:pt x="11680" y="3823"/>
                </a:lnTo>
                <a:cubicBezTo>
                  <a:pt x="11680" y="3001"/>
                  <a:pt x="11014" y="2358"/>
                  <a:pt x="10228" y="2358"/>
                </a:cubicBezTo>
                <a:lnTo>
                  <a:pt x="9716" y="2358"/>
                </a:lnTo>
                <a:lnTo>
                  <a:pt x="9716" y="739"/>
                </a:lnTo>
                <a:cubicBezTo>
                  <a:pt x="9716" y="310"/>
                  <a:pt x="9359" y="1"/>
                  <a:pt x="8978" y="1"/>
                </a:cubicBezTo>
                <a:cubicBezTo>
                  <a:pt x="8537" y="1"/>
                  <a:pt x="8228" y="358"/>
                  <a:pt x="8228" y="739"/>
                </a:cubicBezTo>
                <a:lnTo>
                  <a:pt x="8228" y="2346"/>
                </a:lnTo>
                <a:lnTo>
                  <a:pt x="7799" y="2346"/>
                </a:lnTo>
                <a:lnTo>
                  <a:pt x="7799" y="739"/>
                </a:lnTo>
                <a:cubicBezTo>
                  <a:pt x="7799" y="310"/>
                  <a:pt x="7442" y="1"/>
                  <a:pt x="7049" y="1"/>
                </a:cubicBezTo>
                <a:cubicBezTo>
                  <a:pt x="6620" y="1"/>
                  <a:pt x="6311" y="358"/>
                  <a:pt x="6311" y="739"/>
                </a:cubicBezTo>
                <a:lnTo>
                  <a:pt x="6311" y="2346"/>
                </a:lnTo>
                <a:lnTo>
                  <a:pt x="5882" y="2346"/>
                </a:lnTo>
                <a:lnTo>
                  <a:pt x="5882" y="739"/>
                </a:lnTo>
                <a:cubicBezTo>
                  <a:pt x="5882" y="310"/>
                  <a:pt x="5525" y="1"/>
                  <a:pt x="51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100013" dist="1905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3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18"/>
          <p:cNvGrpSpPr/>
          <p:nvPr/>
        </p:nvGrpSpPr>
        <p:grpSpPr>
          <a:xfrm flipH="1">
            <a:off x="-846106" y="-60439"/>
            <a:ext cx="10248151" cy="5426914"/>
            <a:chOff x="-496775" y="0"/>
            <a:chExt cx="9640782" cy="5105282"/>
          </a:xfrm>
        </p:grpSpPr>
        <p:sp>
          <p:nvSpPr>
            <p:cNvPr id="1717" name="Google Shape;1717;p18"/>
            <p:cNvSpPr/>
            <p:nvPr/>
          </p:nvSpPr>
          <p:spPr>
            <a:xfrm>
              <a:off x="-496775" y="0"/>
              <a:ext cx="9640782" cy="4116582"/>
            </a:xfrm>
            <a:custGeom>
              <a:avLst/>
              <a:gdLst/>
              <a:ahLst/>
              <a:cxnLst/>
              <a:rect l="l" t="t" r="r" b="b"/>
              <a:pathLst>
                <a:path w="158938" h="67866" extrusionOk="0">
                  <a:moveTo>
                    <a:pt x="62306" y="7430"/>
                  </a:moveTo>
                  <a:cubicBezTo>
                    <a:pt x="62627" y="7430"/>
                    <a:pt x="62877" y="7680"/>
                    <a:pt x="62877" y="8013"/>
                  </a:cubicBezTo>
                  <a:cubicBezTo>
                    <a:pt x="62877" y="8334"/>
                    <a:pt x="62627" y="8596"/>
                    <a:pt x="62306" y="8596"/>
                  </a:cubicBezTo>
                  <a:cubicBezTo>
                    <a:pt x="61973" y="8596"/>
                    <a:pt x="61723" y="8334"/>
                    <a:pt x="61723" y="8013"/>
                  </a:cubicBezTo>
                  <a:cubicBezTo>
                    <a:pt x="61723" y="7680"/>
                    <a:pt x="61984" y="7430"/>
                    <a:pt x="62306" y="7430"/>
                  </a:cubicBezTo>
                  <a:close/>
                  <a:moveTo>
                    <a:pt x="64247" y="9346"/>
                  </a:moveTo>
                  <a:cubicBezTo>
                    <a:pt x="64568" y="9346"/>
                    <a:pt x="64830" y="9608"/>
                    <a:pt x="64830" y="9930"/>
                  </a:cubicBezTo>
                  <a:cubicBezTo>
                    <a:pt x="64830" y="10263"/>
                    <a:pt x="64580" y="10513"/>
                    <a:pt x="64247" y="10513"/>
                  </a:cubicBezTo>
                  <a:cubicBezTo>
                    <a:pt x="63925" y="10513"/>
                    <a:pt x="63675" y="10263"/>
                    <a:pt x="63675" y="9930"/>
                  </a:cubicBezTo>
                  <a:cubicBezTo>
                    <a:pt x="63675" y="9608"/>
                    <a:pt x="63937" y="9346"/>
                    <a:pt x="64247" y="9346"/>
                  </a:cubicBezTo>
                  <a:close/>
                  <a:moveTo>
                    <a:pt x="149079" y="226"/>
                  </a:moveTo>
                  <a:lnTo>
                    <a:pt x="149079" y="17550"/>
                  </a:lnTo>
                  <a:lnTo>
                    <a:pt x="112741" y="17550"/>
                  </a:lnTo>
                  <a:lnTo>
                    <a:pt x="104466" y="9216"/>
                  </a:lnTo>
                  <a:lnTo>
                    <a:pt x="77677" y="9216"/>
                  </a:lnTo>
                  <a:lnTo>
                    <a:pt x="74891" y="12013"/>
                  </a:lnTo>
                  <a:lnTo>
                    <a:pt x="61306" y="12013"/>
                  </a:lnTo>
                  <a:lnTo>
                    <a:pt x="59341" y="10037"/>
                  </a:lnTo>
                  <a:lnTo>
                    <a:pt x="63461" y="10037"/>
                  </a:lnTo>
                  <a:cubicBezTo>
                    <a:pt x="63520" y="10418"/>
                    <a:pt x="63854" y="10716"/>
                    <a:pt x="64247" y="10716"/>
                  </a:cubicBezTo>
                  <a:cubicBezTo>
                    <a:pt x="64699" y="10716"/>
                    <a:pt x="65056" y="10359"/>
                    <a:pt x="65056" y="9918"/>
                  </a:cubicBezTo>
                  <a:cubicBezTo>
                    <a:pt x="65056" y="9466"/>
                    <a:pt x="64699" y="9108"/>
                    <a:pt x="64247" y="9108"/>
                  </a:cubicBezTo>
                  <a:cubicBezTo>
                    <a:pt x="63830" y="9108"/>
                    <a:pt x="63508" y="9406"/>
                    <a:pt x="63461" y="9811"/>
                  </a:cubicBezTo>
                  <a:lnTo>
                    <a:pt x="59115" y="9811"/>
                  </a:lnTo>
                  <a:lnTo>
                    <a:pt x="57436" y="8108"/>
                  </a:lnTo>
                  <a:lnTo>
                    <a:pt x="61508" y="8108"/>
                  </a:lnTo>
                  <a:cubicBezTo>
                    <a:pt x="61556" y="8513"/>
                    <a:pt x="61901" y="8811"/>
                    <a:pt x="62306" y="8811"/>
                  </a:cubicBezTo>
                  <a:cubicBezTo>
                    <a:pt x="62746" y="8811"/>
                    <a:pt x="63104" y="8454"/>
                    <a:pt x="63104" y="8013"/>
                  </a:cubicBezTo>
                  <a:cubicBezTo>
                    <a:pt x="63104" y="7561"/>
                    <a:pt x="62746" y="7203"/>
                    <a:pt x="62306" y="7203"/>
                  </a:cubicBezTo>
                  <a:cubicBezTo>
                    <a:pt x="61901" y="7203"/>
                    <a:pt x="61568" y="7501"/>
                    <a:pt x="61508" y="7894"/>
                  </a:cubicBezTo>
                  <a:lnTo>
                    <a:pt x="57210" y="7894"/>
                  </a:lnTo>
                  <a:lnTo>
                    <a:pt x="49590" y="226"/>
                  </a:lnTo>
                  <a:close/>
                  <a:moveTo>
                    <a:pt x="149067" y="17848"/>
                  </a:moveTo>
                  <a:lnTo>
                    <a:pt x="149067" y="19467"/>
                  </a:lnTo>
                  <a:lnTo>
                    <a:pt x="114646" y="19467"/>
                  </a:lnTo>
                  <a:lnTo>
                    <a:pt x="113038" y="17848"/>
                  </a:lnTo>
                  <a:close/>
                  <a:moveTo>
                    <a:pt x="132208" y="26396"/>
                  </a:moveTo>
                  <a:cubicBezTo>
                    <a:pt x="133803" y="26396"/>
                    <a:pt x="135267" y="26932"/>
                    <a:pt x="136458" y="27837"/>
                  </a:cubicBezTo>
                  <a:lnTo>
                    <a:pt x="127921" y="27837"/>
                  </a:lnTo>
                  <a:cubicBezTo>
                    <a:pt x="129112" y="26932"/>
                    <a:pt x="130600" y="26396"/>
                    <a:pt x="132208" y="26396"/>
                  </a:cubicBezTo>
                  <a:close/>
                  <a:moveTo>
                    <a:pt x="61830" y="26360"/>
                  </a:moveTo>
                  <a:lnTo>
                    <a:pt x="59044" y="29158"/>
                  </a:lnTo>
                  <a:lnTo>
                    <a:pt x="45661" y="29158"/>
                  </a:lnTo>
                  <a:lnTo>
                    <a:pt x="48459" y="26360"/>
                  </a:lnTo>
                  <a:close/>
                  <a:moveTo>
                    <a:pt x="113181" y="31456"/>
                  </a:moveTo>
                  <a:cubicBezTo>
                    <a:pt x="113336" y="31456"/>
                    <a:pt x="113443" y="31552"/>
                    <a:pt x="113443" y="31706"/>
                  </a:cubicBezTo>
                  <a:cubicBezTo>
                    <a:pt x="113443" y="31837"/>
                    <a:pt x="113324" y="31956"/>
                    <a:pt x="113181" y="31956"/>
                  </a:cubicBezTo>
                  <a:cubicBezTo>
                    <a:pt x="113050" y="31956"/>
                    <a:pt x="112931" y="31837"/>
                    <a:pt x="112931" y="31706"/>
                  </a:cubicBezTo>
                  <a:cubicBezTo>
                    <a:pt x="112931" y="31575"/>
                    <a:pt x="113050" y="31456"/>
                    <a:pt x="113181" y="31456"/>
                  </a:cubicBezTo>
                  <a:close/>
                  <a:moveTo>
                    <a:pt x="113181" y="33207"/>
                  </a:moveTo>
                  <a:cubicBezTo>
                    <a:pt x="113265" y="33207"/>
                    <a:pt x="113336" y="33242"/>
                    <a:pt x="113372" y="33302"/>
                  </a:cubicBezTo>
                  <a:cubicBezTo>
                    <a:pt x="113419" y="33338"/>
                    <a:pt x="113431" y="33397"/>
                    <a:pt x="113431" y="33457"/>
                  </a:cubicBezTo>
                  <a:cubicBezTo>
                    <a:pt x="113443" y="33588"/>
                    <a:pt x="113324" y="33719"/>
                    <a:pt x="113181" y="33719"/>
                  </a:cubicBezTo>
                  <a:cubicBezTo>
                    <a:pt x="113050" y="33719"/>
                    <a:pt x="112931" y="33588"/>
                    <a:pt x="112931" y="33457"/>
                  </a:cubicBezTo>
                  <a:cubicBezTo>
                    <a:pt x="112931" y="33326"/>
                    <a:pt x="113050" y="33207"/>
                    <a:pt x="113181" y="33207"/>
                  </a:cubicBezTo>
                  <a:close/>
                  <a:moveTo>
                    <a:pt x="62020" y="31659"/>
                  </a:moveTo>
                  <a:lnTo>
                    <a:pt x="59341" y="34338"/>
                  </a:lnTo>
                  <a:cubicBezTo>
                    <a:pt x="59329" y="34326"/>
                    <a:pt x="59306" y="34326"/>
                    <a:pt x="59282" y="34326"/>
                  </a:cubicBezTo>
                  <a:lnTo>
                    <a:pt x="31350" y="34326"/>
                  </a:lnTo>
                  <a:lnTo>
                    <a:pt x="28683" y="31659"/>
                  </a:lnTo>
                  <a:close/>
                  <a:moveTo>
                    <a:pt x="113181" y="34969"/>
                  </a:moveTo>
                  <a:cubicBezTo>
                    <a:pt x="113336" y="34969"/>
                    <a:pt x="113443" y="35064"/>
                    <a:pt x="113443" y="35219"/>
                  </a:cubicBezTo>
                  <a:cubicBezTo>
                    <a:pt x="113443" y="35350"/>
                    <a:pt x="113324" y="35469"/>
                    <a:pt x="113181" y="35469"/>
                  </a:cubicBezTo>
                  <a:cubicBezTo>
                    <a:pt x="113050" y="35469"/>
                    <a:pt x="112931" y="35350"/>
                    <a:pt x="112931" y="35219"/>
                  </a:cubicBezTo>
                  <a:cubicBezTo>
                    <a:pt x="112931" y="35088"/>
                    <a:pt x="113050" y="34969"/>
                    <a:pt x="113181" y="34969"/>
                  </a:cubicBezTo>
                  <a:close/>
                  <a:moveTo>
                    <a:pt x="93679" y="31659"/>
                  </a:moveTo>
                  <a:lnTo>
                    <a:pt x="97989" y="36005"/>
                  </a:lnTo>
                  <a:lnTo>
                    <a:pt x="74426" y="36005"/>
                  </a:lnTo>
                  <a:lnTo>
                    <a:pt x="70081" y="31659"/>
                  </a:lnTo>
                  <a:close/>
                  <a:moveTo>
                    <a:pt x="136815" y="28135"/>
                  </a:moveTo>
                  <a:cubicBezTo>
                    <a:pt x="138304" y="29420"/>
                    <a:pt x="139256" y="31349"/>
                    <a:pt x="139268" y="33469"/>
                  </a:cubicBezTo>
                  <a:cubicBezTo>
                    <a:pt x="139280" y="37374"/>
                    <a:pt x="136089" y="40565"/>
                    <a:pt x="132196" y="40565"/>
                  </a:cubicBezTo>
                  <a:cubicBezTo>
                    <a:pt x="128886" y="40565"/>
                    <a:pt x="126100" y="38302"/>
                    <a:pt x="125326" y="35231"/>
                  </a:cubicBezTo>
                  <a:lnTo>
                    <a:pt x="125326" y="35219"/>
                  </a:lnTo>
                  <a:cubicBezTo>
                    <a:pt x="125326" y="35183"/>
                    <a:pt x="125314" y="35159"/>
                    <a:pt x="125302" y="35135"/>
                  </a:cubicBezTo>
                  <a:cubicBezTo>
                    <a:pt x="125171" y="34600"/>
                    <a:pt x="125111" y="34052"/>
                    <a:pt x="125111" y="33469"/>
                  </a:cubicBezTo>
                  <a:cubicBezTo>
                    <a:pt x="125111" y="31349"/>
                    <a:pt x="126064" y="29420"/>
                    <a:pt x="127552" y="28135"/>
                  </a:cubicBezTo>
                  <a:close/>
                  <a:moveTo>
                    <a:pt x="87511" y="17848"/>
                  </a:moveTo>
                  <a:lnTo>
                    <a:pt x="112634" y="42970"/>
                  </a:lnTo>
                  <a:lnTo>
                    <a:pt x="105311" y="42970"/>
                  </a:lnTo>
                  <a:lnTo>
                    <a:pt x="93834" y="31409"/>
                  </a:lnTo>
                  <a:cubicBezTo>
                    <a:pt x="93810" y="31373"/>
                    <a:pt x="93774" y="31361"/>
                    <a:pt x="93727" y="31361"/>
                  </a:cubicBezTo>
                  <a:lnTo>
                    <a:pt x="60234" y="31361"/>
                  </a:lnTo>
                  <a:lnTo>
                    <a:pt x="66259" y="25337"/>
                  </a:lnTo>
                  <a:lnTo>
                    <a:pt x="76891" y="25337"/>
                  </a:lnTo>
                  <a:cubicBezTo>
                    <a:pt x="76927" y="25337"/>
                    <a:pt x="76963" y="25325"/>
                    <a:pt x="76986" y="25289"/>
                  </a:cubicBezTo>
                  <a:lnTo>
                    <a:pt x="84428" y="17848"/>
                  </a:lnTo>
                  <a:close/>
                  <a:moveTo>
                    <a:pt x="120420" y="46946"/>
                  </a:moveTo>
                  <a:cubicBezTo>
                    <a:pt x="120599" y="46946"/>
                    <a:pt x="120730" y="47089"/>
                    <a:pt x="120730" y="47256"/>
                  </a:cubicBezTo>
                  <a:cubicBezTo>
                    <a:pt x="120730" y="47423"/>
                    <a:pt x="120587" y="47565"/>
                    <a:pt x="120420" y="47565"/>
                  </a:cubicBezTo>
                  <a:cubicBezTo>
                    <a:pt x="120254" y="47565"/>
                    <a:pt x="120111" y="47423"/>
                    <a:pt x="120111" y="47256"/>
                  </a:cubicBezTo>
                  <a:cubicBezTo>
                    <a:pt x="120111" y="47089"/>
                    <a:pt x="120242" y="46946"/>
                    <a:pt x="120420" y="46946"/>
                  </a:cubicBezTo>
                  <a:close/>
                  <a:moveTo>
                    <a:pt x="64937" y="31659"/>
                  </a:moveTo>
                  <a:lnTo>
                    <a:pt x="53210" y="43386"/>
                  </a:lnTo>
                  <a:lnTo>
                    <a:pt x="46078" y="43386"/>
                  </a:lnTo>
                  <a:cubicBezTo>
                    <a:pt x="46030" y="43386"/>
                    <a:pt x="46006" y="43398"/>
                    <a:pt x="45971" y="43434"/>
                  </a:cubicBezTo>
                  <a:lnTo>
                    <a:pt x="40970" y="48435"/>
                  </a:lnTo>
                  <a:lnTo>
                    <a:pt x="36588" y="48435"/>
                  </a:lnTo>
                  <a:lnTo>
                    <a:pt x="44816" y="40207"/>
                  </a:lnTo>
                  <a:lnTo>
                    <a:pt x="53829" y="40207"/>
                  </a:lnTo>
                  <a:cubicBezTo>
                    <a:pt x="53876" y="40207"/>
                    <a:pt x="53912" y="40184"/>
                    <a:pt x="53936" y="40160"/>
                  </a:cubicBezTo>
                  <a:lnTo>
                    <a:pt x="62437" y="31659"/>
                  </a:lnTo>
                  <a:close/>
                  <a:moveTo>
                    <a:pt x="87845" y="43684"/>
                  </a:moveTo>
                  <a:lnTo>
                    <a:pt x="92584" y="48435"/>
                  </a:lnTo>
                  <a:lnTo>
                    <a:pt x="41387" y="48435"/>
                  </a:lnTo>
                  <a:lnTo>
                    <a:pt x="46137" y="43684"/>
                  </a:lnTo>
                  <a:close/>
                  <a:moveTo>
                    <a:pt x="120420" y="48589"/>
                  </a:moveTo>
                  <a:cubicBezTo>
                    <a:pt x="120599" y="48589"/>
                    <a:pt x="120730" y="48744"/>
                    <a:pt x="120730" y="48911"/>
                  </a:cubicBezTo>
                  <a:cubicBezTo>
                    <a:pt x="120730" y="49078"/>
                    <a:pt x="120587" y="49220"/>
                    <a:pt x="120420" y="49220"/>
                  </a:cubicBezTo>
                  <a:cubicBezTo>
                    <a:pt x="120254" y="49220"/>
                    <a:pt x="120111" y="49078"/>
                    <a:pt x="120111" y="48911"/>
                  </a:cubicBezTo>
                  <a:cubicBezTo>
                    <a:pt x="120111" y="48744"/>
                    <a:pt x="120242" y="48589"/>
                    <a:pt x="120420" y="48589"/>
                  </a:cubicBezTo>
                  <a:close/>
                  <a:moveTo>
                    <a:pt x="127802" y="54162"/>
                  </a:moveTo>
                  <a:lnTo>
                    <a:pt x="127231" y="54733"/>
                  </a:lnTo>
                  <a:lnTo>
                    <a:pt x="127231" y="54162"/>
                  </a:lnTo>
                  <a:close/>
                  <a:moveTo>
                    <a:pt x="126897" y="53245"/>
                  </a:moveTo>
                  <a:cubicBezTo>
                    <a:pt x="126921" y="53245"/>
                    <a:pt x="126933" y="53269"/>
                    <a:pt x="126933" y="53280"/>
                  </a:cubicBezTo>
                  <a:lnTo>
                    <a:pt x="126933" y="54757"/>
                  </a:lnTo>
                  <a:cubicBezTo>
                    <a:pt x="126933" y="54781"/>
                    <a:pt x="126909" y="54804"/>
                    <a:pt x="126897" y="54804"/>
                  </a:cubicBezTo>
                  <a:lnTo>
                    <a:pt x="125207" y="54804"/>
                  </a:lnTo>
                  <a:cubicBezTo>
                    <a:pt x="125183" y="54804"/>
                    <a:pt x="125171" y="54769"/>
                    <a:pt x="125171" y="54757"/>
                  </a:cubicBezTo>
                  <a:lnTo>
                    <a:pt x="125171" y="53280"/>
                  </a:lnTo>
                  <a:cubicBezTo>
                    <a:pt x="125171" y="53257"/>
                    <a:pt x="125195" y="53245"/>
                    <a:pt x="125207" y="53245"/>
                  </a:cubicBezTo>
                  <a:close/>
                  <a:moveTo>
                    <a:pt x="80356" y="52626"/>
                  </a:moveTo>
                  <a:lnTo>
                    <a:pt x="82642" y="54935"/>
                  </a:lnTo>
                  <a:lnTo>
                    <a:pt x="62818" y="54935"/>
                  </a:lnTo>
                  <a:lnTo>
                    <a:pt x="60520" y="52626"/>
                  </a:lnTo>
                  <a:close/>
                  <a:moveTo>
                    <a:pt x="126147" y="55816"/>
                  </a:moveTo>
                  <a:lnTo>
                    <a:pt x="125159" y="56793"/>
                  </a:lnTo>
                  <a:lnTo>
                    <a:pt x="125159" y="55864"/>
                  </a:lnTo>
                  <a:lnTo>
                    <a:pt x="125171" y="55864"/>
                  </a:lnTo>
                  <a:cubicBezTo>
                    <a:pt x="125171" y="55828"/>
                    <a:pt x="125195" y="55816"/>
                    <a:pt x="125207" y="55816"/>
                  </a:cubicBezTo>
                  <a:close/>
                  <a:moveTo>
                    <a:pt x="126897" y="55816"/>
                  </a:moveTo>
                  <a:cubicBezTo>
                    <a:pt x="126921" y="55816"/>
                    <a:pt x="126933" y="55840"/>
                    <a:pt x="126933" y="55864"/>
                  </a:cubicBezTo>
                  <a:lnTo>
                    <a:pt x="126933" y="57329"/>
                  </a:lnTo>
                  <a:cubicBezTo>
                    <a:pt x="126933" y="57364"/>
                    <a:pt x="126909" y="57376"/>
                    <a:pt x="126897" y="57376"/>
                  </a:cubicBezTo>
                  <a:lnTo>
                    <a:pt x="125207" y="57376"/>
                  </a:lnTo>
                  <a:cubicBezTo>
                    <a:pt x="125183" y="57376"/>
                    <a:pt x="125171" y="57352"/>
                    <a:pt x="125171" y="57329"/>
                  </a:cubicBezTo>
                  <a:lnTo>
                    <a:pt x="125171" y="57210"/>
                  </a:lnTo>
                  <a:lnTo>
                    <a:pt x="126564" y="55816"/>
                  </a:lnTo>
                  <a:close/>
                  <a:moveTo>
                    <a:pt x="117849" y="45744"/>
                  </a:moveTo>
                  <a:lnTo>
                    <a:pt x="109990" y="53602"/>
                  </a:lnTo>
                  <a:cubicBezTo>
                    <a:pt x="109955" y="53626"/>
                    <a:pt x="109943" y="53661"/>
                    <a:pt x="109943" y="53697"/>
                  </a:cubicBezTo>
                  <a:lnTo>
                    <a:pt x="109943" y="58019"/>
                  </a:lnTo>
                  <a:lnTo>
                    <a:pt x="105168" y="58019"/>
                  </a:lnTo>
                  <a:cubicBezTo>
                    <a:pt x="105121" y="58019"/>
                    <a:pt x="105085" y="58031"/>
                    <a:pt x="105061" y="58067"/>
                  </a:cubicBezTo>
                  <a:lnTo>
                    <a:pt x="103156" y="59972"/>
                  </a:lnTo>
                  <a:cubicBezTo>
                    <a:pt x="103144" y="59972"/>
                    <a:pt x="103121" y="59948"/>
                    <a:pt x="103109" y="59948"/>
                  </a:cubicBezTo>
                  <a:lnTo>
                    <a:pt x="97798" y="59948"/>
                  </a:lnTo>
                  <a:lnTo>
                    <a:pt x="86571" y="48732"/>
                  </a:lnTo>
                  <a:lnTo>
                    <a:pt x="98322" y="48732"/>
                  </a:lnTo>
                  <a:lnTo>
                    <a:pt x="99394" y="49816"/>
                  </a:lnTo>
                  <a:cubicBezTo>
                    <a:pt x="99418" y="49851"/>
                    <a:pt x="99453" y="49863"/>
                    <a:pt x="99489" y="49863"/>
                  </a:cubicBezTo>
                  <a:lnTo>
                    <a:pt x="109514" y="49863"/>
                  </a:lnTo>
                  <a:cubicBezTo>
                    <a:pt x="109550" y="49863"/>
                    <a:pt x="109598" y="49851"/>
                    <a:pt x="109609" y="49816"/>
                  </a:cubicBezTo>
                  <a:lnTo>
                    <a:pt x="113658" y="45744"/>
                  </a:lnTo>
                  <a:close/>
                  <a:moveTo>
                    <a:pt x="113229" y="59698"/>
                  </a:moveTo>
                  <a:cubicBezTo>
                    <a:pt x="113348" y="59698"/>
                    <a:pt x="113455" y="59805"/>
                    <a:pt x="113455" y="59924"/>
                  </a:cubicBezTo>
                  <a:cubicBezTo>
                    <a:pt x="113455" y="60043"/>
                    <a:pt x="113348" y="60150"/>
                    <a:pt x="113229" y="60150"/>
                  </a:cubicBezTo>
                  <a:cubicBezTo>
                    <a:pt x="113110" y="60150"/>
                    <a:pt x="113003" y="60043"/>
                    <a:pt x="113003" y="59924"/>
                  </a:cubicBezTo>
                  <a:cubicBezTo>
                    <a:pt x="113003" y="59805"/>
                    <a:pt x="113110" y="59698"/>
                    <a:pt x="113229" y="59698"/>
                  </a:cubicBezTo>
                  <a:close/>
                  <a:moveTo>
                    <a:pt x="99453" y="61782"/>
                  </a:moveTo>
                  <a:cubicBezTo>
                    <a:pt x="99572" y="61782"/>
                    <a:pt x="99668" y="61889"/>
                    <a:pt x="99668" y="62008"/>
                  </a:cubicBezTo>
                  <a:cubicBezTo>
                    <a:pt x="99668" y="62127"/>
                    <a:pt x="99572" y="62234"/>
                    <a:pt x="99453" y="62234"/>
                  </a:cubicBezTo>
                  <a:cubicBezTo>
                    <a:pt x="99334" y="62234"/>
                    <a:pt x="99227" y="62127"/>
                    <a:pt x="99227" y="62008"/>
                  </a:cubicBezTo>
                  <a:cubicBezTo>
                    <a:pt x="99227" y="61889"/>
                    <a:pt x="99334" y="61782"/>
                    <a:pt x="99453" y="61782"/>
                  </a:cubicBezTo>
                  <a:close/>
                  <a:moveTo>
                    <a:pt x="94108" y="61246"/>
                  </a:moveTo>
                  <a:cubicBezTo>
                    <a:pt x="94250" y="61246"/>
                    <a:pt x="94405" y="61305"/>
                    <a:pt x="94512" y="61424"/>
                  </a:cubicBezTo>
                  <a:cubicBezTo>
                    <a:pt x="94727" y="61651"/>
                    <a:pt x="94727" y="62008"/>
                    <a:pt x="94512" y="62222"/>
                  </a:cubicBezTo>
                  <a:cubicBezTo>
                    <a:pt x="94399" y="62335"/>
                    <a:pt x="94253" y="62392"/>
                    <a:pt x="94108" y="62392"/>
                  </a:cubicBezTo>
                  <a:cubicBezTo>
                    <a:pt x="93962" y="62392"/>
                    <a:pt x="93816" y="62335"/>
                    <a:pt x="93703" y="62222"/>
                  </a:cubicBezTo>
                  <a:cubicBezTo>
                    <a:pt x="93476" y="61996"/>
                    <a:pt x="93476" y="61651"/>
                    <a:pt x="93715" y="61412"/>
                  </a:cubicBezTo>
                  <a:cubicBezTo>
                    <a:pt x="93810" y="61305"/>
                    <a:pt x="93953" y="61246"/>
                    <a:pt x="94108" y="61246"/>
                  </a:cubicBezTo>
                  <a:close/>
                  <a:moveTo>
                    <a:pt x="88357" y="64032"/>
                  </a:moveTo>
                  <a:cubicBezTo>
                    <a:pt x="88476" y="64032"/>
                    <a:pt x="88583" y="64139"/>
                    <a:pt x="88583" y="64258"/>
                  </a:cubicBezTo>
                  <a:cubicBezTo>
                    <a:pt x="88583" y="64377"/>
                    <a:pt x="88476" y="64472"/>
                    <a:pt x="88357" y="64472"/>
                  </a:cubicBezTo>
                  <a:cubicBezTo>
                    <a:pt x="88238" y="64472"/>
                    <a:pt x="88142" y="64377"/>
                    <a:pt x="88142" y="64258"/>
                  </a:cubicBezTo>
                  <a:cubicBezTo>
                    <a:pt x="88142" y="64139"/>
                    <a:pt x="88238" y="64032"/>
                    <a:pt x="88357" y="64032"/>
                  </a:cubicBezTo>
                  <a:close/>
                  <a:moveTo>
                    <a:pt x="57555" y="52626"/>
                  </a:moveTo>
                  <a:lnTo>
                    <a:pt x="71093" y="66175"/>
                  </a:lnTo>
                  <a:lnTo>
                    <a:pt x="69878" y="66175"/>
                  </a:lnTo>
                  <a:lnTo>
                    <a:pt x="56329" y="52626"/>
                  </a:lnTo>
                  <a:close/>
                  <a:moveTo>
                    <a:pt x="98267" y="65394"/>
                  </a:moveTo>
                  <a:cubicBezTo>
                    <a:pt x="98410" y="65394"/>
                    <a:pt x="98550" y="65444"/>
                    <a:pt x="98656" y="65544"/>
                  </a:cubicBezTo>
                  <a:cubicBezTo>
                    <a:pt x="98763" y="65651"/>
                    <a:pt x="98822" y="65794"/>
                    <a:pt x="98822" y="65949"/>
                  </a:cubicBezTo>
                  <a:cubicBezTo>
                    <a:pt x="98822" y="66092"/>
                    <a:pt x="98763" y="66246"/>
                    <a:pt x="98656" y="66354"/>
                  </a:cubicBezTo>
                  <a:cubicBezTo>
                    <a:pt x="98538" y="66465"/>
                    <a:pt x="98397" y="66522"/>
                    <a:pt x="98256" y="66522"/>
                  </a:cubicBezTo>
                  <a:cubicBezTo>
                    <a:pt x="98112" y="66522"/>
                    <a:pt x="97967" y="66462"/>
                    <a:pt x="97846" y="66342"/>
                  </a:cubicBezTo>
                  <a:cubicBezTo>
                    <a:pt x="97727" y="66234"/>
                    <a:pt x="97679" y="66115"/>
                    <a:pt x="97679" y="65949"/>
                  </a:cubicBezTo>
                  <a:cubicBezTo>
                    <a:pt x="97679" y="65818"/>
                    <a:pt x="97739" y="65663"/>
                    <a:pt x="97858" y="65556"/>
                  </a:cubicBezTo>
                  <a:cubicBezTo>
                    <a:pt x="97973" y="65447"/>
                    <a:pt x="98121" y="65394"/>
                    <a:pt x="98267" y="65394"/>
                  </a:cubicBezTo>
                  <a:close/>
                  <a:moveTo>
                    <a:pt x="61091" y="66115"/>
                  </a:moveTo>
                  <a:cubicBezTo>
                    <a:pt x="61211" y="66115"/>
                    <a:pt x="61318" y="66223"/>
                    <a:pt x="61318" y="66342"/>
                  </a:cubicBezTo>
                  <a:cubicBezTo>
                    <a:pt x="61318" y="66461"/>
                    <a:pt x="61211" y="66556"/>
                    <a:pt x="61091" y="66556"/>
                  </a:cubicBezTo>
                  <a:cubicBezTo>
                    <a:pt x="60972" y="66556"/>
                    <a:pt x="60877" y="66461"/>
                    <a:pt x="60877" y="66342"/>
                  </a:cubicBezTo>
                  <a:cubicBezTo>
                    <a:pt x="60877" y="66223"/>
                    <a:pt x="60972" y="66115"/>
                    <a:pt x="61091" y="66115"/>
                  </a:cubicBezTo>
                  <a:close/>
                  <a:moveTo>
                    <a:pt x="71390" y="66473"/>
                  </a:moveTo>
                  <a:lnTo>
                    <a:pt x="72498" y="67568"/>
                  </a:lnTo>
                  <a:lnTo>
                    <a:pt x="71259" y="67568"/>
                  </a:lnTo>
                  <a:cubicBezTo>
                    <a:pt x="71259" y="67556"/>
                    <a:pt x="71248" y="67544"/>
                    <a:pt x="71236" y="67532"/>
                  </a:cubicBezTo>
                  <a:lnTo>
                    <a:pt x="70176" y="66473"/>
                  </a:lnTo>
                  <a:close/>
                  <a:moveTo>
                    <a:pt x="49030" y="0"/>
                  </a:moveTo>
                  <a:lnTo>
                    <a:pt x="61199" y="12240"/>
                  </a:lnTo>
                  <a:lnTo>
                    <a:pt x="74962" y="12240"/>
                  </a:lnTo>
                  <a:lnTo>
                    <a:pt x="77748" y="9442"/>
                  </a:lnTo>
                  <a:lnTo>
                    <a:pt x="104359" y="9442"/>
                  </a:lnTo>
                  <a:lnTo>
                    <a:pt x="112407" y="17550"/>
                  </a:lnTo>
                  <a:lnTo>
                    <a:pt x="70616" y="17550"/>
                  </a:lnTo>
                  <a:cubicBezTo>
                    <a:pt x="70581" y="17550"/>
                    <a:pt x="70545" y="17562"/>
                    <a:pt x="70509" y="17598"/>
                  </a:cubicBezTo>
                  <a:lnTo>
                    <a:pt x="62104" y="26063"/>
                  </a:lnTo>
                  <a:lnTo>
                    <a:pt x="53531" y="26063"/>
                  </a:lnTo>
                  <a:lnTo>
                    <a:pt x="65794" y="13799"/>
                  </a:lnTo>
                  <a:cubicBezTo>
                    <a:pt x="65854" y="13740"/>
                    <a:pt x="65854" y="13657"/>
                    <a:pt x="65794" y="13597"/>
                  </a:cubicBezTo>
                  <a:cubicBezTo>
                    <a:pt x="65765" y="13567"/>
                    <a:pt x="65729" y="13552"/>
                    <a:pt x="65693" y="13552"/>
                  </a:cubicBezTo>
                  <a:cubicBezTo>
                    <a:pt x="65658" y="13552"/>
                    <a:pt x="65622" y="13567"/>
                    <a:pt x="65592" y="13597"/>
                  </a:cubicBezTo>
                  <a:lnTo>
                    <a:pt x="53114" y="26063"/>
                  </a:lnTo>
                  <a:lnTo>
                    <a:pt x="51078" y="26063"/>
                  </a:lnTo>
                  <a:lnTo>
                    <a:pt x="63342" y="13799"/>
                  </a:lnTo>
                  <a:cubicBezTo>
                    <a:pt x="63401" y="13740"/>
                    <a:pt x="63401" y="13657"/>
                    <a:pt x="63342" y="13597"/>
                  </a:cubicBezTo>
                  <a:cubicBezTo>
                    <a:pt x="63312" y="13567"/>
                    <a:pt x="63276" y="13552"/>
                    <a:pt x="63241" y="13552"/>
                  </a:cubicBezTo>
                  <a:cubicBezTo>
                    <a:pt x="63205" y="13552"/>
                    <a:pt x="63169" y="13567"/>
                    <a:pt x="63139" y="13597"/>
                  </a:cubicBezTo>
                  <a:lnTo>
                    <a:pt x="50662" y="26063"/>
                  </a:lnTo>
                  <a:lnTo>
                    <a:pt x="48399" y="26063"/>
                  </a:lnTo>
                  <a:cubicBezTo>
                    <a:pt x="48352" y="26063"/>
                    <a:pt x="48328" y="26075"/>
                    <a:pt x="48292" y="26110"/>
                  </a:cubicBezTo>
                  <a:lnTo>
                    <a:pt x="45244" y="29158"/>
                  </a:lnTo>
                  <a:lnTo>
                    <a:pt x="30945" y="29158"/>
                  </a:lnTo>
                  <a:lnTo>
                    <a:pt x="27849" y="26039"/>
                  </a:lnTo>
                  <a:cubicBezTo>
                    <a:pt x="27814" y="26003"/>
                    <a:pt x="27790" y="25991"/>
                    <a:pt x="27742" y="25991"/>
                  </a:cubicBezTo>
                  <a:lnTo>
                    <a:pt x="17360" y="25991"/>
                  </a:lnTo>
                  <a:cubicBezTo>
                    <a:pt x="17265" y="25991"/>
                    <a:pt x="17205" y="26051"/>
                    <a:pt x="17205" y="26134"/>
                  </a:cubicBezTo>
                  <a:cubicBezTo>
                    <a:pt x="17205" y="26230"/>
                    <a:pt x="17265" y="26289"/>
                    <a:pt x="17360" y="26289"/>
                  </a:cubicBezTo>
                  <a:lnTo>
                    <a:pt x="27683" y="26289"/>
                  </a:lnTo>
                  <a:lnTo>
                    <a:pt x="30778" y="29408"/>
                  </a:lnTo>
                  <a:cubicBezTo>
                    <a:pt x="30814" y="29444"/>
                    <a:pt x="30838" y="29456"/>
                    <a:pt x="30885" y="29456"/>
                  </a:cubicBezTo>
                  <a:lnTo>
                    <a:pt x="59115" y="29456"/>
                  </a:lnTo>
                  <a:cubicBezTo>
                    <a:pt x="59163" y="29456"/>
                    <a:pt x="59186" y="29432"/>
                    <a:pt x="59222" y="29408"/>
                  </a:cubicBezTo>
                  <a:lnTo>
                    <a:pt x="70688" y="17848"/>
                  </a:lnTo>
                  <a:lnTo>
                    <a:pt x="84011" y="17848"/>
                  </a:lnTo>
                  <a:lnTo>
                    <a:pt x="76832" y="25039"/>
                  </a:lnTo>
                  <a:lnTo>
                    <a:pt x="66199" y="25039"/>
                  </a:lnTo>
                  <a:cubicBezTo>
                    <a:pt x="66152" y="25039"/>
                    <a:pt x="66128" y="25051"/>
                    <a:pt x="66092" y="25087"/>
                  </a:cubicBezTo>
                  <a:lnTo>
                    <a:pt x="59818" y="31361"/>
                  </a:lnTo>
                  <a:lnTo>
                    <a:pt x="13466" y="31361"/>
                  </a:lnTo>
                  <a:cubicBezTo>
                    <a:pt x="13383" y="31361"/>
                    <a:pt x="13324" y="31421"/>
                    <a:pt x="13324" y="31516"/>
                  </a:cubicBezTo>
                  <a:cubicBezTo>
                    <a:pt x="13324" y="31599"/>
                    <a:pt x="13383" y="31659"/>
                    <a:pt x="13466" y="31659"/>
                  </a:cubicBezTo>
                  <a:lnTo>
                    <a:pt x="28266" y="31659"/>
                  </a:lnTo>
                  <a:lnTo>
                    <a:pt x="31183" y="34576"/>
                  </a:lnTo>
                  <a:cubicBezTo>
                    <a:pt x="31207" y="34612"/>
                    <a:pt x="31243" y="34623"/>
                    <a:pt x="31290" y="34623"/>
                  </a:cubicBezTo>
                  <a:lnTo>
                    <a:pt x="59056" y="34623"/>
                  </a:lnTo>
                  <a:lnTo>
                    <a:pt x="53769" y="39910"/>
                  </a:lnTo>
                  <a:lnTo>
                    <a:pt x="44756" y="39910"/>
                  </a:lnTo>
                  <a:cubicBezTo>
                    <a:pt x="44708" y="39910"/>
                    <a:pt x="44685" y="39922"/>
                    <a:pt x="44649" y="39945"/>
                  </a:cubicBezTo>
                  <a:lnTo>
                    <a:pt x="36172" y="48435"/>
                  </a:lnTo>
                  <a:lnTo>
                    <a:pt x="17681" y="48435"/>
                  </a:lnTo>
                  <a:cubicBezTo>
                    <a:pt x="17598" y="48435"/>
                    <a:pt x="17538" y="48494"/>
                    <a:pt x="17538" y="48578"/>
                  </a:cubicBezTo>
                  <a:cubicBezTo>
                    <a:pt x="17538" y="48673"/>
                    <a:pt x="17598" y="48732"/>
                    <a:pt x="17681" y="48732"/>
                  </a:cubicBezTo>
                  <a:lnTo>
                    <a:pt x="86190" y="48732"/>
                  </a:lnTo>
                  <a:cubicBezTo>
                    <a:pt x="86190" y="48756"/>
                    <a:pt x="86202" y="48792"/>
                    <a:pt x="86226" y="48804"/>
                  </a:cubicBezTo>
                  <a:lnTo>
                    <a:pt x="97632" y="60210"/>
                  </a:lnTo>
                  <a:cubicBezTo>
                    <a:pt x="97667" y="60234"/>
                    <a:pt x="97691" y="60246"/>
                    <a:pt x="97739" y="60246"/>
                  </a:cubicBezTo>
                  <a:lnTo>
                    <a:pt x="102871" y="60246"/>
                  </a:lnTo>
                  <a:lnTo>
                    <a:pt x="101275" y="61841"/>
                  </a:lnTo>
                  <a:lnTo>
                    <a:pt x="99942" y="61841"/>
                  </a:lnTo>
                  <a:cubicBezTo>
                    <a:pt x="99882" y="61615"/>
                    <a:pt x="99680" y="61472"/>
                    <a:pt x="99453" y="61472"/>
                  </a:cubicBezTo>
                  <a:cubicBezTo>
                    <a:pt x="99168" y="61472"/>
                    <a:pt x="98930" y="61710"/>
                    <a:pt x="98930" y="61996"/>
                  </a:cubicBezTo>
                  <a:cubicBezTo>
                    <a:pt x="98930" y="62270"/>
                    <a:pt x="99168" y="62508"/>
                    <a:pt x="99453" y="62508"/>
                  </a:cubicBezTo>
                  <a:cubicBezTo>
                    <a:pt x="99668" y="62508"/>
                    <a:pt x="99870" y="62365"/>
                    <a:pt x="99942" y="62139"/>
                  </a:cubicBezTo>
                  <a:lnTo>
                    <a:pt x="100977" y="62139"/>
                  </a:lnTo>
                  <a:lnTo>
                    <a:pt x="99180" y="63937"/>
                  </a:lnTo>
                  <a:lnTo>
                    <a:pt x="96429" y="63937"/>
                  </a:lnTo>
                  <a:lnTo>
                    <a:pt x="94786" y="62305"/>
                  </a:lnTo>
                  <a:cubicBezTo>
                    <a:pt x="94893" y="62151"/>
                    <a:pt x="94953" y="61972"/>
                    <a:pt x="94953" y="61793"/>
                  </a:cubicBezTo>
                  <a:cubicBezTo>
                    <a:pt x="94953" y="61579"/>
                    <a:pt x="94870" y="61353"/>
                    <a:pt x="94703" y="61186"/>
                  </a:cubicBezTo>
                  <a:cubicBezTo>
                    <a:pt x="94536" y="61020"/>
                    <a:pt x="94310" y="60936"/>
                    <a:pt x="94084" y="60936"/>
                  </a:cubicBezTo>
                  <a:cubicBezTo>
                    <a:pt x="93869" y="60936"/>
                    <a:pt x="93643" y="61020"/>
                    <a:pt x="93476" y="61186"/>
                  </a:cubicBezTo>
                  <a:cubicBezTo>
                    <a:pt x="93131" y="61531"/>
                    <a:pt x="93131" y="62067"/>
                    <a:pt x="93476" y="62413"/>
                  </a:cubicBezTo>
                  <a:cubicBezTo>
                    <a:pt x="93655" y="62591"/>
                    <a:pt x="93869" y="62663"/>
                    <a:pt x="94108" y="62663"/>
                  </a:cubicBezTo>
                  <a:cubicBezTo>
                    <a:pt x="94286" y="62663"/>
                    <a:pt x="94441" y="62603"/>
                    <a:pt x="94596" y="62508"/>
                  </a:cubicBezTo>
                  <a:lnTo>
                    <a:pt x="96013" y="63925"/>
                  </a:lnTo>
                  <a:lnTo>
                    <a:pt x="91988" y="63925"/>
                  </a:lnTo>
                  <a:lnTo>
                    <a:pt x="83130" y="54995"/>
                  </a:lnTo>
                  <a:cubicBezTo>
                    <a:pt x="83118" y="54971"/>
                    <a:pt x="83106" y="54947"/>
                    <a:pt x="83070" y="54935"/>
                  </a:cubicBezTo>
                  <a:lnTo>
                    <a:pt x="80511" y="52364"/>
                  </a:lnTo>
                  <a:cubicBezTo>
                    <a:pt x="80487" y="52328"/>
                    <a:pt x="80451" y="52316"/>
                    <a:pt x="80415" y="52316"/>
                  </a:cubicBezTo>
                  <a:lnTo>
                    <a:pt x="155" y="52316"/>
                  </a:lnTo>
                  <a:cubicBezTo>
                    <a:pt x="60" y="52316"/>
                    <a:pt x="1" y="52376"/>
                    <a:pt x="1" y="52471"/>
                  </a:cubicBezTo>
                  <a:cubicBezTo>
                    <a:pt x="1" y="52554"/>
                    <a:pt x="60" y="52614"/>
                    <a:pt x="155" y="52614"/>
                  </a:cubicBezTo>
                  <a:lnTo>
                    <a:pt x="55912" y="52614"/>
                  </a:lnTo>
                  <a:lnTo>
                    <a:pt x="69473" y="66163"/>
                  </a:lnTo>
                  <a:lnTo>
                    <a:pt x="61592" y="66163"/>
                  </a:lnTo>
                  <a:cubicBezTo>
                    <a:pt x="61532" y="65949"/>
                    <a:pt x="61318" y="65782"/>
                    <a:pt x="61091" y="65782"/>
                  </a:cubicBezTo>
                  <a:cubicBezTo>
                    <a:pt x="60794" y="65782"/>
                    <a:pt x="60580" y="66008"/>
                    <a:pt x="60580" y="66306"/>
                  </a:cubicBezTo>
                  <a:cubicBezTo>
                    <a:pt x="60580" y="66592"/>
                    <a:pt x="60818" y="66830"/>
                    <a:pt x="61091" y="66830"/>
                  </a:cubicBezTo>
                  <a:cubicBezTo>
                    <a:pt x="61330" y="66830"/>
                    <a:pt x="61532" y="66663"/>
                    <a:pt x="61592" y="66461"/>
                  </a:cubicBezTo>
                  <a:lnTo>
                    <a:pt x="69771" y="66461"/>
                  </a:lnTo>
                  <a:lnTo>
                    <a:pt x="70878" y="67556"/>
                  </a:lnTo>
                  <a:lnTo>
                    <a:pt x="58508" y="67556"/>
                  </a:lnTo>
                  <a:lnTo>
                    <a:pt x="47030" y="56007"/>
                  </a:lnTo>
                  <a:cubicBezTo>
                    <a:pt x="47006" y="55983"/>
                    <a:pt x="46971" y="55959"/>
                    <a:pt x="46923" y="55959"/>
                  </a:cubicBezTo>
                  <a:lnTo>
                    <a:pt x="8585" y="55959"/>
                  </a:lnTo>
                  <a:cubicBezTo>
                    <a:pt x="8502" y="55959"/>
                    <a:pt x="8442" y="56019"/>
                    <a:pt x="8442" y="56114"/>
                  </a:cubicBezTo>
                  <a:cubicBezTo>
                    <a:pt x="8442" y="56197"/>
                    <a:pt x="8502" y="56257"/>
                    <a:pt x="8585" y="56257"/>
                  </a:cubicBezTo>
                  <a:lnTo>
                    <a:pt x="46887" y="56257"/>
                  </a:lnTo>
                  <a:lnTo>
                    <a:pt x="58353" y="67830"/>
                  </a:lnTo>
                  <a:cubicBezTo>
                    <a:pt x="58389" y="67854"/>
                    <a:pt x="58413" y="67866"/>
                    <a:pt x="58460" y="67866"/>
                  </a:cubicBezTo>
                  <a:lnTo>
                    <a:pt x="86142" y="67866"/>
                  </a:lnTo>
                  <a:cubicBezTo>
                    <a:pt x="86214" y="67866"/>
                    <a:pt x="86273" y="67806"/>
                    <a:pt x="86273" y="67723"/>
                  </a:cubicBezTo>
                  <a:cubicBezTo>
                    <a:pt x="86273" y="67627"/>
                    <a:pt x="86214" y="67568"/>
                    <a:pt x="86130" y="67568"/>
                  </a:cubicBezTo>
                  <a:lnTo>
                    <a:pt x="72891" y="67568"/>
                  </a:lnTo>
                  <a:cubicBezTo>
                    <a:pt x="72891" y="67556"/>
                    <a:pt x="72879" y="67544"/>
                    <a:pt x="72867" y="67532"/>
                  </a:cubicBezTo>
                  <a:lnTo>
                    <a:pt x="71807" y="66473"/>
                  </a:lnTo>
                  <a:lnTo>
                    <a:pt x="75474" y="66473"/>
                  </a:lnTo>
                  <a:cubicBezTo>
                    <a:pt x="75498" y="66473"/>
                    <a:pt x="75546" y="66473"/>
                    <a:pt x="75593" y="66437"/>
                  </a:cubicBezTo>
                  <a:lnTo>
                    <a:pt x="77629" y="64401"/>
                  </a:lnTo>
                  <a:lnTo>
                    <a:pt x="87881" y="64401"/>
                  </a:lnTo>
                  <a:cubicBezTo>
                    <a:pt x="87952" y="64603"/>
                    <a:pt x="88154" y="64758"/>
                    <a:pt x="88369" y="64758"/>
                  </a:cubicBezTo>
                  <a:cubicBezTo>
                    <a:pt x="88654" y="64758"/>
                    <a:pt x="88893" y="64520"/>
                    <a:pt x="88893" y="64234"/>
                  </a:cubicBezTo>
                  <a:cubicBezTo>
                    <a:pt x="88893" y="63937"/>
                    <a:pt x="88666" y="63710"/>
                    <a:pt x="88369" y="63710"/>
                  </a:cubicBezTo>
                  <a:cubicBezTo>
                    <a:pt x="88131" y="63710"/>
                    <a:pt x="87928" y="63877"/>
                    <a:pt x="87869" y="64103"/>
                  </a:cubicBezTo>
                  <a:lnTo>
                    <a:pt x="77570" y="64103"/>
                  </a:lnTo>
                  <a:cubicBezTo>
                    <a:pt x="77534" y="64103"/>
                    <a:pt x="77498" y="64103"/>
                    <a:pt x="77451" y="64139"/>
                  </a:cubicBezTo>
                  <a:lnTo>
                    <a:pt x="75415" y="66175"/>
                  </a:lnTo>
                  <a:lnTo>
                    <a:pt x="71509" y="66175"/>
                  </a:lnTo>
                  <a:lnTo>
                    <a:pt x="57972" y="52626"/>
                  </a:lnTo>
                  <a:lnTo>
                    <a:pt x="60091" y="52626"/>
                  </a:lnTo>
                  <a:lnTo>
                    <a:pt x="62651" y="55185"/>
                  </a:lnTo>
                  <a:cubicBezTo>
                    <a:pt x="62687" y="55221"/>
                    <a:pt x="62711" y="55233"/>
                    <a:pt x="62758" y="55233"/>
                  </a:cubicBezTo>
                  <a:lnTo>
                    <a:pt x="82939" y="55233"/>
                  </a:lnTo>
                  <a:lnTo>
                    <a:pt x="91822" y="64187"/>
                  </a:lnTo>
                  <a:cubicBezTo>
                    <a:pt x="91857" y="64222"/>
                    <a:pt x="91881" y="64234"/>
                    <a:pt x="91929" y="64234"/>
                  </a:cubicBezTo>
                  <a:lnTo>
                    <a:pt x="96310" y="64234"/>
                  </a:lnTo>
                  <a:lnTo>
                    <a:pt x="97525" y="65461"/>
                  </a:lnTo>
                  <a:cubicBezTo>
                    <a:pt x="97417" y="65603"/>
                    <a:pt x="97358" y="65782"/>
                    <a:pt x="97358" y="65949"/>
                  </a:cubicBezTo>
                  <a:cubicBezTo>
                    <a:pt x="97358" y="66187"/>
                    <a:pt x="97453" y="66389"/>
                    <a:pt x="97620" y="66568"/>
                  </a:cubicBezTo>
                  <a:cubicBezTo>
                    <a:pt x="97798" y="66746"/>
                    <a:pt x="98001" y="66830"/>
                    <a:pt x="98239" y="66830"/>
                  </a:cubicBezTo>
                  <a:cubicBezTo>
                    <a:pt x="98489" y="66830"/>
                    <a:pt x="98715" y="66723"/>
                    <a:pt x="98846" y="66556"/>
                  </a:cubicBezTo>
                  <a:cubicBezTo>
                    <a:pt x="99191" y="66211"/>
                    <a:pt x="99191" y="65675"/>
                    <a:pt x="98846" y="65341"/>
                  </a:cubicBezTo>
                  <a:cubicBezTo>
                    <a:pt x="98675" y="65164"/>
                    <a:pt x="98457" y="65077"/>
                    <a:pt x="98240" y="65077"/>
                  </a:cubicBezTo>
                  <a:cubicBezTo>
                    <a:pt x="98064" y="65077"/>
                    <a:pt x="97888" y="65134"/>
                    <a:pt x="97739" y="65246"/>
                  </a:cubicBezTo>
                  <a:lnTo>
                    <a:pt x="96727" y="64234"/>
                  </a:lnTo>
                  <a:lnTo>
                    <a:pt x="120170" y="64234"/>
                  </a:lnTo>
                  <a:cubicBezTo>
                    <a:pt x="120194" y="64234"/>
                    <a:pt x="120242" y="64222"/>
                    <a:pt x="120266" y="64187"/>
                  </a:cubicBezTo>
                  <a:lnTo>
                    <a:pt x="123361" y="61067"/>
                  </a:lnTo>
                  <a:lnTo>
                    <a:pt x="145471" y="61067"/>
                  </a:lnTo>
                  <a:cubicBezTo>
                    <a:pt x="145554" y="61067"/>
                    <a:pt x="145614" y="61008"/>
                    <a:pt x="145614" y="60912"/>
                  </a:cubicBezTo>
                  <a:cubicBezTo>
                    <a:pt x="145614" y="60829"/>
                    <a:pt x="145554" y="60769"/>
                    <a:pt x="145471" y="60769"/>
                  </a:cubicBezTo>
                  <a:lnTo>
                    <a:pt x="123290" y="60769"/>
                  </a:lnTo>
                  <a:cubicBezTo>
                    <a:pt x="123242" y="60769"/>
                    <a:pt x="123218" y="60781"/>
                    <a:pt x="123183" y="60817"/>
                  </a:cubicBezTo>
                  <a:lnTo>
                    <a:pt x="120087" y="63937"/>
                  </a:lnTo>
                  <a:lnTo>
                    <a:pt x="99596" y="63937"/>
                  </a:lnTo>
                  <a:lnTo>
                    <a:pt x="101394" y="62139"/>
                  </a:lnTo>
                  <a:lnTo>
                    <a:pt x="107192" y="62139"/>
                  </a:lnTo>
                  <a:cubicBezTo>
                    <a:pt x="107216" y="62139"/>
                    <a:pt x="107264" y="62139"/>
                    <a:pt x="107312" y="62103"/>
                  </a:cubicBezTo>
                  <a:lnTo>
                    <a:pt x="109348" y="60067"/>
                  </a:lnTo>
                  <a:lnTo>
                    <a:pt x="112753" y="60067"/>
                  </a:lnTo>
                  <a:cubicBezTo>
                    <a:pt x="112824" y="60281"/>
                    <a:pt x="113027" y="60424"/>
                    <a:pt x="113241" y="60424"/>
                  </a:cubicBezTo>
                  <a:cubicBezTo>
                    <a:pt x="113527" y="60424"/>
                    <a:pt x="113765" y="60186"/>
                    <a:pt x="113765" y="59900"/>
                  </a:cubicBezTo>
                  <a:cubicBezTo>
                    <a:pt x="113765" y="59603"/>
                    <a:pt x="113539" y="59388"/>
                    <a:pt x="113241" y="59388"/>
                  </a:cubicBezTo>
                  <a:cubicBezTo>
                    <a:pt x="113003" y="59388"/>
                    <a:pt x="112800" y="59543"/>
                    <a:pt x="112741" y="59769"/>
                  </a:cubicBezTo>
                  <a:lnTo>
                    <a:pt x="109276" y="59769"/>
                  </a:lnTo>
                  <a:cubicBezTo>
                    <a:pt x="109240" y="59769"/>
                    <a:pt x="109193" y="59769"/>
                    <a:pt x="109157" y="59805"/>
                  </a:cubicBezTo>
                  <a:lnTo>
                    <a:pt x="107109" y="61841"/>
                  </a:lnTo>
                  <a:lnTo>
                    <a:pt x="101680" y="61841"/>
                  </a:lnTo>
                  <a:lnTo>
                    <a:pt x="105204" y="58317"/>
                  </a:lnTo>
                  <a:lnTo>
                    <a:pt x="124004" y="58317"/>
                  </a:lnTo>
                  <a:cubicBezTo>
                    <a:pt x="124052" y="58317"/>
                    <a:pt x="124076" y="58293"/>
                    <a:pt x="124111" y="58269"/>
                  </a:cubicBezTo>
                  <a:lnTo>
                    <a:pt x="124897" y="57483"/>
                  </a:lnTo>
                  <a:cubicBezTo>
                    <a:pt x="124957" y="57602"/>
                    <a:pt x="125076" y="57674"/>
                    <a:pt x="125207" y="57674"/>
                  </a:cubicBezTo>
                  <a:lnTo>
                    <a:pt x="126897" y="57674"/>
                  </a:lnTo>
                  <a:cubicBezTo>
                    <a:pt x="127088" y="57674"/>
                    <a:pt x="127231" y="57519"/>
                    <a:pt x="127231" y="57329"/>
                  </a:cubicBezTo>
                  <a:lnTo>
                    <a:pt x="127231" y="56793"/>
                  </a:lnTo>
                  <a:lnTo>
                    <a:pt x="132624" y="56793"/>
                  </a:lnTo>
                  <a:cubicBezTo>
                    <a:pt x="132708" y="56793"/>
                    <a:pt x="132767" y="56733"/>
                    <a:pt x="132767" y="56650"/>
                  </a:cubicBezTo>
                  <a:cubicBezTo>
                    <a:pt x="132767" y="56555"/>
                    <a:pt x="132708" y="56495"/>
                    <a:pt x="132624" y="56495"/>
                  </a:cubicBezTo>
                  <a:lnTo>
                    <a:pt x="127231" y="56495"/>
                  </a:lnTo>
                  <a:lnTo>
                    <a:pt x="127231" y="55864"/>
                  </a:lnTo>
                  <a:cubicBezTo>
                    <a:pt x="127231" y="55662"/>
                    <a:pt x="127088" y="55519"/>
                    <a:pt x="126897" y="55519"/>
                  </a:cubicBezTo>
                  <a:lnTo>
                    <a:pt x="126862" y="55519"/>
                  </a:lnTo>
                  <a:lnTo>
                    <a:pt x="128219" y="54162"/>
                  </a:lnTo>
                  <a:lnTo>
                    <a:pt x="132624" y="54162"/>
                  </a:lnTo>
                  <a:cubicBezTo>
                    <a:pt x="132708" y="54162"/>
                    <a:pt x="132767" y="54102"/>
                    <a:pt x="132767" y="54019"/>
                  </a:cubicBezTo>
                  <a:cubicBezTo>
                    <a:pt x="132767" y="53923"/>
                    <a:pt x="132708" y="53864"/>
                    <a:pt x="132624" y="53864"/>
                  </a:cubicBezTo>
                  <a:lnTo>
                    <a:pt x="128517" y="53864"/>
                  </a:lnTo>
                  <a:lnTo>
                    <a:pt x="130481" y="51899"/>
                  </a:lnTo>
                  <a:lnTo>
                    <a:pt x="135601" y="51899"/>
                  </a:lnTo>
                  <a:cubicBezTo>
                    <a:pt x="135660" y="51899"/>
                    <a:pt x="135732" y="51852"/>
                    <a:pt x="135732" y="51780"/>
                  </a:cubicBezTo>
                  <a:cubicBezTo>
                    <a:pt x="135732" y="51709"/>
                    <a:pt x="135672" y="51661"/>
                    <a:pt x="135613" y="51661"/>
                  </a:cubicBezTo>
                  <a:lnTo>
                    <a:pt x="130719" y="51661"/>
                  </a:lnTo>
                  <a:lnTo>
                    <a:pt x="132136" y="50244"/>
                  </a:lnTo>
                  <a:lnTo>
                    <a:pt x="135601" y="50244"/>
                  </a:lnTo>
                  <a:cubicBezTo>
                    <a:pt x="135660" y="50244"/>
                    <a:pt x="135732" y="50197"/>
                    <a:pt x="135732" y="50125"/>
                  </a:cubicBezTo>
                  <a:cubicBezTo>
                    <a:pt x="135732" y="50054"/>
                    <a:pt x="135672" y="50006"/>
                    <a:pt x="135613" y="50006"/>
                  </a:cubicBezTo>
                  <a:lnTo>
                    <a:pt x="132374" y="50006"/>
                  </a:lnTo>
                  <a:lnTo>
                    <a:pt x="135958" y="46422"/>
                  </a:lnTo>
                  <a:cubicBezTo>
                    <a:pt x="136018" y="46363"/>
                    <a:pt x="136018" y="46268"/>
                    <a:pt x="135958" y="46208"/>
                  </a:cubicBezTo>
                  <a:cubicBezTo>
                    <a:pt x="135928" y="46178"/>
                    <a:pt x="135890" y="46164"/>
                    <a:pt x="135851" y="46164"/>
                  </a:cubicBezTo>
                  <a:cubicBezTo>
                    <a:pt x="135812" y="46164"/>
                    <a:pt x="135773" y="46178"/>
                    <a:pt x="135744" y="46208"/>
                  </a:cubicBezTo>
                  <a:lnTo>
                    <a:pt x="131957" y="50006"/>
                  </a:lnTo>
                  <a:lnTo>
                    <a:pt x="129064" y="50006"/>
                  </a:lnTo>
                  <a:lnTo>
                    <a:pt x="126242" y="47161"/>
                  </a:lnTo>
                  <a:cubicBezTo>
                    <a:pt x="126219" y="47149"/>
                    <a:pt x="126195" y="47137"/>
                    <a:pt x="126159" y="47137"/>
                  </a:cubicBezTo>
                  <a:lnTo>
                    <a:pt x="120944" y="47137"/>
                  </a:lnTo>
                  <a:cubicBezTo>
                    <a:pt x="120885" y="46899"/>
                    <a:pt x="120670" y="46720"/>
                    <a:pt x="120420" y="46720"/>
                  </a:cubicBezTo>
                  <a:cubicBezTo>
                    <a:pt x="120123" y="46720"/>
                    <a:pt x="119885" y="46958"/>
                    <a:pt x="119885" y="47256"/>
                  </a:cubicBezTo>
                  <a:cubicBezTo>
                    <a:pt x="119885" y="47554"/>
                    <a:pt x="120123" y="47792"/>
                    <a:pt x="120420" y="47792"/>
                  </a:cubicBezTo>
                  <a:cubicBezTo>
                    <a:pt x="120670" y="47792"/>
                    <a:pt x="120897" y="47613"/>
                    <a:pt x="120944" y="47375"/>
                  </a:cubicBezTo>
                  <a:lnTo>
                    <a:pt x="126100" y="47375"/>
                  </a:lnTo>
                  <a:lnTo>
                    <a:pt x="128933" y="50221"/>
                  </a:lnTo>
                  <a:cubicBezTo>
                    <a:pt x="128945" y="50232"/>
                    <a:pt x="128981" y="50244"/>
                    <a:pt x="129005" y="50244"/>
                  </a:cubicBezTo>
                  <a:lnTo>
                    <a:pt x="131719" y="50244"/>
                  </a:lnTo>
                  <a:lnTo>
                    <a:pt x="130303" y="51661"/>
                  </a:lnTo>
                  <a:lnTo>
                    <a:pt x="129064" y="51661"/>
                  </a:lnTo>
                  <a:lnTo>
                    <a:pt x="126242" y="48816"/>
                  </a:lnTo>
                  <a:cubicBezTo>
                    <a:pt x="126219" y="48804"/>
                    <a:pt x="126195" y="48792"/>
                    <a:pt x="126159" y="48792"/>
                  </a:cubicBezTo>
                  <a:lnTo>
                    <a:pt x="120944" y="48792"/>
                  </a:lnTo>
                  <a:cubicBezTo>
                    <a:pt x="120885" y="48554"/>
                    <a:pt x="120670" y="48387"/>
                    <a:pt x="120420" y="48387"/>
                  </a:cubicBezTo>
                  <a:cubicBezTo>
                    <a:pt x="120123" y="48387"/>
                    <a:pt x="119885" y="48625"/>
                    <a:pt x="119885" y="48923"/>
                  </a:cubicBezTo>
                  <a:cubicBezTo>
                    <a:pt x="119885" y="49220"/>
                    <a:pt x="120123" y="49459"/>
                    <a:pt x="120420" y="49459"/>
                  </a:cubicBezTo>
                  <a:cubicBezTo>
                    <a:pt x="120682" y="49459"/>
                    <a:pt x="120897" y="49280"/>
                    <a:pt x="120944" y="49030"/>
                  </a:cubicBezTo>
                  <a:lnTo>
                    <a:pt x="126100" y="49030"/>
                  </a:lnTo>
                  <a:lnTo>
                    <a:pt x="128933" y="51876"/>
                  </a:lnTo>
                  <a:cubicBezTo>
                    <a:pt x="128945" y="51887"/>
                    <a:pt x="128981" y="51899"/>
                    <a:pt x="129005" y="51899"/>
                  </a:cubicBezTo>
                  <a:lnTo>
                    <a:pt x="130064" y="51899"/>
                  </a:lnTo>
                  <a:lnTo>
                    <a:pt x="128100" y="53864"/>
                  </a:lnTo>
                  <a:lnTo>
                    <a:pt x="127231" y="53864"/>
                  </a:lnTo>
                  <a:lnTo>
                    <a:pt x="127231" y="53280"/>
                  </a:lnTo>
                  <a:cubicBezTo>
                    <a:pt x="127231" y="53090"/>
                    <a:pt x="127088" y="52947"/>
                    <a:pt x="126897" y="52947"/>
                  </a:cubicBezTo>
                  <a:lnTo>
                    <a:pt x="125207" y="52947"/>
                  </a:lnTo>
                  <a:cubicBezTo>
                    <a:pt x="125016" y="52947"/>
                    <a:pt x="124873" y="53090"/>
                    <a:pt x="124873" y="53280"/>
                  </a:cubicBezTo>
                  <a:lnTo>
                    <a:pt x="124873" y="54757"/>
                  </a:lnTo>
                  <a:cubicBezTo>
                    <a:pt x="124873" y="54947"/>
                    <a:pt x="125016" y="55102"/>
                    <a:pt x="125207" y="55102"/>
                  </a:cubicBezTo>
                  <a:lnTo>
                    <a:pt x="126862" y="55102"/>
                  </a:lnTo>
                  <a:lnTo>
                    <a:pt x="126445" y="55519"/>
                  </a:lnTo>
                  <a:lnTo>
                    <a:pt x="125207" y="55519"/>
                  </a:lnTo>
                  <a:cubicBezTo>
                    <a:pt x="125016" y="55519"/>
                    <a:pt x="124873" y="55662"/>
                    <a:pt x="124873" y="55864"/>
                  </a:cubicBezTo>
                  <a:lnTo>
                    <a:pt x="124873" y="57090"/>
                  </a:lnTo>
                  <a:lnTo>
                    <a:pt x="123945" y="58019"/>
                  </a:lnTo>
                  <a:lnTo>
                    <a:pt x="110240" y="58019"/>
                  </a:lnTo>
                  <a:lnTo>
                    <a:pt x="110240" y="53757"/>
                  </a:lnTo>
                  <a:lnTo>
                    <a:pt x="118182" y="45815"/>
                  </a:lnTo>
                  <a:cubicBezTo>
                    <a:pt x="118206" y="45803"/>
                    <a:pt x="118218" y="45768"/>
                    <a:pt x="118230" y="45744"/>
                  </a:cubicBezTo>
                  <a:lnTo>
                    <a:pt x="142090" y="45744"/>
                  </a:lnTo>
                  <a:cubicBezTo>
                    <a:pt x="142173" y="45744"/>
                    <a:pt x="142233" y="45684"/>
                    <a:pt x="142233" y="45589"/>
                  </a:cubicBezTo>
                  <a:cubicBezTo>
                    <a:pt x="142233" y="45506"/>
                    <a:pt x="142173" y="45446"/>
                    <a:pt x="142090" y="45446"/>
                  </a:cubicBezTo>
                  <a:lnTo>
                    <a:pt x="113598" y="45446"/>
                  </a:lnTo>
                  <a:cubicBezTo>
                    <a:pt x="113562" y="45446"/>
                    <a:pt x="113527" y="45458"/>
                    <a:pt x="113503" y="45482"/>
                  </a:cubicBezTo>
                  <a:lnTo>
                    <a:pt x="109455" y="49566"/>
                  </a:lnTo>
                  <a:lnTo>
                    <a:pt x="99549" y="49566"/>
                  </a:lnTo>
                  <a:lnTo>
                    <a:pt x="98477" y="48482"/>
                  </a:lnTo>
                  <a:cubicBezTo>
                    <a:pt x="98453" y="48447"/>
                    <a:pt x="98418" y="48435"/>
                    <a:pt x="98370" y="48435"/>
                  </a:cubicBezTo>
                  <a:lnTo>
                    <a:pt x="93012" y="48435"/>
                  </a:lnTo>
                  <a:lnTo>
                    <a:pt x="88012" y="43434"/>
                  </a:lnTo>
                  <a:cubicBezTo>
                    <a:pt x="87988" y="43398"/>
                    <a:pt x="87952" y="43386"/>
                    <a:pt x="87916" y="43386"/>
                  </a:cubicBezTo>
                  <a:lnTo>
                    <a:pt x="53626" y="43386"/>
                  </a:lnTo>
                  <a:lnTo>
                    <a:pt x="65294" y="31718"/>
                  </a:lnTo>
                  <a:cubicBezTo>
                    <a:pt x="65306" y="31706"/>
                    <a:pt x="65318" y="31671"/>
                    <a:pt x="65318" y="31659"/>
                  </a:cubicBezTo>
                  <a:lnTo>
                    <a:pt x="69664" y="31659"/>
                  </a:lnTo>
                  <a:lnTo>
                    <a:pt x="74260" y="36255"/>
                  </a:lnTo>
                  <a:cubicBezTo>
                    <a:pt x="74296" y="36290"/>
                    <a:pt x="74319" y="36302"/>
                    <a:pt x="74367" y="36302"/>
                  </a:cubicBezTo>
                  <a:lnTo>
                    <a:pt x="98203" y="36302"/>
                  </a:lnTo>
                  <a:cubicBezTo>
                    <a:pt x="98227" y="36302"/>
                    <a:pt x="98239" y="36302"/>
                    <a:pt x="98263" y="36290"/>
                  </a:cubicBezTo>
                  <a:lnTo>
                    <a:pt x="105145" y="43220"/>
                  </a:lnTo>
                  <a:cubicBezTo>
                    <a:pt x="105180" y="43255"/>
                    <a:pt x="105204" y="43267"/>
                    <a:pt x="105252" y="43267"/>
                  </a:cubicBezTo>
                  <a:lnTo>
                    <a:pt x="133481" y="43267"/>
                  </a:lnTo>
                  <a:cubicBezTo>
                    <a:pt x="133529" y="43267"/>
                    <a:pt x="133565" y="43255"/>
                    <a:pt x="133589" y="43220"/>
                  </a:cubicBezTo>
                  <a:lnTo>
                    <a:pt x="136684" y="40100"/>
                  </a:lnTo>
                  <a:lnTo>
                    <a:pt x="158782" y="40100"/>
                  </a:lnTo>
                  <a:cubicBezTo>
                    <a:pt x="158878" y="40100"/>
                    <a:pt x="158937" y="40041"/>
                    <a:pt x="158937" y="39945"/>
                  </a:cubicBezTo>
                  <a:cubicBezTo>
                    <a:pt x="158937" y="39862"/>
                    <a:pt x="158878" y="39803"/>
                    <a:pt x="158782" y="39803"/>
                  </a:cubicBezTo>
                  <a:lnTo>
                    <a:pt x="136613" y="39803"/>
                  </a:lnTo>
                  <a:cubicBezTo>
                    <a:pt x="136565" y="39803"/>
                    <a:pt x="136541" y="39815"/>
                    <a:pt x="136506" y="39850"/>
                  </a:cubicBezTo>
                  <a:lnTo>
                    <a:pt x="133410" y="42970"/>
                  </a:lnTo>
                  <a:lnTo>
                    <a:pt x="113050" y="42970"/>
                  </a:lnTo>
                  <a:lnTo>
                    <a:pt x="87928" y="17848"/>
                  </a:lnTo>
                  <a:lnTo>
                    <a:pt x="90345" y="17848"/>
                  </a:lnTo>
                  <a:cubicBezTo>
                    <a:pt x="90345" y="17859"/>
                    <a:pt x="90357" y="17895"/>
                    <a:pt x="90369" y="17907"/>
                  </a:cubicBezTo>
                  <a:lnTo>
                    <a:pt x="100549" y="28087"/>
                  </a:lnTo>
                  <a:cubicBezTo>
                    <a:pt x="100585" y="28123"/>
                    <a:pt x="100608" y="28135"/>
                    <a:pt x="100656" y="28135"/>
                  </a:cubicBezTo>
                  <a:lnTo>
                    <a:pt x="127088" y="28135"/>
                  </a:lnTo>
                  <a:cubicBezTo>
                    <a:pt x="126123" y="29051"/>
                    <a:pt x="125409" y="30230"/>
                    <a:pt x="125064" y="31552"/>
                  </a:cubicBezTo>
                  <a:lnTo>
                    <a:pt x="113717" y="31552"/>
                  </a:lnTo>
                  <a:cubicBezTo>
                    <a:pt x="113658" y="31313"/>
                    <a:pt x="113455" y="31159"/>
                    <a:pt x="113181" y="31159"/>
                  </a:cubicBezTo>
                  <a:cubicBezTo>
                    <a:pt x="112872" y="31159"/>
                    <a:pt x="112634" y="31397"/>
                    <a:pt x="112634" y="31706"/>
                  </a:cubicBezTo>
                  <a:cubicBezTo>
                    <a:pt x="112634" y="32016"/>
                    <a:pt x="112872" y="32254"/>
                    <a:pt x="113181" y="32254"/>
                  </a:cubicBezTo>
                  <a:cubicBezTo>
                    <a:pt x="113443" y="32254"/>
                    <a:pt x="113646" y="32087"/>
                    <a:pt x="113717" y="31849"/>
                  </a:cubicBezTo>
                  <a:lnTo>
                    <a:pt x="124992" y="31849"/>
                  </a:lnTo>
                  <a:cubicBezTo>
                    <a:pt x="124885" y="32326"/>
                    <a:pt x="124826" y="32802"/>
                    <a:pt x="124814" y="33314"/>
                  </a:cubicBezTo>
                  <a:lnTo>
                    <a:pt x="113705" y="33314"/>
                  </a:lnTo>
                  <a:cubicBezTo>
                    <a:pt x="113646" y="33076"/>
                    <a:pt x="113443" y="32909"/>
                    <a:pt x="113169" y="32909"/>
                  </a:cubicBezTo>
                  <a:cubicBezTo>
                    <a:pt x="112860" y="32909"/>
                    <a:pt x="112622" y="33147"/>
                    <a:pt x="112622" y="33457"/>
                  </a:cubicBezTo>
                  <a:cubicBezTo>
                    <a:pt x="112622" y="33778"/>
                    <a:pt x="112860" y="34016"/>
                    <a:pt x="113169" y="34016"/>
                  </a:cubicBezTo>
                  <a:cubicBezTo>
                    <a:pt x="113419" y="34016"/>
                    <a:pt x="113634" y="33850"/>
                    <a:pt x="113705" y="33611"/>
                  </a:cubicBezTo>
                  <a:lnTo>
                    <a:pt x="124814" y="33611"/>
                  </a:lnTo>
                  <a:cubicBezTo>
                    <a:pt x="124826" y="34111"/>
                    <a:pt x="124885" y="34588"/>
                    <a:pt x="124992" y="35064"/>
                  </a:cubicBezTo>
                  <a:lnTo>
                    <a:pt x="113717" y="35064"/>
                  </a:lnTo>
                  <a:cubicBezTo>
                    <a:pt x="113658" y="34826"/>
                    <a:pt x="113455" y="34671"/>
                    <a:pt x="113181" y="34671"/>
                  </a:cubicBezTo>
                  <a:cubicBezTo>
                    <a:pt x="112872" y="34671"/>
                    <a:pt x="112634" y="34909"/>
                    <a:pt x="112634" y="35219"/>
                  </a:cubicBezTo>
                  <a:cubicBezTo>
                    <a:pt x="112634" y="35528"/>
                    <a:pt x="112872" y="35766"/>
                    <a:pt x="113181" y="35766"/>
                  </a:cubicBezTo>
                  <a:cubicBezTo>
                    <a:pt x="113443" y="35766"/>
                    <a:pt x="113646" y="35600"/>
                    <a:pt x="113717" y="35362"/>
                  </a:cubicBezTo>
                  <a:lnTo>
                    <a:pt x="125064" y="35362"/>
                  </a:lnTo>
                  <a:cubicBezTo>
                    <a:pt x="125909" y="38517"/>
                    <a:pt x="128779" y="40838"/>
                    <a:pt x="132196" y="40838"/>
                  </a:cubicBezTo>
                  <a:cubicBezTo>
                    <a:pt x="136244" y="40838"/>
                    <a:pt x="139554" y="37540"/>
                    <a:pt x="139577" y="33457"/>
                  </a:cubicBezTo>
                  <a:cubicBezTo>
                    <a:pt x="139577" y="31361"/>
                    <a:pt x="138696" y="29468"/>
                    <a:pt x="137291" y="28135"/>
                  </a:cubicBezTo>
                  <a:lnTo>
                    <a:pt x="143364" y="28135"/>
                  </a:lnTo>
                  <a:cubicBezTo>
                    <a:pt x="143447" y="28135"/>
                    <a:pt x="143518" y="28075"/>
                    <a:pt x="143518" y="27980"/>
                  </a:cubicBezTo>
                  <a:cubicBezTo>
                    <a:pt x="143518" y="27896"/>
                    <a:pt x="143459" y="27837"/>
                    <a:pt x="143364" y="27837"/>
                  </a:cubicBezTo>
                  <a:lnTo>
                    <a:pt x="136970" y="27837"/>
                  </a:lnTo>
                  <a:cubicBezTo>
                    <a:pt x="135672" y="26730"/>
                    <a:pt x="134017" y="26075"/>
                    <a:pt x="132196" y="26075"/>
                  </a:cubicBezTo>
                  <a:cubicBezTo>
                    <a:pt x="130362" y="26075"/>
                    <a:pt x="128707" y="26730"/>
                    <a:pt x="127409" y="27837"/>
                  </a:cubicBezTo>
                  <a:lnTo>
                    <a:pt x="100715" y="27837"/>
                  </a:lnTo>
                  <a:lnTo>
                    <a:pt x="90726" y="17848"/>
                  </a:lnTo>
                  <a:lnTo>
                    <a:pt x="112705" y="17848"/>
                  </a:lnTo>
                  <a:lnTo>
                    <a:pt x="114539" y="19693"/>
                  </a:lnTo>
                  <a:lnTo>
                    <a:pt x="149281" y="19693"/>
                  </a:lnTo>
                  <a:lnTo>
                    <a:pt x="149281" y="17848"/>
                  </a:lnTo>
                  <a:lnTo>
                    <a:pt x="150877" y="17848"/>
                  </a:lnTo>
                  <a:cubicBezTo>
                    <a:pt x="150972" y="17848"/>
                    <a:pt x="151031" y="17788"/>
                    <a:pt x="151031" y="17705"/>
                  </a:cubicBezTo>
                  <a:cubicBezTo>
                    <a:pt x="151031" y="17609"/>
                    <a:pt x="150972" y="17550"/>
                    <a:pt x="150877" y="17550"/>
                  </a:cubicBezTo>
                  <a:lnTo>
                    <a:pt x="149281" y="17550"/>
                  </a:lnTo>
                  <a:lnTo>
                    <a:pt x="149281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421150" y="432547"/>
              <a:ext cx="2487321" cy="231166"/>
            </a:xfrm>
            <a:custGeom>
              <a:avLst/>
              <a:gdLst/>
              <a:ahLst/>
              <a:cxnLst/>
              <a:rect l="l" t="t" r="r" b="b"/>
              <a:pathLst>
                <a:path w="41006" h="3811" extrusionOk="0">
                  <a:moveTo>
                    <a:pt x="12288" y="1"/>
                  </a:moveTo>
                  <a:cubicBezTo>
                    <a:pt x="12252" y="1"/>
                    <a:pt x="12204" y="1"/>
                    <a:pt x="12169" y="37"/>
                  </a:cubicBezTo>
                  <a:lnTo>
                    <a:pt x="8716" y="3513"/>
                  </a:lnTo>
                  <a:lnTo>
                    <a:pt x="155" y="3513"/>
                  </a:lnTo>
                  <a:cubicBezTo>
                    <a:pt x="60" y="3513"/>
                    <a:pt x="0" y="3573"/>
                    <a:pt x="0" y="3668"/>
                  </a:cubicBezTo>
                  <a:cubicBezTo>
                    <a:pt x="0" y="3751"/>
                    <a:pt x="60" y="3811"/>
                    <a:pt x="155" y="3811"/>
                  </a:cubicBezTo>
                  <a:lnTo>
                    <a:pt x="8775" y="3811"/>
                  </a:lnTo>
                  <a:cubicBezTo>
                    <a:pt x="8799" y="3811"/>
                    <a:pt x="8835" y="3799"/>
                    <a:pt x="8847" y="3787"/>
                  </a:cubicBezTo>
                  <a:lnTo>
                    <a:pt x="12323" y="299"/>
                  </a:lnTo>
                  <a:lnTo>
                    <a:pt x="20515" y="299"/>
                  </a:lnTo>
                  <a:lnTo>
                    <a:pt x="21432" y="1227"/>
                  </a:lnTo>
                  <a:lnTo>
                    <a:pt x="21467" y="1251"/>
                  </a:lnTo>
                  <a:lnTo>
                    <a:pt x="21491" y="1251"/>
                  </a:lnTo>
                  <a:cubicBezTo>
                    <a:pt x="21515" y="1251"/>
                    <a:pt x="21527" y="1263"/>
                    <a:pt x="21551" y="1263"/>
                  </a:cubicBezTo>
                  <a:lnTo>
                    <a:pt x="40863" y="1263"/>
                  </a:lnTo>
                  <a:cubicBezTo>
                    <a:pt x="40946" y="1263"/>
                    <a:pt x="41005" y="1203"/>
                    <a:pt x="41005" y="1120"/>
                  </a:cubicBezTo>
                  <a:cubicBezTo>
                    <a:pt x="41005" y="1025"/>
                    <a:pt x="40946" y="965"/>
                    <a:pt x="40863" y="965"/>
                  </a:cubicBezTo>
                  <a:lnTo>
                    <a:pt x="21634" y="965"/>
                  </a:lnTo>
                  <a:lnTo>
                    <a:pt x="20705" y="49"/>
                  </a:lnTo>
                  <a:lnTo>
                    <a:pt x="20682" y="13"/>
                  </a:lnTo>
                  <a:lnTo>
                    <a:pt x="20646" y="13"/>
                  </a:lnTo>
                  <a:cubicBezTo>
                    <a:pt x="20634" y="13"/>
                    <a:pt x="20622" y="1"/>
                    <a:pt x="2058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-223090" y="3708461"/>
              <a:ext cx="7947224" cy="1396821"/>
            </a:xfrm>
            <a:custGeom>
              <a:avLst/>
              <a:gdLst/>
              <a:ahLst/>
              <a:cxnLst/>
              <a:rect l="l" t="t" r="r" b="b"/>
              <a:pathLst>
                <a:path w="131018" h="23028" extrusionOk="0">
                  <a:moveTo>
                    <a:pt x="25421" y="4977"/>
                  </a:moveTo>
                  <a:cubicBezTo>
                    <a:pt x="25742" y="4977"/>
                    <a:pt x="26004" y="5227"/>
                    <a:pt x="26004" y="5561"/>
                  </a:cubicBezTo>
                  <a:cubicBezTo>
                    <a:pt x="26004" y="5882"/>
                    <a:pt x="25742" y="6132"/>
                    <a:pt x="25421" y="6132"/>
                  </a:cubicBezTo>
                  <a:cubicBezTo>
                    <a:pt x="25087" y="6132"/>
                    <a:pt x="24837" y="5882"/>
                    <a:pt x="24837" y="5561"/>
                  </a:cubicBezTo>
                  <a:cubicBezTo>
                    <a:pt x="24837" y="5227"/>
                    <a:pt x="25111" y="4977"/>
                    <a:pt x="25421" y="4977"/>
                  </a:cubicBezTo>
                  <a:close/>
                  <a:moveTo>
                    <a:pt x="29076" y="227"/>
                  </a:moveTo>
                  <a:lnTo>
                    <a:pt x="40601" y="11835"/>
                  </a:lnTo>
                  <a:lnTo>
                    <a:pt x="71403" y="11835"/>
                  </a:lnTo>
                  <a:lnTo>
                    <a:pt x="74546" y="8680"/>
                  </a:lnTo>
                  <a:lnTo>
                    <a:pt x="82357" y="8680"/>
                  </a:lnTo>
                  <a:lnTo>
                    <a:pt x="87917" y="14264"/>
                  </a:lnTo>
                  <a:lnTo>
                    <a:pt x="86690" y="14264"/>
                  </a:lnTo>
                  <a:cubicBezTo>
                    <a:pt x="86595" y="14264"/>
                    <a:pt x="86536" y="14324"/>
                    <a:pt x="86536" y="14407"/>
                  </a:cubicBezTo>
                  <a:cubicBezTo>
                    <a:pt x="86536" y="14502"/>
                    <a:pt x="86595" y="14562"/>
                    <a:pt x="86690" y="14562"/>
                  </a:cubicBezTo>
                  <a:lnTo>
                    <a:pt x="88214" y="14562"/>
                  </a:lnTo>
                  <a:lnTo>
                    <a:pt x="96442" y="22813"/>
                  </a:lnTo>
                  <a:lnTo>
                    <a:pt x="1846" y="22813"/>
                  </a:lnTo>
                  <a:lnTo>
                    <a:pt x="1846" y="7335"/>
                  </a:lnTo>
                  <a:lnTo>
                    <a:pt x="5621" y="7335"/>
                  </a:lnTo>
                  <a:lnTo>
                    <a:pt x="7252" y="5656"/>
                  </a:lnTo>
                  <a:lnTo>
                    <a:pt x="24635" y="5656"/>
                  </a:lnTo>
                  <a:cubicBezTo>
                    <a:pt x="24671" y="6061"/>
                    <a:pt x="25016" y="6359"/>
                    <a:pt x="25421" y="6359"/>
                  </a:cubicBezTo>
                  <a:cubicBezTo>
                    <a:pt x="25861" y="6359"/>
                    <a:pt x="26219" y="6001"/>
                    <a:pt x="26219" y="5549"/>
                  </a:cubicBezTo>
                  <a:cubicBezTo>
                    <a:pt x="26219" y="5108"/>
                    <a:pt x="25861" y="4751"/>
                    <a:pt x="25421" y="4751"/>
                  </a:cubicBezTo>
                  <a:cubicBezTo>
                    <a:pt x="25016" y="4751"/>
                    <a:pt x="24695" y="5049"/>
                    <a:pt x="24635" y="5442"/>
                  </a:cubicBezTo>
                  <a:lnTo>
                    <a:pt x="7145" y="5442"/>
                  </a:lnTo>
                  <a:lnTo>
                    <a:pt x="5514" y="7120"/>
                  </a:lnTo>
                  <a:lnTo>
                    <a:pt x="1846" y="7120"/>
                  </a:lnTo>
                  <a:lnTo>
                    <a:pt x="1846" y="227"/>
                  </a:lnTo>
                  <a:close/>
                  <a:moveTo>
                    <a:pt x="1620" y="1"/>
                  </a:moveTo>
                  <a:lnTo>
                    <a:pt x="1620" y="7097"/>
                  </a:lnTo>
                  <a:lnTo>
                    <a:pt x="1" y="7097"/>
                  </a:lnTo>
                  <a:lnTo>
                    <a:pt x="1" y="7323"/>
                  </a:lnTo>
                  <a:lnTo>
                    <a:pt x="1620" y="7323"/>
                  </a:lnTo>
                  <a:lnTo>
                    <a:pt x="1620" y="23027"/>
                  </a:lnTo>
                  <a:lnTo>
                    <a:pt x="96977" y="23027"/>
                  </a:lnTo>
                  <a:lnTo>
                    <a:pt x="88524" y="14538"/>
                  </a:lnTo>
                  <a:lnTo>
                    <a:pt x="105264" y="14538"/>
                  </a:lnTo>
                  <a:lnTo>
                    <a:pt x="106193" y="15467"/>
                  </a:lnTo>
                  <a:lnTo>
                    <a:pt x="106217" y="15491"/>
                  </a:lnTo>
                  <a:lnTo>
                    <a:pt x="106252" y="15491"/>
                  </a:lnTo>
                  <a:cubicBezTo>
                    <a:pt x="106264" y="15491"/>
                    <a:pt x="106276" y="15514"/>
                    <a:pt x="106312" y="15514"/>
                  </a:cubicBezTo>
                  <a:lnTo>
                    <a:pt x="130863" y="15514"/>
                  </a:lnTo>
                  <a:cubicBezTo>
                    <a:pt x="130958" y="15514"/>
                    <a:pt x="131017" y="15455"/>
                    <a:pt x="131017" y="15360"/>
                  </a:cubicBezTo>
                  <a:cubicBezTo>
                    <a:pt x="131017" y="15276"/>
                    <a:pt x="130934" y="15217"/>
                    <a:pt x="130851" y="15217"/>
                  </a:cubicBezTo>
                  <a:lnTo>
                    <a:pt x="106348" y="15217"/>
                  </a:lnTo>
                  <a:lnTo>
                    <a:pt x="105431" y="14288"/>
                  </a:lnTo>
                  <a:lnTo>
                    <a:pt x="105395" y="14264"/>
                  </a:lnTo>
                  <a:lnTo>
                    <a:pt x="105371" y="14264"/>
                  </a:lnTo>
                  <a:cubicBezTo>
                    <a:pt x="105347" y="14264"/>
                    <a:pt x="105336" y="14240"/>
                    <a:pt x="105312" y="14240"/>
                  </a:cubicBezTo>
                  <a:lnTo>
                    <a:pt x="88226" y="14240"/>
                  </a:lnTo>
                  <a:lnTo>
                    <a:pt x="82476" y="8478"/>
                  </a:lnTo>
                  <a:lnTo>
                    <a:pt x="82452" y="8442"/>
                  </a:lnTo>
                  <a:lnTo>
                    <a:pt x="74439" y="8442"/>
                  </a:lnTo>
                  <a:lnTo>
                    <a:pt x="71296" y="11609"/>
                  </a:lnTo>
                  <a:lnTo>
                    <a:pt x="40685" y="11609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3142411" y="54167"/>
              <a:ext cx="4562172" cy="543127"/>
            </a:xfrm>
            <a:custGeom>
              <a:avLst/>
              <a:gdLst/>
              <a:ahLst/>
              <a:cxnLst/>
              <a:rect l="l" t="t" r="r" b="b"/>
              <a:pathLst>
                <a:path w="75212" h="8954" extrusionOk="0">
                  <a:moveTo>
                    <a:pt x="74998" y="214"/>
                  </a:moveTo>
                  <a:lnTo>
                    <a:pt x="74998" y="8727"/>
                  </a:lnTo>
                  <a:lnTo>
                    <a:pt x="66544" y="8727"/>
                  </a:lnTo>
                  <a:lnTo>
                    <a:pt x="63044" y="5179"/>
                  </a:lnTo>
                  <a:lnTo>
                    <a:pt x="54638" y="5179"/>
                  </a:lnTo>
                  <a:lnTo>
                    <a:pt x="53685" y="6156"/>
                  </a:lnTo>
                  <a:lnTo>
                    <a:pt x="6453" y="6156"/>
                  </a:lnTo>
                  <a:lnTo>
                    <a:pt x="536" y="214"/>
                  </a:lnTo>
                  <a:close/>
                  <a:moveTo>
                    <a:pt x="0" y="0"/>
                  </a:moveTo>
                  <a:lnTo>
                    <a:pt x="6322" y="6358"/>
                  </a:lnTo>
                  <a:lnTo>
                    <a:pt x="6358" y="6394"/>
                  </a:lnTo>
                  <a:lnTo>
                    <a:pt x="53769" y="6394"/>
                  </a:lnTo>
                  <a:lnTo>
                    <a:pt x="54721" y="5417"/>
                  </a:lnTo>
                  <a:lnTo>
                    <a:pt x="62937" y="5417"/>
                  </a:lnTo>
                  <a:lnTo>
                    <a:pt x="66437" y="8954"/>
                  </a:lnTo>
                  <a:lnTo>
                    <a:pt x="75212" y="8954"/>
                  </a:lnTo>
                  <a:lnTo>
                    <a:pt x="75212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273085" y="1101353"/>
              <a:ext cx="1449532" cy="330098"/>
            </a:xfrm>
            <a:custGeom>
              <a:avLst/>
              <a:gdLst/>
              <a:ahLst/>
              <a:cxnLst/>
              <a:rect l="l" t="t" r="r" b="b"/>
              <a:pathLst>
                <a:path w="23897" h="5442" extrusionOk="0">
                  <a:moveTo>
                    <a:pt x="23099" y="238"/>
                  </a:moveTo>
                  <a:cubicBezTo>
                    <a:pt x="23396" y="238"/>
                    <a:pt x="23658" y="500"/>
                    <a:pt x="23670" y="810"/>
                  </a:cubicBezTo>
                  <a:cubicBezTo>
                    <a:pt x="23670" y="1119"/>
                    <a:pt x="23420" y="1369"/>
                    <a:pt x="23099" y="1369"/>
                  </a:cubicBezTo>
                  <a:cubicBezTo>
                    <a:pt x="22789" y="1369"/>
                    <a:pt x="22539" y="1119"/>
                    <a:pt x="22539" y="810"/>
                  </a:cubicBezTo>
                  <a:cubicBezTo>
                    <a:pt x="22539" y="500"/>
                    <a:pt x="22789" y="238"/>
                    <a:pt x="23099" y="238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79"/>
                  </a:cubicBezTo>
                  <a:lnTo>
                    <a:pt x="18777" y="679"/>
                  </a:lnTo>
                  <a:cubicBezTo>
                    <a:pt x="18741" y="679"/>
                    <a:pt x="18717" y="691"/>
                    <a:pt x="18693" y="703"/>
                  </a:cubicBezTo>
                  <a:lnTo>
                    <a:pt x="14252" y="5191"/>
                  </a:lnTo>
                  <a:lnTo>
                    <a:pt x="120" y="5191"/>
                  </a:lnTo>
                  <a:cubicBezTo>
                    <a:pt x="48" y="5191"/>
                    <a:pt x="1" y="5239"/>
                    <a:pt x="1" y="5310"/>
                  </a:cubicBezTo>
                  <a:cubicBezTo>
                    <a:pt x="1" y="5394"/>
                    <a:pt x="60" y="5441"/>
                    <a:pt x="120" y="5441"/>
                  </a:cubicBezTo>
                  <a:lnTo>
                    <a:pt x="14312" y="5441"/>
                  </a:lnTo>
                  <a:cubicBezTo>
                    <a:pt x="14336" y="5441"/>
                    <a:pt x="14348" y="5417"/>
                    <a:pt x="14383" y="5406"/>
                  </a:cubicBezTo>
                  <a:lnTo>
                    <a:pt x="18812" y="917"/>
                  </a:lnTo>
                  <a:lnTo>
                    <a:pt x="22325" y="917"/>
                  </a:lnTo>
                  <a:cubicBezTo>
                    <a:pt x="22384" y="1286"/>
                    <a:pt x="22718" y="1584"/>
                    <a:pt x="23099" y="1584"/>
                  </a:cubicBezTo>
                  <a:cubicBezTo>
                    <a:pt x="23539" y="1584"/>
                    <a:pt x="23873" y="1238"/>
                    <a:pt x="23896" y="798"/>
                  </a:cubicBezTo>
                  <a:cubicBezTo>
                    <a:pt x="23896" y="357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273085" y="944615"/>
              <a:ext cx="1449532" cy="329370"/>
            </a:xfrm>
            <a:custGeom>
              <a:avLst/>
              <a:gdLst/>
              <a:ahLst/>
              <a:cxnLst/>
              <a:rect l="l" t="t" r="r" b="b"/>
              <a:pathLst>
                <a:path w="23897" h="5430" extrusionOk="0">
                  <a:moveTo>
                    <a:pt x="23099" y="227"/>
                  </a:moveTo>
                  <a:cubicBezTo>
                    <a:pt x="23396" y="227"/>
                    <a:pt x="23670" y="477"/>
                    <a:pt x="23670" y="786"/>
                  </a:cubicBezTo>
                  <a:cubicBezTo>
                    <a:pt x="23670" y="1096"/>
                    <a:pt x="23420" y="1358"/>
                    <a:pt x="23099" y="1358"/>
                  </a:cubicBezTo>
                  <a:cubicBezTo>
                    <a:pt x="22789" y="1358"/>
                    <a:pt x="22539" y="1096"/>
                    <a:pt x="22539" y="786"/>
                  </a:cubicBezTo>
                  <a:cubicBezTo>
                    <a:pt x="22539" y="477"/>
                    <a:pt x="22789" y="227"/>
                    <a:pt x="23099" y="227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67"/>
                  </a:cubicBezTo>
                  <a:lnTo>
                    <a:pt x="18777" y="667"/>
                  </a:lnTo>
                  <a:cubicBezTo>
                    <a:pt x="18741" y="667"/>
                    <a:pt x="18717" y="679"/>
                    <a:pt x="18693" y="703"/>
                  </a:cubicBezTo>
                  <a:lnTo>
                    <a:pt x="14252" y="5192"/>
                  </a:lnTo>
                  <a:lnTo>
                    <a:pt x="120" y="5192"/>
                  </a:lnTo>
                  <a:cubicBezTo>
                    <a:pt x="48" y="5192"/>
                    <a:pt x="1" y="5239"/>
                    <a:pt x="1" y="5311"/>
                  </a:cubicBezTo>
                  <a:cubicBezTo>
                    <a:pt x="1" y="5382"/>
                    <a:pt x="60" y="5430"/>
                    <a:pt x="120" y="5430"/>
                  </a:cubicBezTo>
                  <a:lnTo>
                    <a:pt x="14312" y="5430"/>
                  </a:lnTo>
                  <a:cubicBezTo>
                    <a:pt x="14336" y="5430"/>
                    <a:pt x="14348" y="5418"/>
                    <a:pt x="14371" y="5406"/>
                  </a:cubicBezTo>
                  <a:lnTo>
                    <a:pt x="18812" y="905"/>
                  </a:lnTo>
                  <a:lnTo>
                    <a:pt x="22325" y="905"/>
                  </a:lnTo>
                  <a:cubicBezTo>
                    <a:pt x="22384" y="1274"/>
                    <a:pt x="22718" y="1572"/>
                    <a:pt x="23099" y="1572"/>
                  </a:cubicBezTo>
                  <a:cubicBezTo>
                    <a:pt x="23539" y="1572"/>
                    <a:pt x="23896" y="1215"/>
                    <a:pt x="23896" y="786"/>
                  </a:cubicBezTo>
                  <a:cubicBezTo>
                    <a:pt x="23896" y="358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5941617" y="4266750"/>
              <a:ext cx="1653948" cy="268713"/>
            </a:xfrm>
            <a:custGeom>
              <a:avLst/>
              <a:gdLst/>
              <a:ahLst/>
              <a:cxnLst/>
              <a:rect l="l" t="t" r="r" b="b"/>
              <a:pathLst>
                <a:path w="27267" h="4430" extrusionOk="0">
                  <a:moveTo>
                    <a:pt x="656" y="202"/>
                  </a:moveTo>
                  <a:cubicBezTo>
                    <a:pt x="894" y="202"/>
                    <a:pt x="1084" y="405"/>
                    <a:pt x="1084" y="643"/>
                  </a:cubicBezTo>
                  <a:cubicBezTo>
                    <a:pt x="1084" y="881"/>
                    <a:pt x="894" y="1072"/>
                    <a:pt x="656" y="1072"/>
                  </a:cubicBezTo>
                  <a:cubicBezTo>
                    <a:pt x="417" y="1072"/>
                    <a:pt x="227" y="881"/>
                    <a:pt x="227" y="643"/>
                  </a:cubicBezTo>
                  <a:cubicBezTo>
                    <a:pt x="227" y="405"/>
                    <a:pt x="417" y="202"/>
                    <a:pt x="656" y="202"/>
                  </a:cubicBezTo>
                  <a:close/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2"/>
                  </a:cubicBezTo>
                  <a:lnTo>
                    <a:pt x="7930" y="762"/>
                  </a:lnTo>
                  <a:lnTo>
                    <a:pt x="11550" y="4405"/>
                  </a:lnTo>
                  <a:cubicBezTo>
                    <a:pt x="11562" y="4417"/>
                    <a:pt x="11597" y="4429"/>
                    <a:pt x="11621" y="4429"/>
                  </a:cubicBezTo>
                  <a:lnTo>
                    <a:pt x="27147" y="4429"/>
                  </a:lnTo>
                  <a:cubicBezTo>
                    <a:pt x="27207" y="4429"/>
                    <a:pt x="27266" y="4393"/>
                    <a:pt x="27266" y="4310"/>
                  </a:cubicBezTo>
                  <a:cubicBezTo>
                    <a:pt x="27266" y="4239"/>
                    <a:pt x="27207" y="4191"/>
                    <a:pt x="27147" y="4191"/>
                  </a:cubicBezTo>
                  <a:lnTo>
                    <a:pt x="11669" y="4191"/>
                  </a:lnTo>
                  <a:lnTo>
                    <a:pt x="8049" y="548"/>
                  </a:lnTo>
                  <a:cubicBezTo>
                    <a:pt x="8037" y="536"/>
                    <a:pt x="8014" y="512"/>
                    <a:pt x="7978" y="512"/>
                  </a:cubicBezTo>
                  <a:lnTo>
                    <a:pt x="1299" y="512"/>
                  </a:lnTo>
                  <a:cubicBezTo>
                    <a:pt x="1239" y="214"/>
                    <a:pt x="965" y="0"/>
                    <a:pt x="65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5941617" y="4138156"/>
              <a:ext cx="1653948" cy="269441"/>
            </a:xfrm>
            <a:custGeom>
              <a:avLst/>
              <a:gdLst/>
              <a:ahLst/>
              <a:cxnLst/>
              <a:rect l="l" t="t" r="r" b="b"/>
              <a:pathLst>
                <a:path w="27267" h="4442" extrusionOk="0">
                  <a:moveTo>
                    <a:pt x="656" y="215"/>
                  </a:moveTo>
                  <a:cubicBezTo>
                    <a:pt x="894" y="215"/>
                    <a:pt x="1084" y="406"/>
                    <a:pt x="1084" y="644"/>
                  </a:cubicBezTo>
                  <a:cubicBezTo>
                    <a:pt x="1084" y="882"/>
                    <a:pt x="894" y="1072"/>
                    <a:pt x="656" y="1072"/>
                  </a:cubicBezTo>
                  <a:cubicBezTo>
                    <a:pt x="417" y="1072"/>
                    <a:pt x="227" y="882"/>
                    <a:pt x="227" y="644"/>
                  </a:cubicBezTo>
                  <a:cubicBezTo>
                    <a:pt x="227" y="406"/>
                    <a:pt x="417" y="215"/>
                    <a:pt x="656" y="215"/>
                  </a:cubicBezTo>
                  <a:close/>
                  <a:moveTo>
                    <a:pt x="656" y="1"/>
                  </a:moveTo>
                  <a:cubicBezTo>
                    <a:pt x="298" y="1"/>
                    <a:pt x="1" y="298"/>
                    <a:pt x="1" y="656"/>
                  </a:cubicBezTo>
                  <a:cubicBezTo>
                    <a:pt x="1" y="1013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3"/>
                  </a:cubicBezTo>
                  <a:lnTo>
                    <a:pt x="7930" y="763"/>
                  </a:lnTo>
                  <a:lnTo>
                    <a:pt x="11550" y="4406"/>
                  </a:lnTo>
                  <a:cubicBezTo>
                    <a:pt x="11562" y="4430"/>
                    <a:pt x="11597" y="4442"/>
                    <a:pt x="11621" y="4442"/>
                  </a:cubicBezTo>
                  <a:lnTo>
                    <a:pt x="27147" y="4442"/>
                  </a:lnTo>
                  <a:cubicBezTo>
                    <a:pt x="27207" y="4442"/>
                    <a:pt x="27266" y="4394"/>
                    <a:pt x="27266" y="4323"/>
                  </a:cubicBezTo>
                  <a:cubicBezTo>
                    <a:pt x="27266" y="4251"/>
                    <a:pt x="27207" y="4204"/>
                    <a:pt x="27147" y="4204"/>
                  </a:cubicBezTo>
                  <a:lnTo>
                    <a:pt x="11669" y="4204"/>
                  </a:lnTo>
                  <a:lnTo>
                    <a:pt x="8049" y="560"/>
                  </a:lnTo>
                  <a:cubicBezTo>
                    <a:pt x="8037" y="537"/>
                    <a:pt x="8014" y="525"/>
                    <a:pt x="7978" y="525"/>
                  </a:cubicBezTo>
                  <a:lnTo>
                    <a:pt x="1299" y="525"/>
                  </a:lnTo>
                  <a:cubicBezTo>
                    <a:pt x="1239" y="227"/>
                    <a:pt x="965" y="1"/>
                    <a:pt x="65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489025" y="2649750"/>
              <a:ext cx="630535" cy="63569"/>
            </a:xfrm>
            <a:custGeom>
              <a:avLst/>
              <a:gdLst/>
              <a:ahLst/>
              <a:cxnLst/>
              <a:rect l="l" t="t" r="r" b="b"/>
              <a:pathLst>
                <a:path w="10395" h="1048" extrusionOk="0">
                  <a:moveTo>
                    <a:pt x="9871" y="226"/>
                  </a:moveTo>
                  <a:cubicBezTo>
                    <a:pt x="10014" y="226"/>
                    <a:pt x="10168" y="357"/>
                    <a:pt x="10168" y="524"/>
                  </a:cubicBezTo>
                  <a:cubicBezTo>
                    <a:pt x="10168" y="691"/>
                    <a:pt x="10038" y="822"/>
                    <a:pt x="9871" y="822"/>
                  </a:cubicBezTo>
                  <a:cubicBezTo>
                    <a:pt x="9716" y="822"/>
                    <a:pt x="9585" y="703"/>
                    <a:pt x="9573" y="548"/>
                  </a:cubicBezTo>
                  <a:cubicBezTo>
                    <a:pt x="9573" y="536"/>
                    <a:pt x="9585" y="524"/>
                    <a:pt x="9585" y="512"/>
                  </a:cubicBezTo>
                  <a:cubicBezTo>
                    <a:pt x="9585" y="488"/>
                    <a:pt x="9585" y="476"/>
                    <a:pt x="9573" y="464"/>
                  </a:cubicBezTo>
                  <a:cubicBezTo>
                    <a:pt x="9597" y="333"/>
                    <a:pt x="9716" y="226"/>
                    <a:pt x="9871" y="226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67"/>
                    <a:pt x="9359" y="393"/>
                  </a:cubicBezTo>
                  <a:lnTo>
                    <a:pt x="120" y="393"/>
                  </a:lnTo>
                  <a:cubicBezTo>
                    <a:pt x="48" y="393"/>
                    <a:pt x="1" y="429"/>
                    <a:pt x="1" y="512"/>
                  </a:cubicBezTo>
                  <a:cubicBezTo>
                    <a:pt x="1" y="583"/>
                    <a:pt x="60" y="631"/>
                    <a:pt x="120" y="631"/>
                  </a:cubicBezTo>
                  <a:lnTo>
                    <a:pt x="9359" y="631"/>
                  </a:lnTo>
                  <a:cubicBezTo>
                    <a:pt x="9406" y="869"/>
                    <a:pt x="9633" y="1048"/>
                    <a:pt x="9871" y="1048"/>
                  </a:cubicBezTo>
                  <a:cubicBezTo>
                    <a:pt x="10157" y="1048"/>
                    <a:pt x="10395" y="822"/>
                    <a:pt x="10395" y="524"/>
                  </a:cubicBezTo>
                  <a:cubicBezTo>
                    <a:pt x="10395" y="226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489025" y="2755172"/>
              <a:ext cx="630535" cy="63630"/>
            </a:xfrm>
            <a:custGeom>
              <a:avLst/>
              <a:gdLst/>
              <a:ahLst/>
              <a:cxnLst/>
              <a:rect l="l" t="t" r="r" b="b"/>
              <a:pathLst>
                <a:path w="10395" h="1049" extrusionOk="0">
                  <a:moveTo>
                    <a:pt x="9871" y="238"/>
                  </a:moveTo>
                  <a:cubicBezTo>
                    <a:pt x="10014" y="238"/>
                    <a:pt x="10157" y="381"/>
                    <a:pt x="10168" y="536"/>
                  </a:cubicBezTo>
                  <a:cubicBezTo>
                    <a:pt x="10168" y="703"/>
                    <a:pt x="10038" y="834"/>
                    <a:pt x="9871" y="834"/>
                  </a:cubicBezTo>
                  <a:cubicBezTo>
                    <a:pt x="9716" y="834"/>
                    <a:pt x="9585" y="715"/>
                    <a:pt x="9573" y="572"/>
                  </a:cubicBezTo>
                  <a:cubicBezTo>
                    <a:pt x="9573" y="560"/>
                    <a:pt x="9585" y="536"/>
                    <a:pt x="9585" y="524"/>
                  </a:cubicBezTo>
                  <a:cubicBezTo>
                    <a:pt x="9585" y="512"/>
                    <a:pt x="9585" y="500"/>
                    <a:pt x="9573" y="477"/>
                  </a:cubicBezTo>
                  <a:cubicBezTo>
                    <a:pt x="9597" y="346"/>
                    <a:pt x="9716" y="238"/>
                    <a:pt x="9871" y="238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79"/>
                    <a:pt x="9359" y="405"/>
                  </a:cubicBezTo>
                  <a:lnTo>
                    <a:pt x="120" y="405"/>
                  </a:lnTo>
                  <a:cubicBezTo>
                    <a:pt x="48" y="405"/>
                    <a:pt x="1" y="453"/>
                    <a:pt x="1" y="524"/>
                  </a:cubicBezTo>
                  <a:cubicBezTo>
                    <a:pt x="1" y="596"/>
                    <a:pt x="60" y="643"/>
                    <a:pt x="120" y="643"/>
                  </a:cubicBezTo>
                  <a:lnTo>
                    <a:pt x="9359" y="643"/>
                  </a:lnTo>
                  <a:cubicBezTo>
                    <a:pt x="9418" y="881"/>
                    <a:pt x="9633" y="1048"/>
                    <a:pt x="9871" y="1048"/>
                  </a:cubicBezTo>
                  <a:cubicBezTo>
                    <a:pt x="10157" y="1048"/>
                    <a:pt x="10371" y="822"/>
                    <a:pt x="10395" y="524"/>
                  </a:cubicBezTo>
                  <a:cubicBezTo>
                    <a:pt x="10395" y="227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101911" y="2987732"/>
              <a:ext cx="1531845" cy="133628"/>
            </a:xfrm>
            <a:custGeom>
              <a:avLst/>
              <a:gdLst/>
              <a:ahLst/>
              <a:cxnLst/>
              <a:rect l="l" t="t" r="r" b="b"/>
              <a:pathLst>
                <a:path w="25254" h="2203" extrusionOk="0">
                  <a:moveTo>
                    <a:pt x="24147" y="214"/>
                  </a:moveTo>
                  <a:cubicBezTo>
                    <a:pt x="24647" y="214"/>
                    <a:pt x="25028" y="619"/>
                    <a:pt x="25028" y="1096"/>
                  </a:cubicBezTo>
                  <a:cubicBezTo>
                    <a:pt x="25028" y="1572"/>
                    <a:pt x="24623" y="1977"/>
                    <a:pt x="24147" y="1977"/>
                  </a:cubicBezTo>
                  <a:cubicBezTo>
                    <a:pt x="23682" y="1977"/>
                    <a:pt x="23278" y="1572"/>
                    <a:pt x="23278" y="1096"/>
                  </a:cubicBezTo>
                  <a:cubicBezTo>
                    <a:pt x="23278" y="619"/>
                    <a:pt x="23659" y="214"/>
                    <a:pt x="24147" y="214"/>
                  </a:cubicBezTo>
                  <a:close/>
                  <a:moveTo>
                    <a:pt x="24147" y="0"/>
                  </a:moveTo>
                  <a:cubicBezTo>
                    <a:pt x="23587" y="0"/>
                    <a:pt x="23111" y="429"/>
                    <a:pt x="23051" y="976"/>
                  </a:cubicBezTo>
                  <a:lnTo>
                    <a:pt x="120" y="976"/>
                  </a:lnTo>
                  <a:cubicBezTo>
                    <a:pt x="48" y="976"/>
                    <a:pt x="1" y="1024"/>
                    <a:pt x="1" y="1096"/>
                  </a:cubicBezTo>
                  <a:cubicBezTo>
                    <a:pt x="1" y="1167"/>
                    <a:pt x="60" y="1215"/>
                    <a:pt x="120" y="1215"/>
                  </a:cubicBezTo>
                  <a:lnTo>
                    <a:pt x="23051" y="1215"/>
                  </a:lnTo>
                  <a:cubicBezTo>
                    <a:pt x="23111" y="1762"/>
                    <a:pt x="23575" y="2203"/>
                    <a:pt x="24147" y="2203"/>
                  </a:cubicBezTo>
                  <a:cubicBezTo>
                    <a:pt x="24766" y="2203"/>
                    <a:pt x="25254" y="1703"/>
                    <a:pt x="25254" y="1096"/>
                  </a:cubicBezTo>
                  <a:cubicBezTo>
                    <a:pt x="25254" y="488"/>
                    <a:pt x="24766" y="0"/>
                    <a:pt x="241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1015529" y="1693549"/>
              <a:ext cx="126410" cy="12641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143"/>
                  </a:moveTo>
                  <a:cubicBezTo>
                    <a:pt x="1536" y="143"/>
                    <a:pt x="1929" y="536"/>
                    <a:pt x="1929" y="1036"/>
                  </a:cubicBezTo>
                  <a:cubicBezTo>
                    <a:pt x="1929" y="1524"/>
                    <a:pt x="1536" y="1929"/>
                    <a:pt x="1036" y="1929"/>
                  </a:cubicBezTo>
                  <a:cubicBezTo>
                    <a:pt x="548" y="1929"/>
                    <a:pt x="143" y="1524"/>
                    <a:pt x="143" y="1036"/>
                  </a:cubicBezTo>
                  <a:cubicBezTo>
                    <a:pt x="143" y="536"/>
                    <a:pt x="548" y="143"/>
                    <a:pt x="1036" y="143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08"/>
                    <a:pt x="465" y="2084"/>
                    <a:pt x="1036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3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1062478" y="1739770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789460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6" y="143"/>
                    <a:pt x="1941" y="536"/>
                    <a:pt x="1941" y="1036"/>
                  </a:cubicBezTo>
                  <a:cubicBezTo>
                    <a:pt x="1941" y="1524"/>
                    <a:pt x="1536" y="1929"/>
                    <a:pt x="1048" y="1929"/>
                  </a:cubicBezTo>
                  <a:cubicBezTo>
                    <a:pt x="560" y="1929"/>
                    <a:pt x="155" y="1524"/>
                    <a:pt x="155" y="1036"/>
                  </a:cubicBezTo>
                  <a:cubicBezTo>
                    <a:pt x="155" y="536"/>
                    <a:pt x="560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32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836408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4" y="0"/>
                  </a:moveTo>
                  <a:cubicBezTo>
                    <a:pt x="120" y="0"/>
                    <a:pt x="0" y="119"/>
                    <a:pt x="0" y="274"/>
                  </a:cubicBezTo>
                  <a:cubicBezTo>
                    <a:pt x="0" y="417"/>
                    <a:pt x="120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564846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7" y="143"/>
                    <a:pt x="1941" y="536"/>
                    <a:pt x="1941" y="1036"/>
                  </a:cubicBezTo>
                  <a:cubicBezTo>
                    <a:pt x="1941" y="1524"/>
                    <a:pt x="1537" y="1929"/>
                    <a:pt x="1048" y="1929"/>
                  </a:cubicBezTo>
                  <a:cubicBezTo>
                    <a:pt x="548" y="1929"/>
                    <a:pt x="155" y="1524"/>
                    <a:pt x="155" y="1036"/>
                  </a:cubicBezTo>
                  <a:cubicBezTo>
                    <a:pt x="155" y="536"/>
                    <a:pt x="548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611795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4853306" y="826879"/>
              <a:ext cx="162501" cy="162562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1334" y="298"/>
                  </a:moveTo>
                  <a:cubicBezTo>
                    <a:pt x="1917" y="298"/>
                    <a:pt x="2381" y="763"/>
                    <a:pt x="2381" y="1346"/>
                  </a:cubicBezTo>
                  <a:cubicBezTo>
                    <a:pt x="2381" y="1906"/>
                    <a:pt x="1893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46"/>
                  </a:cubicBezTo>
                  <a:cubicBezTo>
                    <a:pt x="0" y="2084"/>
                    <a:pt x="595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4911780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4578833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894" y="298"/>
                    <a:pt x="2382" y="775"/>
                    <a:pt x="2382" y="1346"/>
                  </a:cubicBezTo>
                  <a:cubicBezTo>
                    <a:pt x="2382" y="1906"/>
                    <a:pt x="1894" y="2382"/>
                    <a:pt x="1334" y="2382"/>
                  </a:cubicBezTo>
                  <a:cubicBezTo>
                    <a:pt x="775" y="2382"/>
                    <a:pt x="298" y="1906"/>
                    <a:pt x="298" y="1346"/>
                  </a:cubicBezTo>
                  <a:cubicBezTo>
                    <a:pt x="298" y="775"/>
                    <a:pt x="775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4"/>
                    <a:pt x="596" y="2680"/>
                    <a:pt x="1334" y="2680"/>
                  </a:cubicBezTo>
                  <a:cubicBezTo>
                    <a:pt x="2084" y="2680"/>
                    <a:pt x="2680" y="2084"/>
                    <a:pt x="2680" y="1346"/>
                  </a:cubicBezTo>
                  <a:cubicBezTo>
                    <a:pt x="2680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4636639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4304420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905" y="298"/>
                    <a:pt x="2382" y="775"/>
                    <a:pt x="2382" y="1346"/>
                  </a:cubicBezTo>
                  <a:cubicBezTo>
                    <a:pt x="2382" y="1906"/>
                    <a:pt x="1905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0" y="596"/>
                    <a:pt x="0" y="1346"/>
                  </a:cubicBezTo>
                  <a:cubicBezTo>
                    <a:pt x="0" y="2084"/>
                    <a:pt x="596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4362165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5633964" y="4198814"/>
              <a:ext cx="127927" cy="128655"/>
            </a:xfrm>
            <a:custGeom>
              <a:avLst/>
              <a:gdLst/>
              <a:ahLst/>
              <a:cxnLst/>
              <a:rect l="l" t="t" r="r" b="b"/>
              <a:pathLst>
                <a:path w="2109" h="2121" extrusionOk="0">
                  <a:moveTo>
                    <a:pt x="1060" y="299"/>
                  </a:moveTo>
                  <a:cubicBezTo>
                    <a:pt x="1477" y="299"/>
                    <a:pt x="1810" y="644"/>
                    <a:pt x="1810" y="1061"/>
                  </a:cubicBezTo>
                  <a:cubicBezTo>
                    <a:pt x="1810" y="1477"/>
                    <a:pt x="1477" y="1823"/>
                    <a:pt x="1060" y="1823"/>
                  </a:cubicBezTo>
                  <a:cubicBezTo>
                    <a:pt x="644" y="1823"/>
                    <a:pt x="298" y="1477"/>
                    <a:pt x="298" y="1061"/>
                  </a:cubicBezTo>
                  <a:cubicBezTo>
                    <a:pt x="298" y="644"/>
                    <a:pt x="644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9" y="1"/>
                    <a:pt x="1" y="489"/>
                    <a:pt x="1" y="1061"/>
                  </a:cubicBezTo>
                  <a:cubicBezTo>
                    <a:pt x="1" y="1620"/>
                    <a:pt x="489" y="2120"/>
                    <a:pt x="1060" y="2120"/>
                  </a:cubicBezTo>
                  <a:cubicBezTo>
                    <a:pt x="1632" y="2120"/>
                    <a:pt x="2108" y="1632"/>
                    <a:pt x="2108" y="1061"/>
                  </a:cubicBezTo>
                  <a:cubicBezTo>
                    <a:pt x="2108" y="489"/>
                    <a:pt x="1620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5678729" y="4244307"/>
              <a:ext cx="38336" cy="37668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4" y="1"/>
                    <a:pt x="1" y="132"/>
                    <a:pt x="1" y="311"/>
                  </a:cubicBezTo>
                  <a:cubicBezTo>
                    <a:pt x="1" y="477"/>
                    <a:pt x="144" y="620"/>
                    <a:pt x="322" y="620"/>
                  </a:cubicBezTo>
                  <a:cubicBezTo>
                    <a:pt x="489" y="620"/>
                    <a:pt x="632" y="477"/>
                    <a:pt x="632" y="311"/>
                  </a:cubicBezTo>
                  <a:cubicBezTo>
                    <a:pt x="632" y="132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5423120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6" y="299"/>
                    <a:pt x="1822" y="644"/>
                    <a:pt x="1822" y="1061"/>
                  </a:cubicBezTo>
                  <a:cubicBezTo>
                    <a:pt x="1822" y="1477"/>
                    <a:pt x="1476" y="1823"/>
                    <a:pt x="1060" y="1823"/>
                  </a:cubicBezTo>
                  <a:cubicBezTo>
                    <a:pt x="643" y="1823"/>
                    <a:pt x="310" y="1477"/>
                    <a:pt x="310" y="1061"/>
                  </a:cubicBezTo>
                  <a:cubicBezTo>
                    <a:pt x="310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500" y="1"/>
                    <a:pt x="0" y="489"/>
                    <a:pt x="0" y="1061"/>
                  </a:cubicBezTo>
                  <a:cubicBezTo>
                    <a:pt x="0" y="1620"/>
                    <a:pt x="500" y="2120"/>
                    <a:pt x="1060" y="2120"/>
                  </a:cubicBezTo>
                  <a:cubicBezTo>
                    <a:pt x="1643" y="2120"/>
                    <a:pt x="2119" y="1632"/>
                    <a:pt x="2119" y="1061"/>
                  </a:cubicBezTo>
                  <a:cubicBezTo>
                    <a:pt x="2119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5468612" y="4243639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0"/>
                  </a:moveTo>
                  <a:cubicBezTo>
                    <a:pt x="131" y="0"/>
                    <a:pt x="0" y="143"/>
                    <a:pt x="0" y="322"/>
                  </a:cubicBezTo>
                  <a:cubicBezTo>
                    <a:pt x="0" y="500"/>
                    <a:pt x="131" y="631"/>
                    <a:pt x="310" y="631"/>
                  </a:cubicBezTo>
                  <a:cubicBezTo>
                    <a:pt x="488" y="631"/>
                    <a:pt x="631" y="500"/>
                    <a:pt x="631" y="322"/>
                  </a:cubicBezTo>
                  <a:cubicBezTo>
                    <a:pt x="631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5212943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7" y="299"/>
                    <a:pt x="1822" y="644"/>
                    <a:pt x="1822" y="1061"/>
                  </a:cubicBezTo>
                  <a:cubicBezTo>
                    <a:pt x="1822" y="1477"/>
                    <a:pt x="1477" y="1823"/>
                    <a:pt x="1060" y="1823"/>
                  </a:cubicBezTo>
                  <a:cubicBezTo>
                    <a:pt x="643" y="1823"/>
                    <a:pt x="298" y="1477"/>
                    <a:pt x="298" y="1061"/>
                  </a:cubicBezTo>
                  <a:cubicBezTo>
                    <a:pt x="298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8" y="1"/>
                    <a:pt x="0" y="489"/>
                    <a:pt x="0" y="1061"/>
                  </a:cubicBezTo>
                  <a:cubicBezTo>
                    <a:pt x="0" y="1620"/>
                    <a:pt x="488" y="2120"/>
                    <a:pt x="1060" y="2120"/>
                  </a:cubicBezTo>
                  <a:cubicBezTo>
                    <a:pt x="1655" y="2120"/>
                    <a:pt x="2120" y="1656"/>
                    <a:pt x="2120" y="1061"/>
                  </a:cubicBezTo>
                  <a:cubicBezTo>
                    <a:pt x="2120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5259163" y="4244307"/>
              <a:ext cx="37608" cy="37668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32"/>
                    <a:pt x="0" y="311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88" y="620"/>
                    <a:pt x="619" y="477"/>
                    <a:pt x="619" y="311"/>
                  </a:cubicBezTo>
                  <a:cubicBezTo>
                    <a:pt x="619" y="132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7187454" y="1716660"/>
              <a:ext cx="668810" cy="647155"/>
            </a:xfrm>
            <a:custGeom>
              <a:avLst/>
              <a:gdLst/>
              <a:ahLst/>
              <a:cxnLst/>
              <a:rect l="l" t="t" r="r" b="b"/>
              <a:pathLst>
                <a:path w="11026" h="10669" extrusionOk="0">
                  <a:moveTo>
                    <a:pt x="2369" y="310"/>
                  </a:moveTo>
                  <a:cubicBezTo>
                    <a:pt x="2607" y="310"/>
                    <a:pt x="2810" y="512"/>
                    <a:pt x="2810" y="750"/>
                  </a:cubicBezTo>
                  <a:cubicBezTo>
                    <a:pt x="2810" y="988"/>
                    <a:pt x="2607" y="1203"/>
                    <a:pt x="2369" y="1203"/>
                  </a:cubicBezTo>
                  <a:cubicBezTo>
                    <a:pt x="2131" y="1203"/>
                    <a:pt x="1917" y="988"/>
                    <a:pt x="1917" y="750"/>
                  </a:cubicBezTo>
                  <a:cubicBezTo>
                    <a:pt x="1917" y="512"/>
                    <a:pt x="2131" y="310"/>
                    <a:pt x="2369" y="310"/>
                  </a:cubicBezTo>
                  <a:close/>
                  <a:moveTo>
                    <a:pt x="2369" y="0"/>
                  </a:moveTo>
                  <a:cubicBezTo>
                    <a:pt x="1953" y="0"/>
                    <a:pt x="1619" y="322"/>
                    <a:pt x="1619" y="738"/>
                  </a:cubicBezTo>
                  <a:cubicBezTo>
                    <a:pt x="1619" y="893"/>
                    <a:pt x="1667" y="1036"/>
                    <a:pt x="1738" y="1143"/>
                  </a:cubicBezTo>
                  <a:cubicBezTo>
                    <a:pt x="631" y="2179"/>
                    <a:pt x="0" y="3644"/>
                    <a:pt x="0" y="5156"/>
                  </a:cubicBezTo>
                  <a:cubicBezTo>
                    <a:pt x="0" y="8192"/>
                    <a:pt x="2465" y="10668"/>
                    <a:pt x="5501" y="10668"/>
                  </a:cubicBezTo>
                  <a:cubicBezTo>
                    <a:pt x="8525" y="10668"/>
                    <a:pt x="11001" y="8192"/>
                    <a:pt x="11025" y="5156"/>
                  </a:cubicBezTo>
                  <a:cubicBezTo>
                    <a:pt x="11025" y="5072"/>
                    <a:pt x="10966" y="5013"/>
                    <a:pt x="10882" y="5013"/>
                  </a:cubicBezTo>
                  <a:cubicBezTo>
                    <a:pt x="10787" y="5013"/>
                    <a:pt x="10728" y="5072"/>
                    <a:pt x="10728" y="5156"/>
                  </a:cubicBezTo>
                  <a:cubicBezTo>
                    <a:pt x="10728" y="8037"/>
                    <a:pt x="8394" y="10371"/>
                    <a:pt x="5525" y="10371"/>
                  </a:cubicBezTo>
                  <a:cubicBezTo>
                    <a:pt x="2655" y="10371"/>
                    <a:pt x="310" y="8037"/>
                    <a:pt x="310" y="5156"/>
                  </a:cubicBezTo>
                  <a:cubicBezTo>
                    <a:pt x="310" y="3715"/>
                    <a:pt x="905" y="2334"/>
                    <a:pt x="1953" y="1369"/>
                  </a:cubicBezTo>
                  <a:cubicBezTo>
                    <a:pt x="2072" y="1441"/>
                    <a:pt x="2203" y="1488"/>
                    <a:pt x="2369" y="1488"/>
                  </a:cubicBezTo>
                  <a:cubicBezTo>
                    <a:pt x="2786" y="1488"/>
                    <a:pt x="3108" y="1155"/>
                    <a:pt x="3108" y="738"/>
                  </a:cubicBezTo>
                  <a:cubicBezTo>
                    <a:pt x="3108" y="322"/>
                    <a:pt x="2786" y="0"/>
                    <a:pt x="236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7305857" y="1814864"/>
              <a:ext cx="431214" cy="431214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3561" y="286"/>
                  </a:moveTo>
                  <a:cubicBezTo>
                    <a:pt x="5358" y="286"/>
                    <a:pt x="6811" y="1751"/>
                    <a:pt x="6811" y="3560"/>
                  </a:cubicBezTo>
                  <a:cubicBezTo>
                    <a:pt x="6811" y="5358"/>
                    <a:pt x="5358" y="6811"/>
                    <a:pt x="3561" y="6811"/>
                  </a:cubicBezTo>
                  <a:cubicBezTo>
                    <a:pt x="1751" y="6811"/>
                    <a:pt x="298" y="5346"/>
                    <a:pt x="298" y="3537"/>
                  </a:cubicBezTo>
                  <a:cubicBezTo>
                    <a:pt x="298" y="1739"/>
                    <a:pt x="1751" y="286"/>
                    <a:pt x="3561" y="286"/>
                  </a:cubicBezTo>
                  <a:close/>
                  <a:moveTo>
                    <a:pt x="3561" y="0"/>
                  </a:moveTo>
                  <a:cubicBezTo>
                    <a:pt x="1596" y="0"/>
                    <a:pt x="1" y="1584"/>
                    <a:pt x="1" y="3560"/>
                  </a:cubicBezTo>
                  <a:cubicBezTo>
                    <a:pt x="1" y="5525"/>
                    <a:pt x="1596" y="7108"/>
                    <a:pt x="3561" y="7108"/>
                  </a:cubicBezTo>
                  <a:cubicBezTo>
                    <a:pt x="5525" y="7108"/>
                    <a:pt x="7109" y="5525"/>
                    <a:pt x="7109" y="3560"/>
                  </a:cubicBezTo>
                  <a:cubicBezTo>
                    <a:pt x="7109" y="1596"/>
                    <a:pt x="5525" y="0"/>
                    <a:pt x="356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211700" y="2069078"/>
              <a:ext cx="1643090" cy="411015"/>
            </a:xfrm>
            <a:custGeom>
              <a:avLst/>
              <a:gdLst/>
              <a:ahLst/>
              <a:cxnLst/>
              <a:rect l="l" t="t" r="r" b="b"/>
              <a:pathLst>
                <a:path w="27088" h="6776" extrusionOk="0">
                  <a:moveTo>
                    <a:pt x="26468" y="3513"/>
                  </a:moveTo>
                  <a:cubicBezTo>
                    <a:pt x="26647" y="3513"/>
                    <a:pt x="26790" y="3668"/>
                    <a:pt x="26790" y="3846"/>
                  </a:cubicBezTo>
                  <a:cubicBezTo>
                    <a:pt x="26790" y="4025"/>
                    <a:pt x="26647" y="4168"/>
                    <a:pt x="26468" y="4168"/>
                  </a:cubicBezTo>
                  <a:cubicBezTo>
                    <a:pt x="26290" y="4168"/>
                    <a:pt x="26135" y="4025"/>
                    <a:pt x="26135" y="3846"/>
                  </a:cubicBezTo>
                  <a:cubicBezTo>
                    <a:pt x="26135" y="3668"/>
                    <a:pt x="26290" y="3513"/>
                    <a:pt x="26468" y="3513"/>
                  </a:cubicBezTo>
                  <a:close/>
                  <a:moveTo>
                    <a:pt x="10692" y="1810"/>
                  </a:moveTo>
                  <a:cubicBezTo>
                    <a:pt x="10823" y="1810"/>
                    <a:pt x="10895" y="1905"/>
                    <a:pt x="10895" y="2013"/>
                  </a:cubicBezTo>
                  <a:lnTo>
                    <a:pt x="10895" y="4787"/>
                  </a:lnTo>
                  <a:cubicBezTo>
                    <a:pt x="10895" y="4918"/>
                    <a:pt x="10800" y="4989"/>
                    <a:pt x="10692" y="4989"/>
                  </a:cubicBezTo>
                  <a:lnTo>
                    <a:pt x="5358" y="4989"/>
                  </a:lnTo>
                  <a:cubicBezTo>
                    <a:pt x="5227" y="4989"/>
                    <a:pt x="5156" y="4882"/>
                    <a:pt x="5156" y="4787"/>
                  </a:cubicBezTo>
                  <a:lnTo>
                    <a:pt x="5156" y="2025"/>
                  </a:lnTo>
                  <a:cubicBezTo>
                    <a:pt x="5156" y="1894"/>
                    <a:pt x="5263" y="1822"/>
                    <a:pt x="5358" y="1822"/>
                  </a:cubicBezTo>
                  <a:lnTo>
                    <a:pt x="5442" y="1822"/>
                  </a:lnTo>
                  <a:lnTo>
                    <a:pt x="5442" y="1810"/>
                  </a:lnTo>
                  <a:close/>
                  <a:moveTo>
                    <a:pt x="26468" y="5334"/>
                  </a:moveTo>
                  <a:cubicBezTo>
                    <a:pt x="26647" y="5334"/>
                    <a:pt x="26790" y="5477"/>
                    <a:pt x="26790" y="5656"/>
                  </a:cubicBezTo>
                  <a:cubicBezTo>
                    <a:pt x="26790" y="5834"/>
                    <a:pt x="26647" y="5989"/>
                    <a:pt x="26468" y="5989"/>
                  </a:cubicBezTo>
                  <a:cubicBezTo>
                    <a:pt x="26290" y="5989"/>
                    <a:pt x="26135" y="5834"/>
                    <a:pt x="26135" y="5656"/>
                  </a:cubicBezTo>
                  <a:cubicBezTo>
                    <a:pt x="26135" y="5477"/>
                    <a:pt x="26290" y="5334"/>
                    <a:pt x="26468" y="5334"/>
                  </a:cubicBezTo>
                  <a:close/>
                  <a:moveTo>
                    <a:pt x="13145" y="322"/>
                  </a:moveTo>
                  <a:cubicBezTo>
                    <a:pt x="13431" y="322"/>
                    <a:pt x="13657" y="536"/>
                    <a:pt x="13657" y="822"/>
                  </a:cubicBezTo>
                  <a:lnTo>
                    <a:pt x="13657" y="3251"/>
                  </a:lnTo>
                  <a:lnTo>
                    <a:pt x="11192" y="3251"/>
                  </a:lnTo>
                  <a:lnTo>
                    <a:pt x="11192" y="2013"/>
                  </a:lnTo>
                  <a:cubicBezTo>
                    <a:pt x="11192" y="1727"/>
                    <a:pt x="10978" y="1513"/>
                    <a:pt x="10692" y="1513"/>
                  </a:cubicBezTo>
                  <a:lnTo>
                    <a:pt x="5358" y="1513"/>
                  </a:lnTo>
                  <a:cubicBezTo>
                    <a:pt x="5085" y="1513"/>
                    <a:pt x="4858" y="1727"/>
                    <a:pt x="4858" y="2013"/>
                  </a:cubicBezTo>
                  <a:lnTo>
                    <a:pt x="4858" y="4787"/>
                  </a:lnTo>
                  <a:cubicBezTo>
                    <a:pt x="4858" y="5061"/>
                    <a:pt x="5085" y="5287"/>
                    <a:pt x="5358" y="5287"/>
                  </a:cubicBezTo>
                  <a:lnTo>
                    <a:pt x="10692" y="5287"/>
                  </a:lnTo>
                  <a:cubicBezTo>
                    <a:pt x="10954" y="5287"/>
                    <a:pt x="11181" y="5061"/>
                    <a:pt x="11192" y="4787"/>
                  </a:cubicBezTo>
                  <a:lnTo>
                    <a:pt x="11192" y="3549"/>
                  </a:lnTo>
                  <a:lnTo>
                    <a:pt x="13657" y="3549"/>
                  </a:lnTo>
                  <a:lnTo>
                    <a:pt x="13657" y="5989"/>
                  </a:lnTo>
                  <a:cubicBezTo>
                    <a:pt x="13657" y="6275"/>
                    <a:pt x="13431" y="6489"/>
                    <a:pt x="13145" y="6489"/>
                  </a:cubicBezTo>
                  <a:lnTo>
                    <a:pt x="810" y="6489"/>
                  </a:lnTo>
                  <a:cubicBezTo>
                    <a:pt x="524" y="6489"/>
                    <a:pt x="298" y="6275"/>
                    <a:pt x="298" y="5989"/>
                  </a:cubicBezTo>
                  <a:lnTo>
                    <a:pt x="298" y="822"/>
                  </a:lnTo>
                  <a:cubicBezTo>
                    <a:pt x="298" y="536"/>
                    <a:pt x="524" y="322"/>
                    <a:pt x="810" y="32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lnTo>
                    <a:pt x="1" y="5977"/>
                  </a:lnTo>
                  <a:cubicBezTo>
                    <a:pt x="1" y="6418"/>
                    <a:pt x="358" y="6775"/>
                    <a:pt x="810" y="6775"/>
                  </a:cubicBezTo>
                  <a:lnTo>
                    <a:pt x="13145" y="6775"/>
                  </a:lnTo>
                  <a:cubicBezTo>
                    <a:pt x="13597" y="6775"/>
                    <a:pt x="13955" y="6418"/>
                    <a:pt x="13955" y="5977"/>
                  </a:cubicBezTo>
                  <a:lnTo>
                    <a:pt x="13955" y="4406"/>
                  </a:lnTo>
                  <a:lnTo>
                    <a:pt x="16050" y="4406"/>
                  </a:lnTo>
                  <a:lnTo>
                    <a:pt x="17360" y="5751"/>
                  </a:lnTo>
                  <a:cubicBezTo>
                    <a:pt x="17384" y="5775"/>
                    <a:pt x="17431" y="5799"/>
                    <a:pt x="17479" y="5799"/>
                  </a:cubicBezTo>
                  <a:lnTo>
                    <a:pt x="25861" y="5799"/>
                  </a:lnTo>
                  <a:cubicBezTo>
                    <a:pt x="25932" y="6061"/>
                    <a:pt x="26170" y="6275"/>
                    <a:pt x="26468" y="6275"/>
                  </a:cubicBezTo>
                  <a:cubicBezTo>
                    <a:pt x="26813" y="6275"/>
                    <a:pt x="27087" y="5989"/>
                    <a:pt x="27087" y="5644"/>
                  </a:cubicBezTo>
                  <a:cubicBezTo>
                    <a:pt x="27087" y="5287"/>
                    <a:pt x="26825" y="5025"/>
                    <a:pt x="26468" y="5025"/>
                  </a:cubicBezTo>
                  <a:cubicBezTo>
                    <a:pt x="26170" y="5025"/>
                    <a:pt x="25920" y="5215"/>
                    <a:pt x="25861" y="5501"/>
                  </a:cubicBezTo>
                  <a:lnTo>
                    <a:pt x="17538" y="5501"/>
                  </a:lnTo>
                  <a:lnTo>
                    <a:pt x="16229" y="4156"/>
                  </a:lnTo>
                  <a:cubicBezTo>
                    <a:pt x="16193" y="4132"/>
                    <a:pt x="16157" y="4108"/>
                    <a:pt x="16110" y="4108"/>
                  </a:cubicBezTo>
                  <a:lnTo>
                    <a:pt x="13955" y="4108"/>
                  </a:lnTo>
                  <a:lnTo>
                    <a:pt x="13955" y="2596"/>
                  </a:lnTo>
                  <a:lnTo>
                    <a:pt x="16050" y="2596"/>
                  </a:lnTo>
                  <a:lnTo>
                    <a:pt x="17360" y="3930"/>
                  </a:lnTo>
                  <a:cubicBezTo>
                    <a:pt x="17384" y="3965"/>
                    <a:pt x="17431" y="3977"/>
                    <a:pt x="17479" y="3977"/>
                  </a:cubicBezTo>
                  <a:lnTo>
                    <a:pt x="25861" y="3977"/>
                  </a:lnTo>
                  <a:cubicBezTo>
                    <a:pt x="25932" y="4251"/>
                    <a:pt x="26170" y="4453"/>
                    <a:pt x="26468" y="4453"/>
                  </a:cubicBezTo>
                  <a:cubicBezTo>
                    <a:pt x="26813" y="4453"/>
                    <a:pt x="27087" y="4168"/>
                    <a:pt x="27087" y="3834"/>
                  </a:cubicBezTo>
                  <a:cubicBezTo>
                    <a:pt x="27087" y="3477"/>
                    <a:pt x="26825" y="3203"/>
                    <a:pt x="26468" y="3203"/>
                  </a:cubicBezTo>
                  <a:cubicBezTo>
                    <a:pt x="26170" y="3203"/>
                    <a:pt x="25920" y="3394"/>
                    <a:pt x="25861" y="3679"/>
                  </a:cubicBezTo>
                  <a:lnTo>
                    <a:pt x="17538" y="3679"/>
                  </a:lnTo>
                  <a:lnTo>
                    <a:pt x="16229" y="2346"/>
                  </a:lnTo>
                  <a:cubicBezTo>
                    <a:pt x="16193" y="2310"/>
                    <a:pt x="16157" y="2298"/>
                    <a:pt x="16110" y="2298"/>
                  </a:cubicBezTo>
                  <a:lnTo>
                    <a:pt x="13955" y="2298"/>
                  </a:lnTo>
                  <a:lnTo>
                    <a:pt x="13955" y="810"/>
                  </a:lnTo>
                  <a:cubicBezTo>
                    <a:pt x="13955" y="358"/>
                    <a:pt x="13597" y="0"/>
                    <a:pt x="1314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621536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29" y="1346"/>
                  </a:lnTo>
                  <a:cubicBezTo>
                    <a:pt x="1500" y="1346"/>
                    <a:pt x="1560" y="1310"/>
                    <a:pt x="1608" y="1251"/>
                  </a:cubicBezTo>
                  <a:cubicBezTo>
                    <a:pt x="1655" y="1215"/>
                    <a:pt x="1667" y="1132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636482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96"/>
                  </a:cubicBezTo>
                  <a:lnTo>
                    <a:pt x="1668" y="263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651288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7" y="1346"/>
                  </a:lnTo>
                  <a:cubicBezTo>
                    <a:pt x="1572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72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666240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95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95" y="1346"/>
                    <a:pt x="250" y="1346"/>
                  </a:cubicBezTo>
                  <a:lnTo>
                    <a:pt x="1405" y="1346"/>
                  </a:lnTo>
                  <a:cubicBezTo>
                    <a:pt x="1560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2369639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8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8" y="1346"/>
                    <a:pt x="250" y="1346"/>
                  </a:cubicBezTo>
                  <a:lnTo>
                    <a:pt x="1417" y="1346"/>
                  </a:lnTo>
                  <a:cubicBezTo>
                    <a:pt x="1560" y="1346"/>
                    <a:pt x="1667" y="1203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2518431" y="942431"/>
              <a:ext cx="101116" cy="81706"/>
            </a:xfrm>
            <a:custGeom>
              <a:avLst/>
              <a:gdLst/>
              <a:ahLst/>
              <a:cxnLst/>
              <a:rect l="l" t="t" r="r" b="b"/>
              <a:pathLst>
                <a:path w="1667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17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266716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084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84"/>
                  </a:cubicBezTo>
                  <a:lnTo>
                    <a:pt x="1668" y="251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281668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46" y="298"/>
                  </a:moveTo>
                  <a:lnTo>
                    <a:pt x="1346" y="1048"/>
                  </a:lnTo>
                  <a:lnTo>
                    <a:pt x="274" y="1048"/>
                  </a:lnTo>
                  <a:lnTo>
                    <a:pt x="274" y="298"/>
                  </a:lnTo>
                  <a:close/>
                  <a:moveTo>
                    <a:pt x="250" y="1"/>
                  </a:moveTo>
                  <a:cubicBezTo>
                    <a:pt x="96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96" y="1346"/>
                    <a:pt x="250" y="1346"/>
                  </a:cubicBezTo>
                  <a:lnTo>
                    <a:pt x="1405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1170083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7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7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1265376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36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1361457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8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8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1456749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25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2383347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24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24" y="775"/>
                    <a:pt x="72" y="775"/>
                  </a:cubicBezTo>
                  <a:lnTo>
                    <a:pt x="953" y="775"/>
                  </a:lnTo>
                  <a:cubicBezTo>
                    <a:pt x="989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989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496048" y="4098426"/>
              <a:ext cx="62113" cy="47010"/>
            </a:xfrm>
            <a:custGeom>
              <a:avLst/>
              <a:gdLst/>
              <a:ahLst/>
              <a:cxnLst/>
              <a:rect l="l" t="t" r="r" b="b"/>
              <a:pathLst>
                <a:path w="1024" h="775" extrusionOk="0">
                  <a:moveTo>
                    <a:pt x="71" y="1"/>
                  </a:moveTo>
                  <a:cubicBezTo>
                    <a:pt x="24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24" y="775"/>
                    <a:pt x="71" y="775"/>
                  </a:cubicBezTo>
                  <a:lnTo>
                    <a:pt x="953" y="775"/>
                  </a:lnTo>
                  <a:cubicBezTo>
                    <a:pt x="1000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0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2608689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36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720601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7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37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869648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703" y="894"/>
                    <a:pt x="893" y="691"/>
                    <a:pt x="893" y="441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1006127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1142606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1279084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2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2" y="894"/>
                  </a:cubicBezTo>
                  <a:cubicBezTo>
                    <a:pt x="692" y="894"/>
                    <a:pt x="894" y="691"/>
                    <a:pt x="894" y="441"/>
                  </a:cubicBezTo>
                  <a:cubicBezTo>
                    <a:pt x="894" y="203"/>
                    <a:pt x="692" y="1"/>
                    <a:pt x="44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6526594" y="1564956"/>
              <a:ext cx="67269" cy="6654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70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6692006" y="1564956"/>
              <a:ext cx="66481" cy="6654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6857358" y="1564956"/>
              <a:ext cx="66541" cy="66541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9" y="1"/>
                  </a:moveTo>
                  <a:cubicBezTo>
                    <a:pt x="251" y="1"/>
                    <a:pt x="1" y="251"/>
                    <a:pt x="1" y="549"/>
                  </a:cubicBezTo>
                  <a:cubicBezTo>
                    <a:pt x="1" y="846"/>
                    <a:pt x="251" y="1096"/>
                    <a:pt x="549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7021314" y="1564956"/>
              <a:ext cx="67209" cy="66541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225645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87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72"/>
                    <a:pt x="287" y="572"/>
                  </a:cubicBezTo>
                  <a:cubicBezTo>
                    <a:pt x="441" y="572"/>
                    <a:pt x="561" y="441"/>
                    <a:pt x="561" y="286"/>
                  </a:cubicBezTo>
                  <a:cubicBezTo>
                    <a:pt x="561" y="131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1287030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7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43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1349143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41"/>
                    <a:pt x="144" y="572"/>
                    <a:pt x="287" y="572"/>
                  </a:cubicBezTo>
                  <a:cubicBezTo>
                    <a:pt x="441" y="572"/>
                    <a:pt x="572" y="441"/>
                    <a:pt x="572" y="286"/>
                  </a:cubicBezTo>
                  <a:cubicBezTo>
                    <a:pt x="572" y="143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1411984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75" y="0"/>
                  </a:moveTo>
                  <a:cubicBezTo>
                    <a:pt x="120" y="0"/>
                    <a:pt x="1" y="131"/>
                    <a:pt x="1" y="286"/>
                  </a:cubicBezTo>
                  <a:cubicBezTo>
                    <a:pt x="1" y="441"/>
                    <a:pt x="120" y="572"/>
                    <a:pt x="275" y="572"/>
                  </a:cubicBezTo>
                  <a:cubicBezTo>
                    <a:pt x="429" y="572"/>
                    <a:pt x="560" y="441"/>
                    <a:pt x="560" y="286"/>
                  </a:cubicBezTo>
                  <a:cubicBezTo>
                    <a:pt x="560" y="13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7049459" y="3899834"/>
              <a:ext cx="37668" cy="38336"/>
            </a:xfrm>
            <a:custGeom>
              <a:avLst/>
              <a:gdLst/>
              <a:ahLst/>
              <a:cxnLst/>
              <a:rect l="l" t="t" r="r" b="b"/>
              <a:pathLst>
                <a:path w="621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7143356" y="3899834"/>
              <a:ext cx="37608" cy="38336"/>
            </a:xfrm>
            <a:custGeom>
              <a:avLst/>
              <a:gdLst/>
              <a:ahLst/>
              <a:cxnLst/>
              <a:rect l="l" t="t" r="r" b="b"/>
              <a:pathLst>
                <a:path w="620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7237981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10" y="632"/>
                  </a:cubicBezTo>
                  <a:cubicBezTo>
                    <a:pt x="489" y="632"/>
                    <a:pt x="631" y="501"/>
                    <a:pt x="631" y="322"/>
                  </a:cubicBezTo>
                  <a:cubicBezTo>
                    <a:pt x="631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7332606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22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22" y="632"/>
                  </a:cubicBezTo>
                  <a:cubicBezTo>
                    <a:pt x="500" y="632"/>
                    <a:pt x="631" y="501"/>
                    <a:pt x="631" y="322"/>
                  </a:cubicBezTo>
                  <a:cubicBezTo>
                    <a:pt x="631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6424084" y="2454737"/>
              <a:ext cx="26750" cy="2747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14" y="0"/>
                  </a:moveTo>
                  <a:cubicBezTo>
                    <a:pt x="95" y="0"/>
                    <a:pt x="0" y="96"/>
                    <a:pt x="0" y="227"/>
                  </a:cubicBezTo>
                  <a:cubicBezTo>
                    <a:pt x="0" y="346"/>
                    <a:pt x="95" y="453"/>
                    <a:pt x="214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96"/>
                    <a:pt x="345" y="0"/>
                    <a:pt x="21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6491231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6559834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6627710" y="2454737"/>
              <a:ext cx="27539" cy="27478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1942067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5" y="0"/>
                  </a:moveTo>
                  <a:cubicBezTo>
                    <a:pt x="132" y="0"/>
                    <a:pt x="1" y="119"/>
                    <a:pt x="1" y="274"/>
                  </a:cubicBezTo>
                  <a:cubicBezTo>
                    <a:pt x="1" y="417"/>
                    <a:pt x="132" y="536"/>
                    <a:pt x="275" y="536"/>
                  </a:cubicBezTo>
                  <a:cubicBezTo>
                    <a:pt x="418" y="536"/>
                    <a:pt x="537" y="417"/>
                    <a:pt x="537" y="274"/>
                  </a:cubicBezTo>
                  <a:cubicBezTo>
                    <a:pt x="537" y="119"/>
                    <a:pt x="418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2024439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2106023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2186940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2984217" y="3831231"/>
              <a:ext cx="52772" cy="52772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47" y="0"/>
                  </a:moveTo>
                  <a:cubicBezTo>
                    <a:pt x="441" y="0"/>
                    <a:pt x="435" y="0"/>
                    <a:pt x="429" y="1"/>
                  </a:cubicBezTo>
                  <a:cubicBezTo>
                    <a:pt x="191" y="1"/>
                    <a:pt x="1" y="203"/>
                    <a:pt x="1" y="441"/>
                  </a:cubicBezTo>
                  <a:cubicBezTo>
                    <a:pt x="1" y="679"/>
                    <a:pt x="191" y="870"/>
                    <a:pt x="429" y="870"/>
                  </a:cubicBezTo>
                  <a:cubicBezTo>
                    <a:pt x="667" y="870"/>
                    <a:pt x="870" y="679"/>
                    <a:pt x="870" y="441"/>
                  </a:cubicBezTo>
                  <a:cubicBezTo>
                    <a:pt x="870" y="209"/>
                    <a:pt x="667" y="0"/>
                    <a:pt x="4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31171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48" y="0"/>
                  </a:moveTo>
                  <a:cubicBezTo>
                    <a:pt x="442" y="0"/>
                    <a:pt x="435" y="0"/>
                    <a:pt x="429" y="1"/>
                  </a:cubicBez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8" y="679"/>
                    <a:pt x="858" y="441"/>
                  </a:cubicBezTo>
                  <a:cubicBezTo>
                    <a:pt x="858" y="209"/>
                    <a:pt x="677" y="0"/>
                    <a:pt x="4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32500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41"/>
                  </a:cubicBezTo>
                  <a:cubicBezTo>
                    <a:pt x="857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3382128" y="3831231"/>
              <a:ext cx="52833" cy="52772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03" y="1"/>
                    <a:pt x="1" y="203"/>
                    <a:pt x="1" y="441"/>
                  </a:cubicBezTo>
                  <a:cubicBezTo>
                    <a:pt x="1" y="679"/>
                    <a:pt x="203" y="870"/>
                    <a:pt x="442" y="870"/>
                  </a:cubicBezTo>
                  <a:cubicBezTo>
                    <a:pt x="680" y="870"/>
                    <a:pt x="870" y="679"/>
                    <a:pt x="870" y="441"/>
                  </a:cubicBezTo>
                  <a:cubicBezTo>
                    <a:pt x="870" y="209"/>
                    <a:pt x="690" y="0"/>
                    <a:pt x="46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6893509" y="321161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33"/>
                  </a:cubicBezTo>
                  <a:lnTo>
                    <a:pt x="2060" y="1810"/>
                  </a:lnTo>
                  <a:cubicBezTo>
                    <a:pt x="2060" y="1834"/>
                    <a:pt x="2036" y="1857"/>
                    <a:pt x="2024" y="1857"/>
                  </a:cubicBezTo>
                  <a:lnTo>
                    <a:pt x="334" y="1857"/>
                  </a:lnTo>
                  <a:cubicBezTo>
                    <a:pt x="310" y="1857"/>
                    <a:pt x="298" y="1822"/>
                    <a:pt x="298" y="1810"/>
                  </a:cubicBezTo>
                  <a:lnTo>
                    <a:pt x="298" y="333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810"/>
                  </a:lnTo>
                  <a:cubicBezTo>
                    <a:pt x="0" y="2000"/>
                    <a:pt x="143" y="2155"/>
                    <a:pt x="334" y="2155"/>
                  </a:cubicBezTo>
                  <a:lnTo>
                    <a:pt x="2024" y="2155"/>
                  </a:lnTo>
                  <a:cubicBezTo>
                    <a:pt x="2215" y="2155"/>
                    <a:pt x="2358" y="2000"/>
                    <a:pt x="2358" y="1810"/>
                  </a:cubicBezTo>
                  <a:lnTo>
                    <a:pt x="2358" y="333"/>
                  </a:lnTo>
                  <a:cubicBezTo>
                    <a:pt x="2358" y="143"/>
                    <a:pt x="2215" y="0"/>
                    <a:pt x="202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6893509" y="336756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46"/>
                  </a:cubicBezTo>
                  <a:lnTo>
                    <a:pt x="2060" y="1811"/>
                  </a:lnTo>
                  <a:cubicBezTo>
                    <a:pt x="2060" y="1846"/>
                    <a:pt x="2036" y="1858"/>
                    <a:pt x="2024" y="1858"/>
                  </a:cubicBezTo>
                  <a:lnTo>
                    <a:pt x="334" y="1858"/>
                  </a:lnTo>
                  <a:cubicBezTo>
                    <a:pt x="310" y="1858"/>
                    <a:pt x="298" y="1834"/>
                    <a:pt x="298" y="1811"/>
                  </a:cubicBezTo>
                  <a:lnTo>
                    <a:pt x="298" y="346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46"/>
                  </a:cubicBezTo>
                  <a:lnTo>
                    <a:pt x="0" y="1811"/>
                  </a:lnTo>
                  <a:cubicBezTo>
                    <a:pt x="0" y="2013"/>
                    <a:pt x="143" y="2156"/>
                    <a:pt x="334" y="2156"/>
                  </a:cubicBezTo>
                  <a:lnTo>
                    <a:pt x="2024" y="2156"/>
                  </a:lnTo>
                  <a:cubicBezTo>
                    <a:pt x="2215" y="2156"/>
                    <a:pt x="2358" y="2013"/>
                    <a:pt x="2358" y="1811"/>
                  </a:cubicBezTo>
                  <a:lnTo>
                    <a:pt x="2358" y="346"/>
                  </a:lnTo>
                  <a:cubicBezTo>
                    <a:pt x="2358" y="144"/>
                    <a:pt x="2215" y="1"/>
                    <a:pt x="20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-6423" y="4133850"/>
              <a:ext cx="1591107" cy="157467"/>
            </a:xfrm>
            <a:custGeom>
              <a:avLst/>
              <a:gdLst/>
              <a:ahLst/>
              <a:cxnLst/>
              <a:rect l="l" t="t" r="r" b="b"/>
              <a:pathLst>
                <a:path w="26231" h="2596" extrusionOk="0">
                  <a:moveTo>
                    <a:pt x="25433" y="238"/>
                  </a:moveTo>
                  <a:cubicBezTo>
                    <a:pt x="25742" y="238"/>
                    <a:pt x="26016" y="488"/>
                    <a:pt x="26016" y="822"/>
                  </a:cubicBezTo>
                  <a:cubicBezTo>
                    <a:pt x="26016" y="1143"/>
                    <a:pt x="25766" y="1405"/>
                    <a:pt x="25433" y="1405"/>
                  </a:cubicBezTo>
                  <a:cubicBezTo>
                    <a:pt x="25111" y="1405"/>
                    <a:pt x="24849" y="1143"/>
                    <a:pt x="24849" y="822"/>
                  </a:cubicBezTo>
                  <a:cubicBezTo>
                    <a:pt x="24849" y="488"/>
                    <a:pt x="25123" y="238"/>
                    <a:pt x="25433" y="238"/>
                  </a:cubicBezTo>
                  <a:close/>
                  <a:moveTo>
                    <a:pt x="25433" y="0"/>
                  </a:moveTo>
                  <a:cubicBezTo>
                    <a:pt x="25016" y="0"/>
                    <a:pt x="24694" y="298"/>
                    <a:pt x="24647" y="703"/>
                  </a:cubicBezTo>
                  <a:lnTo>
                    <a:pt x="16086" y="703"/>
                  </a:lnTo>
                  <a:lnTo>
                    <a:pt x="14467" y="2370"/>
                  </a:lnTo>
                  <a:lnTo>
                    <a:pt x="1" y="2370"/>
                  </a:lnTo>
                  <a:lnTo>
                    <a:pt x="1" y="2596"/>
                  </a:lnTo>
                  <a:lnTo>
                    <a:pt x="14550" y="2596"/>
                  </a:lnTo>
                  <a:lnTo>
                    <a:pt x="16181" y="929"/>
                  </a:lnTo>
                  <a:lnTo>
                    <a:pt x="24647" y="929"/>
                  </a:lnTo>
                  <a:cubicBezTo>
                    <a:pt x="24706" y="1310"/>
                    <a:pt x="25028" y="1608"/>
                    <a:pt x="25433" y="1608"/>
                  </a:cubicBezTo>
                  <a:cubicBezTo>
                    <a:pt x="25861" y="1608"/>
                    <a:pt x="26230" y="1250"/>
                    <a:pt x="26230" y="810"/>
                  </a:cubicBezTo>
                  <a:cubicBezTo>
                    <a:pt x="26230" y="358"/>
                    <a:pt x="25885" y="0"/>
                    <a:pt x="2543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503461" y="4416209"/>
              <a:ext cx="4167170" cy="543188"/>
            </a:xfrm>
            <a:custGeom>
              <a:avLst/>
              <a:gdLst/>
              <a:ahLst/>
              <a:cxnLst/>
              <a:rect l="l" t="t" r="r" b="b"/>
              <a:pathLst>
                <a:path w="68700" h="8955" extrusionOk="0">
                  <a:moveTo>
                    <a:pt x="67890" y="798"/>
                  </a:moveTo>
                  <a:cubicBezTo>
                    <a:pt x="68223" y="798"/>
                    <a:pt x="68474" y="1048"/>
                    <a:pt x="68474" y="1370"/>
                  </a:cubicBezTo>
                  <a:cubicBezTo>
                    <a:pt x="68474" y="1703"/>
                    <a:pt x="68223" y="1953"/>
                    <a:pt x="67890" y="1953"/>
                  </a:cubicBezTo>
                  <a:cubicBezTo>
                    <a:pt x="67569" y="1953"/>
                    <a:pt x="67319" y="1703"/>
                    <a:pt x="67319" y="1370"/>
                  </a:cubicBezTo>
                  <a:cubicBezTo>
                    <a:pt x="67319" y="1048"/>
                    <a:pt x="67581" y="798"/>
                    <a:pt x="67890" y="798"/>
                  </a:cubicBezTo>
                  <a:close/>
                  <a:moveTo>
                    <a:pt x="65283" y="3620"/>
                  </a:moveTo>
                  <a:cubicBezTo>
                    <a:pt x="65592" y="3620"/>
                    <a:pt x="65854" y="3870"/>
                    <a:pt x="65854" y="4204"/>
                  </a:cubicBezTo>
                  <a:cubicBezTo>
                    <a:pt x="65854" y="4525"/>
                    <a:pt x="65604" y="4787"/>
                    <a:pt x="65283" y="4787"/>
                  </a:cubicBezTo>
                  <a:cubicBezTo>
                    <a:pt x="64949" y="4787"/>
                    <a:pt x="64699" y="4525"/>
                    <a:pt x="64699" y="4204"/>
                  </a:cubicBezTo>
                  <a:cubicBezTo>
                    <a:pt x="64699" y="3870"/>
                    <a:pt x="64961" y="3620"/>
                    <a:pt x="65283" y="3620"/>
                  </a:cubicBezTo>
                  <a:close/>
                  <a:moveTo>
                    <a:pt x="8680" y="215"/>
                  </a:moveTo>
                  <a:lnTo>
                    <a:pt x="12169" y="3739"/>
                  </a:lnTo>
                  <a:lnTo>
                    <a:pt x="39839" y="3739"/>
                  </a:lnTo>
                  <a:lnTo>
                    <a:pt x="40791" y="2775"/>
                  </a:lnTo>
                  <a:lnTo>
                    <a:pt x="57663" y="2775"/>
                  </a:lnTo>
                  <a:lnTo>
                    <a:pt x="63580" y="8728"/>
                  </a:lnTo>
                  <a:lnTo>
                    <a:pt x="227" y="8728"/>
                  </a:lnTo>
                  <a:lnTo>
                    <a:pt x="227" y="215"/>
                  </a:lnTo>
                  <a:close/>
                  <a:moveTo>
                    <a:pt x="1" y="1"/>
                  </a:moveTo>
                  <a:lnTo>
                    <a:pt x="1" y="8954"/>
                  </a:lnTo>
                  <a:lnTo>
                    <a:pt x="64116" y="8954"/>
                  </a:lnTo>
                  <a:lnTo>
                    <a:pt x="59484" y="4299"/>
                  </a:lnTo>
                  <a:lnTo>
                    <a:pt x="64485" y="4299"/>
                  </a:lnTo>
                  <a:cubicBezTo>
                    <a:pt x="64544" y="4692"/>
                    <a:pt x="64878" y="4989"/>
                    <a:pt x="65271" y="4989"/>
                  </a:cubicBezTo>
                  <a:cubicBezTo>
                    <a:pt x="65723" y="4989"/>
                    <a:pt x="66080" y="4632"/>
                    <a:pt x="66080" y="4192"/>
                  </a:cubicBezTo>
                  <a:cubicBezTo>
                    <a:pt x="66080" y="3739"/>
                    <a:pt x="65723" y="3382"/>
                    <a:pt x="65271" y="3382"/>
                  </a:cubicBezTo>
                  <a:cubicBezTo>
                    <a:pt x="64866" y="3382"/>
                    <a:pt x="64533" y="3680"/>
                    <a:pt x="64485" y="4085"/>
                  </a:cubicBezTo>
                  <a:lnTo>
                    <a:pt x="59258" y="4085"/>
                  </a:lnTo>
                  <a:lnTo>
                    <a:pt x="58341" y="3156"/>
                  </a:lnTo>
                  <a:lnTo>
                    <a:pt x="62318" y="3156"/>
                  </a:lnTo>
                  <a:lnTo>
                    <a:pt x="63937" y="1477"/>
                  </a:lnTo>
                  <a:lnTo>
                    <a:pt x="67104" y="1477"/>
                  </a:lnTo>
                  <a:cubicBezTo>
                    <a:pt x="67152" y="1882"/>
                    <a:pt x="67497" y="2180"/>
                    <a:pt x="67890" y="2180"/>
                  </a:cubicBezTo>
                  <a:cubicBezTo>
                    <a:pt x="68343" y="2180"/>
                    <a:pt x="68700" y="1822"/>
                    <a:pt x="68700" y="1370"/>
                  </a:cubicBezTo>
                  <a:cubicBezTo>
                    <a:pt x="68700" y="929"/>
                    <a:pt x="68343" y="572"/>
                    <a:pt x="67890" y="572"/>
                  </a:cubicBezTo>
                  <a:cubicBezTo>
                    <a:pt x="67497" y="572"/>
                    <a:pt x="67164" y="870"/>
                    <a:pt x="67104" y="1251"/>
                  </a:cubicBezTo>
                  <a:lnTo>
                    <a:pt x="63854" y="1251"/>
                  </a:lnTo>
                  <a:lnTo>
                    <a:pt x="62223" y="2942"/>
                  </a:lnTo>
                  <a:lnTo>
                    <a:pt x="58115" y="2942"/>
                  </a:lnTo>
                  <a:lnTo>
                    <a:pt x="57782" y="2596"/>
                  </a:lnTo>
                  <a:lnTo>
                    <a:pt x="57746" y="2561"/>
                  </a:lnTo>
                  <a:lnTo>
                    <a:pt x="40708" y="2561"/>
                  </a:lnTo>
                  <a:lnTo>
                    <a:pt x="39756" y="3537"/>
                  </a:lnTo>
                  <a:lnTo>
                    <a:pt x="12276" y="3537"/>
                  </a:lnTo>
                  <a:lnTo>
                    <a:pt x="878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6657310" y="865154"/>
              <a:ext cx="1591107" cy="156800"/>
            </a:xfrm>
            <a:custGeom>
              <a:avLst/>
              <a:gdLst/>
              <a:ahLst/>
              <a:cxnLst/>
              <a:rect l="l" t="t" r="r" b="b"/>
              <a:pathLst>
                <a:path w="26231" h="2585" extrusionOk="0">
                  <a:moveTo>
                    <a:pt x="810" y="1203"/>
                  </a:moveTo>
                  <a:cubicBezTo>
                    <a:pt x="1120" y="1203"/>
                    <a:pt x="1394" y="1453"/>
                    <a:pt x="1394" y="1787"/>
                  </a:cubicBezTo>
                  <a:cubicBezTo>
                    <a:pt x="1394" y="2108"/>
                    <a:pt x="1132" y="2370"/>
                    <a:pt x="810" y="2370"/>
                  </a:cubicBezTo>
                  <a:cubicBezTo>
                    <a:pt x="477" y="2370"/>
                    <a:pt x="227" y="2108"/>
                    <a:pt x="227" y="1787"/>
                  </a:cubicBezTo>
                  <a:cubicBezTo>
                    <a:pt x="227" y="1453"/>
                    <a:pt x="501" y="1203"/>
                    <a:pt x="810" y="1203"/>
                  </a:cubicBezTo>
                  <a:close/>
                  <a:moveTo>
                    <a:pt x="8954" y="1"/>
                  </a:moveTo>
                  <a:lnTo>
                    <a:pt x="7323" y="1680"/>
                  </a:lnTo>
                  <a:lnTo>
                    <a:pt x="1596" y="1680"/>
                  </a:lnTo>
                  <a:cubicBezTo>
                    <a:pt x="1549" y="1275"/>
                    <a:pt x="1215" y="977"/>
                    <a:pt x="810" y="977"/>
                  </a:cubicBezTo>
                  <a:cubicBezTo>
                    <a:pt x="358" y="977"/>
                    <a:pt x="1" y="1334"/>
                    <a:pt x="1" y="1787"/>
                  </a:cubicBezTo>
                  <a:cubicBezTo>
                    <a:pt x="1" y="2227"/>
                    <a:pt x="358" y="2584"/>
                    <a:pt x="810" y="2584"/>
                  </a:cubicBezTo>
                  <a:cubicBezTo>
                    <a:pt x="1191" y="2584"/>
                    <a:pt x="1537" y="2287"/>
                    <a:pt x="1596" y="1906"/>
                  </a:cubicBezTo>
                  <a:lnTo>
                    <a:pt x="7418" y="1906"/>
                  </a:lnTo>
                  <a:lnTo>
                    <a:pt x="9038" y="227"/>
                  </a:lnTo>
                  <a:lnTo>
                    <a:pt x="26230" y="227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6449317" y="647758"/>
              <a:ext cx="1590379" cy="156800"/>
            </a:xfrm>
            <a:custGeom>
              <a:avLst/>
              <a:gdLst/>
              <a:ahLst/>
              <a:cxnLst/>
              <a:rect l="l" t="t" r="r" b="b"/>
              <a:pathLst>
                <a:path w="26219" h="2585" extrusionOk="0">
                  <a:moveTo>
                    <a:pt x="799" y="1204"/>
                  </a:moveTo>
                  <a:cubicBezTo>
                    <a:pt x="1108" y="1204"/>
                    <a:pt x="1382" y="1454"/>
                    <a:pt x="1382" y="1787"/>
                  </a:cubicBezTo>
                  <a:cubicBezTo>
                    <a:pt x="1382" y="2108"/>
                    <a:pt x="1108" y="2358"/>
                    <a:pt x="799" y="2358"/>
                  </a:cubicBezTo>
                  <a:cubicBezTo>
                    <a:pt x="477" y="2358"/>
                    <a:pt x="215" y="2108"/>
                    <a:pt x="215" y="1787"/>
                  </a:cubicBezTo>
                  <a:cubicBezTo>
                    <a:pt x="215" y="1454"/>
                    <a:pt x="489" y="1204"/>
                    <a:pt x="799" y="1204"/>
                  </a:cubicBezTo>
                  <a:close/>
                  <a:moveTo>
                    <a:pt x="21384" y="1"/>
                  </a:moveTo>
                  <a:lnTo>
                    <a:pt x="19765" y="1680"/>
                  </a:lnTo>
                  <a:lnTo>
                    <a:pt x="1584" y="1680"/>
                  </a:lnTo>
                  <a:cubicBezTo>
                    <a:pt x="1549" y="1275"/>
                    <a:pt x="1203" y="977"/>
                    <a:pt x="799" y="977"/>
                  </a:cubicBezTo>
                  <a:cubicBezTo>
                    <a:pt x="358" y="977"/>
                    <a:pt x="1" y="1334"/>
                    <a:pt x="1" y="1775"/>
                  </a:cubicBezTo>
                  <a:cubicBezTo>
                    <a:pt x="1" y="2227"/>
                    <a:pt x="358" y="2585"/>
                    <a:pt x="799" y="2585"/>
                  </a:cubicBezTo>
                  <a:cubicBezTo>
                    <a:pt x="1191" y="2585"/>
                    <a:pt x="1525" y="2287"/>
                    <a:pt x="1584" y="1894"/>
                  </a:cubicBezTo>
                  <a:lnTo>
                    <a:pt x="19849" y="1894"/>
                  </a:lnTo>
                  <a:lnTo>
                    <a:pt x="21468" y="215"/>
                  </a:lnTo>
                  <a:lnTo>
                    <a:pt x="26218" y="215"/>
                  </a:lnTo>
                  <a:lnTo>
                    <a:pt x="2621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72376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839320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954872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1070424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118524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1300799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1416351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6871794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6986679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7102231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218450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7334002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7449553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7564438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5444046" y="3984512"/>
              <a:ext cx="36152" cy="33119"/>
            </a:xfrm>
            <a:custGeom>
              <a:avLst/>
              <a:gdLst/>
              <a:ahLst/>
              <a:cxnLst/>
              <a:rect l="l" t="t" r="r" b="b"/>
              <a:pathLst>
                <a:path w="596" h="546" extrusionOk="0">
                  <a:moveTo>
                    <a:pt x="304" y="1"/>
                  </a:moveTo>
                  <a:cubicBezTo>
                    <a:pt x="232" y="1"/>
                    <a:pt x="161" y="28"/>
                    <a:pt x="107" y="81"/>
                  </a:cubicBezTo>
                  <a:cubicBezTo>
                    <a:pt x="0" y="188"/>
                    <a:pt x="0" y="367"/>
                    <a:pt x="107" y="474"/>
                  </a:cubicBezTo>
                  <a:cubicBezTo>
                    <a:pt x="161" y="522"/>
                    <a:pt x="232" y="545"/>
                    <a:pt x="304" y="545"/>
                  </a:cubicBezTo>
                  <a:cubicBezTo>
                    <a:pt x="375" y="545"/>
                    <a:pt x="447" y="522"/>
                    <a:pt x="500" y="474"/>
                  </a:cubicBezTo>
                  <a:cubicBezTo>
                    <a:pt x="596" y="367"/>
                    <a:pt x="596" y="188"/>
                    <a:pt x="500" y="81"/>
                  </a:cubicBezTo>
                  <a:cubicBezTo>
                    <a:pt x="447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5193411" y="3733027"/>
              <a:ext cx="36213" cy="33119"/>
            </a:xfrm>
            <a:custGeom>
              <a:avLst/>
              <a:gdLst/>
              <a:ahLst/>
              <a:cxnLst/>
              <a:rect l="l" t="t" r="r" b="b"/>
              <a:pathLst>
                <a:path w="597" h="546" extrusionOk="0">
                  <a:moveTo>
                    <a:pt x="294" y="0"/>
                  </a:moveTo>
                  <a:cubicBezTo>
                    <a:pt x="224" y="0"/>
                    <a:pt x="156" y="24"/>
                    <a:pt x="108" y="72"/>
                  </a:cubicBezTo>
                  <a:cubicBezTo>
                    <a:pt x="1" y="179"/>
                    <a:pt x="1" y="358"/>
                    <a:pt x="108" y="465"/>
                  </a:cubicBezTo>
                  <a:cubicBezTo>
                    <a:pt x="156" y="518"/>
                    <a:pt x="224" y="545"/>
                    <a:pt x="294" y="545"/>
                  </a:cubicBezTo>
                  <a:cubicBezTo>
                    <a:pt x="364" y="545"/>
                    <a:pt x="435" y="518"/>
                    <a:pt x="489" y="465"/>
                  </a:cubicBezTo>
                  <a:cubicBezTo>
                    <a:pt x="596" y="358"/>
                    <a:pt x="596" y="179"/>
                    <a:pt x="489" y="72"/>
                  </a:cubicBezTo>
                  <a:cubicBezTo>
                    <a:pt x="435" y="24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3164793" y="993747"/>
              <a:ext cx="355392" cy="355332"/>
            </a:xfrm>
            <a:custGeom>
              <a:avLst/>
              <a:gdLst/>
              <a:ahLst/>
              <a:cxnLst/>
              <a:rect l="l" t="t" r="r" b="b"/>
              <a:pathLst>
                <a:path w="5859" h="5858" extrusionOk="0">
                  <a:moveTo>
                    <a:pt x="5132" y="310"/>
                  </a:moveTo>
                  <a:cubicBezTo>
                    <a:pt x="5251" y="310"/>
                    <a:pt x="5358" y="345"/>
                    <a:pt x="5429" y="441"/>
                  </a:cubicBezTo>
                  <a:cubicBezTo>
                    <a:pt x="5596" y="607"/>
                    <a:pt x="5596" y="881"/>
                    <a:pt x="5429" y="1048"/>
                  </a:cubicBezTo>
                  <a:cubicBezTo>
                    <a:pt x="5346" y="1131"/>
                    <a:pt x="5236" y="1173"/>
                    <a:pt x="5126" y="1173"/>
                  </a:cubicBezTo>
                  <a:cubicBezTo>
                    <a:pt x="5016" y="1173"/>
                    <a:pt x="4906" y="1131"/>
                    <a:pt x="4822" y="1048"/>
                  </a:cubicBezTo>
                  <a:cubicBezTo>
                    <a:pt x="4751" y="976"/>
                    <a:pt x="4691" y="857"/>
                    <a:pt x="4691" y="750"/>
                  </a:cubicBezTo>
                  <a:cubicBezTo>
                    <a:pt x="4691" y="643"/>
                    <a:pt x="4739" y="524"/>
                    <a:pt x="4822" y="453"/>
                  </a:cubicBezTo>
                  <a:cubicBezTo>
                    <a:pt x="4917" y="345"/>
                    <a:pt x="5013" y="310"/>
                    <a:pt x="5132" y="310"/>
                  </a:cubicBezTo>
                  <a:close/>
                  <a:moveTo>
                    <a:pt x="726" y="4679"/>
                  </a:moveTo>
                  <a:cubicBezTo>
                    <a:pt x="834" y="4679"/>
                    <a:pt x="941" y="4727"/>
                    <a:pt x="1024" y="4810"/>
                  </a:cubicBezTo>
                  <a:cubicBezTo>
                    <a:pt x="1191" y="4977"/>
                    <a:pt x="1191" y="5263"/>
                    <a:pt x="1024" y="5429"/>
                  </a:cubicBezTo>
                  <a:cubicBezTo>
                    <a:pt x="947" y="5519"/>
                    <a:pt x="840" y="5563"/>
                    <a:pt x="731" y="5563"/>
                  </a:cubicBezTo>
                  <a:cubicBezTo>
                    <a:pt x="622" y="5563"/>
                    <a:pt x="512" y="5519"/>
                    <a:pt x="429" y="5429"/>
                  </a:cubicBezTo>
                  <a:cubicBezTo>
                    <a:pt x="274" y="5263"/>
                    <a:pt x="274" y="4977"/>
                    <a:pt x="429" y="4810"/>
                  </a:cubicBezTo>
                  <a:cubicBezTo>
                    <a:pt x="524" y="4727"/>
                    <a:pt x="607" y="4679"/>
                    <a:pt x="726" y="4679"/>
                  </a:cubicBezTo>
                  <a:close/>
                  <a:moveTo>
                    <a:pt x="5144" y="0"/>
                  </a:moveTo>
                  <a:cubicBezTo>
                    <a:pt x="4959" y="0"/>
                    <a:pt x="4775" y="72"/>
                    <a:pt x="4632" y="214"/>
                  </a:cubicBezTo>
                  <a:cubicBezTo>
                    <a:pt x="4501" y="345"/>
                    <a:pt x="4417" y="536"/>
                    <a:pt x="4417" y="738"/>
                  </a:cubicBezTo>
                  <a:cubicBezTo>
                    <a:pt x="4417" y="869"/>
                    <a:pt x="4465" y="1000"/>
                    <a:pt x="4536" y="1119"/>
                  </a:cubicBezTo>
                  <a:lnTo>
                    <a:pt x="1131" y="4513"/>
                  </a:lnTo>
                  <a:cubicBezTo>
                    <a:pt x="1012" y="4441"/>
                    <a:pt x="881" y="4393"/>
                    <a:pt x="726" y="4393"/>
                  </a:cubicBezTo>
                  <a:cubicBezTo>
                    <a:pt x="536" y="4393"/>
                    <a:pt x="357" y="4477"/>
                    <a:pt x="215" y="4608"/>
                  </a:cubicBezTo>
                  <a:cubicBezTo>
                    <a:pt x="72" y="4739"/>
                    <a:pt x="0" y="4917"/>
                    <a:pt x="0" y="5132"/>
                  </a:cubicBezTo>
                  <a:cubicBezTo>
                    <a:pt x="0" y="5322"/>
                    <a:pt x="72" y="5501"/>
                    <a:pt x="215" y="5632"/>
                  </a:cubicBezTo>
                  <a:cubicBezTo>
                    <a:pt x="334" y="5763"/>
                    <a:pt x="524" y="5858"/>
                    <a:pt x="726" y="5858"/>
                  </a:cubicBezTo>
                  <a:cubicBezTo>
                    <a:pt x="941" y="5858"/>
                    <a:pt x="1119" y="5787"/>
                    <a:pt x="1250" y="5644"/>
                  </a:cubicBezTo>
                  <a:cubicBezTo>
                    <a:pt x="1381" y="5513"/>
                    <a:pt x="1465" y="5334"/>
                    <a:pt x="1465" y="5132"/>
                  </a:cubicBezTo>
                  <a:cubicBezTo>
                    <a:pt x="1465" y="4977"/>
                    <a:pt x="1417" y="4846"/>
                    <a:pt x="1346" y="4727"/>
                  </a:cubicBezTo>
                  <a:lnTo>
                    <a:pt x="4739" y="1334"/>
                  </a:lnTo>
                  <a:cubicBezTo>
                    <a:pt x="4834" y="1417"/>
                    <a:pt x="4989" y="1465"/>
                    <a:pt x="5132" y="1465"/>
                  </a:cubicBezTo>
                  <a:cubicBezTo>
                    <a:pt x="5310" y="1465"/>
                    <a:pt x="5489" y="1393"/>
                    <a:pt x="5656" y="1262"/>
                  </a:cubicBezTo>
                  <a:cubicBezTo>
                    <a:pt x="5787" y="1119"/>
                    <a:pt x="5858" y="941"/>
                    <a:pt x="5858" y="738"/>
                  </a:cubicBezTo>
                  <a:cubicBezTo>
                    <a:pt x="5858" y="536"/>
                    <a:pt x="5787" y="357"/>
                    <a:pt x="5656" y="214"/>
                  </a:cubicBezTo>
                  <a:cubicBezTo>
                    <a:pt x="5513" y="72"/>
                    <a:pt x="5328" y="0"/>
                    <a:pt x="514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3193666" y="1291817"/>
              <a:ext cx="29662" cy="26932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55" y="0"/>
                  </a:moveTo>
                  <a:cubicBezTo>
                    <a:pt x="197" y="0"/>
                    <a:pt x="137" y="21"/>
                    <a:pt x="96" y="63"/>
                  </a:cubicBezTo>
                  <a:cubicBezTo>
                    <a:pt x="0" y="158"/>
                    <a:pt x="0" y="289"/>
                    <a:pt x="96" y="372"/>
                  </a:cubicBezTo>
                  <a:cubicBezTo>
                    <a:pt x="137" y="420"/>
                    <a:pt x="191" y="444"/>
                    <a:pt x="246" y="444"/>
                  </a:cubicBezTo>
                  <a:cubicBezTo>
                    <a:pt x="301" y="444"/>
                    <a:pt x="358" y="420"/>
                    <a:pt x="405" y="372"/>
                  </a:cubicBezTo>
                  <a:cubicBezTo>
                    <a:pt x="489" y="289"/>
                    <a:pt x="489" y="158"/>
                    <a:pt x="405" y="63"/>
                  </a:cubicBezTo>
                  <a:cubicBezTo>
                    <a:pt x="370" y="21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3462317" y="1024804"/>
              <a:ext cx="27478" cy="26750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cubicBezTo>
                    <a:pt x="1" y="345"/>
                    <a:pt x="108" y="441"/>
                    <a:pt x="227" y="441"/>
                  </a:cubicBezTo>
                  <a:cubicBezTo>
                    <a:pt x="358" y="441"/>
                    <a:pt x="453" y="345"/>
                    <a:pt x="453" y="226"/>
                  </a:cubicBezTo>
                  <a:cubicBezTo>
                    <a:pt x="453" y="95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5587743" y="1296305"/>
              <a:ext cx="1717456" cy="190768"/>
            </a:xfrm>
            <a:custGeom>
              <a:avLst/>
              <a:gdLst/>
              <a:ahLst/>
              <a:cxnLst/>
              <a:rect l="l" t="t" r="r" b="b"/>
              <a:pathLst>
                <a:path w="28314" h="3145" extrusionOk="0">
                  <a:moveTo>
                    <a:pt x="536" y="334"/>
                  </a:moveTo>
                  <a:cubicBezTo>
                    <a:pt x="656" y="334"/>
                    <a:pt x="763" y="441"/>
                    <a:pt x="763" y="560"/>
                  </a:cubicBezTo>
                  <a:cubicBezTo>
                    <a:pt x="763" y="679"/>
                    <a:pt x="656" y="775"/>
                    <a:pt x="536" y="775"/>
                  </a:cubicBezTo>
                  <a:cubicBezTo>
                    <a:pt x="417" y="775"/>
                    <a:pt x="310" y="679"/>
                    <a:pt x="310" y="560"/>
                  </a:cubicBezTo>
                  <a:cubicBezTo>
                    <a:pt x="310" y="441"/>
                    <a:pt x="417" y="334"/>
                    <a:pt x="536" y="334"/>
                  </a:cubicBezTo>
                  <a:close/>
                  <a:moveTo>
                    <a:pt x="27790" y="2418"/>
                  </a:moveTo>
                  <a:cubicBezTo>
                    <a:pt x="27909" y="2418"/>
                    <a:pt x="28016" y="2525"/>
                    <a:pt x="28016" y="2644"/>
                  </a:cubicBezTo>
                  <a:cubicBezTo>
                    <a:pt x="28016" y="2763"/>
                    <a:pt x="27909" y="2858"/>
                    <a:pt x="27790" y="2858"/>
                  </a:cubicBezTo>
                  <a:cubicBezTo>
                    <a:pt x="27671" y="2858"/>
                    <a:pt x="27564" y="2763"/>
                    <a:pt x="27564" y="2644"/>
                  </a:cubicBezTo>
                  <a:cubicBezTo>
                    <a:pt x="27564" y="2525"/>
                    <a:pt x="27671" y="2418"/>
                    <a:pt x="27790" y="2418"/>
                  </a:cubicBezTo>
                  <a:close/>
                  <a:moveTo>
                    <a:pt x="525" y="1"/>
                  </a:moveTo>
                  <a:cubicBezTo>
                    <a:pt x="227" y="1"/>
                    <a:pt x="1" y="227"/>
                    <a:pt x="1" y="525"/>
                  </a:cubicBezTo>
                  <a:cubicBezTo>
                    <a:pt x="1" y="810"/>
                    <a:pt x="239" y="1049"/>
                    <a:pt x="525" y="1049"/>
                  </a:cubicBezTo>
                  <a:cubicBezTo>
                    <a:pt x="751" y="1049"/>
                    <a:pt x="941" y="894"/>
                    <a:pt x="1013" y="691"/>
                  </a:cubicBezTo>
                  <a:lnTo>
                    <a:pt x="9788" y="691"/>
                  </a:lnTo>
                  <a:lnTo>
                    <a:pt x="11835" y="2727"/>
                  </a:lnTo>
                  <a:lnTo>
                    <a:pt x="11859" y="2763"/>
                  </a:lnTo>
                  <a:lnTo>
                    <a:pt x="11895" y="2763"/>
                  </a:lnTo>
                  <a:cubicBezTo>
                    <a:pt x="11907" y="2763"/>
                    <a:pt x="11919" y="2775"/>
                    <a:pt x="11955" y="2775"/>
                  </a:cubicBezTo>
                  <a:lnTo>
                    <a:pt x="27302" y="2775"/>
                  </a:lnTo>
                  <a:cubicBezTo>
                    <a:pt x="27361" y="2977"/>
                    <a:pt x="27552" y="3144"/>
                    <a:pt x="27790" y="3144"/>
                  </a:cubicBezTo>
                  <a:cubicBezTo>
                    <a:pt x="28076" y="3144"/>
                    <a:pt x="28314" y="2906"/>
                    <a:pt x="28314" y="2620"/>
                  </a:cubicBezTo>
                  <a:cubicBezTo>
                    <a:pt x="28314" y="2346"/>
                    <a:pt x="28076" y="2108"/>
                    <a:pt x="27790" y="2108"/>
                  </a:cubicBezTo>
                  <a:cubicBezTo>
                    <a:pt x="27552" y="2108"/>
                    <a:pt x="27361" y="2263"/>
                    <a:pt x="27302" y="2477"/>
                  </a:cubicBezTo>
                  <a:lnTo>
                    <a:pt x="12014" y="2477"/>
                  </a:lnTo>
                  <a:lnTo>
                    <a:pt x="9978" y="441"/>
                  </a:lnTo>
                  <a:lnTo>
                    <a:pt x="9942" y="406"/>
                  </a:lnTo>
                  <a:lnTo>
                    <a:pt x="9907" y="406"/>
                  </a:lnTo>
                  <a:cubicBezTo>
                    <a:pt x="9895" y="406"/>
                    <a:pt x="9883" y="394"/>
                    <a:pt x="9847" y="394"/>
                  </a:cubicBezTo>
                  <a:lnTo>
                    <a:pt x="1025" y="394"/>
                  </a:lnTo>
                  <a:cubicBezTo>
                    <a:pt x="965" y="167"/>
                    <a:pt x="763" y="1"/>
                    <a:pt x="52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1369403" y="1297761"/>
              <a:ext cx="777872" cy="189979"/>
            </a:xfrm>
            <a:custGeom>
              <a:avLst/>
              <a:gdLst/>
              <a:ahLst/>
              <a:cxnLst/>
              <a:rect l="l" t="t" r="r" b="b"/>
              <a:pathLst>
                <a:path w="12824" h="3132" extrusionOk="0">
                  <a:moveTo>
                    <a:pt x="524" y="310"/>
                  </a:moveTo>
                  <a:cubicBezTo>
                    <a:pt x="643" y="310"/>
                    <a:pt x="738" y="417"/>
                    <a:pt x="738" y="536"/>
                  </a:cubicBezTo>
                  <a:cubicBezTo>
                    <a:pt x="738" y="655"/>
                    <a:pt x="643" y="751"/>
                    <a:pt x="524" y="751"/>
                  </a:cubicBezTo>
                  <a:cubicBezTo>
                    <a:pt x="405" y="751"/>
                    <a:pt x="298" y="655"/>
                    <a:pt x="298" y="536"/>
                  </a:cubicBezTo>
                  <a:cubicBezTo>
                    <a:pt x="298" y="417"/>
                    <a:pt x="405" y="310"/>
                    <a:pt x="524" y="310"/>
                  </a:cubicBezTo>
                  <a:close/>
                  <a:moveTo>
                    <a:pt x="12311" y="2394"/>
                  </a:moveTo>
                  <a:cubicBezTo>
                    <a:pt x="12430" y="2394"/>
                    <a:pt x="12526" y="2501"/>
                    <a:pt x="12526" y="2620"/>
                  </a:cubicBezTo>
                  <a:cubicBezTo>
                    <a:pt x="12526" y="2739"/>
                    <a:pt x="12430" y="2834"/>
                    <a:pt x="12311" y="2834"/>
                  </a:cubicBezTo>
                  <a:cubicBezTo>
                    <a:pt x="12192" y="2834"/>
                    <a:pt x="12085" y="2739"/>
                    <a:pt x="12085" y="2620"/>
                  </a:cubicBezTo>
                  <a:cubicBezTo>
                    <a:pt x="12085" y="2501"/>
                    <a:pt x="12192" y="2394"/>
                    <a:pt x="12311" y="2394"/>
                  </a:cubicBezTo>
                  <a:close/>
                  <a:moveTo>
                    <a:pt x="524" y="1"/>
                  </a:moveTo>
                  <a:cubicBezTo>
                    <a:pt x="226" y="1"/>
                    <a:pt x="0" y="215"/>
                    <a:pt x="0" y="513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62" y="1036"/>
                    <a:pt x="953" y="894"/>
                    <a:pt x="1012" y="679"/>
                  </a:cubicBezTo>
                  <a:lnTo>
                    <a:pt x="6203" y="679"/>
                  </a:lnTo>
                  <a:lnTo>
                    <a:pt x="8227" y="2715"/>
                  </a:lnTo>
                  <a:lnTo>
                    <a:pt x="8263" y="2751"/>
                  </a:lnTo>
                  <a:lnTo>
                    <a:pt x="8287" y="2751"/>
                  </a:lnTo>
                  <a:cubicBezTo>
                    <a:pt x="8299" y="2751"/>
                    <a:pt x="8311" y="2763"/>
                    <a:pt x="8347" y="2763"/>
                  </a:cubicBezTo>
                  <a:lnTo>
                    <a:pt x="11811" y="2763"/>
                  </a:lnTo>
                  <a:cubicBezTo>
                    <a:pt x="11871" y="2965"/>
                    <a:pt x="12085" y="3132"/>
                    <a:pt x="12311" y="3132"/>
                  </a:cubicBezTo>
                  <a:cubicBezTo>
                    <a:pt x="12585" y="3132"/>
                    <a:pt x="12823" y="2894"/>
                    <a:pt x="12823" y="2608"/>
                  </a:cubicBezTo>
                  <a:cubicBezTo>
                    <a:pt x="12823" y="2334"/>
                    <a:pt x="12585" y="2096"/>
                    <a:pt x="12311" y="2096"/>
                  </a:cubicBezTo>
                  <a:cubicBezTo>
                    <a:pt x="12073" y="2096"/>
                    <a:pt x="11871" y="2251"/>
                    <a:pt x="11811" y="2465"/>
                  </a:cubicBezTo>
                  <a:lnTo>
                    <a:pt x="8406" y="2465"/>
                  </a:lnTo>
                  <a:lnTo>
                    <a:pt x="6370" y="429"/>
                  </a:lnTo>
                  <a:lnTo>
                    <a:pt x="6334" y="394"/>
                  </a:lnTo>
                  <a:lnTo>
                    <a:pt x="6322" y="394"/>
                  </a:lnTo>
                  <a:cubicBezTo>
                    <a:pt x="6311" y="394"/>
                    <a:pt x="6299" y="382"/>
                    <a:pt x="6263" y="382"/>
                  </a:cubicBezTo>
                  <a:lnTo>
                    <a:pt x="1024" y="382"/>
                  </a:lnTo>
                  <a:cubicBezTo>
                    <a:pt x="965" y="155"/>
                    <a:pt x="762" y="1"/>
                    <a:pt x="5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1922596" y="3485667"/>
              <a:ext cx="512799" cy="488657"/>
            </a:xfrm>
            <a:custGeom>
              <a:avLst/>
              <a:gdLst/>
              <a:ahLst/>
              <a:cxnLst/>
              <a:rect l="l" t="t" r="r" b="b"/>
              <a:pathLst>
                <a:path w="8454" h="8056" extrusionOk="0">
                  <a:moveTo>
                    <a:pt x="2632" y="280"/>
                  </a:moveTo>
                  <a:cubicBezTo>
                    <a:pt x="3203" y="280"/>
                    <a:pt x="3739" y="507"/>
                    <a:pt x="4120" y="911"/>
                  </a:cubicBezTo>
                  <a:cubicBezTo>
                    <a:pt x="4525" y="1316"/>
                    <a:pt x="4739" y="1828"/>
                    <a:pt x="4739" y="2400"/>
                  </a:cubicBezTo>
                  <a:cubicBezTo>
                    <a:pt x="4751" y="2959"/>
                    <a:pt x="4525" y="3495"/>
                    <a:pt x="4120" y="3888"/>
                  </a:cubicBezTo>
                  <a:cubicBezTo>
                    <a:pt x="3727" y="4293"/>
                    <a:pt x="3203" y="4507"/>
                    <a:pt x="2632" y="4507"/>
                  </a:cubicBezTo>
                  <a:cubicBezTo>
                    <a:pt x="2072" y="4507"/>
                    <a:pt x="1536" y="4293"/>
                    <a:pt x="1143" y="3888"/>
                  </a:cubicBezTo>
                  <a:cubicBezTo>
                    <a:pt x="751" y="3483"/>
                    <a:pt x="536" y="2959"/>
                    <a:pt x="536" y="2400"/>
                  </a:cubicBezTo>
                  <a:cubicBezTo>
                    <a:pt x="536" y="1828"/>
                    <a:pt x="762" y="1316"/>
                    <a:pt x="1143" y="911"/>
                  </a:cubicBezTo>
                  <a:cubicBezTo>
                    <a:pt x="1548" y="507"/>
                    <a:pt x="2072" y="280"/>
                    <a:pt x="2632" y="280"/>
                  </a:cubicBezTo>
                  <a:close/>
                  <a:moveTo>
                    <a:pt x="6966" y="5721"/>
                  </a:moveTo>
                  <a:cubicBezTo>
                    <a:pt x="7251" y="5721"/>
                    <a:pt x="7501" y="5817"/>
                    <a:pt x="7680" y="6031"/>
                  </a:cubicBezTo>
                  <a:cubicBezTo>
                    <a:pt x="7870" y="6222"/>
                    <a:pt x="7978" y="6472"/>
                    <a:pt x="7978" y="6757"/>
                  </a:cubicBezTo>
                  <a:cubicBezTo>
                    <a:pt x="7978" y="7043"/>
                    <a:pt x="7870" y="7293"/>
                    <a:pt x="7680" y="7484"/>
                  </a:cubicBezTo>
                  <a:cubicBezTo>
                    <a:pt x="7478" y="7686"/>
                    <a:pt x="7213" y="7787"/>
                    <a:pt x="6949" y="7787"/>
                  </a:cubicBezTo>
                  <a:cubicBezTo>
                    <a:pt x="6686" y="7787"/>
                    <a:pt x="6424" y="7686"/>
                    <a:pt x="6227" y="7484"/>
                  </a:cubicBezTo>
                  <a:cubicBezTo>
                    <a:pt x="5835" y="7067"/>
                    <a:pt x="5835" y="6436"/>
                    <a:pt x="6239" y="6031"/>
                  </a:cubicBezTo>
                  <a:cubicBezTo>
                    <a:pt x="6430" y="5841"/>
                    <a:pt x="6704" y="5721"/>
                    <a:pt x="6966" y="5721"/>
                  </a:cubicBezTo>
                  <a:close/>
                  <a:moveTo>
                    <a:pt x="2633" y="1"/>
                  </a:moveTo>
                  <a:cubicBezTo>
                    <a:pt x="2019" y="1"/>
                    <a:pt x="1405" y="233"/>
                    <a:pt x="941" y="697"/>
                  </a:cubicBezTo>
                  <a:cubicBezTo>
                    <a:pt x="0" y="1638"/>
                    <a:pt x="0" y="3162"/>
                    <a:pt x="941" y="4090"/>
                  </a:cubicBezTo>
                  <a:cubicBezTo>
                    <a:pt x="1405" y="4555"/>
                    <a:pt x="2001" y="4793"/>
                    <a:pt x="2656" y="4793"/>
                  </a:cubicBezTo>
                  <a:cubicBezTo>
                    <a:pt x="3251" y="4793"/>
                    <a:pt x="3810" y="4567"/>
                    <a:pt x="4239" y="4186"/>
                  </a:cubicBezTo>
                  <a:lnTo>
                    <a:pt x="5942" y="5912"/>
                  </a:lnTo>
                  <a:cubicBezTo>
                    <a:pt x="5763" y="6150"/>
                    <a:pt x="5656" y="6436"/>
                    <a:pt x="5656" y="6733"/>
                  </a:cubicBezTo>
                  <a:cubicBezTo>
                    <a:pt x="5656" y="7091"/>
                    <a:pt x="5787" y="7412"/>
                    <a:pt x="6049" y="7662"/>
                  </a:cubicBezTo>
                  <a:cubicBezTo>
                    <a:pt x="6299" y="7924"/>
                    <a:pt x="6620" y="8055"/>
                    <a:pt x="6989" y="8055"/>
                  </a:cubicBezTo>
                  <a:cubicBezTo>
                    <a:pt x="7370" y="8055"/>
                    <a:pt x="7680" y="7924"/>
                    <a:pt x="7930" y="7662"/>
                  </a:cubicBezTo>
                  <a:cubicBezTo>
                    <a:pt x="8454" y="7150"/>
                    <a:pt x="8454" y="6317"/>
                    <a:pt x="7930" y="5793"/>
                  </a:cubicBezTo>
                  <a:cubicBezTo>
                    <a:pt x="7680" y="5543"/>
                    <a:pt x="7359" y="5400"/>
                    <a:pt x="6989" y="5400"/>
                  </a:cubicBezTo>
                  <a:cubicBezTo>
                    <a:pt x="6692" y="5400"/>
                    <a:pt x="6418" y="5507"/>
                    <a:pt x="6180" y="5686"/>
                  </a:cubicBezTo>
                  <a:lnTo>
                    <a:pt x="4465" y="3971"/>
                  </a:lnTo>
                  <a:cubicBezTo>
                    <a:pt x="5251" y="3043"/>
                    <a:pt x="5227" y="1614"/>
                    <a:pt x="4334" y="697"/>
                  </a:cubicBezTo>
                  <a:cubicBezTo>
                    <a:pt x="3864" y="233"/>
                    <a:pt x="3248" y="1"/>
                    <a:pt x="263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2001329" y="3558819"/>
              <a:ext cx="162562" cy="145396"/>
            </a:xfrm>
            <a:custGeom>
              <a:avLst/>
              <a:gdLst/>
              <a:ahLst/>
              <a:cxnLst/>
              <a:rect l="l" t="t" r="r" b="b"/>
              <a:pathLst>
                <a:path w="2680" h="2397" extrusionOk="0">
                  <a:moveTo>
                    <a:pt x="1334" y="289"/>
                  </a:moveTo>
                  <a:cubicBezTo>
                    <a:pt x="1572" y="289"/>
                    <a:pt x="1798" y="372"/>
                    <a:pt x="1977" y="551"/>
                  </a:cubicBezTo>
                  <a:cubicBezTo>
                    <a:pt x="2334" y="908"/>
                    <a:pt x="2334" y="1491"/>
                    <a:pt x="1977" y="1848"/>
                  </a:cubicBezTo>
                  <a:cubicBezTo>
                    <a:pt x="1798" y="2027"/>
                    <a:pt x="1563" y="2116"/>
                    <a:pt x="1328" y="2116"/>
                  </a:cubicBezTo>
                  <a:cubicBezTo>
                    <a:pt x="1093" y="2116"/>
                    <a:pt x="857" y="2027"/>
                    <a:pt x="679" y="1848"/>
                  </a:cubicBezTo>
                  <a:cubicBezTo>
                    <a:pt x="322" y="1491"/>
                    <a:pt x="322" y="908"/>
                    <a:pt x="679" y="551"/>
                  </a:cubicBezTo>
                  <a:cubicBezTo>
                    <a:pt x="857" y="372"/>
                    <a:pt x="1084" y="289"/>
                    <a:pt x="1334" y="289"/>
                  </a:cubicBezTo>
                  <a:close/>
                  <a:moveTo>
                    <a:pt x="1340" y="0"/>
                  </a:moveTo>
                  <a:cubicBezTo>
                    <a:pt x="1027" y="0"/>
                    <a:pt x="715" y="116"/>
                    <a:pt x="476" y="348"/>
                  </a:cubicBezTo>
                  <a:cubicBezTo>
                    <a:pt x="0" y="825"/>
                    <a:pt x="0" y="1575"/>
                    <a:pt x="476" y="2051"/>
                  </a:cubicBezTo>
                  <a:cubicBezTo>
                    <a:pt x="703" y="2277"/>
                    <a:pt x="1000" y="2396"/>
                    <a:pt x="1334" y="2396"/>
                  </a:cubicBezTo>
                  <a:cubicBezTo>
                    <a:pt x="1679" y="2396"/>
                    <a:pt x="1965" y="2277"/>
                    <a:pt x="2203" y="2051"/>
                  </a:cubicBezTo>
                  <a:cubicBezTo>
                    <a:pt x="2679" y="1575"/>
                    <a:pt x="2679" y="825"/>
                    <a:pt x="2203" y="348"/>
                  </a:cubicBezTo>
                  <a:cubicBezTo>
                    <a:pt x="1965" y="116"/>
                    <a:pt x="1652" y="0"/>
                    <a:pt x="134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321962" y="3870961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824" name="Google Shape;1824;p18"/>
          <p:cNvGrpSpPr/>
          <p:nvPr/>
        </p:nvGrpSpPr>
        <p:grpSpPr>
          <a:xfrm rot="-5400000">
            <a:off x="6675195" y="3883716"/>
            <a:ext cx="1731337" cy="2735053"/>
            <a:chOff x="1878996" y="2234062"/>
            <a:chExt cx="1289060" cy="2036373"/>
          </a:xfrm>
        </p:grpSpPr>
        <p:sp>
          <p:nvSpPr>
            <p:cNvPr id="1825" name="Google Shape;1825;p18"/>
            <p:cNvSpPr/>
            <p:nvPr/>
          </p:nvSpPr>
          <p:spPr>
            <a:xfrm>
              <a:off x="1878996" y="2234062"/>
              <a:ext cx="1289060" cy="2036373"/>
            </a:xfrm>
            <a:custGeom>
              <a:avLst/>
              <a:gdLst/>
              <a:ahLst/>
              <a:cxnLst/>
              <a:rect l="l" t="t" r="r" b="b"/>
              <a:pathLst>
                <a:path w="33624" h="53117" extrusionOk="0">
                  <a:moveTo>
                    <a:pt x="19157" y="26515"/>
                  </a:moveTo>
                  <a:cubicBezTo>
                    <a:pt x="19657" y="26515"/>
                    <a:pt x="20110" y="26968"/>
                    <a:pt x="20110" y="27468"/>
                  </a:cubicBezTo>
                  <a:cubicBezTo>
                    <a:pt x="20086" y="28004"/>
                    <a:pt x="19669" y="28420"/>
                    <a:pt x="19157" y="28420"/>
                  </a:cubicBezTo>
                  <a:cubicBezTo>
                    <a:pt x="18645" y="28420"/>
                    <a:pt x="18205" y="27980"/>
                    <a:pt x="18205" y="27468"/>
                  </a:cubicBezTo>
                  <a:cubicBezTo>
                    <a:pt x="18205" y="26944"/>
                    <a:pt x="18633" y="26515"/>
                    <a:pt x="19157" y="26515"/>
                  </a:cubicBezTo>
                  <a:close/>
                  <a:moveTo>
                    <a:pt x="19157" y="30754"/>
                  </a:moveTo>
                  <a:cubicBezTo>
                    <a:pt x="19669" y="30754"/>
                    <a:pt x="20110" y="31195"/>
                    <a:pt x="20110" y="31707"/>
                  </a:cubicBezTo>
                  <a:cubicBezTo>
                    <a:pt x="20086" y="32230"/>
                    <a:pt x="19669" y="32659"/>
                    <a:pt x="19157" y="32659"/>
                  </a:cubicBezTo>
                  <a:cubicBezTo>
                    <a:pt x="18633" y="32659"/>
                    <a:pt x="18205" y="32230"/>
                    <a:pt x="18205" y="31707"/>
                  </a:cubicBezTo>
                  <a:cubicBezTo>
                    <a:pt x="18205" y="31195"/>
                    <a:pt x="18633" y="30754"/>
                    <a:pt x="19157" y="30754"/>
                  </a:cubicBezTo>
                  <a:close/>
                  <a:moveTo>
                    <a:pt x="19157" y="34957"/>
                  </a:moveTo>
                  <a:cubicBezTo>
                    <a:pt x="19657" y="34957"/>
                    <a:pt x="20110" y="35398"/>
                    <a:pt x="20110" y="35909"/>
                  </a:cubicBezTo>
                  <a:cubicBezTo>
                    <a:pt x="20086" y="36433"/>
                    <a:pt x="19669" y="36862"/>
                    <a:pt x="19157" y="36862"/>
                  </a:cubicBezTo>
                  <a:cubicBezTo>
                    <a:pt x="18645" y="36862"/>
                    <a:pt x="18205" y="36410"/>
                    <a:pt x="18205" y="35909"/>
                  </a:cubicBezTo>
                  <a:cubicBezTo>
                    <a:pt x="18205" y="35386"/>
                    <a:pt x="18633" y="34957"/>
                    <a:pt x="19157" y="34957"/>
                  </a:cubicBezTo>
                  <a:close/>
                  <a:moveTo>
                    <a:pt x="19157" y="39184"/>
                  </a:moveTo>
                  <a:cubicBezTo>
                    <a:pt x="19669" y="39184"/>
                    <a:pt x="20110" y="39612"/>
                    <a:pt x="20110" y="40136"/>
                  </a:cubicBezTo>
                  <a:cubicBezTo>
                    <a:pt x="20086" y="40672"/>
                    <a:pt x="19669" y="41089"/>
                    <a:pt x="19157" y="41089"/>
                  </a:cubicBezTo>
                  <a:cubicBezTo>
                    <a:pt x="18633" y="41089"/>
                    <a:pt x="18205" y="40660"/>
                    <a:pt x="18205" y="40136"/>
                  </a:cubicBezTo>
                  <a:cubicBezTo>
                    <a:pt x="18205" y="39612"/>
                    <a:pt x="18633" y="39184"/>
                    <a:pt x="19157" y="39184"/>
                  </a:cubicBezTo>
                  <a:close/>
                  <a:moveTo>
                    <a:pt x="27849" y="41589"/>
                  </a:moveTo>
                  <a:cubicBezTo>
                    <a:pt x="28396" y="41589"/>
                    <a:pt x="28825" y="42029"/>
                    <a:pt x="28825" y="42577"/>
                  </a:cubicBezTo>
                  <a:cubicBezTo>
                    <a:pt x="28825" y="43125"/>
                    <a:pt x="28396" y="43553"/>
                    <a:pt x="27849" y="43553"/>
                  </a:cubicBezTo>
                  <a:cubicBezTo>
                    <a:pt x="27289" y="43553"/>
                    <a:pt x="26861" y="43125"/>
                    <a:pt x="26861" y="42577"/>
                  </a:cubicBezTo>
                  <a:cubicBezTo>
                    <a:pt x="26861" y="42029"/>
                    <a:pt x="27289" y="41589"/>
                    <a:pt x="27849" y="41589"/>
                  </a:cubicBezTo>
                  <a:close/>
                  <a:moveTo>
                    <a:pt x="19157" y="43375"/>
                  </a:moveTo>
                  <a:cubicBezTo>
                    <a:pt x="19669" y="43375"/>
                    <a:pt x="20110" y="43815"/>
                    <a:pt x="20110" y="44327"/>
                  </a:cubicBezTo>
                  <a:cubicBezTo>
                    <a:pt x="20086" y="44863"/>
                    <a:pt x="19669" y="45280"/>
                    <a:pt x="19157" y="45280"/>
                  </a:cubicBezTo>
                  <a:cubicBezTo>
                    <a:pt x="18633" y="45280"/>
                    <a:pt x="18205" y="44851"/>
                    <a:pt x="18205" y="44327"/>
                  </a:cubicBezTo>
                  <a:cubicBezTo>
                    <a:pt x="18205" y="43815"/>
                    <a:pt x="18633" y="43375"/>
                    <a:pt x="19157" y="43375"/>
                  </a:cubicBezTo>
                  <a:close/>
                  <a:moveTo>
                    <a:pt x="32087" y="48530"/>
                  </a:moveTo>
                  <a:cubicBezTo>
                    <a:pt x="32635" y="48530"/>
                    <a:pt x="33064" y="48959"/>
                    <a:pt x="33064" y="49506"/>
                  </a:cubicBezTo>
                  <a:cubicBezTo>
                    <a:pt x="33064" y="50066"/>
                    <a:pt x="32635" y="50495"/>
                    <a:pt x="32087" y="50495"/>
                  </a:cubicBezTo>
                  <a:cubicBezTo>
                    <a:pt x="31540" y="50495"/>
                    <a:pt x="31099" y="50066"/>
                    <a:pt x="31099" y="49506"/>
                  </a:cubicBezTo>
                  <a:cubicBezTo>
                    <a:pt x="31099" y="48959"/>
                    <a:pt x="31540" y="48530"/>
                    <a:pt x="32087" y="48530"/>
                  </a:cubicBezTo>
                  <a:close/>
                  <a:moveTo>
                    <a:pt x="262" y="0"/>
                  </a:moveTo>
                  <a:cubicBezTo>
                    <a:pt x="95" y="0"/>
                    <a:pt x="0" y="119"/>
                    <a:pt x="0" y="262"/>
                  </a:cubicBezTo>
                  <a:lnTo>
                    <a:pt x="0" y="49006"/>
                  </a:lnTo>
                  <a:cubicBezTo>
                    <a:pt x="0" y="49173"/>
                    <a:pt x="119" y="49268"/>
                    <a:pt x="262" y="49268"/>
                  </a:cubicBezTo>
                  <a:cubicBezTo>
                    <a:pt x="2738" y="49316"/>
                    <a:pt x="5715" y="49340"/>
                    <a:pt x="8704" y="49340"/>
                  </a:cubicBezTo>
                  <a:cubicBezTo>
                    <a:pt x="11632" y="49340"/>
                    <a:pt x="14609" y="49340"/>
                    <a:pt x="17097" y="49304"/>
                  </a:cubicBezTo>
                  <a:lnTo>
                    <a:pt x="20729" y="52935"/>
                  </a:lnTo>
                  <a:cubicBezTo>
                    <a:pt x="20776" y="53043"/>
                    <a:pt x="20860" y="53114"/>
                    <a:pt x="20979" y="53114"/>
                  </a:cubicBezTo>
                  <a:lnTo>
                    <a:pt x="28777" y="53114"/>
                  </a:lnTo>
                  <a:cubicBezTo>
                    <a:pt x="28785" y="53116"/>
                    <a:pt x="28794" y="53117"/>
                    <a:pt x="28803" y="53117"/>
                  </a:cubicBezTo>
                  <a:cubicBezTo>
                    <a:pt x="28848" y="53117"/>
                    <a:pt x="28904" y="53092"/>
                    <a:pt x="28944" y="53043"/>
                  </a:cubicBezTo>
                  <a:lnTo>
                    <a:pt x="31242" y="50745"/>
                  </a:lnTo>
                  <a:cubicBezTo>
                    <a:pt x="31480" y="50911"/>
                    <a:pt x="31778" y="50995"/>
                    <a:pt x="32087" y="50995"/>
                  </a:cubicBezTo>
                  <a:cubicBezTo>
                    <a:pt x="32945" y="50995"/>
                    <a:pt x="33623" y="50328"/>
                    <a:pt x="33623" y="49471"/>
                  </a:cubicBezTo>
                  <a:cubicBezTo>
                    <a:pt x="33623" y="48602"/>
                    <a:pt x="32945" y="47935"/>
                    <a:pt x="32087" y="47935"/>
                  </a:cubicBezTo>
                  <a:cubicBezTo>
                    <a:pt x="31218" y="47935"/>
                    <a:pt x="30551" y="48637"/>
                    <a:pt x="30551" y="49471"/>
                  </a:cubicBezTo>
                  <a:cubicBezTo>
                    <a:pt x="30551" y="49804"/>
                    <a:pt x="30659" y="50102"/>
                    <a:pt x="30837" y="50364"/>
                  </a:cubicBezTo>
                  <a:lnTo>
                    <a:pt x="28635" y="52566"/>
                  </a:lnTo>
                  <a:lnTo>
                    <a:pt x="21098" y="52566"/>
                  </a:lnTo>
                  <a:lnTo>
                    <a:pt x="17383" y="48840"/>
                  </a:lnTo>
                  <a:cubicBezTo>
                    <a:pt x="17327" y="48784"/>
                    <a:pt x="17256" y="48764"/>
                    <a:pt x="17194" y="48764"/>
                  </a:cubicBezTo>
                  <a:cubicBezTo>
                    <a:pt x="17177" y="48764"/>
                    <a:pt x="17160" y="48766"/>
                    <a:pt x="17145" y="48768"/>
                  </a:cubicBezTo>
                  <a:cubicBezTo>
                    <a:pt x="14698" y="48804"/>
                    <a:pt x="11772" y="48822"/>
                    <a:pt x="8848" y="48822"/>
                  </a:cubicBezTo>
                  <a:cubicBezTo>
                    <a:pt x="5923" y="48822"/>
                    <a:pt x="3000" y="48804"/>
                    <a:pt x="560" y="48768"/>
                  </a:cubicBezTo>
                  <a:lnTo>
                    <a:pt x="560" y="44649"/>
                  </a:lnTo>
                  <a:lnTo>
                    <a:pt x="17681" y="44649"/>
                  </a:lnTo>
                  <a:cubicBezTo>
                    <a:pt x="17824" y="45327"/>
                    <a:pt x="18455" y="45863"/>
                    <a:pt x="19169" y="45863"/>
                  </a:cubicBezTo>
                  <a:cubicBezTo>
                    <a:pt x="19991" y="45863"/>
                    <a:pt x="20681" y="45161"/>
                    <a:pt x="20681" y="44351"/>
                  </a:cubicBezTo>
                  <a:cubicBezTo>
                    <a:pt x="20681" y="43529"/>
                    <a:pt x="19991" y="42827"/>
                    <a:pt x="19169" y="42827"/>
                  </a:cubicBezTo>
                  <a:cubicBezTo>
                    <a:pt x="18443" y="42827"/>
                    <a:pt x="17812" y="43363"/>
                    <a:pt x="17681" y="44077"/>
                  </a:cubicBezTo>
                  <a:lnTo>
                    <a:pt x="548" y="44077"/>
                  </a:lnTo>
                  <a:lnTo>
                    <a:pt x="548" y="40410"/>
                  </a:lnTo>
                  <a:lnTo>
                    <a:pt x="17645" y="40410"/>
                  </a:lnTo>
                  <a:cubicBezTo>
                    <a:pt x="17788" y="41124"/>
                    <a:pt x="18407" y="41660"/>
                    <a:pt x="19133" y="41660"/>
                  </a:cubicBezTo>
                  <a:cubicBezTo>
                    <a:pt x="19955" y="41660"/>
                    <a:pt x="20657" y="40970"/>
                    <a:pt x="20657" y="40148"/>
                  </a:cubicBezTo>
                  <a:cubicBezTo>
                    <a:pt x="20657" y="39327"/>
                    <a:pt x="19955" y="38624"/>
                    <a:pt x="19133" y="38624"/>
                  </a:cubicBezTo>
                  <a:cubicBezTo>
                    <a:pt x="18419" y="38624"/>
                    <a:pt x="17800" y="39148"/>
                    <a:pt x="17645" y="39850"/>
                  </a:cubicBezTo>
                  <a:lnTo>
                    <a:pt x="536" y="39850"/>
                  </a:lnTo>
                  <a:lnTo>
                    <a:pt x="536" y="36219"/>
                  </a:lnTo>
                  <a:lnTo>
                    <a:pt x="17645" y="36219"/>
                  </a:lnTo>
                  <a:cubicBezTo>
                    <a:pt x="17788" y="36933"/>
                    <a:pt x="18407" y="37469"/>
                    <a:pt x="19133" y="37469"/>
                  </a:cubicBezTo>
                  <a:cubicBezTo>
                    <a:pt x="19955" y="37469"/>
                    <a:pt x="20657" y="36767"/>
                    <a:pt x="20657" y="35945"/>
                  </a:cubicBezTo>
                  <a:cubicBezTo>
                    <a:pt x="20657" y="35136"/>
                    <a:pt x="19955" y="34433"/>
                    <a:pt x="19133" y="34433"/>
                  </a:cubicBezTo>
                  <a:cubicBezTo>
                    <a:pt x="18419" y="34433"/>
                    <a:pt x="17800" y="34957"/>
                    <a:pt x="17645" y="35648"/>
                  </a:cubicBezTo>
                  <a:lnTo>
                    <a:pt x="536" y="35648"/>
                  </a:lnTo>
                  <a:lnTo>
                    <a:pt x="536" y="31992"/>
                  </a:lnTo>
                  <a:lnTo>
                    <a:pt x="17645" y="31992"/>
                  </a:lnTo>
                  <a:cubicBezTo>
                    <a:pt x="17788" y="32707"/>
                    <a:pt x="18407" y="33242"/>
                    <a:pt x="19133" y="33242"/>
                  </a:cubicBezTo>
                  <a:cubicBezTo>
                    <a:pt x="19955" y="33242"/>
                    <a:pt x="20657" y="32540"/>
                    <a:pt x="20657" y="31718"/>
                  </a:cubicBezTo>
                  <a:cubicBezTo>
                    <a:pt x="20657" y="30909"/>
                    <a:pt x="19955" y="30206"/>
                    <a:pt x="19133" y="30206"/>
                  </a:cubicBezTo>
                  <a:cubicBezTo>
                    <a:pt x="18419" y="30206"/>
                    <a:pt x="17800" y="30730"/>
                    <a:pt x="17645" y="31421"/>
                  </a:cubicBezTo>
                  <a:lnTo>
                    <a:pt x="548" y="31421"/>
                  </a:lnTo>
                  <a:lnTo>
                    <a:pt x="548" y="27789"/>
                  </a:lnTo>
                  <a:lnTo>
                    <a:pt x="17669" y="27789"/>
                  </a:lnTo>
                  <a:cubicBezTo>
                    <a:pt x="17800" y="28504"/>
                    <a:pt x="18419" y="29040"/>
                    <a:pt x="19157" y="29040"/>
                  </a:cubicBezTo>
                  <a:cubicBezTo>
                    <a:pt x="19967" y="29040"/>
                    <a:pt x="20669" y="28349"/>
                    <a:pt x="20669" y="27528"/>
                  </a:cubicBezTo>
                  <a:cubicBezTo>
                    <a:pt x="20669" y="26706"/>
                    <a:pt x="19967" y="26004"/>
                    <a:pt x="19157" y="26004"/>
                  </a:cubicBezTo>
                  <a:cubicBezTo>
                    <a:pt x="18443" y="26004"/>
                    <a:pt x="17812" y="26527"/>
                    <a:pt x="17669" y="27230"/>
                  </a:cubicBezTo>
                  <a:lnTo>
                    <a:pt x="536" y="27230"/>
                  </a:lnTo>
                  <a:lnTo>
                    <a:pt x="524" y="536"/>
                  </a:lnTo>
                  <a:lnTo>
                    <a:pt x="26634" y="536"/>
                  </a:lnTo>
                  <a:lnTo>
                    <a:pt x="27623" y="1512"/>
                  </a:lnTo>
                  <a:lnTo>
                    <a:pt x="27623" y="41029"/>
                  </a:lnTo>
                  <a:cubicBezTo>
                    <a:pt x="26872" y="41148"/>
                    <a:pt x="26325" y="41791"/>
                    <a:pt x="26325" y="42529"/>
                  </a:cubicBezTo>
                  <a:cubicBezTo>
                    <a:pt x="26325" y="43399"/>
                    <a:pt x="27027" y="44065"/>
                    <a:pt x="27861" y="44065"/>
                  </a:cubicBezTo>
                  <a:cubicBezTo>
                    <a:pt x="28682" y="44065"/>
                    <a:pt x="29385" y="43399"/>
                    <a:pt x="29385" y="42529"/>
                  </a:cubicBezTo>
                  <a:cubicBezTo>
                    <a:pt x="29385" y="41791"/>
                    <a:pt x="28849" y="41172"/>
                    <a:pt x="28170" y="41041"/>
                  </a:cubicBezTo>
                  <a:lnTo>
                    <a:pt x="28170" y="1393"/>
                  </a:lnTo>
                  <a:cubicBezTo>
                    <a:pt x="28170" y="1322"/>
                    <a:pt x="28123" y="1227"/>
                    <a:pt x="28099" y="1203"/>
                  </a:cubicBezTo>
                  <a:lnTo>
                    <a:pt x="26968" y="72"/>
                  </a:lnTo>
                  <a:cubicBezTo>
                    <a:pt x="26920" y="24"/>
                    <a:pt x="26849" y="0"/>
                    <a:pt x="26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1972540" y="2332551"/>
              <a:ext cx="932138" cy="1791281"/>
            </a:xfrm>
            <a:custGeom>
              <a:avLst/>
              <a:gdLst/>
              <a:ahLst/>
              <a:cxnLst/>
              <a:rect l="l" t="t" r="r" b="b"/>
              <a:pathLst>
                <a:path w="24314" h="46724" extrusionOk="0">
                  <a:moveTo>
                    <a:pt x="22789" y="41639"/>
                  </a:moveTo>
                  <a:cubicBezTo>
                    <a:pt x="23337" y="41663"/>
                    <a:pt x="23766" y="42092"/>
                    <a:pt x="23766" y="42627"/>
                  </a:cubicBezTo>
                  <a:cubicBezTo>
                    <a:pt x="23766" y="43175"/>
                    <a:pt x="23337" y="43604"/>
                    <a:pt x="22789" y="43604"/>
                  </a:cubicBezTo>
                  <a:cubicBezTo>
                    <a:pt x="22230" y="43604"/>
                    <a:pt x="21801" y="43175"/>
                    <a:pt x="21801" y="42627"/>
                  </a:cubicBezTo>
                  <a:cubicBezTo>
                    <a:pt x="21801" y="42080"/>
                    <a:pt x="22230" y="41639"/>
                    <a:pt x="22789" y="41639"/>
                  </a:cubicBezTo>
                  <a:close/>
                  <a:moveTo>
                    <a:pt x="20194" y="44235"/>
                  </a:moveTo>
                  <a:cubicBezTo>
                    <a:pt x="20742" y="44235"/>
                    <a:pt x="21182" y="44663"/>
                    <a:pt x="21182" y="45211"/>
                  </a:cubicBezTo>
                  <a:cubicBezTo>
                    <a:pt x="21182" y="45771"/>
                    <a:pt x="20742" y="46199"/>
                    <a:pt x="20194" y="46199"/>
                  </a:cubicBezTo>
                  <a:cubicBezTo>
                    <a:pt x="19646" y="46199"/>
                    <a:pt x="19218" y="45771"/>
                    <a:pt x="19218" y="45211"/>
                  </a:cubicBezTo>
                  <a:cubicBezTo>
                    <a:pt x="19218" y="44663"/>
                    <a:pt x="19646" y="44235"/>
                    <a:pt x="20194" y="44235"/>
                  </a:cubicBezTo>
                  <a:close/>
                  <a:moveTo>
                    <a:pt x="21675" y="1"/>
                  </a:moveTo>
                  <a:cubicBezTo>
                    <a:pt x="21622" y="1"/>
                    <a:pt x="21569" y="19"/>
                    <a:pt x="21515" y="51"/>
                  </a:cubicBezTo>
                  <a:lnTo>
                    <a:pt x="858" y="51"/>
                  </a:lnTo>
                  <a:cubicBezTo>
                    <a:pt x="382" y="51"/>
                    <a:pt x="1" y="432"/>
                    <a:pt x="1" y="908"/>
                  </a:cubicBezTo>
                  <a:lnTo>
                    <a:pt x="1" y="2325"/>
                  </a:lnTo>
                  <a:cubicBezTo>
                    <a:pt x="1" y="2801"/>
                    <a:pt x="382" y="3182"/>
                    <a:pt x="858" y="3182"/>
                  </a:cubicBezTo>
                  <a:lnTo>
                    <a:pt x="18979" y="3182"/>
                  </a:lnTo>
                  <a:lnTo>
                    <a:pt x="19908" y="4123"/>
                  </a:lnTo>
                  <a:lnTo>
                    <a:pt x="19908" y="43687"/>
                  </a:lnTo>
                  <a:cubicBezTo>
                    <a:pt x="19182" y="43818"/>
                    <a:pt x="18658" y="44461"/>
                    <a:pt x="18658" y="45187"/>
                  </a:cubicBezTo>
                  <a:cubicBezTo>
                    <a:pt x="18658" y="46044"/>
                    <a:pt x="19360" y="46723"/>
                    <a:pt x="20194" y="46723"/>
                  </a:cubicBezTo>
                  <a:cubicBezTo>
                    <a:pt x="21015" y="46723"/>
                    <a:pt x="21730" y="46044"/>
                    <a:pt x="21730" y="45187"/>
                  </a:cubicBezTo>
                  <a:cubicBezTo>
                    <a:pt x="21730" y="44413"/>
                    <a:pt x="21194" y="43806"/>
                    <a:pt x="20480" y="43687"/>
                  </a:cubicBezTo>
                  <a:lnTo>
                    <a:pt x="20480" y="4004"/>
                  </a:lnTo>
                  <a:cubicBezTo>
                    <a:pt x="20480" y="3932"/>
                    <a:pt x="20432" y="3837"/>
                    <a:pt x="20408" y="3813"/>
                  </a:cubicBezTo>
                  <a:lnTo>
                    <a:pt x="19277" y="2682"/>
                  </a:lnTo>
                  <a:cubicBezTo>
                    <a:pt x="19216" y="2621"/>
                    <a:pt x="19150" y="2594"/>
                    <a:pt x="19083" y="2594"/>
                  </a:cubicBezTo>
                  <a:cubicBezTo>
                    <a:pt x="19033" y="2594"/>
                    <a:pt x="18983" y="2609"/>
                    <a:pt x="18932" y="2634"/>
                  </a:cubicBezTo>
                  <a:lnTo>
                    <a:pt x="858" y="2634"/>
                  </a:lnTo>
                  <a:cubicBezTo>
                    <a:pt x="703" y="2634"/>
                    <a:pt x="549" y="2515"/>
                    <a:pt x="549" y="2325"/>
                  </a:cubicBezTo>
                  <a:lnTo>
                    <a:pt x="549" y="908"/>
                  </a:lnTo>
                  <a:cubicBezTo>
                    <a:pt x="549" y="741"/>
                    <a:pt x="668" y="598"/>
                    <a:pt x="858" y="598"/>
                  </a:cubicBezTo>
                  <a:lnTo>
                    <a:pt x="21563" y="598"/>
                  </a:lnTo>
                  <a:lnTo>
                    <a:pt x="22504" y="1539"/>
                  </a:lnTo>
                  <a:lnTo>
                    <a:pt x="22504" y="41091"/>
                  </a:lnTo>
                  <a:cubicBezTo>
                    <a:pt x="21789" y="41211"/>
                    <a:pt x="21253" y="41818"/>
                    <a:pt x="21253" y="42592"/>
                  </a:cubicBezTo>
                  <a:cubicBezTo>
                    <a:pt x="21253" y="43461"/>
                    <a:pt x="21956" y="44128"/>
                    <a:pt x="22789" y="44128"/>
                  </a:cubicBezTo>
                  <a:cubicBezTo>
                    <a:pt x="23647" y="44128"/>
                    <a:pt x="24313" y="43461"/>
                    <a:pt x="24313" y="42592"/>
                  </a:cubicBezTo>
                  <a:cubicBezTo>
                    <a:pt x="24313" y="41842"/>
                    <a:pt x="23766" y="41222"/>
                    <a:pt x="23063" y="41091"/>
                  </a:cubicBezTo>
                  <a:lnTo>
                    <a:pt x="23063" y="1408"/>
                  </a:lnTo>
                  <a:cubicBezTo>
                    <a:pt x="23063" y="1337"/>
                    <a:pt x="23028" y="1253"/>
                    <a:pt x="22992" y="1217"/>
                  </a:cubicBezTo>
                  <a:lnTo>
                    <a:pt x="21861" y="86"/>
                  </a:lnTo>
                  <a:cubicBezTo>
                    <a:pt x="21802" y="27"/>
                    <a:pt x="21739" y="1"/>
                    <a:pt x="2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2588316" y="3263808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2588316" y="3424480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2588316" y="3585613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5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5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2164265" y="2721102"/>
              <a:ext cx="301294" cy="227801"/>
            </a:xfrm>
            <a:custGeom>
              <a:avLst/>
              <a:gdLst/>
              <a:ahLst/>
              <a:cxnLst/>
              <a:rect l="l" t="t" r="r" b="b"/>
              <a:pathLst>
                <a:path w="7859" h="5942" extrusionOk="0">
                  <a:moveTo>
                    <a:pt x="6954" y="560"/>
                  </a:moveTo>
                  <a:cubicBezTo>
                    <a:pt x="7144" y="560"/>
                    <a:pt x="7275" y="703"/>
                    <a:pt x="7275" y="893"/>
                  </a:cubicBezTo>
                  <a:lnTo>
                    <a:pt x="7275" y="5048"/>
                  </a:lnTo>
                  <a:cubicBezTo>
                    <a:pt x="7275" y="5239"/>
                    <a:pt x="7144" y="5370"/>
                    <a:pt x="6954" y="5370"/>
                  </a:cubicBezTo>
                  <a:lnTo>
                    <a:pt x="882" y="5370"/>
                  </a:lnTo>
                  <a:cubicBezTo>
                    <a:pt x="679" y="5370"/>
                    <a:pt x="548" y="5239"/>
                    <a:pt x="548" y="5048"/>
                  </a:cubicBezTo>
                  <a:lnTo>
                    <a:pt x="548" y="893"/>
                  </a:lnTo>
                  <a:cubicBezTo>
                    <a:pt x="548" y="703"/>
                    <a:pt x="679" y="560"/>
                    <a:pt x="882" y="560"/>
                  </a:cubicBezTo>
                  <a:close/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5048"/>
                  </a:lnTo>
                  <a:cubicBezTo>
                    <a:pt x="0" y="5537"/>
                    <a:pt x="405" y="5941"/>
                    <a:pt x="893" y="5941"/>
                  </a:cubicBezTo>
                  <a:lnTo>
                    <a:pt x="6966" y="5941"/>
                  </a:lnTo>
                  <a:cubicBezTo>
                    <a:pt x="7454" y="5941"/>
                    <a:pt x="7859" y="5537"/>
                    <a:pt x="7859" y="5048"/>
                  </a:cubicBezTo>
                  <a:lnTo>
                    <a:pt x="7859" y="893"/>
                  </a:lnTo>
                  <a:cubicBezTo>
                    <a:pt x="7859" y="393"/>
                    <a:pt x="7454" y="0"/>
                    <a:pt x="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2038288" y="2597387"/>
              <a:ext cx="552328" cy="477954"/>
            </a:xfrm>
            <a:custGeom>
              <a:avLst/>
              <a:gdLst/>
              <a:ahLst/>
              <a:cxnLst/>
              <a:rect l="l" t="t" r="r" b="b"/>
              <a:pathLst>
                <a:path w="14407" h="12467" extrusionOk="0">
                  <a:moveTo>
                    <a:pt x="4322" y="548"/>
                  </a:moveTo>
                  <a:cubicBezTo>
                    <a:pt x="4441" y="548"/>
                    <a:pt x="4513" y="620"/>
                    <a:pt x="4513" y="739"/>
                  </a:cubicBezTo>
                  <a:lnTo>
                    <a:pt x="4513" y="1560"/>
                  </a:lnTo>
                  <a:lnTo>
                    <a:pt x="4132" y="1560"/>
                  </a:lnTo>
                  <a:lnTo>
                    <a:pt x="4132" y="739"/>
                  </a:lnTo>
                  <a:cubicBezTo>
                    <a:pt x="4132" y="620"/>
                    <a:pt x="4203" y="548"/>
                    <a:pt x="4322" y="548"/>
                  </a:cubicBezTo>
                  <a:close/>
                  <a:moveTo>
                    <a:pt x="6251" y="548"/>
                  </a:moveTo>
                  <a:cubicBezTo>
                    <a:pt x="6358" y="548"/>
                    <a:pt x="6442" y="620"/>
                    <a:pt x="6442" y="739"/>
                  </a:cubicBezTo>
                  <a:lnTo>
                    <a:pt x="6442" y="1560"/>
                  </a:lnTo>
                  <a:lnTo>
                    <a:pt x="6049" y="1560"/>
                  </a:lnTo>
                  <a:lnTo>
                    <a:pt x="6049" y="739"/>
                  </a:lnTo>
                  <a:cubicBezTo>
                    <a:pt x="6049" y="620"/>
                    <a:pt x="6132" y="548"/>
                    <a:pt x="6251" y="548"/>
                  </a:cubicBezTo>
                  <a:close/>
                  <a:moveTo>
                    <a:pt x="8168" y="548"/>
                  </a:moveTo>
                  <a:cubicBezTo>
                    <a:pt x="8287" y="548"/>
                    <a:pt x="8359" y="620"/>
                    <a:pt x="8359" y="739"/>
                  </a:cubicBezTo>
                  <a:lnTo>
                    <a:pt x="8359" y="1560"/>
                  </a:lnTo>
                  <a:lnTo>
                    <a:pt x="7978" y="1560"/>
                  </a:lnTo>
                  <a:lnTo>
                    <a:pt x="7978" y="739"/>
                  </a:lnTo>
                  <a:cubicBezTo>
                    <a:pt x="7978" y="620"/>
                    <a:pt x="8049" y="548"/>
                    <a:pt x="8168" y="548"/>
                  </a:cubicBezTo>
                  <a:close/>
                  <a:moveTo>
                    <a:pt x="10085" y="548"/>
                  </a:moveTo>
                  <a:cubicBezTo>
                    <a:pt x="10204" y="548"/>
                    <a:pt x="10275" y="620"/>
                    <a:pt x="10275" y="739"/>
                  </a:cubicBezTo>
                  <a:lnTo>
                    <a:pt x="10275" y="1560"/>
                  </a:lnTo>
                  <a:lnTo>
                    <a:pt x="9894" y="1560"/>
                  </a:lnTo>
                  <a:lnTo>
                    <a:pt x="9894" y="739"/>
                  </a:lnTo>
                  <a:cubicBezTo>
                    <a:pt x="9894" y="620"/>
                    <a:pt x="9966" y="548"/>
                    <a:pt x="10085" y="548"/>
                  </a:cubicBezTo>
                  <a:close/>
                  <a:moveTo>
                    <a:pt x="13657" y="4073"/>
                  </a:moveTo>
                  <a:cubicBezTo>
                    <a:pt x="13776" y="4073"/>
                    <a:pt x="13847" y="4156"/>
                    <a:pt x="13847" y="4275"/>
                  </a:cubicBezTo>
                  <a:cubicBezTo>
                    <a:pt x="13847" y="4382"/>
                    <a:pt x="13776" y="4465"/>
                    <a:pt x="13657" y="4465"/>
                  </a:cubicBezTo>
                  <a:lnTo>
                    <a:pt x="12800" y="4465"/>
                  </a:lnTo>
                  <a:lnTo>
                    <a:pt x="12800" y="4073"/>
                  </a:lnTo>
                  <a:close/>
                  <a:moveTo>
                    <a:pt x="1620" y="4120"/>
                  </a:moveTo>
                  <a:lnTo>
                    <a:pt x="1620" y="4513"/>
                  </a:lnTo>
                  <a:lnTo>
                    <a:pt x="798" y="4513"/>
                  </a:lnTo>
                  <a:cubicBezTo>
                    <a:pt x="679" y="4513"/>
                    <a:pt x="608" y="4430"/>
                    <a:pt x="608" y="4311"/>
                  </a:cubicBezTo>
                  <a:cubicBezTo>
                    <a:pt x="608" y="4192"/>
                    <a:pt x="679" y="4120"/>
                    <a:pt x="798" y="4120"/>
                  </a:cubicBezTo>
                  <a:close/>
                  <a:moveTo>
                    <a:pt x="13657" y="6001"/>
                  </a:moveTo>
                  <a:cubicBezTo>
                    <a:pt x="13776" y="6001"/>
                    <a:pt x="13847" y="6073"/>
                    <a:pt x="13847" y="6192"/>
                  </a:cubicBezTo>
                  <a:cubicBezTo>
                    <a:pt x="13847" y="6311"/>
                    <a:pt x="13776" y="6382"/>
                    <a:pt x="13657" y="6382"/>
                  </a:cubicBezTo>
                  <a:lnTo>
                    <a:pt x="12800" y="6382"/>
                  </a:lnTo>
                  <a:lnTo>
                    <a:pt x="12800" y="6001"/>
                  </a:lnTo>
                  <a:close/>
                  <a:moveTo>
                    <a:pt x="1620" y="6037"/>
                  </a:moveTo>
                  <a:lnTo>
                    <a:pt x="1620" y="6430"/>
                  </a:lnTo>
                  <a:lnTo>
                    <a:pt x="798" y="6430"/>
                  </a:lnTo>
                  <a:cubicBezTo>
                    <a:pt x="679" y="6430"/>
                    <a:pt x="608" y="6359"/>
                    <a:pt x="608" y="6240"/>
                  </a:cubicBezTo>
                  <a:cubicBezTo>
                    <a:pt x="608" y="6120"/>
                    <a:pt x="679" y="6037"/>
                    <a:pt x="798" y="6037"/>
                  </a:cubicBezTo>
                  <a:close/>
                  <a:moveTo>
                    <a:pt x="1620" y="7918"/>
                  </a:moveTo>
                  <a:lnTo>
                    <a:pt x="1620" y="8299"/>
                  </a:lnTo>
                  <a:lnTo>
                    <a:pt x="798" y="8299"/>
                  </a:lnTo>
                  <a:cubicBezTo>
                    <a:pt x="679" y="8299"/>
                    <a:pt x="608" y="8228"/>
                    <a:pt x="608" y="8109"/>
                  </a:cubicBezTo>
                  <a:cubicBezTo>
                    <a:pt x="608" y="7990"/>
                    <a:pt x="679" y="7918"/>
                    <a:pt x="798" y="7918"/>
                  </a:cubicBezTo>
                  <a:close/>
                  <a:moveTo>
                    <a:pt x="13657" y="7918"/>
                  </a:moveTo>
                  <a:cubicBezTo>
                    <a:pt x="13776" y="7918"/>
                    <a:pt x="13847" y="7990"/>
                    <a:pt x="13847" y="8109"/>
                  </a:cubicBezTo>
                  <a:cubicBezTo>
                    <a:pt x="13847" y="8228"/>
                    <a:pt x="13776" y="8299"/>
                    <a:pt x="13657" y="8299"/>
                  </a:cubicBezTo>
                  <a:lnTo>
                    <a:pt x="12800" y="8299"/>
                  </a:lnTo>
                  <a:lnTo>
                    <a:pt x="12800" y="7918"/>
                  </a:lnTo>
                  <a:close/>
                  <a:moveTo>
                    <a:pt x="11323" y="2144"/>
                  </a:moveTo>
                  <a:cubicBezTo>
                    <a:pt x="11823" y="2144"/>
                    <a:pt x="12228" y="2572"/>
                    <a:pt x="12228" y="3049"/>
                  </a:cubicBezTo>
                  <a:lnTo>
                    <a:pt x="12228" y="3525"/>
                  </a:lnTo>
                  <a:lnTo>
                    <a:pt x="12228" y="5013"/>
                  </a:lnTo>
                  <a:lnTo>
                    <a:pt x="12228" y="5442"/>
                  </a:lnTo>
                  <a:lnTo>
                    <a:pt x="12240" y="5442"/>
                  </a:lnTo>
                  <a:lnTo>
                    <a:pt x="12240" y="6930"/>
                  </a:lnTo>
                  <a:lnTo>
                    <a:pt x="12240" y="7359"/>
                  </a:lnTo>
                  <a:lnTo>
                    <a:pt x="12240" y="8847"/>
                  </a:lnTo>
                  <a:lnTo>
                    <a:pt x="12240" y="9407"/>
                  </a:lnTo>
                  <a:cubicBezTo>
                    <a:pt x="12240" y="9907"/>
                    <a:pt x="11811" y="10311"/>
                    <a:pt x="11335" y="10311"/>
                  </a:cubicBezTo>
                  <a:lnTo>
                    <a:pt x="3060" y="10311"/>
                  </a:lnTo>
                  <a:cubicBezTo>
                    <a:pt x="2560" y="10311"/>
                    <a:pt x="2155" y="9883"/>
                    <a:pt x="2155" y="9407"/>
                  </a:cubicBezTo>
                  <a:lnTo>
                    <a:pt x="2155" y="8847"/>
                  </a:lnTo>
                  <a:lnTo>
                    <a:pt x="2155" y="7359"/>
                  </a:lnTo>
                  <a:lnTo>
                    <a:pt x="2155" y="6930"/>
                  </a:lnTo>
                  <a:lnTo>
                    <a:pt x="2155" y="5442"/>
                  </a:lnTo>
                  <a:lnTo>
                    <a:pt x="2155" y="5013"/>
                  </a:lnTo>
                  <a:lnTo>
                    <a:pt x="2155" y="3525"/>
                  </a:lnTo>
                  <a:lnTo>
                    <a:pt x="2155" y="3049"/>
                  </a:lnTo>
                  <a:cubicBezTo>
                    <a:pt x="2155" y="2537"/>
                    <a:pt x="2584" y="2144"/>
                    <a:pt x="3060" y="2144"/>
                  </a:cubicBezTo>
                  <a:close/>
                  <a:moveTo>
                    <a:pt x="4525" y="10895"/>
                  </a:moveTo>
                  <a:lnTo>
                    <a:pt x="4525" y="11752"/>
                  </a:lnTo>
                  <a:lnTo>
                    <a:pt x="4513" y="11752"/>
                  </a:lnTo>
                  <a:cubicBezTo>
                    <a:pt x="4513" y="11871"/>
                    <a:pt x="4441" y="11955"/>
                    <a:pt x="4322" y="11955"/>
                  </a:cubicBezTo>
                  <a:cubicBezTo>
                    <a:pt x="4203" y="11955"/>
                    <a:pt x="4132" y="11871"/>
                    <a:pt x="4132" y="11752"/>
                  </a:cubicBezTo>
                  <a:lnTo>
                    <a:pt x="4132" y="10895"/>
                  </a:lnTo>
                  <a:close/>
                  <a:moveTo>
                    <a:pt x="6442" y="10895"/>
                  </a:moveTo>
                  <a:lnTo>
                    <a:pt x="6442" y="11752"/>
                  </a:lnTo>
                  <a:cubicBezTo>
                    <a:pt x="6442" y="11871"/>
                    <a:pt x="6370" y="11955"/>
                    <a:pt x="6251" y="11955"/>
                  </a:cubicBezTo>
                  <a:cubicBezTo>
                    <a:pt x="6132" y="11955"/>
                    <a:pt x="6049" y="11871"/>
                    <a:pt x="6049" y="11752"/>
                  </a:cubicBezTo>
                  <a:lnTo>
                    <a:pt x="6049" y="10895"/>
                  </a:lnTo>
                  <a:close/>
                  <a:moveTo>
                    <a:pt x="8359" y="10895"/>
                  </a:moveTo>
                  <a:lnTo>
                    <a:pt x="8359" y="11752"/>
                  </a:lnTo>
                  <a:cubicBezTo>
                    <a:pt x="8359" y="11871"/>
                    <a:pt x="8287" y="11955"/>
                    <a:pt x="8168" y="11955"/>
                  </a:cubicBezTo>
                  <a:cubicBezTo>
                    <a:pt x="8049" y="11955"/>
                    <a:pt x="7978" y="11871"/>
                    <a:pt x="7978" y="11752"/>
                  </a:cubicBezTo>
                  <a:lnTo>
                    <a:pt x="7978" y="10895"/>
                  </a:lnTo>
                  <a:close/>
                  <a:moveTo>
                    <a:pt x="10275" y="10895"/>
                  </a:moveTo>
                  <a:lnTo>
                    <a:pt x="10275" y="11752"/>
                  </a:lnTo>
                  <a:cubicBezTo>
                    <a:pt x="10275" y="11871"/>
                    <a:pt x="10204" y="11955"/>
                    <a:pt x="10085" y="11955"/>
                  </a:cubicBezTo>
                  <a:cubicBezTo>
                    <a:pt x="9966" y="11955"/>
                    <a:pt x="9894" y="11871"/>
                    <a:pt x="9894" y="11752"/>
                  </a:cubicBezTo>
                  <a:lnTo>
                    <a:pt x="9894" y="10895"/>
                  </a:lnTo>
                  <a:close/>
                  <a:moveTo>
                    <a:pt x="4346" y="1"/>
                  </a:moveTo>
                  <a:cubicBezTo>
                    <a:pt x="3906" y="1"/>
                    <a:pt x="3596" y="358"/>
                    <a:pt x="3596" y="739"/>
                  </a:cubicBezTo>
                  <a:lnTo>
                    <a:pt x="3596" y="1560"/>
                  </a:lnTo>
                  <a:lnTo>
                    <a:pt x="3060" y="1560"/>
                  </a:lnTo>
                  <a:cubicBezTo>
                    <a:pt x="2239" y="1560"/>
                    <a:pt x="1608" y="2227"/>
                    <a:pt x="1608" y="3025"/>
                  </a:cubicBezTo>
                  <a:lnTo>
                    <a:pt x="1608" y="3525"/>
                  </a:lnTo>
                  <a:lnTo>
                    <a:pt x="739" y="3525"/>
                  </a:lnTo>
                  <a:cubicBezTo>
                    <a:pt x="310" y="3525"/>
                    <a:pt x="0" y="3882"/>
                    <a:pt x="0" y="4275"/>
                  </a:cubicBezTo>
                  <a:cubicBezTo>
                    <a:pt x="0" y="4704"/>
                    <a:pt x="358" y="5013"/>
                    <a:pt x="739" y="5013"/>
                  </a:cubicBezTo>
                  <a:lnTo>
                    <a:pt x="1608" y="5013"/>
                  </a:lnTo>
                  <a:lnTo>
                    <a:pt x="1608" y="5442"/>
                  </a:lnTo>
                  <a:lnTo>
                    <a:pt x="739" y="5442"/>
                  </a:lnTo>
                  <a:cubicBezTo>
                    <a:pt x="310" y="5442"/>
                    <a:pt x="0" y="5799"/>
                    <a:pt x="0" y="6192"/>
                  </a:cubicBezTo>
                  <a:cubicBezTo>
                    <a:pt x="0" y="6621"/>
                    <a:pt x="358" y="6930"/>
                    <a:pt x="739" y="6930"/>
                  </a:cubicBezTo>
                  <a:lnTo>
                    <a:pt x="1608" y="6930"/>
                  </a:lnTo>
                  <a:lnTo>
                    <a:pt x="1608" y="7359"/>
                  </a:lnTo>
                  <a:lnTo>
                    <a:pt x="739" y="7359"/>
                  </a:lnTo>
                  <a:cubicBezTo>
                    <a:pt x="310" y="7359"/>
                    <a:pt x="0" y="7716"/>
                    <a:pt x="0" y="8109"/>
                  </a:cubicBezTo>
                  <a:cubicBezTo>
                    <a:pt x="0" y="8537"/>
                    <a:pt x="358" y="8847"/>
                    <a:pt x="739" y="8847"/>
                  </a:cubicBezTo>
                  <a:lnTo>
                    <a:pt x="1608" y="8847"/>
                  </a:lnTo>
                  <a:lnTo>
                    <a:pt x="1608" y="9359"/>
                  </a:lnTo>
                  <a:cubicBezTo>
                    <a:pt x="1608" y="10180"/>
                    <a:pt x="2274" y="10812"/>
                    <a:pt x="3060" y="10812"/>
                  </a:cubicBezTo>
                  <a:lnTo>
                    <a:pt x="3572" y="10812"/>
                  </a:lnTo>
                  <a:lnTo>
                    <a:pt x="3572" y="11728"/>
                  </a:lnTo>
                  <a:cubicBezTo>
                    <a:pt x="3572" y="12157"/>
                    <a:pt x="3917" y="12466"/>
                    <a:pt x="4310" y="12466"/>
                  </a:cubicBezTo>
                  <a:cubicBezTo>
                    <a:pt x="4739" y="12466"/>
                    <a:pt x="5060" y="12157"/>
                    <a:pt x="5060" y="11728"/>
                  </a:cubicBezTo>
                  <a:lnTo>
                    <a:pt x="5060" y="10812"/>
                  </a:lnTo>
                  <a:lnTo>
                    <a:pt x="5489" y="10812"/>
                  </a:lnTo>
                  <a:lnTo>
                    <a:pt x="5489" y="11728"/>
                  </a:lnTo>
                  <a:cubicBezTo>
                    <a:pt x="5489" y="12157"/>
                    <a:pt x="5846" y="12466"/>
                    <a:pt x="6227" y="12466"/>
                  </a:cubicBezTo>
                  <a:cubicBezTo>
                    <a:pt x="6620" y="12466"/>
                    <a:pt x="6977" y="12157"/>
                    <a:pt x="6977" y="11728"/>
                  </a:cubicBezTo>
                  <a:lnTo>
                    <a:pt x="6977" y="10812"/>
                  </a:lnTo>
                  <a:lnTo>
                    <a:pt x="7406" y="10812"/>
                  </a:lnTo>
                  <a:lnTo>
                    <a:pt x="7406" y="11728"/>
                  </a:lnTo>
                  <a:cubicBezTo>
                    <a:pt x="7406" y="12157"/>
                    <a:pt x="7763" y="12466"/>
                    <a:pt x="8144" y="12466"/>
                  </a:cubicBezTo>
                  <a:cubicBezTo>
                    <a:pt x="8537" y="12466"/>
                    <a:pt x="8894" y="12157"/>
                    <a:pt x="8894" y="11728"/>
                  </a:cubicBezTo>
                  <a:lnTo>
                    <a:pt x="8894" y="10812"/>
                  </a:lnTo>
                  <a:lnTo>
                    <a:pt x="9323" y="10812"/>
                  </a:lnTo>
                  <a:lnTo>
                    <a:pt x="9323" y="11728"/>
                  </a:lnTo>
                  <a:cubicBezTo>
                    <a:pt x="9323" y="12157"/>
                    <a:pt x="9680" y="12466"/>
                    <a:pt x="10073" y="12466"/>
                  </a:cubicBezTo>
                  <a:cubicBezTo>
                    <a:pt x="10454" y="12466"/>
                    <a:pt x="10764" y="12157"/>
                    <a:pt x="10811" y="11728"/>
                  </a:cubicBezTo>
                  <a:lnTo>
                    <a:pt x="10811" y="10812"/>
                  </a:lnTo>
                  <a:lnTo>
                    <a:pt x="11323" y="10812"/>
                  </a:lnTo>
                  <a:cubicBezTo>
                    <a:pt x="12109" y="10812"/>
                    <a:pt x="12728" y="10145"/>
                    <a:pt x="12776" y="9359"/>
                  </a:cubicBezTo>
                  <a:lnTo>
                    <a:pt x="12776" y="8847"/>
                  </a:lnTo>
                  <a:lnTo>
                    <a:pt x="13645" y="8847"/>
                  </a:lnTo>
                  <a:cubicBezTo>
                    <a:pt x="14026" y="8847"/>
                    <a:pt x="14383" y="8490"/>
                    <a:pt x="14383" y="8109"/>
                  </a:cubicBezTo>
                  <a:cubicBezTo>
                    <a:pt x="14383" y="7680"/>
                    <a:pt x="14026" y="7359"/>
                    <a:pt x="13645" y="7359"/>
                  </a:cubicBezTo>
                  <a:lnTo>
                    <a:pt x="12776" y="7359"/>
                  </a:lnTo>
                  <a:lnTo>
                    <a:pt x="12776" y="6930"/>
                  </a:lnTo>
                  <a:lnTo>
                    <a:pt x="13645" y="6930"/>
                  </a:lnTo>
                  <a:cubicBezTo>
                    <a:pt x="14026" y="6930"/>
                    <a:pt x="14383" y="6621"/>
                    <a:pt x="14383" y="6192"/>
                  </a:cubicBezTo>
                  <a:cubicBezTo>
                    <a:pt x="14383" y="5763"/>
                    <a:pt x="14026" y="5442"/>
                    <a:pt x="13645" y="5442"/>
                  </a:cubicBezTo>
                  <a:lnTo>
                    <a:pt x="12776" y="5442"/>
                  </a:lnTo>
                  <a:lnTo>
                    <a:pt x="12776" y="5013"/>
                  </a:lnTo>
                  <a:lnTo>
                    <a:pt x="13657" y="5013"/>
                  </a:lnTo>
                  <a:cubicBezTo>
                    <a:pt x="14050" y="5013"/>
                    <a:pt x="14407" y="4704"/>
                    <a:pt x="14407" y="4275"/>
                  </a:cubicBezTo>
                  <a:cubicBezTo>
                    <a:pt x="14407" y="3834"/>
                    <a:pt x="14050" y="3525"/>
                    <a:pt x="13657" y="3525"/>
                  </a:cubicBezTo>
                  <a:lnTo>
                    <a:pt x="12800" y="3525"/>
                  </a:lnTo>
                  <a:lnTo>
                    <a:pt x="12800" y="3025"/>
                  </a:lnTo>
                  <a:cubicBezTo>
                    <a:pt x="12800" y="2203"/>
                    <a:pt x="12121" y="1560"/>
                    <a:pt x="11335" y="1560"/>
                  </a:cubicBezTo>
                  <a:lnTo>
                    <a:pt x="10799" y="1560"/>
                  </a:lnTo>
                  <a:lnTo>
                    <a:pt x="10799" y="739"/>
                  </a:lnTo>
                  <a:cubicBezTo>
                    <a:pt x="10799" y="310"/>
                    <a:pt x="10442" y="1"/>
                    <a:pt x="10061" y="1"/>
                  </a:cubicBezTo>
                  <a:cubicBezTo>
                    <a:pt x="9621" y="1"/>
                    <a:pt x="9311" y="358"/>
                    <a:pt x="9311" y="739"/>
                  </a:cubicBezTo>
                  <a:lnTo>
                    <a:pt x="9311" y="1560"/>
                  </a:lnTo>
                  <a:lnTo>
                    <a:pt x="8930" y="1560"/>
                  </a:lnTo>
                  <a:lnTo>
                    <a:pt x="8930" y="739"/>
                  </a:lnTo>
                  <a:cubicBezTo>
                    <a:pt x="8930" y="310"/>
                    <a:pt x="8573" y="1"/>
                    <a:pt x="8180" y="1"/>
                  </a:cubicBezTo>
                  <a:cubicBezTo>
                    <a:pt x="7751" y="1"/>
                    <a:pt x="7442" y="358"/>
                    <a:pt x="7442" y="739"/>
                  </a:cubicBezTo>
                  <a:lnTo>
                    <a:pt x="7442" y="1560"/>
                  </a:lnTo>
                  <a:lnTo>
                    <a:pt x="7001" y="1560"/>
                  </a:lnTo>
                  <a:lnTo>
                    <a:pt x="7001" y="739"/>
                  </a:lnTo>
                  <a:cubicBezTo>
                    <a:pt x="7001" y="310"/>
                    <a:pt x="6644" y="1"/>
                    <a:pt x="6263" y="1"/>
                  </a:cubicBezTo>
                  <a:cubicBezTo>
                    <a:pt x="5834" y="1"/>
                    <a:pt x="5513" y="358"/>
                    <a:pt x="5513" y="739"/>
                  </a:cubicBezTo>
                  <a:lnTo>
                    <a:pt x="5513" y="1560"/>
                  </a:lnTo>
                  <a:lnTo>
                    <a:pt x="5084" y="1560"/>
                  </a:lnTo>
                  <a:lnTo>
                    <a:pt x="5084" y="739"/>
                  </a:lnTo>
                  <a:cubicBezTo>
                    <a:pt x="5084" y="310"/>
                    <a:pt x="4727" y="1"/>
                    <a:pt x="4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18"/>
          <p:cNvGrpSpPr/>
          <p:nvPr/>
        </p:nvGrpSpPr>
        <p:grpSpPr>
          <a:xfrm>
            <a:off x="-608978" y="-2392804"/>
            <a:ext cx="1474844" cy="3843833"/>
            <a:chOff x="-637428" y="-1369979"/>
            <a:chExt cx="1474844" cy="3843833"/>
          </a:xfrm>
        </p:grpSpPr>
        <p:sp>
          <p:nvSpPr>
            <p:cNvPr id="1833" name="Google Shape;1833;p18"/>
            <p:cNvSpPr/>
            <p:nvPr/>
          </p:nvSpPr>
          <p:spPr>
            <a:xfrm flipH="1">
              <a:off x="464891" y="1179311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681" y="0"/>
                  </a:moveTo>
                  <a:cubicBezTo>
                    <a:pt x="310" y="0"/>
                    <a:pt x="0" y="306"/>
                    <a:pt x="0" y="703"/>
                  </a:cubicBezTo>
                  <a:cubicBezTo>
                    <a:pt x="0" y="1084"/>
                    <a:pt x="322" y="1405"/>
                    <a:pt x="703" y="1405"/>
                  </a:cubicBezTo>
                  <a:cubicBezTo>
                    <a:pt x="1096" y="1405"/>
                    <a:pt x="1405" y="1084"/>
                    <a:pt x="1405" y="703"/>
                  </a:cubicBezTo>
                  <a:cubicBezTo>
                    <a:pt x="1405" y="310"/>
                    <a:pt x="1096" y="0"/>
                    <a:pt x="703" y="0"/>
                  </a:cubicBezTo>
                  <a:cubicBezTo>
                    <a:pt x="696" y="0"/>
                    <a:pt x="689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 flipH="1">
              <a:off x="389596" y="1373299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0"/>
                    <a:pt x="1" y="703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703"/>
                  </a:cubicBezTo>
                  <a:cubicBezTo>
                    <a:pt x="1406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8"/>
            <p:cNvSpPr/>
            <p:nvPr/>
          </p:nvSpPr>
          <p:spPr>
            <a:xfrm flipH="1">
              <a:off x="316103" y="1594238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0"/>
                  </a:moveTo>
                  <a:cubicBezTo>
                    <a:pt x="322" y="0"/>
                    <a:pt x="1" y="310"/>
                    <a:pt x="1" y="703"/>
                  </a:cubicBezTo>
                  <a:cubicBezTo>
                    <a:pt x="1" y="1084"/>
                    <a:pt x="322" y="1393"/>
                    <a:pt x="703" y="1393"/>
                  </a:cubicBezTo>
                  <a:cubicBezTo>
                    <a:pt x="1096" y="1393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8"/>
            <p:cNvSpPr/>
            <p:nvPr/>
          </p:nvSpPr>
          <p:spPr>
            <a:xfrm flipH="1">
              <a:off x="517413" y="2064831"/>
              <a:ext cx="53864" cy="53903"/>
            </a:xfrm>
            <a:custGeom>
              <a:avLst/>
              <a:gdLst/>
              <a:ahLst/>
              <a:cxnLst/>
              <a:rect l="l" t="t" r="r" b="b"/>
              <a:pathLst>
                <a:path w="1405" h="1406" extrusionOk="0">
                  <a:moveTo>
                    <a:pt x="703" y="0"/>
                  </a:moveTo>
                  <a:cubicBezTo>
                    <a:pt x="322" y="0"/>
                    <a:pt x="0" y="310"/>
                    <a:pt x="0" y="703"/>
                  </a:cubicBezTo>
                  <a:cubicBezTo>
                    <a:pt x="0" y="1084"/>
                    <a:pt x="322" y="1405"/>
                    <a:pt x="703" y="1405"/>
                  </a:cubicBezTo>
                  <a:cubicBezTo>
                    <a:pt x="1084" y="1405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 flipH="1">
              <a:off x="517413" y="2226884"/>
              <a:ext cx="53864" cy="53442"/>
            </a:xfrm>
            <a:custGeom>
              <a:avLst/>
              <a:gdLst/>
              <a:ahLst/>
              <a:cxnLst/>
              <a:rect l="l" t="t" r="r" b="b"/>
              <a:pathLst>
                <a:path w="1405" h="1394" extrusionOk="0">
                  <a:moveTo>
                    <a:pt x="703" y="0"/>
                  </a:moveTo>
                  <a:cubicBezTo>
                    <a:pt x="322" y="0"/>
                    <a:pt x="0" y="310"/>
                    <a:pt x="0" y="703"/>
                  </a:cubicBezTo>
                  <a:cubicBezTo>
                    <a:pt x="0" y="1084"/>
                    <a:pt x="322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 flipH="1">
              <a:off x="517413" y="2387556"/>
              <a:ext cx="53864" cy="53903"/>
            </a:xfrm>
            <a:custGeom>
              <a:avLst/>
              <a:gdLst/>
              <a:ahLst/>
              <a:cxnLst/>
              <a:rect l="l" t="t" r="r" b="b"/>
              <a:pathLst>
                <a:path w="1405" h="1406" extrusionOk="0">
                  <a:moveTo>
                    <a:pt x="703" y="0"/>
                  </a:moveTo>
                  <a:cubicBezTo>
                    <a:pt x="322" y="0"/>
                    <a:pt x="0" y="322"/>
                    <a:pt x="0" y="703"/>
                  </a:cubicBezTo>
                  <a:cubicBezTo>
                    <a:pt x="0" y="1096"/>
                    <a:pt x="322" y="1405"/>
                    <a:pt x="703" y="1405"/>
                  </a:cubicBezTo>
                  <a:cubicBezTo>
                    <a:pt x="1084" y="1405"/>
                    <a:pt x="1405" y="1096"/>
                    <a:pt x="1405" y="703"/>
                  </a:cubicBezTo>
                  <a:cubicBezTo>
                    <a:pt x="1405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8"/>
            <p:cNvSpPr/>
            <p:nvPr/>
          </p:nvSpPr>
          <p:spPr>
            <a:xfrm flipH="1">
              <a:off x="421071" y="-450684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691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8"/>
            <p:cNvSpPr/>
            <p:nvPr/>
          </p:nvSpPr>
          <p:spPr>
            <a:xfrm flipH="1">
              <a:off x="192848" y="-685310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 flipH="1">
              <a:off x="245332" y="-351658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84"/>
                    <a:pt x="310" y="1406"/>
                    <a:pt x="691" y="1406"/>
                  </a:cubicBezTo>
                  <a:cubicBezTo>
                    <a:pt x="1084" y="1406"/>
                    <a:pt x="1393" y="1084"/>
                    <a:pt x="1393" y="703"/>
                  </a:cubicBezTo>
                  <a:cubicBezTo>
                    <a:pt x="1393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 flipH="1">
              <a:off x="-637428" y="-1352651"/>
              <a:ext cx="1241138" cy="3826504"/>
            </a:xfrm>
            <a:custGeom>
              <a:avLst/>
              <a:gdLst/>
              <a:ahLst/>
              <a:cxnLst/>
              <a:rect l="l" t="t" r="r" b="b"/>
              <a:pathLst>
                <a:path w="32374" h="99811" extrusionOk="0">
                  <a:moveTo>
                    <a:pt x="10014" y="17122"/>
                  </a:moveTo>
                  <a:cubicBezTo>
                    <a:pt x="10573" y="17122"/>
                    <a:pt x="11002" y="17550"/>
                    <a:pt x="11002" y="18110"/>
                  </a:cubicBezTo>
                  <a:cubicBezTo>
                    <a:pt x="11002" y="18658"/>
                    <a:pt x="10573" y="19086"/>
                    <a:pt x="10014" y="19086"/>
                  </a:cubicBezTo>
                  <a:cubicBezTo>
                    <a:pt x="9466" y="19086"/>
                    <a:pt x="9038" y="18658"/>
                    <a:pt x="9038" y="18110"/>
                  </a:cubicBezTo>
                  <a:cubicBezTo>
                    <a:pt x="9038" y="17562"/>
                    <a:pt x="9466" y="17122"/>
                    <a:pt x="10014" y="17122"/>
                  </a:cubicBezTo>
                  <a:close/>
                  <a:moveTo>
                    <a:pt x="4061" y="23289"/>
                  </a:moveTo>
                  <a:cubicBezTo>
                    <a:pt x="4620" y="23289"/>
                    <a:pt x="5049" y="23718"/>
                    <a:pt x="5049" y="24265"/>
                  </a:cubicBezTo>
                  <a:cubicBezTo>
                    <a:pt x="5049" y="24825"/>
                    <a:pt x="4620" y="25254"/>
                    <a:pt x="4061" y="25254"/>
                  </a:cubicBezTo>
                  <a:cubicBezTo>
                    <a:pt x="3513" y="25254"/>
                    <a:pt x="3084" y="24825"/>
                    <a:pt x="3084" y="24265"/>
                  </a:cubicBezTo>
                  <a:cubicBezTo>
                    <a:pt x="3084" y="23718"/>
                    <a:pt x="3513" y="23289"/>
                    <a:pt x="4061" y="23289"/>
                  </a:cubicBezTo>
                  <a:close/>
                  <a:moveTo>
                    <a:pt x="8645" y="25837"/>
                  </a:moveTo>
                  <a:cubicBezTo>
                    <a:pt x="9157" y="25837"/>
                    <a:pt x="9585" y="26266"/>
                    <a:pt x="9633" y="26813"/>
                  </a:cubicBezTo>
                  <a:cubicBezTo>
                    <a:pt x="9633" y="27361"/>
                    <a:pt x="9204" y="27802"/>
                    <a:pt x="8645" y="27802"/>
                  </a:cubicBezTo>
                  <a:cubicBezTo>
                    <a:pt x="8097" y="27802"/>
                    <a:pt x="7668" y="27361"/>
                    <a:pt x="7668" y="26813"/>
                  </a:cubicBezTo>
                  <a:cubicBezTo>
                    <a:pt x="7668" y="26266"/>
                    <a:pt x="8097" y="25837"/>
                    <a:pt x="8645" y="25837"/>
                  </a:cubicBezTo>
                  <a:close/>
                  <a:moveTo>
                    <a:pt x="2918" y="65759"/>
                  </a:moveTo>
                  <a:cubicBezTo>
                    <a:pt x="3465" y="65759"/>
                    <a:pt x="3906" y="66187"/>
                    <a:pt x="3906" y="66747"/>
                  </a:cubicBezTo>
                  <a:cubicBezTo>
                    <a:pt x="3906" y="67295"/>
                    <a:pt x="3465" y="67723"/>
                    <a:pt x="2918" y="67723"/>
                  </a:cubicBezTo>
                  <a:cubicBezTo>
                    <a:pt x="2370" y="67723"/>
                    <a:pt x="1941" y="67295"/>
                    <a:pt x="1941" y="66747"/>
                  </a:cubicBezTo>
                  <a:cubicBezTo>
                    <a:pt x="1941" y="66187"/>
                    <a:pt x="2370" y="65759"/>
                    <a:pt x="2918" y="65759"/>
                  </a:cubicBezTo>
                  <a:close/>
                  <a:moveTo>
                    <a:pt x="4882" y="70855"/>
                  </a:moveTo>
                  <a:cubicBezTo>
                    <a:pt x="5430" y="70855"/>
                    <a:pt x="5870" y="71283"/>
                    <a:pt x="5870" y="71831"/>
                  </a:cubicBezTo>
                  <a:cubicBezTo>
                    <a:pt x="5870" y="72390"/>
                    <a:pt x="5430" y="72819"/>
                    <a:pt x="4882" y="72819"/>
                  </a:cubicBezTo>
                  <a:cubicBezTo>
                    <a:pt x="4335" y="72819"/>
                    <a:pt x="3894" y="72390"/>
                    <a:pt x="3894" y="71831"/>
                  </a:cubicBezTo>
                  <a:cubicBezTo>
                    <a:pt x="3894" y="71283"/>
                    <a:pt x="4335" y="70855"/>
                    <a:pt x="4882" y="70855"/>
                  </a:cubicBezTo>
                  <a:close/>
                  <a:moveTo>
                    <a:pt x="6799" y="76581"/>
                  </a:moveTo>
                  <a:cubicBezTo>
                    <a:pt x="7359" y="76581"/>
                    <a:pt x="7787" y="77010"/>
                    <a:pt x="7787" y="77570"/>
                  </a:cubicBezTo>
                  <a:cubicBezTo>
                    <a:pt x="7787" y="78117"/>
                    <a:pt x="7359" y="78546"/>
                    <a:pt x="6799" y="78546"/>
                  </a:cubicBezTo>
                  <a:cubicBezTo>
                    <a:pt x="6251" y="78546"/>
                    <a:pt x="5823" y="78117"/>
                    <a:pt x="5823" y="77570"/>
                  </a:cubicBezTo>
                  <a:cubicBezTo>
                    <a:pt x="5823" y="77010"/>
                    <a:pt x="6251" y="76581"/>
                    <a:pt x="6799" y="76581"/>
                  </a:cubicBezTo>
                  <a:close/>
                  <a:moveTo>
                    <a:pt x="1549" y="88892"/>
                  </a:moveTo>
                  <a:cubicBezTo>
                    <a:pt x="2096" y="88892"/>
                    <a:pt x="2537" y="89321"/>
                    <a:pt x="2537" y="89869"/>
                  </a:cubicBezTo>
                  <a:cubicBezTo>
                    <a:pt x="2537" y="90428"/>
                    <a:pt x="2096" y="90857"/>
                    <a:pt x="1549" y="90857"/>
                  </a:cubicBezTo>
                  <a:cubicBezTo>
                    <a:pt x="1001" y="90857"/>
                    <a:pt x="572" y="90428"/>
                    <a:pt x="572" y="89869"/>
                  </a:cubicBezTo>
                  <a:cubicBezTo>
                    <a:pt x="572" y="89321"/>
                    <a:pt x="1001" y="88892"/>
                    <a:pt x="1549" y="88892"/>
                  </a:cubicBezTo>
                  <a:close/>
                  <a:moveTo>
                    <a:pt x="1549" y="93083"/>
                  </a:moveTo>
                  <a:cubicBezTo>
                    <a:pt x="2096" y="93083"/>
                    <a:pt x="2537" y="93524"/>
                    <a:pt x="2537" y="94072"/>
                  </a:cubicBezTo>
                  <a:cubicBezTo>
                    <a:pt x="2537" y="94619"/>
                    <a:pt x="2096" y="95048"/>
                    <a:pt x="1549" y="95048"/>
                  </a:cubicBezTo>
                  <a:cubicBezTo>
                    <a:pt x="1001" y="95048"/>
                    <a:pt x="572" y="94619"/>
                    <a:pt x="572" y="94072"/>
                  </a:cubicBezTo>
                  <a:cubicBezTo>
                    <a:pt x="572" y="93524"/>
                    <a:pt x="1001" y="93083"/>
                    <a:pt x="1549" y="93083"/>
                  </a:cubicBezTo>
                  <a:close/>
                  <a:moveTo>
                    <a:pt x="1549" y="97334"/>
                  </a:moveTo>
                  <a:cubicBezTo>
                    <a:pt x="2096" y="97334"/>
                    <a:pt x="2537" y="97763"/>
                    <a:pt x="2537" y="98310"/>
                  </a:cubicBezTo>
                  <a:cubicBezTo>
                    <a:pt x="2537" y="98858"/>
                    <a:pt x="2096" y="99298"/>
                    <a:pt x="1549" y="99298"/>
                  </a:cubicBezTo>
                  <a:cubicBezTo>
                    <a:pt x="1001" y="99298"/>
                    <a:pt x="572" y="98858"/>
                    <a:pt x="572" y="98310"/>
                  </a:cubicBezTo>
                  <a:cubicBezTo>
                    <a:pt x="572" y="97763"/>
                    <a:pt x="1001" y="97334"/>
                    <a:pt x="1549" y="97334"/>
                  </a:cubicBezTo>
                  <a:close/>
                  <a:moveTo>
                    <a:pt x="31362" y="1"/>
                  </a:moveTo>
                  <a:lnTo>
                    <a:pt x="15193" y="16193"/>
                  </a:lnTo>
                  <a:lnTo>
                    <a:pt x="15193" y="17836"/>
                  </a:lnTo>
                  <a:lnTo>
                    <a:pt x="11526" y="17836"/>
                  </a:lnTo>
                  <a:cubicBezTo>
                    <a:pt x="11383" y="17110"/>
                    <a:pt x="10740" y="16574"/>
                    <a:pt x="10014" y="16574"/>
                  </a:cubicBezTo>
                  <a:cubicBezTo>
                    <a:pt x="9157" y="16574"/>
                    <a:pt x="8490" y="17277"/>
                    <a:pt x="8490" y="18110"/>
                  </a:cubicBezTo>
                  <a:cubicBezTo>
                    <a:pt x="8490" y="18967"/>
                    <a:pt x="9180" y="19646"/>
                    <a:pt x="10014" y="19646"/>
                  </a:cubicBezTo>
                  <a:cubicBezTo>
                    <a:pt x="10740" y="19646"/>
                    <a:pt x="11383" y="19074"/>
                    <a:pt x="11526" y="18372"/>
                  </a:cubicBezTo>
                  <a:lnTo>
                    <a:pt x="15193" y="18372"/>
                  </a:lnTo>
                  <a:lnTo>
                    <a:pt x="15193" y="20610"/>
                  </a:lnTo>
                  <a:lnTo>
                    <a:pt x="7394" y="20610"/>
                  </a:lnTo>
                  <a:cubicBezTo>
                    <a:pt x="7275" y="20610"/>
                    <a:pt x="7180" y="20682"/>
                    <a:pt x="7144" y="20789"/>
                  </a:cubicBezTo>
                  <a:lnTo>
                    <a:pt x="4954" y="22968"/>
                  </a:lnTo>
                  <a:cubicBezTo>
                    <a:pt x="4704" y="22801"/>
                    <a:pt x="4394" y="22694"/>
                    <a:pt x="4061" y="22694"/>
                  </a:cubicBezTo>
                  <a:cubicBezTo>
                    <a:pt x="3203" y="22694"/>
                    <a:pt x="2537" y="23361"/>
                    <a:pt x="2537" y="24230"/>
                  </a:cubicBezTo>
                  <a:cubicBezTo>
                    <a:pt x="2537" y="25087"/>
                    <a:pt x="3227" y="25754"/>
                    <a:pt x="4061" y="25754"/>
                  </a:cubicBezTo>
                  <a:cubicBezTo>
                    <a:pt x="4894" y="25754"/>
                    <a:pt x="5597" y="25087"/>
                    <a:pt x="5597" y="24230"/>
                  </a:cubicBezTo>
                  <a:cubicBezTo>
                    <a:pt x="5597" y="23908"/>
                    <a:pt x="5501" y="23611"/>
                    <a:pt x="5347" y="23372"/>
                  </a:cubicBezTo>
                  <a:lnTo>
                    <a:pt x="7561" y="21158"/>
                  </a:lnTo>
                  <a:lnTo>
                    <a:pt x="15205" y="21158"/>
                  </a:lnTo>
                  <a:lnTo>
                    <a:pt x="15205" y="23218"/>
                  </a:lnTo>
                  <a:lnTo>
                    <a:pt x="11990" y="23218"/>
                  </a:lnTo>
                  <a:cubicBezTo>
                    <a:pt x="11969" y="23212"/>
                    <a:pt x="11949" y="23209"/>
                    <a:pt x="11930" y="23209"/>
                  </a:cubicBezTo>
                  <a:cubicBezTo>
                    <a:pt x="11870" y="23209"/>
                    <a:pt x="11815" y="23236"/>
                    <a:pt x="11752" y="23289"/>
                  </a:cubicBezTo>
                  <a:lnTo>
                    <a:pt x="9490" y="25551"/>
                  </a:lnTo>
                  <a:cubicBezTo>
                    <a:pt x="9252" y="25385"/>
                    <a:pt x="8954" y="25301"/>
                    <a:pt x="8645" y="25301"/>
                  </a:cubicBezTo>
                  <a:cubicBezTo>
                    <a:pt x="7787" y="25301"/>
                    <a:pt x="7109" y="25992"/>
                    <a:pt x="7109" y="26825"/>
                  </a:cubicBezTo>
                  <a:cubicBezTo>
                    <a:pt x="7109" y="27694"/>
                    <a:pt x="7811" y="28361"/>
                    <a:pt x="8645" y="28361"/>
                  </a:cubicBezTo>
                  <a:cubicBezTo>
                    <a:pt x="9466" y="28361"/>
                    <a:pt x="10133" y="27659"/>
                    <a:pt x="10181" y="26825"/>
                  </a:cubicBezTo>
                  <a:cubicBezTo>
                    <a:pt x="10181" y="26492"/>
                    <a:pt x="10073" y="26194"/>
                    <a:pt x="9895" y="25932"/>
                  </a:cubicBezTo>
                  <a:lnTo>
                    <a:pt x="12074" y="23765"/>
                  </a:lnTo>
                  <a:lnTo>
                    <a:pt x="15205" y="23765"/>
                  </a:lnTo>
                  <a:lnTo>
                    <a:pt x="15205" y="44196"/>
                  </a:lnTo>
                  <a:lnTo>
                    <a:pt x="15205" y="44363"/>
                  </a:lnTo>
                  <a:lnTo>
                    <a:pt x="15086" y="44482"/>
                  </a:lnTo>
                  <a:lnTo>
                    <a:pt x="11871" y="47697"/>
                  </a:lnTo>
                  <a:lnTo>
                    <a:pt x="11752" y="47816"/>
                  </a:lnTo>
                  <a:lnTo>
                    <a:pt x="60" y="47816"/>
                  </a:lnTo>
                  <a:lnTo>
                    <a:pt x="60" y="48042"/>
                  </a:lnTo>
                  <a:cubicBezTo>
                    <a:pt x="25" y="48078"/>
                    <a:pt x="13" y="48126"/>
                    <a:pt x="13" y="48173"/>
                  </a:cubicBezTo>
                  <a:lnTo>
                    <a:pt x="13" y="50793"/>
                  </a:lnTo>
                  <a:cubicBezTo>
                    <a:pt x="1" y="50876"/>
                    <a:pt x="13" y="50959"/>
                    <a:pt x="84" y="51031"/>
                  </a:cubicBezTo>
                  <a:lnTo>
                    <a:pt x="1025" y="51971"/>
                  </a:lnTo>
                  <a:lnTo>
                    <a:pt x="1025" y="60865"/>
                  </a:lnTo>
                  <a:cubicBezTo>
                    <a:pt x="1013" y="60913"/>
                    <a:pt x="1013" y="60960"/>
                    <a:pt x="1037" y="60996"/>
                  </a:cubicBezTo>
                  <a:cubicBezTo>
                    <a:pt x="1060" y="61103"/>
                    <a:pt x="1120" y="61175"/>
                    <a:pt x="1203" y="61210"/>
                  </a:cubicBezTo>
                  <a:lnTo>
                    <a:pt x="2632" y="62639"/>
                  </a:lnTo>
                  <a:lnTo>
                    <a:pt x="2632" y="65211"/>
                  </a:lnTo>
                  <a:cubicBezTo>
                    <a:pt x="1906" y="65330"/>
                    <a:pt x="1382" y="65937"/>
                    <a:pt x="1382" y="66711"/>
                  </a:cubicBezTo>
                  <a:cubicBezTo>
                    <a:pt x="1382" y="67580"/>
                    <a:pt x="2084" y="68247"/>
                    <a:pt x="2918" y="68247"/>
                  </a:cubicBezTo>
                  <a:cubicBezTo>
                    <a:pt x="3751" y="68247"/>
                    <a:pt x="4454" y="67580"/>
                    <a:pt x="4454" y="66711"/>
                  </a:cubicBezTo>
                  <a:cubicBezTo>
                    <a:pt x="4454" y="65937"/>
                    <a:pt x="3918" y="65330"/>
                    <a:pt x="3203" y="65211"/>
                  </a:cubicBezTo>
                  <a:lnTo>
                    <a:pt x="3203" y="62568"/>
                  </a:lnTo>
                  <a:cubicBezTo>
                    <a:pt x="3215" y="62473"/>
                    <a:pt x="3203" y="62401"/>
                    <a:pt x="3120" y="62330"/>
                  </a:cubicBezTo>
                  <a:lnTo>
                    <a:pt x="1596" y="60794"/>
                  </a:lnTo>
                  <a:lnTo>
                    <a:pt x="1596" y="51888"/>
                  </a:lnTo>
                  <a:cubicBezTo>
                    <a:pt x="1608" y="51805"/>
                    <a:pt x="1596" y="51733"/>
                    <a:pt x="1513" y="51650"/>
                  </a:cubicBezTo>
                  <a:lnTo>
                    <a:pt x="584" y="50721"/>
                  </a:lnTo>
                  <a:lnTo>
                    <a:pt x="584" y="48554"/>
                  </a:lnTo>
                  <a:lnTo>
                    <a:pt x="1989" y="48554"/>
                  </a:lnTo>
                  <a:lnTo>
                    <a:pt x="1989" y="50793"/>
                  </a:lnTo>
                  <a:cubicBezTo>
                    <a:pt x="1977" y="50876"/>
                    <a:pt x="1989" y="50959"/>
                    <a:pt x="2072" y="51031"/>
                  </a:cubicBezTo>
                  <a:lnTo>
                    <a:pt x="3001" y="51971"/>
                  </a:lnTo>
                  <a:lnTo>
                    <a:pt x="3001" y="60865"/>
                  </a:lnTo>
                  <a:cubicBezTo>
                    <a:pt x="2989" y="60913"/>
                    <a:pt x="2989" y="60960"/>
                    <a:pt x="3025" y="60996"/>
                  </a:cubicBezTo>
                  <a:cubicBezTo>
                    <a:pt x="3037" y="61103"/>
                    <a:pt x="3096" y="61175"/>
                    <a:pt x="3180" y="61210"/>
                  </a:cubicBezTo>
                  <a:lnTo>
                    <a:pt x="4608" y="62639"/>
                  </a:lnTo>
                  <a:lnTo>
                    <a:pt x="4608" y="70319"/>
                  </a:lnTo>
                  <a:cubicBezTo>
                    <a:pt x="3882" y="70438"/>
                    <a:pt x="3358" y="71045"/>
                    <a:pt x="3358" y="71819"/>
                  </a:cubicBezTo>
                  <a:cubicBezTo>
                    <a:pt x="3358" y="72688"/>
                    <a:pt x="4061" y="73355"/>
                    <a:pt x="4894" y="73355"/>
                  </a:cubicBezTo>
                  <a:cubicBezTo>
                    <a:pt x="5728" y="73355"/>
                    <a:pt x="6430" y="72688"/>
                    <a:pt x="6430" y="71819"/>
                  </a:cubicBezTo>
                  <a:cubicBezTo>
                    <a:pt x="6430" y="71045"/>
                    <a:pt x="5894" y="70438"/>
                    <a:pt x="5180" y="70319"/>
                  </a:cubicBezTo>
                  <a:lnTo>
                    <a:pt x="5180" y="62568"/>
                  </a:lnTo>
                  <a:cubicBezTo>
                    <a:pt x="5192" y="62473"/>
                    <a:pt x="5180" y="62401"/>
                    <a:pt x="5108" y="62330"/>
                  </a:cubicBezTo>
                  <a:lnTo>
                    <a:pt x="3573" y="60794"/>
                  </a:lnTo>
                  <a:lnTo>
                    <a:pt x="3573" y="51888"/>
                  </a:lnTo>
                  <a:cubicBezTo>
                    <a:pt x="3584" y="51805"/>
                    <a:pt x="3573" y="51733"/>
                    <a:pt x="3501" y="51650"/>
                  </a:cubicBezTo>
                  <a:lnTo>
                    <a:pt x="2561" y="50721"/>
                  </a:lnTo>
                  <a:lnTo>
                    <a:pt x="2561" y="48554"/>
                  </a:lnTo>
                  <a:lnTo>
                    <a:pt x="3930" y="48554"/>
                  </a:lnTo>
                  <a:lnTo>
                    <a:pt x="3930" y="50840"/>
                  </a:lnTo>
                  <a:cubicBezTo>
                    <a:pt x="3930" y="50959"/>
                    <a:pt x="4001" y="51054"/>
                    <a:pt x="4108" y="51090"/>
                  </a:cubicBezTo>
                  <a:lnTo>
                    <a:pt x="4989" y="51971"/>
                  </a:lnTo>
                  <a:lnTo>
                    <a:pt x="4989" y="60758"/>
                  </a:lnTo>
                  <a:cubicBezTo>
                    <a:pt x="4918" y="60865"/>
                    <a:pt x="4930" y="60996"/>
                    <a:pt x="5037" y="61103"/>
                  </a:cubicBezTo>
                  <a:lnTo>
                    <a:pt x="6561" y="62639"/>
                  </a:lnTo>
                  <a:lnTo>
                    <a:pt x="6561" y="76081"/>
                  </a:lnTo>
                  <a:cubicBezTo>
                    <a:pt x="5835" y="76189"/>
                    <a:pt x="5311" y="76808"/>
                    <a:pt x="5311" y="77582"/>
                  </a:cubicBezTo>
                  <a:cubicBezTo>
                    <a:pt x="5311" y="78439"/>
                    <a:pt x="6013" y="79106"/>
                    <a:pt x="6847" y="79106"/>
                  </a:cubicBezTo>
                  <a:cubicBezTo>
                    <a:pt x="7704" y="79106"/>
                    <a:pt x="8383" y="78439"/>
                    <a:pt x="8383" y="77582"/>
                  </a:cubicBezTo>
                  <a:cubicBezTo>
                    <a:pt x="8383" y="76808"/>
                    <a:pt x="7847" y="76200"/>
                    <a:pt x="7133" y="76081"/>
                  </a:cubicBezTo>
                  <a:lnTo>
                    <a:pt x="7133" y="62568"/>
                  </a:lnTo>
                  <a:cubicBezTo>
                    <a:pt x="7144" y="62473"/>
                    <a:pt x="7133" y="62401"/>
                    <a:pt x="7049" y="62318"/>
                  </a:cubicBezTo>
                  <a:lnTo>
                    <a:pt x="5561" y="60829"/>
                  </a:lnTo>
                  <a:lnTo>
                    <a:pt x="5561" y="51900"/>
                  </a:lnTo>
                  <a:cubicBezTo>
                    <a:pt x="5585" y="51816"/>
                    <a:pt x="5561" y="51745"/>
                    <a:pt x="5489" y="51662"/>
                  </a:cubicBezTo>
                  <a:lnTo>
                    <a:pt x="4513" y="50685"/>
                  </a:lnTo>
                  <a:lnTo>
                    <a:pt x="4513" y="48566"/>
                  </a:lnTo>
                  <a:lnTo>
                    <a:pt x="5918" y="48566"/>
                  </a:lnTo>
                  <a:lnTo>
                    <a:pt x="5918" y="50804"/>
                  </a:lnTo>
                  <a:cubicBezTo>
                    <a:pt x="5906" y="50888"/>
                    <a:pt x="5918" y="50971"/>
                    <a:pt x="6001" y="51043"/>
                  </a:cubicBezTo>
                  <a:lnTo>
                    <a:pt x="6930" y="51983"/>
                  </a:lnTo>
                  <a:lnTo>
                    <a:pt x="6930" y="60877"/>
                  </a:lnTo>
                  <a:cubicBezTo>
                    <a:pt x="6918" y="60925"/>
                    <a:pt x="6918" y="60972"/>
                    <a:pt x="6954" y="61008"/>
                  </a:cubicBezTo>
                  <a:cubicBezTo>
                    <a:pt x="6966" y="61115"/>
                    <a:pt x="7025" y="61187"/>
                    <a:pt x="7109" y="61222"/>
                  </a:cubicBezTo>
                  <a:lnTo>
                    <a:pt x="8537" y="62651"/>
                  </a:lnTo>
                  <a:lnTo>
                    <a:pt x="8537" y="82582"/>
                  </a:lnTo>
                  <a:lnTo>
                    <a:pt x="2489" y="88631"/>
                  </a:lnTo>
                  <a:cubicBezTo>
                    <a:pt x="2227" y="88452"/>
                    <a:pt x="1918" y="88357"/>
                    <a:pt x="1596" y="88357"/>
                  </a:cubicBezTo>
                  <a:cubicBezTo>
                    <a:pt x="727" y="88357"/>
                    <a:pt x="60" y="89059"/>
                    <a:pt x="60" y="89881"/>
                  </a:cubicBezTo>
                  <a:cubicBezTo>
                    <a:pt x="60" y="90750"/>
                    <a:pt x="763" y="91417"/>
                    <a:pt x="1596" y="91417"/>
                  </a:cubicBezTo>
                  <a:cubicBezTo>
                    <a:pt x="2453" y="91417"/>
                    <a:pt x="3120" y="90750"/>
                    <a:pt x="3120" y="89881"/>
                  </a:cubicBezTo>
                  <a:cubicBezTo>
                    <a:pt x="3120" y="89571"/>
                    <a:pt x="3037" y="89273"/>
                    <a:pt x="2870" y="89035"/>
                  </a:cubicBezTo>
                  <a:lnTo>
                    <a:pt x="9002" y="82904"/>
                  </a:lnTo>
                  <a:lnTo>
                    <a:pt x="9073" y="82832"/>
                  </a:lnTo>
                  <a:lnTo>
                    <a:pt x="9073" y="62437"/>
                  </a:lnTo>
                  <a:lnTo>
                    <a:pt x="7466" y="60829"/>
                  </a:lnTo>
                  <a:lnTo>
                    <a:pt x="7466" y="51936"/>
                  </a:lnTo>
                  <a:cubicBezTo>
                    <a:pt x="7490" y="51840"/>
                    <a:pt x="7466" y="51769"/>
                    <a:pt x="7394" y="51697"/>
                  </a:cubicBezTo>
                  <a:lnTo>
                    <a:pt x="6454" y="50757"/>
                  </a:lnTo>
                  <a:lnTo>
                    <a:pt x="6454" y="48602"/>
                  </a:lnTo>
                  <a:lnTo>
                    <a:pt x="7823" y="48602"/>
                  </a:lnTo>
                  <a:lnTo>
                    <a:pt x="7823" y="50828"/>
                  </a:lnTo>
                  <a:cubicBezTo>
                    <a:pt x="7811" y="50924"/>
                    <a:pt x="7823" y="50995"/>
                    <a:pt x="7906" y="51066"/>
                  </a:cubicBezTo>
                  <a:lnTo>
                    <a:pt x="8835" y="52007"/>
                  </a:lnTo>
                  <a:lnTo>
                    <a:pt x="8835" y="60913"/>
                  </a:lnTo>
                  <a:cubicBezTo>
                    <a:pt x="8823" y="60949"/>
                    <a:pt x="8823" y="60996"/>
                    <a:pt x="8859" y="61044"/>
                  </a:cubicBezTo>
                  <a:cubicBezTo>
                    <a:pt x="8871" y="61151"/>
                    <a:pt x="8930" y="61222"/>
                    <a:pt x="9014" y="61246"/>
                  </a:cubicBezTo>
                  <a:lnTo>
                    <a:pt x="10442" y="62675"/>
                  </a:lnTo>
                  <a:lnTo>
                    <a:pt x="10442" y="84868"/>
                  </a:lnTo>
                  <a:lnTo>
                    <a:pt x="2465" y="92845"/>
                  </a:lnTo>
                  <a:cubicBezTo>
                    <a:pt x="2215" y="92667"/>
                    <a:pt x="1906" y="92560"/>
                    <a:pt x="1572" y="92560"/>
                  </a:cubicBezTo>
                  <a:cubicBezTo>
                    <a:pt x="715" y="92560"/>
                    <a:pt x="48" y="93262"/>
                    <a:pt x="48" y="94095"/>
                  </a:cubicBezTo>
                  <a:cubicBezTo>
                    <a:pt x="48" y="94965"/>
                    <a:pt x="751" y="95631"/>
                    <a:pt x="1572" y="95631"/>
                  </a:cubicBezTo>
                  <a:cubicBezTo>
                    <a:pt x="2441" y="95631"/>
                    <a:pt x="3108" y="94965"/>
                    <a:pt x="3108" y="94095"/>
                  </a:cubicBezTo>
                  <a:cubicBezTo>
                    <a:pt x="3108" y="93786"/>
                    <a:pt x="3025" y="93488"/>
                    <a:pt x="2858" y="93250"/>
                  </a:cubicBezTo>
                  <a:lnTo>
                    <a:pt x="10919" y="85178"/>
                  </a:lnTo>
                  <a:lnTo>
                    <a:pt x="11002" y="85106"/>
                  </a:lnTo>
                  <a:lnTo>
                    <a:pt x="11002" y="62544"/>
                  </a:lnTo>
                  <a:cubicBezTo>
                    <a:pt x="11014" y="62461"/>
                    <a:pt x="11002" y="62377"/>
                    <a:pt x="10919" y="62306"/>
                  </a:cubicBezTo>
                  <a:lnTo>
                    <a:pt x="9395" y="60782"/>
                  </a:lnTo>
                  <a:lnTo>
                    <a:pt x="9395" y="51876"/>
                  </a:lnTo>
                  <a:cubicBezTo>
                    <a:pt x="9407" y="51781"/>
                    <a:pt x="9395" y="51709"/>
                    <a:pt x="9311" y="51638"/>
                  </a:cubicBezTo>
                  <a:lnTo>
                    <a:pt x="8383" y="50697"/>
                  </a:lnTo>
                  <a:lnTo>
                    <a:pt x="8383" y="48542"/>
                  </a:lnTo>
                  <a:lnTo>
                    <a:pt x="9752" y="48542"/>
                  </a:lnTo>
                  <a:lnTo>
                    <a:pt x="9752" y="50816"/>
                  </a:lnTo>
                  <a:cubicBezTo>
                    <a:pt x="9752" y="50935"/>
                    <a:pt x="9823" y="51043"/>
                    <a:pt x="9931" y="51066"/>
                  </a:cubicBezTo>
                  <a:lnTo>
                    <a:pt x="10812" y="51947"/>
                  </a:lnTo>
                  <a:lnTo>
                    <a:pt x="10812" y="60746"/>
                  </a:lnTo>
                  <a:cubicBezTo>
                    <a:pt x="10728" y="60853"/>
                    <a:pt x="10752" y="60984"/>
                    <a:pt x="10847" y="61091"/>
                  </a:cubicBezTo>
                  <a:lnTo>
                    <a:pt x="12383" y="62615"/>
                  </a:lnTo>
                  <a:lnTo>
                    <a:pt x="12383" y="87130"/>
                  </a:lnTo>
                  <a:lnTo>
                    <a:pt x="2441" y="97036"/>
                  </a:lnTo>
                  <a:cubicBezTo>
                    <a:pt x="2191" y="96858"/>
                    <a:pt x="1882" y="96751"/>
                    <a:pt x="1549" y="96751"/>
                  </a:cubicBezTo>
                  <a:cubicBezTo>
                    <a:pt x="691" y="96751"/>
                    <a:pt x="13" y="97453"/>
                    <a:pt x="13" y="98286"/>
                  </a:cubicBezTo>
                  <a:cubicBezTo>
                    <a:pt x="13" y="99144"/>
                    <a:pt x="715" y="99810"/>
                    <a:pt x="1549" y="99810"/>
                  </a:cubicBezTo>
                  <a:cubicBezTo>
                    <a:pt x="2406" y="99810"/>
                    <a:pt x="3084" y="99144"/>
                    <a:pt x="3084" y="98286"/>
                  </a:cubicBezTo>
                  <a:cubicBezTo>
                    <a:pt x="3084" y="97965"/>
                    <a:pt x="2989" y="97667"/>
                    <a:pt x="2822" y="97429"/>
                  </a:cubicBezTo>
                  <a:lnTo>
                    <a:pt x="12812" y="87440"/>
                  </a:lnTo>
                  <a:lnTo>
                    <a:pt x="12883" y="87368"/>
                  </a:lnTo>
                  <a:lnTo>
                    <a:pt x="12883" y="62544"/>
                  </a:lnTo>
                  <a:cubicBezTo>
                    <a:pt x="12907" y="62461"/>
                    <a:pt x="12883" y="62377"/>
                    <a:pt x="12812" y="62306"/>
                  </a:cubicBezTo>
                  <a:lnTo>
                    <a:pt x="11324" y="60818"/>
                  </a:lnTo>
                  <a:lnTo>
                    <a:pt x="11324" y="51888"/>
                  </a:lnTo>
                  <a:cubicBezTo>
                    <a:pt x="11335" y="51805"/>
                    <a:pt x="11324" y="51721"/>
                    <a:pt x="11252" y="51650"/>
                  </a:cubicBezTo>
                  <a:lnTo>
                    <a:pt x="10264" y="50673"/>
                  </a:lnTo>
                  <a:lnTo>
                    <a:pt x="10264" y="48554"/>
                  </a:lnTo>
                  <a:lnTo>
                    <a:pt x="12026" y="48554"/>
                  </a:lnTo>
                  <a:lnTo>
                    <a:pt x="15907" y="44673"/>
                  </a:lnTo>
                  <a:lnTo>
                    <a:pt x="15907" y="16669"/>
                  </a:lnTo>
                  <a:lnTo>
                    <a:pt x="15907" y="16503"/>
                  </a:lnTo>
                  <a:lnTo>
                    <a:pt x="16027" y="16384"/>
                  </a:lnTo>
                  <a:lnTo>
                    <a:pt x="32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 flipH="1">
              <a:off x="-130759" y="-1110741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691"/>
                  </a:cubicBezTo>
                  <a:cubicBezTo>
                    <a:pt x="1406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 flipH="1">
              <a:off x="16649" y="-950068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1"/>
                  </a:moveTo>
                  <a:cubicBezTo>
                    <a:pt x="310" y="1"/>
                    <a:pt x="0" y="310"/>
                    <a:pt x="0" y="703"/>
                  </a:cubicBezTo>
                  <a:cubicBezTo>
                    <a:pt x="0" y="1084"/>
                    <a:pt x="310" y="1406"/>
                    <a:pt x="691" y="1406"/>
                  </a:cubicBezTo>
                  <a:cubicBezTo>
                    <a:pt x="1084" y="1406"/>
                    <a:pt x="1393" y="1084"/>
                    <a:pt x="1393" y="703"/>
                  </a:cubicBezTo>
                  <a:cubicBezTo>
                    <a:pt x="1393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 flipH="1">
              <a:off x="-162273" y="-1369979"/>
              <a:ext cx="999689" cy="1645561"/>
            </a:xfrm>
            <a:custGeom>
              <a:avLst/>
              <a:gdLst/>
              <a:ahLst/>
              <a:cxnLst/>
              <a:rect l="l" t="t" r="r" b="b"/>
              <a:pathLst>
                <a:path w="26076" h="42923" extrusionOk="0">
                  <a:moveTo>
                    <a:pt x="24551" y="6501"/>
                  </a:moveTo>
                  <a:cubicBezTo>
                    <a:pt x="25075" y="6501"/>
                    <a:pt x="25504" y="6941"/>
                    <a:pt x="25504" y="7453"/>
                  </a:cubicBezTo>
                  <a:cubicBezTo>
                    <a:pt x="25504" y="7965"/>
                    <a:pt x="25063" y="8406"/>
                    <a:pt x="24551" y="8406"/>
                  </a:cubicBezTo>
                  <a:cubicBezTo>
                    <a:pt x="24028" y="8406"/>
                    <a:pt x="23599" y="7977"/>
                    <a:pt x="23599" y="7453"/>
                  </a:cubicBezTo>
                  <a:cubicBezTo>
                    <a:pt x="23599" y="6941"/>
                    <a:pt x="24028" y="6501"/>
                    <a:pt x="24551" y="6501"/>
                  </a:cubicBezTo>
                  <a:close/>
                  <a:moveTo>
                    <a:pt x="20718" y="10704"/>
                  </a:moveTo>
                  <a:cubicBezTo>
                    <a:pt x="21218" y="10704"/>
                    <a:pt x="21670" y="11144"/>
                    <a:pt x="21670" y="11656"/>
                  </a:cubicBezTo>
                  <a:cubicBezTo>
                    <a:pt x="21646" y="12192"/>
                    <a:pt x="21230" y="12609"/>
                    <a:pt x="20718" y="12609"/>
                  </a:cubicBezTo>
                  <a:cubicBezTo>
                    <a:pt x="20206" y="12609"/>
                    <a:pt x="19765" y="12156"/>
                    <a:pt x="19765" y="11656"/>
                  </a:cubicBezTo>
                  <a:cubicBezTo>
                    <a:pt x="19765" y="11132"/>
                    <a:pt x="20194" y="10704"/>
                    <a:pt x="20718" y="10704"/>
                  </a:cubicBezTo>
                  <a:close/>
                  <a:moveTo>
                    <a:pt x="9883" y="14942"/>
                  </a:moveTo>
                  <a:cubicBezTo>
                    <a:pt x="10395" y="14942"/>
                    <a:pt x="10835" y="15371"/>
                    <a:pt x="10835" y="15895"/>
                  </a:cubicBezTo>
                  <a:cubicBezTo>
                    <a:pt x="10835" y="16419"/>
                    <a:pt x="10395" y="16847"/>
                    <a:pt x="9883" y="16847"/>
                  </a:cubicBezTo>
                  <a:cubicBezTo>
                    <a:pt x="9371" y="16847"/>
                    <a:pt x="8930" y="16395"/>
                    <a:pt x="8930" y="15895"/>
                  </a:cubicBezTo>
                  <a:cubicBezTo>
                    <a:pt x="8930" y="15371"/>
                    <a:pt x="9359" y="14942"/>
                    <a:pt x="9883" y="14942"/>
                  </a:cubicBezTo>
                  <a:close/>
                  <a:moveTo>
                    <a:pt x="1525" y="40410"/>
                  </a:moveTo>
                  <a:cubicBezTo>
                    <a:pt x="2084" y="40410"/>
                    <a:pt x="2513" y="40838"/>
                    <a:pt x="2513" y="41386"/>
                  </a:cubicBezTo>
                  <a:cubicBezTo>
                    <a:pt x="2513" y="41946"/>
                    <a:pt x="2084" y="42374"/>
                    <a:pt x="1525" y="42374"/>
                  </a:cubicBezTo>
                  <a:cubicBezTo>
                    <a:pt x="977" y="42374"/>
                    <a:pt x="548" y="41946"/>
                    <a:pt x="548" y="41386"/>
                  </a:cubicBezTo>
                  <a:cubicBezTo>
                    <a:pt x="548" y="40838"/>
                    <a:pt x="977" y="40410"/>
                    <a:pt x="1525" y="40410"/>
                  </a:cubicBezTo>
                  <a:close/>
                  <a:moveTo>
                    <a:pt x="1215" y="0"/>
                  </a:moveTo>
                  <a:lnTo>
                    <a:pt x="1215" y="39886"/>
                  </a:lnTo>
                  <a:cubicBezTo>
                    <a:pt x="501" y="40041"/>
                    <a:pt x="1" y="40636"/>
                    <a:pt x="1" y="41386"/>
                  </a:cubicBezTo>
                  <a:cubicBezTo>
                    <a:pt x="1" y="42255"/>
                    <a:pt x="691" y="42922"/>
                    <a:pt x="1525" y="42922"/>
                  </a:cubicBezTo>
                  <a:cubicBezTo>
                    <a:pt x="2346" y="42922"/>
                    <a:pt x="3061" y="42255"/>
                    <a:pt x="3061" y="41386"/>
                  </a:cubicBezTo>
                  <a:cubicBezTo>
                    <a:pt x="3061" y="40648"/>
                    <a:pt x="2549" y="40041"/>
                    <a:pt x="1858" y="39886"/>
                  </a:cubicBezTo>
                  <a:lnTo>
                    <a:pt x="1858" y="28682"/>
                  </a:lnTo>
                  <a:lnTo>
                    <a:pt x="3489" y="28682"/>
                  </a:lnTo>
                  <a:cubicBezTo>
                    <a:pt x="3763" y="28682"/>
                    <a:pt x="4001" y="28444"/>
                    <a:pt x="4001" y="28170"/>
                  </a:cubicBezTo>
                  <a:cubicBezTo>
                    <a:pt x="4001" y="27908"/>
                    <a:pt x="3763" y="27670"/>
                    <a:pt x="3489" y="27670"/>
                  </a:cubicBezTo>
                  <a:lnTo>
                    <a:pt x="1858" y="27670"/>
                  </a:lnTo>
                  <a:lnTo>
                    <a:pt x="1858" y="24563"/>
                  </a:lnTo>
                  <a:lnTo>
                    <a:pt x="3489" y="24563"/>
                  </a:lnTo>
                  <a:cubicBezTo>
                    <a:pt x="3763" y="24563"/>
                    <a:pt x="4001" y="24313"/>
                    <a:pt x="4001" y="24051"/>
                  </a:cubicBezTo>
                  <a:cubicBezTo>
                    <a:pt x="4001" y="23789"/>
                    <a:pt x="3763" y="23551"/>
                    <a:pt x="3489" y="23551"/>
                  </a:cubicBezTo>
                  <a:lnTo>
                    <a:pt x="1858" y="23551"/>
                  </a:lnTo>
                  <a:lnTo>
                    <a:pt x="1858" y="20479"/>
                  </a:lnTo>
                  <a:lnTo>
                    <a:pt x="3489" y="20479"/>
                  </a:lnTo>
                  <a:cubicBezTo>
                    <a:pt x="3763" y="20479"/>
                    <a:pt x="4001" y="20241"/>
                    <a:pt x="4001" y="19979"/>
                  </a:cubicBezTo>
                  <a:cubicBezTo>
                    <a:pt x="4001" y="19705"/>
                    <a:pt x="3763" y="19467"/>
                    <a:pt x="3489" y="19467"/>
                  </a:cubicBezTo>
                  <a:lnTo>
                    <a:pt x="1858" y="19467"/>
                  </a:lnTo>
                  <a:lnTo>
                    <a:pt x="1858" y="16371"/>
                  </a:lnTo>
                  <a:lnTo>
                    <a:pt x="3489" y="16371"/>
                  </a:lnTo>
                  <a:cubicBezTo>
                    <a:pt x="3656" y="16371"/>
                    <a:pt x="3787" y="16276"/>
                    <a:pt x="3894" y="16169"/>
                  </a:cubicBezTo>
                  <a:lnTo>
                    <a:pt x="8407" y="16169"/>
                  </a:lnTo>
                  <a:cubicBezTo>
                    <a:pt x="8537" y="16883"/>
                    <a:pt x="9157" y="17419"/>
                    <a:pt x="9895" y="17419"/>
                  </a:cubicBezTo>
                  <a:cubicBezTo>
                    <a:pt x="10323" y="17419"/>
                    <a:pt x="10728" y="17240"/>
                    <a:pt x="11026" y="16943"/>
                  </a:cubicBezTo>
                  <a:cubicBezTo>
                    <a:pt x="11288" y="16657"/>
                    <a:pt x="11443" y="16288"/>
                    <a:pt x="11407" y="15895"/>
                  </a:cubicBezTo>
                  <a:cubicBezTo>
                    <a:pt x="11407" y="15073"/>
                    <a:pt x="10704" y="14383"/>
                    <a:pt x="9895" y="14383"/>
                  </a:cubicBezTo>
                  <a:cubicBezTo>
                    <a:pt x="9180" y="14383"/>
                    <a:pt x="8549" y="14895"/>
                    <a:pt x="8407" y="15597"/>
                  </a:cubicBezTo>
                  <a:lnTo>
                    <a:pt x="3906" y="15597"/>
                  </a:lnTo>
                  <a:cubicBezTo>
                    <a:pt x="3823" y="15454"/>
                    <a:pt x="3668" y="15359"/>
                    <a:pt x="3489" y="15359"/>
                  </a:cubicBezTo>
                  <a:lnTo>
                    <a:pt x="1858" y="15359"/>
                  </a:lnTo>
                  <a:lnTo>
                    <a:pt x="1858" y="11978"/>
                  </a:lnTo>
                  <a:lnTo>
                    <a:pt x="19217" y="11978"/>
                  </a:lnTo>
                  <a:cubicBezTo>
                    <a:pt x="19372" y="12668"/>
                    <a:pt x="20003" y="13204"/>
                    <a:pt x="20706" y="13204"/>
                  </a:cubicBezTo>
                  <a:cubicBezTo>
                    <a:pt x="21563" y="13204"/>
                    <a:pt x="22230" y="12537"/>
                    <a:pt x="22230" y="11680"/>
                  </a:cubicBezTo>
                  <a:cubicBezTo>
                    <a:pt x="22230" y="10871"/>
                    <a:pt x="21527" y="10168"/>
                    <a:pt x="20706" y="10168"/>
                  </a:cubicBezTo>
                  <a:cubicBezTo>
                    <a:pt x="19979" y="10168"/>
                    <a:pt x="19360" y="10704"/>
                    <a:pt x="19217" y="11418"/>
                  </a:cubicBezTo>
                  <a:lnTo>
                    <a:pt x="1858" y="11418"/>
                  </a:lnTo>
                  <a:lnTo>
                    <a:pt x="1858" y="7751"/>
                  </a:lnTo>
                  <a:lnTo>
                    <a:pt x="23063" y="7751"/>
                  </a:lnTo>
                  <a:cubicBezTo>
                    <a:pt x="23194" y="8465"/>
                    <a:pt x="23825" y="9001"/>
                    <a:pt x="24551" y="9001"/>
                  </a:cubicBezTo>
                  <a:cubicBezTo>
                    <a:pt x="25373" y="9001"/>
                    <a:pt x="26075" y="8311"/>
                    <a:pt x="26075" y="7489"/>
                  </a:cubicBezTo>
                  <a:cubicBezTo>
                    <a:pt x="26075" y="6668"/>
                    <a:pt x="25373" y="5965"/>
                    <a:pt x="24551" y="5965"/>
                  </a:cubicBezTo>
                  <a:cubicBezTo>
                    <a:pt x="23837" y="5965"/>
                    <a:pt x="23218" y="6489"/>
                    <a:pt x="23075" y="7191"/>
                  </a:cubicBezTo>
                  <a:lnTo>
                    <a:pt x="1858" y="7191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 flipH="1">
              <a:off x="124837" y="-234346"/>
              <a:ext cx="540942" cy="613975"/>
            </a:xfrm>
            <a:custGeom>
              <a:avLst/>
              <a:gdLst/>
              <a:ahLst/>
              <a:cxnLst/>
              <a:rect l="l" t="t" r="r" b="b"/>
              <a:pathLst>
                <a:path w="14110" h="16015" extrusionOk="0">
                  <a:moveTo>
                    <a:pt x="5168" y="549"/>
                  </a:moveTo>
                  <a:cubicBezTo>
                    <a:pt x="5275" y="549"/>
                    <a:pt x="5358" y="620"/>
                    <a:pt x="5358" y="739"/>
                  </a:cubicBezTo>
                  <a:lnTo>
                    <a:pt x="5358" y="2346"/>
                  </a:lnTo>
                  <a:lnTo>
                    <a:pt x="4965" y="2346"/>
                  </a:lnTo>
                  <a:lnTo>
                    <a:pt x="4965" y="739"/>
                  </a:lnTo>
                  <a:cubicBezTo>
                    <a:pt x="4965" y="620"/>
                    <a:pt x="5049" y="549"/>
                    <a:pt x="5168" y="549"/>
                  </a:cubicBezTo>
                  <a:close/>
                  <a:moveTo>
                    <a:pt x="7085" y="549"/>
                  </a:moveTo>
                  <a:cubicBezTo>
                    <a:pt x="7204" y="549"/>
                    <a:pt x="7275" y="620"/>
                    <a:pt x="7275" y="739"/>
                  </a:cubicBezTo>
                  <a:lnTo>
                    <a:pt x="7275" y="2346"/>
                  </a:lnTo>
                  <a:lnTo>
                    <a:pt x="6882" y="2346"/>
                  </a:lnTo>
                  <a:lnTo>
                    <a:pt x="6882" y="739"/>
                  </a:lnTo>
                  <a:lnTo>
                    <a:pt x="6894" y="739"/>
                  </a:lnTo>
                  <a:cubicBezTo>
                    <a:pt x="6894" y="620"/>
                    <a:pt x="6966" y="549"/>
                    <a:pt x="7085" y="549"/>
                  </a:cubicBezTo>
                  <a:close/>
                  <a:moveTo>
                    <a:pt x="8978" y="549"/>
                  </a:moveTo>
                  <a:cubicBezTo>
                    <a:pt x="9085" y="549"/>
                    <a:pt x="9168" y="620"/>
                    <a:pt x="9168" y="739"/>
                  </a:cubicBezTo>
                  <a:lnTo>
                    <a:pt x="9168" y="2346"/>
                  </a:lnTo>
                  <a:lnTo>
                    <a:pt x="8775" y="2346"/>
                  </a:lnTo>
                  <a:lnTo>
                    <a:pt x="8775" y="739"/>
                  </a:lnTo>
                  <a:cubicBezTo>
                    <a:pt x="8775" y="620"/>
                    <a:pt x="8859" y="549"/>
                    <a:pt x="8978" y="549"/>
                  </a:cubicBezTo>
                  <a:close/>
                  <a:moveTo>
                    <a:pt x="2429" y="4894"/>
                  </a:moveTo>
                  <a:lnTo>
                    <a:pt x="2429" y="5275"/>
                  </a:lnTo>
                  <a:lnTo>
                    <a:pt x="739" y="5275"/>
                  </a:lnTo>
                  <a:cubicBezTo>
                    <a:pt x="620" y="5275"/>
                    <a:pt x="548" y="5204"/>
                    <a:pt x="548" y="5085"/>
                  </a:cubicBezTo>
                  <a:cubicBezTo>
                    <a:pt x="548" y="4966"/>
                    <a:pt x="620" y="4894"/>
                    <a:pt x="739" y="4894"/>
                  </a:cubicBezTo>
                  <a:close/>
                  <a:moveTo>
                    <a:pt x="13407" y="4918"/>
                  </a:moveTo>
                  <a:cubicBezTo>
                    <a:pt x="13526" y="4918"/>
                    <a:pt x="13597" y="5001"/>
                    <a:pt x="13597" y="5121"/>
                  </a:cubicBezTo>
                  <a:cubicBezTo>
                    <a:pt x="13597" y="5240"/>
                    <a:pt x="13526" y="5311"/>
                    <a:pt x="13407" y="5311"/>
                  </a:cubicBezTo>
                  <a:lnTo>
                    <a:pt x="11728" y="5311"/>
                  </a:lnTo>
                  <a:lnTo>
                    <a:pt x="11728" y="4918"/>
                  </a:lnTo>
                  <a:close/>
                  <a:moveTo>
                    <a:pt x="2429" y="6811"/>
                  </a:moveTo>
                  <a:lnTo>
                    <a:pt x="2429" y="7204"/>
                  </a:lnTo>
                  <a:lnTo>
                    <a:pt x="739" y="7204"/>
                  </a:lnTo>
                  <a:cubicBezTo>
                    <a:pt x="620" y="7204"/>
                    <a:pt x="548" y="7121"/>
                    <a:pt x="548" y="7002"/>
                  </a:cubicBezTo>
                  <a:cubicBezTo>
                    <a:pt x="548" y="6883"/>
                    <a:pt x="620" y="6811"/>
                    <a:pt x="739" y="6811"/>
                  </a:cubicBezTo>
                  <a:close/>
                  <a:moveTo>
                    <a:pt x="13407" y="6847"/>
                  </a:moveTo>
                  <a:cubicBezTo>
                    <a:pt x="13526" y="6847"/>
                    <a:pt x="13597" y="6918"/>
                    <a:pt x="13597" y="7037"/>
                  </a:cubicBezTo>
                  <a:cubicBezTo>
                    <a:pt x="13597" y="7156"/>
                    <a:pt x="13526" y="7228"/>
                    <a:pt x="13407" y="7228"/>
                  </a:cubicBezTo>
                  <a:lnTo>
                    <a:pt x="11728" y="7228"/>
                  </a:lnTo>
                  <a:lnTo>
                    <a:pt x="11728" y="6847"/>
                  </a:lnTo>
                  <a:close/>
                  <a:moveTo>
                    <a:pt x="2429" y="8728"/>
                  </a:moveTo>
                  <a:lnTo>
                    <a:pt x="2429" y="9121"/>
                  </a:lnTo>
                  <a:lnTo>
                    <a:pt x="739" y="9121"/>
                  </a:lnTo>
                  <a:cubicBezTo>
                    <a:pt x="620" y="9121"/>
                    <a:pt x="548" y="9050"/>
                    <a:pt x="548" y="8930"/>
                  </a:cubicBezTo>
                  <a:cubicBezTo>
                    <a:pt x="548" y="8811"/>
                    <a:pt x="620" y="8728"/>
                    <a:pt x="739" y="8728"/>
                  </a:cubicBezTo>
                  <a:close/>
                  <a:moveTo>
                    <a:pt x="13407" y="8764"/>
                  </a:moveTo>
                  <a:cubicBezTo>
                    <a:pt x="13526" y="8764"/>
                    <a:pt x="13597" y="8835"/>
                    <a:pt x="13597" y="8954"/>
                  </a:cubicBezTo>
                  <a:cubicBezTo>
                    <a:pt x="13597" y="9073"/>
                    <a:pt x="13526" y="9145"/>
                    <a:pt x="13407" y="9145"/>
                  </a:cubicBezTo>
                  <a:lnTo>
                    <a:pt x="11728" y="9145"/>
                  </a:lnTo>
                  <a:lnTo>
                    <a:pt x="11728" y="8764"/>
                  </a:lnTo>
                  <a:close/>
                  <a:moveTo>
                    <a:pt x="2429" y="10657"/>
                  </a:moveTo>
                  <a:lnTo>
                    <a:pt x="2429" y="11038"/>
                  </a:lnTo>
                  <a:lnTo>
                    <a:pt x="739" y="11038"/>
                  </a:lnTo>
                  <a:cubicBezTo>
                    <a:pt x="620" y="11038"/>
                    <a:pt x="548" y="10966"/>
                    <a:pt x="548" y="10847"/>
                  </a:cubicBezTo>
                  <a:cubicBezTo>
                    <a:pt x="548" y="10728"/>
                    <a:pt x="620" y="10657"/>
                    <a:pt x="739" y="10657"/>
                  </a:cubicBezTo>
                  <a:close/>
                  <a:moveTo>
                    <a:pt x="13407" y="10657"/>
                  </a:moveTo>
                  <a:cubicBezTo>
                    <a:pt x="13526" y="10657"/>
                    <a:pt x="13597" y="10728"/>
                    <a:pt x="13597" y="10847"/>
                  </a:cubicBezTo>
                  <a:cubicBezTo>
                    <a:pt x="13597" y="10966"/>
                    <a:pt x="13526" y="11038"/>
                    <a:pt x="13407" y="11038"/>
                  </a:cubicBezTo>
                  <a:lnTo>
                    <a:pt x="11728" y="11038"/>
                  </a:lnTo>
                  <a:lnTo>
                    <a:pt x="11728" y="10657"/>
                  </a:lnTo>
                  <a:close/>
                  <a:moveTo>
                    <a:pt x="10240" y="2942"/>
                  </a:moveTo>
                  <a:cubicBezTo>
                    <a:pt x="10740" y="2942"/>
                    <a:pt x="11145" y="3370"/>
                    <a:pt x="11145" y="3847"/>
                  </a:cubicBezTo>
                  <a:lnTo>
                    <a:pt x="11145" y="4382"/>
                  </a:lnTo>
                  <a:lnTo>
                    <a:pt x="11145" y="5871"/>
                  </a:lnTo>
                  <a:lnTo>
                    <a:pt x="11145" y="6311"/>
                  </a:lnTo>
                  <a:lnTo>
                    <a:pt x="11145" y="7799"/>
                  </a:lnTo>
                  <a:lnTo>
                    <a:pt x="11145" y="8228"/>
                  </a:lnTo>
                  <a:lnTo>
                    <a:pt x="11145" y="9716"/>
                  </a:lnTo>
                  <a:lnTo>
                    <a:pt x="11145" y="10097"/>
                  </a:lnTo>
                  <a:lnTo>
                    <a:pt x="11145" y="11586"/>
                  </a:lnTo>
                  <a:lnTo>
                    <a:pt x="11145" y="12121"/>
                  </a:lnTo>
                  <a:cubicBezTo>
                    <a:pt x="11145" y="12633"/>
                    <a:pt x="10716" y="13038"/>
                    <a:pt x="10240" y="13038"/>
                  </a:cubicBezTo>
                  <a:lnTo>
                    <a:pt x="3882" y="13038"/>
                  </a:lnTo>
                  <a:cubicBezTo>
                    <a:pt x="3382" y="13038"/>
                    <a:pt x="2977" y="12598"/>
                    <a:pt x="2977" y="12121"/>
                  </a:cubicBezTo>
                  <a:lnTo>
                    <a:pt x="2977" y="11562"/>
                  </a:lnTo>
                  <a:lnTo>
                    <a:pt x="2977" y="10073"/>
                  </a:lnTo>
                  <a:lnTo>
                    <a:pt x="2977" y="9669"/>
                  </a:lnTo>
                  <a:lnTo>
                    <a:pt x="2977" y="8180"/>
                  </a:lnTo>
                  <a:lnTo>
                    <a:pt x="2977" y="7752"/>
                  </a:lnTo>
                  <a:lnTo>
                    <a:pt x="2977" y="6264"/>
                  </a:lnTo>
                  <a:lnTo>
                    <a:pt x="2977" y="5835"/>
                  </a:lnTo>
                  <a:lnTo>
                    <a:pt x="2977" y="4347"/>
                  </a:lnTo>
                  <a:lnTo>
                    <a:pt x="2977" y="3847"/>
                  </a:lnTo>
                  <a:cubicBezTo>
                    <a:pt x="2977" y="3346"/>
                    <a:pt x="3406" y="2942"/>
                    <a:pt x="3882" y="2942"/>
                  </a:cubicBezTo>
                  <a:close/>
                  <a:moveTo>
                    <a:pt x="5382" y="13574"/>
                  </a:moveTo>
                  <a:lnTo>
                    <a:pt x="5382" y="15253"/>
                  </a:lnTo>
                  <a:cubicBezTo>
                    <a:pt x="5382" y="15372"/>
                    <a:pt x="5311" y="15443"/>
                    <a:pt x="5192" y="15443"/>
                  </a:cubicBezTo>
                  <a:cubicBezTo>
                    <a:pt x="5073" y="15443"/>
                    <a:pt x="5001" y="15372"/>
                    <a:pt x="5001" y="15253"/>
                  </a:cubicBezTo>
                  <a:lnTo>
                    <a:pt x="5001" y="13574"/>
                  </a:lnTo>
                  <a:close/>
                  <a:moveTo>
                    <a:pt x="7311" y="13574"/>
                  </a:moveTo>
                  <a:lnTo>
                    <a:pt x="7311" y="15253"/>
                  </a:lnTo>
                  <a:cubicBezTo>
                    <a:pt x="7311" y="15372"/>
                    <a:pt x="7228" y="15443"/>
                    <a:pt x="7108" y="15443"/>
                  </a:cubicBezTo>
                  <a:cubicBezTo>
                    <a:pt x="6989" y="15443"/>
                    <a:pt x="6918" y="15372"/>
                    <a:pt x="6918" y="15253"/>
                  </a:cubicBezTo>
                  <a:lnTo>
                    <a:pt x="6918" y="13574"/>
                  </a:lnTo>
                  <a:close/>
                  <a:moveTo>
                    <a:pt x="9192" y="13574"/>
                  </a:moveTo>
                  <a:lnTo>
                    <a:pt x="9192" y="15253"/>
                  </a:lnTo>
                  <a:cubicBezTo>
                    <a:pt x="9192" y="15372"/>
                    <a:pt x="9121" y="15443"/>
                    <a:pt x="9002" y="15443"/>
                  </a:cubicBezTo>
                  <a:cubicBezTo>
                    <a:pt x="8883" y="15443"/>
                    <a:pt x="8811" y="15372"/>
                    <a:pt x="8811" y="15253"/>
                  </a:cubicBezTo>
                  <a:lnTo>
                    <a:pt x="8811" y="13574"/>
                  </a:lnTo>
                  <a:close/>
                  <a:moveTo>
                    <a:pt x="5132" y="1"/>
                  </a:moveTo>
                  <a:cubicBezTo>
                    <a:pt x="4703" y="1"/>
                    <a:pt x="4394" y="358"/>
                    <a:pt x="4394" y="739"/>
                  </a:cubicBezTo>
                  <a:lnTo>
                    <a:pt x="4394" y="2346"/>
                  </a:lnTo>
                  <a:lnTo>
                    <a:pt x="3882" y="2346"/>
                  </a:lnTo>
                  <a:cubicBezTo>
                    <a:pt x="3060" y="2346"/>
                    <a:pt x="2429" y="3013"/>
                    <a:pt x="2429" y="3811"/>
                  </a:cubicBezTo>
                  <a:lnTo>
                    <a:pt x="2429" y="4347"/>
                  </a:lnTo>
                  <a:lnTo>
                    <a:pt x="739" y="4347"/>
                  </a:lnTo>
                  <a:cubicBezTo>
                    <a:pt x="310" y="4347"/>
                    <a:pt x="0" y="4704"/>
                    <a:pt x="0" y="5085"/>
                  </a:cubicBezTo>
                  <a:cubicBezTo>
                    <a:pt x="0" y="5513"/>
                    <a:pt x="358" y="5835"/>
                    <a:pt x="739" y="5835"/>
                  </a:cubicBezTo>
                  <a:lnTo>
                    <a:pt x="2429" y="5835"/>
                  </a:lnTo>
                  <a:lnTo>
                    <a:pt x="2429" y="6264"/>
                  </a:lnTo>
                  <a:lnTo>
                    <a:pt x="739" y="6264"/>
                  </a:lnTo>
                  <a:cubicBezTo>
                    <a:pt x="310" y="6264"/>
                    <a:pt x="0" y="6621"/>
                    <a:pt x="0" y="7002"/>
                  </a:cubicBezTo>
                  <a:cubicBezTo>
                    <a:pt x="0" y="7442"/>
                    <a:pt x="358" y="7752"/>
                    <a:pt x="739" y="7752"/>
                  </a:cubicBezTo>
                  <a:lnTo>
                    <a:pt x="2429" y="7752"/>
                  </a:lnTo>
                  <a:lnTo>
                    <a:pt x="2429" y="8180"/>
                  </a:lnTo>
                  <a:lnTo>
                    <a:pt x="739" y="8180"/>
                  </a:lnTo>
                  <a:cubicBezTo>
                    <a:pt x="310" y="8180"/>
                    <a:pt x="0" y="8538"/>
                    <a:pt x="0" y="8930"/>
                  </a:cubicBezTo>
                  <a:cubicBezTo>
                    <a:pt x="0" y="9359"/>
                    <a:pt x="358" y="9669"/>
                    <a:pt x="739" y="9669"/>
                  </a:cubicBezTo>
                  <a:lnTo>
                    <a:pt x="2429" y="9669"/>
                  </a:lnTo>
                  <a:lnTo>
                    <a:pt x="2429" y="10062"/>
                  </a:lnTo>
                  <a:lnTo>
                    <a:pt x="739" y="10062"/>
                  </a:lnTo>
                  <a:cubicBezTo>
                    <a:pt x="310" y="10062"/>
                    <a:pt x="0" y="10371"/>
                    <a:pt x="0" y="10800"/>
                  </a:cubicBezTo>
                  <a:cubicBezTo>
                    <a:pt x="0" y="11228"/>
                    <a:pt x="358" y="11550"/>
                    <a:pt x="739" y="11550"/>
                  </a:cubicBezTo>
                  <a:lnTo>
                    <a:pt x="2429" y="11550"/>
                  </a:lnTo>
                  <a:lnTo>
                    <a:pt x="2429" y="12086"/>
                  </a:lnTo>
                  <a:cubicBezTo>
                    <a:pt x="2429" y="12895"/>
                    <a:pt x="3096" y="13538"/>
                    <a:pt x="3882" y="13538"/>
                  </a:cubicBezTo>
                  <a:lnTo>
                    <a:pt x="4441" y="13538"/>
                  </a:lnTo>
                  <a:lnTo>
                    <a:pt x="4441" y="15265"/>
                  </a:lnTo>
                  <a:cubicBezTo>
                    <a:pt x="4441" y="15693"/>
                    <a:pt x="4799" y="16015"/>
                    <a:pt x="5192" y="16015"/>
                  </a:cubicBezTo>
                  <a:cubicBezTo>
                    <a:pt x="5573" y="16015"/>
                    <a:pt x="5894" y="15658"/>
                    <a:pt x="5930" y="15265"/>
                  </a:cubicBezTo>
                  <a:lnTo>
                    <a:pt x="5930" y="13538"/>
                  </a:lnTo>
                  <a:lnTo>
                    <a:pt x="6323" y="13538"/>
                  </a:lnTo>
                  <a:lnTo>
                    <a:pt x="6323" y="15265"/>
                  </a:lnTo>
                  <a:cubicBezTo>
                    <a:pt x="6323" y="15693"/>
                    <a:pt x="6680" y="16015"/>
                    <a:pt x="7061" y="16015"/>
                  </a:cubicBezTo>
                  <a:cubicBezTo>
                    <a:pt x="7501" y="16015"/>
                    <a:pt x="7811" y="15658"/>
                    <a:pt x="7811" y="15265"/>
                  </a:cubicBezTo>
                  <a:lnTo>
                    <a:pt x="7811" y="13538"/>
                  </a:lnTo>
                  <a:lnTo>
                    <a:pt x="8240" y="13538"/>
                  </a:lnTo>
                  <a:lnTo>
                    <a:pt x="8240" y="15265"/>
                  </a:lnTo>
                  <a:cubicBezTo>
                    <a:pt x="8240" y="15693"/>
                    <a:pt x="8597" y="16015"/>
                    <a:pt x="8990" y="16015"/>
                  </a:cubicBezTo>
                  <a:cubicBezTo>
                    <a:pt x="9371" y="16015"/>
                    <a:pt x="9728" y="15658"/>
                    <a:pt x="9728" y="15265"/>
                  </a:cubicBezTo>
                  <a:lnTo>
                    <a:pt x="9728" y="13538"/>
                  </a:lnTo>
                  <a:lnTo>
                    <a:pt x="10216" y="13538"/>
                  </a:lnTo>
                  <a:cubicBezTo>
                    <a:pt x="11014" y="13538"/>
                    <a:pt x="11680" y="12919"/>
                    <a:pt x="11680" y="12121"/>
                  </a:cubicBezTo>
                  <a:lnTo>
                    <a:pt x="11680" y="11586"/>
                  </a:lnTo>
                  <a:lnTo>
                    <a:pt x="13359" y="11586"/>
                  </a:lnTo>
                  <a:cubicBezTo>
                    <a:pt x="13788" y="11586"/>
                    <a:pt x="14109" y="11276"/>
                    <a:pt x="14109" y="10847"/>
                  </a:cubicBezTo>
                  <a:cubicBezTo>
                    <a:pt x="14109" y="10419"/>
                    <a:pt x="13752" y="10097"/>
                    <a:pt x="13359" y="10097"/>
                  </a:cubicBezTo>
                  <a:lnTo>
                    <a:pt x="11680" y="10097"/>
                  </a:lnTo>
                  <a:lnTo>
                    <a:pt x="11680" y="9716"/>
                  </a:lnTo>
                  <a:lnTo>
                    <a:pt x="13359" y="9716"/>
                  </a:lnTo>
                  <a:cubicBezTo>
                    <a:pt x="13800" y="9716"/>
                    <a:pt x="14109" y="9359"/>
                    <a:pt x="14109" y="8966"/>
                  </a:cubicBezTo>
                  <a:cubicBezTo>
                    <a:pt x="14109" y="8538"/>
                    <a:pt x="13752" y="8228"/>
                    <a:pt x="13359" y="8228"/>
                  </a:cubicBezTo>
                  <a:lnTo>
                    <a:pt x="11680" y="8228"/>
                  </a:lnTo>
                  <a:lnTo>
                    <a:pt x="11680" y="7799"/>
                  </a:lnTo>
                  <a:lnTo>
                    <a:pt x="13359" y="7799"/>
                  </a:lnTo>
                  <a:cubicBezTo>
                    <a:pt x="13800" y="7799"/>
                    <a:pt x="14109" y="7442"/>
                    <a:pt x="14109" y="7049"/>
                  </a:cubicBezTo>
                  <a:cubicBezTo>
                    <a:pt x="14109" y="6621"/>
                    <a:pt x="13752" y="6311"/>
                    <a:pt x="13359" y="6311"/>
                  </a:cubicBezTo>
                  <a:lnTo>
                    <a:pt x="11680" y="6311"/>
                  </a:lnTo>
                  <a:lnTo>
                    <a:pt x="11680" y="5871"/>
                  </a:lnTo>
                  <a:lnTo>
                    <a:pt x="13359" y="5871"/>
                  </a:lnTo>
                  <a:cubicBezTo>
                    <a:pt x="13800" y="5871"/>
                    <a:pt x="14109" y="5561"/>
                    <a:pt x="14109" y="5132"/>
                  </a:cubicBezTo>
                  <a:cubicBezTo>
                    <a:pt x="14109" y="4704"/>
                    <a:pt x="13752" y="4382"/>
                    <a:pt x="13359" y="4382"/>
                  </a:cubicBezTo>
                  <a:lnTo>
                    <a:pt x="11680" y="4382"/>
                  </a:lnTo>
                  <a:lnTo>
                    <a:pt x="11680" y="3823"/>
                  </a:lnTo>
                  <a:cubicBezTo>
                    <a:pt x="11680" y="3001"/>
                    <a:pt x="11014" y="2358"/>
                    <a:pt x="10228" y="2358"/>
                  </a:cubicBezTo>
                  <a:lnTo>
                    <a:pt x="9716" y="2358"/>
                  </a:lnTo>
                  <a:lnTo>
                    <a:pt x="9716" y="739"/>
                  </a:lnTo>
                  <a:cubicBezTo>
                    <a:pt x="9716" y="310"/>
                    <a:pt x="9359" y="1"/>
                    <a:pt x="8978" y="1"/>
                  </a:cubicBezTo>
                  <a:cubicBezTo>
                    <a:pt x="8537" y="1"/>
                    <a:pt x="8228" y="358"/>
                    <a:pt x="8228" y="739"/>
                  </a:cubicBezTo>
                  <a:lnTo>
                    <a:pt x="8228" y="2346"/>
                  </a:lnTo>
                  <a:lnTo>
                    <a:pt x="7799" y="2346"/>
                  </a:lnTo>
                  <a:lnTo>
                    <a:pt x="7799" y="739"/>
                  </a:lnTo>
                  <a:cubicBezTo>
                    <a:pt x="7799" y="310"/>
                    <a:pt x="7442" y="1"/>
                    <a:pt x="7049" y="1"/>
                  </a:cubicBezTo>
                  <a:cubicBezTo>
                    <a:pt x="6620" y="1"/>
                    <a:pt x="6311" y="358"/>
                    <a:pt x="6311" y="739"/>
                  </a:cubicBezTo>
                  <a:lnTo>
                    <a:pt x="6311" y="2346"/>
                  </a:lnTo>
                  <a:lnTo>
                    <a:pt x="5882" y="2346"/>
                  </a:lnTo>
                  <a:lnTo>
                    <a:pt x="5882" y="739"/>
                  </a:lnTo>
                  <a:cubicBezTo>
                    <a:pt x="5882" y="310"/>
                    <a:pt x="5525" y="1"/>
                    <a:pt x="5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8"/>
            <p:cNvSpPr/>
            <p:nvPr/>
          </p:nvSpPr>
          <p:spPr>
            <a:xfrm flipH="1">
              <a:off x="432035" y="-787556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8"/>
          <p:cNvGrpSpPr/>
          <p:nvPr/>
        </p:nvGrpSpPr>
        <p:grpSpPr>
          <a:xfrm>
            <a:off x="8076818" y="-1473238"/>
            <a:ext cx="2517355" cy="3149579"/>
            <a:chOff x="3923918" y="237062"/>
            <a:chExt cx="2517355" cy="3149579"/>
          </a:xfrm>
        </p:grpSpPr>
        <p:sp>
          <p:nvSpPr>
            <p:cNvPr id="1849" name="Google Shape;1849;p18"/>
            <p:cNvSpPr/>
            <p:nvPr/>
          </p:nvSpPr>
          <p:spPr>
            <a:xfrm rot="10800000" flipH="1">
              <a:off x="5722330" y="2931498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84"/>
                    <a:pt x="310" y="1393"/>
                    <a:pt x="703" y="1393"/>
                  </a:cubicBezTo>
                  <a:cubicBezTo>
                    <a:pt x="1084" y="1393"/>
                    <a:pt x="1394" y="1084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 rot="10800000" flipH="1">
              <a:off x="5623726" y="2832472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703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703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 rot="10800000" flipH="1">
              <a:off x="5522400" y="2731146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22" y="1"/>
                    <a:pt x="1" y="322"/>
                    <a:pt x="1" y="703"/>
                  </a:cubicBezTo>
                  <a:cubicBezTo>
                    <a:pt x="1" y="1073"/>
                    <a:pt x="322" y="1406"/>
                    <a:pt x="703" y="1406"/>
                  </a:cubicBezTo>
                  <a:cubicBezTo>
                    <a:pt x="1084" y="1406"/>
                    <a:pt x="1406" y="1084"/>
                    <a:pt x="1406" y="703"/>
                  </a:cubicBezTo>
                  <a:cubicBezTo>
                    <a:pt x="1406" y="311"/>
                    <a:pt x="1096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 rot="10800000" flipH="1">
              <a:off x="3923918" y="237062"/>
              <a:ext cx="2517355" cy="3149579"/>
            </a:xfrm>
            <a:custGeom>
              <a:avLst/>
              <a:gdLst/>
              <a:ahLst/>
              <a:cxnLst/>
              <a:rect l="l" t="t" r="r" b="b"/>
              <a:pathLst>
                <a:path w="65663" h="82154" extrusionOk="0">
                  <a:moveTo>
                    <a:pt x="64079" y="929"/>
                  </a:moveTo>
                  <a:cubicBezTo>
                    <a:pt x="64639" y="929"/>
                    <a:pt x="65068" y="1370"/>
                    <a:pt x="65068" y="1917"/>
                  </a:cubicBezTo>
                  <a:cubicBezTo>
                    <a:pt x="65068" y="2465"/>
                    <a:pt x="64627" y="2894"/>
                    <a:pt x="64079" y="2894"/>
                  </a:cubicBezTo>
                  <a:cubicBezTo>
                    <a:pt x="63579" y="2894"/>
                    <a:pt x="63175" y="2525"/>
                    <a:pt x="63115" y="2037"/>
                  </a:cubicBezTo>
                  <a:cubicBezTo>
                    <a:pt x="63127" y="2001"/>
                    <a:pt x="63151" y="1965"/>
                    <a:pt x="63151" y="1929"/>
                  </a:cubicBezTo>
                  <a:cubicBezTo>
                    <a:pt x="63151" y="1882"/>
                    <a:pt x="63127" y="1846"/>
                    <a:pt x="63115" y="1810"/>
                  </a:cubicBezTo>
                  <a:cubicBezTo>
                    <a:pt x="63175" y="1310"/>
                    <a:pt x="63579" y="929"/>
                    <a:pt x="64079" y="929"/>
                  </a:cubicBezTo>
                  <a:close/>
                  <a:moveTo>
                    <a:pt x="64079" y="4108"/>
                  </a:moveTo>
                  <a:cubicBezTo>
                    <a:pt x="64639" y="4108"/>
                    <a:pt x="65068" y="4537"/>
                    <a:pt x="65068" y="5085"/>
                  </a:cubicBezTo>
                  <a:cubicBezTo>
                    <a:pt x="65068" y="5632"/>
                    <a:pt x="64627" y="6073"/>
                    <a:pt x="64079" y="6073"/>
                  </a:cubicBezTo>
                  <a:cubicBezTo>
                    <a:pt x="63568" y="6073"/>
                    <a:pt x="63151" y="5680"/>
                    <a:pt x="63115" y="5156"/>
                  </a:cubicBezTo>
                  <a:cubicBezTo>
                    <a:pt x="63127" y="5132"/>
                    <a:pt x="63151" y="5085"/>
                    <a:pt x="63151" y="5037"/>
                  </a:cubicBezTo>
                  <a:cubicBezTo>
                    <a:pt x="63151" y="4989"/>
                    <a:pt x="63127" y="4965"/>
                    <a:pt x="63115" y="4918"/>
                  </a:cubicBezTo>
                  <a:cubicBezTo>
                    <a:pt x="63187" y="4465"/>
                    <a:pt x="63591" y="4108"/>
                    <a:pt x="64079" y="4108"/>
                  </a:cubicBezTo>
                  <a:close/>
                  <a:moveTo>
                    <a:pt x="50244" y="7597"/>
                  </a:moveTo>
                  <a:cubicBezTo>
                    <a:pt x="50744" y="7597"/>
                    <a:pt x="51185" y="8037"/>
                    <a:pt x="51221" y="8585"/>
                  </a:cubicBezTo>
                  <a:cubicBezTo>
                    <a:pt x="51221" y="9133"/>
                    <a:pt x="50792" y="9561"/>
                    <a:pt x="50244" y="9561"/>
                  </a:cubicBezTo>
                  <a:cubicBezTo>
                    <a:pt x="49697" y="9561"/>
                    <a:pt x="49256" y="9133"/>
                    <a:pt x="49256" y="8585"/>
                  </a:cubicBezTo>
                  <a:cubicBezTo>
                    <a:pt x="49256" y="8037"/>
                    <a:pt x="49697" y="7597"/>
                    <a:pt x="50244" y="7597"/>
                  </a:cubicBezTo>
                  <a:close/>
                  <a:moveTo>
                    <a:pt x="47613" y="10192"/>
                  </a:moveTo>
                  <a:cubicBezTo>
                    <a:pt x="48161" y="10192"/>
                    <a:pt x="48589" y="10621"/>
                    <a:pt x="48589" y="11169"/>
                  </a:cubicBezTo>
                  <a:cubicBezTo>
                    <a:pt x="48589" y="11728"/>
                    <a:pt x="48161" y="12157"/>
                    <a:pt x="47613" y="12157"/>
                  </a:cubicBezTo>
                  <a:cubicBezTo>
                    <a:pt x="47054" y="12157"/>
                    <a:pt x="46625" y="11728"/>
                    <a:pt x="46625" y="11169"/>
                  </a:cubicBezTo>
                  <a:cubicBezTo>
                    <a:pt x="46637" y="10621"/>
                    <a:pt x="47077" y="10192"/>
                    <a:pt x="47613" y="10192"/>
                  </a:cubicBezTo>
                  <a:close/>
                  <a:moveTo>
                    <a:pt x="45029" y="12812"/>
                  </a:moveTo>
                  <a:cubicBezTo>
                    <a:pt x="45541" y="12812"/>
                    <a:pt x="46018" y="13240"/>
                    <a:pt x="46018" y="13788"/>
                  </a:cubicBezTo>
                  <a:cubicBezTo>
                    <a:pt x="46018" y="14336"/>
                    <a:pt x="45577" y="14776"/>
                    <a:pt x="45029" y="14776"/>
                  </a:cubicBezTo>
                  <a:cubicBezTo>
                    <a:pt x="44482" y="14776"/>
                    <a:pt x="44053" y="14348"/>
                    <a:pt x="44053" y="13788"/>
                  </a:cubicBezTo>
                  <a:cubicBezTo>
                    <a:pt x="44053" y="13240"/>
                    <a:pt x="44482" y="12812"/>
                    <a:pt x="45029" y="12812"/>
                  </a:cubicBezTo>
                  <a:close/>
                  <a:moveTo>
                    <a:pt x="42398" y="15395"/>
                  </a:moveTo>
                  <a:cubicBezTo>
                    <a:pt x="42946" y="15395"/>
                    <a:pt x="43375" y="15824"/>
                    <a:pt x="43375" y="16384"/>
                  </a:cubicBezTo>
                  <a:cubicBezTo>
                    <a:pt x="43375" y="16931"/>
                    <a:pt x="42946" y="17360"/>
                    <a:pt x="42398" y="17360"/>
                  </a:cubicBezTo>
                  <a:cubicBezTo>
                    <a:pt x="41851" y="17360"/>
                    <a:pt x="41422" y="16931"/>
                    <a:pt x="41422" y="16384"/>
                  </a:cubicBezTo>
                  <a:cubicBezTo>
                    <a:pt x="41422" y="15824"/>
                    <a:pt x="41851" y="15395"/>
                    <a:pt x="42398" y="15395"/>
                  </a:cubicBezTo>
                  <a:close/>
                  <a:moveTo>
                    <a:pt x="9108" y="17003"/>
                  </a:moveTo>
                  <a:cubicBezTo>
                    <a:pt x="9585" y="17003"/>
                    <a:pt x="10013" y="17419"/>
                    <a:pt x="10013" y="17908"/>
                  </a:cubicBezTo>
                  <a:cubicBezTo>
                    <a:pt x="10001" y="18408"/>
                    <a:pt x="9596" y="18824"/>
                    <a:pt x="9108" y="18824"/>
                  </a:cubicBezTo>
                  <a:cubicBezTo>
                    <a:pt x="8620" y="18824"/>
                    <a:pt x="8203" y="18420"/>
                    <a:pt x="8203" y="17908"/>
                  </a:cubicBezTo>
                  <a:cubicBezTo>
                    <a:pt x="8203" y="17419"/>
                    <a:pt x="8596" y="17003"/>
                    <a:pt x="9108" y="17003"/>
                  </a:cubicBezTo>
                  <a:close/>
                  <a:moveTo>
                    <a:pt x="4548" y="21229"/>
                  </a:moveTo>
                  <a:cubicBezTo>
                    <a:pt x="4822" y="21229"/>
                    <a:pt x="5072" y="21337"/>
                    <a:pt x="5239" y="21515"/>
                  </a:cubicBezTo>
                  <a:cubicBezTo>
                    <a:pt x="5382" y="21682"/>
                    <a:pt x="5465" y="21884"/>
                    <a:pt x="5441" y="22134"/>
                  </a:cubicBezTo>
                  <a:cubicBezTo>
                    <a:pt x="5465" y="22634"/>
                    <a:pt x="5024" y="23051"/>
                    <a:pt x="4548" y="23051"/>
                  </a:cubicBezTo>
                  <a:cubicBezTo>
                    <a:pt x="4060" y="23051"/>
                    <a:pt x="3643" y="22646"/>
                    <a:pt x="3643" y="22134"/>
                  </a:cubicBezTo>
                  <a:cubicBezTo>
                    <a:pt x="3643" y="21646"/>
                    <a:pt x="4048" y="21229"/>
                    <a:pt x="4548" y="21229"/>
                  </a:cubicBezTo>
                  <a:close/>
                  <a:moveTo>
                    <a:pt x="9108" y="25432"/>
                  </a:moveTo>
                  <a:cubicBezTo>
                    <a:pt x="9585" y="25432"/>
                    <a:pt x="10013" y="25849"/>
                    <a:pt x="10013" y="26337"/>
                  </a:cubicBezTo>
                  <a:cubicBezTo>
                    <a:pt x="10001" y="26849"/>
                    <a:pt x="9596" y="27242"/>
                    <a:pt x="9108" y="27242"/>
                  </a:cubicBezTo>
                  <a:cubicBezTo>
                    <a:pt x="8620" y="27242"/>
                    <a:pt x="8203" y="26849"/>
                    <a:pt x="8203" y="26337"/>
                  </a:cubicBezTo>
                  <a:cubicBezTo>
                    <a:pt x="8203" y="25849"/>
                    <a:pt x="8596" y="25432"/>
                    <a:pt x="9108" y="25432"/>
                  </a:cubicBezTo>
                  <a:close/>
                  <a:moveTo>
                    <a:pt x="7191" y="29647"/>
                  </a:moveTo>
                  <a:cubicBezTo>
                    <a:pt x="7668" y="29647"/>
                    <a:pt x="8096" y="30064"/>
                    <a:pt x="8096" y="30552"/>
                  </a:cubicBezTo>
                  <a:cubicBezTo>
                    <a:pt x="8096" y="31028"/>
                    <a:pt x="7680" y="31457"/>
                    <a:pt x="7191" y="31457"/>
                  </a:cubicBezTo>
                  <a:cubicBezTo>
                    <a:pt x="6691" y="31457"/>
                    <a:pt x="6275" y="31040"/>
                    <a:pt x="6275" y="30552"/>
                  </a:cubicBezTo>
                  <a:cubicBezTo>
                    <a:pt x="6275" y="30040"/>
                    <a:pt x="6679" y="29647"/>
                    <a:pt x="7191" y="29647"/>
                  </a:cubicBezTo>
                  <a:close/>
                  <a:moveTo>
                    <a:pt x="12109" y="56460"/>
                  </a:moveTo>
                  <a:cubicBezTo>
                    <a:pt x="12204" y="56460"/>
                    <a:pt x="12275" y="56508"/>
                    <a:pt x="12323" y="56567"/>
                  </a:cubicBezTo>
                  <a:cubicBezTo>
                    <a:pt x="12394" y="56638"/>
                    <a:pt x="12430" y="56710"/>
                    <a:pt x="12430" y="56817"/>
                  </a:cubicBezTo>
                  <a:cubicBezTo>
                    <a:pt x="12430" y="56912"/>
                    <a:pt x="12394" y="56996"/>
                    <a:pt x="12323" y="57067"/>
                  </a:cubicBezTo>
                  <a:cubicBezTo>
                    <a:pt x="12258" y="57139"/>
                    <a:pt x="12168" y="57174"/>
                    <a:pt x="12079" y="57174"/>
                  </a:cubicBezTo>
                  <a:cubicBezTo>
                    <a:pt x="11990" y="57174"/>
                    <a:pt x="11900" y="57139"/>
                    <a:pt x="11835" y="57067"/>
                  </a:cubicBezTo>
                  <a:cubicBezTo>
                    <a:pt x="11775" y="56996"/>
                    <a:pt x="11728" y="56912"/>
                    <a:pt x="11728" y="56817"/>
                  </a:cubicBezTo>
                  <a:cubicBezTo>
                    <a:pt x="11728" y="56722"/>
                    <a:pt x="11752" y="56638"/>
                    <a:pt x="11835" y="56567"/>
                  </a:cubicBezTo>
                  <a:cubicBezTo>
                    <a:pt x="11894" y="56508"/>
                    <a:pt x="11990" y="56460"/>
                    <a:pt x="12097" y="56460"/>
                  </a:cubicBezTo>
                  <a:close/>
                  <a:moveTo>
                    <a:pt x="10644" y="58008"/>
                  </a:moveTo>
                  <a:cubicBezTo>
                    <a:pt x="10716" y="58020"/>
                    <a:pt x="10763" y="58055"/>
                    <a:pt x="10799" y="58103"/>
                  </a:cubicBezTo>
                  <a:cubicBezTo>
                    <a:pt x="10942" y="58234"/>
                    <a:pt x="10942" y="58448"/>
                    <a:pt x="10799" y="58591"/>
                  </a:cubicBezTo>
                  <a:cubicBezTo>
                    <a:pt x="10734" y="58657"/>
                    <a:pt x="10644" y="58689"/>
                    <a:pt x="10555" y="58689"/>
                  </a:cubicBezTo>
                  <a:cubicBezTo>
                    <a:pt x="10466" y="58689"/>
                    <a:pt x="10376" y="58657"/>
                    <a:pt x="10311" y="58591"/>
                  </a:cubicBezTo>
                  <a:cubicBezTo>
                    <a:pt x="10180" y="58460"/>
                    <a:pt x="10180" y="58234"/>
                    <a:pt x="10311" y="58103"/>
                  </a:cubicBezTo>
                  <a:cubicBezTo>
                    <a:pt x="10358" y="58055"/>
                    <a:pt x="10418" y="58020"/>
                    <a:pt x="10478" y="58008"/>
                  </a:cubicBezTo>
                  <a:cubicBezTo>
                    <a:pt x="10501" y="58014"/>
                    <a:pt x="10528" y="58017"/>
                    <a:pt x="10556" y="58017"/>
                  </a:cubicBezTo>
                  <a:cubicBezTo>
                    <a:pt x="10585" y="58017"/>
                    <a:pt x="10614" y="58014"/>
                    <a:pt x="10644" y="58008"/>
                  </a:cubicBezTo>
                  <a:close/>
                  <a:moveTo>
                    <a:pt x="9013" y="59556"/>
                  </a:moveTo>
                  <a:cubicBezTo>
                    <a:pt x="9108" y="59556"/>
                    <a:pt x="9180" y="59591"/>
                    <a:pt x="9275" y="59675"/>
                  </a:cubicBezTo>
                  <a:cubicBezTo>
                    <a:pt x="9346" y="59746"/>
                    <a:pt x="9370" y="59817"/>
                    <a:pt x="9370" y="59925"/>
                  </a:cubicBezTo>
                  <a:cubicBezTo>
                    <a:pt x="9370" y="60008"/>
                    <a:pt x="9346" y="60091"/>
                    <a:pt x="9275" y="60163"/>
                  </a:cubicBezTo>
                  <a:cubicBezTo>
                    <a:pt x="9204" y="60228"/>
                    <a:pt x="9114" y="60261"/>
                    <a:pt x="9025" y="60261"/>
                  </a:cubicBezTo>
                  <a:cubicBezTo>
                    <a:pt x="8936" y="60261"/>
                    <a:pt x="8846" y="60228"/>
                    <a:pt x="8775" y="60163"/>
                  </a:cubicBezTo>
                  <a:cubicBezTo>
                    <a:pt x="8704" y="60091"/>
                    <a:pt x="8680" y="60020"/>
                    <a:pt x="8680" y="59913"/>
                  </a:cubicBezTo>
                  <a:cubicBezTo>
                    <a:pt x="8680" y="59817"/>
                    <a:pt x="8704" y="59734"/>
                    <a:pt x="8799" y="59639"/>
                  </a:cubicBezTo>
                  <a:cubicBezTo>
                    <a:pt x="8834" y="59591"/>
                    <a:pt x="8942" y="59556"/>
                    <a:pt x="9013" y="59556"/>
                  </a:cubicBezTo>
                  <a:close/>
                  <a:moveTo>
                    <a:pt x="7453" y="61318"/>
                  </a:moveTo>
                  <a:cubicBezTo>
                    <a:pt x="7584" y="61318"/>
                    <a:pt x="7644" y="61341"/>
                    <a:pt x="7703" y="61425"/>
                  </a:cubicBezTo>
                  <a:cubicBezTo>
                    <a:pt x="7787" y="61508"/>
                    <a:pt x="7811" y="61580"/>
                    <a:pt x="7811" y="61687"/>
                  </a:cubicBezTo>
                  <a:cubicBezTo>
                    <a:pt x="7811" y="61770"/>
                    <a:pt x="7787" y="61865"/>
                    <a:pt x="7703" y="61937"/>
                  </a:cubicBezTo>
                  <a:cubicBezTo>
                    <a:pt x="7638" y="62002"/>
                    <a:pt x="7549" y="62035"/>
                    <a:pt x="7459" y="62035"/>
                  </a:cubicBezTo>
                  <a:cubicBezTo>
                    <a:pt x="7370" y="62035"/>
                    <a:pt x="7281" y="62002"/>
                    <a:pt x="7215" y="61937"/>
                  </a:cubicBezTo>
                  <a:cubicBezTo>
                    <a:pt x="7144" y="61865"/>
                    <a:pt x="7108" y="61794"/>
                    <a:pt x="7108" y="61687"/>
                  </a:cubicBezTo>
                  <a:cubicBezTo>
                    <a:pt x="7096" y="61580"/>
                    <a:pt x="7144" y="61496"/>
                    <a:pt x="7227" y="61401"/>
                  </a:cubicBezTo>
                  <a:cubicBezTo>
                    <a:pt x="7275" y="61341"/>
                    <a:pt x="7382" y="61318"/>
                    <a:pt x="7453" y="61318"/>
                  </a:cubicBezTo>
                  <a:close/>
                  <a:moveTo>
                    <a:pt x="20515" y="1"/>
                  </a:moveTo>
                  <a:lnTo>
                    <a:pt x="20515" y="17598"/>
                  </a:lnTo>
                  <a:lnTo>
                    <a:pt x="20134" y="17598"/>
                  </a:lnTo>
                  <a:lnTo>
                    <a:pt x="20134" y="17407"/>
                  </a:lnTo>
                  <a:lnTo>
                    <a:pt x="14311" y="17407"/>
                  </a:lnTo>
                  <a:lnTo>
                    <a:pt x="14311" y="17598"/>
                  </a:lnTo>
                  <a:lnTo>
                    <a:pt x="10620" y="17598"/>
                  </a:lnTo>
                  <a:cubicBezTo>
                    <a:pt x="10466" y="16907"/>
                    <a:pt x="9823" y="16384"/>
                    <a:pt x="9108" y="16384"/>
                  </a:cubicBezTo>
                  <a:cubicBezTo>
                    <a:pt x="8263" y="16384"/>
                    <a:pt x="7549" y="17098"/>
                    <a:pt x="7549" y="17943"/>
                  </a:cubicBezTo>
                  <a:cubicBezTo>
                    <a:pt x="7549" y="18789"/>
                    <a:pt x="8263" y="19503"/>
                    <a:pt x="9108" y="19503"/>
                  </a:cubicBezTo>
                  <a:cubicBezTo>
                    <a:pt x="9847" y="19503"/>
                    <a:pt x="10489" y="18967"/>
                    <a:pt x="10644" y="18253"/>
                  </a:cubicBezTo>
                  <a:lnTo>
                    <a:pt x="14335" y="18253"/>
                  </a:lnTo>
                  <a:lnTo>
                    <a:pt x="14335" y="18455"/>
                  </a:lnTo>
                  <a:lnTo>
                    <a:pt x="20086" y="18455"/>
                  </a:lnTo>
                  <a:lnTo>
                    <a:pt x="20086" y="18253"/>
                  </a:lnTo>
                  <a:lnTo>
                    <a:pt x="20479" y="18253"/>
                  </a:lnTo>
                  <a:lnTo>
                    <a:pt x="20479" y="21789"/>
                  </a:lnTo>
                  <a:lnTo>
                    <a:pt x="20086" y="21789"/>
                  </a:lnTo>
                  <a:lnTo>
                    <a:pt x="20086" y="21587"/>
                  </a:lnTo>
                  <a:lnTo>
                    <a:pt x="14323" y="21587"/>
                  </a:lnTo>
                  <a:lnTo>
                    <a:pt x="14323" y="21789"/>
                  </a:lnTo>
                  <a:lnTo>
                    <a:pt x="6084" y="21789"/>
                  </a:lnTo>
                  <a:cubicBezTo>
                    <a:pt x="5917" y="21098"/>
                    <a:pt x="5298" y="20563"/>
                    <a:pt x="4560" y="20563"/>
                  </a:cubicBezTo>
                  <a:cubicBezTo>
                    <a:pt x="3715" y="20563"/>
                    <a:pt x="3000" y="21277"/>
                    <a:pt x="3000" y="22122"/>
                  </a:cubicBezTo>
                  <a:cubicBezTo>
                    <a:pt x="3000" y="22980"/>
                    <a:pt x="3715" y="23694"/>
                    <a:pt x="4560" y="23694"/>
                  </a:cubicBezTo>
                  <a:cubicBezTo>
                    <a:pt x="5013" y="23694"/>
                    <a:pt x="5429" y="23515"/>
                    <a:pt x="5727" y="23194"/>
                  </a:cubicBezTo>
                  <a:cubicBezTo>
                    <a:pt x="5929" y="22980"/>
                    <a:pt x="6072" y="22718"/>
                    <a:pt x="6108" y="22444"/>
                  </a:cubicBezTo>
                  <a:lnTo>
                    <a:pt x="14323" y="22444"/>
                  </a:lnTo>
                  <a:lnTo>
                    <a:pt x="14323" y="22634"/>
                  </a:lnTo>
                  <a:lnTo>
                    <a:pt x="20086" y="22634"/>
                  </a:lnTo>
                  <a:lnTo>
                    <a:pt x="20086" y="22468"/>
                  </a:lnTo>
                  <a:lnTo>
                    <a:pt x="20479" y="22468"/>
                  </a:lnTo>
                  <a:lnTo>
                    <a:pt x="20479" y="26039"/>
                  </a:lnTo>
                  <a:lnTo>
                    <a:pt x="20086" y="26039"/>
                  </a:lnTo>
                  <a:lnTo>
                    <a:pt x="20086" y="25849"/>
                  </a:lnTo>
                  <a:lnTo>
                    <a:pt x="14323" y="25849"/>
                  </a:lnTo>
                  <a:lnTo>
                    <a:pt x="14323" y="26039"/>
                  </a:lnTo>
                  <a:lnTo>
                    <a:pt x="10632" y="26039"/>
                  </a:lnTo>
                  <a:cubicBezTo>
                    <a:pt x="10489" y="25325"/>
                    <a:pt x="9847" y="24789"/>
                    <a:pt x="9108" y="24789"/>
                  </a:cubicBezTo>
                  <a:cubicBezTo>
                    <a:pt x="8251" y="24789"/>
                    <a:pt x="7537" y="25504"/>
                    <a:pt x="7537" y="26349"/>
                  </a:cubicBezTo>
                  <a:cubicBezTo>
                    <a:pt x="7537" y="27206"/>
                    <a:pt x="8251" y="27921"/>
                    <a:pt x="9108" y="27921"/>
                  </a:cubicBezTo>
                  <a:cubicBezTo>
                    <a:pt x="9823" y="27921"/>
                    <a:pt x="10466" y="27397"/>
                    <a:pt x="10620" y="26694"/>
                  </a:cubicBezTo>
                  <a:lnTo>
                    <a:pt x="14311" y="26694"/>
                  </a:lnTo>
                  <a:lnTo>
                    <a:pt x="14311" y="26885"/>
                  </a:lnTo>
                  <a:lnTo>
                    <a:pt x="20074" y="26885"/>
                  </a:lnTo>
                  <a:lnTo>
                    <a:pt x="20074" y="26694"/>
                  </a:lnTo>
                  <a:lnTo>
                    <a:pt x="20455" y="26694"/>
                  </a:lnTo>
                  <a:lnTo>
                    <a:pt x="20455" y="30219"/>
                  </a:lnTo>
                  <a:lnTo>
                    <a:pt x="20074" y="30219"/>
                  </a:lnTo>
                  <a:lnTo>
                    <a:pt x="20074" y="30028"/>
                  </a:lnTo>
                  <a:lnTo>
                    <a:pt x="14311" y="30028"/>
                  </a:lnTo>
                  <a:lnTo>
                    <a:pt x="14311" y="30219"/>
                  </a:lnTo>
                  <a:lnTo>
                    <a:pt x="8704" y="30219"/>
                  </a:lnTo>
                  <a:cubicBezTo>
                    <a:pt x="8537" y="29528"/>
                    <a:pt x="7894" y="29004"/>
                    <a:pt x="7180" y="29004"/>
                  </a:cubicBezTo>
                  <a:cubicBezTo>
                    <a:pt x="6334" y="29004"/>
                    <a:pt x="5620" y="29719"/>
                    <a:pt x="5620" y="30564"/>
                  </a:cubicBezTo>
                  <a:cubicBezTo>
                    <a:pt x="5620" y="31409"/>
                    <a:pt x="6334" y="32124"/>
                    <a:pt x="7180" y="32124"/>
                  </a:cubicBezTo>
                  <a:cubicBezTo>
                    <a:pt x="7930" y="32124"/>
                    <a:pt x="8573" y="31588"/>
                    <a:pt x="8715" y="30873"/>
                  </a:cubicBezTo>
                  <a:lnTo>
                    <a:pt x="14323" y="30873"/>
                  </a:lnTo>
                  <a:lnTo>
                    <a:pt x="14323" y="31076"/>
                  </a:lnTo>
                  <a:lnTo>
                    <a:pt x="20086" y="31076"/>
                  </a:lnTo>
                  <a:lnTo>
                    <a:pt x="20086" y="30873"/>
                  </a:lnTo>
                  <a:lnTo>
                    <a:pt x="20479" y="30873"/>
                  </a:lnTo>
                  <a:lnTo>
                    <a:pt x="20479" y="33183"/>
                  </a:lnTo>
                  <a:lnTo>
                    <a:pt x="20479" y="33350"/>
                  </a:lnTo>
                  <a:lnTo>
                    <a:pt x="20360" y="33469"/>
                  </a:lnTo>
                  <a:lnTo>
                    <a:pt x="4584" y="49245"/>
                  </a:lnTo>
                  <a:lnTo>
                    <a:pt x="4584" y="77284"/>
                  </a:lnTo>
                  <a:lnTo>
                    <a:pt x="4584" y="77451"/>
                  </a:lnTo>
                  <a:lnTo>
                    <a:pt x="4465" y="77570"/>
                  </a:lnTo>
                  <a:lnTo>
                    <a:pt x="2441" y="79594"/>
                  </a:lnTo>
                  <a:lnTo>
                    <a:pt x="2227" y="79796"/>
                  </a:lnTo>
                  <a:lnTo>
                    <a:pt x="1976" y="79653"/>
                  </a:lnTo>
                  <a:cubicBezTo>
                    <a:pt x="1762" y="79534"/>
                    <a:pt x="1548" y="79475"/>
                    <a:pt x="1334" y="79475"/>
                  </a:cubicBezTo>
                  <a:cubicBezTo>
                    <a:pt x="607" y="79475"/>
                    <a:pt x="0" y="80070"/>
                    <a:pt x="0" y="80808"/>
                  </a:cubicBezTo>
                  <a:cubicBezTo>
                    <a:pt x="0" y="81534"/>
                    <a:pt x="595" y="82154"/>
                    <a:pt x="1334" y="82154"/>
                  </a:cubicBezTo>
                  <a:cubicBezTo>
                    <a:pt x="2084" y="82154"/>
                    <a:pt x="2679" y="81558"/>
                    <a:pt x="2679" y="80808"/>
                  </a:cubicBezTo>
                  <a:cubicBezTo>
                    <a:pt x="2679" y="80761"/>
                    <a:pt x="2679" y="80737"/>
                    <a:pt x="2655" y="80701"/>
                  </a:cubicBezTo>
                  <a:lnTo>
                    <a:pt x="2655" y="80641"/>
                  </a:lnTo>
                  <a:lnTo>
                    <a:pt x="2631" y="80451"/>
                  </a:lnTo>
                  <a:lnTo>
                    <a:pt x="2762" y="80320"/>
                  </a:lnTo>
                  <a:lnTo>
                    <a:pt x="5179" y="77903"/>
                  </a:lnTo>
                  <a:lnTo>
                    <a:pt x="5334" y="77474"/>
                  </a:lnTo>
                  <a:lnTo>
                    <a:pt x="5334" y="49721"/>
                  </a:lnTo>
                  <a:lnTo>
                    <a:pt x="5334" y="49554"/>
                  </a:lnTo>
                  <a:lnTo>
                    <a:pt x="5453" y="49435"/>
                  </a:lnTo>
                  <a:lnTo>
                    <a:pt x="7203" y="47697"/>
                  </a:lnTo>
                  <a:lnTo>
                    <a:pt x="7203" y="60734"/>
                  </a:lnTo>
                  <a:cubicBezTo>
                    <a:pt x="7049" y="60782"/>
                    <a:pt x="6918" y="60853"/>
                    <a:pt x="6810" y="60972"/>
                  </a:cubicBezTo>
                  <a:cubicBezTo>
                    <a:pt x="6632" y="61151"/>
                    <a:pt x="6525" y="61389"/>
                    <a:pt x="6525" y="61627"/>
                  </a:cubicBezTo>
                  <a:cubicBezTo>
                    <a:pt x="6525" y="61865"/>
                    <a:pt x="6632" y="62103"/>
                    <a:pt x="6810" y="62282"/>
                  </a:cubicBezTo>
                  <a:cubicBezTo>
                    <a:pt x="6989" y="62461"/>
                    <a:pt x="7227" y="62568"/>
                    <a:pt x="7465" y="62568"/>
                  </a:cubicBezTo>
                  <a:cubicBezTo>
                    <a:pt x="7751" y="62568"/>
                    <a:pt x="7989" y="62461"/>
                    <a:pt x="8120" y="62282"/>
                  </a:cubicBezTo>
                  <a:cubicBezTo>
                    <a:pt x="8299" y="62103"/>
                    <a:pt x="8406" y="61865"/>
                    <a:pt x="8406" y="61627"/>
                  </a:cubicBezTo>
                  <a:cubicBezTo>
                    <a:pt x="8406" y="61389"/>
                    <a:pt x="8299" y="61151"/>
                    <a:pt x="8132" y="60984"/>
                  </a:cubicBezTo>
                  <a:cubicBezTo>
                    <a:pt x="8037" y="60865"/>
                    <a:pt x="7894" y="60782"/>
                    <a:pt x="7739" y="60734"/>
                  </a:cubicBezTo>
                  <a:lnTo>
                    <a:pt x="7739" y="47173"/>
                  </a:lnTo>
                  <a:lnTo>
                    <a:pt x="8775" y="46137"/>
                  </a:lnTo>
                  <a:lnTo>
                    <a:pt x="8775" y="59020"/>
                  </a:lnTo>
                  <a:cubicBezTo>
                    <a:pt x="8632" y="59067"/>
                    <a:pt x="8489" y="59139"/>
                    <a:pt x="8394" y="59258"/>
                  </a:cubicBezTo>
                  <a:cubicBezTo>
                    <a:pt x="8215" y="59436"/>
                    <a:pt x="8108" y="59675"/>
                    <a:pt x="8108" y="59913"/>
                  </a:cubicBezTo>
                  <a:cubicBezTo>
                    <a:pt x="8108" y="60151"/>
                    <a:pt x="8215" y="60389"/>
                    <a:pt x="8394" y="60568"/>
                  </a:cubicBezTo>
                  <a:cubicBezTo>
                    <a:pt x="8573" y="60746"/>
                    <a:pt x="8811" y="60853"/>
                    <a:pt x="9049" y="60853"/>
                  </a:cubicBezTo>
                  <a:cubicBezTo>
                    <a:pt x="9287" y="60853"/>
                    <a:pt x="9525" y="60746"/>
                    <a:pt x="9704" y="60568"/>
                  </a:cubicBezTo>
                  <a:cubicBezTo>
                    <a:pt x="10073" y="60198"/>
                    <a:pt x="10073" y="59627"/>
                    <a:pt x="9704" y="59270"/>
                  </a:cubicBezTo>
                  <a:cubicBezTo>
                    <a:pt x="9596" y="59151"/>
                    <a:pt x="9466" y="59067"/>
                    <a:pt x="9299" y="59020"/>
                  </a:cubicBezTo>
                  <a:lnTo>
                    <a:pt x="9299" y="45613"/>
                  </a:lnTo>
                  <a:lnTo>
                    <a:pt x="10299" y="44613"/>
                  </a:lnTo>
                  <a:lnTo>
                    <a:pt x="10299" y="57496"/>
                  </a:lnTo>
                  <a:cubicBezTo>
                    <a:pt x="10144" y="57543"/>
                    <a:pt x="10013" y="57615"/>
                    <a:pt x="9906" y="57734"/>
                  </a:cubicBezTo>
                  <a:cubicBezTo>
                    <a:pt x="9537" y="58115"/>
                    <a:pt x="9537" y="58674"/>
                    <a:pt x="9906" y="59044"/>
                  </a:cubicBezTo>
                  <a:cubicBezTo>
                    <a:pt x="10085" y="59222"/>
                    <a:pt x="10323" y="59329"/>
                    <a:pt x="10561" y="59329"/>
                  </a:cubicBezTo>
                  <a:cubicBezTo>
                    <a:pt x="10799" y="59329"/>
                    <a:pt x="11037" y="59222"/>
                    <a:pt x="11216" y="59044"/>
                  </a:cubicBezTo>
                  <a:cubicBezTo>
                    <a:pt x="11394" y="58865"/>
                    <a:pt x="11501" y="58627"/>
                    <a:pt x="11501" y="58389"/>
                  </a:cubicBezTo>
                  <a:cubicBezTo>
                    <a:pt x="11501" y="58151"/>
                    <a:pt x="11394" y="57912"/>
                    <a:pt x="11216" y="57734"/>
                  </a:cubicBezTo>
                  <a:cubicBezTo>
                    <a:pt x="11109" y="57639"/>
                    <a:pt x="10978" y="57543"/>
                    <a:pt x="10835" y="57496"/>
                  </a:cubicBezTo>
                  <a:lnTo>
                    <a:pt x="10835" y="44077"/>
                  </a:lnTo>
                  <a:lnTo>
                    <a:pt x="11871" y="43030"/>
                  </a:lnTo>
                  <a:lnTo>
                    <a:pt x="11871" y="55924"/>
                  </a:lnTo>
                  <a:cubicBezTo>
                    <a:pt x="11728" y="55972"/>
                    <a:pt x="11585" y="56043"/>
                    <a:pt x="11490" y="56162"/>
                  </a:cubicBezTo>
                  <a:cubicBezTo>
                    <a:pt x="11109" y="56531"/>
                    <a:pt x="11109" y="57103"/>
                    <a:pt x="11490" y="57472"/>
                  </a:cubicBezTo>
                  <a:cubicBezTo>
                    <a:pt x="11668" y="57651"/>
                    <a:pt x="11906" y="57758"/>
                    <a:pt x="12144" y="57758"/>
                  </a:cubicBezTo>
                  <a:cubicBezTo>
                    <a:pt x="12383" y="57758"/>
                    <a:pt x="12621" y="57651"/>
                    <a:pt x="12799" y="57472"/>
                  </a:cubicBezTo>
                  <a:cubicBezTo>
                    <a:pt x="12978" y="57293"/>
                    <a:pt x="13073" y="57055"/>
                    <a:pt x="13073" y="56817"/>
                  </a:cubicBezTo>
                  <a:cubicBezTo>
                    <a:pt x="13073" y="56579"/>
                    <a:pt x="12978" y="56341"/>
                    <a:pt x="12799" y="56162"/>
                  </a:cubicBezTo>
                  <a:cubicBezTo>
                    <a:pt x="12692" y="56055"/>
                    <a:pt x="12561" y="55972"/>
                    <a:pt x="12406" y="55924"/>
                  </a:cubicBezTo>
                  <a:lnTo>
                    <a:pt x="12406" y="42542"/>
                  </a:lnTo>
                  <a:lnTo>
                    <a:pt x="12406" y="42518"/>
                  </a:lnTo>
                  <a:lnTo>
                    <a:pt x="21253" y="33671"/>
                  </a:lnTo>
                  <a:lnTo>
                    <a:pt x="21253" y="30885"/>
                  </a:lnTo>
                  <a:lnTo>
                    <a:pt x="21253" y="30219"/>
                  </a:lnTo>
                  <a:lnTo>
                    <a:pt x="21253" y="26694"/>
                  </a:lnTo>
                  <a:lnTo>
                    <a:pt x="21253" y="26028"/>
                  </a:lnTo>
                  <a:lnTo>
                    <a:pt x="21253" y="18253"/>
                  </a:lnTo>
                  <a:lnTo>
                    <a:pt x="21253" y="17586"/>
                  </a:lnTo>
                  <a:lnTo>
                    <a:pt x="21253" y="16634"/>
                  </a:lnTo>
                  <a:cubicBezTo>
                    <a:pt x="21265" y="16634"/>
                    <a:pt x="21277" y="16645"/>
                    <a:pt x="21288" y="16645"/>
                  </a:cubicBezTo>
                  <a:cubicBezTo>
                    <a:pt x="24670" y="16693"/>
                    <a:pt x="28004" y="16693"/>
                    <a:pt x="31290" y="16693"/>
                  </a:cubicBezTo>
                  <a:cubicBezTo>
                    <a:pt x="34504" y="16693"/>
                    <a:pt x="37719" y="16693"/>
                    <a:pt x="40934" y="16645"/>
                  </a:cubicBezTo>
                  <a:cubicBezTo>
                    <a:pt x="41089" y="17348"/>
                    <a:pt x="41708" y="17872"/>
                    <a:pt x="42446" y="17872"/>
                  </a:cubicBezTo>
                  <a:cubicBezTo>
                    <a:pt x="43303" y="17872"/>
                    <a:pt x="43970" y="17193"/>
                    <a:pt x="43970" y="16336"/>
                  </a:cubicBezTo>
                  <a:cubicBezTo>
                    <a:pt x="43970" y="15467"/>
                    <a:pt x="43303" y="14800"/>
                    <a:pt x="42446" y="14800"/>
                  </a:cubicBezTo>
                  <a:cubicBezTo>
                    <a:pt x="41672" y="14800"/>
                    <a:pt x="41041" y="15383"/>
                    <a:pt x="40934" y="16098"/>
                  </a:cubicBezTo>
                  <a:cubicBezTo>
                    <a:pt x="37660" y="16134"/>
                    <a:pt x="34415" y="16151"/>
                    <a:pt x="31159" y="16151"/>
                  </a:cubicBezTo>
                  <a:cubicBezTo>
                    <a:pt x="27902" y="16151"/>
                    <a:pt x="24634" y="16134"/>
                    <a:pt x="21312" y="16098"/>
                  </a:cubicBezTo>
                  <a:cubicBezTo>
                    <a:pt x="21288" y="16098"/>
                    <a:pt x="21277" y="16098"/>
                    <a:pt x="21265" y="16110"/>
                  </a:cubicBezTo>
                  <a:lnTo>
                    <a:pt x="21265" y="14014"/>
                  </a:lnTo>
                  <a:cubicBezTo>
                    <a:pt x="21277" y="14014"/>
                    <a:pt x="21288" y="14026"/>
                    <a:pt x="21312" y="14026"/>
                  </a:cubicBezTo>
                  <a:cubicBezTo>
                    <a:pt x="25015" y="13990"/>
                    <a:pt x="28783" y="13973"/>
                    <a:pt x="32525" y="13973"/>
                  </a:cubicBezTo>
                  <a:cubicBezTo>
                    <a:pt x="36266" y="13973"/>
                    <a:pt x="39981" y="13990"/>
                    <a:pt x="43577" y="14026"/>
                  </a:cubicBezTo>
                  <a:cubicBezTo>
                    <a:pt x="43708" y="14752"/>
                    <a:pt x="44351" y="15276"/>
                    <a:pt x="45077" y="15276"/>
                  </a:cubicBezTo>
                  <a:cubicBezTo>
                    <a:pt x="45899" y="15276"/>
                    <a:pt x="46613" y="14610"/>
                    <a:pt x="46613" y="13740"/>
                  </a:cubicBezTo>
                  <a:cubicBezTo>
                    <a:pt x="46613" y="12883"/>
                    <a:pt x="45911" y="12216"/>
                    <a:pt x="45077" y="12216"/>
                  </a:cubicBezTo>
                  <a:cubicBezTo>
                    <a:pt x="44303" y="12216"/>
                    <a:pt x="43696" y="12752"/>
                    <a:pt x="43577" y="13467"/>
                  </a:cubicBezTo>
                  <a:cubicBezTo>
                    <a:pt x="40005" y="13425"/>
                    <a:pt x="36290" y="13404"/>
                    <a:pt x="32543" y="13404"/>
                  </a:cubicBezTo>
                  <a:cubicBezTo>
                    <a:pt x="28795" y="13404"/>
                    <a:pt x="25015" y="13425"/>
                    <a:pt x="21312" y="13467"/>
                  </a:cubicBezTo>
                  <a:cubicBezTo>
                    <a:pt x="21288" y="13467"/>
                    <a:pt x="21277" y="13467"/>
                    <a:pt x="21265" y="13478"/>
                  </a:cubicBezTo>
                  <a:lnTo>
                    <a:pt x="21265" y="11419"/>
                  </a:lnTo>
                  <a:cubicBezTo>
                    <a:pt x="21277" y="11419"/>
                    <a:pt x="21288" y="11442"/>
                    <a:pt x="21312" y="11442"/>
                  </a:cubicBezTo>
                  <a:cubicBezTo>
                    <a:pt x="25503" y="11478"/>
                    <a:pt x="29706" y="11478"/>
                    <a:pt x="33897" y="11478"/>
                  </a:cubicBezTo>
                  <a:cubicBezTo>
                    <a:pt x="38005" y="11478"/>
                    <a:pt x="42124" y="11478"/>
                    <a:pt x="46161" y="11442"/>
                  </a:cubicBezTo>
                  <a:cubicBezTo>
                    <a:pt x="46292" y="12169"/>
                    <a:pt x="46934" y="12693"/>
                    <a:pt x="47661" y="12693"/>
                  </a:cubicBezTo>
                  <a:cubicBezTo>
                    <a:pt x="48482" y="12693"/>
                    <a:pt x="49197" y="11990"/>
                    <a:pt x="49197" y="11157"/>
                  </a:cubicBezTo>
                  <a:cubicBezTo>
                    <a:pt x="49197" y="10288"/>
                    <a:pt x="48530" y="9621"/>
                    <a:pt x="47661" y="9621"/>
                  </a:cubicBezTo>
                  <a:cubicBezTo>
                    <a:pt x="46911" y="9621"/>
                    <a:pt x="46292" y="10168"/>
                    <a:pt x="46161" y="10871"/>
                  </a:cubicBezTo>
                  <a:cubicBezTo>
                    <a:pt x="42059" y="10907"/>
                    <a:pt x="37921" y="10925"/>
                    <a:pt x="33772" y="10925"/>
                  </a:cubicBezTo>
                  <a:cubicBezTo>
                    <a:pt x="29623" y="10925"/>
                    <a:pt x="25462" y="10907"/>
                    <a:pt x="21312" y="10871"/>
                  </a:cubicBezTo>
                  <a:cubicBezTo>
                    <a:pt x="21288" y="10871"/>
                    <a:pt x="21277" y="10871"/>
                    <a:pt x="21265" y="10883"/>
                  </a:cubicBezTo>
                  <a:lnTo>
                    <a:pt x="21265" y="8799"/>
                  </a:lnTo>
                  <a:cubicBezTo>
                    <a:pt x="25831" y="8764"/>
                    <a:pt x="30426" y="8746"/>
                    <a:pt x="35022" y="8746"/>
                  </a:cubicBezTo>
                  <a:cubicBezTo>
                    <a:pt x="39618" y="8746"/>
                    <a:pt x="44214" y="8764"/>
                    <a:pt x="48780" y="8799"/>
                  </a:cubicBezTo>
                  <a:cubicBezTo>
                    <a:pt x="48911" y="9537"/>
                    <a:pt x="49554" y="10049"/>
                    <a:pt x="50280" y="10049"/>
                  </a:cubicBezTo>
                  <a:cubicBezTo>
                    <a:pt x="51102" y="10049"/>
                    <a:pt x="51768" y="9383"/>
                    <a:pt x="51816" y="8525"/>
                  </a:cubicBezTo>
                  <a:cubicBezTo>
                    <a:pt x="51816" y="7656"/>
                    <a:pt x="51114" y="6990"/>
                    <a:pt x="50280" y="6990"/>
                  </a:cubicBezTo>
                  <a:cubicBezTo>
                    <a:pt x="49530" y="6990"/>
                    <a:pt x="48911" y="7537"/>
                    <a:pt x="48780" y="8240"/>
                  </a:cubicBezTo>
                  <a:cubicBezTo>
                    <a:pt x="44232" y="8204"/>
                    <a:pt x="39636" y="8186"/>
                    <a:pt x="35036" y="8186"/>
                  </a:cubicBezTo>
                  <a:cubicBezTo>
                    <a:pt x="30435" y="8186"/>
                    <a:pt x="25831" y="8204"/>
                    <a:pt x="21265" y="8240"/>
                  </a:cubicBezTo>
                  <a:lnTo>
                    <a:pt x="21265" y="5287"/>
                  </a:lnTo>
                  <a:cubicBezTo>
                    <a:pt x="25801" y="5251"/>
                    <a:pt x="33811" y="5233"/>
                    <a:pt x="41852" y="5233"/>
                  </a:cubicBezTo>
                  <a:cubicBezTo>
                    <a:pt x="49893" y="5233"/>
                    <a:pt x="57966" y="5251"/>
                    <a:pt x="62627" y="5287"/>
                  </a:cubicBezTo>
                  <a:cubicBezTo>
                    <a:pt x="62758" y="6025"/>
                    <a:pt x="63401" y="6537"/>
                    <a:pt x="64127" y="6537"/>
                  </a:cubicBezTo>
                  <a:cubicBezTo>
                    <a:pt x="64984" y="6537"/>
                    <a:pt x="65663" y="5870"/>
                    <a:pt x="65663" y="5013"/>
                  </a:cubicBezTo>
                  <a:cubicBezTo>
                    <a:pt x="65663" y="4144"/>
                    <a:pt x="64961" y="3477"/>
                    <a:pt x="64127" y="3477"/>
                  </a:cubicBezTo>
                  <a:cubicBezTo>
                    <a:pt x="63353" y="3477"/>
                    <a:pt x="62746" y="4013"/>
                    <a:pt x="62627" y="4727"/>
                  </a:cubicBezTo>
                  <a:cubicBezTo>
                    <a:pt x="57960" y="4692"/>
                    <a:pt x="49887" y="4674"/>
                    <a:pt x="41848" y="4674"/>
                  </a:cubicBezTo>
                  <a:cubicBezTo>
                    <a:pt x="33808" y="4674"/>
                    <a:pt x="25801" y="4692"/>
                    <a:pt x="21265" y="4727"/>
                  </a:cubicBezTo>
                  <a:lnTo>
                    <a:pt x="21265" y="2132"/>
                  </a:lnTo>
                  <a:cubicBezTo>
                    <a:pt x="25801" y="2096"/>
                    <a:pt x="33811" y="2078"/>
                    <a:pt x="41852" y="2078"/>
                  </a:cubicBezTo>
                  <a:cubicBezTo>
                    <a:pt x="49893" y="2078"/>
                    <a:pt x="57966" y="2096"/>
                    <a:pt x="62627" y="2132"/>
                  </a:cubicBezTo>
                  <a:cubicBezTo>
                    <a:pt x="62758" y="2870"/>
                    <a:pt x="63401" y="3382"/>
                    <a:pt x="64127" y="3382"/>
                  </a:cubicBezTo>
                  <a:cubicBezTo>
                    <a:pt x="64984" y="3382"/>
                    <a:pt x="65663" y="2715"/>
                    <a:pt x="65663" y="1858"/>
                  </a:cubicBezTo>
                  <a:cubicBezTo>
                    <a:pt x="65663" y="989"/>
                    <a:pt x="64961" y="322"/>
                    <a:pt x="64127" y="322"/>
                  </a:cubicBezTo>
                  <a:cubicBezTo>
                    <a:pt x="63353" y="322"/>
                    <a:pt x="62746" y="858"/>
                    <a:pt x="62627" y="1572"/>
                  </a:cubicBezTo>
                  <a:cubicBezTo>
                    <a:pt x="57960" y="1536"/>
                    <a:pt x="49887" y="1519"/>
                    <a:pt x="41848" y="1519"/>
                  </a:cubicBezTo>
                  <a:cubicBezTo>
                    <a:pt x="33808" y="1519"/>
                    <a:pt x="25801" y="1536"/>
                    <a:pt x="21265" y="1572"/>
                  </a:cubicBezTo>
                  <a:lnTo>
                    <a:pt x="212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7" name="Google Shape;2237;p22"/>
          <p:cNvGrpSpPr/>
          <p:nvPr/>
        </p:nvGrpSpPr>
        <p:grpSpPr>
          <a:xfrm rot="10800000">
            <a:off x="-769906" y="-136639"/>
            <a:ext cx="10248151" cy="5426914"/>
            <a:chOff x="-496775" y="0"/>
            <a:chExt cx="9640782" cy="5105282"/>
          </a:xfrm>
        </p:grpSpPr>
        <p:sp>
          <p:nvSpPr>
            <p:cNvPr id="2238" name="Google Shape;2238;p22"/>
            <p:cNvSpPr/>
            <p:nvPr/>
          </p:nvSpPr>
          <p:spPr>
            <a:xfrm>
              <a:off x="-496775" y="0"/>
              <a:ext cx="9640782" cy="4116582"/>
            </a:xfrm>
            <a:custGeom>
              <a:avLst/>
              <a:gdLst/>
              <a:ahLst/>
              <a:cxnLst/>
              <a:rect l="l" t="t" r="r" b="b"/>
              <a:pathLst>
                <a:path w="158938" h="67866" extrusionOk="0">
                  <a:moveTo>
                    <a:pt x="62306" y="7430"/>
                  </a:moveTo>
                  <a:cubicBezTo>
                    <a:pt x="62627" y="7430"/>
                    <a:pt x="62877" y="7680"/>
                    <a:pt x="62877" y="8013"/>
                  </a:cubicBezTo>
                  <a:cubicBezTo>
                    <a:pt x="62877" y="8334"/>
                    <a:pt x="62627" y="8596"/>
                    <a:pt x="62306" y="8596"/>
                  </a:cubicBezTo>
                  <a:cubicBezTo>
                    <a:pt x="61973" y="8596"/>
                    <a:pt x="61723" y="8334"/>
                    <a:pt x="61723" y="8013"/>
                  </a:cubicBezTo>
                  <a:cubicBezTo>
                    <a:pt x="61723" y="7680"/>
                    <a:pt x="61984" y="7430"/>
                    <a:pt x="62306" y="7430"/>
                  </a:cubicBezTo>
                  <a:close/>
                  <a:moveTo>
                    <a:pt x="64247" y="9346"/>
                  </a:moveTo>
                  <a:cubicBezTo>
                    <a:pt x="64568" y="9346"/>
                    <a:pt x="64830" y="9608"/>
                    <a:pt x="64830" y="9930"/>
                  </a:cubicBezTo>
                  <a:cubicBezTo>
                    <a:pt x="64830" y="10263"/>
                    <a:pt x="64580" y="10513"/>
                    <a:pt x="64247" y="10513"/>
                  </a:cubicBezTo>
                  <a:cubicBezTo>
                    <a:pt x="63925" y="10513"/>
                    <a:pt x="63675" y="10263"/>
                    <a:pt x="63675" y="9930"/>
                  </a:cubicBezTo>
                  <a:cubicBezTo>
                    <a:pt x="63675" y="9608"/>
                    <a:pt x="63937" y="9346"/>
                    <a:pt x="64247" y="9346"/>
                  </a:cubicBezTo>
                  <a:close/>
                  <a:moveTo>
                    <a:pt x="149079" y="226"/>
                  </a:moveTo>
                  <a:lnTo>
                    <a:pt x="149079" y="17550"/>
                  </a:lnTo>
                  <a:lnTo>
                    <a:pt x="112741" y="17550"/>
                  </a:lnTo>
                  <a:lnTo>
                    <a:pt x="104466" y="9216"/>
                  </a:lnTo>
                  <a:lnTo>
                    <a:pt x="77677" y="9216"/>
                  </a:lnTo>
                  <a:lnTo>
                    <a:pt x="74891" y="12013"/>
                  </a:lnTo>
                  <a:lnTo>
                    <a:pt x="61306" y="12013"/>
                  </a:lnTo>
                  <a:lnTo>
                    <a:pt x="59341" y="10037"/>
                  </a:lnTo>
                  <a:lnTo>
                    <a:pt x="63461" y="10037"/>
                  </a:lnTo>
                  <a:cubicBezTo>
                    <a:pt x="63520" y="10418"/>
                    <a:pt x="63854" y="10716"/>
                    <a:pt x="64247" y="10716"/>
                  </a:cubicBezTo>
                  <a:cubicBezTo>
                    <a:pt x="64699" y="10716"/>
                    <a:pt x="65056" y="10359"/>
                    <a:pt x="65056" y="9918"/>
                  </a:cubicBezTo>
                  <a:cubicBezTo>
                    <a:pt x="65056" y="9466"/>
                    <a:pt x="64699" y="9108"/>
                    <a:pt x="64247" y="9108"/>
                  </a:cubicBezTo>
                  <a:cubicBezTo>
                    <a:pt x="63830" y="9108"/>
                    <a:pt x="63508" y="9406"/>
                    <a:pt x="63461" y="9811"/>
                  </a:cubicBezTo>
                  <a:lnTo>
                    <a:pt x="59115" y="9811"/>
                  </a:lnTo>
                  <a:lnTo>
                    <a:pt x="57436" y="8108"/>
                  </a:lnTo>
                  <a:lnTo>
                    <a:pt x="61508" y="8108"/>
                  </a:lnTo>
                  <a:cubicBezTo>
                    <a:pt x="61556" y="8513"/>
                    <a:pt x="61901" y="8811"/>
                    <a:pt x="62306" y="8811"/>
                  </a:cubicBezTo>
                  <a:cubicBezTo>
                    <a:pt x="62746" y="8811"/>
                    <a:pt x="63104" y="8454"/>
                    <a:pt x="63104" y="8013"/>
                  </a:cubicBezTo>
                  <a:cubicBezTo>
                    <a:pt x="63104" y="7561"/>
                    <a:pt x="62746" y="7203"/>
                    <a:pt x="62306" y="7203"/>
                  </a:cubicBezTo>
                  <a:cubicBezTo>
                    <a:pt x="61901" y="7203"/>
                    <a:pt x="61568" y="7501"/>
                    <a:pt x="61508" y="7894"/>
                  </a:cubicBezTo>
                  <a:lnTo>
                    <a:pt x="57210" y="7894"/>
                  </a:lnTo>
                  <a:lnTo>
                    <a:pt x="49590" y="226"/>
                  </a:lnTo>
                  <a:close/>
                  <a:moveTo>
                    <a:pt x="149067" y="17848"/>
                  </a:moveTo>
                  <a:lnTo>
                    <a:pt x="149067" y="19467"/>
                  </a:lnTo>
                  <a:lnTo>
                    <a:pt x="114646" y="19467"/>
                  </a:lnTo>
                  <a:lnTo>
                    <a:pt x="113038" y="17848"/>
                  </a:lnTo>
                  <a:close/>
                  <a:moveTo>
                    <a:pt x="132208" y="26396"/>
                  </a:moveTo>
                  <a:cubicBezTo>
                    <a:pt x="133803" y="26396"/>
                    <a:pt x="135267" y="26932"/>
                    <a:pt x="136458" y="27837"/>
                  </a:cubicBezTo>
                  <a:lnTo>
                    <a:pt x="127921" y="27837"/>
                  </a:lnTo>
                  <a:cubicBezTo>
                    <a:pt x="129112" y="26932"/>
                    <a:pt x="130600" y="26396"/>
                    <a:pt x="132208" y="26396"/>
                  </a:cubicBezTo>
                  <a:close/>
                  <a:moveTo>
                    <a:pt x="61830" y="26360"/>
                  </a:moveTo>
                  <a:lnTo>
                    <a:pt x="59044" y="29158"/>
                  </a:lnTo>
                  <a:lnTo>
                    <a:pt x="45661" y="29158"/>
                  </a:lnTo>
                  <a:lnTo>
                    <a:pt x="48459" y="26360"/>
                  </a:lnTo>
                  <a:close/>
                  <a:moveTo>
                    <a:pt x="113181" y="31456"/>
                  </a:moveTo>
                  <a:cubicBezTo>
                    <a:pt x="113336" y="31456"/>
                    <a:pt x="113443" y="31552"/>
                    <a:pt x="113443" y="31706"/>
                  </a:cubicBezTo>
                  <a:cubicBezTo>
                    <a:pt x="113443" y="31837"/>
                    <a:pt x="113324" y="31956"/>
                    <a:pt x="113181" y="31956"/>
                  </a:cubicBezTo>
                  <a:cubicBezTo>
                    <a:pt x="113050" y="31956"/>
                    <a:pt x="112931" y="31837"/>
                    <a:pt x="112931" y="31706"/>
                  </a:cubicBezTo>
                  <a:cubicBezTo>
                    <a:pt x="112931" y="31575"/>
                    <a:pt x="113050" y="31456"/>
                    <a:pt x="113181" y="31456"/>
                  </a:cubicBezTo>
                  <a:close/>
                  <a:moveTo>
                    <a:pt x="113181" y="33207"/>
                  </a:moveTo>
                  <a:cubicBezTo>
                    <a:pt x="113265" y="33207"/>
                    <a:pt x="113336" y="33242"/>
                    <a:pt x="113372" y="33302"/>
                  </a:cubicBezTo>
                  <a:cubicBezTo>
                    <a:pt x="113419" y="33338"/>
                    <a:pt x="113431" y="33397"/>
                    <a:pt x="113431" y="33457"/>
                  </a:cubicBezTo>
                  <a:cubicBezTo>
                    <a:pt x="113443" y="33588"/>
                    <a:pt x="113324" y="33719"/>
                    <a:pt x="113181" y="33719"/>
                  </a:cubicBezTo>
                  <a:cubicBezTo>
                    <a:pt x="113050" y="33719"/>
                    <a:pt x="112931" y="33588"/>
                    <a:pt x="112931" y="33457"/>
                  </a:cubicBezTo>
                  <a:cubicBezTo>
                    <a:pt x="112931" y="33326"/>
                    <a:pt x="113050" y="33207"/>
                    <a:pt x="113181" y="33207"/>
                  </a:cubicBezTo>
                  <a:close/>
                  <a:moveTo>
                    <a:pt x="62020" y="31659"/>
                  </a:moveTo>
                  <a:lnTo>
                    <a:pt x="59341" y="34338"/>
                  </a:lnTo>
                  <a:cubicBezTo>
                    <a:pt x="59329" y="34326"/>
                    <a:pt x="59306" y="34326"/>
                    <a:pt x="59282" y="34326"/>
                  </a:cubicBezTo>
                  <a:lnTo>
                    <a:pt x="31350" y="34326"/>
                  </a:lnTo>
                  <a:lnTo>
                    <a:pt x="28683" y="31659"/>
                  </a:lnTo>
                  <a:close/>
                  <a:moveTo>
                    <a:pt x="113181" y="34969"/>
                  </a:moveTo>
                  <a:cubicBezTo>
                    <a:pt x="113336" y="34969"/>
                    <a:pt x="113443" y="35064"/>
                    <a:pt x="113443" y="35219"/>
                  </a:cubicBezTo>
                  <a:cubicBezTo>
                    <a:pt x="113443" y="35350"/>
                    <a:pt x="113324" y="35469"/>
                    <a:pt x="113181" y="35469"/>
                  </a:cubicBezTo>
                  <a:cubicBezTo>
                    <a:pt x="113050" y="35469"/>
                    <a:pt x="112931" y="35350"/>
                    <a:pt x="112931" y="35219"/>
                  </a:cubicBezTo>
                  <a:cubicBezTo>
                    <a:pt x="112931" y="35088"/>
                    <a:pt x="113050" y="34969"/>
                    <a:pt x="113181" y="34969"/>
                  </a:cubicBezTo>
                  <a:close/>
                  <a:moveTo>
                    <a:pt x="93679" y="31659"/>
                  </a:moveTo>
                  <a:lnTo>
                    <a:pt x="97989" y="36005"/>
                  </a:lnTo>
                  <a:lnTo>
                    <a:pt x="74426" y="36005"/>
                  </a:lnTo>
                  <a:lnTo>
                    <a:pt x="70081" y="31659"/>
                  </a:lnTo>
                  <a:close/>
                  <a:moveTo>
                    <a:pt x="136815" y="28135"/>
                  </a:moveTo>
                  <a:cubicBezTo>
                    <a:pt x="138304" y="29420"/>
                    <a:pt x="139256" y="31349"/>
                    <a:pt x="139268" y="33469"/>
                  </a:cubicBezTo>
                  <a:cubicBezTo>
                    <a:pt x="139280" y="37374"/>
                    <a:pt x="136089" y="40565"/>
                    <a:pt x="132196" y="40565"/>
                  </a:cubicBezTo>
                  <a:cubicBezTo>
                    <a:pt x="128886" y="40565"/>
                    <a:pt x="126100" y="38302"/>
                    <a:pt x="125326" y="35231"/>
                  </a:cubicBezTo>
                  <a:lnTo>
                    <a:pt x="125326" y="35219"/>
                  </a:lnTo>
                  <a:cubicBezTo>
                    <a:pt x="125326" y="35183"/>
                    <a:pt x="125314" y="35159"/>
                    <a:pt x="125302" y="35135"/>
                  </a:cubicBezTo>
                  <a:cubicBezTo>
                    <a:pt x="125171" y="34600"/>
                    <a:pt x="125111" y="34052"/>
                    <a:pt x="125111" y="33469"/>
                  </a:cubicBezTo>
                  <a:cubicBezTo>
                    <a:pt x="125111" y="31349"/>
                    <a:pt x="126064" y="29420"/>
                    <a:pt x="127552" y="28135"/>
                  </a:cubicBezTo>
                  <a:close/>
                  <a:moveTo>
                    <a:pt x="87511" y="17848"/>
                  </a:moveTo>
                  <a:lnTo>
                    <a:pt x="112634" y="42970"/>
                  </a:lnTo>
                  <a:lnTo>
                    <a:pt x="105311" y="42970"/>
                  </a:lnTo>
                  <a:lnTo>
                    <a:pt x="93834" y="31409"/>
                  </a:lnTo>
                  <a:cubicBezTo>
                    <a:pt x="93810" y="31373"/>
                    <a:pt x="93774" y="31361"/>
                    <a:pt x="93727" y="31361"/>
                  </a:cubicBezTo>
                  <a:lnTo>
                    <a:pt x="60234" y="31361"/>
                  </a:lnTo>
                  <a:lnTo>
                    <a:pt x="66259" y="25337"/>
                  </a:lnTo>
                  <a:lnTo>
                    <a:pt x="76891" y="25337"/>
                  </a:lnTo>
                  <a:cubicBezTo>
                    <a:pt x="76927" y="25337"/>
                    <a:pt x="76963" y="25325"/>
                    <a:pt x="76986" y="25289"/>
                  </a:cubicBezTo>
                  <a:lnTo>
                    <a:pt x="84428" y="17848"/>
                  </a:lnTo>
                  <a:close/>
                  <a:moveTo>
                    <a:pt x="120420" y="46946"/>
                  </a:moveTo>
                  <a:cubicBezTo>
                    <a:pt x="120599" y="46946"/>
                    <a:pt x="120730" y="47089"/>
                    <a:pt x="120730" y="47256"/>
                  </a:cubicBezTo>
                  <a:cubicBezTo>
                    <a:pt x="120730" y="47423"/>
                    <a:pt x="120587" y="47565"/>
                    <a:pt x="120420" y="47565"/>
                  </a:cubicBezTo>
                  <a:cubicBezTo>
                    <a:pt x="120254" y="47565"/>
                    <a:pt x="120111" y="47423"/>
                    <a:pt x="120111" y="47256"/>
                  </a:cubicBezTo>
                  <a:cubicBezTo>
                    <a:pt x="120111" y="47089"/>
                    <a:pt x="120242" y="46946"/>
                    <a:pt x="120420" y="46946"/>
                  </a:cubicBezTo>
                  <a:close/>
                  <a:moveTo>
                    <a:pt x="64937" y="31659"/>
                  </a:moveTo>
                  <a:lnTo>
                    <a:pt x="53210" y="43386"/>
                  </a:lnTo>
                  <a:lnTo>
                    <a:pt x="46078" y="43386"/>
                  </a:lnTo>
                  <a:cubicBezTo>
                    <a:pt x="46030" y="43386"/>
                    <a:pt x="46006" y="43398"/>
                    <a:pt x="45971" y="43434"/>
                  </a:cubicBezTo>
                  <a:lnTo>
                    <a:pt x="40970" y="48435"/>
                  </a:lnTo>
                  <a:lnTo>
                    <a:pt x="36588" y="48435"/>
                  </a:lnTo>
                  <a:lnTo>
                    <a:pt x="44816" y="40207"/>
                  </a:lnTo>
                  <a:lnTo>
                    <a:pt x="53829" y="40207"/>
                  </a:lnTo>
                  <a:cubicBezTo>
                    <a:pt x="53876" y="40207"/>
                    <a:pt x="53912" y="40184"/>
                    <a:pt x="53936" y="40160"/>
                  </a:cubicBezTo>
                  <a:lnTo>
                    <a:pt x="62437" y="31659"/>
                  </a:lnTo>
                  <a:close/>
                  <a:moveTo>
                    <a:pt x="87845" y="43684"/>
                  </a:moveTo>
                  <a:lnTo>
                    <a:pt x="92584" y="48435"/>
                  </a:lnTo>
                  <a:lnTo>
                    <a:pt x="41387" y="48435"/>
                  </a:lnTo>
                  <a:lnTo>
                    <a:pt x="46137" y="43684"/>
                  </a:lnTo>
                  <a:close/>
                  <a:moveTo>
                    <a:pt x="120420" y="48589"/>
                  </a:moveTo>
                  <a:cubicBezTo>
                    <a:pt x="120599" y="48589"/>
                    <a:pt x="120730" y="48744"/>
                    <a:pt x="120730" y="48911"/>
                  </a:cubicBezTo>
                  <a:cubicBezTo>
                    <a:pt x="120730" y="49078"/>
                    <a:pt x="120587" y="49220"/>
                    <a:pt x="120420" y="49220"/>
                  </a:cubicBezTo>
                  <a:cubicBezTo>
                    <a:pt x="120254" y="49220"/>
                    <a:pt x="120111" y="49078"/>
                    <a:pt x="120111" y="48911"/>
                  </a:cubicBezTo>
                  <a:cubicBezTo>
                    <a:pt x="120111" y="48744"/>
                    <a:pt x="120242" y="48589"/>
                    <a:pt x="120420" y="48589"/>
                  </a:cubicBezTo>
                  <a:close/>
                  <a:moveTo>
                    <a:pt x="127802" y="54162"/>
                  </a:moveTo>
                  <a:lnTo>
                    <a:pt x="127231" y="54733"/>
                  </a:lnTo>
                  <a:lnTo>
                    <a:pt x="127231" y="54162"/>
                  </a:lnTo>
                  <a:close/>
                  <a:moveTo>
                    <a:pt x="126897" y="53245"/>
                  </a:moveTo>
                  <a:cubicBezTo>
                    <a:pt x="126921" y="53245"/>
                    <a:pt x="126933" y="53269"/>
                    <a:pt x="126933" y="53280"/>
                  </a:cubicBezTo>
                  <a:lnTo>
                    <a:pt x="126933" y="54757"/>
                  </a:lnTo>
                  <a:cubicBezTo>
                    <a:pt x="126933" y="54781"/>
                    <a:pt x="126909" y="54804"/>
                    <a:pt x="126897" y="54804"/>
                  </a:cubicBezTo>
                  <a:lnTo>
                    <a:pt x="125207" y="54804"/>
                  </a:lnTo>
                  <a:cubicBezTo>
                    <a:pt x="125183" y="54804"/>
                    <a:pt x="125171" y="54769"/>
                    <a:pt x="125171" y="54757"/>
                  </a:cubicBezTo>
                  <a:lnTo>
                    <a:pt x="125171" y="53280"/>
                  </a:lnTo>
                  <a:cubicBezTo>
                    <a:pt x="125171" y="53257"/>
                    <a:pt x="125195" y="53245"/>
                    <a:pt x="125207" y="53245"/>
                  </a:cubicBezTo>
                  <a:close/>
                  <a:moveTo>
                    <a:pt x="80356" y="52626"/>
                  </a:moveTo>
                  <a:lnTo>
                    <a:pt x="82642" y="54935"/>
                  </a:lnTo>
                  <a:lnTo>
                    <a:pt x="62818" y="54935"/>
                  </a:lnTo>
                  <a:lnTo>
                    <a:pt x="60520" y="52626"/>
                  </a:lnTo>
                  <a:close/>
                  <a:moveTo>
                    <a:pt x="126147" y="55816"/>
                  </a:moveTo>
                  <a:lnTo>
                    <a:pt x="125159" y="56793"/>
                  </a:lnTo>
                  <a:lnTo>
                    <a:pt x="125159" y="55864"/>
                  </a:lnTo>
                  <a:lnTo>
                    <a:pt x="125171" y="55864"/>
                  </a:lnTo>
                  <a:cubicBezTo>
                    <a:pt x="125171" y="55828"/>
                    <a:pt x="125195" y="55816"/>
                    <a:pt x="125207" y="55816"/>
                  </a:cubicBezTo>
                  <a:close/>
                  <a:moveTo>
                    <a:pt x="126897" y="55816"/>
                  </a:moveTo>
                  <a:cubicBezTo>
                    <a:pt x="126921" y="55816"/>
                    <a:pt x="126933" y="55840"/>
                    <a:pt x="126933" y="55864"/>
                  </a:cubicBezTo>
                  <a:lnTo>
                    <a:pt x="126933" y="57329"/>
                  </a:lnTo>
                  <a:cubicBezTo>
                    <a:pt x="126933" y="57364"/>
                    <a:pt x="126909" y="57376"/>
                    <a:pt x="126897" y="57376"/>
                  </a:cubicBezTo>
                  <a:lnTo>
                    <a:pt x="125207" y="57376"/>
                  </a:lnTo>
                  <a:cubicBezTo>
                    <a:pt x="125183" y="57376"/>
                    <a:pt x="125171" y="57352"/>
                    <a:pt x="125171" y="57329"/>
                  </a:cubicBezTo>
                  <a:lnTo>
                    <a:pt x="125171" y="57210"/>
                  </a:lnTo>
                  <a:lnTo>
                    <a:pt x="126564" y="55816"/>
                  </a:lnTo>
                  <a:close/>
                  <a:moveTo>
                    <a:pt x="117849" y="45744"/>
                  </a:moveTo>
                  <a:lnTo>
                    <a:pt x="109990" y="53602"/>
                  </a:lnTo>
                  <a:cubicBezTo>
                    <a:pt x="109955" y="53626"/>
                    <a:pt x="109943" y="53661"/>
                    <a:pt x="109943" y="53697"/>
                  </a:cubicBezTo>
                  <a:lnTo>
                    <a:pt x="109943" y="58019"/>
                  </a:lnTo>
                  <a:lnTo>
                    <a:pt x="105168" y="58019"/>
                  </a:lnTo>
                  <a:cubicBezTo>
                    <a:pt x="105121" y="58019"/>
                    <a:pt x="105085" y="58031"/>
                    <a:pt x="105061" y="58067"/>
                  </a:cubicBezTo>
                  <a:lnTo>
                    <a:pt x="103156" y="59972"/>
                  </a:lnTo>
                  <a:cubicBezTo>
                    <a:pt x="103144" y="59972"/>
                    <a:pt x="103121" y="59948"/>
                    <a:pt x="103109" y="59948"/>
                  </a:cubicBezTo>
                  <a:lnTo>
                    <a:pt x="97798" y="59948"/>
                  </a:lnTo>
                  <a:lnTo>
                    <a:pt x="86571" y="48732"/>
                  </a:lnTo>
                  <a:lnTo>
                    <a:pt x="98322" y="48732"/>
                  </a:lnTo>
                  <a:lnTo>
                    <a:pt x="99394" y="49816"/>
                  </a:lnTo>
                  <a:cubicBezTo>
                    <a:pt x="99418" y="49851"/>
                    <a:pt x="99453" y="49863"/>
                    <a:pt x="99489" y="49863"/>
                  </a:cubicBezTo>
                  <a:lnTo>
                    <a:pt x="109514" y="49863"/>
                  </a:lnTo>
                  <a:cubicBezTo>
                    <a:pt x="109550" y="49863"/>
                    <a:pt x="109598" y="49851"/>
                    <a:pt x="109609" y="49816"/>
                  </a:cubicBezTo>
                  <a:lnTo>
                    <a:pt x="113658" y="45744"/>
                  </a:lnTo>
                  <a:close/>
                  <a:moveTo>
                    <a:pt x="113229" y="59698"/>
                  </a:moveTo>
                  <a:cubicBezTo>
                    <a:pt x="113348" y="59698"/>
                    <a:pt x="113455" y="59805"/>
                    <a:pt x="113455" y="59924"/>
                  </a:cubicBezTo>
                  <a:cubicBezTo>
                    <a:pt x="113455" y="60043"/>
                    <a:pt x="113348" y="60150"/>
                    <a:pt x="113229" y="60150"/>
                  </a:cubicBezTo>
                  <a:cubicBezTo>
                    <a:pt x="113110" y="60150"/>
                    <a:pt x="113003" y="60043"/>
                    <a:pt x="113003" y="59924"/>
                  </a:cubicBezTo>
                  <a:cubicBezTo>
                    <a:pt x="113003" y="59805"/>
                    <a:pt x="113110" y="59698"/>
                    <a:pt x="113229" y="59698"/>
                  </a:cubicBezTo>
                  <a:close/>
                  <a:moveTo>
                    <a:pt x="99453" y="61782"/>
                  </a:moveTo>
                  <a:cubicBezTo>
                    <a:pt x="99572" y="61782"/>
                    <a:pt x="99668" y="61889"/>
                    <a:pt x="99668" y="62008"/>
                  </a:cubicBezTo>
                  <a:cubicBezTo>
                    <a:pt x="99668" y="62127"/>
                    <a:pt x="99572" y="62234"/>
                    <a:pt x="99453" y="62234"/>
                  </a:cubicBezTo>
                  <a:cubicBezTo>
                    <a:pt x="99334" y="62234"/>
                    <a:pt x="99227" y="62127"/>
                    <a:pt x="99227" y="62008"/>
                  </a:cubicBezTo>
                  <a:cubicBezTo>
                    <a:pt x="99227" y="61889"/>
                    <a:pt x="99334" y="61782"/>
                    <a:pt x="99453" y="61782"/>
                  </a:cubicBezTo>
                  <a:close/>
                  <a:moveTo>
                    <a:pt x="94108" y="61246"/>
                  </a:moveTo>
                  <a:cubicBezTo>
                    <a:pt x="94250" y="61246"/>
                    <a:pt x="94405" y="61305"/>
                    <a:pt x="94512" y="61424"/>
                  </a:cubicBezTo>
                  <a:cubicBezTo>
                    <a:pt x="94727" y="61651"/>
                    <a:pt x="94727" y="62008"/>
                    <a:pt x="94512" y="62222"/>
                  </a:cubicBezTo>
                  <a:cubicBezTo>
                    <a:pt x="94399" y="62335"/>
                    <a:pt x="94253" y="62392"/>
                    <a:pt x="94108" y="62392"/>
                  </a:cubicBezTo>
                  <a:cubicBezTo>
                    <a:pt x="93962" y="62392"/>
                    <a:pt x="93816" y="62335"/>
                    <a:pt x="93703" y="62222"/>
                  </a:cubicBezTo>
                  <a:cubicBezTo>
                    <a:pt x="93476" y="61996"/>
                    <a:pt x="93476" y="61651"/>
                    <a:pt x="93715" y="61412"/>
                  </a:cubicBezTo>
                  <a:cubicBezTo>
                    <a:pt x="93810" y="61305"/>
                    <a:pt x="93953" y="61246"/>
                    <a:pt x="94108" y="61246"/>
                  </a:cubicBezTo>
                  <a:close/>
                  <a:moveTo>
                    <a:pt x="88357" y="64032"/>
                  </a:moveTo>
                  <a:cubicBezTo>
                    <a:pt x="88476" y="64032"/>
                    <a:pt x="88583" y="64139"/>
                    <a:pt x="88583" y="64258"/>
                  </a:cubicBezTo>
                  <a:cubicBezTo>
                    <a:pt x="88583" y="64377"/>
                    <a:pt x="88476" y="64472"/>
                    <a:pt x="88357" y="64472"/>
                  </a:cubicBezTo>
                  <a:cubicBezTo>
                    <a:pt x="88238" y="64472"/>
                    <a:pt x="88142" y="64377"/>
                    <a:pt x="88142" y="64258"/>
                  </a:cubicBezTo>
                  <a:cubicBezTo>
                    <a:pt x="88142" y="64139"/>
                    <a:pt x="88238" y="64032"/>
                    <a:pt x="88357" y="64032"/>
                  </a:cubicBezTo>
                  <a:close/>
                  <a:moveTo>
                    <a:pt x="57555" y="52626"/>
                  </a:moveTo>
                  <a:lnTo>
                    <a:pt x="71093" y="66175"/>
                  </a:lnTo>
                  <a:lnTo>
                    <a:pt x="69878" y="66175"/>
                  </a:lnTo>
                  <a:lnTo>
                    <a:pt x="56329" y="52626"/>
                  </a:lnTo>
                  <a:close/>
                  <a:moveTo>
                    <a:pt x="98267" y="65394"/>
                  </a:moveTo>
                  <a:cubicBezTo>
                    <a:pt x="98410" y="65394"/>
                    <a:pt x="98550" y="65444"/>
                    <a:pt x="98656" y="65544"/>
                  </a:cubicBezTo>
                  <a:cubicBezTo>
                    <a:pt x="98763" y="65651"/>
                    <a:pt x="98822" y="65794"/>
                    <a:pt x="98822" y="65949"/>
                  </a:cubicBezTo>
                  <a:cubicBezTo>
                    <a:pt x="98822" y="66092"/>
                    <a:pt x="98763" y="66246"/>
                    <a:pt x="98656" y="66354"/>
                  </a:cubicBezTo>
                  <a:cubicBezTo>
                    <a:pt x="98538" y="66465"/>
                    <a:pt x="98397" y="66522"/>
                    <a:pt x="98256" y="66522"/>
                  </a:cubicBezTo>
                  <a:cubicBezTo>
                    <a:pt x="98112" y="66522"/>
                    <a:pt x="97967" y="66462"/>
                    <a:pt x="97846" y="66342"/>
                  </a:cubicBezTo>
                  <a:cubicBezTo>
                    <a:pt x="97727" y="66234"/>
                    <a:pt x="97679" y="66115"/>
                    <a:pt x="97679" y="65949"/>
                  </a:cubicBezTo>
                  <a:cubicBezTo>
                    <a:pt x="97679" y="65818"/>
                    <a:pt x="97739" y="65663"/>
                    <a:pt x="97858" y="65556"/>
                  </a:cubicBezTo>
                  <a:cubicBezTo>
                    <a:pt x="97973" y="65447"/>
                    <a:pt x="98121" y="65394"/>
                    <a:pt x="98267" y="65394"/>
                  </a:cubicBezTo>
                  <a:close/>
                  <a:moveTo>
                    <a:pt x="61091" y="66115"/>
                  </a:moveTo>
                  <a:cubicBezTo>
                    <a:pt x="61211" y="66115"/>
                    <a:pt x="61318" y="66223"/>
                    <a:pt x="61318" y="66342"/>
                  </a:cubicBezTo>
                  <a:cubicBezTo>
                    <a:pt x="61318" y="66461"/>
                    <a:pt x="61211" y="66556"/>
                    <a:pt x="61091" y="66556"/>
                  </a:cubicBezTo>
                  <a:cubicBezTo>
                    <a:pt x="60972" y="66556"/>
                    <a:pt x="60877" y="66461"/>
                    <a:pt x="60877" y="66342"/>
                  </a:cubicBezTo>
                  <a:cubicBezTo>
                    <a:pt x="60877" y="66223"/>
                    <a:pt x="60972" y="66115"/>
                    <a:pt x="61091" y="66115"/>
                  </a:cubicBezTo>
                  <a:close/>
                  <a:moveTo>
                    <a:pt x="71390" y="66473"/>
                  </a:moveTo>
                  <a:lnTo>
                    <a:pt x="72498" y="67568"/>
                  </a:lnTo>
                  <a:lnTo>
                    <a:pt x="71259" y="67568"/>
                  </a:lnTo>
                  <a:cubicBezTo>
                    <a:pt x="71259" y="67556"/>
                    <a:pt x="71248" y="67544"/>
                    <a:pt x="71236" y="67532"/>
                  </a:cubicBezTo>
                  <a:lnTo>
                    <a:pt x="70176" y="66473"/>
                  </a:lnTo>
                  <a:close/>
                  <a:moveTo>
                    <a:pt x="49030" y="0"/>
                  </a:moveTo>
                  <a:lnTo>
                    <a:pt x="61199" y="12240"/>
                  </a:lnTo>
                  <a:lnTo>
                    <a:pt x="74962" y="12240"/>
                  </a:lnTo>
                  <a:lnTo>
                    <a:pt x="77748" y="9442"/>
                  </a:lnTo>
                  <a:lnTo>
                    <a:pt x="104359" y="9442"/>
                  </a:lnTo>
                  <a:lnTo>
                    <a:pt x="112407" y="17550"/>
                  </a:lnTo>
                  <a:lnTo>
                    <a:pt x="70616" y="17550"/>
                  </a:lnTo>
                  <a:cubicBezTo>
                    <a:pt x="70581" y="17550"/>
                    <a:pt x="70545" y="17562"/>
                    <a:pt x="70509" y="17598"/>
                  </a:cubicBezTo>
                  <a:lnTo>
                    <a:pt x="62104" y="26063"/>
                  </a:lnTo>
                  <a:lnTo>
                    <a:pt x="53531" y="26063"/>
                  </a:lnTo>
                  <a:lnTo>
                    <a:pt x="65794" y="13799"/>
                  </a:lnTo>
                  <a:cubicBezTo>
                    <a:pt x="65854" y="13740"/>
                    <a:pt x="65854" y="13657"/>
                    <a:pt x="65794" y="13597"/>
                  </a:cubicBezTo>
                  <a:cubicBezTo>
                    <a:pt x="65765" y="13567"/>
                    <a:pt x="65729" y="13552"/>
                    <a:pt x="65693" y="13552"/>
                  </a:cubicBezTo>
                  <a:cubicBezTo>
                    <a:pt x="65658" y="13552"/>
                    <a:pt x="65622" y="13567"/>
                    <a:pt x="65592" y="13597"/>
                  </a:cubicBezTo>
                  <a:lnTo>
                    <a:pt x="53114" y="26063"/>
                  </a:lnTo>
                  <a:lnTo>
                    <a:pt x="51078" y="26063"/>
                  </a:lnTo>
                  <a:lnTo>
                    <a:pt x="63342" y="13799"/>
                  </a:lnTo>
                  <a:cubicBezTo>
                    <a:pt x="63401" y="13740"/>
                    <a:pt x="63401" y="13657"/>
                    <a:pt x="63342" y="13597"/>
                  </a:cubicBezTo>
                  <a:cubicBezTo>
                    <a:pt x="63312" y="13567"/>
                    <a:pt x="63276" y="13552"/>
                    <a:pt x="63241" y="13552"/>
                  </a:cubicBezTo>
                  <a:cubicBezTo>
                    <a:pt x="63205" y="13552"/>
                    <a:pt x="63169" y="13567"/>
                    <a:pt x="63139" y="13597"/>
                  </a:cubicBezTo>
                  <a:lnTo>
                    <a:pt x="50662" y="26063"/>
                  </a:lnTo>
                  <a:lnTo>
                    <a:pt x="48399" y="26063"/>
                  </a:lnTo>
                  <a:cubicBezTo>
                    <a:pt x="48352" y="26063"/>
                    <a:pt x="48328" y="26075"/>
                    <a:pt x="48292" y="26110"/>
                  </a:cubicBezTo>
                  <a:lnTo>
                    <a:pt x="45244" y="29158"/>
                  </a:lnTo>
                  <a:lnTo>
                    <a:pt x="30945" y="29158"/>
                  </a:lnTo>
                  <a:lnTo>
                    <a:pt x="27849" y="26039"/>
                  </a:lnTo>
                  <a:cubicBezTo>
                    <a:pt x="27814" y="26003"/>
                    <a:pt x="27790" y="25991"/>
                    <a:pt x="27742" y="25991"/>
                  </a:cubicBezTo>
                  <a:lnTo>
                    <a:pt x="17360" y="25991"/>
                  </a:lnTo>
                  <a:cubicBezTo>
                    <a:pt x="17265" y="25991"/>
                    <a:pt x="17205" y="26051"/>
                    <a:pt x="17205" y="26134"/>
                  </a:cubicBezTo>
                  <a:cubicBezTo>
                    <a:pt x="17205" y="26230"/>
                    <a:pt x="17265" y="26289"/>
                    <a:pt x="17360" y="26289"/>
                  </a:cubicBezTo>
                  <a:lnTo>
                    <a:pt x="27683" y="26289"/>
                  </a:lnTo>
                  <a:lnTo>
                    <a:pt x="30778" y="29408"/>
                  </a:lnTo>
                  <a:cubicBezTo>
                    <a:pt x="30814" y="29444"/>
                    <a:pt x="30838" y="29456"/>
                    <a:pt x="30885" y="29456"/>
                  </a:cubicBezTo>
                  <a:lnTo>
                    <a:pt x="59115" y="29456"/>
                  </a:lnTo>
                  <a:cubicBezTo>
                    <a:pt x="59163" y="29456"/>
                    <a:pt x="59186" y="29432"/>
                    <a:pt x="59222" y="29408"/>
                  </a:cubicBezTo>
                  <a:lnTo>
                    <a:pt x="70688" y="17848"/>
                  </a:lnTo>
                  <a:lnTo>
                    <a:pt x="84011" y="17848"/>
                  </a:lnTo>
                  <a:lnTo>
                    <a:pt x="76832" y="25039"/>
                  </a:lnTo>
                  <a:lnTo>
                    <a:pt x="66199" y="25039"/>
                  </a:lnTo>
                  <a:cubicBezTo>
                    <a:pt x="66152" y="25039"/>
                    <a:pt x="66128" y="25051"/>
                    <a:pt x="66092" y="25087"/>
                  </a:cubicBezTo>
                  <a:lnTo>
                    <a:pt x="59818" y="31361"/>
                  </a:lnTo>
                  <a:lnTo>
                    <a:pt x="13466" y="31361"/>
                  </a:lnTo>
                  <a:cubicBezTo>
                    <a:pt x="13383" y="31361"/>
                    <a:pt x="13324" y="31421"/>
                    <a:pt x="13324" y="31516"/>
                  </a:cubicBezTo>
                  <a:cubicBezTo>
                    <a:pt x="13324" y="31599"/>
                    <a:pt x="13383" y="31659"/>
                    <a:pt x="13466" y="31659"/>
                  </a:cubicBezTo>
                  <a:lnTo>
                    <a:pt x="28266" y="31659"/>
                  </a:lnTo>
                  <a:lnTo>
                    <a:pt x="31183" y="34576"/>
                  </a:lnTo>
                  <a:cubicBezTo>
                    <a:pt x="31207" y="34612"/>
                    <a:pt x="31243" y="34623"/>
                    <a:pt x="31290" y="34623"/>
                  </a:cubicBezTo>
                  <a:lnTo>
                    <a:pt x="59056" y="34623"/>
                  </a:lnTo>
                  <a:lnTo>
                    <a:pt x="53769" y="39910"/>
                  </a:lnTo>
                  <a:lnTo>
                    <a:pt x="44756" y="39910"/>
                  </a:lnTo>
                  <a:cubicBezTo>
                    <a:pt x="44708" y="39910"/>
                    <a:pt x="44685" y="39922"/>
                    <a:pt x="44649" y="39945"/>
                  </a:cubicBezTo>
                  <a:lnTo>
                    <a:pt x="36172" y="48435"/>
                  </a:lnTo>
                  <a:lnTo>
                    <a:pt x="17681" y="48435"/>
                  </a:lnTo>
                  <a:cubicBezTo>
                    <a:pt x="17598" y="48435"/>
                    <a:pt x="17538" y="48494"/>
                    <a:pt x="17538" y="48578"/>
                  </a:cubicBezTo>
                  <a:cubicBezTo>
                    <a:pt x="17538" y="48673"/>
                    <a:pt x="17598" y="48732"/>
                    <a:pt x="17681" y="48732"/>
                  </a:cubicBezTo>
                  <a:lnTo>
                    <a:pt x="86190" y="48732"/>
                  </a:lnTo>
                  <a:cubicBezTo>
                    <a:pt x="86190" y="48756"/>
                    <a:pt x="86202" y="48792"/>
                    <a:pt x="86226" y="48804"/>
                  </a:cubicBezTo>
                  <a:lnTo>
                    <a:pt x="97632" y="60210"/>
                  </a:lnTo>
                  <a:cubicBezTo>
                    <a:pt x="97667" y="60234"/>
                    <a:pt x="97691" y="60246"/>
                    <a:pt x="97739" y="60246"/>
                  </a:cubicBezTo>
                  <a:lnTo>
                    <a:pt x="102871" y="60246"/>
                  </a:lnTo>
                  <a:lnTo>
                    <a:pt x="101275" y="61841"/>
                  </a:lnTo>
                  <a:lnTo>
                    <a:pt x="99942" y="61841"/>
                  </a:lnTo>
                  <a:cubicBezTo>
                    <a:pt x="99882" y="61615"/>
                    <a:pt x="99680" y="61472"/>
                    <a:pt x="99453" y="61472"/>
                  </a:cubicBezTo>
                  <a:cubicBezTo>
                    <a:pt x="99168" y="61472"/>
                    <a:pt x="98930" y="61710"/>
                    <a:pt x="98930" y="61996"/>
                  </a:cubicBezTo>
                  <a:cubicBezTo>
                    <a:pt x="98930" y="62270"/>
                    <a:pt x="99168" y="62508"/>
                    <a:pt x="99453" y="62508"/>
                  </a:cubicBezTo>
                  <a:cubicBezTo>
                    <a:pt x="99668" y="62508"/>
                    <a:pt x="99870" y="62365"/>
                    <a:pt x="99942" y="62139"/>
                  </a:cubicBezTo>
                  <a:lnTo>
                    <a:pt x="100977" y="62139"/>
                  </a:lnTo>
                  <a:lnTo>
                    <a:pt x="99180" y="63937"/>
                  </a:lnTo>
                  <a:lnTo>
                    <a:pt x="96429" y="63937"/>
                  </a:lnTo>
                  <a:lnTo>
                    <a:pt x="94786" y="62305"/>
                  </a:lnTo>
                  <a:cubicBezTo>
                    <a:pt x="94893" y="62151"/>
                    <a:pt x="94953" y="61972"/>
                    <a:pt x="94953" y="61793"/>
                  </a:cubicBezTo>
                  <a:cubicBezTo>
                    <a:pt x="94953" y="61579"/>
                    <a:pt x="94870" y="61353"/>
                    <a:pt x="94703" y="61186"/>
                  </a:cubicBezTo>
                  <a:cubicBezTo>
                    <a:pt x="94536" y="61020"/>
                    <a:pt x="94310" y="60936"/>
                    <a:pt x="94084" y="60936"/>
                  </a:cubicBezTo>
                  <a:cubicBezTo>
                    <a:pt x="93869" y="60936"/>
                    <a:pt x="93643" y="61020"/>
                    <a:pt x="93476" y="61186"/>
                  </a:cubicBezTo>
                  <a:cubicBezTo>
                    <a:pt x="93131" y="61531"/>
                    <a:pt x="93131" y="62067"/>
                    <a:pt x="93476" y="62413"/>
                  </a:cubicBezTo>
                  <a:cubicBezTo>
                    <a:pt x="93655" y="62591"/>
                    <a:pt x="93869" y="62663"/>
                    <a:pt x="94108" y="62663"/>
                  </a:cubicBezTo>
                  <a:cubicBezTo>
                    <a:pt x="94286" y="62663"/>
                    <a:pt x="94441" y="62603"/>
                    <a:pt x="94596" y="62508"/>
                  </a:cubicBezTo>
                  <a:lnTo>
                    <a:pt x="96013" y="63925"/>
                  </a:lnTo>
                  <a:lnTo>
                    <a:pt x="91988" y="63925"/>
                  </a:lnTo>
                  <a:lnTo>
                    <a:pt x="83130" y="54995"/>
                  </a:lnTo>
                  <a:cubicBezTo>
                    <a:pt x="83118" y="54971"/>
                    <a:pt x="83106" y="54947"/>
                    <a:pt x="83070" y="54935"/>
                  </a:cubicBezTo>
                  <a:lnTo>
                    <a:pt x="80511" y="52364"/>
                  </a:lnTo>
                  <a:cubicBezTo>
                    <a:pt x="80487" y="52328"/>
                    <a:pt x="80451" y="52316"/>
                    <a:pt x="80415" y="52316"/>
                  </a:cubicBezTo>
                  <a:lnTo>
                    <a:pt x="155" y="52316"/>
                  </a:lnTo>
                  <a:cubicBezTo>
                    <a:pt x="60" y="52316"/>
                    <a:pt x="1" y="52376"/>
                    <a:pt x="1" y="52471"/>
                  </a:cubicBezTo>
                  <a:cubicBezTo>
                    <a:pt x="1" y="52554"/>
                    <a:pt x="60" y="52614"/>
                    <a:pt x="155" y="52614"/>
                  </a:cubicBezTo>
                  <a:lnTo>
                    <a:pt x="55912" y="52614"/>
                  </a:lnTo>
                  <a:lnTo>
                    <a:pt x="69473" y="66163"/>
                  </a:lnTo>
                  <a:lnTo>
                    <a:pt x="61592" y="66163"/>
                  </a:lnTo>
                  <a:cubicBezTo>
                    <a:pt x="61532" y="65949"/>
                    <a:pt x="61318" y="65782"/>
                    <a:pt x="61091" y="65782"/>
                  </a:cubicBezTo>
                  <a:cubicBezTo>
                    <a:pt x="60794" y="65782"/>
                    <a:pt x="60580" y="66008"/>
                    <a:pt x="60580" y="66306"/>
                  </a:cubicBezTo>
                  <a:cubicBezTo>
                    <a:pt x="60580" y="66592"/>
                    <a:pt x="60818" y="66830"/>
                    <a:pt x="61091" y="66830"/>
                  </a:cubicBezTo>
                  <a:cubicBezTo>
                    <a:pt x="61330" y="66830"/>
                    <a:pt x="61532" y="66663"/>
                    <a:pt x="61592" y="66461"/>
                  </a:cubicBezTo>
                  <a:lnTo>
                    <a:pt x="69771" y="66461"/>
                  </a:lnTo>
                  <a:lnTo>
                    <a:pt x="70878" y="67556"/>
                  </a:lnTo>
                  <a:lnTo>
                    <a:pt x="58508" y="67556"/>
                  </a:lnTo>
                  <a:lnTo>
                    <a:pt x="47030" y="56007"/>
                  </a:lnTo>
                  <a:cubicBezTo>
                    <a:pt x="47006" y="55983"/>
                    <a:pt x="46971" y="55959"/>
                    <a:pt x="46923" y="55959"/>
                  </a:cubicBezTo>
                  <a:lnTo>
                    <a:pt x="8585" y="55959"/>
                  </a:lnTo>
                  <a:cubicBezTo>
                    <a:pt x="8502" y="55959"/>
                    <a:pt x="8442" y="56019"/>
                    <a:pt x="8442" y="56114"/>
                  </a:cubicBezTo>
                  <a:cubicBezTo>
                    <a:pt x="8442" y="56197"/>
                    <a:pt x="8502" y="56257"/>
                    <a:pt x="8585" y="56257"/>
                  </a:cubicBezTo>
                  <a:lnTo>
                    <a:pt x="46887" y="56257"/>
                  </a:lnTo>
                  <a:lnTo>
                    <a:pt x="58353" y="67830"/>
                  </a:lnTo>
                  <a:cubicBezTo>
                    <a:pt x="58389" y="67854"/>
                    <a:pt x="58413" y="67866"/>
                    <a:pt x="58460" y="67866"/>
                  </a:cubicBezTo>
                  <a:lnTo>
                    <a:pt x="86142" y="67866"/>
                  </a:lnTo>
                  <a:cubicBezTo>
                    <a:pt x="86214" y="67866"/>
                    <a:pt x="86273" y="67806"/>
                    <a:pt x="86273" y="67723"/>
                  </a:cubicBezTo>
                  <a:cubicBezTo>
                    <a:pt x="86273" y="67627"/>
                    <a:pt x="86214" y="67568"/>
                    <a:pt x="86130" y="67568"/>
                  </a:cubicBezTo>
                  <a:lnTo>
                    <a:pt x="72891" y="67568"/>
                  </a:lnTo>
                  <a:cubicBezTo>
                    <a:pt x="72891" y="67556"/>
                    <a:pt x="72879" y="67544"/>
                    <a:pt x="72867" y="67532"/>
                  </a:cubicBezTo>
                  <a:lnTo>
                    <a:pt x="71807" y="66473"/>
                  </a:lnTo>
                  <a:lnTo>
                    <a:pt x="75474" y="66473"/>
                  </a:lnTo>
                  <a:cubicBezTo>
                    <a:pt x="75498" y="66473"/>
                    <a:pt x="75546" y="66473"/>
                    <a:pt x="75593" y="66437"/>
                  </a:cubicBezTo>
                  <a:lnTo>
                    <a:pt x="77629" y="64401"/>
                  </a:lnTo>
                  <a:lnTo>
                    <a:pt x="87881" y="64401"/>
                  </a:lnTo>
                  <a:cubicBezTo>
                    <a:pt x="87952" y="64603"/>
                    <a:pt x="88154" y="64758"/>
                    <a:pt x="88369" y="64758"/>
                  </a:cubicBezTo>
                  <a:cubicBezTo>
                    <a:pt x="88654" y="64758"/>
                    <a:pt x="88893" y="64520"/>
                    <a:pt x="88893" y="64234"/>
                  </a:cubicBezTo>
                  <a:cubicBezTo>
                    <a:pt x="88893" y="63937"/>
                    <a:pt x="88666" y="63710"/>
                    <a:pt x="88369" y="63710"/>
                  </a:cubicBezTo>
                  <a:cubicBezTo>
                    <a:pt x="88131" y="63710"/>
                    <a:pt x="87928" y="63877"/>
                    <a:pt x="87869" y="64103"/>
                  </a:cubicBezTo>
                  <a:lnTo>
                    <a:pt x="77570" y="64103"/>
                  </a:lnTo>
                  <a:cubicBezTo>
                    <a:pt x="77534" y="64103"/>
                    <a:pt x="77498" y="64103"/>
                    <a:pt x="77451" y="64139"/>
                  </a:cubicBezTo>
                  <a:lnTo>
                    <a:pt x="75415" y="66175"/>
                  </a:lnTo>
                  <a:lnTo>
                    <a:pt x="71509" y="66175"/>
                  </a:lnTo>
                  <a:lnTo>
                    <a:pt x="57972" y="52626"/>
                  </a:lnTo>
                  <a:lnTo>
                    <a:pt x="60091" y="52626"/>
                  </a:lnTo>
                  <a:lnTo>
                    <a:pt x="62651" y="55185"/>
                  </a:lnTo>
                  <a:cubicBezTo>
                    <a:pt x="62687" y="55221"/>
                    <a:pt x="62711" y="55233"/>
                    <a:pt x="62758" y="55233"/>
                  </a:cubicBezTo>
                  <a:lnTo>
                    <a:pt x="82939" y="55233"/>
                  </a:lnTo>
                  <a:lnTo>
                    <a:pt x="91822" y="64187"/>
                  </a:lnTo>
                  <a:cubicBezTo>
                    <a:pt x="91857" y="64222"/>
                    <a:pt x="91881" y="64234"/>
                    <a:pt x="91929" y="64234"/>
                  </a:cubicBezTo>
                  <a:lnTo>
                    <a:pt x="96310" y="64234"/>
                  </a:lnTo>
                  <a:lnTo>
                    <a:pt x="97525" y="65461"/>
                  </a:lnTo>
                  <a:cubicBezTo>
                    <a:pt x="97417" y="65603"/>
                    <a:pt x="97358" y="65782"/>
                    <a:pt x="97358" y="65949"/>
                  </a:cubicBezTo>
                  <a:cubicBezTo>
                    <a:pt x="97358" y="66187"/>
                    <a:pt x="97453" y="66389"/>
                    <a:pt x="97620" y="66568"/>
                  </a:cubicBezTo>
                  <a:cubicBezTo>
                    <a:pt x="97798" y="66746"/>
                    <a:pt x="98001" y="66830"/>
                    <a:pt x="98239" y="66830"/>
                  </a:cubicBezTo>
                  <a:cubicBezTo>
                    <a:pt x="98489" y="66830"/>
                    <a:pt x="98715" y="66723"/>
                    <a:pt x="98846" y="66556"/>
                  </a:cubicBezTo>
                  <a:cubicBezTo>
                    <a:pt x="99191" y="66211"/>
                    <a:pt x="99191" y="65675"/>
                    <a:pt x="98846" y="65341"/>
                  </a:cubicBezTo>
                  <a:cubicBezTo>
                    <a:pt x="98675" y="65164"/>
                    <a:pt x="98457" y="65077"/>
                    <a:pt x="98240" y="65077"/>
                  </a:cubicBezTo>
                  <a:cubicBezTo>
                    <a:pt x="98064" y="65077"/>
                    <a:pt x="97888" y="65134"/>
                    <a:pt x="97739" y="65246"/>
                  </a:cubicBezTo>
                  <a:lnTo>
                    <a:pt x="96727" y="64234"/>
                  </a:lnTo>
                  <a:lnTo>
                    <a:pt x="120170" y="64234"/>
                  </a:lnTo>
                  <a:cubicBezTo>
                    <a:pt x="120194" y="64234"/>
                    <a:pt x="120242" y="64222"/>
                    <a:pt x="120266" y="64187"/>
                  </a:cubicBezTo>
                  <a:lnTo>
                    <a:pt x="123361" y="61067"/>
                  </a:lnTo>
                  <a:lnTo>
                    <a:pt x="145471" y="61067"/>
                  </a:lnTo>
                  <a:cubicBezTo>
                    <a:pt x="145554" y="61067"/>
                    <a:pt x="145614" y="61008"/>
                    <a:pt x="145614" y="60912"/>
                  </a:cubicBezTo>
                  <a:cubicBezTo>
                    <a:pt x="145614" y="60829"/>
                    <a:pt x="145554" y="60769"/>
                    <a:pt x="145471" y="60769"/>
                  </a:cubicBezTo>
                  <a:lnTo>
                    <a:pt x="123290" y="60769"/>
                  </a:lnTo>
                  <a:cubicBezTo>
                    <a:pt x="123242" y="60769"/>
                    <a:pt x="123218" y="60781"/>
                    <a:pt x="123183" y="60817"/>
                  </a:cubicBezTo>
                  <a:lnTo>
                    <a:pt x="120087" y="63937"/>
                  </a:lnTo>
                  <a:lnTo>
                    <a:pt x="99596" y="63937"/>
                  </a:lnTo>
                  <a:lnTo>
                    <a:pt x="101394" y="62139"/>
                  </a:lnTo>
                  <a:lnTo>
                    <a:pt x="107192" y="62139"/>
                  </a:lnTo>
                  <a:cubicBezTo>
                    <a:pt x="107216" y="62139"/>
                    <a:pt x="107264" y="62139"/>
                    <a:pt x="107312" y="62103"/>
                  </a:cubicBezTo>
                  <a:lnTo>
                    <a:pt x="109348" y="60067"/>
                  </a:lnTo>
                  <a:lnTo>
                    <a:pt x="112753" y="60067"/>
                  </a:lnTo>
                  <a:cubicBezTo>
                    <a:pt x="112824" y="60281"/>
                    <a:pt x="113027" y="60424"/>
                    <a:pt x="113241" y="60424"/>
                  </a:cubicBezTo>
                  <a:cubicBezTo>
                    <a:pt x="113527" y="60424"/>
                    <a:pt x="113765" y="60186"/>
                    <a:pt x="113765" y="59900"/>
                  </a:cubicBezTo>
                  <a:cubicBezTo>
                    <a:pt x="113765" y="59603"/>
                    <a:pt x="113539" y="59388"/>
                    <a:pt x="113241" y="59388"/>
                  </a:cubicBezTo>
                  <a:cubicBezTo>
                    <a:pt x="113003" y="59388"/>
                    <a:pt x="112800" y="59543"/>
                    <a:pt x="112741" y="59769"/>
                  </a:cubicBezTo>
                  <a:lnTo>
                    <a:pt x="109276" y="59769"/>
                  </a:lnTo>
                  <a:cubicBezTo>
                    <a:pt x="109240" y="59769"/>
                    <a:pt x="109193" y="59769"/>
                    <a:pt x="109157" y="59805"/>
                  </a:cubicBezTo>
                  <a:lnTo>
                    <a:pt x="107109" y="61841"/>
                  </a:lnTo>
                  <a:lnTo>
                    <a:pt x="101680" y="61841"/>
                  </a:lnTo>
                  <a:lnTo>
                    <a:pt x="105204" y="58317"/>
                  </a:lnTo>
                  <a:lnTo>
                    <a:pt x="124004" y="58317"/>
                  </a:lnTo>
                  <a:cubicBezTo>
                    <a:pt x="124052" y="58317"/>
                    <a:pt x="124076" y="58293"/>
                    <a:pt x="124111" y="58269"/>
                  </a:cubicBezTo>
                  <a:lnTo>
                    <a:pt x="124897" y="57483"/>
                  </a:lnTo>
                  <a:cubicBezTo>
                    <a:pt x="124957" y="57602"/>
                    <a:pt x="125076" y="57674"/>
                    <a:pt x="125207" y="57674"/>
                  </a:cubicBezTo>
                  <a:lnTo>
                    <a:pt x="126897" y="57674"/>
                  </a:lnTo>
                  <a:cubicBezTo>
                    <a:pt x="127088" y="57674"/>
                    <a:pt x="127231" y="57519"/>
                    <a:pt x="127231" y="57329"/>
                  </a:cubicBezTo>
                  <a:lnTo>
                    <a:pt x="127231" y="56793"/>
                  </a:lnTo>
                  <a:lnTo>
                    <a:pt x="132624" y="56793"/>
                  </a:lnTo>
                  <a:cubicBezTo>
                    <a:pt x="132708" y="56793"/>
                    <a:pt x="132767" y="56733"/>
                    <a:pt x="132767" y="56650"/>
                  </a:cubicBezTo>
                  <a:cubicBezTo>
                    <a:pt x="132767" y="56555"/>
                    <a:pt x="132708" y="56495"/>
                    <a:pt x="132624" y="56495"/>
                  </a:cubicBezTo>
                  <a:lnTo>
                    <a:pt x="127231" y="56495"/>
                  </a:lnTo>
                  <a:lnTo>
                    <a:pt x="127231" y="55864"/>
                  </a:lnTo>
                  <a:cubicBezTo>
                    <a:pt x="127231" y="55662"/>
                    <a:pt x="127088" y="55519"/>
                    <a:pt x="126897" y="55519"/>
                  </a:cubicBezTo>
                  <a:lnTo>
                    <a:pt x="126862" y="55519"/>
                  </a:lnTo>
                  <a:lnTo>
                    <a:pt x="128219" y="54162"/>
                  </a:lnTo>
                  <a:lnTo>
                    <a:pt x="132624" y="54162"/>
                  </a:lnTo>
                  <a:cubicBezTo>
                    <a:pt x="132708" y="54162"/>
                    <a:pt x="132767" y="54102"/>
                    <a:pt x="132767" y="54019"/>
                  </a:cubicBezTo>
                  <a:cubicBezTo>
                    <a:pt x="132767" y="53923"/>
                    <a:pt x="132708" y="53864"/>
                    <a:pt x="132624" y="53864"/>
                  </a:cubicBezTo>
                  <a:lnTo>
                    <a:pt x="128517" y="53864"/>
                  </a:lnTo>
                  <a:lnTo>
                    <a:pt x="130481" y="51899"/>
                  </a:lnTo>
                  <a:lnTo>
                    <a:pt x="135601" y="51899"/>
                  </a:lnTo>
                  <a:cubicBezTo>
                    <a:pt x="135660" y="51899"/>
                    <a:pt x="135732" y="51852"/>
                    <a:pt x="135732" y="51780"/>
                  </a:cubicBezTo>
                  <a:cubicBezTo>
                    <a:pt x="135732" y="51709"/>
                    <a:pt x="135672" y="51661"/>
                    <a:pt x="135613" y="51661"/>
                  </a:cubicBezTo>
                  <a:lnTo>
                    <a:pt x="130719" y="51661"/>
                  </a:lnTo>
                  <a:lnTo>
                    <a:pt x="132136" y="50244"/>
                  </a:lnTo>
                  <a:lnTo>
                    <a:pt x="135601" y="50244"/>
                  </a:lnTo>
                  <a:cubicBezTo>
                    <a:pt x="135660" y="50244"/>
                    <a:pt x="135732" y="50197"/>
                    <a:pt x="135732" y="50125"/>
                  </a:cubicBezTo>
                  <a:cubicBezTo>
                    <a:pt x="135732" y="50054"/>
                    <a:pt x="135672" y="50006"/>
                    <a:pt x="135613" y="50006"/>
                  </a:cubicBezTo>
                  <a:lnTo>
                    <a:pt x="132374" y="50006"/>
                  </a:lnTo>
                  <a:lnTo>
                    <a:pt x="135958" y="46422"/>
                  </a:lnTo>
                  <a:cubicBezTo>
                    <a:pt x="136018" y="46363"/>
                    <a:pt x="136018" y="46268"/>
                    <a:pt x="135958" y="46208"/>
                  </a:cubicBezTo>
                  <a:cubicBezTo>
                    <a:pt x="135928" y="46178"/>
                    <a:pt x="135890" y="46164"/>
                    <a:pt x="135851" y="46164"/>
                  </a:cubicBezTo>
                  <a:cubicBezTo>
                    <a:pt x="135812" y="46164"/>
                    <a:pt x="135773" y="46178"/>
                    <a:pt x="135744" y="46208"/>
                  </a:cubicBezTo>
                  <a:lnTo>
                    <a:pt x="131957" y="50006"/>
                  </a:lnTo>
                  <a:lnTo>
                    <a:pt x="129064" y="50006"/>
                  </a:lnTo>
                  <a:lnTo>
                    <a:pt x="126242" y="47161"/>
                  </a:lnTo>
                  <a:cubicBezTo>
                    <a:pt x="126219" y="47149"/>
                    <a:pt x="126195" y="47137"/>
                    <a:pt x="126159" y="47137"/>
                  </a:cubicBezTo>
                  <a:lnTo>
                    <a:pt x="120944" y="47137"/>
                  </a:lnTo>
                  <a:cubicBezTo>
                    <a:pt x="120885" y="46899"/>
                    <a:pt x="120670" y="46720"/>
                    <a:pt x="120420" y="46720"/>
                  </a:cubicBezTo>
                  <a:cubicBezTo>
                    <a:pt x="120123" y="46720"/>
                    <a:pt x="119885" y="46958"/>
                    <a:pt x="119885" y="47256"/>
                  </a:cubicBezTo>
                  <a:cubicBezTo>
                    <a:pt x="119885" y="47554"/>
                    <a:pt x="120123" y="47792"/>
                    <a:pt x="120420" y="47792"/>
                  </a:cubicBezTo>
                  <a:cubicBezTo>
                    <a:pt x="120670" y="47792"/>
                    <a:pt x="120897" y="47613"/>
                    <a:pt x="120944" y="47375"/>
                  </a:cubicBezTo>
                  <a:lnTo>
                    <a:pt x="126100" y="47375"/>
                  </a:lnTo>
                  <a:lnTo>
                    <a:pt x="128933" y="50221"/>
                  </a:lnTo>
                  <a:cubicBezTo>
                    <a:pt x="128945" y="50232"/>
                    <a:pt x="128981" y="50244"/>
                    <a:pt x="129005" y="50244"/>
                  </a:cubicBezTo>
                  <a:lnTo>
                    <a:pt x="131719" y="50244"/>
                  </a:lnTo>
                  <a:lnTo>
                    <a:pt x="130303" y="51661"/>
                  </a:lnTo>
                  <a:lnTo>
                    <a:pt x="129064" y="51661"/>
                  </a:lnTo>
                  <a:lnTo>
                    <a:pt x="126242" y="48816"/>
                  </a:lnTo>
                  <a:cubicBezTo>
                    <a:pt x="126219" y="48804"/>
                    <a:pt x="126195" y="48792"/>
                    <a:pt x="126159" y="48792"/>
                  </a:cubicBezTo>
                  <a:lnTo>
                    <a:pt x="120944" y="48792"/>
                  </a:lnTo>
                  <a:cubicBezTo>
                    <a:pt x="120885" y="48554"/>
                    <a:pt x="120670" y="48387"/>
                    <a:pt x="120420" y="48387"/>
                  </a:cubicBezTo>
                  <a:cubicBezTo>
                    <a:pt x="120123" y="48387"/>
                    <a:pt x="119885" y="48625"/>
                    <a:pt x="119885" y="48923"/>
                  </a:cubicBezTo>
                  <a:cubicBezTo>
                    <a:pt x="119885" y="49220"/>
                    <a:pt x="120123" y="49459"/>
                    <a:pt x="120420" y="49459"/>
                  </a:cubicBezTo>
                  <a:cubicBezTo>
                    <a:pt x="120682" y="49459"/>
                    <a:pt x="120897" y="49280"/>
                    <a:pt x="120944" y="49030"/>
                  </a:cubicBezTo>
                  <a:lnTo>
                    <a:pt x="126100" y="49030"/>
                  </a:lnTo>
                  <a:lnTo>
                    <a:pt x="128933" y="51876"/>
                  </a:lnTo>
                  <a:cubicBezTo>
                    <a:pt x="128945" y="51887"/>
                    <a:pt x="128981" y="51899"/>
                    <a:pt x="129005" y="51899"/>
                  </a:cubicBezTo>
                  <a:lnTo>
                    <a:pt x="130064" y="51899"/>
                  </a:lnTo>
                  <a:lnTo>
                    <a:pt x="128100" y="53864"/>
                  </a:lnTo>
                  <a:lnTo>
                    <a:pt x="127231" y="53864"/>
                  </a:lnTo>
                  <a:lnTo>
                    <a:pt x="127231" y="53280"/>
                  </a:lnTo>
                  <a:cubicBezTo>
                    <a:pt x="127231" y="53090"/>
                    <a:pt x="127088" y="52947"/>
                    <a:pt x="126897" y="52947"/>
                  </a:cubicBezTo>
                  <a:lnTo>
                    <a:pt x="125207" y="52947"/>
                  </a:lnTo>
                  <a:cubicBezTo>
                    <a:pt x="125016" y="52947"/>
                    <a:pt x="124873" y="53090"/>
                    <a:pt x="124873" y="53280"/>
                  </a:cubicBezTo>
                  <a:lnTo>
                    <a:pt x="124873" y="54757"/>
                  </a:lnTo>
                  <a:cubicBezTo>
                    <a:pt x="124873" y="54947"/>
                    <a:pt x="125016" y="55102"/>
                    <a:pt x="125207" y="55102"/>
                  </a:cubicBezTo>
                  <a:lnTo>
                    <a:pt x="126862" y="55102"/>
                  </a:lnTo>
                  <a:lnTo>
                    <a:pt x="126445" y="55519"/>
                  </a:lnTo>
                  <a:lnTo>
                    <a:pt x="125207" y="55519"/>
                  </a:lnTo>
                  <a:cubicBezTo>
                    <a:pt x="125016" y="55519"/>
                    <a:pt x="124873" y="55662"/>
                    <a:pt x="124873" y="55864"/>
                  </a:cubicBezTo>
                  <a:lnTo>
                    <a:pt x="124873" y="57090"/>
                  </a:lnTo>
                  <a:lnTo>
                    <a:pt x="123945" y="58019"/>
                  </a:lnTo>
                  <a:lnTo>
                    <a:pt x="110240" y="58019"/>
                  </a:lnTo>
                  <a:lnTo>
                    <a:pt x="110240" y="53757"/>
                  </a:lnTo>
                  <a:lnTo>
                    <a:pt x="118182" y="45815"/>
                  </a:lnTo>
                  <a:cubicBezTo>
                    <a:pt x="118206" y="45803"/>
                    <a:pt x="118218" y="45768"/>
                    <a:pt x="118230" y="45744"/>
                  </a:cubicBezTo>
                  <a:lnTo>
                    <a:pt x="142090" y="45744"/>
                  </a:lnTo>
                  <a:cubicBezTo>
                    <a:pt x="142173" y="45744"/>
                    <a:pt x="142233" y="45684"/>
                    <a:pt x="142233" y="45589"/>
                  </a:cubicBezTo>
                  <a:cubicBezTo>
                    <a:pt x="142233" y="45506"/>
                    <a:pt x="142173" y="45446"/>
                    <a:pt x="142090" y="45446"/>
                  </a:cubicBezTo>
                  <a:lnTo>
                    <a:pt x="113598" y="45446"/>
                  </a:lnTo>
                  <a:cubicBezTo>
                    <a:pt x="113562" y="45446"/>
                    <a:pt x="113527" y="45458"/>
                    <a:pt x="113503" y="45482"/>
                  </a:cubicBezTo>
                  <a:lnTo>
                    <a:pt x="109455" y="49566"/>
                  </a:lnTo>
                  <a:lnTo>
                    <a:pt x="99549" y="49566"/>
                  </a:lnTo>
                  <a:lnTo>
                    <a:pt x="98477" y="48482"/>
                  </a:lnTo>
                  <a:cubicBezTo>
                    <a:pt x="98453" y="48447"/>
                    <a:pt x="98418" y="48435"/>
                    <a:pt x="98370" y="48435"/>
                  </a:cubicBezTo>
                  <a:lnTo>
                    <a:pt x="93012" y="48435"/>
                  </a:lnTo>
                  <a:lnTo>
                    <a:pt x="88012" y="43434"/>
                  </a:lnTo>
                  <a:cubicBezTo>
                    <a:pt x="87988" y="43398"/>
                    <a:pt x="87952" y="43386"/>
                    <a:pt x="87916" y="43386"/>
                  </a:cubicBezTo>
                  <a:lnTo>
                    <a:pt x="53626" y="43386"/>
                  </a:lnTo>
                  <a:lnTo>
                    <a:pt x="65294" y="31718"/>
                  </a:lnTo>
                  <a:cubicBezTo>
                    <a:pt x="65306" y="31706"/>
                    <a:pt x="65318" y="31671"/>
                    <a:pt x="65318" y="31659"/>
                  </a:cubicBezTo>
                  <a:lnTo>
                    <a:pt x="69664" y="31659"/>
                  </a:lnTo>
                  <a:lnTo>
                    <a:pt x="74260" y="36255"/>
                  </a:lnTo>
                  <a:cubicBezTo>
                    <a:pt x="74296" y="36290"/>
                    <a:pt x="74319" y="36302"/>
                    <a:pt x="74367" y="36302"/>
                  </a:cubicBezTo>
                  <a:lnTo>
                    <a:pt x="98203" y="36302"/>
                  </a:lnTo>
                  <a:cubicBezTo>
                    <a:pt x="98227" y="36302"/>
                    <a:pt x="98239" y="36302"/>
                    <a:pt x="98263" y="36290"/>
                  </a:cubicBezTo>
                  <a:lnTo>
                    <a:pt x="105145" y="43220"/>
                  </a:lnTo>
                  <a:cubicBezTo>
                    <a:pt x="105180" y="43255"/>
                    <a:pt x="105204" y="43267"/>
                    <a:pt x="105252" y="43267"/>
                  </a:cubicBezTo>
                  <a:lnTo>
                    <a:pt x="133481" y="43267"/>
                  </a:lnTo>
                  <a:cubicBezTo>
                    <a:pt x="133529" y="43267"/>
                    <a:pt x="133565" y="43255"/>
                    <a:pt x="133589" y="43220"/>
                  </a:cubicBezTo>
                  <a:lnTo>
                    <a:pt x="136684" y="40100"/>
                  </a:lnTo>
                  <a:lnTo>
                    <a:pt x="158782" y="40100"/>
                  </a:lnTo>
                  <a:cubicBezTo>
                    <a:pt x="158878" y="40100"/>
                    <a:pt x="158937" y="40041"/>
                    <a:pt x="158937" y="39945"/>
                  </a:cubicBezTo>
                  <a:cubicBezTo>
                    <a:pt x="158937" y="39862"/>
                    <a:pt x="158878" y="39803"/>
                    <a:pt x="158782" y="39803"/>
                  </a:cubicBezTo>
                  <a:lnTo>
                    <a:pt x="136613" y="39803"/>
                  </a:lnTo>
                  <a:cubicBezTo>
                    <a:pt x="136565" y="39803"/>
                    <a:pt x="136541" y="39815"/>
                    <a:pt x="136506" y="39850"/>
                  </a:cubicBezTo>
                  <a:lnTo>
                    <a:pt x="133410" y="42970"/>
                  </a:lnTo>
                  <a:lnTo>
                    <a:pt x="113050" y="42970"/>
                  </a:lnTo>
                  <a:lnTo>
                    <a:pt x="87928" y="17848"/>
                  </a:lnTo>
                  <a:lnTo>
                    <a:pt x="90345" y="17848"/>
                  </a:lnTo>
                  <a:cubicBezTo>
                    <a:pt x="90345" y="17859"/>
                    <a:pt x="90357" y="17895"/>
                    <a:pt x="90369" y="17907"/>
                  </a:cubicBezTo>
                  <a:lnTo>
                    <a:pt x="100549" y="28087"/>
                  </a:lnTo>
                  <a:cubicBezTo>
                    <a:pt x="100585" y="28123"/>
                    <a:pt x="100608" y="28135"/>
                    <a:pt x="100656" y="28135"/>
                  </a:cubicBezTo>
                  <a:lnTo>
                    <a:pt x="127088" y="28135"/>
                  </a:lnTo>
                  <a:cubicBezTo>
                    <a:pt x="126123" y="29051"/>
                    <a:pt x="125409" y="30230"/>
                    <a:pt x="125064" y="31552"/>
                  </a:cubicBezTo>
                  <a:lnTo>
                    <a:pt x="113717" y="31552"/>
                  </a:lnTo>
                  <a:cubicBezTo>
                    <a:pt x="113658" y="31313"/>
                    <a:pt x="113455" y="31159"/>
                    <a:pt x="113181" y="31159"/>
                  </a:cubicBezTo>
                  <a:cubicBezTo>
                    <a:pt x="112872" y="31159"/>
                    <a:pt x="112634" y="31397"/>
                    <a:pt x="112634" y="31706"/>
                  </a:cubicBezTo>
                  <a:cubicBezTo>
                    <a:pt x="112634" y="32016"/>
                    <a:pt x="112872" y="32254"/>
                    <a:pt x="113181" y="32254"/>
                  </a:cubicBezTo>
                  <a:cubicBezTo>
                    <a:pt x="113443" y="32254"/>
                    <a:pt x="113646" y="32087"/>
                    <a:pt x="113717" y="31849"/>
                  </a:cubicBezTo>
                  <a:lnTo>
                    <a:pt x="124992" y="31849"/>
                  </a:lnTo>
                  <a:cubicBezTo>
                    <a:pt x="124885" y="32326"/>
                    <a:pt x="124826" y="32802"/>
                    <a:pt x="124814" y="33314"/>
                  </a:cubicBezTo>
                  <a:lnTo>
                    <a:pt x="113705" y="33314"/>
                  </a:lnTo>
                  <a:cubicBezTo>
                    <a:pt x="113646" y="33076"/>
                    <a:pt x="113443" y="32909"/>
                    <a:pt x="113169" y="32909"/>
                  </a:cubicBezTo>
                  <a:cubicBezTo>
                    <a:pt x="112860" y="32909"/>
                    <a:pt x="112622" y="33147"/>
                    <a:pt x="112622" y="33457"/>
                  </a:cubicBezTo>
                  <a:cubicBezTo>
                    <a:pt x="112622" y="33778"/>
                    <a:pt x="112860" y="34016"/>
                    <a:pt x="113169" y="34016"/>
                  </a:cubicBezTo>
                  <a:cubicBezTo>
                    <a:pt x="113419" y="34016"/>
                    <a:pt x="113634" y="33850"/>
                    <a:pt x="113705" y="33611"/>
                  </a:cubicBezTo>
                  <a:lnTo>
                    <a:pt x="124814" y="33611"/>
                  </a:lnTo>
                  <a:cubicBezTo>
                    <a:pt x="124826" y="34111"/>
                    <a:pt x="124885" y="34588"/>
                    <a:pt x="124992" y="35064"/>
                  </a:cubicBezTo>
                  <a:lnTo>
                    <a:pt x="113717" y="35064"/>
                  </a:lnTo>
                  <a:cubicBezTo>
                    <a:pt x="113658" y="34826"/>
                    <a:pt x="113455" y="34671"/>
                    <a:pt x="113181" y="34671"/>
                  </a:cubicBezTo>
                  <a:cubicBezTo>
                    <a:pt x="112872" y="34671"/>
                    <a:pt x="112634" y="34909"/>
                    <a:pt x="112634" y="35219"/>
                  </a:cubicBezTo>
                  <a:cubicBezTo>
                    <a:pt x="112634" y="35528"/>
                    <a:pt x="112872" y="35766"/>
                    <a:pt x="113181" y="35766"/>
                  </a:cubicBezTo>
                  <a:cubicBezTo>
                    <a:pt x="113443" y="35766"/>
                    <a:pt x="113646" y="35600"/>
                    <a:pt x="113717" y="35362"/>
                  </a:cubicBezTo>
                  <a:lnTo>
                    <a:pt x="125064" y="35362"/>
                  </a:lnTo>
                  <a:cubicBezTo>
                    <a:pt x="125909" y="38517"/>
                    <a:pt x="128779" y="40838"/>
                    <a:pt x="132196" y="40838"/>
                  </a:cubicBezTo>
                  <a:cubicBezTo>
                    <a:pt x="136244" y="40838"/>
                    <a:pt x="139554" y="37540"/>
                    <a:pt x="139577" y="33457"/>
                  </a:cubicBezTo>
                  <a:cubicBezTo>
                    <a:pt x="139577" y="31361"/>
                    <a:pt x="138696" y="29468"/>
                    <a:pt x="137291" y="28135"/>
                  </a:cubicBezTo>
                  <a:lnTo>
                    <a:pt x="143364" y="28135"/>
                  </a:lnTo>
                  <a:cubicBezTo>
                    <a:pt x="143447" y="28135"/>
                    <a:pt x="143518" y="28075"/>
                    <a:pt x="143518" y="27980"/>
                  </a:cubicBezTo>
                  <a:cubicBezTo>
                    <a:pt x="143518" y="27896"/>
                    <a:pt x="143459" y="27837"/>
                    <a:pt x="143364" y="27837"/>
                  </a:cubicBezTo>
                  <a:lnTo>
                    <a:pt x="136970" y="27837"/>
                  </a:lnTo>
                  <a:cubicBezTo>
                    <a:pt x="135672" y="26730"/>
                    <a:pt x="134017" y="26075"/>
                    <a:pt x="132196" y="26075"/>
                  </a:cubicBezTo>
                  <a:cubicBezTo>
                    <a:pt x="130362" y="26075"/>
                    <a:pt x="128707" y="26730"/>
                    <a:pt x="127409" y="27837"/>
                  </a:cubicBezTo>
                  <a:lnTo>
                    <a:pt x="100715" y="27837"/>
                  </a:lnTo>
                  <a:lnTo>
                    <a:pt x="90726" y="17848"/>
                  </a:lnTo>
                  <a:lnTo>
                    <a:pt x="112705" y="17848"/>
                  </a:lnTo>
                  <a:lnTo>
                    <a:pt x="114539" y="19693"/>
                  </a:lnTo>
                  <a:lnTo>
                    <a:pt x="149281" y="19693"/>
                  </a:lnTo>
                  <a:lnTo>
                    <a:pt x="149281" y="17848"/>
                  </a:lnTo>
                  <a:lnTo>
                    <a:pt x="150877" y="17848"/>
                  </a:lnTo>
                  <a:cubicBezTo>
                    <a:pt x="150972" y="17848"/>
                    <a:pt x="151031" y="17788"/>
                    <a:pt x="151031" y="17705"/>
                  </a:cubicBezTo>
                  <a:cubicBezTo>
                    <a:pt x="151031" y="17609"/>
                    <a:pt x="150972" y="17550"/>
                    <a:pt x="150877" y="17550"/>
                  </a:cubicBezTo>
                  <a:lnTo>
                    <a:pt x="149281" y="17550"/>
                  </a:lnTo>
                  <a:lnTo>
                    <a:pt x="149281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421150" y="432547"/>
              <a:ext cx="2487321" cy="231166"/>
            </a:xfrm>
            <a:custGeom>
              <a:avLst/>
              <a:gdLst/>
              <a:ahLst/>
              <a:cxnLst/>
              <a:rect l="l" t="t" r="r" b="b"/>
              <a:pathLst>
                <a:path w="41006" h="3811" extrusionOk="0">
                  <a:moveTo>
                    <a:pt x="12288" y="1"/>
                  </a:moveTo>
                  <a:cubicBezTo>
                    <a:pt x="12252" y="1"/>
                    <a:pt x="12204" y="1"/>
                    <a:pt x="12169" y="37"/>
                  </a:cubicBezTo>
                  <a:lnTo>
                    <a:pt x="8716" y="3513"/>
                  </a:lnTo>
                  <a:lnTo>
                    <a:pt x="155" y="3513"/>
                  </a:lnTo>
                  <a:cubicBezTo>
                    <a:pt x="60" y="3513"/>
                    <a:pt x="0" y="3573"/>
                    <a:pt x="0" y="3668"/>
                  </a:cubicBezTo>
                  <a:cubicBezTo>
                    <a:pt x="0" y="3751"/>
                    <a:pt x="60" y="3811"/>
                    <a:pt x="155" y="3811"/>
                  </a:cubicBezTo>
                  <a:lnTo>
                    <a:pt x="8775" y="3811"/>
                  </a:lnTo>
                  <a:cubicBezTo>
                    <a:pt x="8799" y="3811"/>
                    <a:pt x="8835" y="3799"/>
                    <a:pt x="8847" y="3787"/>
                  </a:cubicBezTo>
                  <a:lnTo>
                    <a:pt x="12323" y="299"/>
                  </a:lnTo>
                  <a:lnTo>
                    <a:pt x="20515" y="299"/>
                  </a:lnTo>
                  <a:lnTo>
                    <a:pt x="21432" y="1227"/>
                  </a:lnTo>
                  <a:lnTo>
                    <a:pt x="21467" y="1251"/>
                  </a:lnTo>
                  <a:lnTo>
                    <a:pt x="21491" y="1251"/>
                  </a:lnTo>
                  <a:cubicBezTo>
                    <a:pt x="21515" y="1251"/>
                    <a:pt x="21527" y="1263"/>
                    <a:pt x="21551" y="1263"/>
                  </a:cubicBezTo>
                  <a:lnTo>
                    <a:pt x="40863" y="1263"/>
                  </a:lnTo>
                  <a:cubicBezTo>
                    <a:pt x="40946" y="1263"/>
                    <a:pt x="41005" y="1203"/>
                    <a:pt x="41005" y="1120"/>
                  </a:cubicBezTo>
                  <a:cubicBezTo>
                    <a:pt x="41005" y="1025"/>
                    <a:pt x="40946" y="965"/>
                    <a:pt x="40863" y="965"/>
                  </a:cubicBezTo>
                  <a:lnTo>
                    <a:pt x="21634" y="965"/>
                  </a:lnTo>
                  <a:lnTo>
                    <a:pt x="20705" y="49"/>
                  </a:lnTo>
                  <a:lnTo>
                    <a:pt x="20682" y="13"/>
                  </a:lnTo>
                  <a:lnTo>
                    <a:pt x="20646" y="13"/>
                  </a:lnTo>
                  <a:cubicBezTo>
                    <a:pt x="20634" y="13"/>
                    <a:pt x="20622" y="1"/>
                    <a:pt x="2058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-223090" y="3708461"/>
              <a:ext cx="7947224" cy="1396821"/>
            </a:xfrm>
            <a:custGeom>
              <a:avLst/>
              <a:gdLst/>
              <a:ahLst/>
              <a:cxnLst/>
              <a:rect l="l" t="t" r="r" b="b"/>
              <a:pathLst>
                <a:path w="131018" h="23028" extrusionOk="0">
                  <a:moveTo>
                    <a:pt x="25421" y="4977"/>
                  </a:moveTo>
                  <a:cubicBezTo>
                    <a:pt x="25742" y="4977"/>
                    <a:pt x="26004" y="5227"/>
                    <a:pt x="26004" y="5561"/>
                  </a:cubicBezTo>
                  <a:cubicBezTo>
                    <a:pt x="26004" y="5882"/>
                    <a:pt x="25742" y="6132"/>
                    <a:pt x="25421" y="6132"/>
                  </a:cubicBezTo>
                  <a:cubicBezTo>
                    <a:pt x="25087" y="6132"/>
                    <a:pt x="24837" y="5882"/>
                    <a:pt x="24837" y="5561"/>
                  </a:cubicBezTo>
                  <a:cubicBezTo>
                    <a:pt x="24837" y="5227"/>
                    <a:pt x="25111" y="4977"/>
                    <a:pt x="25421" y="4977"/>
                  </a:cubicBezTo>
                  <a:close/>
                  <a:moveTo>
                    <a:pt x="29076" y="227"/>
                  </a:moveTo>
                  <a:lnTo>
                    <a:pt x="40601" y="11835"/>
                  </a:lnTo>
                  <a:lnTo>
                    <a:pt x="71403" y="11835"/>
                  </a:lnTo>
                  <a:lnTo>
                    <a:pt x="74546" y="8680"/>
                  </a:lnTo>
                  <a:lnTo>
                    <a:pt x="82357" y="8680"/>
                  </a:lnTo>
                  <a:lnTo>
                    <a:pt x="87917" y="14264"/>
                  </a:lnTo>
                  <a:lnTo>
                    <a:pt x="86690" y="14264"/>
                  </a:lnTo>
                  <a:cubicBezTo>
                    <a:pt x="86595" y="14264"/>
                    <a:pt x="86536" y="14324"/>
                    <a:pt x="86536" y="14407"/>
                  </a:cubicBezTo>
                  <a:cubicBezTo>
                    <a:pt x="86536" y="14502"/>
                    <a:pt x="86595" y="14562"/>
                    <a:pt x="86690" y="14562"/>
                  </a:cubicBezTo>
                  <a:lnTo>
                    <a:pt x="88214" y="14562"/>
                  </a:lnTo>
                  <a:lnTo>
                    <a:pt x="96442" y="22813"/>
                  </a:lnTo>
                  <a:lnTo>
                    <a:pt x="1846" y="22813"/>
                  </a:lnTo>
                  <a:lnTo>
                    <a:pt x="1846" y="7335"/>
                  </a:lnTo>
                  <a:lnTo>
                    <a:pt x="5621" y="7335"/>
                  </a:lnTo>
                  <a:lnTo>
                    <a:pt x="7252" y="5656"/>
                  </a:lnTo>
                  <a:lnTo>
                    <a:pt x="24635" y="5656"/>
                  </a:lnTo>
                  <a:cubicBezTo>
                    <a:pt x="24671" y="6061"/>
                    <a:pt x="25016" y="6359"/>
                    <a:pt x="25421" y="6359"/>
                  </a:cubicBezTo>
                  <a:cubicBezTo>
                    <a:pt x="25861" y="6359"/>
                    <a:pt x="26219" y="6001"/>
                    <a:pt x="26219" y="5549"/>
                  </a:cubicBezTo>
                  <a:cubicBezTo>
                    <a:pt x="26219" y="5108"/>
                    <a:pt x="25861" y="4751"/>
                    <a:pt x="25421" y="4751"/>
                  </a:cubicBezTo>
                  <a:cubicBezTo>
                    <a:pt x="25016" y="4751"/>
                    <a:pt x="24695" y="5049"/>
                    <a:pt x="24635" y="5442"/>
                  </a:cubicBezTo>
                  <a:lnTo>
                    <a:pt x="7145" y="5442"/>
                  </a:lnTo>
                  <a:lnTo>
                    <a:pt x="5514" y="7120"/>
                  </a:lnTo>
                  <a:lnTo>
                    <a:pt x="1846" y="7120"/>
                  </a:lnTo>
                  <a:lnTo>
                    <a:pt x="1846" y="227"/>
                  </a:lnTo>
                  <a:close/>
                  <a:moveTo>
                    <a:pt x="1620" y="1"/>
                  </a:moveTo>
                  <a:lnTo>
                    <a:pt x="1620" y="7097"/>
                  </a:lnTo>
                  <a:lnTo>
                    <a:pt x="1" y="7097"/>
                  </a:lnTo>
                  <a:lnTo>
                    <a:pt x="1" y="7323"/>
                  </a:lnTo>
                  <a:lnTo>
                    <a:pt x="1620" y="7323"/>
                  </a:lnTo>
                  <a:lnTo>
                    <a:pt x="1620" y="23027"/>
                  </a:lnTo>
                  <a:lnTo>
                    <a:pt x="96977" y="23027"/>
                  </a:lnTo>
                  <a:lnTo>
                    <a:pt x="88524" y="14538"/>
                  </a:lnTo>
                  <a:lnTo>
                    <a:pt x="105264" y="14538"/>
                  </a:lnTo>
                  <a:lnTo>
                    <a:pt x="106193" y="15467"/>
                  </a:lnTo>
                  <a:lnTo>
                    <a:pt x="106217" y="15491"/>
                  </a:lnTo>
                  <a:lnTo>
                    <a:pt x="106252" y="15491"/>
                  </a:lnTo>
                  <a:cubicBezTo>
                    <a:pt x="106264" y="15491"/>
                    <a:pt x="106276" y="15514"/>
                    <a:pt x="106312" y="15514"/>
                  </a:cubicBezTo>
                  <a:lnTo>
                    <a:pt x="130863" y="15514"/>
                  </a:lnTo>
                  <a:cubicBezTo>
                    <a:pt x="130958" y="15514"/>
                    <a:pt x="131017" y="15455"/>
                    <a:pt x="131017" y="15360"/>
                  </a:cubicBezTo>
                  <a:cubicBezTo>
                    <a:pt x="131017" y="15276"/>
                    <a:pt x="130934" y="15217"/>
                    <a:pt x="130851" y="15217"/>
                  </a:cubicBezTo>
                  <a:lnTo>
                    <a:pt x="106348" y="15217"/>
                  </a:lnTo>
                  <a:lnTo>
                    <a:pt x="105431" y="14288"/>
                  </a:lnTo>
                  <a:lnTo>
                    <a:pt x="105395" y="14264"/>
                  </a:lnTo>
                  <a:lnTo>
                    <a:pt x="105371" y="14264"/>
                  </a:lnTo>
                  <a:cubicBezTo>
                    <a:pt x="105347" y="14264"/>
                    <a:pt x="105336" y="14240"/>
                    <a:pt x="105312" y="14240"/>
                  </a:cubicBezTo>
                  <a:lnTo>
                    <a:pt x="88226" y="14240"/>
                  </a:lnTo>
                  <a:lnTo>
                    <a:pt x="82476" y="8478"/>
                  </a:lnTo>
                  <a:lnTo>
                    <a:pt x="82452" y="8442"/>
                  </a:lnTo>
                  <a:lnTo>
                    <a:pt x="74439" y="8442"/>
                  </a:lnTo>
                  <a:lnTo>
                    <a:pt x="71296" y="11609"/>
                  </a:lnTo>
                  <a:lnTo>
                    <a:pt x="40685" y="11609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3142411" y="54167"/>
              <a:ext cx="4562172" cy="543127"/>
            </a:xfrm>
            <a:custGeom>
              <a:avLst/>
              <a:gdLst/>
              <a:ahLst/>
              <a:cxnLst/>
              <a:rect l="l" t="t" r="r" b="b"/>
              <a:pathLst>
                <a:path w="75212" h="8954" extrusionOk="0">
                  <a:moveTo>
                    <a:pt x="74998" y="214"/>
                  </a:moveTo>
                  <a:lnTo>
                    <a:pt x="74998" y="8727"/>
                  </a:lnTo>
                  <a:lnTo>
                    <a:pt x="66544" y="8727"/>
                  </a:lnTo>
                  <a:lnTo>
                    <a:pt x="63044" y="5179"/>
                  </a:lnTo>
                  <a:lnTo>
                    <a:pt x="54638" y="5179"/>
                  </a:lnTo>
                  <a:lnTo>
                    <a:pt x="53685" y="6156"/>
                  </a:lnTo>
                  <a:lnTo>
                    <a:pt x="6453" y="6156"/>
                  </a:lnTo>
                  <a:lnTo>
                    <a:pt x="536" y="214"/>
                  </a:lnTo>
                  <a:close/>
                  <a:moveTo>
                    <a:pt x="0" y="0"/>
                  </a:moveTo>
                  <a:lnTo>
                    <a:pt x="6322" y="6358"/>
                  </a:lnTo>
                  <a:lnTo>
                    <a:pt x="6358" y="6394"/>
                  </a:lnTo>
                  <a:lnTo>
                    <a:pt x="53769" y="6394"/>
                  </a:lnTo>
                  <a:lnTo>
                    <a:pt x="54721" y="5417"/>
                  </a:lnTo>
                  <a:lnTo>
                    <a:pt x="62937" y="5417"/>
                  </a:lnTo>
                  <a:lnTo>
                    <a:pt x="66437" y="8954"/>
                  </a:lnTo>
                  <a:lnTo>
                    <a:pt x="75212" y="8954"/>
                  </a:lnTo>
                  <a:lnTo>
                    <a:pt x="75212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273085" y="1101353"/>
              <a:ext cx="1449532" cy="330098"/>
            </a:xfrm>
            <a:custGeom>
              <a:avLst/>
              <a:gdLst/>
              <a:ahLst/>
              <a:cxnLst/>
              <a:rect l="l" t="t" r="r" b="b"/>
              <a:pathLst>
                <a:path w="23897" h="5442" extrusionOk="0">
                  <a:moveTo>
                    <a:pt x="23099" y="238"/>
                  </a:moveTo>
                  <a:cubicBezTo>
                    <a:pt x="23396" y="238"/>
                    <a:pt x="23658" y="500"/>
                    <a:pt x="23670" y="810"/>
                  </a:cubicBezTo>
                  <a:cubicBezTo>
                    <a:pt x="23670" y="1119"/>
                    <a:pt x="23420" y="1369"/>
                    <a:pt x="23099" y="1369"/>
                  </a:cubicBezTo>
                  <a:cubicBezTo>
                    <a:pt x="22789" y="1369"/>
                    <a:pt x="22539" y="1119"/>
                    <a:pt x="22539" y="810"/>
                  </a:cubicBezTo>
                  <a:cubicBezTo>
                    <a:pt x="22539" y="500"/>
                    <a:pt x="22789" y="238"/>
                    <a:pt x="23099" y="238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79"/>
                  </a:cubicBezTo>
                  <a:lnTo>
                    <a:pt x="18777" y="679"/>
                  </a:lnTo>
                  <a:cubicBezTo>
                    <a:pt x="18741" y="679"/>
                    <a:pt x="18717" y="691"/>
                    <a:pt x="18693" y="703"/>
                  </a:cubicBezTo>
                  <a:lnTo>
                    <a:pt x="14252" y="5191"/>
                  </a:lnTo>
                  <a:lnTo>
                    <a:pt x="120" y="5191"/>
                  </a:lnTo>
                  <a:cubicBezTo>
                    <a:pt x="48" y="5191"/>
                    <a:pt x="1" y="5239"/>
                    <a:pt x="1" y="5310"/>
                  </a:cubicBezTo>
                  <a:cubicBezTo>
                    <a:pt x="1" y="5394"/>
                    <a:pt x="60" y="5441"/>
                    <a:pt x="120" y="5441"/>
                  </a:cubicBezTo>
                  <a:lnTo>
                    <a:pt x="14312" y="5441"/>
                  </a:lnTo>
                  <a:cubicBezTo>
                    <a:pt x="14336" y="5441"/>
                    <a:pt x="14348" y="5417"/>
                    <a:pt x="14383" y="5406"/>
                  </a:cubicBezTo>
                  <a:lnTo>
                    <a:pt x="18812" y="917"/>
                  </a:lnTo>
                  <a:lnTo>
                    <a:pt x="22325" y="917"/>
                  </a:lnTo>
                  <a:cubicBezTo>
                    <a:pt x="22384" y="1286"/>
                    <a:pt x="22718" y="1584"/>
                    <a:pt x="23099" y="1584"/>
                  </a:cubicBezTo>
                  <a:cubicBezTo>
                    <a:pt x="23539" y="1584"/>
                    <a:pt x="23873" y="1238"/>
                    <a:pt x="23896" y="798"/>
                  </a:cubicBezTo>
                  <a:cubicBezTo>
                    <a:pt x="23896" y="357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273085" y="944615"/>
              <a:ext cx="1449532" cy="329370"/>
            </a:xfrm>
            <a:custGeom>
              <a:avLst/>
              <a:gdLst/>
              <a:ahLst/>
              <a:cxnLst/>
              <a:rect l="l" t="t" r="r" b="b"/>
              <a:pathLst>
                <a:path w="23897" h="5430" extrusionOk="0">
                  <a:moveTo>
                    <a:pt x="23099" y="227"/>
                  </a:moveTo>
                  <a:cubicBezTo>
                    <a:pt x="23396" y="227"/>
                    <a:pt x="23670" y="477"/>
                    <a:pt x="23670" y="786"/>
                  </a:cubicBezTo>
                  <a:cubicBezTo>
                    <a:pt x="23670" y="1096"/>
                    <a:pt x="23420" y="1358"/>
                    <a:pt x="23099" y="1358"/>
                  </a:cubicBezTo>
                  <a:cubicBezTo>
                    <a:pt x="22789" y="1358"/>
                    <a:pt x="22539" y="1096"/>
                    <a:pt x="22539" y="786"/>
                  </a:cubicBezTo>
                  <a:cubicBezTo>
                    <a:pt x="22539" y="477"/>
                    <a:pt x="22789" y="227"/>
                    <a:pt x="23099" y="227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67"/>
                  </a:cubicBezTo>
                  <a:lnTo>
                    <a:pt x="18777" y="667"/>
                  </a:lnTo>
                  <a:cubicBezTo>
                    <a:pt x="18741" y="667"/>
                    <a:pt x="18717" y="679"/>
                    <a:pt x="18693" y="703"/>
                  </a:cubicBezTo>
                  <a:lnTo>
                    <a:pt x="14252" y="5192"/>
                  </a:lnTo>
                  <a:lnTo>
                    <a:pt x="120" y="5192"/>
                  </a:lnTo>
                  <a:cubicBezTo>
                    <a:pt x="48" y="5192"/>
                    <a:pt x="1" y="5239"/>
                    <a:pt x="1" y="5311"/>
                  </a:cubicBezTo>
                  <a:cubicBezTo>
                    <a:pt x="1" y="5382"/>
                    <a:pt x="60" y="5430"/>
                    <a:pt x="120" y="5430"/>
                  </a:cubicBezTo>
                  <a:lnTo>
                    <a:pt x="14312" y="5430"/>
                  </a:lnTo>
                  <a:cubicBezTo>
                    <a:pt x="14336" y="5430"/>
                    <a:pt x="14348" y="5418"/>
                    <a:pt x="14371" y="5406"/>
                  </a:cubicBezTo>
                  <a:lnTo>
                    <a:pt x="18812" y="905"/>
                  </a:lnTo>
                  <a:lnTo>
                    <a:pt x="22325" y="905"/>
                  </a:lnTo>
                  <a:cubicBezTo>
                    <a:pt x="22384" y="1274"/>
                    <a:pt x="22718" y="1572"/>
                    <a:pt x="23099" y="1572"/>
                  </a:cubicBezTo>
                  <a:cubicBezTo>
                    <a:pt x="23539" y="1572"/>
                    <a:pt x="23896" y="1215"/>
                    <a:pt x="23896" y="786"/>
                  </a:cubicBezTo>
                  <a:cubicBezTo>
                    <a:pt x="23896" y="358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5941617" y="4266750"/>
              <a:ext cx="1653948" cy="268713"/>
            </a:xfrm>
            <a:custGeom>
              <a:avLst/>
              <a:gdLst/>
              <a:ahLst/>
              <a:cxnLst/>
              <a:rect l="l" t="t" r="r" b="b"/>
              <a:pathLst>
                <a:path w="27267" h="4430" extrusionOk="0">
                  <a:moveTo>
                    <a:pt x="656" y="202"/>
                  </a:moveTo>
                  <a:cubicBezTo>
                    <a:pt x="894" y="202"/>
                    <a:pt x="1084" y="405"/>
                    <a:pt x="1084" y="643"/>
                  </a:cubicBezTo>
                  <a:cubicBezTo>
                    <a:pt x="1084" y="881"/>
                    <a:pt x="894" y="1072"/>
                    <a:pt x="656" y="1072"/>
                  </a:cubicBezTo>
                  <a:cubicBezTo>
                    <a:pt x="417" y="1072"/>
                    <a:pt x="227" y="881"/>
                    <a:pt x="227" y="643"/>
                  </a:cubicBezTo>
                  <a:cubicBezTo>
                    <a:pt x="227" y="405"/>
                    <a:pt x="417" y="202"/>
                    <a:pt x="656" y="202"/>
                  </a:cubicBezTo>
                  <a:close/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2"/>
                  </a:cubicBezTo>
                  <a:lnTo>
                    <a:pt x="7930" y="762"/>
                  </a:lnTo>
                  <a:lnTo>
                    <a:pt x="11550" y="4405"/>
                  </a:lnTo>
                  <a:cubicBezTo>
                    <a:pt x="11562" y="4417"/>
                    <a:pt x="11597" y="4429"/>
                    <a:pt x="11621" y="4429"/>
                  </a:cubicBezTo>
                  <a:lnTo>
                    <a:pt x="27147" y="4429"/>
                  </a:lnTo>
                  <a:cubicBezTo>
                    <a:pt x="27207" y="4429"/>
                    <a:pt x="27266" y="4393"/>
                    <a:pt x="27266" y="4310"/>
                  </a:cubicBezTo>
                  <a:cubicBezTo>
                    <a:pt x="27266" y="4239"/>
                    <a:pt x="27207" y="4191"/>
                    <a:pt x="27147" y="4191"/>
                  </a:cubicBezTo>
                  <a:lnTo>
                    <a:pt x="11669" y="4191"/>
                  </a:lnTo>
                  <a:lnTo>
                    <a:pt x="8049" y="548"/>
                  </a:lnTo>
                  <a:cubicBezTo>
                    <a:pt x="8037" y="536"/>
                    <a:pt x="8014" y="512"/>
                    <a:pt x="7978" y="512"/>
                  </a:cubicBezTo>
                  <a:lnTo>
                    <a:pt x="1299" y="512"/>
                  </a:lnTo>
                  <a:cubicBezTo>
                    <a:pt x="1239" y="214"/>
                    <a:pt x="965" y="0"/>
                    <a:pt x="65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5941617" y="4138156"/>
              <a:ext cx="1653948" cy="269441"/>
            </a:xfrm>
            <a:custGeom>
              <a:avLst/>
              <a:gdLst/>
              <a:ahLst/>
              <a:cxnLst/>
              <a:rect l="l" t="t" r="r" b="b"/>
              <a:pathLst>
                <a:path w="27267" h="4442" extrusionOk="0">
                  <a:moveTo>
                    <a:pt x="656" y="215"/>
                  </a:moveTo>
                  <a:cubicBezTo>
                    <a:pt x="894" y="215"/>
                    <a:pt x="1084" y="406"/>
                    <a:pt x="1084" y="644"/>
                  </a:cubicBezTo>
                  <a:cubicBezTo>
                    <a:pt x="1084" y="882"/>
                    <a:pt x="894" y="1072"/>
                    <a:pt x="656" y="1072"/>
                  </a:cubicBezTo>
                  <a:cubicBezTo>
                    <a:pt x="417" y="1072"/>
                    <a:pt x="227" y="882"/>
                    <a:pt x="227" y="644"/>
                  </a:cubicBezTo>
                  <a:cubicBezTo>
                    <a:pt x="227" y="406"/>
                    <a:pt x="417" y="215"/>
                    <a:pt x="656" y="215"/>
                  </a:cubicBezTo>
                  <a:close/>
                  <a:moveTo>
                    <a:pt x="656" y="1"/>
                  </a:moveTo>
                  <a:cubicBezTo>
                    <a:pt x="298" y="1"/>
                    <a:pt x="1" y="298"/>
                    <a:pt x="1" y="656"/>
                  </a:cubicBezTo>
                  <a:cubicBezTo>
                    <a:pt x="1" y="1013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3"/>
                  </a:cubicBezTo>
                  <a:lnTo>
                    <a:pt x="7930" y="763"/>
                  </a:lnTo>
                  <a:lnTo>
                    <a:pt x="11550" y="4406"/>
                  </a:lnTo>
                  <a:cubicBezTo>
                    <a:pt x="11562" y="4430"/>
                    <a:pt x="11597" y="4442"/>
                    <a:pt x="11621" y="4442"/>
                  </a:cubicBezTo>
                  <a:lnTo>
                    <a:pt x="27147" y="4442"/>
                  </a:lnTo>
                  <a:cubicBezTo>
                    <a:pt x="27207" y="4442"/>
                    <a:pt x="27266" y="4394"/>
                    <a:pt x="27266" y="4323"/>
                  </a:cubicBezTo>
                  <a:cubicBezTo>
                    <a:pt x="27266" y="4251"/>
                    <a:pt x="27207" y="4204"/>
                    <a:pt x="27147" y="4204"/>
                  </a:cubicBezTo>
                  <a:lnTo>
                    <a:pt x="11669" y="4204"/>
                  </a:lnTo>
                  <a:lnTo>
                    <a:pt x="8049" y="560"/>
                  </a:lnTo>
                  <a:cubicBezTo>
                    <a:pt x="8037" y="537"/>
                    <a:pt x="8014" y="525"/>
                    <a:pt x="7978" y="525"/>
                  </a:cubicBezTo>
                  <a:lnTo>
                    <a:pt x="1299" y="525"/>
                  </a:lnTo>
                  <a:cubicBezTo>
                    <a:pt x="1239" y="227"/>
                    <a:pt x="965" y="1"/>
                    <a:pt x="65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489025" y="2649750"/>
              <a:ext cx="630535" cy="63569"/>
            </a:xfrm>
            <a:custGeom>
              <a:avLst/>
              <a:gdLst/>
              <a:ahLst/>
              <a:cxnLst/>
              <a:rect l="l" t="t" r="r" b="b"/>
              <a:pathLst>
                <a:path w="10395" h="1048" extrusionOk="0">
                  <a:moveTo>
                    <a:pt x="9871" y="226"/>
                  </a:moveTo>
                  <a:cubicBezTo>
                    <a:pt x="10014" y="226"/>
                    <a:pt x="10168" y="357"/>
                    <a:pt x="10168" y="524"/>
                  </a:cubicBezTo>
                  <a:cubicBezTo>
                    <a:pt x="10168" y="691"/>
                    <a:pt x="10038" y="822"/>
                    <a:pt x="9871" y="822"/>
                  </a:cubicBezTo>
                  <a:cubicBezTo>
                    <a:pt x="9716" y="822"/>
                    <a:pt x="9585" y="703"/>
                    <a:pt x="9573" y="548"/>
                  </a:cubicBezTo>
                  <a:cubicBezTo>
                    <a:pt x="9573" y="536"/>
                    <a:pt x="9585" y="524"/>
                    <a:pt x="9585" y="512"/>
                  </a:cubicBezTo>
                  <a:cubicBezTo>
                    <a:pt x="9585" y="488"/>
                    <a:pt x="9585" y="476"/>
                    <a:pt x="9573" y="464"/>
                  </a:cubicBezTo>
                  <a:cubicBezTo>
                    <a:pt x="9597" y="333"/>
                    <a:pt x="9716" y="226"/>
                    <a:pt x="9871" y="226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67"/>
                    <a:pt x="9359" y="393"/>
                  </a:cubicBezTo>
                  <a:lnTo>
                    <a:pt x="120" y="393"/>
                  </a:lnTo>
                  <a:cubicBezTo>
                    <a:pt x="48" y="393"/>
                    <a:pt x="1" y="429"/>
                    <a:pt x="1" y="512"/>
                  </a:cubicBezTo>
                  <a:cubicBezTo>
                    <a:pt x="1" y="583"/>
                    <a:pt x="60" y="631"/>
                    <a:pt x="120" y="631"/>
                  </a:cubicBezTo>
                  <a:lnTo>
                    <a:pt x="9359" y="631"/>
                  </a:lnTo>
                  <a:cubicBezTo>
                    <a:pt x="9406" y="869"/>
                    <a:pt x="9633" y="1048"/>
                    <a:pt x="9871" y="1048"/>
                  </a:cubicBezTo>
                  <a:cubicBezTo>
                    <a:pt x="10157" y="1048"/>
                    <a:pt x="10395" y="822"/>
                    <a:pt x="10395" y="524"/>
                  </a:cubicBezTo>
                  <a:cubicBezTo>
                    <a:pt x="10395" y="226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489025" y="2755172"/>
              <a:ext cx="630535" cy="63630"/>
            </a:xfrm>
            <a:custGeom>
              <a:avLst/>
              <a:gdLst/>
              <a:ahLst/>
              <a:cxnLst/>
              <a:rect l="l" t="t" r="r" b="b"/>
              <a:pathLst>
                <a:path w="10395" h="1049" extrusionOk="0">
                  <a:moveTo>
                    <a:pt x="9871" y="238"/>
                  </a:moveTo>
                  <a:cubicBezTo>
                    <a:pt x="10014" y="238"/>
                    <a:pt x="10157" y="381"/>
                    <a:pt x="10168" y="536"/>
                  </a:cubicBezTo>
                  <a:cubicBezTo>
                    <a:pt x="10168" y="703"/>
                    <a:pt x="10038" y="834"/>
                    <a:pt x="9871" y="834"/>
                  </a:cubicBezTo>
                  <a:cubicBezTo>
                    <a:pt x="9716" y="834"/>
                    <a:pt x="9585" y="715"/>
                    <a:pt x="9573" y="572"/>
                  </a:cubicBezTo>
                  <a:cubicBezTo>
                    <a:pt x="9573" y="560"/>
                    <a:pt x="9585" y="536"/>
                    <a:pt x="9585" y="524"/>
                  </a:cubicBezTo>
                  <a:cubicBezTo>
                    <a:pt x="9585" y="512"/>
                    <a:pt x="9585" y="500"/>
                    <a:pt x="9573" y="477"/>
                  </a:cubicBezTo>
                  <a:cubicBezTo>
                    <a:pt x="9597" y="346"/>
                    <a:pt x="9716" y="238"/>
                    <a:pt x="9871" y="238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79"/>
                    <a:pt x="9359" y="405"/>
                  </a:cubicBezTo>
                  <a:lnTo>
                    <a:pt x="120" y="405"/>
                  </a:lnTo>
                  <a:cubicBezTo>
                    <a:pt x="48" y="405"/>
                    <a:pt x="1" y="453"/>
                    <a:pt x="1" y="524"/>
                  </a:cubicBezTo>
                  <a:cubicBezTo>
                    <a:pt x="1" y="596"/>
                    <a:pt x="60" y="643"/>
                    <a:pt x="120" y="643"/>
                  </a:cubicBezTo>
                  <a:lnTo>
                    <a:pt x="9359" y="643"/>
                  </a:lnTo>
                  <a:cubicBezTo>
                    <a:pt x="9418" y="881"/>
                    <a:pt x="9633" y="1048"/>
                    <a:pt x="9871" y="1048"/>
                  </a:cubicBezTo>
                  <a:cubicBezTo>
                    <a:pt x="10157" y="1048"/>
                    <a:pt x="10371" y="822"/>
                    <a:pt x="10395" y="524"/>
                  </a:cubicBezTo>
                  <a:cubicBezTo>
                    <a:pt x="10395" y="227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101911" y="2987732"/>
              <a:ext cx="1531845" cy="133628"/>
            </a:xfrm>
            <a:custGeom>
              <a:avLst/>
              <a:gdLst/>
              <a:ahLst/>
              <a:cxnLst/>
              <a:rect l="l" t="t" r="r" b="b"/>
              <a:pathLst>
                <a:path w="25254" h="2203" extrusionOk="0">
                  <a:moveTo>
                    <a:pt x="24147" y="214"/>
                  </a:moveTo>
                  <a:cubicBezTo>
                    <a:pt x="24647" y="214"/>
                    <a:pt x="25028" y="619"/>
                    <a:pt x="25028" y="1096"/>
                  </a:cubicBezTo>
                  <a:cubicBezTo>
                    <a:pt x="25028" y="1572"/>
                    <a:pt x="24623" y="1977"/>
                    <a:pt x="24147" y="1977"/>
                  </a:cubicBezTo>
                  <a:cubicBezTo>
                    <a:pt x="23682" y="1977"/>
                    <a:pt x="23278" y="1572"/>
                    <a:pt x="23278" y="1096"/>
                  </a:cubicBezTo>
                  <a:cubicBezTo>
                    <a:pt x="23278" y="619"/>
                    <a:pt x="23659" y="214"/>
                    <a:pt x="24147" y="214"/>
                  </a:cubicBezTo>
                  <a:close/>
                  <a:moveTo>
                    <a:pt x="24147" y="0"/>
                  </a:moveTo>
                  <a:cubicBezTo>
                    <a:pt x="23587" y="0"/>
                    <a:pt x="23111" y="429"/>
                    <a:pt x="23051" y="976"/>
                  </a:cubicBezTo>
                  <a:lnTo>
                    <a:pt x="120" y="976"/>
                  </a:lnTo>
                  <a:cubicBezTo>
                    <a:pt x="48" y="976"/>
                    <a:pt x="1" y="1024"/>
                    <a:pt x="1" y="1096"/>
                  </a:cubicBezTo>
                  <a:cubicBezTo>
                    <a:pt x="1" y="1167"/>
                    <a:pt x="60" y="1215"/>
                    <a:pt x="120" y="1215"/>
                  </a:cubicBezTo>
                  <a:lnTo>
                    <a:pt x="23051" y="1215"/>
                  </a:lnTo>
                  <a:cubicBezTo>
                    <a:pt x="23111" y="1762"/>
                    <a:pt x="23575" y="2203"/>
                    <a:pt x="24147" y="2203"/>
                  </a:cubicBezTo>
                  <a:cubicBezTo>
                    <a:pt x="24766" y="2203"/>
                    <a:pt x="25254" y="1703"/>
                    <a:pt x="25254" y="1096"/>
                  </a:cubicBezTo>
                  <a:cubicBezTo>
                    <a:pt x="25254" y="488"/>
                    <a:pt x="24766" y="0"/>
                    <a:pt x="241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1015529" y="1693549"/>
              <a:ext cx="126410" cy="12641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143"/>
                  </a:moveTo>
                  <a:cubicBezTo>
                    <a:pt x="1536" y="143"/>
                    <a:pt x="1929" y="536"/>
                    <a:pt x="1929" y="1036"/>
                  </a:cubicBezTo>
                  <a:cubicBezTo>
                    <a:pt x="1929" y="1524"/>
                    <a:pt x="1536" y="1929"/>
                    <a:pt x="1036" y="1929"/>
                  </a:cubicBezTo>
                  <a:cubicBezTo>
                    <a:pt x="548" y="1929"/>
                    <a:pt x="143" y="1524"/>
                    <a:pt x="143" y="1036"/>
                  </a:cubicBezTo>
                  <a:cubicBezTo>
                    <a:pt x="143" y="536"/>
                    <a:pt x="548" y="143"/>
                    <a:pt x="1036" y="143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08"/>
                    <a:pt x="465" y="2084"/>
                    <a:pt x="1036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3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1062478" y="1739770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789460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6" y="143"/>
                    <a:pt x="1941" y="536"/>
                    <a:pt x="1941" y="1036"/>
                  </a:cubicBezTo>
                  <a:cubicBezTo>
                    <a:pt x="1941" y="1524"/>
                    <a:pt x="1536" y="1929"/>
                    <a:pt x="1048" y="1929"/>
                  </a:cubicBezTo>
                  <a:cubicBezTo>
                    <a:pt x="560" y="1929"/>
                    <a:pt x="155" y="1524"/>
                    <a:pt x="155" y="1036"/>
                  </a:cubicBezTo>
                  <a:cubicBezTo>
                    <a:pt x="155" y="536"/>
                    <a:pt x="560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32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836408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4" y="0"/>
                  </a:moveTo>
                  <a:cubicBezTo>
                    <a:pt x="120" y="0"/>
                    <a:pt x="0" y="119"/>
                    <a:pt x="0" y="274"/>
                  </a:cubicBezTo>
                  <a:cubicBezTo>
                    <a:pt x="0" y="417"/>
                    <a:pt x="120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564846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7" y="143"/>
                    <a:pt x="1941" y="536"/>
                    <a:pt x="1941" y="1036"/>
                  </a:cubicBezTo>
                  <a:cubicBezTo>
                    <a:pt x="1941" y="1524"/>
                    <a:pt x="1537" y="1929"/>
                    <a:pt x="1048" y="1929"/>
                  </a:cubicBezTo>
                  <a:cubicBezTo>
                    <a:pt x="548" y="1929"/>
                    <a:pt x="155" y="1524"/>
                    <a:pt x="155" y="1036"/>
                  </a:cubicBezTo>
                  <a:cubicBezTo>
                    <a:pt x="155" y="536"/>
                    <a:pt x="548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611795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4853306" y="826879"/>
              <a:ext cx="162501" cy="162562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1334" y="298"/>
                  </a:moveTo>
                  <a:cubicBezTo>
                    <a:pt x="1917" y="298"/>
                    <a:pt x="2381" y="763"/>
                    <a:pt x="2381" y="1346"/>
                  </a:cubicBezTo>
                  <a:cubicBezTo>
                    <a:pt x="2381" y="1906"/>
                    <a:pt x="1893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46"/>
                  </a:cubicBezTo>
                  <a:cubicBezTo>
                    <a:pt x="0" y="2084"/>
                    <a:pt x="595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4911780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4578833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894" y="298"/>
                    <a:pt x="2382" y="775"/>
                    <a:pt x="2382" y="1346"/>
                  </a:cubicBezTo>
                  <a:cubicBezTo>
                    <a:pt x="2382" y="1906"/>
                    <a:pt x="1894" y="2382"/>
                    <a:pt x="1334" y="2382"/>
                  </a:cubicBezTo>
                  <a:cubicBezTo>
                    <a:pt x="775" y="2382"/>
                    <a:pt x="298" y="1906"/>
                    <a:pt x="298" y="1346"/>
                  </a:cubicBezTo>
                  <a:cubicBezTo>
                    <a:pt x="298" y="775"/>
                    <a:pt x="775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4"/>
                    <a:pt x="596" y="2680"/>
                    <a:pt x="1334" y="2680"/>
                  </a:cubicBezTo>
                  <a:cubicBezTo>
                    <a:pt x="2084" y="2680"/>
                    <a:pt x="2680" y="2084"/>
                    <a:pt x="2680" y="1346"/>
                  </a:cubicBezTo>
                  <a:cubicBezTo>
                    <a:pt x="2680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4636639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4304420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905" y="298"/>
                    <a:pt x="2382" y="775"/>
                    <a:pt x="2382" y="1346"/>
                  </a:cubicBezTo>
                  <a:cubicBezTo>
                    <a:pt x="2382" y="1906"/>
                    <a:pt x="1905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0" y="596"/>
                    <a:pt x="0" y="1346"/>
                  </a:cubicBezTo>
                  <a:cubicBezTo>
                    <a:pt x="0" y="2084"/>
                    <a:pt x="596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4362165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5633964" y="4198814"/>
              <a:ext cx="127927" cy="128655"/>
            </a:xfrm>
            <a:custGeom>
              <a:avLst/>
              <a:gdLst/>
              <a:ahLst/>
              <a:cxnLst/>
              <a:rect l="l" t="t" r="r" b="b"/>
              <a:pathLst>
                <a:path w="2109" h="2121" extrusionOk="0">
                  <a:moveTo>
                    <a:pt x="1060" y="299"/>
                  </a:moveTo>
                  <a:cubicBezTo>
                    <a:pt x="1477" y="299"/>
                    <a:pt x="1810" y="644"/>
                    <a:pt x="1810" y="1061"/>
                  </a:cubicBezTo>
                  <a:cubicBezTo>
                    <a:pt x="1810" y="1477"/>
                    <a:pt x="1477" y="1823"/>
                    <a:pt x="1060" y="1823"/>
                  </a:cubicBezTo>
                  <a:cubicBezTo>
                    <a:pt x="644" y="1823"/>
                    <a:pt x="298" y="1477"/>
                    <a:pt x="298" y="1061"/>
                  </a:cubicBezTo>
                  <a:cubicBezTo>
                    <a:pt x="298" y="644"/>
                    <a:pt x="644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9" y="1"/>
                    <a:pt x="1" y="489"/>
                    <a:pt x="1" y="1061"/>
                  </a:cubicBezTo>
                  <a:cubicBezTo>
                    <a:pt x="1" y="1620"/>
                    <a:pt x="489" y="2120"/>
                    <a:pt x="1060" y="2120"/>
                  </a:cubicBezTo>
                  <a:cubicBezTo>
                    <a:pt x="1632" y="2120"/>
                    <a:pt x="2108" y="1632"/>
                    <a:pt x="2108" y="1061"/>
                  </a:cubicBezTo>
                  <a:cubicBezTo>
                    <a:pt x="2108" y="489"/>
                    <a:pt x="1620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5678729" y="4244307"/>
              <a:ext cx="38336" cy="37668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4" y="1"/>
                    <a:pt x="1" y="132"/>
                    <a:pt x="1" y="311"/>
                  </a:cubicBezTo>
                  <a:cubicBezTo>
                    <a:pt x="1" y="477"/>
                    <a:pt x="144" y="620"/>
                    <a:pt x="322" y="620"/>
                  </a:cubicBezTo>
                  <a:cubicBezTo>
                    <a:pt x="489" y="620"/>
                    <a:pt x="632" y="477"/>
                    <a:pt x="632" y="311"/>
                  </a:cubicBezTo>
                  <a:cubicBezTo>
                    <a:pt x="632" y="132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5423120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6" y="299"/>
                    <a:pt x="1822" y="644"/>
                    <a:pt x="1822" y="1061"/>
                  </a:cubicBezTo>
                  <a:cubicBezTo>
                    <a:pt x="1822" y="1477"/>
                    <a:pt x="1476" y="1823"/>
                    <a:pt x="1060" y="1823"/>
                  </a:cubicBezTo>
                  <a:cubicBezTo>
                    <a:pt x="643" y="1823"/>
                    <a:pt x="310" y="1477"/>
                    <a:pt x="310" y="1061"/>
                  </a:cubicBezTo>
                  <a:cubicBezTo>
                    <a:pt x="310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500" y="1"/>
                    <a:pt x="0" y="489"/>
                    <a:pt x="0" y="1061"/>
                  </a:cubicBezTo>
                  <a:cubicBezTo>
                    <a:pt x="0" y="1620"/>
                    <a:pt x="500" y="2120"/>
                    <a:pt x="1060" y="2120"/>
                  </a:cubicBezTo>
                  <a:cubicBezTo>
                    <a:pt x="1643" y="2120"/>
                    <a:pt x="2119" y="1632"/>
                    <a:pt x="2119" y="1061"/>
                  </a:cubicBezTo>
                  <a:cubicBezTo>
                    <a:pt x="2119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5468612" y="4243639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0"/>
                  </a:moveTo>
                  <a:cubicBezTo>
                    <a:pt x="131" y="0"/>
                    <a:pt x="0" y="143"/>
                    <a:pt x="0" y="322"/>
                  </a:cubicBezTo>
                  <a:cubicBezTo>
                    <a:pt x="0" y="500"/>
                    <a:pt x="131" y="631"/>
                    <a:pt x="310" y="631"/>
                  </a:cubicBezTo>
                  <a:cubicBezTo>
                    <a:pt x="488" y="631"/>
                    <a:pt x="631" y="500"/>
                    <a:pt x="631" y="322"/>
                  </a:cubicBezTo>
                  <a:cubicBezTo>
                    <a:pt x="631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5212943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7" y="299"/>
                    <a:pt x="1822" y="644"/>
                    <a:pt x="1822" y="1061"/>
                  </a:cubicBezTo>
                  <a:cubicBezTo>
                    <a:pt x="1822" y="1477"/>
                    <a:pt x="1477" y="1823"/>
                    <a:pt x="1060" y="1823"/>
                  </a:cubicBezTo>
                  <a:cubicBezTo>
                    <a:pt x="643" y="1823"/>
                    <a:pt x="298" y="1477"/>
                    <a:pt x="298" y="1061"/>
                  </a:cubicBezTo>
                  <a:cubicBezTo>
                    <a:pt x="298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8" y="1"/>
                    <a:pt x="0" y="489"/>
                    <a:pt x="0" y="1061"/>
                  </a:cubicBezTo>
                  <a:cubicBezTo>
                    <a:pt x="0" y="1620"/>
                    <a:pt x="488" y="2120"/>
                    <a:pt x="1060" y="2120"/>
                  </a:cubicBezTo>
                  <a:cubicBezTo>
                    <a:pt x="1655" y="2120"/>
                    <a:pt x="2120" y="1656"/>
                    <a:pt x="2120" y="1061"/>
                  </a:cubicBezTo>
                  <a:cubicBezTo>
                    <a:pt x="2120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5259163" y="4244307"/>
              <a:ext cx="37608" cy="37668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32"/>
                    <a:pt x="0" y="311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88" y="620"/>
                    <a:pt x="619" y="477"/>
                    <a:pt x="619" y="311"/>
                  </a:cubicBezTo>
                  <a:cubicBezTo>
                    <a:pt x="619" y="132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7187454" y="1716660"/>
              <a:ext cx="668810" cy="647155"/>
            </a:xfrm>
            <a:custGeom>
              <a:avLst/>
              <a:gdLst/>
              <a:ahLst/>
              <a:cxnLst/>
              <a:rect l="l" t="t" r="r" b="b"/>
              <a:pathLst>
                <a:path w="11026" h="10669" extrusionOk="0">
                  <a:moveTo>
                    <a:pt x="2369" y="310"/>
                  </a:moveTo>
                  <a:cubicBezTo>
                    <a:pt x="2607" y="310"/>
                    <a:pt x="2810" y="512"/>
                    <a:pt x="2810" y="750"/>
                  </a:cubicBezTo>
                  <a:cubicBezTo>
                    <a:pt x="2810" y="988"/>
                    <a:pt x="2607" y="1203"/>
                    <a:pt x="2369" y="1203"/>
                  </a:cubicBezTo>
                  <a:cubicBezTo>
                    <a:pt x="2131" y="1203"/>
                    <a:pt x="1917" y="988"/>
                    <a:pt x="1917" y="750"/>
                  </a:cubicBezTo>
                  <a:cubicBezTo>
                    <a:pt x="1917" y="512"/>
                    <a:pt x="2131" y="310"/>
                    <a:pt x="2369" y="310"/>
                  </a:cubicBezTo>
                  <a:close/>
                  <a:moveTo>
                    <a:pt x="2369" y="0"/>
                  </a:moveTo>
                  <a:cubicBezTo>
                    <a:pt x="1953" y="0"/>
                    <a:pt x="1619" y="322"/>
                    <a:pt x="1619" y="738"/>
                  </a:cubicBezTo>
                  <a:cubicBezTo>
                    <a:pt x="1619" y="893"/>
                    <a:pt x="1667" y="1036"/>
                    <a:pt x="1738" y="1143"/>
                  </a:cubicBezTo>
                  <a:cubicBezTo>
                    <a:pt x="631" y="2179"/>
                    <a:pt x="0" y="3644"/>
                    <a:pt x="0" y="5156"/>
                  </a:cubicBezTo>
                  <a:cubicBezTo>
                    <a:pt x="0" y="8192"/>
                    <a:pt x="2465" y="10668"/>
                    <a:pt x="5501" y="10668"/>
                  </a:cubicBezTo>
                  <a:cubicBezTo>
                    <a:pt x="8525" y="10668"/>
                    <a:pt x="11001" y="8192"/>
                    <a:pt x="11025" y="5156"/>
                  </a:cubicBezTo>
                  <a:cubicBezTo>
                    <a:pt x="11025" y="5072"/>
                    <a:pt x="10966" y="5013"/>
                    <a:pt x="10882" y="5013"/>
                  </a:cubicBezTo>
                  <a:cubicBezTo>
                    <a:pt x="10787" y="5013"/>
                    <a:pt x="10728" y="5072"/>
                    <a:pt x="10728" y="5156"/>
                  </a:cubicBezTo>
                  <a:cubicBezTo>
                    <a:pt x="10728" y="8037"/>
                    <a:pt x="8394" y="10371"/>
                    <a:pt x="5525" y="10371"/>
                  </a:cubicBezTo>
                  <a:cubicBezTo>
                    <a:pt x="2655" y="10371"/>
                    <a:pt x="310" y="8037"/>
                    <a:pt x="310" y="5156"/>
                  </a:cubicBezTo>
                  <a:cubicBezTo>
                    <a:pt x="310" y="3715"/>
                    <a:pt x="905" y="2334"/>
                    <a:pt x="1953" y="1369"/>
                  </a:cubicBezTo>
                  <a:cubicBezTo>
                    <a:pt x="2072" y="1441"/>
                    <a:pt x="2203" y="1488"/>
                    <a:pt x="2369" y="1488"/>
                  </a:cubicBezTo>
                  <a:cubicBezTo>
                    <a:pt x="2786" y="1488"/>
                    <a:pt x="3108" y="1155"/>
                    <a:pt x="3108" y="738"/>
                  </a:cubicBezTo>
                  <a:cubicBezTo>
                    <a:pt x="3108" y="322"/>
                    <a:pt x="2786" y="0"/>
                    <a:pt x="236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7305857" y="1814864"/>
              <a:ext cx="431214" cy="431214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3561" y="286"/>
                  </a:moveTo>
                  <a:cubicBezTo>
                    <a:pt x="5358" y="286"/>
                    <a:pt x="6811" y="1751"/>
                    <a:pt x="6811" y="3560"/>
                  </a:cubicBezTo>
                  <a:cubicBezTo>
                    <a:pt x="6811" y="5358"/>
                    <a:pt x="5358" y="6811"/>
                    <a:pt x="3561" y="6811"/>
                  </a:cubicBezTo>
                  <a:cubicBezTo>
                    <a:pt x="1751" y="6811"/>
                    <a:pt x="298" y="5346"/>
                    <a:pt x="298" y="3537"/>
                  </a:cubicBezTo>
                  <a:cubicBezTo>
                    <a:pt x="298" y="1739"/>
                    <a:pt x="1751" y="286"/>
                    <a:pt x="3561" y="286"/>
                  </a:cubicBezTo>
                  <a:close/>
                  <a:moveTo>
                    <a:pt x="3561" y="0"/>
                  </a:moveTo>
                  <a:cubicBezTo>
                    <a:pt x="1596" y="0"/>
                    <a:pt x="1" y="1584"/>
                    <a:pt x="1" y="3560"/>
                  </a:cubicBezTo>
                  <a:cubicBezTo>
                    <a:pt x="1" y="5525"/>
                    <a:pt x="1596" y="7108"/>
                    <a:pt x="3561" y="7108"/>
                  </a:cubicBezTo>
                  <a:cubicBezTo>
                    <a:pt x="5525" y="7108"/>
                    <a:pt x="7109" y="5525"/>
                    <a:pt x="7109" y="3560"/>
                  </a:cubicBezTo>
                  <a:cubicBezTo>
                    <a:pt x="7109" y="1596"/>
                    <a:pt x="5525" y="0"/>
                    <a:pt x="356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211700" y="2069078"/>
              <a:ext cx="1643090" cy="411015"/>
            </a:xfrm>
            <a:custGeom>
              <a:avLst/>
              <a:gdLst/>
              <a:ahLst/>
              <a:cxnLst/>
              <a:rect l="l" t="t" r="r" b="b"/>
              <a:pathLst>
                <a:path w="27088" h="6776" extrusionOk="0">
                  <a:moveTo>
                    <a:pt x="26468" y="3513"/>
                  </a:moveTo>
                  <a:cubicBezTo>
                    <a:pt x="26647" y="3513"/>
                    <a:pt x="26790" y="3668"/>
                    <a:pt x="26790" y="3846"/>
                  </a:cubicBezTo>
                  <a:cubicBezTo>
                    <a:pt x="26790" y="4025"/>
                    <a:pt x="26647" y="4168"/>
                    <a:pt x="26468" y="4168"/>
                  </a:cubicBezTo>
                  <a:cubicBezTo>
                    <a:pt x="26290" y="4168"/>
                    <a:pt x="26135" y="4025"/>
                    <a:pt x="26135" y="3846"/>
                  </a:cubicBezTo>
                  <a:cubicBezTo>
                    <a:pt x="26135" y="3668"/>
                    <a:pt x="26290" y="3513"/>
                    <a:pt x="26468" y="3513"/>
                  </a:cubicBezTo>
                  <a:close/>
                  <a:moveTo>
                    <a:pt x="10692" y="1810"/>
                  </a:moveTo>
                  <a:cubicBezTo>
                    <a:pt x="10823" y="1810"/>
                    <a:pt x="10895" y="1905"/>
                    <a:pt x="10895" y="2013"/>
                  </a:cubicBezTo>
                  <a:lnTo>
                    <a:pt x="10895" y="4787"/>
                  </a:lnTo>
                  <a:cubicBezTo>
                    <a:pt x="10895" y="4918"/>
                    <a:pt x="10800" y="4989"/>
                    <a:pt x="10692" y="4989"/>
                  </a:cubicBezTo>
                  <a:lnTo>
                    <a:pt x="5358" y="4989"/>
                  </a:lnTo>
                  <a:cubicBezTo>
                    <a:pt x="5227" y="4989"/>
                    <a:pt x="5156" y="4882"/>
                    <a:pt x="5156" y="4787"/>
                  </a:cubicBezTo>
                  <a:lnTo>
                    <a:pt x="5156" y="2025"/>
                  </a:lnTo>
                  <a:cubicBezTo>
                    <a:pt x="5156" y="1894"/>
                    <a:pt x="5263" y="1822"/>
                    <a:pt x="5358" y="1822"/>
                  </a:cubicBezTo>
                  <a:lnTo>
                    <a:pt x="5442" y="1822"/>
                  </a:lnTo>
                  <a:lnTo>
                    <a:pt x="5442" y="1810"/>
                  </a:lnTo>
                  <a:close/>
                  <a:moveTo>
                    <a:pt x="26468" y="5334"/>
                  </a:moveTo>
                  <a:cubicBezTo>
                    <a:pt x="26647" y="5334"/>
                    <a:pt x="26790" y="5477"/>
                    <a:pt x="26790" y="5656"/>
                  </a:cubicBezTo>
                  <a:cubicBezTo>
                    <a:pt x="26790" y="5834"/>
                    <a:pt x="26647" y="5989"/>
                    <a:pt x="26468" y="5989"/>
                  </a:cubicBezTo>
                  <a:cubicBezTo>
                    <a:pt x="26290" y="5989"/>
                    <a:pt x="26135" y="5834"/>
                    <a:pt x="26135" y="5656"/>
                  </a:cubicBezTo>
                  <a:cubicBezTo>
                    <a:pt x="26135" y="5477"/>
                    <a:pt x="26290" y="5334"/>
                    <a:pt x="26468" y="5334"/>
                  </a:cubicBezTo>
                  <a:close/>
                  <a:moveTo>
                    <a:pt x="13145" y="322"/>
                  </a:moveTo>
                  <a:cubicBezTo>
                    <a:pt x="13431" y="322"/>
                    <a:pt x="13657" y="536"/>
                    <a:pt x="13657" y="822"/>
                  </a:cubicBezTo>
                  <a:lnTo>
                    <a:pt x="13657" y="3251"/>
                  </a:lnTo>
                  <a:lnTo>
                    <a:pt x="11192" y="3251"/>
                  </a:lnTo>
                  <a:lnTo>
                    <a:pt x="11192" y="2013"/>
                  </a:lnTo>
                  <a:cubicBezTo>
                    <a:pt x="11192" y="1727"/>
                    <a:pt x="10978" y="1513"/>
                    <a:pt x="10692" y="1513"/>
                  </a:cubicBezTo>
                  <a:lnTo>
                    <a:pt x="5358" y="1513"/>
                  </a:lnTo>
                  <a:cubicBezTo>
                    <a:pt x="5085" y="1513"/>
                    <a:pt x="4858" y="1727"/>
                    <a:pt x="4858" y="2013"/>
                  </a:cubicBezTo>
                  <a:lnTo>
                    <a:pt x="4858" y="4787"/>
                  </a:lnTo>
                  <a:cubicBezTo>
                    <a:pt x="4858" y="5061"/>
                    <a:pt x="5085" y="5287"/>
                    <a:pt x="5358" y="5287"/>
                  </a:cubicBezTo>
                  <a:lnTo>
                    <a:pt x="10692" y="5287"/>
                  </a:lnTo>
                  <a:cubicBezTo>
                    <a:pt x="10954" y="5287"/>
                    <a:pt x="11181" y="5061"/>
                    <a:pt x="11192" y="4787"/>
                  </a:cubicBezTo>
                  <a:lnTo>
                    <a:pt x="11192" y="3549"/>
                  </a:lnTo>
                  <a:lnTo>
                    <a:pt x="13657" y="3549"/>
                  </a:lnTo>
                  <a:lnTo>
                    <a:pt x="13657" y="5989"/>
                  </a:lnTo>
                  <a:cubicBezTo>
                    <a:pt x="13657" y="6275"/>
                    <a:pt x="13431" y="6489"/>
                    <a:pt x="13145" y="6489"/>
                  </a:cubicBezTo>
                  <a:lnTo>
                    <a:pt x="810" y="6489"/>
                  </a:lnTo>
                  <a:cubicBezTo>
                    <a:pt x="524" y="6489"/>
                    <a:pt x="298" y="6275"/>
                    <a:pt x="298" y="5989"/>
                  </a:cubicBezTo>
                  <a:lnTo>
                    <a:pt x="298" y="822"/>
                  </a:lnTo>
                  <a:cubicBezTo>
                    <a:pt x="298" y="536"/>
                    <a:pt x="524" y="322"/>
                    <a:pt x="810" y="32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lnTo>
                    <a:pt x="1" y="5977"/>
                  </a:lnTo>
                  <a:cubicBezTo>
                    <a:pt x="1" y="6418"/>
                    <a:pt x="358" y="6775"/>
                    <a:pt x="810" y="6775"/>
                  </a:cubicBezTo>
                  <a:lnTo>
                    <a:pt x="13145" y="6775"/>
                  </a:lnTo>
                  <a:cubicBezTo>
                    <a:pt x="13597" y="6775"/>
                    <a:pt x="13955" y="6418"/>
                    <a:pt x="13955" y="5977"/>
                  </a:cubicBezTo>
                  <a:lnTo>
                    <a:pt x="13955" y="4406"/>
                  </a:lnTo>
                  <a:lnTo>
                    <a:pt x="16050" y="4406"/>
                  </a:lnTo>
                  <a:lnTo>
                    <a:pt x="17360" y="5751"/>
                  </a:lnTo>
                  <a:cubicBezTo>
                    <a:pt x="17384" y="5775"/>
                    <a:pt x="17431" y="5799"/>
                    <a:pt x="17479" y="5799"/>
                  </a:cubicBezTo>
                  <a:lnTo>
                    <a:pt x="25861" y="5799"/>
                  </a:lnTo>
                  <a:cubicBezTo>
                    <a:pt x="25932" y="6061"/>
                    <a:pt x="26170" y="6275"/>
                    <a:pt x="26468" y="6275"/>
                  </a:cubicBezTo>
                  <a:cubicBezTo>
                    <a:pt x="26813" y="6275"/>
                    <a:pt x="27087" y="5989"/>
                    <a:pt x="27087" y="5644"/>
                  </a:cubicBezTo>
                  <a:cubicBezTo>
                    <a:pt x="27087" y="5287"/>
                    <a:pt x="26825" y="5025"/>
                    <a:pt x="26468" y="5025"/>
                  </a:cubicBezTo>
                  <a:cubicBezTo>
                    <a:pt x="26170" y="5025"/>
                    <a:pt x="25920" y="5215"/>
                    <a:pt x="25861" y="5501"/>
                  </a:cubicBezTo>
                  <a:lnTo>
                    <a:pt x="17538" y="5501"/>
                  </a:lnTo>
                  <a:lnTo>
                    <a:pt x="16229" y="4156"/>
                  </a:lnTo>
                  <a:cubicBezTo>
                    <a:pt x="16193" y="4132"/>
                    <a:pt x="16157" y="4108"/>
                    <a:pt x="16110" y="4108"/>
                  </a:cubicBezTo>
                  <a:lnTo>
                    <a:pt x="13955" y="4108"/>
                  </a:lnTo>
                  <a:lnTo>
                    <a:pt x="13955" y="2596"/>
                  </a:lnTo>
                  <a:lnTo>
                    <a:pt x="16050" y="2596"/>
                  </a:lnTo>
                  <a:lnTo>
                    <a:pt x="17360" y="3930"/>
                  </a:lnTo>
                  <a:cubicBezTo>
                    <a:pt x="17384" y="3965"/>
                    <a:pt x="17431" y="3977"/>
                    <a:pt x="17479" y="3977"/>
                  </a:cubicBezTo>
                  <a:lnTo>
                    <a:pt x="25861" y="3977"/>
                  </a:lnTo>
                  <a:cubicBezTo>
                    <a:pt x="25932" y="4251"/>
                    <a:pt x="26170" y="4453"/>
                    <a:pt x="26468" y="4453"/>
                  </a:cubicBezTo>
                  <a:cubicBezTo>
                    <a:pt x="26813" y="4453"/>
                    <a:pt x="27087" y="4168"/>
                    <a:pt x="27087" y="3834"/>
                  </a:cubicBezTo>
                  <a:cubicBezTo>
                    <a:pt x="27087" y="3477"/>
                    <a:pt x="26825" y="3203"/>
                    <a:pt x="26468" y="3203"/>
                  </a:cubicBezTo>
                  <a:cubicBezTo>
                    <a:pt x="26170" y="3203"/>
                    <a:pt x="25920" y="3394"/>
                    <a:pt x="25861" y="3679"/>
                  </a:cubicBezTo>
                  <a:lnTo>
                    <a:pt x="17538" y="3679"/>
                  </a:lnTo>
                  <a:lnTo>
                    <a:pt x="16229" y="2346"/>
                  </a:lnTo>
                  <a:cubicBezTo>
                    <a:pt x="16193" y="2310"/>
                    <a:pt x="16157" y="2298"/>
                    <a:pt x="16110" y="2298"/>
                  </a:cubicBezTo>
                  <a:lnTo>
                    <a:pt x="13955" y="2298"/>
                  </a:lnTo>
                  <a:lnTo>
                    <a:pt x="13955" y="810"/>
                  </a:lnTo>
                  <a:cubicBezTo>
                    <a:pt x="13955" y="358"/>
                    <a:pt x="13597" y="0"/>
                    <a:pt x="1314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621536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29" y="1346"/>
                  </a:lnTo>
                  <a:cubicBezTo>
                    <a:pt x="1500" y="1346"/>
                    <a:pt x="1560" y="1310"/>
                    <a:pt x="1608" y="1251"/>
                  </a:cubicBezTo>
                  <a:cubicBezTo>
                    <a:pt x="1655" y="1215"/>
                    <a:pt x="1667" y="1132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636482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96"/>
                  </a:cubicBezTo>
                  <a:lnTo>
                    <a:pt x="1668" y="263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651288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7" y="1346"/>
                  </a:lnTo>
                  <a:cubicBezTo>
                    <a:pt x="1572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72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666240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95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95" y="1346"/>
                    <a:pt x="250" y="1346"/>
                  </a:cubicBezTo>
                  <a:lnTo>
                    <a:pt x="1405" y="1346"/>
                  </a:lnTo>
                  <a:cubicBezTo>
                    <a:pt x="1560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2369639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8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8" y="1346"/>
                    <a:pt x="250" y="1346"/>
                  </a:cubicBezTo>
                  <a:lnTo>
                    <a:pt x="1417" y="1346"/>
                  </a:lnTo>
                  <a:cubicBezTo>
                    <a:pt x="1560" y="1346"/>
                    <a:pt x="1667" y="1203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2518431" y="942431"/>
              <a:ext cx="101116" cy="81706"/>
            </a:xfrm>
            <a:custGeom>
              <a:avLst/>
              <a:gdLst/>
              <a:ahLst/>
              <a:cxnLst/>
              <a:rect l="l" t="t" r="r" b="b"/>
              <a:pathLst>
                <a:path w="1667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17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266716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084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84"/>
                  </a:cubicBezTo>
                  <a:lnTo>
                    <a:pt x="1668" y="251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281668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46" y="298"/>
                  </a:moveTo>
                  <a:lnTo>
                    <a:pt x="1346" y="1048"/>
                  </a:lnTo>
                  <a:lnTo>
                    <a:pt x="274" y="1048"/>
                  </a:lnTo>
                  <a:lnTo>
                    <a:pt x="274" y="298"/>
                  </a:lnTo>
                  <a:close/>
                  <a:moveTo>
                    <a:pt x="250" y="1"/>
                  </a:moveTo>
                  <a:cubicBezTo>
                    <a:pt x="96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96" y="1346"/>
                    <a:pt x="250" y="1346"/>
                  </a:cubicBezTo>
                  <a:lnTo>
                    <a:pt x="1405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1170083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7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7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1265376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36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1361457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8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8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1456749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25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2383347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24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24" y="775"/>
                    <a:pt x="72" y="775"/>
                  </a:cubicBezTo>
                  <a:lnTo>
                    <a:pt x="953" y="775"/>
                  </a:lnTo>
                  <a:cubicBezTo>
                    <a:pt x="989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989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2496048" y="4098426"/>
              <a:ext cx="62113" cy="47010"/>
            </a:xfrm>
            <a:custGeom>
              <a:avLst/>
              <a:gdLst/>
              <a:ahLst/>
              <a:cxnLst/>
              <a:rect l="l" t="t" r="r" b="b"/>
              <a:pathLst>
                <a:path w="1024" h="775" extrusionOk="0">
                  <a:moveTo>
                    <a:pt x="71" y="1"/>
                  </a:moveTo>
                  <a:cubicBezTo>
                    <a:pt x="24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24" y="775"/>
                    <a:pt x="71" y="775"/>
                  </a:cubicBezTo>
                  <a:lnTo>
                    <a:pt x="953" y="775"/>
                  </a:lnTo>
                  <a:cubicBezTo>
                    <a:pt x="1000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0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2608689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36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2720601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7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37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869648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703" y="894"/>
                    <a:pt x="893" y="691"/>
                    <a:pt x="893" y="441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1006127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1142606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1279084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2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2" y="894"/>
                  </a:cubicBezTo>
                  <a:cubicBezTo>
                    <a:pt x="692" y="894"/>
                    <a:pt x="894" y="691"/>
                    <a:pt x="894" y="441"/>
                  </a:cubicBezTo>
                  <a:cubicBezTo>
                    <a:pt x="894" y="203"/>
                    <a:pt x="692" y="1"/>
                    <a:pt x="44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6526594" y="1564956"/>
              <a:ext cx="67269" cy="6654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70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6692006" y="1564956"/>
              <a:ext cx="66481" cy="6654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6857358" y="1564956"/>
              <a:ext cx="66541" cy="66541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9" y="1"/>
                  </a:moveTo>
                  <a:cubicBezTo>
                    <a:pt x="251" y="1"/>
                    <a:pt x="1" y="251"/>
                    <a:pt x="1" y="549"/>
                  </a:cubicBezTo>
                  <a:cubicBezTo>
                    <a:pt x="1" y="846"/>
                    <a:pt x="251" y="1096"/>
                    <a:pt x="549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7021314" y="1564956"/>
              <a:ext cx="67209" cy="66541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1225645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87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72"/>
                    <a:pt x="287" y="572"/>
                  </a:cubicBezTo>
                  <a:cubicBezTo>
                    <a:pt x="441" y="572"/>
                    <a:pt x="561" y="441"/>
                    <a:pt x="561" y="286"/>
                  </a:cubicBezTo>
                  <a:cubicBezTo>
                    <a:pt x="561" y="131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1287030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7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43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1349143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41"/>
                    <a:pt x="144" y="572"/>
                    <a:pt x="287" y="572"/>
                  </a:cubicBezTo>
                  <a:cubicBezTo>
                    <a:pt x="441" y="572"/>
                    <a:pt x="572" y="441"/>
                    <a:pt x="572" y="286"/>
                  </a:cubicBezTo>
                  <a:cubicBezTo>
                    <a:pt x="572" y="143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1411984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75" y="0"/>
                  </a:moveTo>
                  <a:cubicBezTo>
                    <a:pt x="120" y="0"/>
                    <a:pt x="1" y="131"/>
                    <a:pt x="1" y="286"/>
                  </a:cubicBezTo>
                  <a:cubicBezTo>
                    <a:pt x="1" y="441"/>
                    <a:pt x="120" y="572"/>
                    <a:pt x="275" y="572"/>
                  </a:cubicBezTo>
                  <a:cubicBezTo>
                    <a:pt x="429" y="572"/>
                    <a:pt x="560" y="441"/>
                    <a:pt x="560" y="286"/>
                  </a:cubicBezTo>
                  <a:cubicBezTo>
                    <a:pt x="560" y="13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7049459" y="3899834"/>
              <a:ext cx="37668" cy="38336"/>
            </a:xfrm>
            <a:custGeom>
              <a:avLst/>
              <a:gdLst/>
              <a:ahLst/>
              <a:cxnLst/>
              <a:rect l="l" t="t" r="r" b="b"/>
              <a:pathLst>
                <a:path w="621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7143356" y="3899834"/>
              <a:ext cx="37608" cy="38336"/>
            </a:xfrm>
            <a:custGeom>
              <a:avLst/>
              <a:gdLst/>
              <a:ahLst/>
              <a:cxnLst/>
              <a:rect l="l" t="t" r="r" b="b"/>
              <a:pathLst>
                <a:path w="620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7237981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10" y="632"/>
                  </a:cubicBezTo>
                  <a:cubicBezTo>
                    <a:pt x="489" y="632"/>
                    <a:pt x="631" y="501"/>
                    <a:pt x="631" y="322"/>
                  </a:cubicBezTo>
                  <a:cubicBezTo>
                    <a:pt x="631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7332606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22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22" y="632"/>
                  </a:cubicBezTo>
                  <a:cubicBezTo>
                    <a:pt x="500" y="632"/>
                    <a:pt x="631" y="501"/>
                    <a:pt x="631" y="322"/>
                  </a:cubicBezTo>
                  <a:cubicBezTo>
                    <a:pt x="631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6424084" y="2454737"/>
              <a:ext cx="26750" cy="2747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14" y="0"/>
                  </a:moveTo>
                  <a:cubicBezTo>
                    <a:pt x="95" y="0"/>
                    <a:pt x="0" y="96"/>
                    <a:pt x="0" y="227"/>
                  </a:cubicBezTo>
                  <a:cubicBezTo>
                    <a:pt x="0" y="346"/>
                    <a:pt x="95" y="453"/>
                    <a:pt x="214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96"/>
                    <a:pt x="345" y="0"/>
                    <a:pt x="21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6491231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6559834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6627710" y="2454737"/>
              <a:ext cx="27539" cy="27478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942067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5" y="0"/>
                  </a:moveTo>
                  <a:cubicBezTo>
                    <a:pt x="132" y="0"/>
                    <a:pt x="1" y="119"/>
                    <a:pt x="1" y="274"/>
                  </a:cubicBezTo>
                  <a:cubicBezTo>
                    <a:pt x="1" y="417"/>
                    <a:pt x="132" y="536"/>
                    <a:pt x="275" y="536"/>
                  </a:cubicBezTo>
                  <a:cubicBezTo>
                    <a:pt x="418" y="536"/>
                    <a:pt x="537" y="417"/>
                    <a:pt x="537" y="274"/>
                  </a:cubicBezTo>
                  <a:cubicBezTo>
                    <a:pt x="537" y="119"/>
                    <a:pt x="418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2024439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2106023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2186940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2984217" y="3831231"/>
              <a:ext cx="52772" cy="52772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47" y="0"/>
                  </a:moveTo>
                  <a:cubicBezTo>
                    <a:pt x="441" y="0"/>
                    <a:pt x="435" y="0"/>
                    <a:pt x="429" y="1"/>
                  </a:cubicBezTo>
                  <a:cubicBezTo>
                    <a:pt x="191" y="1"/>
                    <a:pt x="1" y="203"/>
                    <a:pt x="1" y="441"/>
                  </a:cubicBezTo>
                  <a:cubicBezTo>
                    <a:pt x="1" y="679"/>
                    <a:pt x="191" y="870"/>
                    <a:pt x="429" y="870"/>
                  </a:cubicBezTo>
                  <a:cubicBezTo>
                    <a:pt x="667" y="870"/>
                    <a:pt x="870" y="679"/>
                    <a:pt x="870" y="441"/>
                  </a:cubicBezTo>
                  <a:cubicBezTo>
                    <a:pt x="870" y="209"/>
                    <a:pt x="667" y="0"/>
                    <a:pt x="4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31171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48" y="0"/>
                  </a:moveTo>
                  <a:cubicBezTo>
                    <a:pt x="442" y="0"/>
                    <a:pt x="435" y="0"/>
                    <a:pt x="429" y="1"/>
                  </a:cubicBez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8" y="679"/>
                    <a:pt x="858" y="441"/>
                  </a:cubicBezTo>
                  <a:cubicBezTo>
                    <a:pt x="858" y="209"/>
                    <a:pt x="677" y="0"/>
                    <a:pt x="4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32500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41"/>
                  </a:cubicBezTo>
                  <a:cubicBezTo>
                    <a:pt x="857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382128" y="3831231"/>
              <a:ext cx="52833" cy="52772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03" y="1"/>
                    <a:pt x="1" y="203"/>
                    <a:pt x="1" y="441"/>
                  </a:cubicBezTo>
                  <a:cubicBezTo>
                    <a:pt x="1" y="679"/>
                    <a:pt x="203" y="870"/>
                    <a:pt x="442" y="870"/>
                  </a:cubicBezTo>
                  <a:cubicBezTo>
                    <a:pt x="680" y="870"/>
                    <a:pt x="870" y="679"/>
                    <a:pt x="870" y="441"/>
                  </a:cubicBezTo>
                  <a:cubicBezTo>
                    <a:pt x="870" y="209"/>
                    <a:pt x="690" y="0"/>
                    <a:pt x="46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6893509" y="321161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33"/>
                  </a:cubicBezTo>
                  <a:lnTo>
                    <a:pt x="2060" y="1810"/>
                  </a:lnTo>
                  <a:cubicBezTo>
                    <a:pt x="2060" y="1834"/>
                    <a:pt x="2036" y="1857"/>
                    <a:pt x="2024" y="1857"/>
                  </a:cubicBezTo>
                  <a:lnTo>
                    <a:pt x="334" y="1857"/>
                  </a:lnTo>
                  <a:cubicBezTo>
                    <a:pt x="310" y="1857"/>
                    <a:pt x="298" y="1822"/>
                    <a:pt x="298" y="1810"/>
                  </a:cubicBezTo>
                  <a:lnTo>
                    <a:pt x="298" y="333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810"/>
                  </a:lnTo>
                  <a:cubicBezTo>
                    <a:pt x="0" y="2000"/>
                    <a:pt x="143" y="2155"/>
                    <a:pt x="334" y="2155"/>
                  </a:cubicBezTo>
                  <a:lnTo>
                    <a:pt x="2024" y="2155"/>
                  </a:lnTo>
                  <a:cubicBezTo>
                    <a:pt x="2215" y="2155"/>
                    <a:pt x="2358" y="2000"/>
                    <a:pt x="2358" y="1810"/>
                  </a:cubicBezTo>
                  <a:lnTo>
                    <a:pt x="2358" y="333"/>
                  </a:lnTo>
                  <a:cubicBezTo>
                    <a:pt x="2358" y="143"/>
                    <a:pt x="2215" y="0"/>
                    <a:pt x="202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6893509" y="336756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46"/>
                  </a:cubicBezTo>
                  <a:lnTo>
                    <a:pt x="2060" y="1811"/>
                  </a:lnTo>
                  <a:cubicBezTo>
                    <a:pt x="2060" y="1846"/>
                    <a:pt x="2036" y="1858"/>
                    <a:pt x="2024" y="1858"/>
                  </a:cubicBezTo>
                  <a:lnTo>
                    <a:pt x="334" y="1858"/>
                  </a:lnTo>
                  <a:cubicBezTo>
                    <a:pt x="310" y="1858"/>
                    <a:pt x="298" y="1834"/>
                    <a:pt x="298" y="1811"/>
                  </a:cubicBezTo>
                  <a:lnTo>
                    <a:pt x="298" y="346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46"/>
                  </a:cubicBezTo>
                  <a:lnTo>
                    <a:pt x="0" y="1811"/>
                  </a:lnTo>
                  <a:cubicBezTo>
                    <a:pt x="0" y="2013"/>
                    <a:pt x="143" y="2156"/>
                    <a:pt x="334" y="2156"/>
                  </a:cubicBezTo>
                  <a:lnTo>
                    <a:pt x="2024" y="2156"/>
                  </a:lnTo>
                  <a:cubicBezTo>
                    <a:pt x="2215" y="2156"/>
                    <a:pt x="2358" y="2013"/>
                    <a:pt x="2358" y="1811"/>
                  </a:cubicBezTo>
                  <a:lnTo>
                    <a:pt x="2358" y="346"/>
                  </a:lnTo>
                  <a:cubicBezTo>
                    <a:pt x="2358" y="144"/>
                    <a:pt x="2215" y="1"/>
                    <a:pt x="20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-6423" y="4133850"/>
              <a:ext cx="1591107" cy="157467"/>
            </a:xfrm>
            <a:custGeom>
              <a:avLst/>
              <a:gdLst/>
              <a:ahLst/>
              <a:cxnLst/>
              <a:rect l="l" t="t" r="r" b="b"/>
              <a:pathLst>
                <a:path w="26231" h="2596" extrusionOk="0">
                  <a:moveTo>
                    <a:pt x="25433" y="238"/>
                  </a:moveTo>
                  <a:cubicBezTo>
                    <a:pt x="25742" y="238"/>
                    <a:pt x="26016" y="488"/>
                    <a:pt x="26016" y="822"/>
                  </a:cubicBezTo>
                  <a:cubicBezTo>
                    <a:pt x="26016" y="1143"/>
                    <a:pt x="25766" y="1405"/>
                    <a:pt x="25433" y="1405"/>
                  </a:cubicBezTo>
                  <a:cubicBezTo>
                    <a:pt x="25111" y="1405"/>
                    <a:pt x="24849" y="1143"/>
                    <a:pt x="24849" y="822"/>
                  </a:cubicBezTo>
                  <a:cubicBezTo>
                    <a:pt x="24849" y="488"/>
                    <a:pt x="25123" y="238"/>
                    <a:pt x="25433" y="238"/>
                  </a:cubicBezTo>
                  <a:close/>
                  <a:moveTo>
                    <a:pt x="25433" y="0"/>
                  </a:moveTo>
                  <a:cubicBezTo>
                    <a:pt x="25016" y="0"/>
                    <a:pt x="24694" y="298"/>
                    <a:pt x="24647" y="703"/>
                  </a:cubicBezTo>
                  <a:lnTo>
                    <a:pt x="16086" y="703"/>
                  </a:lnTo>
                  <a:lnTo>
                    <a:pt x="14467" y="2370"/>
                  </a:lnTo>
                  <a:lnTo>
                    <a:pt x="1" y="2370"/>
                  </a:lnTo>
                  <a:lnTo>
                    <a:pt x="1" y="2596"/>
                  </a:lnTo>
                  <a:lnTo>
                    <a:pt x="14550" y="2596"/>
                  </a:lnTo>
                  <a:lnTo>
                    <a:pt x="16181" y="929"/>
                  </a:lnTo>
                  <a:lnTo>
                    <a:pt x="24647" y="929"/>
                  </a:lnTo>
                  <a:cubicBezTo>
                    <a:pt x="24706" y="1310"/>
                    <a:pt x="25028" y="1608"/>
                    <a:pt x="25433" y="1608"/>
                  </a:cubicBezTo>
                  <a:cubicBezTo>
                    <a:pt x="25861" y="1608"/>
                    <a:pt x="26230" y="1250"/>
                    <a:pt x="26230" y="810"/>
                  </a:cubicBezTo>
                  <a:cubicBezTo>
                    <a:pt x="26230" y="358"/>
                    <a:pt x="25885" y="0"/>
                    <a:pt x="2543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503461" y="4416209"/>
              <a:ext cx="4167170" cy="543188"/>
            </a:xfrm>
            <a:custGeom>
              <a:avLst/>
              <a:gdLst/>
              <a:ahLst/>
              <a:cxnLst/>
              <a:rect l="l" t="t" r="r" b="b"/>
              <a:pathLst>
                <a:path w="68700" h="8955" extrusionOk="0">
                  <a:moveTo>
                    <a:pt x="67890" y="798"/>
                  </a:moveTo>
                  <a:cubicBezTo>
                    <a:pt x="68223" y="798"/>
                    <a:pt x="68474" y="1048"/>
                    <a:pt x="68474" y="1370"/>
                  </a:cubicBezTo>
                  <a:cubicBezTo>
                    <a:pt x="68474" y="1703"/>
                    <a:pt x="68223" y="1953"/>
                    <a:pt x="67890" y="1953"/>
                  </a:cubicBezTo>
                  <a:cubicBezTo>
                    <a:pt x="67569" y="1953"/>
                    <a:pt x="67319" y="1703"/>
                    <a:pt x="67319" y="1370"/>
                  </a:cubicBezTo>
                  <a:cubicBezTo>
                    <a:pt x="67319" y="1048"/>
                    <a:pt x="67581" y="798"/>
                    <a:pt x="67890" y="798"/>
                  </a:cubicBezTo>
                  <a:close/>
                  <a:moveTo>
                    <a:pt x="65283" y="3620"/>
                  </a:moveTo>
                  <a:cubicBezTo>
                    <a:pt x="65592" y="3620"/>
                    <a:pt x="65854" y="3870"/>
                    <a:pt x="65854" y="4204"/>
                  </a:cubicBezTo>
                  <a:cubicBezTo>
                    <a:pt x="65854" y="4525"/>
                    <a:pt x="65604" y="4787"/>
                    <a:pt x="65283" y="4787"/>
                  </a:cubicBezTo>
                  <a:cubicBezTo>
                    <a:pt x="64949" y="4787"/>
                    <a:pt x="64699" y="4525"/>
                    <a:pt x="64699" y="4204"/>
                  </a:cubicBezTo>
                  <a:cubicBezTo>
                    <a:pt x="64699" y="3870"/>
                    <a:pt x="64961" y="3620"/>
                    <a:pt x="65283" y="3620"/>
                  </a:cubicBezTo>
                  <a:close/>
                  <a:moveTo>
                    <a:pt x="8680" y="215"/>
                  </a:moveTo>
                  <a:lnTo>
                    <a:pt x="12169" y="3739"/>
                  </a:lnTo>
                  <a:lnTo>
                    <a:pt x="39839" y="3739"/>
                  </a:lnTo>
                  <a:lnTo>
                    <a:pt x="40791" y="2775"/>
                  </a:lnTo>
                  <a:lnTo>
                    <a:pt x="57663" y="2775"/>
                  </a:lnTo>
                  <a:lnTo>
                    <a:pt x="63580" y="8728"/>
                  </a:lnTo>
                  <a:lnTo>
                    <a:pt x="227" y="8728"/>
                  </a:lnTo>
                  <a:lnTo>
                    <a:pt x="227" y="215"/>
                  </a:lnTo>
                  <a:close/>
                  <a:moveTo>
                    <a:pt x="1" y="1"/>
                  </a:moveTo>
                  <a:lnTo>
                    <a:pt x="1" y="8954"/>
                  </a:lnTo>
                  <a:lnTo>
                    <a:pt x="64116" y="8954"/>
                  </a:lnTo>
                  <a:lnTo>
                    <a:pt x="59484" y="4299"/>
                  </a:lnTo>
                  <a:lnTo>
                    <a:pt x="64485" y="4299"/>
                  </a:lnTo>
                  <a:cubicBezTo>
                    <a:pt x="64544" y="4692"/>
                    <a:pt x="64878" y="4989"/>
                    <a:pt x="65271" y="4989"/>
                  </a:cubicBezTo>
                  <a:cubicBezTo>
                    <a:pt x="65723" y="4989"/>
                    <a:pt x="66080" y="4632"/>
                    <a:pt x="66080" y="4192"/>
                  </a:cubicBezTo>
                  <a:cubicBezTo>
                    <a:pt x="66080" y="3739"/>
                    <a:pt x="65723" y="3382"/>
                    <a:pt x="65271" y="3382"/>
                  </a:cubicBezTo>
                  <a:cubicBezTo>
                    <a:pt x="64866" y="3382"/>
                    <a:pt x="64533" y="3680"/>
                    <a:pt x="64485" y="4085"/>
                  </a:cubicBezTo>
                  <a:lnTo>
                    <a:pt x="59258" y="4085"/>
                  </a:lnTo>
                  <a:lnTo>
                    <a:pt x="58341" y="3156"/>
                  </a:lnTo>
                  <a:lnTo>
                    <a:pt x="62318" y="3156"/>
                  </a:lnTo>
                  <a:lnTo>
                    <a:pt x="63937" y="1477"/>
                  </a:lnTo>
                  <a:lnTo>
                    <a:pt x="67104" y="1477"/>
                  </a:lnTo>
                  <a:cubicBezTo>
                    <a:pt x="67152" y="1882"/>
                    <a:pt x="67497" y="2180"/>
                    <a:pt x="67890" y="2180"/>
                  </a:cubicBezTo>
                  <a:cubicBezTo>
                    <a:pt x="68343" y="2180"/>
                    <a:pt x="68700" y="1822"/>
                    <a:pt x="68700" y="1370"/>
                  </a:cubicBezTo>
                  <a:cubicBezTo>
                    <a:pt x="68700" y="929"/>
                    <a:pt x="68343" y="572"/>
                    <a:pt x="67890" y="572"/>
                  </a:cubicBezTo>
                  <a:cubicBezTo>
                    <a:pt x="67497" y="572"/>
                    <a:pt x="67164" y="870"/>
                    <a:pt x="67104" y="1251"/>
                  </a:cubicBezTo>
                  <a:lnTo>
                    <a:pt x="63854" y="1251"/>
                  </a:lnTo>
                  <a:lnTo>
                    <a:pt x="62223" y="2942"/>
                  </a:lnTo>
                  <a:lnTo>
                    <a:pt x="58115" y="2942"/>
                  </a:lnTo>
                  <a:lnTo>
                    <a:pt x="57782" y="2596"/>
                  </a:lnTo>
                  <a:lnTo>
                    <a:pt x="57746" y="2561"/>
                  </a:lnTo>
                  <a:lnTo>
                    <a:pt x="40708" y="2561"/>
                  </a:lnTo>
                  <a:lnTo>
                    <a:pt x="39756" y="3537"/>
                  </a:lnTo>
                  <a:lnTo>
                    <a:pt x="12276" y="3537"/>
                  </a:lnTo>
                  <a:lnTo>
                    <a:pt x="878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6657310" y="865154"/>
              <a:ext cx="1591107" cy="156800"/>
            </a:xfrm>
            <a:custGeom>
              <a:avLst/>
              <a:gdLst/>
              <a:ahLst/>
              <a:cxnLst/>
              <a:rect l="l" t="t" r="r" b="b"/>
              <a:pathLst>
                <a:path w="26231" h="2585" extrusionOk="0">
                  <a:moveTo>
                    <a:pt x="810" y="1203"/>
                  </a:moveTo>
                  <a:cubicBezTo>
                    <a:pt x="1120" y="1203"/>
                    <a:pt x="1394" y="1453"/>
                    <a:pt x="1394" y="1787"/>
                  </a:cubicBezTo>
                  <a:cubicBezTo>
                    <a:pt x="1394" y="2108"/>
                    <a:pt x="1132" y="2370"/>
                    <a:pt x="810" y="2370"/>
                  </a:cubicBezTo>
                  <a:cubicBezTo>
                    <a:pt x="477" y="2370"/>
                    <a:pt x="227" y="2108"/>
                    <a:pt x="227" y="1787"/>
                  </a:cubicBezTo>
                  <a:cubicBezTo>
                    <a:pt x="227" y="1453"/>
                    <a:pt x="501" y="1203"/>
                    <a:pt x="810" y="1203"/>
                  </a:cubicBezTo>
                  <a:close/>
                  <a:moveTo>
                    <a:pt x="8954" y="1"/>
                  </a:moveTo>
                  <a:lnTo>
                    <a:pt x="7323" y="1680"/>
                  </a:lnTo>
                  <a:lnTo>
                    <a:pt x="1596" y="1680"/>
                  </a:lnTo>
                  <a:cubicBezTo>
                    <a:pt x="1549" y="1275"/>
                    <a:pt x="1215" y="977"/>
                    <a:pt x="810" y="977"/>
                  </a:cubicBezTo>
                  <a:cubicBezTo>
                    <a:pt x="358" y="977"/>
                    <a:pt x="1" y="1334"/>
                    <a:pt x="1" y="1787"/>
                  </a:cubicBezTo>
                  <a:cubicBezTo>
                    <a:pt x="1" y="2227"/>
                    <a:pt x="358" y="2584"/>
                    <a:pt x="810" y="2584"/>
                  </a:cubicBezTo>
                  <a:cubicBezTo>
                    <a:pt x="1191" y="2584"/>
                    <a:pt x="1537" y="2287"/>
                    <a:pt x="1596" y="1906"/>
                  </a:cubicBezTo>
                  <a:lnTo>
                    <a:pt x="7418" y="1906"/>
                  </a:lnTo>
                  <a:lnTo>
                    <a:pt x="9038" y="227"/>
                  </a:lnTo>
                  <a:lnTo>
                    <a:pt x="26230" y="227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6449317" y="647758"/>
              <a:ext cx="1590379" cy="156800"/>
            </a:xfrm>
            <a:custGeom>
              <a:avLst/>
              <a:gdLst/>
              <a:ahLst/>
              <a:cxnLst/>
              <a:rect l="l" t="t" r="r" b="b"/>
              <a:pathLst>
                <a:path w="26219" h="2585" extrusionOk="0">
                  <a:moveTo>
                    <a:pt x="799" y="1204"/>
                  </a:moveTo>
                  <a:cubicBezTo>
                    <a:pt x="1108" y="1204"/>
                    <a:pt x="1382" y="1454"/>
                    <a:pt x="1382" y="1787"/>
                  </a:cubicBezTo>
                  <a:cubicBezTo>
                    <a:pt x="1382" y="2108"/>
                    <a:pt x="1108" y="2358"/>
                    <a:pt x="799" y="2358"/>
                  </a:cubicBezTo>
                  <a:cubicBezTo>
                    <a:pt x="477" y="2358"/>
                    <a:pt x="215" y="2108"/>
                    <a:pt x="215" y="1787"/>
                  </a:cubicBezTo>
                  <a:cubicBezTo>
                    <a:pt x="215" y="1454"/>
                    <a:pt x="489" y="1204"/>
                    <a:pt x="799" y="1204"/>
                  </a:cubicBezTo>
                  <a:close/>
                  <a:moveTo>
                    <a:pt x="21384" y="1"/>
                  </a:moveTo>
                  <a:lnTo>
                    <a:pt x="19765" y="1680"/>
                  </a:lnTo>
                  <a:lnTo>
                    <a:pt x="1584" y="1680"/>
                  </a:lnTo>
                  <a:cubicBezTo>
                    <a:pt x="1549" y="1275"/>
                    <a:pt x="1203" y="977"/>
                    <a:pt x="799" y="977"/>
                  </a:cubicBezTo>
                  <a:cubicBezTo>
                    <a:pt x="358" y="977"/>
                    <a:pt x="1" y="1334"/>
                    <a:pt x="1" y="1775"/>
                  </a:cubicBezTo>
                  <a:cubicBezTo>
                    <a:pt x="1" y="2227"/>
                    <a:pt x="358" y="2585"/>
                    <a:pt x="799" y="2585"/>
                  </a:cubicBezTo>
                  <a:cubicBezTo>
                    <a:pt x="1191" y="2585"/>
                    <a:pt x="1525" y="2287"/>
                    <a:pt x="1584" y="1894"/>
                  </a:cubicBezTo>
                  <a:lnTo>
                    <a:pt x="19849" y="1894"/>
                  </a:lnTo>
                  <a:lnTo>
                    <a:pt x="21468" y="215"/>
                  </a:lnTo>
                  <a:lnTo>
                    <a:pt x="26218" y="215"/>
                  </a:lnTo>
                  <a:lnTo>
                    <a:pt x="2621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72376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39320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954872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1070424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118524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1300799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1416351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6871794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6986679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7102231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7218450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7334002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7449553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7564438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5444046" y="3984512"/>
              <a:ext cx="36152" cy="33119"/>
            </a:xfrm>
            <a:custGeom>
              <a:avLst/>
              <a:gdLst/>
              <a:ahLst/>
              <a:cxnLst/>
              <a:rect l="l" t="t" r="r" b="b"/>
              <a:pathLst>
                <a:path w="596" h="546" extrusionOk="0">
                  <a:moveTo>
                    <a:pt x="304" y="1"/>
                  </a:moveTo>
                  <a:cubicBezTo>
                    <a:pt x="232" y="1"/>
                    <a:pt x="161" y="28"/>
                    <a:pt x="107" y="81"/>
                  </a:cubicBezTo>
                  <a:cubicBezTo>
                    <a:pt x="0" y="188"/>
                    <a:pt x="0" y="367"/>
                    <a:pt x="107" y="474"/>
                  </a:cubicBezTo>
                  <a:cubicBezTo>
                    <a:pt x="161" y="522"/>
                    <a:pt x="232" y="545"/>
                    <a:pt x="304" y="545"/>
                  </a:cubicBezTo>
                  <a:cubicBezTo>
                    <a:pt x="375" y="545"/>
                    <a:pt x="447" y="522"/>
                    <a:pt x="500" y="474"/>
                  </a:cubicBezTo>
                  <a:cubicBezTo>
                    <a:pt x="596" y="367"/>
                    <a:pt x="596" y="188"/>
                    <a:pt x="500" y="81"/>
                  </a:cubicBezTo>
                  <a:cubicBezTo>
                    <a:pt x="447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5193411" y="3733027"/>
              <a:ext cx="36213" cy="33119"/>
            </a:xfrm>
            <a:custGeom>
              <a:avLst/>
              <a:gdLst/>
              <a:ahLst/>
              <a:cxnLst/>
              <a:rect l="l" t="t" r="r" b="b"/>
              <a:pathLst>
                <a:path w="597" h="546" extrusionOk="0">
                  <a:moveTo>
                    <a:pt x="294" y="0"/>
                  </a:moveTo>
                  <a:cubicBezTo>
                    <a:pt x="224" y="0"/>
                    <a:pt x="156" y="24"/>
                    <a:pt x="108" y="72"/>
                  </a:cubicBezTo>
                  <a:cubicBezTo>
                    <a:pt x="1" y="179"/>
                    <a:pt x="1" y="358"/>
                    <a:pt x="108" y="465"/>
                  </a:cubicBezTo>
                  <a:cubicBezTo>
                    <a:pt x="156" y="518"/>
                    <a:pt x="224" y="545"/>
                    <a:pt x="294" y="545"/>
                  </a:cubicBezTo>
                  <a:cubicBezTo>
                    <a:pt x="364" y="545"/>
                    <a:pt x="435" y="518"/>
                    <a:pt x="489" y="465"/>
                  </a:cubicBezTo>
                  <a:cubicBezTo>
                    <a:pt x="596" y="358"/>
                    <a:pt x="596" y="179"/>
                    <a:pt x="489" y="72"/>
                  </a:cubicBezTo>
                  <a:cubicBezTo>
                    <a:pt x="435" y="24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3164793" y="993747"/>
              <a:ext cx="355392" cy="355332"/>
            </a:xfrm>
            <a:custGeom>
              <a:avLst/>
              <a:gdLst/>
              <a:ahLst/>
              <a:cxnLst/>
              <a:rect l="l" t="t" r="r" b="b"/>
              <a:pathLst>
                <a:path w="5859" h="5858" extrusionOk="0">
                  <a:moveTo>
                    <a:pt x="5132" y="310"/>
                  </a:moveTo>
                  <a:cubicBezTo>
                    <a:pt x="5251" y="310"/>
                    <a:pt x="5358" y="345"/>
                    <a:pt x="5429" y="441"/>
                  </a:cubicBezTo>
                  <a:cubicBezTo>
                    <a:pt x="5596" y="607"/>
                    <a:pt x="5596" y="881"/>
                    <a:pt x="5429" y="1048"/>
                  </a:cubicBezTo>
                  <a:cubicBezTo>
                    <a:pt x="5346" y="1131"/>
                    <a:pt x="5236" y="1173"/>
                    <a:pt x="5126" y="1173"/>
                  </a:cubicBezTo>
                  <a:cubicBezTo>
                    <a:pt x="5016" y="1173"/>
                    <a:pt x="4906" y="1131"/>
                    <a:pt x="4822" y="1048"/>
                  </a:cubicBezTo>
                  <a:cubicBezTo>
                    <a:pt x="4751" y="976"/>
                    <a:pt x="4691" y="857"/>
                    <a:pt x="4691" y="750"/>
                  </a:cubicBezTo>
                  <a:cubicBezTo>
                    <a:pt x="4691" y="643"/>
                    <a:pt x="4739" y="524"/>
                    <a:pt x="4822" y="453"/>
                  </a:cubicBezTo>
                  <a:cubicBezTo>
                    <a:pt x="4917" y="345"/>
                    <a:pt x="5013" y="310"/>
                    <a:pt x="5132" y="310"/>
                  </a:cubicBezTo>
                  <a:close/>
                  <a:moveTo>
                    <a:pt x="726" y="4679"/>
                  </a:moveTo>
                  <a:cubicBezTo>
                    <a:pt x="834" y="4679"/>
                    <a:pt x="941" y="4727"/>
                    <a:pt x="1024" y="4810"/>
                  </a:cubicBezTo>
                  <a:cubicBezTo>
                    <a:pt x="1191" y="4977"/>
                    <a:pt x="1191" y="5263"/>
                    <a:pt x="1024" y="5429"/>
                  </a:cubicBezTo>
                  <a:cubicBezTo>
                    <a:pt x="947" y="5519"/>
                    <a:pt x="840" y="5563"/>
                    <a:pt x="731" y="5563"/>
                  </a:cubicBezTo>
                  <a:cubicBezTo>
                    <a:pt x="622" y="5563"/>
                    <a:pt x="512" y="5519"/>
                    <a:pt x="429" y="5429"/>
                  </a:cubicBezTo>
                  <a:cubicBezTo>
                    <a:pt x="274" y="5263"/>
                    <a:pt x="274" y="4977"/>
                    <a:pt x="429" y="4810"/>
                  </a:cubicBezTo>
                  <a:cubicBezTo>
                    <a:pt x="524" y="4727"/>
                    <a:pt x="607" y="4679"/>
                    <a:pt x="726" y="4679"/>
                  </a:cubicBezTo>
                  <a:close/>
                  <a:moveTo>
                    <a:pt x="5144" y="0"/>
                  </a:moveTo>
                  <a:cubicBezTo>
                    <a:pt x="4959" y="0"/>
                    <a:pt x="4775" y="72"/>
                    <a:pt x="4632" y="214"/>
                  </a:cubicBezTo>
                  <a:cubicBezTo>
                    <a:pt x="4501" y="345"/>
                    <a:pt x="4417" y="536"/>
                    <a:pt x="4417" y="738"/>
                  </a:cubicBezTo>
                  <a:cubicBezTo>
                    <a:pt x="4417" y="869"/>
                    <a:pt x="4465" y="1000"/>
                    <a:pt x="4536" y="1119"/>
                  </a:cubicBezTo>
                  <a:lnTo>
                    <a:pt x="1131" y="4513"/>
                  </a:lnTo>
                  <a:cubicBezTo>
                    <a:pt x="1012" y="4441"/>
                    <a:pt x="881" y="4393"/>
                    <a:pt x="726" y="4393"/>
                  </a:cubicBezTo>
                  <a:cubicBezTo>
                    <a:pt x="536" y="4393"/>
                    <a:pt x="357" y="4477"/>
                    <a:pt x="215" y="4608"/>
                  </a:cubicBezTo>
                  <a:cubicBezTo>
                    <a:pt x="72" y="4739"/>
                    <a:pt x="0" y="4917"/>
                    <a:pt x="0" y="5132"/>
                  </a:cubicBezTo>
                  <a:cubicBezTo>
                    <a:pt x="0" y="5322"/>
                    <a:pt x="72" y="5501"/>
                    <a:pt x="215" y="5632"/>
                  </a:cubicBezTo>
                  <a:cubicBezTo>
                    <a:pt x="334" y="5763"/>
                    <a:pt x="524" y="5858"/>
                    <a:pt x="726" y="5858"/>
                  </a:cubicBezTo>
                  <a:cubicBezTo>
                    <a:pt x="941" y="5858"/>
                    <a:pt x="1119" y="5787"/>
                    <a:pt x="1250" y="5644"/>
                  </a:cubicBezTo>
                  <a:cubicBezTo>
                    <a:pt x="1381" y="5513"/>
                    <a:pt x="1465" y="5334"/>
                    <a:pt x="1465" y="5132"/>
                  </a:cubicBezTo>
                  <a:cubicBezTo>
                    <a:pt x="1465" y="4977"/>
                    <a:pt x="1417" y="4846"/>
                    <a:pt x="1346" y="4727"/>
                  </a:cubicBezTo>
                  <a:lnTo>
                    <a:pt x="4739" y="1334"/>
                  </a:lnTo>
                  <a:cubicBezTo>
                    <a:pt x="4834" y="1417"/>
                    <a:pt x="4989" y="1465"/>
                    <a:pt x="5132" y="1465"/>
                  </a:cubicBezTo>
                  <a:cubicBezTo>
                    <a:pt x="5310" y="1465"/>
                    <a:pt x="5489" y="1393"/>
                    <a:pt x="5656" y="1262"/>
                  </a:cubicBezTo>
                  <a:cubicBezTo>
                    <a:pt x="5787" y="1119"/>
                    <a:pt x="5858" y="941"/>
                    <a:pt x="5858" y="738"/>
                  </a:cubicBezTo>
                  <a:cubicBezTo>
                    <a:pt x="5858" y="536"/>
                    <a:pt x="5787" y="357"/>
                    <a:pt x="5656" y="214"/>
                  </a:cubicBezTo>
                  <a:cubicBezTo>
                    <a:pt x="5513" y="72"/>
                    <a:pt x="5328" y="0"/>
                    <a:pt x="514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3193666" y="1291817"/>
              <a:ext cx="29662" cy="26932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55" y="0"/>
                  </a:moveTo>
                  <a:cubicBezTo>
                    <a:pt x="197" y="0"/>
                    <a:pt x="137" y="21"/>
                    <a:pt x="96" y="63"/>
                  </a:cubicBezTo>
                  <a:cubicBezTo>
                    <a:pt x="0" y="158"/>
                    <a:pt x="0" y="289"/>
                    <a:pt x="96" y="372"/>
                  </a:cubicBezTo>
                  <a:cubicBezTo>
                    <a:pt x="137" y="420"/>
                    <a:pt x="191" y="444"/>
                    <a:pt x="246" y="444"/>
                  </a:cubicBezTo>
                  <a:cubicBezTo>
                    <a:pt x="301" y="444"/>
                    <a:pt x="358" y="420"/>
                    <a:pt x="405" y="372"/>
                  </a:cubicBezTo>
                  <a:cubicBezTo>
                    <a:pt x="489" y="289"/>
                    <a:pt x="489" y="158"/>
                    <a:pt x="405" y="63"/>
                  </a:cubicBezTo>
                  <a:cubicBezTo>
                    <a:pt x="370" y="21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3462317" y="1024804"/>
              <a:ext cx="27478" cy="26750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cubicBezTo>
                    <a:pt x="1" y="345"/>
                    <a:pt x="108" y="441"/>
                    <a:pt x="227" y="441"/>
                  </a:cubicBezTo>
                  <a:cubicBezTo>
                    <a:pt x="358" y="441"/>
                    <a:pt x="453" y="345"/>
                    <a:pt x="453" y="226"/>
                  </a:cubicBezTo>
                  <a:cubicBezTo>
                    <a:pt x="453" y="95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5587743" y="1296305"/>
              <a:ext cx="1717456" cy="190768"/>
            </a:xfrm>
            <a:custGeom>
              <a:avLst/>
              <a:gdLst/>
              <a:ahLst/>
              <a:cxnLst/>
              <a:rect l="l" t="t" r="r" b="b"/>
              <a:pathLst>
                <a:path w="28314" h="3145" extrusionOk="0">
                  <a:moveTo>
                    <a:pt x="536" y="334"/>
                  </a:moveTo>
                  <a:cubicBezTo>
                    <a:pt x="656" y="334"/>
                    <a:pt x="763" y="441"/>
                    <a:pt x="763" y="560"/>
                  </a:cubicBezTo>
                  <a:cubicBezTo>
                    <a:pt x="763" y="679"/>
                    <a:pt x="656" y="775"/>
                    <a:pt x="536" y="775"/>
                  </a:cubicBezTo>
                  <a:cubicBezTo>
                    <a:pt x="417" y="775"/>
                    <a:pt x="310" y="679"/>
                    <a:pt x="310" y="560"/>
                  </a:cubicBezTo>
                  <a:cubicBezTo>
                    <a:pt x="310" y="441"/>
                    <a:pt x="417" y="334"/>
                    <a:pt x="536" y="334"/>
                  </a:cubicBezTo>
                  <a:close/>
                  <a:moveTo>
                    <a:pt x="27790" y="2418"/>
                  </a:moveTo>
                  <a:cubicBezTo>
                    <a:pt x="27909" y="2418"/>
                    <a:pt x="28016" y="2525"/>
                    <a:pt x="28016" y="2644"/>
                  </a:cubicBezTo>
                  <a:cubicBezTo>
                    <a:pt x="28016" y="2763"/>
                    <a:pt x="27909" y="2858"/>
                    <a:pt x="27790" y="2858"/>
                  </a:cubicBezTo>
                  <a:cubicBezTo>
                    <a:pt x="27671" y="2858"/>
                    <a:pt x="27564" y="2763"/>
                    <a:pt x="27564" y="2644"/>
                  </a:cubicBezTo>
                  <a:cubicBezTo>
                    <a:pt x="27564" y="2525"/>
                    <a:pt x="27671" y="2418"/>
                    <a:pt x="27790" y="2418"/>
                  </a:cubicBezTo>
                  <a:close/>
                  <a:moveTo>
                    <a:pt x="525" y="1"/>
                  </a:moveTo>
                  <a:cubicBezTo>
                    <a:pt x="227" y="1"/>
                    <a:pt x="1" y="227"/>
                    <a:pt x="1" y="525"/>
                  </a:cubicBezTo>
                  <a:cubicBezTo>
                    <a:pt x="1" y="810"/>
                    <a:pt x="239" y="1049"/>
                    <a:pt x="525" y="1049"/>
                  </a:cubicBezTo>
                  <a:cubicBezTo>
                    <a:pt x="751" y="1049"/>
                    <a:pt x="941" y="894"/>
                    <a:pt x="1013" y="691"/>
                  </a:cubicBezTo>
                  <a:lnTo>
                    <a:pt x="9788" y="691"/>
                  </a:lnTo>
                  <a:lnTo>
                    <a:pt x="11835" y="2727"/>
                  </a:lnTo>
                  <a:lnTo>
                    <a:pt x="11859" y="2763"/>
                  </a:lnTo>
                  <a:lnTo>
                    <a:pt x="11895" y="2763"/>
                  </a:lnTo>
                  <a:cubicBezTo>
                    <a:pt x="11907" y="2763"/>
                    <a:pt x="11919" y="2775"/>
                    <a:pt x="11955" y="2775"/>
                  </a:cubicBezTo>
                  <a:lnTo>
                    <a:pt x="27302" y="2775"/>
                  </a:lnTo>
                  <a:cubicBezTo>
                    <a:pt x="27361" y="2977"/>
                    <a:pt x="27552" y="3144"/>
                    <a:pt x="27790" y="3144"/>
                  </a:cubicBezTo>
                  <a:cubicBezTo>
                    <a:pt x="28076" y="3144"/>
                    <a:pt x="28314" y="2906"/>
                    <a:pt x="28314" y="2620"/>
                  </a:cubicBezTo>
                  <a:cubicBezTo>
                    <a:pt x="28314" y="2346"/>
                    <a:pt x="28076" y="2108"/>
                    <a:pt x="27790" y="2108"/>
                  </a:cubicBezTo>
                  <a:cubicBezTo>
                    <a:pt x="27552" y="2108"/>
                    <a:pt x="27361" y="2263"/>
                    <a:pt x="27302" y="2477"/>
                  </a:cubicBezTo>
                  <a:lnTo>
                    <a:pt x="12014" y="2477"/>
                  </a:lnTo>
                  <a:lnTo>
                    <a:pt x="9978" y="441"/>
                  </a:lnTo>
                  <a:lnTo>
                    <a:pt x="9942" y="406"/>
                  </a:lnTo>
                  <a:lnTo>
                    <a:pt x="9907" y="406"/>
                  </a:lnTo>
                  <a:cubicBezTo>
                    <a:pt x="9895" y="406"/>
                    <a:pt x="9883" y="394"/>
                    <a:pt x="9847" y="394"/>
                  </a:cubicBezTo>
                  <a:lnTo>
                    <a:pt x="1025" y="394"/>
                  </a:lnTo>
                  <a:cubicBezTo>
                    <a:pt x="965" y="167"/>
                    <a:pt x="763" y="1"/>
                    <a:pt x="52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1369403" y="1297761"/>
              <a:ext cx="777872" cy="189979"/>
            </a:xfrm>
            <a:custGeom>
              <a:avLst/>
              <a:gdLst/>
              <a:ahLst/>
              <a:cxnLst/>
              <a:rect l="l" t="t" r="r" b="b"/>
              <a:pathLst>
                <a:path w="12824" h="3132" extrusionOk="0">
                  <a:moveTo>
                    <a:pt x="524" y="310"/>
                  </a:moveTo>
                  <a:cubicBezTo>
                    <a:pt x="643" y="310"/>
                    <a:pt x="738" y="417"/>
                    <a:pt x="738" y="536"/>
                  </a:cubicBezTo>
                  <a:cubicBezTo>
                    <a:pt x="738" y="655"/>
                    <a:pt x="643" y="751"/>
                    <a:pt x="524" y="751"/>
                  </a:cubicBezTo>
                  <a:cubicBezTo>
                    <a:pt x="405" y="751"/>
                    <a:pt x="298" y="655"/>
                    <a:pt x="298" y="536"/>
                  </a:cubicBezTo>
                  <a:cubicBezTo>
                    <a:pt x="298" y="417"/>
                    <a:pt x="405" y="310"/>
                    <a:pt x="524" y="310"/>
                  </a:cubicBezTo>
                  <a:close/>
                  <a:moveTo>
                    <a:pt x="12311" y="2394"/>
                  </a:moveTo>
                  <a:cubicBezTo>
                    <a:pt x="12430" y="2394"/>
                    <a:pt x="12526" y="2501"/>
                    <a:pt x="12526" y="2620"/>
                  </a:cubicBezTo>
                  <a:cubicBezTo>
                    <a:pt x="12526" y="2739"/>
                    <a:pt x="12430" y="2834"/>
                    <a:pt x="12311" y="2834"/>
                  </a:cubicBezTo>
                  <a:cubicBezTo>
                    <a:pt x="12192" y="2834"/>
                    <a:pt x="12085" y="2739"/>
                    <a:pt x="12085" y="2620"/>
                  </a:cubicBezTo>
                  <a:cubicBezTo>
                    <a:pt x="12085" y="2501"/>
                    <a:pt x="12192" y="2394"/>
                    <a:pt x="12311" y="2394"/>
                  </a:cubicBezTo>
                  <a:close/>
                  <a:moveTo>
                    <a:pt x="524" y="1"/>
                  </a:moveTo>
                  <a:cubicBezTo>
                    <a:pt x="226" y="1"/>
                    <a:pt x="0" y="215"/>
                    <a:pt x="0" y="513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62" y="1036"/>
                    <a:pt x="953" y="894"/>
                    <a:pt x="1012" y="679"/>
                  </a:cubicBezTo>
                  <a:lnTo>
                    <a:pt x="6203" y="679"/>
                  </a:lnTo>
                  <a:lnTo>
                    <a:pt x="8227" y="2715"/>
                  </a:lnTo>
                  <a:lnTo>
                    <a:pt x="8263" y="2751"/>
                  </a:lnTo>
                  <a:lnTo>
                    <a:pt x="8287" y="2751"/>
                  </a:lnTo>
                  <a:cubicBezTo>
                    <a:pt x="8299" y="2751"/>
                    <a:pt x="8311" y="2763"/>
                    <a:pt x="8347" y="2763"/>
                  </a:cubicBezTo>
                  <a:lnTo>
                    <a:pt x="11811" y="2763"/>
                  </a:lnTo>
                  <a:cubicBezTo>
                    <a:pt x="11871" y="2965"/>
                    <a:pt x="12085" y="3132"/>
                    <a:pt x="12311" y="3132"/>
                  </a:cubicBezTo>
                  <a:cubicBezTo>
                    <a:pt x="12585" y="3132"/>
                    <a:pt x="12823" y="2894"/>
                    <a:pt x="12823" y="2608"/>
                  </a:cubicBezTo>
                  <a:cubicBezTo>
                    <a:pt x="12823" y="2334"/>
                    <a:pt x="12585" y="2096"/>
                    <a:pt x="12311" y="2096"/>
                  </a:cubicBezTo>
                  <a:cubicBezTo>
                    <a:pt x="12073" y="2096"/>
                    <a:pt x="11871" y="2251"/>
                    <a:pt x="11811" y="2465"/>
                  </a:cubicBezTo>
                  <a:lnTo>
                    <a:pt x="8406" y="2465"/>
                  </a:lnTo>
                  <a:lnTo>
                    <a:pt x="6370" y="429"/>
                  </a:lnTo>
                  <a:lnTo>
                    <a:pt x="6334" y="394"/>
                  </a:lnTo>
                  <a:lnTo>
                    <a:pt x="6322" y="394"/>
                  </a:lnTo>
                  <a:cubicBezTo>
                    <a:pt x="6311" y="394"/>
                    <a:pt x="6299" y="382"/>
                    <a:pt x="6263" y="382"/>
                  </a:cubicBezTo>
                  <a:lnTo>
                    <a:pt x="1024" y="382"/>
                  </a:lnTo>
                  <a:cubicBezTo>
                    <a:pt x="965" y="155"/>
                    <a:pt x="762" y="1"/>
                    <a:pt x="5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2"/>
            <p:cNvSpPr/>
            <p:nvPr/>
          </p:nvSpPr>
          <p:spPr>
            <a:xfrm>
              <a:off x="1922596" y="3485667"/>
              <a:ext cx="512799" cy="488657"/>
            </a:xfrm>
            <a:custGeom>
              <a:avLst/>
              <a:gdLst/>
              <a:ahLst/>
              <a:cxnLst/>
              <a:rect l="l" t="t" r="r" b="b"/>
              <a:pathLst>
                <a:path w="8454" h="8056" extrusionOk="0">
                  <a:moveTo>
                    <a:pt x="2632" y="280"/>
                  </a:moveTo>
                  <a:cubicBezTo>
                    <a:pt x="3203" y="280"/>
                    <a:pt x="3739" y="507"/>
                    <a:pt x="4120" y="911"/>
                  </a:cubicBezTo>
                  <a:cubicBezTo>
                    <a:pt x="4525" y="1316"/>
                    <a:pt x="4739" y="1828"/>
                    <a:pt x="4739" y="2400"/>
                  </a:cubicBezTo>
                  <a:cubicBezTo>
                    <a:pt x="4751" y="2959"/>
                    <a:pt x="4525" y="3495"/>
                    <a:pt x="4120" y="3888"/>
                  </a:cubicBezTo>
                  <a:cubicBezTo>
                    <a:pt x="3727" y="4293"/>
                    <a:pt x="3203" y="4507"/>
                    <a:pt x="2632" y="4507"/>
                  </a:cubicBezTo>
                  <a:cubicBezTo>
                    <a:pt x="2072" y="4507"/>
                    <a:pt x="1536" y="4293"/>
                    <a:pt x="1143" y="3888"/>
                  </a:cubicBezTo>
                  <a:cubicBezTo>
                    <a:pt x="751" y="3483"/>
                    <a:pt x="536" y="2959"/>
                    <a:pt x="536" y="2400"/>
                  </a:cubicBezTo>
                  <a:cubicBezTo>
                    <a:pt x="536" y="1828"/>
                    <a:pt x="762" y="1316"/>
                    <a:pt x="1143" y="911"/>
                  </a:cubicBezTo>
                  <a:cubicBezTo>
                    <a:pt x="1548" y="507"/>
                    <a:pt x="2072" y="280"/>
                    <a:pt x="2632" y="280"/>
                  </a:cubicBezTo>
                  <a:close/>
                  <a:moveTo>
                    <a:pt x="6966" y="5721"/>
                  </a:moveTo>
                  <a:cubicBezTo>
                    <a:pt x="7251" y="5721"/>
                    <a:pt x="7501" y="5817"/>
                    <a:pt x="7680" y="6031"/>
                  </a:cubicBezTo>
                  <a:cubicBezTo>
                    <a:pt x="7870" y="6222"/>
                    <a:pt x="7978" y="6472"/>
                    <a:pt x="7978" y="6757"/>
                  </a:cubicBezTo>
                  <a:cubicBezTo>
                    <a:pt x="7978" y="7043"/>
                    <a:pt x="7870" y="7293"/>
                    <a:pt x="7680" y="7484"/>
                  </a:cubicBezTo>
                  <a:cubicBezTo>
                    <a:pt x="7478" y="7686"/>
                    <a:pt x="7213" y="7787"/>
                    <a:pt x="6949" y="7787"/>
                  </a:cubicBezTo>
                  <a:cubicBezTo>
                    <a:pt x="6686" y="7787"/>
                    <a:pt x="6424" y="7686"/>
                    <a:pt x="6227" y="7484"/>
                  </a:cubicBezTo>
                  <a:cubicBezTo>
                    <a:pt x="5835" y="7067"/>
                    <a:pt x="5835" y="6436"/>
                    <a:pt x="6239" y="6031"/>
                  </a:cubicBezTo>
                  <a:cubicBezTo>
                    <a:pt x="6430" y="5841"/>
                    <a:pt x="6704" y="5721"/>
                    <a:pt x="6966" y="5721"/>
                  </a:cubicBezTo>
                  <a:close/>
                  <a:moveTo>
                    <a:pt x="2633" y="1"/>
                  </a:moveTo>
                  <a:cubicBezTo>
                    <a:pt x="2019" y="1"/>
                    <a:pt x="1405" y="233"/>
                    <a:pt x="941" y="697"/>
                  </a:cubicBezTo>
                  <a:cubicBezTo>
                    <a:pt x="0" y="1638"/>
                    <a:pt x="0" y="3162"/>
                    <a:pt x="941" y="4090"/>
                  </a:cubicBezTo>
                  <a:cubicBezTo>
                    <a:pt x="1405" y="4555"/>
                    <a:pt x="2001" y="4793"/>
                    <a:pt x="2656" y="4793"/>
                  </a:cubicBezTo>
                  <a:cubicBezTo>
                    <a:pt x="3251" y="4793"/>
                    <a:pt x="3810" y="4567"/>
                    <a:pt x="4239" y="4186"/>
                  </a:cubicBezTo>
                  <a:lnTo>
                    <a:pt x="5942" y="5912"/>
                  </a:lnTo>
                  <a:cubicBezTo>
                    <a:pt x="5763" y="6150"/>
                    <a:pt x="5656" y="6436"/>
                    <a:pt x="5656" y="6733"/>
                  </a:cubicBezTo>
                  <a:cubicBezTo>
                    <a:pt x="5656" y="7091"/>
                    <a:pt x="5787" y="7412"/>
                    <a:pt x="6049" y="7662"/>
                  </a:cubicBezTo>
                  <a:cubicBezTo>
                    <a:pt x="6299" y="7924"/>
                    <a:pt x="6620" y="8055"/>
                    <a:pt x="6989" y="8055"/>
                  </a:cubicBezTo>
                  <a:cubicBezTo>
                    <a:pt x="7370" y="8055"/>
                    <a:pt x="7680" y="7924"/>
                    <a:pt x="7930" y="7662"/>
                  </a:cubicBezTo>
                  <a:cubicBezTo>
                    <a:pt x="8454" y="7150"/>
                    <a:pt x="8454" y="6317"/>
                    <a:pt x="7930" y="5793"/>
                  </a:cubicBezTo>
                  <a:cubicBezTo>
                    <a:pt x="7680" y="5543"/>
                    <a:pt x="7359" y="5400"/>
                    <a:pt x="6989" y="5400"/>
                  </a:cubicBezTo>
                  <a:cubicBezTo>
                    <a:pt x="6692" y="5400"/>
                    <a:pt x="6418" y="5507"/>
                    <a:pt x="6180" y="5686"/>
                  </a:cubicBezTo>
                  <a:lnTo>
                    <a:pt x="4465" y="3971"/>
                  </a:lnTo>
                  <a:cubicBezTo>
                    <a:pt x="5251" y="3043"/>
                    <a:pt x="5227" y="1614"/>
                    <a:pt x="4334" y="697"/>
                  </a:cubicBezTo>
                  <a:cubicBezTo>
                    <a:pt x="3864" y="233"/>
                    <a:pt x="3248" y="1"/>
                    <a:pt x="263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2"/>
            <p:cNvSpPr/>
            <p:nvPr/>
          </p:nvSpPr>
          <p:spPr>
            <a:xfrm>
              <a:off x="2001329" y="3558819"/>
              <a:ext cx="162562" cy="145396"/>
            </a:xfrm>
            <a:custGeom>
              <a:avLst/>
              <a:gdLst/>
              <a:ahLst/>
              <a:cxnLst/>
              <a:rect l="l" t="t" r="r" b="b"/>
              <a:pathLst>
                <a:path w="2680" h="2397" extrusionOk="0">
                  <a:moveTo>
                    <a:pt x="1334" y="289"/>
                  </a:moveTo>
                  <a:cubicBezTo>
                    <a:pt x="1572" y="289"/>
                    <a:pt x="1798" y="372"/>
                    <a:pt x="1977" y="551"/>
                  </a:cubicBezTo>
                  <a:cubicBezTo>
                    <a:pt x="2334" y="908"/>
                    <a:pt x="2334" y="1491"/>
                    <a:pt x="1977" y="1848"/>
                  </a:cubicBezTo>
                  <a:cubicBezTo>
                    <a:pt x="1798" y="2027"/>
                    <a:pt x="1563" y="2116"/>
                    <a:pt x="1328" y="2116"/>
                  </a:cubicBezTo>
                  <a:cubicBezTo>
                    <a:pt x="1093" y="2116"/>
                    <a:pt x="857" y="2027"/>
                    <a:pt x="679" y="1848"/>
                  </a:cubicBezTo>
                  <a:cubicBezTo>
                    <a:pt x="322" y="1491"/>
                    <a:pt x="322" y="908"/>
                    <a:pt x="679" y="551"/>
                  </a:cubicBezTo>
                  <a:cubicBezTo>
                    <a:pt x="857" y="372"/>
                    <a:pt x="1084" y="289"/>
                    <a:pt x="1334" y="289"/>
                  </a:cubicBezTo>
                  <a:close/>
                  <a:moveTo>
                    <a:pt x="1340" y="0"/>
                  </a:moveTo>
                  <a:cubicBezTo>
                    <a:pt x="1027" y="0"/>
                    <a:pt x="715" y="116"/>
                    <a:pt x="476" y="348"/>
                  </a:cubicBezTo>
                  <a:cubicBezTo>
                    <a:pt x="0" y="825"/>
                    <a:pt x="0" y="1575"/>
                    <a:pt x="476" y="2051"/>
                  </a:cubicBezTo>
                  <a:cubicBezTo>
                    <a:pt x="703" y="2277"/>
                    <a:pt x="1000" y="2396"/>
                    <a:pt x="1334" y="2396"/>
                  </a:cubicBezTo>
                  <a:cubicBezTo>
                    <a:pt x="1679" y="2396"/>
                    <a:pt x="1965" y="2277"/>
                    <a:pt x="2203" y="2051"/>
                  </a:cubicBezTo>
                  <a:cubicBezTo>
                    <a:pt x="2679" y="1575"/>
                    <a:pt x="2679" y="825"/>
                    <a:pt x="2203" y="348"/>
                  </a:cubicBezTo>
                  <a:cubicBezTo>
                    <a:pt x="1965" y="116"/>
                    <a:pt x="1652" y="0"/>
                    <a:pt x="134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2"/>
            <p:cNvSpPr/>
            <p:nvPr/>
          </p:nvSpPr>
          <p:spPr>
            <a:xfrm>
              <a:off x="2321962" y="3870961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4" name="Google Shape;2344;p22"/>
          <p:cNvSpPr txBox="1">
            <a:spLocks noGrp="1"/>
          </p:cNvSpPr>
          <p:nvPr>
            <p:ph type="title"/>
          </p:nvPr>
        </p:nvSpPr>
        <p:spPr>
          <a:xfrm>
            <a:off x="1639950" y="2648588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5" name="Google Shape;2345;p22"/>
          <p:cNvSpPr txBox="1">
            <a:spLocks noGrp="1"/>
          </p:cNvSpPr>
          <p:nvPr>
            <p:ph type="title" idx="2" hasCustomPrompt="1"/>
          </p:nvPr>
        </p:nvSpPr>
        <p:spPr>
          <a:xfrm>
            <a:off x="3960450" y="1243388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346" name="Google Shape;2346;p22"/>
          <p:cNvSpPr txBox="1">
            <a:spLocks noGrp="1"/>
          </p:cNvSpPr>
          <p:nvPr>
            <p:ph type="subTitle" idx="1"/>
          </p:nvPr>
        </p:nvSpPr>
        <p:spPr>
          <a:xfrm>
            <a:off x="1639950" y="3526613"/>
            <a:ext cx="58641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7" name="Google Shape;2347;p22"/>
          <p:cNvGrpSpPr/>
          <p:nvPr/>
        </p:nvGrpSpPr>
        <p:grpSpPr>
          <a:xfrm>
            <a:off x="-82227" y="3404454"/>
            <a:ext cx="3712920" cy="1662841"/>
            <a:chOff x="1737032" y="1116218"/>
            <a:chExt cx="3247263" cy="1454295"/>
          </a:xfrm>
        </p:grpSpPr>
        <p:sp>
          <p:nvSpPr>
            <p:cNvPr id="2348" name="Google Shape;2348;p22"/>
            <p:cNvSpPr/>
            <p:nvPr/>
          </p:nvSpPr>
          <p:spPr>
            <a:xfrm rot="-5400000">
              <a:off x="2992049" y="578266"/>
              <a:ext cx="754559" cy="3229934"/>
            </a:xfrm>
            <a:custGeom>
              <a:avLst/>
              <a:gdLst/>
              <a:ahLst/>
              <a:cxnLst/>
              <a:rect l="l" t="t" r="r" b="b"/>
              <a:pathLst>
                <a:path w="19682" h="84250" extrusionOk="0">
                  <a:moveTo>
                    <a:pt x="6406" y="48495"/>
                  </a:moveTo>
                  <a:cubicBezTo>
                    <a:pt x="6477" y="48495"/>
                    <a:pt x="6584" y="48554"/>
                    <a:pt x="6656" y="48614"/>
                  </a:cubicBezTo>
                  <a:cubicBezTo>
                    <a:pt x="6799" y="48757"/>
                    <a:pt x="6799" y="48959"/>
                    <a:pt x="6656" y="49114"/>
                  </a:cubicBezTo>
                  <a:cubicBezTo>
                    <a:pt x="6590" y="49179"/>
                    <a:pt x="6501" y="49212"/>
                    <a:pt x="6412" y="49212"/>
                  </a:cubicBezTo>
                  <a:cubicBezTo>
                    <a:pt x="6322" y="49212"/>
                    <a:pt x="6233" y="49179"/>
                    <a:pt x="6168" y="49114"/>
                  </a:cubicBezTo>
                  <a:cubicBezTo>
                    <a:pt x="6037" y="48971"/>
                    <a:pt x="6037" y="48757"/>
                    <a:pt x="6179" y="48590"/>
                  </a:cubicBezTo>
                  <a:cubicBezTo>
                    <a:pt x="6227" y="48530"/>
                    <a:pt x="6334" y="48495"/>
                    <a:pt x="6406" y="48495"/>
                  </a:cubicBezTo>
                  <a:close/>
                  <a:moveTo>
                    <a:pt x="7942" y="50066"/>
                  </a:moveTo>
                  <a:cubicBezTo>
                    <a:pt x="8073" y="50066"/>
                    <a:pt x="8132" y="50090"/>
                    <a:pt x="8192" y="50185"/>
                  </a:cubicBezTo>
                  <a:cubicBezTo>
                    <a:pt x="8323" y="50316"/>
                    <a:pt x="8323" y="50543"/>
                    <a:pt x="8192" y="50673"/>
                  </a:cubicBezTo>
                  <a:cubicBezTo>
                    <a:pt x="8120" y="50745"/>
                    <a:pt x="8028" y="50781"/>
                    <a:pt x="7937" y="50781"/>
                  </a:cubicBezTo>
                  <a:cubicBezTo>
                    <a:pt x="7846" y="50781"/>
                    <a:pt x="7757" y="50745"/>
                    <a:pt x="7692" y="50673"/>
                  </a:cubicBezTo>
                  <a:cubicBezTo>
                    <a:pt x="7549" y="50543"/>
                    <a:pt x="7549" y="50316"/>
                    <a:pt x="7703" y="50150"/>
                  </a:cubicBezTo>
                  <a:cubicBezTo>
                    <a:pt x="7751" y="50090"/>
                    <a:pt x="7846" y="50066"/>
                    <a:pt x="7942" y="50066"/>
                  </a:cubicBezTo>
                  <a:close/>
                  <a:moveTo>
                    <a:pt x="9513" y="51590"/>
                  </a:moveTo>
                  <a:cubicBezTo>
                    <a:pt x="9597" y="51590"/>
                    <a:pt x="9692" y="51674"/>
                    <a:pt x="9775" y="51709"/>
                  </a:cubicBezTo>
                  <a:cubicBezTo>
                    <a:pt x="9894" y="51852"/>
                    <a:pt x="9894" y="52066"/>
                    <a:pt x="9751" y="52209"/>
                  </a:cubicBezTo>
                  <a:cubicBezTo>
                    <a:pt x="9686" y="52275"/>
                    <a:pt x="9597" y="52308"/>
                    <a:pt x="9507" y="52308"/>
                  </a:cubicBezTo>
                  <a:cubicBezTo>
                    <a:pt x="9418" y="52308"/>
                    <a:pt x="9329" y="52275"/>
                    <a:pt x="9263" y="52209"/>
                  </a:cubicBezTo>
                  <a:cubicBezTo>
                    <a:pt x="9132" y="52066"/>
                    <a:pt x="9132" y="51852"/>
                    <a:pt x="9275" y="51685"/>
                  </a:cubicBezTo>
                  <a:cubicBezTo>
                    <a:pt x="9323" y="51626"/>
                    <a:pt x="9430" y="51590"/>
                    <a:pt x="9513" y="51590"/>
                  </a:cubicBezTo>
                  <a:close/>
                  <a:moveTo>
                    <a:pt x="11037" y="57281"/>
                  </a:moveTo>
                  <a:cubicBezTo>
                    <a:pt x="11168" y="57281"/>
                    <a:pt x="11228" y="57305"/>
                    <a:pt x="11287" y="57400"/>
                  </a:cubicBezTo>
                  <a:cubicBezTo>
                    <a:pt x="11359" y="57472"/>
                    <a:pt x="11394" y="57543"/>
                    <a:pt x="11394" y="57651"/>
                  </a:cubicBezTo>
                  <a:cubicBezTo>
                    <a:pt x="11394" y="57758"/>
                    <a:pt x="11347" y="57829"/>
                    <a:pt x="11287" y="57889"/>
                  </a:cubicBezTo>
                  <a:cubicBezTo>
                    <a:pt x="11222" y="57954"/>
                    <a:pt x="11132" y="57987"/>
                    <a:pt x="11043" y="57987"/>
                  </a:cubicBezTo>
                  <a:cubicBezTo>
                    <a:pt x="10954" y="57987"/>
                    <a:pt x="10865" y="57954"/>
                    <a:pt x="10799" y="57889"/>
                  </a:cubicBezTo>
                  <a:cubicBezTo>
                    <a:pt x="10668" y="57758"/>
                    <a:pt x="10668" y="57531"/>
                    <a:pt x="10811" y="57365"/>
                  </a:cubicBezTo>
                  <a:cubicBezTo>
                    <a:pt x="10859" y="57305"/>
                    <a:pt x="10966" y="57281"/>
                    <a:pt x="11037" y="57281"/>
                  </a:cubicBezTo>
                  <a:close/>
                  <a:moveTo>
                    <a:pt x="0" y="1"/>
                  </a:moveTo>
                  <a:lnTo>
                    <a:pt x="0" y="29290"/>
                  </a:lnTo>
                  <a:lnTo>
                    <a:pt x="3929" y="33243"/>
                  </a:lnTo>
                  <a:lnTo>
                    <a:pt x="3977" y="33362"/>
                  </a:lnTo>
                  <a:lnTo>
                    <a:pt x="3977" y="33529"/>
                  </a:lnTo>
                  <a:lnTo>
                    <a:pt x="3977" y="41327"/>
                  </a:lnTo>
                  <a:lnTo>
                    <a:pt x="6168" y="43518"/>
                  </a:lnTo>
                  <a:cubicBezTo>
                    <a:pt x="6156" y="43542"/>
                    <a:pt x="6156" y="43565"/>
                    <a:pt x="6156" y="43601"/>
                  </a:cubicBezTo>
                  <a:lnTo>
                    <a:pt x="6156" y="47959"/>
                  </a:lnTo>
                  <a:cubicBezTo>
                    <a:pt x="6001" y="48006"/>
                    <a:pt x="5870" y="48078"/>
                    <a:pt x="5763" y="48197"/>
                  </a:cubicBezTo>
                  <a:cubicBezTo>
                    <a:pt x="5394" y="48578"/>
                    <a:pt x="5394" y="49138"/>
                    <a:pt x="5763" y="49507"/>
                  </a:cubicBezTo>
                  <a:cubicBezTo>
                    <a:pt x="5941" y="49685"/>
                    <a:pt x="6179" y="49792"/>
                    <a:pt x="6418" y="49792"/>
                  </a:cubicBezTo>
                  <a:cubicBezTo>
                    <a:pt x="6656" y="49792"/>
                    <a:pt x="6894" y="49685"/>
                    <a:pt x="7072" y="49507"/>
                  </a:cubicBezTo>
                  <a:cubicBezTo>
                    <a:pt x="7251" y="49328"/>
                    <a:pt x="7358" y="49090"/>
                    <a:pt x="7358" y="48852"/>
                  </a:cubicBezTo>
                  <a:cubicBezTo>
                    <a:pt x="7358" y="48614"/>
                    <a:pt x="7251" y="48376"/>
                    <a:pt x="7096" y="48197"/>
                  </a:cubicBezTo>
                  <a:cubicBezTo>
                    <a:pt x="6989" y="48078"/>
                    <a:pt x="6858" y="48006"/>
                    <a:pt x="6703" y="47959"/>
                  </a:cubicBezTo>
                  <a:lnTo>
                    <a:pt x="6703" y="44018"/>
                  </a:lnTo>
                  <a:lnTo>
                    <a:pt x="7703" y="45018"/>
                  </a:lnTo>
                  <a:lnTo>
                    <a:pt x="7703" y="49542"/>
                  </a:lnTo>
                  <a:cubicBezTo>
                    <a:pt x="7549" y="49590"/>
                    <a:pt x="7418" y="49661"/>
                    <a:pt x="7311" y="49781"/>
                  </a:cubicBezTo>
                  <a:cubicBezTo>
                    <a:pt x="6941" y="50150"/>
                    <a:pt x="6941" y="50721"/>
                    <a:pt x="7311" y="51090"/>
                  </a:cubicBezTo>
                  <a:cubicBezTo>
                    <a:pt x="7489" y="51269"/>
                    <a:pt x="7727" y="51376"/>
                    <a:pt x="7965" y="51376"/>
                  </a:cubicBezTo>
                  <a:cubicBezTo>
                    <a:pt x="8251" y="51376"/>
                    <a:pt x="8489" y="51269"/>
                    <a:pt x="8620" y="51090"/>
                  </a:cubicBezTo>
                  <a:cubicBezTo>
                    <a:pt x="9001" y="50721"/>
                    <a:pt x="9001" y="50150"/>
                    <a:pt x="8620" y="49792"/>
                  </a:cubicBezTo>
                  <a:cubicBezTo>
                    <a:pt x="8513" y="49673"/>
                    <a:pt x="8382" y="49590"/>
                    <a:pt x="8215" y="49542"/>
                  </a:cubicBezTo>
                  <a:lnTo>
                    <a:pt x="8215" y="45554"/>
                  </a:lnTo>
                  <a:lnTo>
                    <a:pt x="9263" y="46590"/>
                  </a:lnTo>
                  <a:lnTo>
                    <a:pt x="9263" y="46625"/>
                  </a:lnTo>
                  <a:lnTo>
                    <a:pt x="9263" y="51078"/>
                  </a:lnTo>
                  <a:cubicBezTo>
                    <a:pt x="9108" y="51114"/>
                    <a:pt x="8977" y="51197"/>
                    <a:pt x="8870" y="51316"/>
                  </a:cubicBezTo>
                  <a:cubicBezTo>
                    <a:pt x="8501" y="51685"/>
                    <a:pt x="8501" y="52245"/>
                    <a:pt x="8870" y="52626"/>
                  </a:cubicBezTo>
                  <a:cubicBezTo>
                    <a:pt x="9049" y="52805"/>
                    <a:pt x="9287" y="52900"/>
                    <a:pt x="9525" y="52900"/>
                  </a:cubicBezTo>
                  <a:cubicBezTo>
                    <a:pt x="9763" y="52900"/>
                    <a:pt x="10001" y="52793"/>
                    <a:pt x="10180" y="52626"/>
                  </a:cubicBezTo>
                  <a:cubicBezTo>
                    <a:pt x="10561" y="52245"/>
                    <a:pt x="10561" y="51685"/>
                    <a:pt x="10180" y="51316"/>
                  </a:cubicBezTo>
                  <a:cubicBezTo>
                    <a:pt x="10085" y="51197"/>
                    <a:pt x="9942" y="51114"/>
                    <a:pt x="9799" y="51078"/>
                  </a:cubicBezTo>
                  <a:lnTo>
                    <a:pt x="9799" y="47125"/>
                  </a:lnTo>
                  <a:lnTo>
                    <a:pt x="10799" y="48126"/>
                  </a:lnTo>
                  <a:lnTo>
                    <a:pt x="10799" y="56758"/>
                  </a:lnTo>
                  <a:cubicBezTo>
                    <a:pt x="10644" y="56805"/>
                    <a:pt x="10513" y="56877"/>
                    <a:pt x="10406" y="56996"/>
                  </a:cubicBezTo>
                  <a:cubicBezTo>
                    <a:pt x="10228" y="57174"/>
                    <a:pt x="10120" y="57412"/>
                    <a:pt x="10120" y="57651"/>
                  </a:cubicBezTo>
                  <a:cubicBezTo>
                    <a:pt x="10120" y="57889"/>
                    <a:pt x="10228" y="58127"/>
                    <a:pt x="10406" y="58305"/>
                  </a:cubicBezTo>
                  <a:cubicBezTo>
                    <a:pt x="10585" y="58484"/>
                    <a:pt x="10823" y="58591"/>
                    <a:pt x="11061" y="58591"/>
                  </a:cubicBezTo>
                  <a:cubicBezTo>
                    <a:pt x="11299" y="58591"/>
                    <a:pt x="11537" y="58484"/>
                    <a:pt x="11716" y="58305"/>
                  </a:cubicBezTo>
                  <a:cubicBezTo>
                    <a:pt x="11894" y="58127"/>
                    <a:pt x="12002" y="57889"/>
                    <a:pt x="12002" y="57651"/>
                  </a:cubicBezTo>
                  <a:cubicBezTo>
                    <a:pt x="12002" y="57412"/>
                    <a:pt x="11894" y="57174"/>
                    <a:pt x="11728" y="56996"/>
                  </a:cubicBezTo>
                  <a:cubicBezTo>
                    <a:pt x="11632" y="56877"/>
                    <a:pt x="11490" y="56805"/>
                    <a:pt x="11347" y="56758"/>
                  </a:cubicBezTo>
                  <a:lnTo>
                    <a:pt x="11347" y="48661"/>
                  </a:lnTo>
                  <a:lnTo>
                    <a:pt x="14216" y="51531"/>
                  </a:lnTo>
                  <a:lnTo>
                    <a:pt x="14335" y="51650"/>
                  </a:lnTo>
                  <a:lnTo>
                    <a:pt x="14335" y="51816"/>
                  </a:lnTo>
                  <a:lnTo>
                    <a:pt x="14335" y="79594"/>
                  </a:lnTo>
                  <a:lnTo>
                    <a:pt x="14502" y="80022"/>
                  </a:lnTo>
                  <a:lnTo>
                    <a:pt x="16907" y="82404"/>
                  </a:lnTo>
                  <a:lnTo>
                    <a:pt x="17050" y="82535"/>
                  </a:lnTo>
                  <a:lnTo>
                    <a:pt x="17014" y="82725"/>
                  </a:lnTo>
                  <a:lnTo>
                    <a:pt x="17014" y="82761"/>
                  </a:lnTo>
                  <a:cubicBezTo>
                    <a:pt x="17002" y="82820"/>
                    <a:pt x="17002" y="82868"/>
                    <a:pt x="17002" y="82904"/>
                  </a:cubicBezTo>
                  <a:cubicBezTo>
                    <a:pt x="17002" y="83642"/>
                    <a:pt x="17598" y="84249"/>
                    <a:pt x="18336" y="84249"/>
                  </a:cubicBezTo>
                  <a:cubicBezTo>
                    <a:pt x="19074" y="84249"/>
                    <a:pt x="19681" y="83654"/>
                    <a:pt x="19681" y="82904"/>
                  </a:cubicBezTo>
                  <a:cubicBezTo>
                    <a:pt x="19681" y="82165"/>
                    <a:pt x="19086" y="81570"/>
                    <a:pt x="18336" y="81570"/>
                  </a:cubicBezTo>
                  <a:cubicBezTo>
                    <a:pt x="18121" y="81570"/>
                    <a:pt x="17907" y="81630"/>
                    <a:pt x="17705" y="81749"/>
                  </a:cubicBezTo>
                  <a:lnTo>
                    <a:pt x="17443" y="81892"/>
                  </a:lnTo>
                  <a:lnTo>
                    <a:pt x="17240" y="81689"/>
                  </a:lnTo>
                  <a:lnTo>
                    <a:pt x="15216" y="79665"/>
                  </a:lnTo>
                  <a:lnTo>
                    <a:pt x="15097" y="79546"/>
                  </a:lnTo>
                  <a:lnTo>
                    <a:pt x="15097" y="79379"/>
                  </a:lnTo>
                  <a:lnTo>
                    <a:pt x="15097" y="51328"/>
                  </a:lnTo>
                  <a:lnTo>
                    <a:pt x="11299" y="47530"/>
                  </a:lnTo>
                  <a:cubicBezTo>
                    <a:pt x="11287" y="47518"/>
                    <a:pt x="11275" y="47483"/>
                    <a:pt x="11240" y="47471"/>
                  </a:cubicBezTo>
                  <a:lnTo>
                    <a:pt x="4905" y="41137"/>
                  </a:lnTo>
                  <a:lnTo>
                    <a:pt x="4786" y="41018"/>
                  </a:lnTo>
                  <a:lnTo>
                    <a:pt x="4786" y="40851"/>
                  </a:lnTo>
                  <a:lnTo>
                    <a:pt x="4786" y="1"/>
                  </a:lnTo>
                  <a:lnTo>
                    <a:pt x="4036" y="1"/>
                  </a:lnTo>
                  <a:lnTo>
                    <a:pt x="4036" y="31397"/>
                  </a:lnTo>
                  <a:lnTo>
                    <a:pt x="4036" y="32350"/>
                  </a:lnTo>
                  <a:lnTo>
                    <a:pt x="3370" y="31659"/>
                  </a:lnTo>
                  <a:lnTo>
                    <a:pt x="822" y="29076"/>
                  </a:lnTo>
                  <a:lnTo>
                    <a:pt x="703" y="28957"/>
                  </a:lnTo>
                  <a:lnTo>
                    <a:pt x="703" y="2879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2"/>
            <p:cNvSpPr/>
            <p:nvPr/>
          </p:nvSpPr>
          <p:spPr>
            <a:xfrm rot="-5400000">
              <a:off x="2059968" y="793282"/>
              <a:ext cx="999689" cy="1645561"/>
            </a:xfrm>
            <a:custGeom>
              <a:avLst/>
              <a:gdLst/>
              <a:ahLst/>
              <a:cxnLst/>
              <a:rect l="l" t="t" r="r" b="b"/>
              <a:pathLst>
                <a:path w="26076" h="42923" extrusionOk="0">
                  <a:moveTo>
                    <a:pt x="24551" y="6501"/>
                  </a:moveTo>
                  <a:cubicBezTo>
                    <a:pt x="25075" y="6501"/>
                    <a:pt x="25504" y="6941"/>
                    <a:pt x="25504" y="7453"/>
                  </a:cubicBezTo>
                  <a:cubicBezTo>
                    <a:pt x="25504" y="7965"/>
                    <a:pt x="25063" y="8406"/>
                    <a:pt x="24551" y="8406"/>
                  </a:cubicBezTo>
                  <a:cubicBezTo>
                    <a:pt x="24028" y="8406"/>
                    <a:pt x="23599" y="7977"/>
                    <a:pt x="23599" y="7453"/>
                  </a:cubicBezTo>
                  <a:cubicBezTo>
                    <a:pt x="23599" y="6941"/>
                    <a:pt x="24028" y="6501"/>
                    <a:pt x="24551" y="6501"/>
                  </a:cubicBezTo>
                  <a:close/>
                  <a:moveTo>
                    <a:pt x="20718" y="10704"/>
                  </a:moveTo>
                  <a:cubicBezTo>
                    <a:pt x="21218" y="10704"/>
                    <a:pt x="21670" y="11144"/>
                    <a:pt x="21670" y="11656"/>
                  </a:cubicBezTo>
                  <a:cubicBezTo>
                    <a:pt x="21646" y="12192"/>
                    <a:pt x="21230" y="12609"/>
                    <a:pt x="20718" y="12609"/>
                  </a:cubicBezTo>
                  <a:cubicBezTo>
                    <a:pt x="20206" y="12609"/>
                    <a:pt x="19765" y="12156"/>
                    <a:pt x="19765" y="11656"/>
                  </a:cubicBezTo>
                  <a:cubicBezTo>
                    <a:pt x="19765" y="11132"/>
                    <a:pt x="20194" y="10704"/>
                    <a:pt x="20718" y="10704"/>
                  </a:cubicBezTo>
                  <a:close/>
                  <a:moveTo>
                    <a:pt x="9883" y="14942"/>
                  </a:moveTo>
                  <a:cubicBezTo>
                    <a:pt x="10395" y="14942"/>
                    <a:pt x="10835" y="15371"/>
                    <a:pt x="10835" y="15895"/>
                  </a:cubicBezTo>
                  <a:cubicBezTo>
                    <a:pt x="10835" y="16419"/>
                    <a:pt x="10395" y="16847"/>
                    <a:pt x="9883" y="16847"/>
                  </a:cubicBezTo>
                  <a:cubicBezTo>
                    <a:pt x="9371" y="16847"/>
                    <a:pt x="8930" y="16395"/>
                    <a:pt x="8930" y="15895"/>
                  </a:cubicBezTo>
                  <a:cubicBezTo>
                    <a:pt x="8930" y="15371"/>
                    <a:pt x="9359" y="14942"/>
                    <a:pt x="9883" y="14942"/>
                  </a:cubicBezTo>
                  <a:close/>
                  <a:moveTo>
                    <a:pt x="1525" y="40410"/>
                  </a:moveTo>
                  <a:cubicBezTo>
                    <a:pt x="2084" y="40410"/>
                    <a:pt x="2513" y="40838"/>
                    <a:pt x="2513" y="41386"/>
                  </a:cubicBezTo>
                  <a:cubicBezTo>
                    <a:pt x="2513" y="41946"/>
                    <a:pt x="2084" y="42374"/>
                    <a:pt x="1525" y="42374"/>
                  </a:cubicBezTo>
                  <a:cubicBezTo>
                    <a:pt x="977" y="42374"/>
                    <a:pt x="548" y="41946"/>
                    <a:pt x="548" y="41386"/>
                  </a:cubicBezTo>
                  <a:cubicBezTo>
                    <a:pt x="548" y="40838"/>
                    <a:pt x="977" y="40410"/>
                    <a:pt x="1525" y="40410"/>
                  </a:cubicBezTo>
                  <a:close/>
                  <a:moveTo>
                    <a:pt x="1215" y="0"/>
                  </a:moveTo>
                  <a:lnTo>
                    <a:pt x="1215" y="39886"/>
                  </a:lnTo>
                  <a:cubicBezTo>
                    <a:pt x="501" y="40041"/>
                    <a:pt x="1" y="40636"/>
                    <a:pt x="1" y="41386"/>
                  </a:cubicBezTo>
                  <a:cubicBezTo>
                    <a:pt x="1" y="42255"/>
                    <a:pt x="691" y="42922"/>
                    <a:pt x="1525" y="42922"/>
                  </a:cubicBezTo>
                  <a:cubicBezTo>
                    <a:pt x="2346" y="42922"/>
                    <a:pt x="3061" y="42255"/>
                    <a:pt x="3061" y="41386"/>
                  </a:cubicBezTo>
                  <a:cubicBezTo>
                    <a:pt x="3061" y="40648"/>
                    <a:pt x="2549" y="40041"/>
                    <a:pt x="1858" y="39886"/>
                  </a:cubicBezTo>
                  <a:lnTo>
                    <a:pt x="1858" y="28682"/>
                  </a:lnTo>
                  <a:lnTo>
                    <a:pt x="3489" y="28682"/>
                  </a:lnTo>
                  <a:cubicBezTo>
                    <a:pt x="3763" y="28682"/>
                    <a:pt x="4001" y="28444"/>
                    <a:pt x="4001" y="28170"/>
                  </a:cubicBezTo>
                  <a:cubicBezTo>
                    <a:pt x="4001" y="27908"/>
                    <a:pt x="3763" y="27670"/>
                    <a:pt x="3489" y="27670"/>
                  </a:cubicBezTo>
                  <a:lnTo>
                    <a:pt x="1858" y="27670"/>
                  </a:lnTo>
                  <a:lnTo>
                    <a:pt x="1858" y="24563"/>
                  </a:lnTo>
                  <a:lnTo>
                    <a:pt x="3489" y="24563"/>
                  </a:lnTo>
                  <a:cubicBezTo>
                    <a:pt x="3763" y="24563"/>
                    <a:pt x="4001" y="24313"/>
                    <a:pt x="4001" y="24051"/>
                  </a:cubicBezTo>
                  <a:cubicBezTo>
                    <a:pt x="4001" y="23789"/>
                    <a:pt x="3763" y="23551"/>
                    <a:pt x="3489" y="23551"/>
                  </a:cubicBezTo>
                  <a:lnTo>
                    <a:pt x="1858" y="23551"/>
                  </a:lnTo>
                  <a:lnTo>
                    <a:pt x="1858" y="20479"/>
                  </a:lnTo>
                  <a:lnTo>
                    <a:pt x="3489" y="20479"/>
                  </a:lnTo>
                  <a:cubicBezTo>
                    <a:pt x="3763" y="20479"/>
                    <a:pt x="4001" y="20241"/>
                    <a:pt x="4001" y="19979"/>
                  </a:cubicBezTo>
                  <a:cubicBezTo>
                    <a:pt x="4001" y="19705"/>
                    <a:pt x="3763" y="19467"/>
                    <a:pt x="3489" y="19467"/>
                  </a:cubicBezTo>
                  <a:lnTo>
                    <a:pt x="1858" y="19467"/>
                  </a:lnTo>
                  <a:lnTo>
                    <a:pt x="1858" y="16371"/>
                  </a:lnTo>
                  <a:lnTo>
                    <a:pt x="3489" y="16371"/>
                  </a:lnTo>
                  <a:cubicBezTo>
                    <a:pt x="3656" y="16371"/>
                    <a:pt x="3787" y="16276"/>
                    <a:pt x="3894" y="16169"/>
                  </a:cubicBezTo>
                  <a:lnTo>
                    <a:pt x="8407" y="16169"/>
                  </a:lnTo>
                  <a:cubicBezTo>
                    <a:pt x="8537" y="16883"/>
                    <a:pt x="9157" y="17419"/>
                    <a:pt x="9895" y="17419"/>
                  </a:cubicBezTo>
                  <a:cubicBezTo>
                    <a:pt x="10323" y="17419"/>
                    <a:pt x="10728" y="17240"/>
                    <a:pt x="11026" y="16943"/>
                  </a:cubicBezTo>
                  <a:cubicBezTo>
                    <a:pt x="11288" y="16657"/>
                    <a:pt x="11443" y="16288"/>
                    <a:pt x="11407" y="15895"/>
                  </a:cubicBezTo>
                  <a:cubicBezTo>
                    <a:pt x="11407" y="15073"/>
                    <a:pt x="10704" y="14383"/>
                    <a:pt x="9895" y="14383"/>
                  </a:cubicBezTo>
                  <a:cubicBezTo>
                    <a:pt x="9180" y="14383"/>
                    <a:pt x="8549" y="14895"/>
                    <a:pt x="8407" y="15597"/>
                  </a:cubicBezTo>
                  <a:lnTo>
                    <a:pt x="3906" y="15597"/>
                  </a:lnTo>
                  <a:cubicBezTo>
                    <a:pt x="3823" y="15454"/>
                    <a:pt x="3668" y="15359"/>
                    <a:pt x="3489" y="15359"/>
                  </a:cubicBezTo>
                  <a:lnTo>
                    <a:pt x="1858" y="15359"/>
                  </a:lnTo>
                  <a:lnTo>
                    <a:pt x="1858" y="11978"/>
                  </a:lnTo>
                  <a:lnTo>
                    <a:pt x="19217" y="11978"/>
                  </a:lnTo>
                  <a:cubicBezTo>
                    <a:pt x="19372" y="12668"/>
                    <a:pt x="20003" y="13204"/>
                    <a:pt x="20706" y="13204"/>
                  </a:cubicBezTo>
                  <a:cubicBezTo>
                    <a:pt x="21563" y="13204"/>
                    <a:pt x="22230" y="12537"/>
                    <a:pt x="22230" y="11680"/>
                  </a:cubicBezTo>
                  <a:cubicBezTo>
                    <a:pt x="22230" y="10871"/>
                    <a:pt x="21527" y="10168"/>
                    <a:pt x="20706" y="10168"/>
                  </a:cubicBezTo>
                  <a:cubicBezTo>
                    <a:pt x="19979" y="10168"/>
                    <a:pt x="19360" y="10704"/>
                    <a:pt x="19217" y="11418"/>
                  </a:cubicBezTo>
                  <a:lnTo>
                    <a:pt x="1858" y="11418"/>
                  </a:lnTo>
                  <a:lnTo>
                    <a:pt x="1858" y="7751"/>
                  </a:lnTo>
                  <a:lnTo>
                    <a:pt x="23063" y="7751"/>
                  </a:lnTo>
                  <a:cubicBezTo>
                    <a:pt x="23194" y="8465"/>
                    <a:pt x="23825" y="9001"/>
                    <a:pt x="24551" y="9001"/>
                  </a:cubicBezTo>
                  <a:cubicBezTo>
                    <a:pt x="25373" y="9001"/>
                    <a:pt x="26075" y="8311"/>
                    <a:pt x="26075" y="7489"/>
                  </a:cubicBezTo>
                  <a:cubicBezTo>
                    <a:pt x="26075" y="6668"/>
                    <a:pt x="25373" y="5965"/>
                    <a:pt x="24551" y="5965"/>
                  </a:cubicBezTo>
                  <a:cubicBezTo>
                    <a:pt x="23837" y="5965"/>
                    <a:pt x="23218" y="6489"/>
                    <a:pt x="23075" y="7191"/>
                  </a:cubicBezTo>
                  <a:lnTo>
                    <a:pt x="1858" y="7191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2"/>
            <p:cNvSpPr/>
            <p:nvPr/>
          </p:nvSpPr>
          <p:spPr>
            <a:xfrm rot="-5400000">
              <a:off x="3297177" y="2030490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84"/>
                    <a:pt x="310" y="1394"/>
                    <a:pt x="691" y="1394"/>
                  </a:cubicBezTo>
                  <a:cubicBezTo>
                    <a:pt x="1084" y="1394"/>
                    <a:pt x="1393" y="1084"/>
                    <a:pt x="1393" y="691"/>
                  </a:cubicBezTo>
                  <a:cubicBezTo>
                    <a:pt x="1393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2"/>
            <p:cNvSpPr/>
            <p:nvPr/>
          </p:nvSpPr>
          <p:spPr>
            <a:xfrm rot="-5400000">
              <a:off x="2450685" y="1384388"/>
              <a:ext cx="117351" cy="1544656"/>
            </a:xfrm>
            <a:custGeom>
              <a:avLst/>
              <a:gdLst/>
              <a:ahLst/>
              <a:cxnLst/>
              <a:rect l="l" t="t" r="r" b="b"/>
              <a:pathLst>
                <a:path w="3061" h="40291" extrusionOk="0">
                  <a:moveTo>
                    <a:pt x="1536" y="37814"/>
                  </a:moveTo>
                  <a:cubicBezTo>
                    <a:pt x="2036" y="37814"/>
                    <a:pt x="2477" y="38255"/>
                    <a:pt x="2512" y="38803"/>
                  </a:cubicBezTo>
                  <a:cubicBezTo>
                    <a:pt x="2512" y="39350"/>
                    <a:pt x="2084" y="39779"/>
                    <a:pt x="1536" y="39779"/>
                  </a:cubicBezTo>
                  <a:cubicBezTo>
                    <a:pt x="976" y="39779"/>
                    <a:pt x="548" y="39350"/>
                    <a:pt x="548" y="38803"/>
                  </a:cubicBezTo>
                  <a:cubicBezTo>
                    <a:pt x="548" y="38255"/>
                    <a:pt x="976" y="37814"/>
                    <a:pt x="1536" y="37814"/>
                  </a:cubicBezTo>
                  <a:close/>
                  <a:moveTo>
                    <a:pt x="1226" y="0"/>
                  </a:moveTo>
                  <a:lnTo>
                    <a:pt x="1226" y="48"/>
                  </a:lnTo>
                  <a:cubicBezTo>
                    <a:pt x="1298" y="12478"/>
                    <a:pt x="1298" y="24646"/>
                    <a:pt x="1226" y="37255"/>
                  </a:cubicBezTo>
                  <a:cubicBezTo>
                    <a:pt x="512" y="37421"/>
                    <a:pt x="0" y="38041"/>
                    <a:pt x="0" y="38755"/>
                  </a:cubicBezTo>
                  <a:cubicBezTo>
                    <a:pt x="0" y="39624"/>
                    <a:pt x="703" y="40291"/>
                    <a:pt x="1536" y="40291"/>
                  </a:cubicBezTo>
                  <a:cubicBezTo>
                    <a:pt x="2358" y="40291"/>
                    <a:pt x="3024" y="39624"/>
                    <a:pt x="3060" y="38755"/>
                  </a:cubicBezTo>
                  <a:cubicBezTo>
                    <a:pt x="3060" y="38017"/>
                    <a:pt x="2524" y="37421"/>
                    <a:pt x="1858" y="37267"/>
                  </a:cubicBezTo>
                  <a:cubicBezTo>
                    <a:pt x="1929" y="24634"/>
                    <a:pt x="1929" y="12454"/>
                    <a:pt x="1858" y="4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2"/>
            <p:cNvSpPr/>
            <p:nvPr/>
          </p:nvSpPr>
          <p:spPr>
            <a:xfrm rot="-5400000">
              <a:off x="3196081" y="2129784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2"/>
            <p:cNvSpPr/>
            <p:nvPr/>
          </p:nvSpPr>
          <p:spPr>
            <a:xfrm rot="-5400000">
              <a:off x="2400712" y="1534345"/>
              <a:ext cx="117811" cy="1445170"/>
            </a:xfrm>
            <a:custGeom>
              <a:avLst/>
              <a:gdLst/>
              <a:ahLst/>
              <a:cxnLst/>
              <a:rect l="l" t="t" r="r" b="b"/>
              <a:pathLst>
                <a:path w="3073" h="37696" extrusionOk="0">
                  <a:moveTo>
                    <a:pt x="1537" y="35183"/>
                  </a:moveTo>
                  <a:cubicBezTo>
                    <a:pt x="2084" y="35183"/>
                    <a:pt x="2513" y="35612"/>
                    <a:pt x="2513" y="36171"/>
                  </a:cubicBezTo>
                  <a:cubicBezTo>
                    <a:pt x="2513" y="36719"/>
                    <a:pt x="2084" y="37148"/>
                    <a:pt x="1537" y="37148"/>
                  </a:cubicBezTo>
                  <a:cubicBezTo>
                    <a:pt x="989" y="37148"/>
                    <a:pt x="548" y="36719"/>
                    <a:pt x="548" y="36171"/>
                  </a:cubicBezTo>
                  <a:cubicBezTo>
                    <a:pt x="548" y="35612"/>
                    <a:pt x="989" y="35183"/>
                    <a:pt x="1537" y="35183"/>
                  </a:cubicBezTo>
                  <a:close/>
                  <a:moveTo>
                    <a:pt x="1227" y="0"/>
                  </a:moveTo>
                  <a:lnTo>
                    <a:pt x="1227" y="48"/>
                  </a:lnTo>
                  <a:cubicBezTo>
                    <a:pt x="1179" y="11656"/>
                    <a:pt x="1179" y="22979"/>
                    <a:pt x="1227" y="34659"/>
                  </a:cubicBezTo>
                  <a:cubicBezTo>
                    <a:pt x="525" y="34814"/>
                    <a:pt x="13" y="35409"/>
                    <a:pt x="13" y="36171"/>
                  </a:cubicBezTo>
                  <a:cubicBezTo>
                    <a:pt x="1" y="37029"/>
                    <a:pt x="703" y="37695"/>
                    <a:pt x="1537" y="37695"/>
                  </a:cubicBezTo>
                  <a:cubicBezTo>
                    <a:pt x="2358" y="37695"/>
                    <a:pt x="3073" y="37029"/>
                    <a:pt x="3073" y="36171"/>
                  </a:cubicBezTo>
                  <a:cubicBezTo>
                    <a:pt x="3073" y="35421"/>
                    <a:pt x="2561" y="34814"/>
                    <a:pt x="1858" y="34659"/>
                  </a:cubicBezTo>
                  <a:cubicBezTo>
                    <a:pt x="1822" y="22979"/>
                    <a:pt x="1822" y="11656"/>
                    <a:pt x="1858" y="4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2"/>
            <p:cNvSpPr/>
            <p:nvPr/>
          </p:nvSpPr>
          <p:spPr>
            <a:xfrm rot="-5400000">
              <a:off x="3096557" y="2230190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cubicBezTo>
                    <a:pt x="0" y="1084"/>
                    <a:pt x="310" y="1394"/>
                    <a:pt x="703" y="1394"/>
                  </a:cubicBezTo>
                  <a:cubicBezTo>
                    <a:pt x="1084" y="1394"/>
                    <a:pt x="1405" y="1084"/>
                    <a:pt x="1405" y="703"/>
                  </a:cubicBezTo>
                  <a:cubicBezTo>
                    <a:pt x="1405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22"/>
          <p:cNvGrpSpPr/>
          <p:nvPr/>
        </p:nvGrpSpPr>
        <p:grpSpPr>
          <a:xfrm flipH="1">
            <a:off x="8158412" y="3594938"/>
            <a:ext cx="2473808" cy="1902929"/>
            <a:chOff x="652043" y="758644"/>
            <a:chExt cx="1866461" cy="1435739"/>
          </a:xfrm>
        </p:grpSpPr>
        <p:sp>
          <p:nvSpPr>
            <p:cNvPr id="2356" name="Google Shape;2356;p22"/>
            <p:cNvSpPr/>
            <p:nvPr/>
          </p:nvSpPr>
          <p:spPr>
            <a:xfrm rot="10800000" flipH="1">
              <a:off x="1800481" y="937105"/>
              <a:ext cx="384832" cy="951767"/>
            </a:xfrm>
            <a:custGeom>
              <a:avLst/>
              <a:gdLst/>
              <a:ahLst/>
              <a:cxnLst/>
              <a:rect l="l" t="t" r="r" b="b"/>
              <a:pathLst>
                <a:path w="10038" h="24826" extrusionOk="0">
                  <a:moveTo>
                    <a:pt x="7656" y="525"/>
                  </a:moveTo>
                  <a:cubicBezTo>
                    <a:pt x="8406" y="525"/>
                    <a:pt x="9001" y="1120"/>
                    <a:pt x="9001" y="1858"/>
                  </a:cubicBezTo>
                  <a:lnTo>
                    <a:pt x="9001" y="7668"/>
                  </a:lnTo>
                  <a:cubicBezTo>
                    <a:pt x="9001" y="8406"/>
                    <a:pt x="8406" y="9002"/>
                    <a:pt x="7656" y="9002"/>
                  </a:cubicBezTo>
                  <a:lnTo>
                    <a:pt x="1858" y="9002"/>
                  </a:lnTo>
                  <a:cubicBezTo>
                    <a:pt x="1107" y="9002"/>
                    <a:pt x="512" y="8406"/>
                    <a:pt x="512" y="7668"/>
                  </a:cubicBezTo>
                  <a:lnTo>
                    <a:pt x="512" y="1858"/>
                  </a:lnTo>
                  <a:cubicBezTo>
                    <a:pt x="512" y="1120"/>
                    <a:pt x="1107" y="525"/>
                    <a:pt x="1858" y="525"/>
                  </a:cubicBezTo>
                  <a:close/>
                  <a:moveTo>
                    <a:pt x="6953" y="12871"/>
                  </a:moveTo>
                  <a:cubicBezTo>
                    <a:pt x="7144" y="12871"/>
                    <a:pt x="7311" y="13038"/>
                    <a:pt x="7311" y="13228"/>
                  </a:cubicBezTo>
                  <a:cubicBezTo>
                    <a:pt x="7311" y="13443"/>
                    <a:pt x="7144" y="13586"/>
                    <a:pt x="6953" y="13586"/>
                  </a:cubicBezTo>
                  <a:cubicBezTo>
                    <a:pt x="6763" y="13586"/>
                    <a:pt x="6596" y="13431"/>
                    <a:pt x="6596" y="13228"/>
                  </a:cubicBezTo>
                  <a:cubicBezTo>
                    <a:pt x="6596" y="13038"/>
                    <a:pt x="6763" y="12871"/>
                    <a:pt x="6953" y="12871"/>
                  </a:cubicBezTo>
                  <a:close/>
                  <a:moveTo>
                    <a:pt x="9120" y="19205"/>
                  </a:moveTo>
                  <a:cubicBezTo>
                    <a:pt x="9311" y="19205"/>
                    <a:pt x="9478" y="19360"/>
                    <a:pt x="9478" y="19563"/>
                  </a:cubicBezTo>
                  <a:cubicBezTo>
                    <a:pt x="9478" y="19753"/>
                    <a:pt x="9311" y="19908"/>
                    <a:pt x="9120" y="19908"/>
                  </a:cubicBezTo>
                  <a:cubicBezTo>
                    <a:pt x="8918" y="19908"/>
                    <a:pt x="8763" y="19753"/>
                    <a:pt x="8763" y="19563"/>
                  </a:cubicBezTo>
                  <a:cubicBezTo>
                    <a:pt x="8763" y="19360"/>
                    <a:pt x="8918" y="19205"/>
                    <a:pt x="9120" y="19205"/>
                  </a:cubicBezTo>
                  <a:close/>
                  <a:moveTo>
                    <a:pt x="8561" y="21360"/>
                  </a:moveTo>
                  <a:cubicBezTo>
                    <a:pt x="8763" y="21360"/>
                    <a:pt x="8918" y="21527"/>
                    <a:pt x="8918" y="21718"/>
                  </a:cubicBezTo>
                  <a:cubicBezTo>
                    <a:pt x="8918" y="21908"/>
                    <a:pt x="8763" y="22075"/>
                    <a:pt x="8561" y="22075"/>
                  </a:cubicBezTo>
                  <a:cubicBezTo>
                    <a:pt x="8370" y="22075"/>
                    <a:pt x="8204" y="21908"/>
                    <a:pt x="8204" y="21718"/>
                  </a:cubicBezTo>
                  <a:cubicBezTo>
                    <a:pt x="8204" y="21527"/>
                    <a:pt x="8370" y="21360"/>
                    <a:pt x="8561" y="21360"/>
                  </a:cubicBezTo>
                  <a:close/>
                  <a:moveTo>
                    <a:pt x="8013" y="23551"/>
                  </a:moveTo>
                  <a:cubicBezTo>
                    <a:pt x="8204" y="23551"/>
                    <a:pt x="8370" y="23706"/>
                    <a:pt x="8370" y="23908"/>
                  </a:cubicBezTo>
                  <a:cubicBezTo>
                    <a:pt x="8370" y="24099"/>
                    <a:pt x="8204" y="24266"/>
                    <a:pt x="8013" y="24266"/>
                  </a:cubicBezTo>
                  <a:cubicBezTo>
                    <a:pt x="7823" y="24266"/>
                    <a:pt x="7656" y="24099"/>
                    <a:pt x="7656" y="23908"/>
                  </a:cubicBezTo>
                  <a:cubicBezTo>
                    <a:pt x="7656" y="23706"/>
                    <a:pt x="7823" y="23551"/>
                    <a:pt x="8013" y="23551"/>
                  </a:cubicBezTo>
                  <a:close/>
                  <a:moveTo>
                    <a:pt x="1881" y="1"/>
                  </a:moveTo>
                  <a:cubicBezTo>
                    <a:pt x="822" y="1"/>
                    <a:pt x="0" y="858"/>
                    <a:pt x="0" y="1870"/>
                  </a:cubicBezTo>
                  <a:lnTo>
                    <a:pt x="0" y="7680"/>
                  </a:lnTo>
                  <a:cubicBezTo>
                    <a:pt x="0" y="8740"/>
                    <a:pt x="869" y="9561"/>
                    <a:pt x="1881" y="9561"/>
                  </a:cubicBezTo>
                  <a:lnTo>
                    <a:pt x="2060" y="9561"/>
                  </a:lnTo>
                  <a:cubicBezTo>
                    <a:pt x="2012" y="9585"/>
                    <a:pt x="2012" y="9597"/>
                    <a:pt x="2012" y="9633"/>
                  </a:cubicBezTo>
                  <a:lnTo>
                    <a:pt x="2012" y="18312"/>
                  </a:lnTo>
                  <a:lnTo>
                    <a:pt x="7203" y="23504"/>
                  </a:lnTo>
                  <a:cubicBezTo>
                    <a:pt x="7144" y="23623"/>
                    <a:pt x="7108" y="23765"/>
                    <a:pt x="7108" y="23920"/>
                  </a:cubicBezTo>
                  <a:cubicBezTo>
                    <a:pt x="7108" y="24420"/>
                    <a:pt x="7489" y="24825"/>
                    <a:pt x="8013" y="24825"/>
                  </a:cubicBezTo>
                  <a:cubicBezTo>
                    <a:pt x="8537" y="24825"/>
                    <a:pt x="8918" y="24444"/>
                    <a:pt x="8918" y="23920"/>
                  </a:cubicBezTo>
                  <a:cubicBezTo>
                    <a:pt x="8918" y="23408"/>
                    <a:pt x="8537" y="23015"/>
                    <a:pt x="8013" y="23015"/>
                  </a:cubicBezTo>
                  <a:cubicBezTo>
                    <a:pt x="7846" y="23015"/>
                    <a:pt x="7704" y="23051"/>
                    <a:pt x="7584" y="23134"/>
                  </a:cubicBezTo>
                  <a:lnTo>
                    <a:pt x="2572" y="18098"/>
                  </a:lnTo>
                  <a:lnTo>
                    <a:pt x="2572" y="9633"/>
                  </a:lnTo>
                  <a:cubicBezTo>
                    <a:pt x="2572" y="9597"/>
                    <a:pt x="2548" y="9573"/>
                    <a:pt x="2548" y="9561"/>
                  </a:cubicBezTo>
                  <a:lnTo>
                    <a:pt x="3608" y="9561"/>
                  </a:lnTo>
                  <a:cubicBezTo>
                    <a:pt x="3608" y="9585"/>
                    <a:pt x="3596" y="9597"/>
                    <a:pt x="3596" y="9633"/>
                  </a:cubicBezTo>
                  <a:lnTo>
                    <a:pt x="3596" y="17158"/>
                  </a:lnTo>
                  <a:lnTo>
                    <a:pt x="7775" y="21349"/>
                  </a:lnTo>
                  <a:cubicBezTo>
                    <a:pt x="7715" y="21468"/>
                    <a:pt x="7668" y="21610"/>
                    <a:pt x="7668" y="21765"/>
                  </a:cubicBezTo>
                  <a:cubicBezTo>
                    <a:pt x="7668" y="22265"/>
                    <a:pt x="8061" y="22670"/>
                    <a:pt x="8585" y="22670"/>
                  </a:cubicBezTo>
                  <a:cubicBezTo>
                    <a:pt x="9085" y="22670"/>
                    <a:pt x="9489" y="22277"/>
                    <a:pt x="9489" y="21765"/>
                  </a:cubicBezTo>
                  <a:cubicBezTo>
                    <a:pt x="9489" y="21241"/>
                    <a:pt x="9097" y="20848"/>
                    <a:pt x="8585" y="20848"/>
                  </a:cubicBezTo>
                  <a:cubicBezTo>
                    <a:pt x="8430" y="20848"/>
                    <a:pt x="8299" y="20896"/>
                    <a:pt x="8168" y="20956"/>
                  </a:cubicBezTo>
                  <a:lnTo>
                    <a:pt x="4144" y="16943"/>
                  </a:lnTo>
                  <a:lnTo>
                    <a:pt x="4144" y="9645"/>
                  </a:lnTo>
                  <a:cubicBezTo>
                    <a:pt x="4144" y="9621"/>
                    <a:pt x="4132" y="9585"/>
                    <a:pt x="4132" y="9573"/>
                  </a:cubicBezTo>
                  <a:lnTo>
                    <a:pt x="5144" y="9573"/>
                  </a:lnTo>
                  <a:cubicBezTo>
                    <a:pt x="5144" y="9597"/>
                    <a:pt x="5120" y="9621"/>
                    <a:pt x="5120" y="9645"/>
                  </a:cubicBezTo>
                  <a:lnTo>
                    <a:pt x="5120" y="16003"/>
                  </a:lnTo>
                  <a:lnTo>
                    <a:pt x="8323" y="19205"/>
                  </a:lnTo>
                  <a:cubicBezTo>
                    <a:pt x="8263" y="19324"/>
                    <a:pt x="8215" y="19467"/>
                    <a:pt x="8215" y="19622"/>
                  </a:cubicBezTo>
                  <a:cubicBezTo>
                    <a:pt x="8215" y="20122"/>
                    <a:pt x="8608" y="20527"/>
                    <a:pt x="9132" y="20527"/>
                  </a:cubicBezTo>
                  <a:cubicBezTo>
                    <a:pt x="9632" y="20527"/>
                    <a:pt x="10037" y="20098"/>
                    <a:pt x="10037" y="19622"/>
                  </a:cubicBezTo>
                  <a:cubicBezTo>
                    <a:pt x="10037" y="19110"/>
                    <a:pt x="9644" y="18705"/>
                    <a:pt x="9132" y="18705"/>
                  </a:cubicBezTo>
                  <a:cubicBezTo>
                    <a:pt x="8977" y="18705"/>
                    <a:pt x="8847" y="18753"/>
                    <a:pt x="8716" y="18812"/>
                  </a:cubicBezTo>
                  <a:lnTo>
                    <a:pt x="5679" y="15776"/>
                  </a:lnTo>
                  <a:lnTo>
                    <a:pt x="5679" y="9657"/>
                  </a:lnTo>
                  <a:cubicBezTo>
                    <a:pt x="5679" y="9633"/>
                    <a:pt x="5656" y="9597"/>
                    <a:pt x="5656" y="9585"/>
                  </a:cubicBezTo>
                  <a:lnTo>
                    <a:pt x="6715" y="9585"/>
                  </a:lnTo>
                  <a:cubicBezTo>
                    <a:pt x="6703" y="9621"/>
                    <a:pt x="6691" y="9657"/>
                    <a:pt x="6691" y="9704"/>
                  </a:cubicBezTo>
                  <a:lnTo>
                    <a:pt x="6691" y="12419"/>
                  </a:lnTo>
                  <a:cubicBezTo>
                    <a:pt x="6310" y="12538"/>
                    <a:pt x="6060" y="12859"/>
                    <a:pt x="6060" y="13276"/>
                  </a:cubicBezTo>
                  <a:cubicBezTo>
                    <a:pt x="6060" y="13788"/>
                    <a:pt x="6453" y="14181"/>
                    <a:pt x="6965" y="14181"/>
                  </a:cubicBezTo>
                  <a:cubicBezTo>
                    <a:pt x="7477" y="14181"/>
                    <a:pt x="7882" y="13800"/>
                    <a:pt x="7882" y="13276"/>
                  </a:cubicBezTo>
                  <a:cubicBezTo>
                    <a:pt x="7882" y="12859"/>
                    <a:pt x="7620" y="12538"/>
                    <a:pt x="7251" y="12419"/>
                  </a:cubicBezTo>
                  <a:lnTo>
                    <a:pt x="7251" y="9680"/>
                  </a:lnTo>
                  <a:cubicBezTo>
                    <a:pt x="7251" y="9633"/>
                    <a:pt x="7239" y="9585"/>
                    <a:pt x="7227" y="9561"/>
                  </a:cubicBezTo>
                  <a:lnTo>
                    <a:pt x="7680" y="9561"/>
                  </a:lnTo>
                  <a:cubicBezTo>
                    <a:pt x="8739" y="9561"/>
                    <a:pt x="9561" y="8740"/>
                    <a:pt x="9561" y="7680"/>
                  </a:cubicBezTo>
                  <a:lnTo>
                    <a:pt x="9561" y="1870"/>
                  </a:lnTo>
                  <a:cubicBezTo>
                    <a:pt x="9561" y="822"/>
                    <a:pt x="8692" y="1"/>
                    <a:pt x="7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2"/>
            <p:cNvSpPr/>
            <p:nvPr/>
          </p:nvSpPr>
          <p:spPr>
            <a:xfrm rot="10800000" flipH="1">
              <a:off x="1858447" y="1579335"/>
              <a:ext cx="251072" cy="251111"/>
            </a:xfrm>
            <a:custGeom>
              <a:avLst/>
              <a:gdLst/>
              <a:ahLst/>
              <a:cxnLst/>
              <a:rect l="l" t="t" r="r" b="b"/>
              <a:pathLst>
                <a:path w="6549" h="6550" extrusionOk="0">
                  <a:moveTo>
                    <a:pt x="3144" y="1"/>
                  </a:moveTo>
                  <a:cubicBezTo>
                    <a:pt x="1417" y="1"/>
                    <a:pt x="0" y="1406"/>
                    <a:pt x="0" y="3132"/>
                  </a:cubicBezTo>
                  <a:lnTo>
                    <a:pt x="0" y="3406"/>
                  </a:lnTo>
                  <a:cubicBezTo>
                    <a:pt x="0" y="5132"/>
                    <a:pt x="1417" y="6549"/>
                    <a:pt x="3144" y="6549"/>
                  </a:cubicBezTo>
                  <a:lnTo>
                    <a:pt x="3405" y="6549"/>
                  </a:lnTo>
                  <a:cubicBezTo>
                    <a:pt x="5132" y="6549"/>
                    <a:pt x="6549" y="5132"/>
                    <a:pt x="6549" y="3406"/>
                  </a:cubicBezTo>
                  <a:lnTo>
                    <a:pt x="6549" y="3132"/>
                  </a:lnTo>
                  <a:cubicBezTo>
                    <a:pt x="6549" y="1370"/>
                    <a:pt x="5132" y="1"/>
                    <a:pt x="3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2"/>
            <p:cNvSpPr/>
            <p:nvPr/>
          </p:nvSpPr>
          <p:spPr>
            <a:xfrm rot="10800000" flipH="1">
              <a:off x="652043" y="758644"/>
              <a:ext cx="1666531" cy="1236001"/>
            </a:xfrm>
            <a:custGeom>
              <a:avLst/>
              <a:gdLst/>
              <a:ahLst/>
              <a:cxnLst/>
              <a:rect l="l" t="t" r="r" b="b"/>
              <a:pathLst>
                <a:path w="43470" h="32240" extrusionOk="0">
                  <a:moveTo>
                    <a:pt x="41922" y="29763"/>
                  </a:moveTo>
                  <a:cubicBezTo>
                    <a:pt x="42482" y="29775"/>
                    <a:pt x="42910" y="30204"/>
                    <a:pt x="42910" y="30739"/>
                  </a:cubicBezTo>
                  <a:cubicBezTo>
                    <a:pt x="42910" y="31287"/>
                    <a:pt x="42482" y="31728"/>
                    <a:pt x="41922" y="31728"/>
                  </a:cubicBezTo>
                  <a:cubicBezTo>
                    <a:pt x="41374" y="31728"/>
                    <a:pt x="40946" y="31287"/>
                    <a:pt x="40946" y="30739"/>
                  </a:cubicBezTo>
                  <a:cubicBezTo>
                    <a:pt x="40946" y="30192"/>
                    <a:pt x="41374" y="29763"/>
                    <a:pt x="41922" y="29763"/>
                  </a:cubicBezTo>
                  <a:close/>
                  <a:moveTo>
                    <a:pt x="40836" y="0"/>
                  </a:moveTo>
                  <a:cubicBezTo>
                    <a:pt x="40816" y="0"/>
                    <a:pt x="40797" y="3"/>
                    <a:pt x="40779" y="9"/>
                  </a:cubicBezTo>
                  <a:lnTo>
                    <a:pt x="0" y="9"/>
                  </a:lnTo>
                  <a:lnTo>
                    <a:pt x="0" y="557"/>
                  </a:lnTo>
                  <a:lnTo>
                    <a:pt x="40672" y="557"/>
                  </a:lnTo>
                  <a:lnTo>
                    <a:pt x="41660" y="1521"/>
                  </a:lnTo>
                  <a:lnTo>
                    <a:pt x="41660" y="29203"/>
                  </a:lnTo>
                  <a:cubicBezTo>
                    <a:pt x="40934" y="29346"/>
                    <a:pt x="40410" y="29977"/>
                    <a:pt x="40410" y="30715"/>
                  </a:cubicBezTo>
                  <a:cubicBezTo>
                    <a:pt x="40410" y="31573"/>
                    <a:pt x="41112" y="32239"/>
                    <a:pt x="41946" y="32239"/>
                  </a:cubicBezTo>
                  <a:cubicBezTo>
                    <a:pt x="42803" y="32239"/>
                    <a:pt x="43470" y="31573"/>
                    <a:pt x="43470" y="30715"/>
                  </a:cubicBezTo>
                  <a:cubicBezTo>
                    <a:pt x="43470" y="29942"/>
                    <a:pt x="42934" y="29322"/>
                    <a:pt x="42220" y="29203"/>
                  </a:cubicBezTo>
                  <a:lnTo>
                    <a:pt x="42220" y="1402"/>
                  </a:lnTo>
                  <a:cubicBezTo>
                    <a:pt x="42220" y="1331"/>
                    <a:pt x="42184" y="1236"/>
                    <a:pt x="42148" y="1212"/>
                  </a:cubicBezTo>
                  <a:lnTo>
                    <a:pt x="41017" y="81"/>
                  </a:lnTo>
                  <a:cubicBezTo>
                    <a:pt x="40963" y="27"/>
                    <a:pt x="40897" y="0"/>
                    <a:pt x="40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2"/>
            <p:cNvSpPr/>
            <p:nvPr/>
          </p:nvSpPr>
          <p:spPr>
            <a:xfrm rot="10800000" flipH="1">
              <a:off x="652043" y="859050"/>
              <a:ext cx="1766975" cy="1236308"/>
            </a:xfrm>
            <a:custGeom>
              <a:avLst/>
              <a:gdLst/>
              <a:ahLst/>
              <a:cxnLst/>
              <a:rect l="l" t="t" r="r" b="b"/>
              <a:pathLst>
                <a:path w="46090" h="32248" extrusionOk="0">
                  <a:moveTo>
                    <a:pt x="44565" y="29759"/>
                  </a:moveTo>
                  <a:cubicBezTo>
                    <a:pt x="45065" y="29771"/>
                    <a:pt x="45541" y="30199"/>
                    <a:pt x="45541" y="30747"/>
                  </a:cubicBezTo>
                  <a:cubicBezTo>
                    <a:pt x="45541" y="31295"/>
                    <a:pt x="45113" y="31735"/>
                    <a:pt x="44565" y="31735"/>
                  </a:cubicBezTo>
                  <a:cubicBezTo>
                    <a:pt x="44006" y="31735"/>
                    <a:pt x="43577" y="31295"/>
                    <a:pt x="43577" y="30747"/>
                  </a:cubicBezTo>
                  <a:cubicBezTo>
                    <a:pt x="43577" y="30199"/>
                    <a:pt x="44006" y="29759"/>
                    <a:pt x="44565" y="29759"/>
                  </a:cubicBezTo>
                  <a:close/>
                  <a:moveTo>
                    <a:pt x="43445" y="1"/>
                  </a:moveTo>
                  <a:cubicBezTo>
                    <a:pt x="43397" y="1"/>
                    <a:pt x="43349" y="15"/>
                    <a:pt x="43303" y="41"/>
                  </a:cubicBezTo>
                  <a:lnTo>
                    <a:pt x="0" y="41"/>
                  </a:lnTo>
                  <a:lnTo>
                    <a:pt x="0" y="588"/>
                  </a:lnTo>
                  <a:lnTo>
                    <a:pt x="43339" y="588"/>
                  </a:lnTo>
                  <a:lnTo>
                    <a:pt x="44279" y="1529"/>
                  </a:lnTo>
                  <a:lnTo>
                    <a:pt x="44279" y="29211"/>
                  </a:lnTo>
                  <a:cubicBezTo>
                    <a:pt x="43553" y="29354"/>
                    <a:pt x="43029" y="29985"/>
                    <a:pt x="43029" y="30723"/>
                  </a:cubicBezTo>
                  <a:cubicBezTo>
                    <a:pt x="43029" y="31580"/>
                    <a:pt x="43732" y="32247"/>
                    <a:pt x="44565" y="32247"/>
                  </a:cubicBezTo>
                  <a:cubicBezTo>
                    <a:pt x="45387" y="32247"/>
                    <a:pt x="46089" y="31580"/>
                    <a:pt x="46089" y="30723"/>
                  </a:cubicBezTo>
                  <a:cubicBezTo>
                    <a:pt x="46089" y="29961"/>
                    <a:pt x="45541" y="29354"/>
                    <a:pt x="44839" y="29211"/>
                  </a:cubicBezTo>
                  <a:lnTo>
                    <a:pt x="44839" y="1410"/>
                  </a:lnTo>
                  <a:cubicBezTo>
                    <a:pt x="44839" y="1339"/>
                    <a:pt x="44803" y="1255"/>
                    <a:pt x="44768" y="1219"/>
                  </a:cubicBezTo>
                  <a:lnTo>
                    <a:pt x="43636" y="88"/>
                  </a:lnTo>
                  <a:cubicBezTo>
                    <a:pt x="43575" y="27"/>
                    <a:pt x="43510" y="1"/>
                    <a:pt x="4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2"/>
            <p:cNvSpPr/>
            <p:nvPr/>
          </p:nvSpPr>
          <p:spPr>
            <a:xfrm rot="10800000" flipH="1">
              <a:off x="652043" y="958114"/>
              <a:ext cx="1866461" cy="1236269"/>
            </a:xfrm>
            <a:custGeom>
              <a:avLst/>
              <a:gdLst/>
              <a:ahLst/>
              <a:cxnLst/>
              <a:rect l="l" t="t" r="r" b="b"/>
              <a:pathLst>
                <a:path w="48685" h="32247" extrusionOk="0">
                  <a:moveTo>
                    <a:pt x="47149" y="29758"/>
                  </a:moveTo>
                  <a:cubicBezTo>
                    <a:pt x="47708" y="29758"/>
                    <a:pt x="48137" y="30187"/>
                    <a:pt x="48137" y="30746"/>
                  </a:cubicBezTo>
                  <a:cubicBezTo>
                    <a:pt x="48137" y="31294"/>
                    <a:pt x="47708" y="31723"/>
                    <a:pt x="47149" y="31723"/>
                  </a:cubicBezTo>
                  <a:cubicBezTo>
                    <a:pt x="46601" y="31723"/>
                    <a:pt x="46172" y="31294"/>
                    <a:pt x="46172" y="30746"/>
                  </a:cubicBezTo>
                  <a:cubicBezTo>
                    <a:pt x="46172" y="30187"/>
                    <a:pt x="46601" y="29758"/>
                    <a:pt x="47149" y="29758"/>
                  </a:cubicBezTo>
                  <a:close/>
                  <a:moveTo>
                    <a:pt x="46042" y="0"/>
                  </a:moveTo>
                  <a:cubicBezTo>
                    <a:pt x="46025" y="0"/>
                    <a:pt x="46009" y="2"/>
                    <a:pt x="45994" y="4"/>
                  </a:cubicBezTo>
                  <a:lnTo>
                    <a:pt x="0" y="4"/>
                  </a:lnTo>
                  <a:lnTo>
                    <a:pt x="0" y="552"/>
                  </a:lnTo>
                  <a:lnTo>
                    <a:pt x="45887" y="552"/>
                  </a:lnTo>
                  <a:lnTo>
                    <a:pt x="46875" y="1528"/>
                  </a:lnTo>
                  <a:lnTo>
                    <a:pt x="46875" y="29210"/>
                  </a:lnTo>
                  <a:cubicBezTo>
                    <a:pt x="46137" y="29341"/>
                    <a:pt x="45625" y="29984"/>
                    <a:pt x="45625" y="30711"/>
                  </a:cubicBezTo>
                  <a:cubicBezTo>
                    <a:pt x="45625" y="31580"/>
                    <a:pt x="46315" y="32246"/>
                    <a:pt x="47149" y="32246"/>
                  </a:cubicBezTo>
                  <a:cubicBezTo>
                    <a:pt x="48018" y="32246"/>
                    <a:pt x="48685" y="31580"/>
                    <a:pt x="48685" y="30711"/>
                  </a:cubicBezTo>
                  <a:cubicBezTo>
                    <a:pt x="48685" y="29949"/>
                    <a:pt x="48137" y="29341"/>
                    <a:pt x="47435" y="29210"/>
                  </a:cubicBezTo>
                  <a:lnTo>
                    <a:pt x="47435" y="1409"/>
                  </a:lnTo>
                  <a:cubicBezTo>
                    <a:pt x="47435" y="1326"/>
                    <a:pt x="47387" y="1243"/>
                    <a:pt x="47363" y="1207"/>
                  </a:cubicBezTo>
                  <a:lnTo>
                    <a:pt x="46232" y="76"/>
                  </a:lnTo>
                  <a:cubicBezTo>
                    <a:pt x="46167" y="20"/>
                    <a:pt x="46101" y="0"/>
                    <a:pt x="46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1" name="Google Shape;2361;p22"/>
          <p:cNvSpPr/>
          <p:nvPr/>
        </p:nvSpPr>
        <p:spPr>
          <a:xfrm rot="10800000">
            <a:off x="5596400" y="4694775"/>
            <a:ext cx="3192198" cy="640804"/>
          </a:xfrm>
          <a:custGeom>
            <a:avLst/>
            <a:gdLst/>
            <a:ahLst/>
            <a:cxnLst/>
            <a:rect l="l" t="t" r="r" b="b"/>
            <a:pathLst>
              <a:path w="48341" h="9704" extrusionOk="0">
                <a:moveTo>
                  <a:pt x="1" y="0"/>
                </a:moveTo>
                <a:lnTo>
                  <a:pt x="1" y="703"/>
                </a:lnTo>
                <a:lnTo>
                  <a:pt x="3525" y="703"/>
                </a:lnTo>
                <a:lnTo>
                  <a:pt x="4728" y="1929"/>
                </a:lnTo>
                <a:lnTo>
                  <a:pt x="25" y="1929"/>
                </a:lnTo>
                <a:lnTo>
                  <a:pt x="25" y="2620"/>
                </a:lnTo>
                <a:lnTo>
                  <a:pt x="27802" y="2620"/>
                </a:lnTo>
                <a:lnTo>
                  <a:pt x="32660" y="7561"/>
                </a:lnTo>
                <a:lnTo>
                  <a:pt x="45876" y="7561"/>
                </a:lnTo>
                <a:lnTo>
                  <a:pt x="46816" y="8501"/>
                </a:lnTo>
                <a:cubicBezTo>
                  <a:pt x="46745" y="8621"/>
                  <a:pt x="46697" y="8740"/>
                  <a:pt x="46697" y="8894"/>
                </a:cubicBezTo>
                <a:cubicBezTo>
                  <a:pt x="46697" y="9371"/>
                  <a:pt x="47054" y="9704"/>
                  <a:pt x="47519" y="9704"/>
                </a:cubicBezTo>
                <a:cubicBezTo>
                  <a:pt x="47995" y="9704"/>
                  <a:pt x="48340" y="9347"/>
                  <a:pt x="48340" y="8894"/>
                </a:cubicBezTo>
                <a:cubicBezTo>
                  <a:pt x="48340" y="8430"/>
                  <a:pt x="47947" y="8073"/>
                  <a:pt x="47519" y="8073"/>
                </a:cubicBezTo>
                <a:lnTo>
                  <a:pt x="47400" y="8073"/>
                </a:lnTo>
                <a:lnTo>
                  <a:pt x="46149" y="6823"/>
                </a:lnTo>
                <a:lnTo>
                  <a:pt x="32981" y="6823"/>
                </a:lnTo>
                <a:lnTo>
                  <a:pt x="32231" y="6073"/>
                </a:lnTo>
                <a:lnTo>
                  <a:pt x="38196" y="6073"/>
                </a:lnTo>
                <a:cubicBezTo>
                  <a:pt x="38244" y="6120"/>
                  <a:pt x="38279" y="6192"/>
                  <a:pt x="38315" y="6239"/>
                </a:cubicBezTo>
                <a:cubicBezTo>
                  <a:pt x="38416" y="6335"/>
                  <a:pt x="38544" y="6382"/>
                  <a:pt x="38671" y="6382"/>
                </a:cubicBezTo>
                <a:cubicBezTo>
                  <a:pt x="38797" y="6382"/>
                  <a:pt x="38922" y="6335"/>
                  <a:pt x="39018" y="6239"/>
                </a:cubicBezTo>
                <a:cubicBezTo>
                  <a:pt x="39208" y="6049"/>
                  <a:pt x="39208" y="5739"/>
                  <a:pt x="39018" y="5537"/>
                </a:cubicBezTo>
                <a:cubicBezTo>
                  <a:pt x="38922" y="5442"/>
                  <a:pt x="38797" y="5394"/>
                  <a:pt x="38671" y="5394"/>
                </a:cubicBezTo>
                <a:cubicBezTo>
                  <a:pt x="38544" y="5394"/>
                  <a:pt x="38416" y="5442"/>
                  <a:pt x="38315" y="5537"/>
                </a:cubicBezTo>
                <a:cubicBezTo>
                  <a:pt x="38244" y="5584"/>
                  <a:pt x="38244" y="5656"/>
                  <a:pt x="38196" y="5703"/>
                </a:cubicBezTo>
                <a:lnTo>
                  <a:pt x="31850" y="5703"/>
                </a:lnTo>
                <a:lnTo>
                  <a:pt x="30790" y="4644"/>
                </a:lnTo>
                <a:lnTo>
                  <a:pt x="34827" y="4644"/>
                </a:lnTo>
                <a:cubicBezTo>
                  <a:pt x="34862" y="4691"/>
                  <a:pt x="34898" y="4763"/>
                  <a:pt x="34946" y="4811"/>
                </a:cubicBezTo>
                <a:cubicBezTo>
                  <a:pt x="35041" y="4906"/>
                  <a:pt x="35166" y="4953"/>
                  <a:pt x="35291" y="4953"/>
                </a:cubicBezTo>
                <a:cubicBezTo>
                  <a:pt x="35416" y="4953"/>
                  <a:pt x="35541" y="4906"/>
                  <a:pt x="35636" y="4811"/>
                </a:cubicBezTo>
                <a:cubicBezTo>
                  <a:pt x="35839" y="4620"/>
                  <a:pt x="35839" y="4310"/>
                  <a:pt x="35636" y="4108"/>
                </a:cubicBezTo>
                <a:cubicBezTo>
                  <a:pt x="35541" y="4013"/>
                  <a:pt x="35416" y="3965"/>
                  <a:pt x="35291" y="3965"/>
                </a:cubicBezTo>
                <a:cubicBezTo>
                  <a:pt x="35166" y="3965"/>
                  <a:pt x="35041" y="4013"/>
                  <a:pt x="34946" y="4108"/>
                </a:cubicBezTo>
                <a:cubicBezTo>
                  <a:pt x="34898" y="4156"/>
                  <a:pt x="34862" y="4227"/>
                  <a:pt x="34827" y="4275"/>
                </a:cubicBezTo>
                <a:lnTo>
                  <a:pt x="30386" y="4275"/>
                </a:lnTo>
                <a:lnTo>
                  <a:pt x="28112" y="2001"/>
                </a:lnTo>
                <a:lnTo>
                  <a:pt x="5752" y="2001"/>
                </a:lnTo>
                <a:lnTo>
                  <a:pt x="3835" y="48"/>
                </a:lnTo>
                <a:lnTo>
                  <a:pt x="38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00013" dist="190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2" name="Google Shape;2362;p22"/>
          <p:cNvGrpSpPr/>
          <p:nvPr/>
        </p:nvGrpSpPr>
        <p:grpSpPr>
          <a:xfrm>
            <a:off x="6226888" y="-1057299"/>
            <a:ext cx="767948" cy="1569837"/>
            <a:chOff x="5874701" y="-777662"/>
            <a:chExt cx="767948" cy="1569837"/>
          </a:xfrm>
        </p:grpSpPr>
        <p:sp>
          <p:nvSpPr>
            <p:cNvPr id="2363" name="Google Shape;2363;p22"/>
            <p:cNvSpPr/>
            <p:nvPr/>
          </p:nvSpPr>
          <p:spPr>
            <a:xfrm rot="10800000" flipH="1">
              <a:off x="6433824" y="-777662"/>
              <a:ext cx="208824" cy="1569837"/>
            </a:xfrm>
            <a:custGeom>
              <a:avLst/>
              <a:gdLst/>
              <a:ahLst/>
              <a:cxnLst/>
              <a:rect l="l" t="t" r="r" b="b"/>
              <a:pathLst>
                <a:path w="3144" h="23635" extrusionOk="0">
                  <a:moveTo>
                    <a:pt x="1584" y="655"/>
                  </a:moveTo>
                  <a:cubicBezTo>
                    <a:pt x="2060" y="655"/>
                    <a:pt x="2489" y="1072"/>
                    <a:pt x="2489" y="1560"/>
                  </a:cubicBezTo>
                  <a:cubicBezTo>
                    <a:pt x="2489" y="2048"/>
                    <a:pt x="2084" y="2465"/>
                    <a:pt x="1584" y="2465"/>
                  </a:cubicBezTo>
                  <a:cubicBezTo>
                    <a:pt x="1084" y="2465"/>
                    <a:pt x="667" y="2048"/>
                    <a:pt x="667" y="1560"/>
                  </a:cubicBezTo>
                  <a:cubicBezTo>
                    <a:pt x="667" y="1072"/>
                    <a:pt x="1072" y="655"/>
                    <a:pt x="1584" y="655"/>
                  </a:cubicBezTo>
                  <a:close/>
                  <a:moveTo>
                    <a:pt x="1560" y="0"/>
                  </a:moveTo>
                  <a:cubicBezTo>
                    <a:pt x="715" y="0"/>
                    <a:pt x="0" y="715"/>
                    <a:pt x="0" y="1560"/>
                  </a:cubicBezTo>
                  <a:cubicBezTo>
                    <a:pt x="0" y="2274"/>
                    <a:pt x="524" y="2917"/>
                    <a:pt x="1227" y="3084"/>
                  </a:cubicBezTo>
                  <a:lnTo>
                    <a:pt x="1227" y="11359"/>
                  </a:lnTo>
                  <a:lnTo>
                    <a:pt x="1048" y="11359"/>
                  </a:lnTo>
                  <a:lnTo>
                    <a:pt x="1048" y="23467"/>
                  </a:lnTo>
                  <a:lnTo>
                    <a:pt x="1227" y="23467"/>
                  </a:lnTo>
                  <a:lnTo>
                    <a:pt x="1227" y="23634"/>
                  </a:lnTo>
                  <a:lnTo>
                    <a:pt x="1893" y="23634"/>
                  </a:lnTo>
                  <a:lnTo>
                    <a:pt x="1893" y="23467"/>
                  </a:lnTo>
                  <a:lnTo>
                    <a:pt x="2096" y="23467"/>
                  </a:lnTo>
                  <a:lnTo>
                    <a:pt x="2096" y="11359"/>
                  </a:lnTo>
                  <a:lnTo>
                    <a:pt x="1893" y="11359"/>
                  </a:lnTo>
                  <a:lnTo>
                    <a:pt x="1893" y="3096"/>
                  </a:lnTo>
                  <a:cubicBezTo>
                    <a:pt x="2620" y="2941"/>
                    <a:pt x="3144" y="2322"/>
                    <a:pt x="3144" y="1560"/>
                  </a:cubicBezTo>
                  <a:cubicBezTo>
                    <a:pt x="3144" y="715"/>
                    <a:pt x="2417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2"/>
            <p:cNvSpPr/>
            <p:nvPr/>
          </p:nvSpPr>
          <p:spPr>
            <a:xfrm rot="10800000" flipH="1">
              <a:off x="6153067" y="-775267"/>
              <a:ext cx="210419" cy="1265367"/>
            </a:xfrm>
            <a:custGeom>
              <a:avLst/>
              <a:gdLst/>
              <a:ahLst/>
              <a:cxnLst/>
              <a:rect l="l" t="t" r="r" b="b"/>
              <a:pathLst>
                <a:path w="3168" h="19051" extrusionOk="0">
                  <a:moveTo>
                    <a:pt x="1548" y="620"/>
                  </a:moveTo>
                  <a:cubicBezTo>
                    <a:pt x="1798" y="620"/>
                    <a:pt x="2060" y="715"/>
                    <a:pt x="2239" y="917"/>
                  </a:cubicBezTo>
                  <a:cubicBezTo>
                    <a:pt x="2394" y="1096"/>
                    <a:pt x="2465" y="1298"/>
                    <a:pt x="2453" y="1524"/>
                  </a:cubicBezTo>
                  <a:cubicBezTo>
                    <a:pt x="2453" y="2001"/>
                    <a:pt x="2037" y="2429"/>
                    <a:pt x="1548" y="2429"/>
                  </a:cubicBezTo>
                  <a:cubicBezTo>
                    <a:pt x="1060" y="2429"/>
                    <a:pt x="644" y="2025"/>
                    <a:pt x="644" y="1524"/>
                  </a:cubicBezTo>
                  <a:cubicBezTo>
                    <a:pt x="644" y="1013"/>
                    <a:pt x="1048" y="620"/>
                    <a:pt x="1548" y="620"/>
                  </a:cubicBezTo>
                  <a:close/>
                  <a:moveTo>
                    <a:pt x="1560" y="0"/>
                  </a:moveTo>
                  <a:cubicBezTo>
                    <a:pt x="715" y="0"/>
                    <a:pt x="1" y="715"/>
                    <a:pt x="1" y="1572"/>
                  </a:cubicBezTo>
                  <a:cubicBezTo>
                    <a:pt x="1" y="2310"/>
                    <a:pt x="536" y="2953"/>
                    <a:pt x="1251" y="3096"/>
                  </a:cubicBezTo>
                  <a:lnTo>
                    <a:pt x="1251" y="6787"/>
                  </a:lnTo>
                  <a:lnTo>
                    <a:pt x="1060" y="6787"/>
                  </a:lnTo>
                  <a:lnTo>
                    <a:pt x="1060" y="18908"/>
                  </a:lnTo>
                  <a:lnTo>
                    <a:pt x="1251" y="18908"/>
                  </a:lnTo>
                  <a:lnTo>
                    <a:pt x="1251" y="19050"/>
                  </a:lnTo>
                  <a:lnTo>
                    <a:pt x="1918" y="19050"/>
                  </a:lnTo>
                  <a:lnTo>
                    <a:pt x="1918" y="18908"/>
                  </a:lnTo>
                  <a:lnTo>
                    <a:pt x="2120" y="18908"/>
                  </a:lnTo>
                  <a:lnTo>
                    <a:pt x="2120" y="6787"/>
                  </a:lnTo>
                  <a:lnTo>
                    <a:pt x="1918" y="6787"/>
                  </a:lnTo>
                  <a:lnTo>
                    <a:pt x="1918" y="3096"/>
                  </a:lnTo>
                  <a:cubicBezTo>
                    <a:pt x="2656" y="2941"/>
                    <a:pt x="3168" y="2298"/>
                    <a:pt x="3144" y="1584"/>
                  </a:cubicBezTo>
                  <a:cubicBezTo>
                    <a:pt x="3132" y="715"/>
                    <a:pt x="2418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2"/>
            <p:cNvSpPr/>
            <p:nvPr/>
          </p:nvSpPr>
          <p:spPr>
            <a:xfrm rot="10800000" flipH="1">
              <a:off x="5874701" y="-775268"/>
              <a:ext cx="208027" cy="1392695"/>
            </a:xfrm>
            <a:custGeom>
              <a:avLst/>
              <a:gdLst/>
              <a:ahLst/>
              <a:cxnLst/>
              <a:rect l="l" t="t" r="r" b="b"/>
              <a:pathLst>
                <a:path w="3132" h="20968" extrusionOk="0">
                  <a:moveTo>
                    <a:pt x="1560" y="608"/>
                  </a:moveTo>
                  <a:cubicBezTo>
                    <a:pt x="2049" y="608"/>
                    <a:pt x="2465" y="1013"/>
                    <a:pt x="2465" y="1525"/>
                  </a:cubicBezTo>
                  <a:cubicBezTo>
                    <a:pt x="2465" y="2001"/>
                    <a:pt x="2049" y="2429"/>
                    <a:pt x="1560" y="2429"/>
                  </a:cubicBezTo>
                  <a:cubicBezTo>
                    <a:pt x="1048" y="2429"/>
                    <a:pt x="655" y="2025"/>
                    <a:pt x="655" y="1525"/>
                  </a:cubicBezTo>
                  <a:cubicBezTo>
                    <a:pt x="655" y="1025"/>
                    <a:pt x="1048" y="608"/>
                    <a:pt x="1560" y="608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15"/>
                    <a:pt x="1" y="1560"/>
                  </a:cubicBezTo>
                  <a:cubicBezTo>
                    <a:pt x="1" y="2310"/>
                    <a:pt x="525" y="2953"/>
                    <a:pt x="1251" y="3096"/>
                  </a:cubicBezTo>
                  <a:lnTo>
                    <a:pt x="1251" y="8728"/>
                  </a:lnTo>
                  <a:lnTo>
                    <a:pt x="1036" y="8728"/>
                  </a:lnTo>
                  <a:lnTo>
                    <a:pt x="1036" y="20836"/>
                  </a:lnTo>
                  <a:lnTo>
                    <a:pt x="1251" y="20836"/>
                  </a:lnTo>
                  <a:lnTo>
                    <a:pt x="1251" y="20967"/>
                  </a:lnTo>
                  <a:lnTo>
                    <a:pt x="1918" y="20967"/>
                  </a:lnTo>
                  <a:lnTo>
                    <a:pt x="1918" y="20836"/>
                  </a:lnTo>
                  <a:lnTo>
                    <a:pt x="2096" y="20836"/>
                  </a:lnTo>
                  <a:lnTo>
                    <a:pt x="2096" y="8728"/>
                  </a:lnTo>
                  <a:lnTo>
                    <a:pt x="1918" y="8728"/>
                  </a:lnTo>
                  <a:lnTo>
                    <a:pt x="1918" y="3096"/>
                  </a:lnTo>
                  <a:cubicBezTo>
                    <a:pt x="2620" y="2930"/>
                    <a:pt x="3132" y="2310"/>
                    <a:pt x="3132" y="1584"/>
                  </a:cubicBezTo>
                  <a:cubicBezTo>
                    <a:pt x="3120" y="715"/>
                    <a:pt x="240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4" name="Google Shape;3144;p29"/>
          <p:cNvGrpSpPr/>
          <p:nvPr/>
        </p:nvGrpSpPr>
        <p:grpSpPr>
          <a:xfrm>
            <a:off x="-693706" y="-212839"/>
            <a:ext cx="10248151" cy="5426914"/>
            <a:chOff x="-496775" y="0"/>
            <a:chExt cx="9640782" cy="5105282"/>
          </a:xfrm>
        </p:grpSpPr>
        <p:sp>
          <p:nvSpPr>
            <p:cNvPr id="3145" name="Google Shape;3145;p29"/>
            <p:cNvSpPr/>
            <p:nvPr/>
          </p:nvSpPr>
          <p:spPr>
            <a:xfrm>
              <a:off x="-496775" y="0"/>
              <a:ext cx="9640782" cy="4116582"/>
            </a:xfrm>
            <a:custGeom>
              <a:avLst/>
              <a:gdLst/>
              <a:ahLst/>
              <a:cxnLst/>
              <a:rect l="l" t="t" r="r" b="b"/>
              <a:pathLst>
                <a:path w="158938" h="67866" extrusionOk="0">
                  <a:moveTo>
                    <a:pt x="62306" y="7430"/>
                  </a:moveTo>
                  <a:cubicBezTo>
                    <a:pt x="62627" y="7430"/>
                    <a:pt x="62877" y="7680"/>
                    <a:pt x="62877" y="8013"/>
                  </a:cubicBezTo>
                  <a:cubicBezTo>
                    <a:pt x="62877" y="8334"/>
                    <a:pt x="62627" y="8596"/>
                    <a:pt x="62306" y="8596"/>
                  </a:cubicBezTo>
                  <a:cubicBezTo>
                    <a:pt x="61973" y="8596"/>
                    <a:pt x="61723" y="8334"/>
                    <a:pt x="61723" y="8013"/>
                  </a:cubicBezTo>
                  <a:cubicBezTo>
                    <a:pt x="61723" y="7680"/>
                    <a:pt x="61984" y="7430"/>
                    <a:pt x="62306" y="7430"/>
                  </a:cubicBezTo>
                  <a:close/>
                  <a:moveTo>
                    <a:pt x="64247" y="9346"/>
                  </a:moveTo>
                  <a:cubicBezTo>
                    <a:pt x="64568" y="9346"/>
                    <a:pt x="64830" y="9608"/>
                    <a:pt x="64830" y="9930"/>
                  </a:cubicBezTo>
                  <a:cubicBezTo>
                    <a:pt x="64830" y="10263"/>
                    <a:pt x="64580" y="10513"/>
                    <a:pt x="64247" y="10513"/>
                  </a:cubicBezTo>
                  <a:cubicBezTo>
                    <a:pt x="63925" y="10513"/>
                    <a:pt x="63675" y="10263"/>
                    <a:pt x="63675" y="9930"/>
                  </a:cubicBezTo>
                  <a:cubicBezTo>
                    <a:pt x="63675" y="9608"/>
                    <a:pt x="63937" y="9346"/>
                    <a:pt x="64247" y="9346"/>
                  </a:cubicBezTo>
                  <a:close/>
                  <a:moveTo>
                    <a:pt x="149079" y="226"/>
                  </a:moveTo>
                  <a:lnTo>
                    <a:pt x="149079" y="17550"/>
                  </a:lnTo>
                  <a:lnTo>
                    <a:pt x="112741" y="17550"/>
                  </a:lnTo>
                  <a:lnTo>
                    <a:pt x="104466" y="9216"/>
                  </a:lnTo>
                  <a:lnTo>
                    <a:pt x="77677" y="9216"/>
                  </a:lnTo>
                  <a:lnTo>
                    <a:pt x="74891" y="12013"/>
                  </a:lnTo>
                  <a:lnTo>
                    <a:pt x="61306" y="12013"/>
                  </a:lnTo>
                  <a:lnTo>
                    <a:pt x="59341" y="10037"/>
                  </a:lnTo>
                  <a:lnTo>
                    <a:pt x="63461" y="10037"/>
                  </a:lnTo>
                  <a:cubicBezTo>
                    <a:pt x="63520" y="10418"/>
                    <a:pt x="63854" y="10716"/>
                    <a:pt x="64247" y="10716"/>
                  </a:cubicBezTo>
                  <a:cubicBezTo>
                    <a:pt x="64699" y="10716"/>
                    <a:pt x="65056" y="10359"/>
                    <a:pt x="65056" y="9918"/>
                  </a:cubicBezTo>
                  <a:cubicBezTo>
                    <a:pt x="65056" y="9466"/>
                    <a:pt x="64699" y="9108"/>
                    <a:pt x="64247" y="9108"/>
                  </a:cubicBezTo>
                  <a:cubicBezTo>
                    <a:pt x="63830" y="9108"/>
                    <a:pt x="63508" y="9406"/>
                    <a:pt x="63461" y="9811"/>
                  </a:cubicBezTo>
                  <a:lnTo>
                    <a:pt x="59115" y="9811"/>
                  </a:lnTo>
                  <a:lnTo>
                    <a:pt x="57436" y="8108"/>
                  </a:lnTo>
                  <a:lnTo>
                    <a:pt x="61508" y="8108"/>
                  </a:lnTo>
                  <a:cubicBezTo>
                    <a:pt x="61556" y="8513"/>
                    <a:pt x="61901" y="8811"/>
                    <a:pt x="62306" y="8811"/>
                  </a:cubicBezTo>
                  <a:cubicBezTo>
                    <a:pt x="62746" y="8811"/>
                    <a:pt x="63104" y="8454"/>
                    <a:pt x="63104" y="8013"/>
                  </a:cubicBezTo>
                  <a:cubicBezTo>
                    <a:pt x="63104" y="7561"/>
                    <a:pt x="62746" y="7203"/>
                    <a:pt x="62306" y="7203"/>
                  </a:cubicBezTo>
                  <a:cubicBezTo>
                    <a:pt x="61901" y="7203"/>
                    <a:pt x="61568" y="7501"/>
                    <a:pt x="61508" y="7894"/>
                  </a:cubicBezTo>
                  <a:lnTo>
                    <a:pt x="57210" y="7894"/>
                  </a:lnTo>
                  <a:lnTo>
                    <a:pt x="49590" y="226"/>
                  </a:lnTo>
                  <a:close/>
                  <a:moveTo>
                    <a:pt x="149067" y="17848"/>
                  </a:moveTo>
                  <a:lnTo>
                    <a:pt x="149067" y="19467"/>
                  </a:lnTo>
                  <a:lnTo>
                    <a:pt x="114646" y="19467"/>
                  </a:lnTo>
                  <a:lnTo>
                    <a:pt x="113038" y="17848"/>
                  </a:lnTo>
                  <a:close/>
                  <a:moveTo>
                    <a:pt x="132208" y="26396"/>
                  </a:moveTo>
                  <a:cubicBezTo>
                    <a:pt x="133803" y="26396"/>
                    <a:pt x="135267" y="26932"/>
                    <a:pt x="136458" y="27837"/>
                  </a:cubicBezTo>
                  <a:lnTo>
                    <a:pt x="127921" y="27837"/>
                  </a:lnTo>
                  <a:cubicBezTo>
                    <a:pt x="129112" y="26932"/>
                    <a:pt x="130600" y="26396"/>
                    <a:pt x="132208" y="26396"/>
                  </a:cubicBezTo>
                  <a:close/>
                  <a:moveTo>
                    <a:pt x="61830" y="26360"/>
                  </a:moveTo>
                  <a:lnTo>
                    <a:pt x="59044" y="29158"/>
                  </a:lnTo>
                  <a:lnTo>
                    <a:pt x="45661" y="29158"/>
                  </a:lnTo>
                  <a:lnTo>
                    <a:pt x="48459" y="26360"/>
                  </a:lnTo>
                  <a:close/>
                  <a:moveTo>
                    <a:pt x="113181" y="31456"/>
                  </a:moveTo>
                  <a:cubicBezTo>
                    <a:pt x="113336" y="31456"/>
                    <a:pt x="113443" y="31552"/>
                    <a:pt x="113443" y="31706"/>
                  </a:cubicBezTo>
                  <a:cubicBezTo>
                    <a:pt x="113443" y="31837"/>
                    <a:pt x="113324" y="31956"/>
                    <a:pt x="113181" y="31956"/>
                  </a:cubicBezTo>
                  <a:cubicBezTo>
                    <a:pt x="113050" y="31956"/>
                    <a:pt x="112931" y="31837"/>
                    <a:pt x="112931" y="31706"/>
                  </a:cubicBezTo>
                  <a:cubicBezTo>
                    <a:pt x="112931" y="31575"/>
                    <a:pt x="113050" y="31456"/>
                    <a:pt x="113181" y="31456"/>
                  </a:cubicBezTo>
                  <a:close/>
                  <a:moveTo>
                    <a:pt x="113181" y="33207"/>
                  </a:moveTo>
                  <a:cubicBezTo>
                    <a:pt x="113265" y="33207"/>
                    <a:pt x="113336" y="33242"/>
                    <a:pt x="113372" y="33302"/>
                  </a:cubicBezTo>
                  <a:cubicBezTo>
                    <a:pt x="113419" y="33338"/>
                    <a:pt x="113431" y="33397"/>
                    <a:pt x="113431" y="33457"/>
                  </a:cubicBezTo>
                  <a:cubicBezTo>
                    <a:pt x="113443" y="33588"/>
                    <a:pt x="113324" y="33719"/>
                    <a:pt x="113181" y="33719"/>
                  </a:cubicBezTo>
                  <a:cubicBezTo>
                    <a:pt x="113050" y="33719"/>
                    <a:pt x="112931" y="33588"/>
                    <a:pt x="112931" y="33457"/>
                  </a:cubicBezTo>
                  <a:cubicBezTo>
                    <a:pt x="112931" y="33326"/>
                    <a:pt x="113050" y="33207"/>
                    <a:pt x="113181" y="33207"/>
                  </a:cubicBezTo>
                  <a:close/>
                  <a:moveTo>
                    <a:pt x="62020" y="31659"/>
                  </a:moveTo>
                  <a:lnTo>
                    <a:pt x="59341" y="34338"/>
                  </a:lnTo>
                  <a:cubicBezTo>
                    <a:pt x="59329" y="34326"/>
                    <a:pt x="59306" y="34326"/>
                    <a:pt x="59282" y="34326"/>
                  </a:cubicBezTo>
                  <a:lnTo>
                    <a:pt x="31350" y="34326"/>
                  </a:lnTo>
                  <a:lnTo>
                    <a:pt x="28683" y="31659"/>
                  </a:lnTo>
                  <a:close/>
                  <a:moveTo>
                    <a:pt x="113181" y="34969"/>
                  </a:moveTo>
                  <a:cubicBezTo>
                    <a:pt x="113336" y="34969"/>
                    <a:pt x="113443" y="35064"/>
                    <a:pt x="113443" y="35219"/>
                  </a:cubicBezTo>
                  <a:cubicBezTo>
                    <a:pt x="113443" y="35350"/>
                    <a:pt x="113324" y="35469"/>
                    <a:pt x="113181" y="35469"/>
                  </a:cubicBezTo>
                  <a:cubicBezTo>
                    <a:pt x="113050" y="35469"/>
                    <a:pt x="112931" y="35350"/>
                    <a:pt x="112931" y="35219"/>
                  </a:cubicBezTo>
                  <a:cubicBezTo>
                    <a:pt x="112931" y="35088"/>
                    <a:pt x="113050" y="34969"/>
                    <a:pt x="113181" y="34969"/>
                  </a:cubicBezTo>
                  <a:close/>
                  <a:moveTo>
                    <a:pt x="93679" y="31659"/>
                  </a:moveTo>
                  <a:lnTo>
                    <a:pt x="97989" y="36005"/>
                  </a:lnTo>
                  <a:lnTo>
                    <a:pt x="74426" y="36005"/>
                  </a:lnTo>
                  <a:lnTo>
                    <a:pt x="70081" y="31659"/>
                  </a:lnTo>
                  <a:close/>
                  <a:moveTo>
                    <a:pt x="136815" y="28135"/>
                  </a:moveTo>
                  <a:cubicBezTo>
                    <a:pt x="138304" y="29420"/>
                    <a:pt x="139256" y="31349"/>
                    <a:pt x="139268" y="33469"/>
                  </a:cubicBezTo>
                  <a:cubicBezTo>
                    <a:pt x="139280" y="37374"/>
                    <a:pt x="136089" y="40565"/>
                    <a:pt x="132196" y="40565"/>
                  </a:cubicBezTo>
                  <a:cubicBezTo>
                    <a:pt x="128886" y="40565"/>
                    <a:pt x="126100" y="38302"/>
                    <a:pt x="125326" y="35231"/>
                  </a:cubicBezTo>
                  <a:lnTo>
                    <a:pt x="125326" y="35219"/>
                  </a:lnTo>
                  <a:cubicBezTo>
                    <a:pt x="125326" y="35183"/>
                    <a:pt x="125314" y="35159"/>
                    <a:pt x="125302" y="35135"/>
                  </a:cubicBezTo>
                  <a:cubicBezTo>
                    <a:pt x="125171" y="34600"/>
                    <a:pt x="125111" y="34052"/>
                    <a:pt x="125111" y="33469"/>
                  </a:cubicBezTo>
                  <a:cubicBezTo>
                    <a:pt x="125111" y="31349"/>
                    <a:pt x="126064" y="29420"/>
                    <a:pt x="127552" y="28135"/>
                  </a:cubicBezTo>
                  <a:close/>
                  <a:moveTo>
                    <a:pt x="87511" y="17848"/>
                  </a:moveTo>
                  <a:lnTo>
                    <a:pt x="112634" y="42970"/>
                  </a:lnTo>
                  <a:lnTo>
                    <a:pt x="105311" y="42970"/>
                  </a:lnTo>
                  <a:lnTo>
                    <a:pt x="93834" y="31409"/>
                  </a:lnTo>
                  <a:cubicBezTo>
                    <a:pt x="93810" y="31373"/>
                    <a:pt x="93774" y="31361"/>
                    <a:pt x="93727" y="31361"/>
                  </a:cubicBezTo>
                  <a:lnTo>
                    <a:pt x="60234" y="31361"/>
                  </a:lnTo>
                  <a:lnTo>
                    <a:pt x="66259" y="25337"/>
                  </a:lnTo>
                  <a:lnTo>
                    <a:pt x="76891" y="25337"/>
                  </a:lnTo>
                  <a:cubicBezTo>
                    <a:pt x="76927" y="25337"/>
                    <a:pt x="76963" y="25325"/>
                    <a:pt x="76986" y="25289"/>
                  </a:cubicBezTo>
                  <a:lnTo>
                    <a:pt x="84428" y="17848"/>
                  </a:lnTo>
                  <a:close/>
                  <a:moveTo>
                    <a:pt x="120420" y="46946"/>
                  </a:moveTo>
                  <a:cubicBezTo>
                    <a:pt x="120599" y="46946"/>
                    <a:pt x="120730" y="47089"/>
                    <a:pt x="120730" y="47256"/>
                  </a:cubicBezTo>
                  <a:cubicBezTo>
                    <a:pt x="120730" y="47423"/>
                    <a:pt x="120587" y="47565"/>
                    <a:pt x="120420" y="47565"/>
                  </a:cubicBezTo>
                  <a:cubicBezTo>
                    <a:pt x="120254" y="47565"/>
                    <a:pt x="120111" y="47423"/>
                    <a:pt x="120111" y="47256"/>
                  </a:cubicBezTo>
                  <a:cubicBezTo>
                    <a:pt x="120111" y="47089"/>
                    <a:pt x="120242" y="46946"/>
                    <a:pt x="120420" y="46946"/>
                  </a:cubicBezTo>
                  <a:close/>
                  <a:moveTo>
                    <a:pt x="64937" y="31659"/>
                  </a:moveTo>
                  <a:lnTo>
                    <a:pt x="53210" y="43386"/>
                  </a:lnTo>
                  <a:lnTo>
                    <a:pt x="46078" y="43386"/>
                  </a:lnTo>
                  <a:cubicBezTo>
                    <a:pt x="46030" y="43386"/>
                    <a:pt x="46006" y="43398"/>
                    <a:pt x="45971" y="43434"/>
                  </a:cubicBezTo>
                  <a:lnTo>
                    <a:pt x="40970" y="48435"/>
                  </a:lnTo>
                  <a:lnTo>
                    <a:pt x="36588" y="48435"/>
                  </a:lnTo>
                  <a:lnTo>
                    <a:pt x="44816" y="40207"/>
                  </a:lnTo>
                  <a:lnTo>
                    <a:pt x="53829" y="40207"/>
                  </a:lnTo>
                  <a:cubicBezTo>
                    <a:pt x="53876" y="40207"/>
                    <a:pt x="53912" y="40184"/>
                    <a:pt x="53936" y="40160"/>
                  </a:cubicBezTo>
                  <a:lnTo>
                    <a:pt x="62437" y="31659"/>
                  </a:lnTo>
                  <a:close/>
                  <a:moveTo>
                    <a:pt x="87845" y="43684"/>
                  </a:moveTo>
                  <a:lnTo>
                    <a:pt x="92584" y="48435"/>
                  </a:lnTo>
                  <a:lnTo>
                    <a:pt x="41387" y="48435"/>
                  </a:lnTo>
                  <a:lnTo>
                    <a:pt x="46137" y="43684"/>
                  </a:lnTo>
                  <a:close/>
                  <a:moveTo>
                    <a:pt x="120420" y="48589"/>
                  </a:moveTo>
                  <a:cubicBezTo>
                    <a:pt x="120599" y="48589"/>
                    <a:pt x="120730" y="48744"/>
                    <a:pt x="120730" y="48911"/>
                  </a:cubicBezTo>
                  <a:cubicBezTo>
                    <a:pt x="120730" y="49078"/>
                    <a:pt x="120587" y="49220"/>
                    <a:pt x="120420" y="49220"/>
                  </a:cubicBezTo>
                  <a:cubicBezTo>
                    <a:pt x="120254" y="49220"/>
                    <a:pt x="120111" y="49078"/>
                    <a:pt x="120111" y="48911"/>
                  </a:cubicBezTo>
                  <a:cubicBezTo>
                    <a:pt x="120111" y="48744"/>
                    <a:pt x="120242" y="48589"/>
                    <a:pt x="120420" y="48589"/>
                  </a:cubicBezTo>
                  <a:close/>
                  <a:moveTo>
                    <a:pt x="127802" y="54162"/>
                  </a:moveTo>
                  <a:lnTo>
                    <a:pt x="127231" y="54733"/>
                  </a:lnTo>
                  <a:lnTo>
                    <a:pt x="127231" y="54162"/>
                  </a:lnTo>
                  <a:close/>
                  <a:moveTo>
                    <a:pt x="126897" y="53245"/>
                  </a:moveTo>
                  <a:cubicBezTo>
                    <a:pt x="126921" y="53245"/>
                    <a:pt x="126933" y="53269"/>
                    <a:pt x="126933" y="53280"/>
                  </a:cubicBezTo>
                  <a:lnTo>
                    <a:pt x="126933" y="54757"/>
                  </a:lnTo>
                  <a:cubicBezTo>
                    <a:pt x="126933" y="54781"/>
                    <a:pt x="126909" y="54804"/>
                    <a:pt x="126897" y="54804"/>
                  </a:cubicBezTo>
                  <a:lnTo>
                    <a:pt x="125207" y="54804"/>
                  </a:lnTo>
                  <a:cubicBezTo>
                    <a:pt x="125183" y="54804"/>
                    <a:pt x="125171" y="54769"/>
                    <a:pt x="125171" y="54757"/>
                  </a:cubicBezTo>
                  <a:lnTo>
                    <a:pt x="125171" y="53280"/>
                  </a:lnTo>
                  <a:cubicBezTo>
                    <a:pt x="125171" y="53257"/>
                    <a:pt x="125195" y="53245"/>
                    <a:pt x="125207" y="53245"/>
                  </a:cubicBezTo>
                  <a:close/>
                  <a:moveTo>
                    <a:pt x="80356" y="52626"/>
                  </a:moveTo>
                  <a:lnTo>
                    <a:pt x="82642" y="54935"/>
                  </a:lnTo>
                  <a:lnTo>
                    <a:pt x="62818" y="54935"/>
                  </a:lnTo>
                  <a:lnTo>
                    <a:pt x="60520" y="52626"/>
                  </a:lnTo>
                  <a:close/>
                  <a:moveTo>
                    <a:pt x="126147" y="55816"/>
                  </a:moveTo>
                  <a:lnTo>
                    <a:pt x="125159" y="56793"/>
                  </a:lnTo>
                  <a:lnTo>
                    <a:pt x="125159" y="55864"/>
                  </a:lnTo>
                  <a:lnTo>
                    <a:pt x="125171" y="55864"/>
                  </a:lnTo>
                  <a:cubicBezTo>
                    <a:pt x="125171" y="55828"/>
                    <a:pt x="125195" y="55816"/>
                    <a:pt x="125207" y="55816"/>
                  </a:cubicBezTo>
                  <a:close/>
                  <a:moveTo>
                    <a:pt x="126897" y="55816"/>
                  </a:moveTo>
                  <a:cubicBezTo>
                    <a:pt x="126921" y="55816"/>
                    <a:pt x="126933" y="55840"/>
                    <a:pt x="126933" y="55864"/>
                  </a:cubicBezTo>
                  <a:lnTo>
                    <a:pt x="126933" y="57329"/>
                  </a:lnTo>
                  <a:cubicBezTo>
                    <a:pt x="126933" y="57364"/>
                    <a:pt x="126909" y="57376"/>
                    <a:pt x="126897" y="57376"/>
                  </a:cubicBezTo>
                  <a:lnTo>
                    <a:pt x="125207" y="57376"/>
                  </a:lnTo>
                  <a:cubicBezTo>
                    <a:pt x="125183" y="57376"/>
                    <a:pt x="125171" y="57352"/>
                    <a:pt x="125171" y="57329"/>
                  </a:cubicBezTo>
                  <a:lnTo>
                    <a:pt x="125171" y="57210"/>
                  </a:lnTo>
                  <a:lnTo>
                    <a:pt x="126564" y="55816"/>
                  </a:lnTo>
                  <a:close/>
                  <a:moveTo>
                    <a:pt x="117849" y="45744"/>
                  </a:moveTo>
                  <a:lnTo>
                    <a:pt x="109990" y="53602"/>
                  </a:lnTo>
                  <a:cubicBezTo>
                    <a:pt x="109955" y="53626"/>
                    <a:pt x="109943" y="53661"/>
                    <a:pt x="109943" y="53697"/>
                  </a:cubicBezTo>
                  <a:lnTo>
                    <a:pt x="109943" y="58019"/>
                  </a:lnTo>
                  <a:lnTo>
                    <a:pt x="105168" y="58019"/>
                  </a:lnTo>
                  <a:cubicBezTo>
                    <a:pt x="105121" y="58019"/>
                    <a:pt x="105085" y="58031"/>
                    <a:pt x="105061" y="58067"/>
                  </a:cubicBezTo>
                  <a:lnTo>
                    <a:pt x="103156" y="59972"/>
                  </a:lnTo>
                  <a:cubicBezTo>
                    <a:pt x="103144" y="59972"/>
                    <a:pt x="103121" y="59948"/>
                    <a:pt x="103109" y="59948"/>
                  </a:cubicBezTo>
                  <a:lnTo>
                    <a:pt x="97798" y="59948"/>
                  </a:lnTo>
                  <a:lnTo>
                    <a:pt x="86571" y="48732"/>
                  </a:lnTo>
                  <a:lnTo>
                    <a:pt x="98322" y="48732"/>
                  </a:lnTo>
                  <a:lnTo>
                    <a:pt x="99394" y="49816"/>
                  </a:lnTo>
                  <a:cubicBezTo>
                    <a:pt x="99418" y="49851"/>
                    <a:pt x="99453" y="49863"/>
                    <a:pt x="99489" y="49863"/>
                  </a:cubicBezTo>
                  <a:lnTo>
                    <a:pt x="109514" y="49863"/>
                  </a:lnTo>
                  <a:cubicBezTo>
                    <a:pt x="109550" y="49863"/>
                    <a:pt x="109598" y="49851"/>
                    <a:pt x="109609" y="49816"/>
                  </a:cubicBezTo>
                  <a:lnTo>
                    <a:pt x="113658" y="45744"/>
                  </a:lnTo>
                  <a:close/>
                  <a:moveTo>
                    <a:pt x="113229" y="59698"/>
                  </a:moveTo>
                  <a:cubicBezTo>
                    <a:pt x="113348" y="59698"/>
                    <a:pt x="113455" y="59805"/>
                    <a:pt x="113455" y="59924"/>
                  </a:cubicBezTo>
                  <a:cubicBezTo>
                    <a:pt x="113455" y="60043"/>
                    <a:pt x="113348" y="60150"/>
                    <a:pt x="113229" y="60150"/>
                  </a:cubicBezTo>
                  <a:cubicBezTo>
                    <a:pt x="113110" y="60150"/>
                    <a:pt x="113003" y="60043"/>
                    <a:pt x="113003" y="59924"/>
                  </a:cubicBezTo>
                  <a:cubicBezTo>
                    <a:pt x="113003" y="59805"/>
                    <a:pt x="113110" y="59698"/>
                    <a:pt x="113229" y="59698"/>
                  </a:cubicBezTo>
                  <a:close/>
                  <a:moveTo>
                    <a:pt x="99453" y="61782"/>
                  </a:moveTo>
                  <a:cubicBezTo>
                    <a:pt x="99572" y="61782"/>
                    <a:pt x="99668" y="61889"/>
                    <a:pt x="99668" y="62008"/>
                  </a:cubicBezTo>
                  <a:cubicBezTo>
                    <a:pt x="99668" y="62127"/>
                    <a:pt x="99572" y="62234"/>
                    <a:pt x="99453" y="62234"/>
                  </a:cubicBezTo>
                  <a:cubicBezTo>
                    <a:pt x="99334" y="62234"/>
                    <a:pt x="99227" y="62127"/>
                    <a:pt x="99227" y="62008"/>
                  </a:cubicBezTo>
                  <a:cubicBezTo>
                    <a:pt x="99227" y="61889"/>
                    <a:pt x="99334" y="61782"/>
                    <a:pt x="99453" y="61782"/>
                  </a:cubicBezTo>
                  <a:close/>
                  <a:moveTo>
                    <a:pt x="94108" y="61246"/>
                  </a:moveTo>
                  <a:cubicBezTo>
                    <a:pt x="94250" y="61246"/>
                    <a:pt x="94405" y="61305"/>
                    <a:pt x="94512" y="61424"/>
                  </a:cubicBezTo>
                  <a:cubicBezTo>
                    <a:pt x="94727" y="61651"/>
                    <a:pt x="94727" y="62008"/>
                    <a:pt x="94512" y="62222"/>
                  </a:cubicBezTo>
                  <a:cubicBezTo>
                    <a:pt x="94399" y="62335"/>
                    <a:pt x="94253" y="62392"/>
                    <a:pt x="94108" y="62392"/>
                  </a:cubicBezTo>
                  <a:cubicBezTo>
                    <a:pt x="93962" y="62392"/>
                    <a:pt x="93816" y="62335"/>
                    <a:pt x="93703" y="62222"/>
                  </a:cubicBezTo>
                  <a:cubicBezTo>
                    <a:pt x="93476" y="61996"/>
                    <a:pt x="93476" y="61651"/>
                    <a:pt x="93715" y="61412"/>
                  </a:cubicBezTo>
                  <a:cubicBezTo>
                    <a:pt x="93810" y="61305"/>
                    <a:pt x="93953" y="61246"/>
                    <a:pt x="94108" y="61246"/>
                  </a:cubicBezTo>
                  <a:close/>
                  <a:moveTo>
                    <a:pt x="88357" y="64032"/>
                  </a:moveTo>
                  <a:cubicBezTo>
                    <a:pt x="88476" y="64032"/>
                    <a:pt x="88583" y="64139"/>
                    <a:pt x="88583" y="64258"/>
                  </a:cubicBezTo>
                  <a:cubicBezTo>
                    <a:pt x="88583" y="64377"/>
                    <a:pt x="88476" y="64472"/>
                    <a:pt x="88357" y="64472"/>
                  </a:cubicBezTo>
                  <a:cubicBezTo>
                    <a:pt x="88238" y="64472"/>
                    <a:pt x="88142" y="64377"/>
                    <a:pt x="88142" y="64258"/>
                  </a:cubicBezTo>
                  <a:cubicBezTo>
                    <a:pt x="88142" y="64139"/>
                    <a:pt x="88238" y="64032"/>
                    <a:pt x="88357" y="64032"/>
                  </a:cubicBezTo>
                  <a:close/>
                  <a:moveTo>
                    <a:pt x="57555" y="52626"/>
                  </a:moveTo>
                  <a:lnTo>
                    <a:pt x="71093" y="66175"/>
                  </a:lnTo>
                  <a:lnTo>
                    <a:pt x="69878" y="66175"/>
                  </a:lnTo>
                  <a:lnTo>
                    <a:pt x="56329" y="52626"/>
                  </a:lnTo>
                  <a:close/>
                  <a:moveTo>
                    <a:pt x="98267" y="65394"/>
                  </a:moveTo>
                  <a:cubicBezTo>
                    <a:pt x="98410" y="65394"/>
                    <a:pt x="98550" y="65444"/>
                    <a:pt x="98656" y="65544"/>
                  </a:cubicBezTo>
                  <a:cubicBezTo>
                    <a:pt x="98763" y="65651"/>
                    <a:pt x="98822" y="65794"/>
                    <a:pt x="98822" y="65949"/>
                  </a:cubicBezTo>
                  <a:cubicBezTo>
                    <a:pt x="98822" y="66092"/>
                    <a:pt x="98763" y="66246"/>
                    <a:pt x="98656" y="66354"/>
                  </a:cubicBezTo>
                  <a:cubicBezTo>
                    <a:pt x="98538" y="66465"/>
                    <a:pt x="98397" y="66522"/>
                    <a:pt x="98256" y="66522"/>
                  </a:cubicBezTo>
                  <a:cubicBezTo>
                    <a:pt x="98112" y="66522"/>
                    <a:pt x="97967" y="66462"/>
                    <a:pt x="97846" y="66342"/>
                  </a:cubicBezTo>
                  <a:cubicBezTo>
                    <a:pt x="97727" y="66234"/>
                    <a:pt x="97679" y="66115"/>
                    <a:pt x="97679" y="65949"/>
                  </a:cubicBezTo>
                  <a:cubicBezTo>
                    <a:pt x="97679" y="65818"/>
                    <a:pt x="97739" y="65663"/>
                    <a:pt x="97858" y="65556"/>
                  </a:cubicBezTo>
                  <a:cubicBezTo>
                    <a:pt x="97973" y="65447"/>
                    <a:pt x="98121" y="65394"/>
                    <a:pt x="98267" y="65394"/>
                  </a:cubicBezTo>
                  <a:close/>
                  <a:moveTo>
                    <a:pt x="61091" y="66115"/>
                  </a:moveTo>
                  <a:cubicBezTo>
                    <a:pt x="61211" y="66115"/>
                    <a:pt x="61318" y="66223"/>
                    <a:pt x="61318" y="66342"/>
                  </a:cubicBezTo>
                  <a:cubicBezTo>
                    <a:pt x="61318" y="66461"/>
                    <a:pt x="61211" y="66556"/>
                    <a:pt x="61091" y="66556"/>
                  </a:cubicBezTo>
                  <a:cubicBezTo>
                    <a:pt x="60972" y="66556"/>
                    <a:pt x="60877" y="66461"/>
                    <a:pt x="60877" y="66342"/>
                  </a:cubicBezTo>
                  <a:cubicBezTo>
                    <a:pt x="60877" y="66223"/>
                    <a:pt x="60972" y="66115"/>
                    <a:pt x="61091" y="66115"/>
                  </a:cubicBezTo>
                  <a:close/>
                  <a:moveTo>
                    <a:pt x="71390" y="66473"/>
                  </a:moveTo>
                  <a:lnTo>
                    <a:pt x="72498" y="67568"/>
                  </a:lnTo>
                  <a:lnTo>
                    <a:pt x="71259" y="67568"/>
                  </a:lnTo>
                  <a:cubicBezTo>
                    <a:pt x="71259" y="67556"/>
                    <a:pt x="71248" y="67544"/>
                    <a:pt x="71236" y="67532"/>
                  </a:cubicBezTo>
                  <a:lnTo>
                    <a:pt x="70176" y="66473"/>
                  </a:lnTo>
                  <a:close/>
                  <a:moveTo>
                    <a:pt x="49030" y="0"/>
                  </a:moveTo>
                  <a:lnTo>
                    <a:pt x="61199" y="12240"/>
                  </a:lnTo>
                  <a:lnTo>
                    <a:pt x="74962" y="12240"/>
                  </a:lnTo>
                  <a:lnTo>
                    <a:pt x="77748" y="9442"/>
                  </a:lnTo>
                  <a:lnTo>
                    <a:pt x="104359" y="9442"/>
                  </a:lnTo>
                  <a:lnTo>
                    <a:pt x="112407" y="17550"/>
                  </a:lnTo>
                  <a:lnTo>
                    <a:pt x="70616" y="17550"/>
                  </a:lnTo>
                  <a:cubicBezTo>
                    <a:pt x="70581" y="17550"/>
                    <a:pt x="70545" y="17562"/>
                    <a:pt x="70509" y="17598"/>
                  </a:cubicBezTo>
                  <a:lnTo>
                    <a:pt x="62104" y="26063"/>
                  </a:lnTo>
                  <a:lnTo>
                    <a:pt x="53531" y="26063"/>
                  </a:lnTo>
                  <a:lnTo>
                    <a:pt x="65794" y="13799"/>
                  </a:lnTo>
                  <a:cubicBezTo>
                    <a:pt x="65854" y="13740"/>
                    <a:pt x="65854" y="13657"/>
                    <a:pt x="65794" y="13597"/>
                  </a:cubicBezTo>
                  <a:cubicBezTo>
                    <a:pt x="65765" y="13567"/>
                    <a:pt x="65729" y="13552"/>
                    <a:pt x="65693" y="13552"/>
                  </a:cubicBezTo>
                  <a:cubicBezTo>
                    <a:pt x="65658" y="13552"/>
                    <a:pt x="65622" y="13567"/>
                    <a:pt x="65592" y="13597"/>
                  </a:cubicBezTo>
                  <a:lnTo>
                    <a:pt x="53114" y="26063"/>
                  </a:lnTo>
                  <a:lnTo>
                    <a:pt x="51078" y="26063"/>
                  </a:lnTo>
                  <a:lnTo>
                    <a:pt x="63342" y="13799"/>
                  </a:lnTo>
                  <a:cubicBezTo>
                    <a:pt x="63401" y="13740"/>
                    <a:pt x="63401" y="13657"/>
                    <a:pt x="63342" y="13597"/>
                  </a:cubicBezTo>
                  <a:cubicBezTo>
                    <a:pt x="63312" y="13567"/>
                    <a:pt x="63276" y="13552"/>
                    <a:pt x="63241" y="13552"/>
                  </a:cubicBezTo>
                  <a:cubicBezTo>
                    <a:pt x="63205" y="13552"/>
                    <a:pt x="63169" y="13567"/>
                    <a:pt x="63139" y="13597"/>
                  </a:cubicBezTo>
                  <a:lnTo>
                    <a:pt x="50662" y="26063"/>
                  </a:lnTo>
                  <a:lnTo>
                    <a:pt x="48399" y="26063"/>
                  </a:lnTo>
                  <a:cubicBezTo>
                    <a:pt x="48352" y="26063"/>
                    <a:pt x="48328" y="26075"/>
                    <a:pt x="48292" y="26110"/>
                  </a:cubicBezTo>
                  <a:lnTo>
                    <a:pt x="45244" y="29158"/>
                  </a:lnTo>
                  <a:lnTo>
                    <a:pt x="30945" y="29158"/>
                  </a:lnTo>
                  <a:lnTo>
                    <a:pt x="27849" y="26039"/>
                  </a:lnTo>
                  <a:cubicBezTo>
                    <a:pt x="27814" y="26003"/>
                    <a:pt x="27790" y="25991"/>
                    <a:pt x="27742" y="25991"/>
                  </a:cubicBezTo>
                  <a:lnTo>
                    <a:pt x="17360" y="25991"/>
                  </a:lnTo>
                  <a:cubicBezTo>
                    <a:pt x="17265" y="25991"/>
                    <a:pt x="17205" y="26051"/>
                    <a:pt x="17205" y="26134"/>
                  </a:cubicBezTo>
                  <a:cubicBezTo>
                    <a:pt x="17205" y="26230"/>
                    <a:pt x="17265" y="26289"/>
                    <a:pt x="17360" y="26289"/>
                  </a:cubicBezTo>
                  <a:lnTo>
                    <a:pt x="27683" y="26289"/>
                  </a:lnTo>
                  <a:lnTo>
                    <a:pt x="30778" y="29408"/>
                  </a:lnTo>
                  <a:cubicBezTo>
                    <a:pt x="30814" y="29444"/>
                    <a:pt x="30838" y="29456"/>
                    <a:pt x="30885" y="29456"/>
                  </a:cubicBezTo>
                  <a:lnTo>
                    <a:pt x="59115" y="29456"/>
                  </a:lnTo>
                  <a:cubicBezTo>
                    <a:pt x="59163" y="29456"/>
                    <a:pt x="59186" y="29432"/>
                    <a:pt x="59222" y="29408"/>
                  </a:cubicBezTo>
                  <a:lnTo>
                    <a:pt x="70688" y="17848"/>
                  </a:lnTo>
                  <a:lnTo>
                    <a:pt x="84011" y="17848"/>
                  </a:lnTo>
                  <a:lnTo>
                    <a:pt x="76832" y="25039"/>
                  </a:lnTo>
                  <a:lnTo>
                    <a:pt x="66199" y="25039"/>
                  </a:lnTo>
                  <a:cubicBezTo>
                    <a:pt x="66152" y="25039"/>
                    <a:pt x="66128" y="25051"/>
                    <a:pt x="66092" y="25087"/>
                  </a:cubicBezTo>
                  <a:lnTo>
                    <a:pt x="59818" y="31361"/>
                  </a:lnTo>
                  <a:lnTo>
                    <a:pt x="13466" y="31361"/>
                  </a:lnTo>
                  <a:cubicBezTo>
                    <a:pt x="13383" y="31361"/>
                    <a:pt x="13324" y="31421"/>
                    <a:pt x="13324" y="31516"/>
                  </a:cubicBezTo>
                  <a:cubicBezTo>
                    <a:pt x="13324" y="31599"/>
                    <a:pt x="13383" y="31659"/>
                    <a:pt x="13466" y="31659"/>
                  </a:cubicBezTo>
                  <a:lnTo>
                    <a:pt x="28266" y="31659"/>
                  </a:lnTo>
                  <a:lnTo>
                    <a:pt x="31183" y="34576"/>
                  </a:lnTo>
                  <a:cubicBezTo>
                    <a:pt x="31207" y="34612"/>
                    <a:pt x="31243" y="34623"/>
                    <a:pt x="31290" y="34623"/>
                  </a:cubicBezTo>
                  <a:lnTo>
                    <a:pt x="59056" y="34623"/>
                  </a:lnTo>
                  <a:lnTo>
                    <a:pt x="53769" y="39910"/>
                  </a:lnTo>
                  <a:lnTo>
                    <a:pt x="44756" y="39910"/>
                  </a:lnTo>
                  <a:cubicBezTo>
                    <a:pt x="44708" y="39910"/>
                    <a:pt x="44685" y="39922"/>
                    <a:pt x="44649" y="39945"/>
                  </a:cubicBezTo>
                  <a:lnTo>
                    <a:pt x="36172" y="48435"/>
                  </a:lnTo>
                  <a:lnTo>
                    <a:pt x="17681" y="48435"/>
                  </a:lnTo>
                  <a:cubicBezTo>
                    <a:pt x="17598" y="48435"/>
                    <a:pt x="17538" y="48494"/>
                    <a:pt x="17538" y="48578"/>
                  </a:cubicBezTo>
                  <a:cubicBezTo>
                    <a:pt x="17538" y="48673"/>
                    <a:pt x="17598" y="48732"/>
                    <a:pt x="17681" y="48732"/>
                  </a:cubicBezTo>
                  <a:lnTo>
                    <a:pt x="86190" y="48732"/>
                  </a:lnTo>
                  <a:cubicBezTo>
                    <a:pt x="86190" y="48756"/>
                    <a:pt x="86202" y="48792"/>
                    <a:pt x="86226" y="48804"/>
                  </a:cubicBezTo>
                  <a:lnTo>
                    <a:pt x="97632" y="60210"/>
                  </a:lnTo>
                  <a:cubicBezTo>
                    <a:pt x="97667" y="60234"/>
                    <a:pt x="97691" y="60246"/>
                    <a:pt x="97739" y="60246"/>
                  </a:cubicBezTo>
                  <a:lnTo>
                    <a:pt x="102871" y="60246"/>
                  </a:lnTo>
                  <a:lnTo>
                    <a:pt x="101275" y="61841"/>
                  </a:lnTo>
                  <a:lnTo>
                    <a:pt x="99942" y="61841"/>
                  </a:lnTo>
                  <a:cubicBezTo>
                    <a:pt x="99882" y="61615"/>
                    <a:pt x="99680" y="61472"/>
                    <a:pt x="99453" y="61472"/>
                  </a:cubicBezTo>
                  <a:cubicBezTo>
                    <a:pt x="99168" y="61472"/>
                    <a:pt x="98930" y="61710"/>
                    <a:pt x="98930" y="61996"/>
                  </a:cubicBezTo>
                  <a:cubicBezTo>
                    <a:pt x="98930" y="62270"/>
                    <a:pt x="99168" y="62508"/>
                    <a:pt x="99453" y="62508"/>
                  </a:cubicBezTo>
                  <a:cubicBezTo>
                    <a:pt x="99668" y="62508"/>
                    <a:pt x="99870" y="62365"/>
                    <a:pt x="99942" y="62139"/>
                  </a:cubicBezTo>
                  <a:lnTo>
                    <a:pt x="100977" y="62139"/>
                  </a:lnTo>
                  <a:lnTo>
                    <a:pt x="99180" y="63937"/>
                  </a:lnTo>
                  <a:lnTo>
                    <a:pt x="96429" y="63937"/>
                  </a:lnTo>
                  <a:lnTo>
                    <a:pt x="94786" y="62305"/>
                  </a:lnTo>
                  <a:cubicBezTo>
                    <a:pt x="94893" y="62151"/>
                    <a:pt x="94953" y="61972"/>
                    <a:pt x="94953" y="61793"/>
                  </a:cubicBezTo>
                  <a:cubicBezTo>
                    <a:pt x="94953" y="61579"/>
                    <a:pt x="94870" y="61353"/>
                    <a:pt x="94703" y="61186"/>
                  </a:cubicBezTo>
                  <a:cubicBezTo>
                    <a:pt x="94536" y="61020"/>
                    <a:pt x="94310" y="60936"/>
                    <a:pt x="94084" y="60936"/>
                  </a:cubicBezTo>
                  <a:cubicBezTo>
                    <a:pt x="93869" y="60936"/>
                    <a:pt x="93643" y="61020"/>
                    <a:pt x="93476" y="61186"/>
                  </a:cubicBezTo>
                  <a:cubicBezTo>
                    <a:pt x="93131" y="61531"/>
                    <a:pt x="93131" y="62067"/>
                    <a:pt x="93476" y="62413"/>
                  </a:cubicBezTo>
                  <a:cubicBezTo>
                    <a:pt x="93655" y="62591"/>
                    <a:pt x="93869" y="62663"/>
                    <a:pt x="94108" y="62663"/>
                  </a:cubicBezTo>
                  <a:cubicBezTo>
                    <a:pt x="94286" y="62663"/>
                    <a:pt x="94441" y="62603"/>
                    <a:pt x="94596" y="62508"/>
                  </a:cubicBezTo>
                  <a:lnTo>
                    <a:pt x="96013" y="63925"/>
                  </a:lnTo>
                  <a:lnTo>
                    <a:pt x="91988" y="63925"/>
                  </a:lnTo>
                  <a:lnTo>
                    <a:pt x="83130" y="54995"/>
                  </a:lnTo>
                  <a:cubicBezTo>
                    <a:pt x="83118" y="54971"/>
                    <a:pt x="83106" y="54947"/>
                    <a:pt x="83070" y="54935"/>
                  </a:cubicBezTo>
                  <a:lnTo>
                    <a:pt x="80511" y="52364"/>
                  </a:lnTo>
                  <a:cubicBezTo>
                    <a:pt x="80487" y="52328"/>
                    <a:pt x="80451" y="52316"/>
                    <a:pt x="80415" y="52316"/>
                  </a:cubicBezTo>
                  <a:lnTo>
                    <a:pt x="155" y="52316"/>
                  </a:lnTo>
                  <a:cubicBezTo>
                    <a:pt x="60" y="52316"/>
                    <a:pt x="1" y="52376"/>
                    <a:pt x="1" y="52471"/>
                  </a:cubicBezTo>
                  <a:cubicBezTo>
                    <a:pt x="1" y="52554"/>
                    <a:pt x="60" y="52614"/>
                    <a:pt x="155" y="52614"/>
                  </a:cubicBezTo>
                  <a:lnTo>
                    <a:pt x="55912" y="52614"/>
                  </a:lnTo>
                  <a:lnTo>
                    <a:pt x="69473" y="66163"/>
                  </a:lnTo>
                  <a:lnTo>
                    <a:pt x="61592" y="66163"/>
                  </a:lnTo>
                  <a:cubicBezTo>
                    <a:pt x="61532" y="65949"/>
                    <a:pt x="61318" y="65782"/>
                    <a:pt x="61091" y="65782"/>
                  </a:cubicBezTo>
                  <a:cubicBezTo>
                    <a:pt x="60794" y="65782"/>
                    <a:pt x="60580" y="66008"/>
                    <a:pt x="60580" y="66306"/>
                  </a:cubicBezTo>
                  <a:cubicBezTo>
                    <a:pt x="60580" y="66592"/>
                    <a:pt x="60818" y="66830"/>
                    <a:pt x="61091" y="66830"/>
                  </a:cubicBezTo>
                  <a:cubicBezTo>
                    <a:pt x="61330" y="66830"/>
                    <a:pt x="61532" y="66663"/>
                    <a:pt x="61592" y="66461"/>
                  </a:cubicBezTo>
                  <a:lnTo>
                    <a:pt x="69771" y="66461"/>
                  </a:lnTo>
                  <a:lnTo>
                    <a:pt x="70878" y="67556"/>
                  </a:lnTo>
                  <a:lnTo>
                    <a:pt x="58508" y="67556"/>
                  </a:lnTo>
                  <a:lnTo>
                    <a:pt x="47030" y="56007"/>
                  </a:lnTo>
                  <a:cubicBezTo>
                    <a:pt x="47006" y="55983"/>
                    <a:pt x="46971" y="55959"/>
                    <a:pt x="46923" y="55959"/>
                  </a:cubicBezTo>
                  <a:lnTo>
                    <a:pt x="8585" y="55959"/>
                  </a:lnTo>
                  <a:cubicBezTo>
                    <a:pt x="8502" y="55959"/>
                    <a:pt x="8442" y="56019"/>
                    <a:pt x="8442" y="56114"/>
                  </a:cubicBezTo>
                  <a:cubicBezTo>
                    <a:pt x="8442" y="56197"/>
                    <a:pt x="8502" y="56257"/>
                    <a:pt x="8585" y="56257"/>
                  </a:cubicBezTo>
                  <a:lnTo>
                    <a:pt x="46887" y="56257"/>
                  </a:lnTo>
                  <a:lnTo>
                    <a:pt x="58353" y="67830"/>
                  </a:lnTo>
                  <a:cubicBezTo>
                    <a:pt x="58389" y="67854"/>
                    <a:pt x="58413" y="67866"/>
                    <a:pt x="58460" y="67866"/>
                  </a:cubicBezTo>
                  <a:lnTo>
                    <a:pt x="86142" y="67866"/>
                  </a:lnTo>
                  <a:cubicBezTo>
                    <a:pt x="86214" y="67866"/>
                    <a:pt x="86273" y="67806"/>
                    <a:pt x="86273" y="67723"/>
                  </a:cubicBezTo>
                  <a:cubicBezTo>
                    <a:pt x="86273" y="67627"/>
                    <a:pt x="86214" y="67568"/>
                    <a:pt x="86130" y="67568"/>
                  </a:cubicBezTo>
                  <a:lnTo>
                    <a:pt x="72891" y="67568"/>
                  </a:lnTo>
                  <a:cubicBezTo>
                    <a:pt x="72891" y="67556"/>
                    <a:pt x="72879" y="67544"/>
                    <a:pt x="72867" y="67532"/>
                  </a:cubicBezTo>
                  <a:lnTo>
                    <a:pt x="71807" y="66473"/>
                  </a:lnTo>
                  <a:lnTo>
                    <a:pt x="75474" y="66473"/>
                  </a:lnTo>
                  <a:cubicBezTo>
                    <a:pt x="75498" y="66473"/>
                    <a:pt x="75546" y="66473"/>
                    <a:pt x="75593" y="66437"/>
                  </a:cubicBezTo>
                  <a:lnTo>
                    <a:pt x="77629" y="64401"/>
                  </a:lnTo>
                  <a:lnTo>
                    <a:pt x="87881" y="64401"/>
                  </a:lnTo>
                  <a:cubicBezTo>
                    <a:pt x="87952" y="64603"/>
                    <a:pt x="88154" y="64758"/>
                    <a:pt x="88369" y="64758"/>
                  </a:cubicBezTo>
                  <a:cubicBezTo>
                    <a:pt x="88654" y="64758"/>
                    <a:pt x="88893" y="64520"/>
                    <a:pt x="88893" y="64234"/>
                  </a:cubicBezTo>
                  <a:cubicBezTo>
                    <a:pt x="88893" y="63937"/>
                    <a:pt x="88666" y="63710"/>
                    <a:pt x="88369" y="63710"/>
                  </a:cubicBezTo>
                  <a:cubicBezTo>
                    <a:pt x="88131" y="63710"/>
                    <a:pt x="87928" y="63877"/>
                    <a:pt x="87869" y="64103"/>
                  </a:cubicBezTo>
                  <a:lnTo>
                    <a:pt x="77570" y="64103"/>
                  </a:lnTo>
                  <a:cubicBezTo>
                    <a:pt x="77534" y="64103"/>
                    <a:pt x="77498" y="64103"/>
                    <a:pt x="77451" y="64139"/>
                  </a:cubicBezTo>
                  <a:lnTo>
                    <a:pt x="75415" y="66175"/>
                  </a:lnTo>
                  <a:lnTo>
                    <a:pt x="71509" y="66175"/>
                  </a:lnTo>
                  <a:lnTo>
                    <a:pt x="57972" y="52626"/>
                  </a:lnTo>
                  <a:lnTo>
                    <a:pt x="60091" y="52626"/>
                  </a:lnTo>
                  <a:lnTo>
                    <a:pt x="62651" y="55185"/>
                  </a:lnTo>
                  <a:cubicBezTo>
                    <a:pt x="62687" y="55221"/>
                    <a:pt x="62711" y="55233"/>
                    <a:pt x="62758" y="55233"/>
                  </a:cubicBezTo>
                  <a:lnTo>
                    <a:pt x="82939" y="55233"/>
                  </a:lnTo>
                  <a:lnTo>
                    <a:pt x="91822" y="64187"/>
                  </a:lnTo>
                  <a:cubicBezTo>
                    <a:pt x="91857" y="64222"/>
                    <a:pt x="91881" y="64234"/>
                    <a:pt x="91929" y="64234"/>
                  </a:cubicBezTo>
                  <a:lnTo>
                    <a:pt x="96310" y="64234"/>
                  </a:lnTo>
                  <a:lnTo>
                    <a:pt x="97525" y="65461"/>
                  </a:lnTo>
                  <a:cubicBezTo>
                    <a:pt x="97417" y="65603"/>
                    <a:pt x="97358" y="65782"/>
                    <a:pt x="97358" y="65949"/>
                  </a:cubicBezTo>
                  <a:cubicBezTo>
                    <a:pt x="97358" y="66187"/>
                    <a:pt x="97453" y="66389"/>
                    <a:pt x="97620" y="66568"/>
                  </a:cubicBezTo>
                  <a:cubicBezTo>
                    <a:pt x="97798" y="66746"/>
                    <a:pt x="98001" y="66830"/>
                    <a:pt x="98239" y="66830"/>
                  </a:cubicBezTo>
                  <a:cubicBezTo>
                    <a:pt x="98489" y="66830"/>
                    <a:pt x="98715" y="66723"/>
                    <a:pt x="98846" y="66556"/>
                  </a:cubicBezTo>
                  <a:cubicBezTo>
                    <a:pt x="99191" y="66211"/>
                    <a:pt x="99191" y="65675"/>
                    <a:pt x="98846" y="65341"/>
                  </a:cubicBezTo>
                  <a:cubicBezTo>
                    <a:pt x="98675" y="65164"/>
                    <a:pt x="98457" y="65077"/>
                    <a:pt x="98240" y="65077"/>
                  </a:cubicBezTo>
                  <a:cubicBezTo>
                    <a:pt x="98064" y="65077"/>
                    <a:pt x="97888" y="65134"/>
                    <a:pt x="97739" y="65246"/>
                  </a:cubicBezTo>
                  <a:lnTo>
                    <a:pt x="96727" y="64234"/>
                  </a:lnTo>
                  <a:lnTo>
                    <a:pt x="120170" y="64234"/>
                  </a:lnTo>
                  <a:cubicBezTo>
                    <a:pt x="120194" y="64234"/>
                    <a:pt x="120242" y="64222"/>
                    <a:pt x="120266" y="64187"/>
                  </a:cubicBezTo>
                  <a:lnTo>
                    <a:pt x="123361" y="61067"/>
                  </a:lnTo>
                  <a:lnTo>
                    <a:pt x="145471" y="61067"/>
                  </a:lnTo>
                  <a:cubicBezTo>
                    <a:pt x="145554" y="61067"/>
                    <a:pt x="145614" y="61008"/>
                    <a:pt x="145614" y="60912"/>
                  </a:cubicBezTo>
                  <a:cubicBezTo>
                    <a:pt x="145614" y="60829"/>
                    <a:pt x="145554" y="60769"/>
                    <a:pt x="145471" y="60769"/>
                  </a:cubicBezTo>
                  <a:lnTo>
                    <a:pt x="123290" y="60769"/>
                  </a:lnTo>
                  <a:cubicBezTo>
                    <a:pt x="123242" y="60769"/>
                    <a:pt x="123218" y="60781"/>
                    <a:pt x="123183" y="60817"/>
                  </a:cubicBezTo>
                  <a:lnTo>
                    <a:pt x="120087" y="63937"/>
                  </a:lnTo>
                  <a:lnTo>
                    <a:pt x="99596" y="63937"/>
                  </a:lnTo>
                  <a:lnTo>
                    <a:pt x="101394" y="62139"/>
                  </a:lnTo>
                  <a:lnTo>
                    <a:pt x="107192" y="62139"/>
                  </a:lnTo>
                  <a:cubicBezTo>
                    <a:pt x="107216" y="62139"/>
                    <a:pt x="107264" y="62139"/>
                    <a:pt x="107312" y="62103"/>
                  </a:cubicBezTo>
                  <a:lnTo>
                    <a:pt x="109348" y="60067"/>
                  </a:lnTo>
                  <a:lnTo>
                    <a:pt x="112753" y="60067"/>
                  </a:lnTo>
                  <a:cubicBezTo>
                    <a:pt x="112824" y="60281"/>
                    <a:pt x="113027" y="60424"/>
                    <a:pt x="113241" y="60424"/>
                  </a:cubicBezTo>
                  <a:cubicBezTo>
                    <a:pt x="113527" y="60424"/>
                    <a:pt x="113765" y="60186"/>
                    <a:pt x="113765" y="59900"/>
                  </a:cubicBezTo>
                  <a:cubicBezTo>
                    <a:pt x="113765" y="59603"/>
                    <a:pt x="113539" y="59388"/>
                    <a:pt x="113241" y="59388"/>
                  </a:cubicBezTo>
                  <a:cubicBezTo>
                    <a:pt x="113003" y="59388"/>
                    <a:pt x="112800" y="59543"/>
                    <a:pt x="112741" y="59769"/>
                  </a:cubicBezTo>
                  <a:lnTo>
                    <a:pt x="109276" y="59769"/>
                  </a:lnTo>
                  <a:cubicBezTo>
                    <a:pt x="109240" y="59769"/>
                    <a:pt x="109193" y="59769"/>
                    <a:pt x="109157" y="59805"/>
                  </a:cubicBezTo>
                  <a:lnTo>
                    <a:pt x="107109" y="61841"/>
                  </a:lnTo>
                  <a:lnTo>
                    <a:pt x="101680" y="61841"/>
                  </a:lnTo>
                  <a:lnTo>
                    <a:pt x="105204" y="58317"/>
                  </a:lnTo>
                  <a:lnTo>
                    <a:pt x="124004" y="58317"/>
                  </a:lnTo>
                  <a:cubicBezTo>
                    <a:pt x="124052" y="58317"/>
                    <a:pt x="124076" y="58293"/>
                    <a:pt x="124111" y="58269"/>
                  </a:cubicBezTo>
                  <a:lnTo>
                    <a:pt x="124897" y="57483"/>
                  </a:lnTo>
                  <a:cubicBezTo>
                    <a:pt x="124957" y="57602"/>
                    <a:pt x="125076" y="57674"/>
                    <a:pt x="125207" y="57674"/>
                  </a:cubicBezTo>
                  <a:lnTo>
                    <a:pt x="126897" y="57674"/>
                  </a:lnTo>
                  <a:cubicBezTo>
                    <a:pt x="127088" y="57674"/>
                    <a:pt x="127231" y="57519"/>
                    <a:pt x="127231" y="57329"/>
                  </a:cubicBezTo>
                  <a:lnTo>
                    <a:pt x="127231" y="56793"/>
                  </a:lnTo>
                  <a:lnTo>
                    <a:pt x="132624" y="56793"/>
                  </a:lnTo>
                  <a:cubicBezTo>
                    <a:pt x="132708" y="56793"/>
                    <a:pt x="132767" y="56733"/>
                    <a:pt x="132767" y="56650"/>
                  </a:cubicBezTo>
                  <a:cubicBezTo>
                    <a:pt x="132767" y="56555"/>
                    <a:pt x="132708" y="56495"/>
                    <a:pt x="132624" y="56495"/>
                  </a:cubicBezTo>
                  <a:lnTo>
                    <a:pt x="127231" y="56495"/>
                  </a:lnTo>
                  <a:lnTo>
                    <a:pt x="127231" y="55864"/>
                  </a:lnTo>
                  <a:cubicBezTo>
                    <a:pt x="127231" y="55662"/>
                    <a:pt x="127088" y="55519"/>
                    <a:pt x="126897" y="55519"/>
                  </a:cubicBezTo>
                  <a:lnTo>
                    <a:pt x="126862" y="55519"/>
                  </a:lnTo>
                  <a:lnTo>
                    <a:pt x="128219" y="54162"/>
                  </a:lnTo>
                  <a:lnTo>
                    <a:pt x="132624" y="54162"/>
                  </a:lnTo>
                  <a:cubicBezTo>
                    <a:pt x="132708" y="54162"/>
                    <a:pt x="132767" y="54102"/>
                    <a:pt x="132767" y="54019"/>
                  </a:cubicBezTo>
                  <a:cubicBezTo>
                    <a:pt x="132767" y="53923"/>
                    <a:pt x="132708" y="53864"/>
                    <a:pt x="132624" y="53864"/>
                  </a:cubicBezTo>
                  <a:lnTo>
                    <a:pt x="128517" y="53864"/>
                  </a:lnTo>
                  <a:lnTo>
                    <a:pt x="130481" y="51899"/>
                  </a:lnTo>
                  <a:lnTo>
                    <a:pt x="135601" y="51899"/>
                  </a:lnTo>
                  <a:cubicBezTo>
                    <a:pt x="135660" y="51899"/>
                    <a:pt x="135732" y="51852"/>
                    <a:pt x="135732" y="51780"/>
                  </a:cubicBezTo>
                  <a:cubicBezTo>
                    <a:pt x="135732" y="51709"/>
                    <a:pt x="135672" y="51661"/>
                    <a:pt x="135613" y="51661"/>
                  </a:cubicBezTo>
                  <a:lnTo>
                    <a:pt x="130719" y="51661"/>
                  </a:lnTo>
                  <a:lnTo>
                    <a:pt x="132136" y="50244"/>
                  </a:lnTo>
                  <a:lnTo>
                    <a:pt x="135601" y="50244"/>
                  </a:lnTo>
                  <a:cubicBezTo>
                    <a:pt x="135660" y="50244"/>
                    <a:pt x="135732" y="50197"/>
                    <a:pt x="135732" y="50125"/>
                  </a:cubicBezTo>
                  <a:cubicBezTo>
                    <a:pt x="135732" y="50054"/>
                    <a:pt x="135672" y="50006"/>
                    <a:pt x="135613" y="50006"/>
                  </a:cubicBezTo>
                  <a:lnTo>
                    <a:pt x="132374" y="50006"/>
                  </a:lnTo>
                  <a:lnTo>
                    <a:pt x="135958" y="46422"/>
                  </a:lnTo>
                  <a:cubicBezTo>
                    <a:pt x="136018" y="46363"/>
                    <a:pt x="136018" y="46268"/>
                    <a:pt x="135958" y="46208"/>
                  </a:cubicBezTo>
                  <a:cubicBezTo>
                    <a:pt x="135928" y="46178"/>
                    <a:pt x="135890" y="46164"/>
                    <a:pt x="135851" y="46164"/>
                  </a:cubicBezTo>
                  <a:cubicBezTo>
                    <a:pt x="135812" y="46164"/>
                    <a:pt x="135773" y="46178"/>
                    <a:pt x="135744" y="46208"/>
                  </a:cubicBezTo>
                  <a:lnTo>
                    <a:pt x="131957" y="50006"/>
                  </a:lnTo>
                  <a:lnTo>
                    <a:pt x="129064" y="50006"/>
                  </a:lnTo>
                  <a:lnTo>
                    <a:pt x="126242" y="47161"/>
                  </a:lnTo>
                  <a:cubicBezTo>
                    <a:pt x="126219" y="47149"/>
                    <a:pt x="126195" y="47137"/>
                    <a:pt x="126159" y="47137"/>
                  </a:cubicBezTo>
                  <a:lnTo>
                    <a:pt x="120944" y="47137"/>
                  </a:lnTo>
                  <a:cubicBezTo>
                    <a:pt x="120885" y="46899"/>
                    <a:pt x="120670" y="46720"/>
                    <a:pt x="120420" y="46720"/>
                  </a:cubicBezTo>
                  <a:cubicBezTo>
                    <a:pt x="120123" y="46720"/>
                    <a:pt x="119885" y="46958"/>
                    <a:pt x="119885" y="47256"/>
                  </a:cubicBezTo>
                  <a:cubicBezTo>
                    <a:pt x="119885" y="47554"/>
                    <a:pt x="120123" y="47792"/>
                    <a:pt x="120420" y="47792"/>
                  </a:cubicBezTo>
                  <a:cubicBezTo>
                    <a:pt x="120670" y="47792"/>
                    <a:pt x="120897" y="47613"/>
                    <a:pt x="120944" y="47375"/>
                  </a:cubicBezTo>
                  <a:lnTo>
                    <a:pt x="126100" y="47375"/>
                  </a:lnTo>
                  <a:lnTo>
                    <a:pt x="128933" y="50221"/>
                  </a:lnTo>
                  <a:cubicBezTo>
                    <a:pt x="128945" y="50232"/>
                    <a:pt x="128981" y="50244"/>
                    <a:pt x="129005" y="50244"/>
                  </a:cubicBezTo>
                  <a:lnTo>
                    <a:pt x="131719" y="50244"/>
                  </a:lnTo>
                  <a:lnTo>
                    <a:pt x="130303" y="51661"/>
                  </a:lnTo>
                  <a:lnTo>
                    <a:pt x="129064" y="51661"/>
                  </a:lnTo>
                  <a:lnTo>
                    <a:pt x="126242" y="48816"/>
                  </a:lnTo>
                  <a:cubicBezTo>
                    <a:pt x="126219" y="48804"/>
                    <a:pt x="126195" y="48792"/>
                    <a:pt x="126159" y="48792"/>
                  </a:cubicBezTo>
                  <a:lnTo>
                    <a:pt x="120944" y="48792"/>
                  </a:lnTo>
                  <a:cubicBezTo>
                    <a:pt x="120885" y="48554"/>
                    <a:pt x="120670" y="48387"/>
                    <a:pt x="120420" y="48387"/>
                  </a:cubicBezTo>
                  <a:cubicBezTo>
                    <a:pt x="120123" y="48387"/>
                    <a:pt x="119885" y="48625"/>
                    <a:pt x="119885" y="48923"/>
                  </a:cubicBezTo>
                  <a:cubicBezTo>
                    <a:pt x="119885" y="49220"/>
                    <a:pt x="120123" y="49459"/>
                    <a:pt x="120420" y="49459"/>
                  </a:cubicBezTo>
                  <a:cubicBezTo>
                    <a:pt x="120682" y="49459"/>
                    <a:pt x="120897" y="49280"/>
                    <a:pt x="120944" y="49030"/>
                  </a:cubicBezTo>
                  <a:lnTo>
                    <a:pt x="126100" y="49030"/>
                  </a:lnTo>
                  <a:lnTo>
                    <a:pt x="128933" y="51876"/>
                  </a:lnTo>
                  <a:cubicBezTo>
                    <a:pt x="128945" y="51887"/>
                    <a:pt x="128981" y="51899"/>
                    <a:pt x="129005" y="51899"/>
                  </a:cubicBezTo>
                  <a:lnTo>
                    <a:pt x="130064" y="51899"/>
                  </a:lnTo>
                  <a:lnTo>
                    <a:pt x="128100" y="53864"/>
                  </a:lnTo>
                  <a:lnTo>
                    <a:pt x="127231" y="53864"/>
                  </a:lnTo>
                  <a:lnTo>
                    <a:pt x="127231" y="53280"/>
                  </a:lnTo>
                  <a:cubicBezTo>
                    <a:pt x="127231" y="53090"/>
                    <a:pt x="127088" y="52947"/>
                    <a:pt x="126897" y="52947"/>
                  </a:cubicBezTo>
                  <a:lnTo>
                    <a:pt x="125207" y="52947"/>
                  </a:lnTo>
                  <a:cubicBezTo>
                    <a:pt x="125016" y="52947"/>
                    <a:pt x="124873" y="53090"/>
                    <a:pt x="124873" y="53280"/>
                  </a:cubicBezTo>
                  <a:lnTo>
                    <a:pt x="124873" y="54757"/>
                  </a:lnTo>
                  <a:cubicBezTo>
                    <a:pt x="124873" y="54947"/>
                    <a:pt x="125016" y="55102"/>
                    <a:pt x="125207" y="55102"/>
                  </a:cubicBezTo>
                  <a:lnTo>
                    <a:pt x="126862" y="55102"/>
                  </a:lnTo>
                  <a:lnTo>
                    <a:pt x="126445" y="55519"/>
                  </a:lnTo>
                  <a:lnTo>
                    <a:pt x="125207" y="55519"/>
                  </a:lnTo>
                  <a:cubicBezTo>
                    <a:pt x="125016" y="55519"/>
                    <a:pt x="124873" y="55662"/>
                    <a:pt x="124873" y="55864"/>
                  </a:cubicBezTo>
                  <a:lnTo>
                    <a:pt x="124873" y="57090"/>
                  </a:lnTo>
                  <a:lnTo>
                    <a:pt x="123945" y="58019"/>
                  </a:lnTo>
                  <a:lnTo>
                    <a:pt x="110240" y="58019"/>
                  </a:lnTo>
                  <a:lnTo>
                    <a:pt x="110240" y="53757"/>
                  </a:lnTo>
                  <a:lnTo>
                    <a:pt x="118182" y="45815"/>
                  </a:lnTo>
                  <a:cubicBezTo>
                    <a:pt x="118206" y="45803"/>
                    <a:pt x="118218" y="45768"/>
                    <a:pt x="118230" y="45744"/>
                  </a:cubicBezTo>
                  <a:lnTo>
                    <a:pt x="142090" y="45744"/>
                  </a:lnTo>
                  <a:cubicBezTo>
                    <a:pt x="142173" y="45744"/>
                    <a:pt x="142233" y="45684"/>
                    <a:pt x="142233" y="45589"/>
                  </a:cubicBezTo>
                  <a:cubicBezTo>
                    <a:pt x="142233" y="45506"/>
                    <a:pt x="142173" y="45446"/>
                    <a:pt x="142090" y="45446"/>
                  </a:cubicBezTo>
                  <a:lnTo>
                    <a:pt x="113598" y="45446"/>
                  </a:lnTo>
                  <a:cubicBezTo>
                    <a:pt x="113562" y="45446"/>
                    <a:pt x="113527" y="45458"/>
                    <a:pt x="113503" y="45482"/>
                  </a:cubicBezTo>
                  <a:lnTo>
                    <a:pt x="109455" y="49566"/>
                  </a:lnTo>
                  <a:lnTo>
                    <a:pt x="99549" y="49566"/>
                  </a:lnTo>
                  <a:lnTo>
                    <a:pt x="98477" y="48482"/>
                  </a:lnTo>
                  <a:cubicBezTo>
                    <a:pt x="98453" y="48447"/>
                    <a:pt x="98418" y="48435"/>
                    <a:pt x="98370" y="48435"/>
                  </a:cubicBezTo>
                  <a:lnTo>
                    <a:pt x="93012" y="48435"/>
                  </a:lnTo>
                  <a:lnTo>
                    <a:pt x="88012" y="43434"/>
                  </a:lnTo>
                  <a:cubicBezTo>
                    <a:pt x="87988" y="43398"/>
                    <a:pt x="87952" y="43386"/>
                    <a:pt x="87916" y="43386"/>
                  </a:cubicBezTo>
                  <a:lnTo>
                    <a:pt x="53626" y="43386"/>
                  </a:lnTo>
                  <a:lnTo>
                    <a:pt x="65294" y="31718"/>
                  </a:lnTo>
                  <a:cubicBezTo>
                    <a:pt x="65306" y="31706"/>
                    <a:pt x="65318" y="31671"/>
                    <a:pt x="65318" y="31659"/>
                  </a:cubicBezTo>
                  <a:lnTo>
                    <a:pt x="69664" y="31659"/>
                  </a:lnTo>
                  <a:lnTo>
                    <a:pt x="74260" y="36255"/>
                  </a:lnTo>
                  <a:cubicBezTo>
                    <a:pt x="74296" y="36290"/>
                    <a:pt x="74319" y="36302"/>
                    <a:pt x="74367" y="36302"/>
                  </a:cubicBezTo>
                  <a:lnTo>
                    <a:pt x="98203" y="36302"/>
                  </a:lnTo>
                  <a:cubicBezTo>
                    <a:pt x="98227" y="36302"/>
                    <a:pt x="98239" y="36302"/>
                    <a:pt x="98263" y="36290"/>
                  </a:cubicBezTo>
                  <a:lnTo>
                    <a:pt x="105145" y="43220"/>
                  </a:lnTo>
                  <a:cubicBezTo>
                    <a:pt x="105180" y="43255"/>
                    <a:pt x="105204" y="43267"/>
                    <a:pt x="105252" y="43267"/>
                  </a:cubicBezTo>
                  <a:lnTo>
                    <a:pt x="133481" y="43267"/>
                  </a:lnTo>
                  <a:cubicBezTo>
                    <a:pt x="133529" y="43267"/>
                    <a:pt x="133565" y="43255"/>
                    <a:pt x="133589" y="43220"/>
                  </a:cubicBezTo>
                  <a:lnTo>
                    <a:pt x="136684" y="40100"/>
                  </a:lnTo>
                  <a:lnTo>
                    <a:pt x="158782" y="40100"/>
                  </a:lnTo>
                  <a:cubicBezTo>
                    <a:pt x="158878" y="40100"/>
                    <a:pt x="158937" y="40041"/>
                    <a:pt x="158937" y="39945"/>
                  </a:cubicBezTo>
                  <a:cubicBezTo>
                    <a:pt x="158937" y="39862"/>
                    <a:pt x="158878" y="39803"/>
                    <a:pt x="158782" y="39803"/>
                  </a:cubicBezTo>
                  <a:lnTo>
                    <a:pt x="136613" y="39803"/>
                  </a:lnTo>
                  <a:cubicBezTo>
                    <a:pt x="136565" y="39803"/>
                    <a:pt x="136541" y="39815"/>
                    <a:pt x="136506" y="39850"/>
                  </a:cubicBezTo>
                  <a:lnTo>
                    <a:pt x="133410" y="42970"/>
                  </a:lnTo>
                  <a:lnTo>
                    <a:pt x="113050" y="42970"/>
                  </a:lnTo>
                  <a:lnTo>
                    <a:pt x="87928" y="17848"/>
                  </a:lnTo>
                  <a:lnTo>
                    <a:pt x="90345" y="17848"/>
                  </a:lnTo>
                  <a:cubicBezTo>
                    <a:pt x="90345" y="17859"/>
                    <a:pt x="90357" y="17895"/>
                    <a:pt x="90369" y="17907"/>
                  </a:cubicBezTo>
                  <a:lnTo>
                    <a:pt x="100549" y="28087"/>
                  </a:lnTo>
                  <a:cubicBezTo>
                    <a:pt x="100585" y="28123"/>
                    <a:pt x="100608" y="28135"/>
                    <a:pt x="100656" y="28135"/>
                  </a:cubicBezTo>
                  <a:lnTo>
                    <a:pt x="127088" y="28135"/>
                  </a:lnTo>
                  <a:cubicBezTo>
                    <a:pt x="126123" y="29051"/>
                    <a:pt x="125409" y="30230"/>
                    <a:pt x="125064" y="31552"/>
                  </a:cubicBezTo>
                  <a:lnTo>
                    <a:pt x="113717" y="31552"/>
                  </a:lnTo>
                  <a:cubicBezTo>
                    <a:pt x="113658" y="31313"/>
                    <a:pt x="113455" y="31159"/>
                    <a:pt x="113181" y="31159"/>
                  </a:cubicBezTo>
                  <a:cubicBezTo>
                    <a:pt x="112872" y="31159"/>
                    <a:pt x="112634" y="31397"/>
                    <a:pt x="112634" y="31706"/>
                  </a:cubicBezTo>
                  <a:cubicBezTo>
                    <a:pt x="112634" y="32016"/>
                    <a:pt x="112872" y="32254"/>
                    <a:pt x="113181" y="32254"/>
                  </a:cubicBezTo>
                  <a:cubicBezTo>
                    <a:pt x="113443" y="32254"/>
                    <a:pt x="113646" y="32087"/>
                    <a:pt x="113717" y="31849"/>
                  </a:cubicBezTo>
                  <a:lnTo>
                    <a:pt x="124992" y="31849"/>
                  </a:lnTo>
                  <a:cubicBezTo>
                    <a:pt x="124885" y="32326"/>
                    <a:pt x="124826" y="32802"/>
                    <a:pt x="124814" y="33314"/>
                  </a:cubicBezTo>
                  <a:lnTo>
                    <a:pt x="113705" y="33314"/>
                  </a:lnTo>
                  <a:cubicBezTo>
                    <a:pt x="113646" y="33076"/>
                    <a:pt x="113443" y="32909"/>
                    <a:pt x="113169" y="32909"/>
                  </a:cubicBezTo>
                  <a:cubicBezTo>
                    <a:pt x="112860" y="32909"/>
                    <a:pt x="112622" y="33147"/>
                    <a:pt x="112622" y="33457"/>
                  </a:cubicBezTo>
                  <a:cubicBezTo>
                    <a:pt x="112622" y="33778"/>
                    <a:pt x="112860" y="34016"/>
                    <a:pt x="113169" y="34016"/>
                  </a:cubicBezTo>
                  <a:cubicBezTo>
                    <a:pt x="113419" y="34016"/>
                    <a:pt x="113634" y="33850"/>
                    <a:pt x="113705" y="33611"/>
                  </a:cubicBezTo>
                  <a:lnTo>
                    <a:pt x="124814" y="33611"/>
                  </a:lnTo>
                  <a:cubicBezTo>
                    <a:pt x="124826" y="34111"/>
                    <a:pt x="124885" y="34588"/>
                    <a:pt x="124992" y="35064"/>
                  </a:cubicBezTo>
                  <a:lnTo>
                    <a:pt x="113717" y="35064"/>
                  </a:lnTo>
                  <a:cubicBezTo>
                    <a:pt x="113658" y="34826"/>
                    <a:pt x="113455" y="34671"/>
                    <a:pt x="113181" y="34671"/>
                  </a:cubicBezTo>
                  <a:cubicBezTo>
                    <a:pt x="112872" y="34671"/>
                    <a:pt x="112634" y="34909"/>
                    <a:pt x="112634" y="35219"/>
                  </a:cubicBezTo>
                  <a:cubicBezTo>
                    <a:pt x="112634" y="35528"/>
                    <a:pt x="112872" y="35766"/>
                    <a:pt x="113181" y="35766"/>
                  </a:cubicBezTo>
                  <a:cubicBezTo>
                    <a:pt x="113443" y="35766"/>
                    <a:pt x="113646" y="35600"/>
                    <a:pt x="113717" y="35362"/>
                  </a:cubicBezTo>
                  <a:lnTo>
                    <a:pt x="125064" y="35362"/>
                  </a:lnTo>
                  <a:cubicBezTo>
                    <a:pt x="125909" y="38517"/>
                    <a:pt x="128779" y="40838"/>
                    <a:pt x="132196" y="40838"/>
                  </a:cubicBezTo>
                  <a:cubicBezTo>
                    <a:pt x="136244" y="40838"/>
                    <a:pt x="139554" y="37540"/>
                    <a:pt x="139577" y="33457"/>
                  </a:cubicBezTo>
                  <a:cubicBezTo>
                    <a:pt x="139577" y="31361"/>
                    <a:pt x="138696" y="29468"/>
                    <a:pt x="137291" y="28135"/>
                  </a:cubicBezTo>
                  <a:lnTo>
                    <a:pt x="143364" y="28135"/>
                  </a:lnTo>
                  <a:cubicBezTo>
                    <a:pt x="143447" y="28135"/>
                    <a:pt x="143518" y="28075"/>
                    <a:pt x="143518" y="27980"/>
                  </a:cubicBezTo>
                  <a:cubicBezTo>
                    <a:pt x="143518" y="27896"/>
                    <a:pt x="143459" y="27837"/>
                    <a:pt x="143364" y="27837"/>
                  </a:cubicBezTo>
                  <a:lnTo>
                    <a:pt x="136970" y="27837"/>
                  </a:lnTo>
                  <a:cubicBezTo>
                    <a:pt x="135672" y="26730"/>
                    <a:pt x="134017" y="26075"/>
                    <a:pt x="132196" y="26075"/>
                  </a:cubicBezTo>
                  <a:cubicBezTo>
                    <a:pt x="130362" y="26075"/>
                    <a:pt x="128707" y="26730"/>
                    <a:pt x="127409" y="27837"/>
                  </a:cubicBezTo>
                  <a:lnTo>
                    <a:pt x="100715" y="27837"/>
                  </a:lnTo>
                  <a:lnTo>
                    <a:pt x="90726" y="17848"/>
                  </a:lnTo>
                  <a:lnTo>
                    <a:pt x="112705" y="17848"/>
                  </a:lnTo>
                  <a:lnTo>
                    <a:pt x="114539" y="19693"/>
                  </a:lnTo>
                  <a:lnTo>
                    <a:pt x="149281" y="19693"/>
                  </a:lnTo>
                  <a:lnTo>
                    <a:pt x="149281" y="17848"/>
                  </a:lnTo>
                  <a:lnTo>
                    <a:pt x="150877" y="17848"/>
                  </a:lnTo>
                  <a:cubicBezTo>
                    <a:pt x="150972" y="17848"/>
                    <a:pt x="151031" y="17788"/>
                    <a:pt x="151031" y="17705"/>
                  </a:cubicBezTo>
                  <a:cubicBezTo>
                    <a:pt x="151031" y="17609"/>
                    <a:pt x="150972" y="17550"/>
                    <a:pt x="150877" y="17550"/>
                  </a:cubicBezTo>
                  <a:lnTo>
                    <a:pt x="149281" y="17550"/>
                  </a:lnTo>
                  <a:lnTo>
                    <a:pt x="149281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9"/>
            <p:cNvSpPr/>
            <p:nvPr/>
          </p:nvSpPr>
          <p:spPr>
            <a:xfrm>
              <a:off x="421150" y="432547"/>
              <a:ext cx="2487321" cy="231166"/>
            </a:xfrm>
            <a:custGeom>
              <a:avLst/>
              <a:gdLst/>
              <a:ahLst/>
              <a:cxnLst/>
              <a:rect l="l" t="t" r="r" b="b"/>
              <a:pathLst>
                <a:path w="41006" h="3811" extrusionOk="0">
                  <a:moveTo>
                    <a:pt x="12288" y="1"/>
                  </a:moveTo>
                  <a:cubicBezTo>
                    <a:pt x="12252" y="1"/>
                    <a:pt x="12204" y="1"/>
                    <a:pt x="12169" y="37"/>
                  </a:cubicBezTo>
                  <a:lnTo>
                    <a:pt x="8716" y="3513"/>
                  </a:lnTo>
                  <a:lnTo>
                    <a:pt x="155" y="3513"/>
                  </a:lnTo>
                  <a:cubicBezTo>
                    <a:pt x="60" y="3513"/>
                    <a:pt x="0" y="3573"/>
                    <a:pt x="0" y="3668"/>
                  </a:cubicBezTo>
                  <a:cubicBezTo>
                    <a:pt x="0" y="3751"/>
                    <a:pt x="60" y="3811"/>
                    <a:pt x="155" y="3811"/>
                  </a:cubicBezTo>
                  <a:lnTo>
                    <a:pt x="8775" y="3811"/>
                  </a:lnTo>
                  <a:cubicBezTo>
                    <a:pt x="8799" y="3811"/>
                    <a:pt x="8835" y="3799"/>
                    <a:pt x="8847" y="3787"/>
                  </a:cubicBezTo>
                  <a:lnTo>
                    <a:pt x="12323" y="299"/>
                  </a:lnTo>
                  <a:lnTo>
                    <a:pt x="20515" y="299"/>
                  </a:lnTo>
                  <a:lnTo>
                    <a:pt x="21432" y="1227"/>
                  </a:lnTo>
                  <a:lnTo>
                    <a:pt x="21467" y="1251"/>
                  </a:lnTo>
                  <a:lnTo>
                    <a:pt x="21491" y="1251"/>
                  </a:lnTo>
                  <a:cubicBezTo>
                    <a:pt x="21515" y="1251"/>
                    <a:pt x="21527" y="1263"/>
                    <a:pt x="21551" y="1263"/>
                  </a:cubicBezTo>
                  <a:lnTo>
                    <a:pt x="40863" y="1263"/>
                  </a:lnTo>
                  <a:cubicBezTo>
                    <a:pt x="40946" y="1263"/>
                    <a:pt x="41005" y="1203"/>
                    <a:pt x="41005" y="1120"/>
                  </a:cubicBezTo>
                  <a:cubicBezTo>
                    <a:pt x="41005" y="1025"/>
                    <a:pt x="40946" y="965"/>
                    <a:pt x="40863" y="965"/>
                  </a:cubicBezTo>
                  <a:lnTo>
                    <a:pt x="21634" y="965"/>
                  </a:lnTo>
                  <a:lnTo>
                    <a:pt x="20705" y="49"/>
                  </a:lnTo>
                  <a:lnTo>
                    <a:pt x="20682" y="13"/>
                  </a:lnTo>
                  <a:lnTo>
                    <a:pt x="20646" y="13"/>
                  </a:lnTo>
                  <a:cubicBezTo>
                    <a:pt x="20634" y="13"/>
                    <a:pt x="20622" y="1"/>
                    <a:pt x="2058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9"/>
            <p:cNvSpPr/>
            <p:nvPr/>
          </p:nvSpPr>
          <p:spPr>
            <a:xfrm>
              <a:off x="-223090" y="3708461"/>
              <a:ext cx="7947224" cy="1396821"/>
            </a:xfrm>
            <a:custGeom>
              <a:avLst/>
              <a:gdLst/>
              <a:ahLst/>
              <a:cxnLst/>
              <a:rect l="l" t="t" r="r" b="b"/>
              <a:pathLst>
                <a:path w="131018" h="23028" extrusionOk="0">
                  <a:moveTo>
                    <a:pt x="25421" y="4977"/>
                  </a:moveTo>
                  <a:cubicBezTo>
                    <a:pt x="25742" y="4977"/>
                    <a:pt x="26004" y="5227"/>
                    <a:pt x="26004" y="5561"/>
                  </a:cubicBezTo>
                  <a:cubicBezTo>
                    <a:pt x="26004" y="5882"/>
                    <a:pt x="25742" y="6132"/>
                    <a:pt x="25421" y="6132"/>
                  </a:cubicBezTo>
                  <a:cubicBezTo>
                    <a:pt x="25087" y="6132"/>
                    <a:pt x="24837" y="5882"/>
                    <a:pt x="24837" y="5561"/>
                  </a:cubicBezTo>
                  <a:cubicBezTo>
                    <a:pt x="24837" y="5227"/>
                    <a:pt x="25111" y="4977"/>
                    <a:pt x="25421" y="4977"/>
                  </a:cubicBezTo>
                  <a:close/>
                  <a:moveTo>
                    <a:pt x="29076" y="227"/>
                  </a:moveTo>
                  <a:lnTo>
                    <a:pt x="40601" y="11835"/>
                  </a:lnTo>
                  <a:lnTo>
                    <a:pt x="71403" y="11835"/>
                  </a:lnTo>
                  <a:lnTo>
                    <a:pt x="74546" y="8680"/>
                  </a:lnTo>
                  <a:lnTo>
                    <a:pt x="82357" y="8680"/>
                  </a:lnTo>
                  <a:lnTo>
                    <a:pt x="87917" y="14264"/>
                  </a:lnTo>
                  <a:lnTo>
                    <a:pt x="86690" y="14264"/>
                  </a:lnTo>
                  <a:cubicBezTo>
                    <a:pt x="86595" y="14264"/>
                    <a:pt x="86536" y="14324"/>
                    <a:pt x="86536" y="14407"/>
                  </a:cubicBezTo>
                  <a:cubicBezTo>
                    <a:pt x="86536" y="14502"/>
                    <a:pt x="86595" y="14562"/>
                    <a:pt x="86690" y="14562"/>
                  </a:cubicBezTo>
                  <a:lnTo>
                    <a:pt x="88214" y="14562"/>
                  </a:lnTo>
                  <a:lnTo>
                    <a:pt x="96442" y="22813"/>
                  </a:lnTo>
                  <a:lnTo>
                    <a:pt x="1846" y="22813"/>
                  </a:lnTo>
                  <a:lnTo>
                    <a:pt x="1846" y="7335"/>
                  </a:lnTo>
                  <a:lnTo>
                    <a:pt x="5621" y="7335"/>
                  </a:lnTo>
                  <a:lnTo>
                    <a:pt x="7252" y="5656"/>
                  </a:lnTo>
                  <a:lnTo>
                    <a:pt x="24635" y="5656"/>
                  </a:lnTo>
                  <a:cubicBezTo>
                    <a:pt x="24671" y="6061"/>
                    <a:pt x="25016" y="6359"/>
                    <a:pt x="25421" y="6359"/>
                  </a:cubicBezTo>
                  <a:cubicBezTo>
                    <a:pt x="25861" y="6359"/>
                    <a:pt x="26219" y="6001"/>
                    <a:pt x="26219" y="5549"/>
                  </a:cubicBezTo>
                  <a:cubicBezTo>
                    <a:pt x="26219" y="5108"/>
                    <a:pt x="25861" y="4751"/>
                    <a:pt x="25421" y="4751"/>
                  </a:cubicBezTo>
                  <a:cubicBezTo>
                    <a:pt x="25016" y="4751"/>
                    <a:pt x="24695" y="5049"/>
                    <a:pt x="24635" y="5442"/>
                  </a:cubicBezTo>
                  <a:lnTo>
                    <a:pt x="7145" y="5442"/>
                  </a:lnTo>
                  <a:lnTo>
                    <a:pt x="5514" y="7120"/>
                  </a:lnTo>
                  <a:lnTo>
                    <a:pt x="1846" y="7120"/>
                  </a:lnTo>
                  <a:lnTo>
                    <a:pt x="1846" y="227"/>
                  </a:lnTo>
                  <a:close/>
                  <a:moveTo>
                    <a:pt x="1620" y="1"/>
                  </a:moveTo>
                  <a:lnTo>
                    <a:pt x="1620" y="7097"/>
                  </a:lnTo>
                  <a:lnTo>
                    <a:pt x="1" y="7097"/>
                  </a:lnTo>
                  <a:lnTo>
                    <a:pt x="1" y="7323"/>
                  </a:lnTo>
                  <a:lnTo>
                    <a:pt x="1620" y="7323"/>
                  </a:lnTo>
                  <a:lnTo>
                    <a:pt x="1620" y="23027"/>
                  </a:lnTo>
                  <a:lnTo>
                    <a:pt x="96977" y="23027"/>
                  </a:lnTo>
                  <a:lnTo>
                    <a:pt x="88524" y="14538"/>
                  </a:lnTo>
                  <a:lnTo>
                    <a:pt x="105264" y="14538"/>
                  </a:lnTo>
                  <a:lnTo>
                    <a:pt x="106193" y="15467"/>
                  </a:lnTo>
                  <a:lnTo>
                    <a:pt x="106217" y="15491"/>
                  </a:lnTo>
                  <a:lnTo>
                    <a:pt x="106252" y="15491"/>
                  </a:lnTo>
                  <a:cubicBezTo>
                    <a:pt x="106264" y="15491"/>
                    <a:pt x="106276" y="15514"/>
                    <a:pt x="106312" y="15514"/>
                  </a:cubicBezTo>
                  <a:lnTo>
                    <a:pt x="130863" y="15514"/>
                  </a:lnTo>
                  <a:cubicBezTo>
                    <a:pt x="130958" y="15514"/>
                    <a:pt x="131017" y="15455"/>
                    <a:pt x="131017" y="15360"/>
                  </a:cubicBezTo>
                  <a:cubicBezTo>
                    <a:pt x="131017" y="15276"/>
                    <a:pt x="130934" y="15217"/>
                    <a:pt x="130851" y="15217"/>
                  </a:cubicBezTo>
                  <a:lnTo>
                    <a:pt x="106348" y="15217"/>
                  </a:lnTo>
                  <a:lnTo>
                    <a:pt x="105431" y="14288"/>
                  </a:lnTo>
                  <a:lnTo>
                    <a:pt x="105395" y="14264"/>
                  </a:lnTo>
                  <a:lnTo>
                    <a:pt x="105371" y="14264"/>
                  </a:lnTo>
                  <a:cubicBezTo>
                    <a:pt x="105347" y="14264"/>
                    <a:pt x="105336" y="14240"/>
                    <a:pt x="105312" y="14240"/>
                  </a:cubicBezTo>
                  <a:lnTo>
                    <a:pt x="88226" y="14240"/>
                  </a:lnTo>
                  <a:lnTo>
                    <a:pt x="82476" y="8478"/>
                  </a:lnTo>
                  <a:lnTo>
                    <a:pt x="82452" y="8442"/>
                  </a:lnTo>
                  <a:lnTo>
                    <a:pt x="74439" y="8442"/>
                  </a:lnTo>
                  <a:lnTo>
                    <a:pt x="71296" y="11609"/>
                  </a:lnTo>
                  <a:lnTo>
                    <a:pt x="40685" y="11609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9"/>
            <p:cNvSpPr/>
            <p:nvPr/>
          </p:nvSpPr>
          <p:spPr>
            <a:xfrm>
              <a:off x="3142411" y="54167"/>
              <a:ext cx="4562172" cy="543127"/>
            </a:xfrm>
            <a:custGeom>
              <a:avLst/>
              <a:gdLst/>
              <a:ahLst/>
              <a:cxnLst/>
              <a:rect l="l" t="t" r="r" b="b"/>
              <a:pathLst>
                <a:path w="75212" h="8954" extrusionOk="0">
                  <a:moveTo>
                    <a:pt x="74998" y="214"/>
                  </a:moveTo>
                  <a:lnTo>
                    <a:pt x="74998" y="8727"/>
                  </a:lnTo>
                  <a:lnTo>
                    <a:pt x="66544" y="8727"/>
                  </a:lnTo>
                  <a:lnTo>
                    <a:pt x="63044" y="5179"/>
                  </a:lnTo>
                  <a:lnTo>
                    <a:pt x="54638" y="5179"/>
                  </a:lnTo>
                  <a:lnTo>
                    <a:pt x="53685" y="6156"/>
                  </a:lnTo>
                  <a:lnTo>
                    <a:pt x="6453" y="6156"/>
                  </a:lnTo>
                  <a:lnTo>
                    <a:pt x="536" y="214"/>
                  </a:lnTo>
                  <a:close/>
                  <a:moveTo>
                    <a:pt x="0" y="0"/>
                  </a:moveTo>
                  <a:lnTo>
                    <a:pt x="6322" y="6358"/>
                  </a:lnTo>
                  <a:lnTo>
                    <a:pt x="6358" y="6394"/>
                  </a:lnTo>
                  <a:lnTo>
                    <a:pt x="53769" y="6394"/>
                  </a:lnTo>
                  <a:lnTo>
                    <a:pt x="54721" y="5417"/>
                  </a:lnTo>
                  <a:lnTo>
                    <a:pt x="62937" y="5417"/>
                  </a:lnTo>
                  <a:lnTo>
                    <a:pt x="66437" y="8954"/>
                  </a:lnTo>
                  <a:lnTo>
                    <a:pt x="75212" y="8954"/>
                  </a:lnTo>
                  <a:lnTo>
                    <a:pt x="75212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9"/>
            <p:cNvSpPr/>
            <p:nvPr/>
          </p:nvSpPr>
          <p:spPr>
            <a:xfrm>
              <a:off x="273085" y="1101353"/>
              <a:ext cx="1449532" cy="330098"/>
            </a:xfrm>
            <a:custGeom>
              <a:avLst/>
              <a:gdLst/>
              <a:ahLst/>
              <a:cxnLst/>
              <a:rect l="l" t="t" r="r" b="b"/>
              <a:pathLst>
                <a:path w="23897" h="5442" extrusionOk="0">
                  <a:moveTo>
                    <a:pt x="23099" y="238"/>
                  </a:moveTo>
                  <a:cubicBezTo>
                    <a:pt x="23396" y="238"/>
                    <a:pt x="23658" y="500"/>
                    <a:pt x="23670" y="810"/>
                  </a:cubicBezTo>
                  <a:cubicBezTo>
                    <a:pt x="23670" y="1119"/>
                    <a:pt x="23420" y="1369"/>
                    <a:pt x="23099" y="1369"/>
                  </a:cubicBezTo>
                  <a:cubicBezTo>
                    <a:pt x="22789" y="1369"/>
                    <a:pt x="22539" y="1119"/>
                    <a:pt x="22539" y="810"/>
                  </a:cubicBezTo>
                  <a:cubicBezTo>
                    <a:pt x="22539" y="500"/>
                    <a:pt x="22789" y="238"/>
                    <a:pt x="23099" y="238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79"/>
                  </a:cubicBezTo>
                  <a:lnTo>
                    <a:pt x="18777" y="679"/>
                  </a:lnTo>
                  <a:cubicBezTo>
                    <a:pt x="18741" y="679"/>
                    <a:pt x="18717" y="691"/>
                    <a:pt x="18693" y="703"/>
                  </a:cubicBezTo>
                  <a:lnTo>
                    <a:pt x="14252" y="5191"/>
                  </a:lnTo>
                  <a:lnTo>
                    <a:pt x="120" y="5191"/>
                  </a:lnTo>
                  <a:cubicBezTo>
                    <a:pt x="48" y="5191"/>
                    <a:pt x="1" y="5239"/>
                    <a:pt x="1" y="5310"/>
                  </a:cubicBezTo>
                  <a:cubicBezTo>
                    <a:pt x="1" y="5394"/>
                    <a:pt x="60" y="5441"/>
                    <a:pt x="120" y="5441"/>
                  </a:cubicBezTo>
                  <a:lnTo>
                    <a:pt x="14312" y="5441"/>
                  </a:lnTo>
                  <a:cubicBezTo>
                    <a:pt x="14336" y="5441"/>
                    <a:pt x="14348" y="5417"/>
                    <a:pt x="14383" y="5406"/>
                  </a:cubicBezTo>
                  <a:lnTo>
                    <a:pt x="18812" y="917"/>
                  </a:lnTo>
                  <a:lnTo>
                    <a:pt x="22325" y="917"/>
                  </a:lnTo>
                  <a:cubicBezTo>
                    <a:pt x="22384" y="1286"/>
                    <a:pt x="22718" y="1584"/>
                    <a:pt x="23099" y="1584"/>
                  </a:cubicBezTo>
                  <a:cubicBezTo>
                    <a:pt x="23539" y="1584"/>
                    <a:pt x="23873" y="1238"/>
                    <a:pt x="23896" y="798"/>
                  </a:cubicBezTo>
                  <a:cubicBezTo>
                    <a:pt x="23896" y="357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9"/>
            <p:cNvSpPr/>
            <p:nvPr/>
          </p:nvSpPr>
          <p:spPr>
            <a:xfrm>
              <a:off x="273085" y="944615"/>
              <a:ext cx="1449532" cy="329370"/>
            </a:xfrm>
            <a:custGeom>
              <a:avLst/>
              <a:gdLst/>
              <a:ahLst/>
              <a:cxnLst/>
              <a:rect l="l" t="t" r="r" b="b"/>
              <a:pathLst>
                <a:path w="23897" h="5430" extrusionOk="0">
                  <a:moveTo>
                    <a:pt x="23099" y="227"/>
                  </a:moveTo>
                  <a:cubicBezTo>
                    <a:pt x="23396" y="227"/>
                    <a:pt x="23670" y="477"/>
                    <a:pt x="23670" y="786"/>
                  </a:cubicBezTo>
                  <a:cubicBezTo>
                    <a:pt x="23670" y="1096"/>
                    <a:pt x="23420" y="1358"/>
                    <a:pt x="23099" y="1358"/>
                  </a:cubicBezTo>
                  <a:cubicBezTo>
                    <a:pt x="22789" y="1358"/>
                    <a:pt x="22539" y="1096"/>
                    <a:pt x="22539" y="786"/>
                  </a:cubicBezTo>
                  <a:cubicBezTo>
                    <a:pt x="22539" y="477"/>
                    <a:pt x="22789" y="227"/>
                    <a:pt x="23099" y="227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67"/>
                  </a:cubicBezTo>
                  <a:lnTo>
                    <a:pt x="18777" y="667"/>
                  </a:lnTo>
                  <a:cubicBezTo>
                    <a:pt x="18741" y="667"/>
                    <a:pt x="18717" y="679"/>
                    <a:pt x="18693" y="703"/>
                  </a:cubicBezTo>
                  <a:lnTo>
                    <a:pt x="14252" y="5192"/>
                  </a:lnTo>
                  <a:lnTo>
                    <a:pt x="120" y="5192"/>
                  </a:lnTo>
                  <a:cubicBezTo>
                    <a:pt x="48" y="5192"/>
                    <a:pt x="1" y="5239"/>
                    <a:pt x="1" y="5311"/>
                  </a:cubicBezTo>
                  <a:cubicBezTo>
                    <a:pt x="1" y="5382"/>
                    <a:pt x="60" y="5430"/>
                    <a:pt x="120" y="5430"/>
                  </a:cubicBezTo>
                  <a:lnTo>
                    <a:pt x="14312" y="5430"/>
                  </a:lnTo>
                  <a:cubicBezTo>
                    <a:pt x="14336" y="5430"/>
                    <a:pt x="14348" y="5418"/>
                    <a:pt x="14371" y="5406"/>
                  </a:cubicBezTo>
                  <a:lnTo>
                    <a:pt x="18812" y="905"/>
                  </a:lnTo>
                  <a:lnTo>
                    <a:pt x="22325" y="905"/>
                  </a:lnTo>
                  <a:cubicBezTo>
                    <a:pt x="22384" y="1274"/>
                    <a:pt x="22718" y="1572"/>
                    <a:pt x="23099" y="1572"/>
                  </a:cubicBezTo>
                  <a:cubicBezTo>
                    <a:pt x="23539" y="1572"/>
                    <a:pt x="23896" y="1215"/>
                    <a:pt x="23896" y="786"/>
                  </a:cubicBezTo>
                  <a:cubicBezTo>
                    <a:pt x="23896" y="358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9"/>
            <p:cNvSpPr/>
            <p:nvPr/>
          </p:nvSpPr>
          <p:spPr>
            <a:xfrm>
              <a:off x="5941617" y="4266750"/>
              <a:ext cx="1653948" cy="268713"/>
            </a:xfrm>
            <a:custGeom>
              <a:avLst/>
              <a:gdLst/>
              <a:ahLst/>
              <a:cxnLst/>
              <a:rect l="l" t="t" r="r" b="b"/>
              <a:pathLst>
                <a:path w="27267" h="4430" extrusionOk="0">
                  <a:moveTo>
                    <a:pt x="656" y="202"/>
                  </a:moveTo>
                  <a:cubicBezTo>
                    <a:pt x="894" y="202"/>
                    <a:pt x="1084" y="405"/>
                    <a:pt x="1084" y="643"/>
                  </a:cubicBezTo>
                  <a:cubicBezTo>
                    <a:pt x="1084" y="881"/>
                    <a:pt x="894" y="1072"/>
                    <a:pt x="656" y="1072"/>
                  </a:cubicBezTo>
                  <a:cubicBezTo>
                    <a:pt x="417" y="1072"/>
                    <a:pt x="227" y="881"/>
                    <a:pt x="227" y="643"/>
                  </a:cubicBezTo>
                  <a:cubicBezTo>
                    <a:pt x="227" y="405"/>
                    <a:pt x="417" y="202"/>
                    <a:pt x="656" y="202"/>
                  </a:cubicBezTo>
                  <a:close/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2"/>
                  </a:cubicBezTo>
                  <a:lnTo>
                    <a:pt x="7930" y="762"/>
                  </a:lnTo>
                  <a:lnTo>
                    <a:pt x="11550" y="4405"/>
                  </a:lnTo>
                  <a:cubicBezTo>
                    <a:pt x="11562" y="4417"/>
                    <a:pt x="11597" y="4429"/>
                    <a:pt x="11621" y="4429"/>
                  </a:cubicBezTo>
                  <a:lnTo>
                    <a:pt x="27147" y="4429"/>
                  </a:lnTo>
                  <a:cubicBezTo>
                    <a:pt x="27207" y="4429"/>
                    <a:pt x="27266" y="4393"/>
                    <a:pt x="27266" y="4310"/>
                  </a:cubicBezTo>
                  <a:cubicBezTo>
                    <a:pt x="27266" y="4239"/>
                    <a:pt x="27207" y="4191"/>
                    <a:pt x="27147" y="4191"/>
                  </a:cubicBezTo>
                  <a:lnTo>
                    <a:pt x="11669" y="4191"/>
                  </a:lnTo>
                  <a:lnTo>
                    <a:pt x="8049" y="548"/>
                  </a:lnTo>
                  <a:cubicBezTo>
                    <a:pt x="8037" y="536"/>
                    <a:pt x="8014" y="512"/>
                    <a:pt x="7978" y="512"/>
                  </a:cubicBezTo>
                  <a:lnTo>
                    <a:pt x="1299" y="512"/>
                  </a:lnTo>
                  <a:cubicBezTo>
                    <a:pt x="1239" y="214"/>
                    <a:pt x="965" y="0"/>
                    <a:pt x="65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9"/>
            <p:cNvSpPr/>
            <p:nvPr/>
          </p:nvSpPr>
          <p:spPr>
            <a:xfrm>
              <a:off x="5941617" y="4138156"/>
              <a:ext cx="1653948" cy="269441"/>
            </a:xfrm>
            <a:custGeom>
              <a:avLst/>
              <a:gdLst/>
              <a:ahLst/>
              <a:cxnLst/>
              <a:rect l="l" t="t" r="r" b="b"/>
              <a:pathLst>
                <a:path w="27267" h="4442" extrusionOk="0">
                  <a:moveTo>
                    <a:pt x="656" y="215"/>
                  </a:moveTo>
                  <a:cubicBezTo>
                    <a:pt x="894" y="215"/>
                    <a:pt x="1084" y="406"/>
                    <a:pt x="1084" y="644"/>
                  </a:cubicBezTo>
                  <a:cubicBezTo>
                    <a:pt x="1084" y="882"/>
                    <a:pt x="894" y="1072"/>
                    <a:pt x="656" y="1072"/>
                  </a:cubicBezTo>
                  <a:cubicBezTo>
                    <a:pt x="417" y="1072"/>
                    <a:pt x="227" y="882"/>
                    <a:pt x="227" y="644"/>
                  </a:cubicBezTo>
                  <a:cubicBezTo>
                    <a:pt x="227" y="406"/>
                    <a:pt x="417" y="215"/>
                    <a:pt x="656" y="215"/>
                  </a:cubicBezTo>
                  <a:close/>
                  <a:moveTo>
                    <a:pt x="656" y="1"/>
                  </a:moveTo>
                  <a:cubicBezTo>
                    <a:pt x="298" y="1"/>
                    <a:pt x="1" y="298"/>
                    <a:pt x="1" y="656"/>
                  </a:cubicBezTo>
                  <a:cubicBezTo>
                    <a:pt x="1" y="1013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3"/>
                  </a:cubicBezTo>
                  <a:lnTo>
                    <a:pt x="7930" y="763"/>
                  </a:lnTo>
                  <a:lnTo>
                    <a:pt x="11550" y="4406"/>
                  </a:lnTo>
                  <a:cubicBezTo>
                    <a:pt x="11562" y="4430"/>
                    <a:pt x="11597" y="4442"/>
                    <a:pt x="11621" y="4442"/>
                  </a:cubicBezTo>
                  <a:lnTo>
                    <a:pt x="27147" y="4442"/>
                  </a:lnTo>
                  <a:cubicBezTo>
                    <a:pt x="27207" y="4442"/>
                    <a:pt x="27266" y="4394"/>
                    <a:pt x="27266" y="4323"/>
                  </a:cubicBezTo>
                  <a:cubicBezTo>
                    <a:pt x="27266" y="4251"/>
                    <a:pt x="27207" y="4204"/>
                    <a:pt x="27147" y="4204"/>
                  </a:cubicBezTo>
                  <a:lnTo>
                    <a:pt x="11669" y="4204"/>
                  </a:lnTo>
                  <a:lnTo>
                    <a:pt x="8049" y="560"/>
                  </a:lnTo>
                  <a:cubicBezTo>
                    <a:pt x="8037" y="537"/>
                    <a:pt x="8014" y="525"/>
                    <a:pt x="7978" y="525"/>
                  </a:cubicBezTo>
                  <a:lnTo>
                    <a:pt x="1299" y="525"/>
                  </a:lnTo>
                  <a:cubicBezTo>
                    <a:pt x="1239" y="227"/>
                    <a:pt x="965" y="1"/>
                    <a:pt x="65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9"/>
            <p:cNvSpPr/>
            <p:nvPr/>
          </p:nvSpPr>
          <p:spPr>
            <a:xfrm>
              <a:off x="489025" y="2649750"/>
              <a:ext cx="630535" cy="63569"/>
            </a:xfrm>
            <a:custGeom>
              <a:avLst/>
              <a:gdLst/>
              <a:ahLst/>
              <a:cxnLst/>
              <a:rect l="l" t="t" r="r" b="b"/>
              <a:pathLst>
                <a:path w="10395" h="1048" extrusionOk="0">
                  <a:moveTo>
                    <a:pt x="9871" y="226"/>
                  </a:moveTo>
                  <a:cubicBezTo>
                    <a:pt x="10014" y="226"/>
                    <a:pt x="10168" y="357"/>
                    <a:pt x="10168" y="524"/>
                  </a:cubicBezTo>
                  <a:cubicBezTo>
                    <a:pt x="10168" y="691"/>
                    <a:pt x="10038" y="822"/>
                    <a:pt x="9871" y="822"/>
                  </a:cubicBezTo>
                  <a:cubicBezTo>
                    <a:pt x="9716" y="822"/>
                    <a:pt x="9585" y="703"/>
                    <a:pt x="9573" y="548"/>
                  </a:cubicBezTo>
                  <a:cubicBezTo>
                    <a:pt x="9573" y="536"/>
                    <a:pt x="9585" y="524"/>
                    <a:pt x="9585" y="512"/>
                  </a:cubicBezTo>
                  <a:cubicBezTo>
                    <a:pt x="9585" y="488"/>
                    <a:pt x="9585" y="476"/>
                    <a:pt x="9573" y="464"/>
                  </a:cubicBezTo>
                  <a:cubicBezTo>
                    <a:pt x="9597" y="333"/>
                    <a:pt x="9716" y="226"/>
                    <a:pt x="9871" y="226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67"/>
                    <a:pt x="9359" y="393"/>
                  </a:cubicBezTo>
                  <a:lnTo>
                    <a:pt x="120" y="393"/>
                  </a:lnTo>
                  <a:cubicBezTo>
                    <a:pt x="48" y="393"/>
                    <a:pt x="1" y="429"/>
                    <a:pt x="1" y="512"/>
                  </a:cubicBezTo>
                  <a:cubicBezTo>
                    <a:pt x="1" y="583"/>
                    <a:pt x="60" y="631"/>
                    <a:pt x="120" y="631"/>
                  </a:cubicBezTo>
                  <a:lnTo>
                    <a:pt x="9359" y="631"/>
                  </a:lnTo>
                  <a:cubicBezTo>
                    <a:pt x="9406" y="869"/>
                    <a:pt x="9633" y="1048"/>
                    <a:pt x="9871" y="1048"/>
                  </a:cubicBezTo>
                  <a:cubicBezTo>
                    <a:pt x="10157" y="1048"/>
                    <a:pt x="10395" y="822"/>
                    <a:pt x="10395" y="524"/>
                  </a:cubicBezTo>
                  <a:cubicBezTo>
                    <a:pt x="10395" y="226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9"/>
            <p:cNvSpPr/>
            <p:nvPr/>
          </p:nvSpPr>
          <p:spPr>
            <a:xfrm>
              <a:off x="489025" y="2755172"/>
              <a:ext cx="630535" cy="63630"/>
            </a:xfrm>
            <a:custGeom>
              <a:avLst/>
              <a:gdLst/>
              <a:ahLst/>
              <a:cxnLst/>
              <a:rect l="l" t="t" r="r" b="b"/>
              <a:pathLst>
                <a:path w="10395" h="1049" extrusionOk="0">
                  <a:moveTo>
                    <a:pt x="9871" y="238"/>
                  </a:moveTo>
                  <a:cubicBezTo>
                    <a:pt x="10014" y="238"/>
                    <a:pt x="10157" y="381"/>
                    <a:pt x="10168" y="536"/>
                  </a:cubicBezTo>
                  <a:cubicBezTo>
                    <a:pt x="10168" y="703"/>
                    <a:pt x="10038" y="834"/>
                    <a:pt x="9871" y="834"/>
                  </a:cubicBezTo>
                  <a:cubicBezTo>
                    <a:pt x="9716" y="834"/>
                    <a:pt x="9585" y="715"/>
                    <a:pt x="9573" y="572"/>
                  </a:cubicBezTo>
                  <a:cubicBezTo>
                    <a:pt x="9573" y="560"/>
                    <a:pt x="9585" y="536"/>
                    <a:pt x="9585" y="524"/>
                  </a:cubicBezTo>
                  <a:cubicBezTo>
                    <a:pt x="9585" y="512"/>
                    <a:pt x="9585" y="500"/>
                    <a:pt x="9573" y="477"/>
                  </a:cubicBezTo>
                  <a:cubicBezTo>
                    <a:pt x="9597" y="346"/>
                    <a:pt x="9716" y="238"/>
                    <a:pt x="9871" y="238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79"/>
                    <a:pt x="9359" y="405"/>
                  </a:cubicBezTo>
                  <a:lnTo>
                    <a:pt x="120" y="405"/>
                  </a:lnTo>
                  <a:cubicBezTo>
                    <a:pt x="48" y="405"/>
                    <a:pt x="1" y="453"/>
                    <a:pt x="1" y="524"/>
                  </a:cubicBezTo>
                  <a:cubicBezTo>
                    <a:pt x="1" y="596"/>
                    <a:pt x="60" y="643"/>
                    <a:pt x="120" y="643"/>
                  </a:cubicBezTo>
                  <a:lnTo>
                    <a:pt x="9359" y="643"/>
                  </a:lnTo>
                  <a:cubicBezTo>
                    <a:pt x="9418" y="881"/>
                    <a:pt x="9633" y="1048"/>
                    <a:pt x="9871" y="1048"/>
                  </a:cubicBezTo>
                  <a:cubicBezTo>
                    <a:pt x="10157" y="1048"/>
                    <a:pt x="10371" y="822"/>
                    <a:pt x="10395" y="524"/>
                  </a:cubicBezTo>
                  <a:cubicBezTo>
                    <a:pt x="10395" y="227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9"/>
            <p:cNvSpPr/>
            <p:nvPr/>
          </p:nvSpPr>
          <p:spPr>
            <a:xfrm>
              <a:off x="101911" y="2987732"/>
              <a:ext cx="1531845" cy="133628"/>
            </a:xfrm>
            <a:custGeom>
              <a:avLst/>
              <a:gdLst/>
              <a:ahLst/>
              <a:cxnLst/>
              <a:rect l="l" t="t" r="r" b="b"/>
              <a:pathLst>
                <a:path w="25254" h="2203" extrusionOk="0">
                  <a:moveTo>
                    <a:pt x="24147" y="214"/>
                  </a:moveTo>
                  <a:cubicBezTo>
                    <a:pt x="24647" y="214"/>
                    <a:pt x="25028" y="619"/>
                    <a:pt x="25028" y="1096"/>
                  </a:cubicBezTo>
                  <a:cubicBezTo>
                    <a:pt x="25028" y="1572"/>
                    <a:pt x="24623" y="1977"/>
                    <a:pt x="24147" y="1977"/>
                  </a:cubicBezTo>
                  <a:cubicBezTo>
                    <a:pt x="23682" y="1977"/>
                    <a:pt x="23278" y="1572"/>
                    <a:pt x="23278" y="1096"/>
                  </a:cubicBezTo>
                  <a:cubicBezTo>
                    <a:pt x="23278" y="619"/>
                    <a:pt x="23659" y="214"/>
                    <a:pt x="24147" y="214"/>
                  </a:cubicBezTo>
                  <a:close/>
                  <a:moveTo>
                    <a:pt x="24147" y="0"/>
                  </a:moveTo>
                  <a:cubicBezTo>
                    <a:pt x="23587" y="0"/>
                    <a:pt x="23111" y="429"/>
                    <a:pt x="23051" y="976"/>
                  </a:cubicBezTo>
                  <a:lnTo>
                    <a:pt x="120" y="976"/>
                  </a:lnTo>
                  <a:cubicBezTo>
                    <a:pt x="48" y="976"/>
                    <a:pt x="1" y="1024"/>
                    <a:pt x="1" y="1096"/>
                  </a:cubicBezTo>
                  <a:cubicBezTo>
                    <a:pt x="1" y="1167"/>
                    <a:pt x="60" y="1215"/>
                    <a:pt x="120" y="1215"/>
                  </a:cubicBezTo>
                  <a:lnTo>
                    <a:pt x="23051" y="1215"/>
                  </a:lnTo>
                  <a:cubicBezTo>
                    <a:pt x="23111" y="1762"/>
                    <a:pt x="23575" y="2203"/>
                    <a:pt x="24147" y="2203"/>
                  </a:cubicBezTo>
                  <a:cubicBezTo>
                    <a:pt x="24766" y="2203"/>
                    <a:pt x="25254" y="1703"/>
                    <a:pt x="25254" y="1096"/>
                  </a:cubicBezTo>
                  <a:cubicBezTo>
                    <a:pt x="25254" y="488"/>
                    <a:pt x="24766" y="0"/>
                    <a:pt x="241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9"/>
            <p:cNvSpPr/>
            <p:nvPr/>
          </p:nvSpPr>
          <p:spPr>
            <a:xfrm>
              <a:off x="1015529" y="1693549"/>
              <a:ext cx="126410" cy="12641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143"/>
                  </a:moveTo>
                  <a:cubicBezTo>
                    <a:pt x="1536" y="143"/>
                    <a:pt x="1929" y="536"/>
                    <a:pt x="1929" y="1036"/>
                  </a:cubicBezTo>
                  <a:cubicBezTo>
                    <a:pt x="1929" y="1524"/>
                    <a:pt x="1536" y="1929"/>
                    <a:pt x="1036" y="1929"/>
                  </a:cubicBezTo>
                  <a:cubicBezTo>
                    <a:pt x="548" y="1929"/>
                    <a:pt x="143" y="1524"/>
                    <a:pt x="143" y="1036"/>
                  </a:cubicBezTo>
                  <a:cubicBezTo>
                    <a:pt x="143" y="536"/>
                    <a:pt x="548" y="143"/>
                    <a:pt x="1036" y="143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08"/>
                    <a:pt x="465" y="2084"/>
                    <a:pt x="1036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3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9"/>
            <p:cNvSpPr/>
            <p:nvPr/>
          </p:nvSpPr>
          <p:spPr>
            <a:xfrm>
              <a:off x="1062478" y="1739770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9"/>
            <p:cNvSpPr/>
            <p:nvPr/>
          </p:nvSpPr>
          <p:spPr>
            <a:xfrm>
              <a:off x="789460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6" y="143"/>
                    <a:pt x="1941" y="536"/>
                    <a:pt x="1941" y="1036"/>
                  </a:cubicBezTo>
                  <a:cubicBezTo>
                    <a:pt x="1941" y="1524"/>
                    <a:pt x="1536" y="1929"/>
                    <a:pt x="1048" y="1929"/>
                  </a:cubicBezTo>
                  <a:cubicBezTo>
                    <a:pt x="560" y="1929"/>
                    <a:pt x="155" y="1524"/>
                    <a:pt x="155" y="1036"/>
                  </a:cubicBezTo>
                  <a:cubicBezTo>
                    <a:pt x="155" y="536"/>
                    <a:pt x="560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32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9"/>
            <p:cNvSpPr/>
            <p:nvPr/>
          </p:nvSpPr>
          <p:spPr>
            <a:xfrm>
              <a:off x="836408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4" y="0"/>
                  </a:moveTo>
                  <a:cubicBezTo>
                    <a:pt x="120" y="0"/>
                    <a:pt x="0" y="119"/>
                    <a:pt x="0" y="274"/>
                  </a:cubicBezTo>
                  <a:cubicBezTo>
                    <a:pt x="0" y="417"/>
                    <a:pt x="120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9"/>
            <p:cNvSpPr/>
            <p:nvPr/>
          </p:nvSpPr>
          <p:spPr>
            <a:xfrm>
              <a:off x="564846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7" y="143"/>
                    <a:pt x="1941" y="536"/>
                    <a:pt x="1941" y="1036"/>
                  </a:cubicBezTo>
                  <a:cubicBezTo>
                    <a:pt x="1941" y="1524"/>
                    <a:pt x="1537" y="1929"/>
                    <a:pt x="1048" y="1929"/>
                  </a:cubicBezTo>
                  <a:cubicBezTo>
                    <a:pt x="548" y="1929"/>
                    <a:pt x="155" y="1524"/>
                    <a:pt x="155" y="1036"/>
                  </a:cubicBezTo>
                  <a:cubicBezTo>
                    <a:pt x="155" y="536"/>
                    <a:pt x="548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9"/>
            <p:cNvSpPr/>
            <p:nvPr/>
          </p:nvSpPr>
          <p:spPr>
            <a:xfrm>
              <a:off x="611795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9"/>
            <p:cNvSpPr/>
            <p:nvPr/>
          </p:nvSpPr>
          <p:spPr>
            <a:xfrm>
              <a:off x="4853306" y="826879"/>
              <a:ext cx="162501" cy="162562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1334" y="298"/>
                  </a:moveTo>
                  <a:cubicBezTo>
                    <a:pt x="1917" y="298"/>
                    <a:pt x="2381" y="763"/>
                    <a:pt x="2381" y="1346"/>
                  </a:cubicBezTo>
                  <a:cubicBezTo>
                    <a:pt x="2381" y="1906"/>
                    <a:pt x="1893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46"/>
                  </a:cubicBezTo>
                  <a:cubicBezTo>
                    <a:pt x="0" y="2084"/>
                    <a:pt x="595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9"/>
            <p:cNvSpPr/>
            <p:nvPr/>
          </p:nvSpPr>
          <p:spPr>
            <a:xfrm>
              <a:off x="4911780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9"/>
            <p:cNvSpPr/>
            <p:nvPr/>
          </p:nvSpPr>
          <p:spPr>
            <a:xfrm>
              <a:off x="4578833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894" y="298"/>
                    <a:pt x="2382" y="775"/>
                    <a:pt x="2382" y="1346"/>
                  </a:cubicBezTo>
                  <a:cubicBezTo>
                    <a:pt x="2382" y="1906"/>
                    <a:pt x="1894" y="2382"/>
                    <a:pt x="1334" y="2382"/>
                  </a:cubicBezTo>
                  <a:cubicBezTo>
                    <a:pt x="775" y="2382"/>
                    <a:pt x="298" y="1906"/>
                    <a:pt x="298" y="1346"/>
                  </a:cubicBezTo>
                  <a:cubicBezTo>
                    <a:pt x="298" y="775"/>
                    <a:pt x="775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4"/>
                    <a:pt x="596" y="2680"/>
                    <a:pt x="1334" y="2680"/>
                  </a:cubicBezTo>
                  <a:cubicBezTo>
                    <a:pt x="2084" y="2680"/>
                    <a:pt x="2680" y="2084"/>
                    <a:pt x="2680" y="1346"/>
                  </a:cubicBezTo>
                  <a:cubicBezTo>
                    <a:pt x="2680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9"/>
            <p:cNvSpPr/>
            <p:nvPr/>
          </p:nvSpPr>
          <p:spPr>
            <a:xfrm>
              <a:off x="4636639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9"/>
            <p:cNvSpPr/>
            <p:nvPr/>
          </p:nvSpPr>
          <p:spPr>
            <a:xfrm>
              <a:off x="4304420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905" y="298"/>
                    <a:pt x="2382" y="775"/>
                    <a:pt x="2382" y="1346"/>
                  </a:cubicBezTo>
                  <a:cubicBezTo>
                    <a:pt x="2382" y="1906"/>
                    <a:pt x="1905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0" y="596"/>
                    <a:pt x="0" y="1346"/>
                  </a:cubicBezTo>
                  <a:cubicBezTo>
                    <a:pt x="0" y="2084"/>
                    <a:pt x="596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9"/>
            <p:cNvSpPr/>
            <p:nvPr/>
          </p:nvSpPr>
          <p:spPr>
            <a:xfrm>
              <a:off x="4362165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9"/>
            <p:cNvSpPr/>
            <p:nvPr/>
          </p:nvSpPr>
          <p:spPr>
            <a:xfrm>
              <a:off x="5633964" y="4198814"/>
              <a:ext cx="127927" cy="128655"/>
            </a:xfrm>
            <a:custGeom>
              <a:avLst/>
              <a:gdLst/>
              <a:ahLst/>
              <a:cxnLst/>
              <a:rect l="l" t="t" r="r" b="b"/>
              <a:pathLst>
                <a:path w="2109" h="2121" extrusionOk="0">
                  <a:moveTo>
                    <a:pt x="1060" y="299"/>
                  </a:moveTo>
                  <a:cubicBezTo>
                    <a:pt x="1477" y="299"/>
                    <a:pt x="1810" y="644"/>
                    <a:pt x="1810" y="1061"/>
                  </a:cubicBezTo>
                  <a:cubicBezTo>
                    <a:pt x="1810" y="1477"/>
                    <a:pt x="1477" y="1823"/>
                    <a:pt x="1060" y="1823"/>
                  </a:cubicBezTo>
                  <a:cubicBezTo>
                    <a:pt x="644" y="1823"/>
                    <a:pt x="298" y="1477"/>
                    <a:pt x="298" y="1061"/>
                  </a:cubicBezTo>
                  <a:cubicBezTo>
                    <a:pt x="298" y="644"/>
                    <a:pt x="644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9" y="1"/>
                    <a:pt x="1" y="489"/>
                    <a:pt x="1" y="1061"/>
                  </a:cubicBezTo>
                  <a:cubicBezTo>
                    <a:pt x="1" y="1620"/>
                    <a:pt x="489" y="2120"/>
                    <a:pt x="1060" y="2120"/>
                  </a:cubicBezTo>
                  <a:cubicBezTo>
                    <a:pt x="1632" y="2120"/>
                    <a:pt x="2108" y="1632"/>
                    <a:pt x="2108" y="1061"/>
                  </a:cubicBezTo>
                  <a:cubicBezTo>
                    <a:pt x="2108" y="489"/>
                    <a:pt x="1620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9"/>
            <p:cNvSpPr/>
            <p:nvPr/>
          </p:nvSpPr>
          <p:spPr>
            <a:xfrm>
              <a:off x="5678729" y="4244307"/>
              <a:ext cx="38336" cy="37668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4" y="1"/>
                    <a:pt x="1" y="132"/>
                    <a:pt x="1" y="311"/>
                  </a:cubicBezTo>
                  <a:cubicBezTo>
                    <a:pt x="1" y="477"/>
                    <a:pt x="144" y="620"/>
                    <a:pt x="322" y="620"/>
                  </a:cubicBezTo>
                  <a:cubicBezTo>
                    <a:pt x="489" y="620"/>
                    <a:pt x="632" y="477"/>
                    <a:pt x="632" y="311"/>
                  </a:cubicBezTo>
                  <a:cubicBezTo>
                    <a:pt x="632" y="132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9"/>
            <p:cNvSpPr/>
            <p:nvPr/>
          </p:nvSpPr>
          <p:spPr>
            <a:xfrm>
              <a:off x="5423120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6" y="299"/>
                    <a:pt x="1822" y="644"/>
                    <a:pt x="1822" y="1061"/>
                  </a:cubicBezTo>
                  <a:cubicBezTo>
                    <a:pt x="1822" y="1477"/>
                    <a:pt x="1476" y="1823"/>
                    <a:pt x="1060" y="1823"/>
                  </a:cubicBezTo>
                  <a:cubicBezTo>
                    <a:pt x="643" y="1823"/>
                    <a:pt x="310" y="1477"/>
                    <a:pt x="310" y="1061"/>
                  </a:cubicBezTo>
                  <a:cubicBezTo>
                    <a:pt x="310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500" y="1"/>
                    <a:pt x="0" y="489"/>
                    <a:pt x="0" y="1061"/>
                  </a:cubicBezTo>
                  <a:cubicBezTo>
                    <a:pt x="0" y="1620"/>
                    <a:pt x="500" y="2120"/>
                    <a:pt x="1060" y="2120"/>
                  </a:cubicBezTo>
                  <a:cubicBezTo>
                    <a:pt x="1643" y="2120"/>
                    <a:pt x="2119" y="1632"/>
                    <a:pt x="2119" y="1061"/>
                  </a:cubicBezTo>
                  <a:cubicBezTo>
                    <a:pt x="2119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9"/>
            <p:cNvSpPr/>
            <p:nvPr/>
          </p:nvSpPr>
          <p:spPr>
            <a:xfrm>
              <a:off x="5468612" y="4243639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0"/>
                  </a:moveTo>
                  <a:cubicBezTo>
                    <a:pt x="131" y="0"/>
                    <a:pt x="0" y="143"/>
                    <a:pt x="0" y="322"/>
                  </a:cubicBezTo>
                  <a:cubicBezTo>
                    <a:pt x="0" y="500"/>
                    <a:pt x="131" y="631"/>
                    <a:pt x="310" y="631"/>
                  </a:cubicBezTo>
                  <a:cubicBezTo>
                    <a:pt x="488" y="631"/>
                    <a:pt x="631" y="500"/>
                    <a:pt x="631" y="322"/>
                  </a:cubicBezTo>
                  <a:cubicBezTo>
                    <a:pt x="631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9"/>
            <p:cNvSpPr/>
            <p:nvPr/>
          </p:nvSpPr>
          <p:spPr>
            <a:xfrm>
              <a:off x="5212943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7" y="299"/>
                    <a:pt x="1822" y="644"/>
                    <a:pt x="1822" y="1061"/>
                  </a:cubicBezTo>
                  <a:cubicBezTo>
                    <a:pt x="1822" y="1477"/>
                    <a:pt x="1477" y="1823"/>
                    <a:pt x="1060" y="1823"/>
                  </a:cubicBezTo>
                  <a:cubicBezTo>
                    <a:pt x="643" y="1823"/>
                    <a:pt x="298" y="1477"/>
                    <a:pt x="298" y="1061"/>
                  </a:cubicBezTo>
                  <a:cubicBezTo>
                    <a:pt x="298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8" y="1"/>
                    <a:pt x="0" y="489"/>
                    <a:pt x="0" y="1061"/>
                  </a:cubicBezTo>
                  <a:cubicBezTo>
                    <a:pt x="0" y="1620"/>
                    <a:pt x="488" y="2120"/>
                    <a:pt x="1060" y="2120"/>
                  </a:cubicBezTo>
                  <a:cubicBezTo>
                    <a:pt x="1655" y="2120"/>
                    <a:pt x="2120" y="1656"/>
                    <a:pt x="2120" y="1061"/>
                  </a:cubicBezTo>
                  <a:cubicBezTo>
                    <a:pt x="2120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9"/>
            <p:cNvSpPr/>
            <p:nvPr/>
          </p:nvSpPr>
          <p:spPr>
            <a:xfrm>
              <a:off x="5259163" y="4244307"/>
              <a:ext cx="37608" cy="37668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32"/>
                    <a:pt x="0" y="311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88" y="620"/>
                    <a:pt x="619" y="477"/>
                    <a:pt x="619" y="311"/>
                  </a:cubicBezTo>
                  <a:cubicBezTo>
                    <a:pt x="619" y="132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9"/>
            <p:cNvSpPr/>
            <p:nvPr/>
          </p:nvSpPr>
          <p:spPr>
            <a:xfrm>
              <a:off x="7187454" y="1716660"/>
              <a:ext cx="668810" cy="647155"/>
            </a:xfrm>
            <a:custGeom>
              <a:avLst/>
              <a:gdLst/>
              <a:ahLst/>
              <a:cxnLst/>
              <a:rect l="l" t="t" r="r" b="b"/>
              <a:pathLst>
                <a:path w="11026" h="10669" extrusionOk="0">
                  <a:moveTo>
                    <a:pt x="2369" y="310"/>
                  </a:moveTo>
                  <a:cubicBezTo>
                    <a:pt x="2607" y="310"/>
                    <a:pt x="2810" y="512"/>
                    <a:pt x="2810" y="750"/>
                  </a:cubicBezTo>
                  <a:cubicBezTo>
                    <a:pt x="2810" y="988"/>
                    <a:pt x="2607" y="1203"/>
                    <a:pt x="2369" y="1203"/>
                  </a:cubicBezTo>
                  <a:cubicBezTo>
                    <a:pt x="2131" y="1203"/>
                    <a:pt x="1917" y="988"/>
                    <a:pt x="1917" y="750"/>
                  </a:cubicBezTo>
                  <a:cubicBezTo>
                    <a:pt x="1917" y="512"/>
                    <a:pt x="2131" y="310"/>
                    <a:pt x="2369" y="310"/>
                  </a:cubicBezTo>
                  <a:close/>
                  <a:moveTo>
                    <a:pt x="2369" y="0"/>
                  </a:moveTo>
                  <a:cubicBezTo>
                    <a:pt x="1953" y="0"/>
                    <a:pt x="1619" y="322"/>
                    <a:pt x="1619" y="738"/>
                  </a:cubicBezTo>
                  <a:cubicBezTo>
                    <a:pt x="1619" y="893"/>
                    <a:pt x="1667" y="1036"/>
                    <a:pt x="1738" y="1143"/>
                  </a:cubicBezTo>
                  <a:cubicBezTo>
                    <a:pt x="631" y="2179"/>
                    <a:pt x="0" y="3644"/>
                    <a:pt x="0" y="5156"/>
                  </a:cubicBezTo>
                  <a:cubicBezTo>
                    <a:pt x="0" y="8192"/>
                    <a:pt x="2465" y="10668"/>
                    <a:pt x="5501" y="10668"/>
                  </a:cubicBezTo>
                  <a:cubicBezTo>
                    <a:pt x="8525" y="10668"/>
                    <a:pt x="11001" y="8192"/>
                    <a:pt x="11025" y="5156"/>
                  </a:cubicBezTo>
                  <a:cubicBezTo>
                    <a:pt x="11025" y="5072"/>
                    <a:pt x="10966" y="5013"/>
                    <a:pt x="10882" y="5013"/>
                  </a:cubicBezTo>
                  <a:cubicBezTo>
                    <a:pt x="10787" y="5013"/>
                    <a:pt x="10728" y="5072"/>
                    <a:pt x="10728" y="5156"/>
                  </a:cubicBezTo>
                  <a:cubicBezTo>
                    <a:pt x="10728" y="8037"/>
                    <a:pt x="8394" y="10371"/>
                    <a:pt x="5525" y="10371"/>
                  </a:cubicBezTo>
                  <a:cubicBezTo>
                    <a:pt x="2655" y="10371"/>
                    <a:pt x="310" y="8037"/>
                    <a:pt x="310" y="5156"/>
                  </a:cubicBezTo>
                  <a:cubicBezTo>
                    <a:pt x="310" y="3715"/>
                    <a:pt x="905" y="2334"/>
                    <a:pt x="1953" y="1369"/>
                  </a:cubicBezTo>
                  <a:cubicBezTo>
                    <a:pt x="2072" y="1441"/>
                    <a:pt x="2203" y="1488"/>
                    <a:pt x="2369" y="1488"/>
                  </a:cubicBezTo>
                  <a:cubicBezTo>
                    <a:pt x="2786" y="1488"/>
                    <a:pt x="3108" y="1155"/>
                    <a:pt x="3108" y="738"/>
                  </a:cubicBezTo>
                  <a:cubicBezTo>
                    <a:pt x="3108" y="322"/>
                    <a:pt x="2786" y="0"/>
                    <a:pt x="236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9"/>
            <p:cNvSpPr/>
            <p:nvPr/>
          </p:nvSpPr>
          <p:spPr>
            <a:xfrm>
              <a:off x="7305857" y="1814864"/>
              <a:ext cx="431214" cy="431214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3561" y="286"/>
                  </a:moveTo>
                  <a:cubicBezTo>
                    <a:pt x="5358" y="286"/>
                    <a:pt x="6811" y="1751"/>
                    <a:pt x="6811" y="3560"/>
                  </a:cubicBezTo>
                  <a:cubicBezTo>
                    <a:pt x="6811" y="5358"/>
                    <a:pt x="5358" y="6811"/>
                    <a:pt x="3561" y="6811"/>
                  </a:cubicBezTo>
                  <a:cubicBezTo>
                    <a:pt x="1751" y="6811"/>
                    <a:pt x="298" y="5346"/>
                    <a:pt x="298" y="3537"/>
                  </a:cubicBezTo>
                  <a:cubicBezTo>
                    <a:pt x="298" y="1739"/>
                    <a:pt x="1751" y="286"/>
                    <a:pt x="3561" y="286"/>
                  </a:cubicBezTo>
                  <a:close/>
                  <a:moveTo>
                    <a:pt x="3561" y="0"/>
                  </a:moveTo>
                  <a:cubicBezTo>
                    <a:pt x="1596" y="0"/>
                    <a:pt x="1" y="1584"/>
                    <a:pt x="1" y="3560"/>
                  </a:cubicBezTo>
                  <a:cubicBezTo>
                    <a:pt x="1" y="5525"/>
                    <a:pt x="1596" y="7108"/>
                    <a:pt x="3561" y="7108"/>
                  </a:cubicBezTo>
                  <a:cubicBezTo>
                    <a:pt x="5525" y="7108"/>
                    <a:pt x="7109" y="5525"/>
                    <a:pt x="7109" y="3560"/>
                  </a:cubicBezTo>
                  <a:cubicBezTo>
                    <a:pt x="7109" y="1596"/>
                    <a:pt x="5525" y="0"/>
                    <a:pt x="356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9"/>
            <p:cNvSpPr/>
            <p:nvPr/>
          </p:nvSpPr>
          <p:spPr>
            <a:xfrm>
              <a:off x="211700" y="2069078"/>
              <a:ext cx="1643090" cy="411015"/>
            </a:xfrm>
            <a:custGeom>
              <a:avLst/>
              <a:gdLst/>
              <a:ahLst/>
              <a:cxnLst/>
              <a:rect l="l" t="t" r="r" b="b"/>
              <a:pathLst>
                <a:path w="27088" h="6776" extrusionOk="0">
                  <a:moveTo>
                    <a:pt x="26468" y="3513"/>
                  </a:moveTo>
                  <a:cubicBezTo>
                    <a:pt x="26647" y="3513"/>
                    <a:pt x="26790" y="3668"/>
                    <a:pt x="26790" y="3846"/>
                  </a:cubicBezTo>
                  <a:cubicBezTo>
                    <a:pt x="26790" y="4025"/>
                    <a:pt x="26647" y="4168"/>
                    <a:pt x="26468" y="4168"/>
                  </a:cubicBezTo>
                  <a:cubicBezTo>
                    <a:pt x="26290" y="4168"/>
                    <a:pt x="26135" y="4025"/>
                    <a:pt x="26135" y="3846"/>
                  </a:cubicBezTo>
                  <a:cubicBezTo>
                    <a:pt x="26135" y="3668"/>
                    <a:pt x="26290" y="3513"/>
                    <a:pt x="26468" y="3513"/>
                  </a:cubicBezTo>
                  <a:close/>
                  <a:moveTo>
                    <a:pt x="10692" y="1810"/>
                  </a:moveTo>
                  <a:cubicBezTo>
                    <a:pt x="10823" y="1810"/>
                    <a:pt x="10895" y="1905"/>
                    <a:pt x="10895" y="2013"/>
                  </a:cubicBezTo>
                  <a:lnTo>
                    <a:pt x="10895" y="4787"/>
                  </a:lnTo>
                  <a:cubicBezTo>
                    <a:pt x="10895" y="4918"/>
                    <a:pt x="10800" y="4989"/>
                    <a:pt x="10692" y="4989"/>
                  </a:cubicBezTo>
                  <a:lnTo>
                    <a:pt x="5358" y="4989"/>
                  </a:lnTo>
                  <a:cubicBezTo>
                    <a:pt x="5227" y="4989"/>
                    <a:pt x="5156" y="4882"/>
                    <a:pt x="5156" y="4787"/>
                  </a:cubicBezTo>
                  <a:lnTo>
                    <a:pt x="5156" y="2025"/>
                  </a:lnTo>
                  <a:cubicBezTo>
                    <a:pt x="5156" y="1894"/>
                    <a:pt x="5263" y="1822"/>
                    <a:pt x="5358" y="1822"/>
                  </a:cubicBezTo>
                  <a:lnTo>
                    <a:pt x="5442" y="1822"/>
                  </a:lnTo>
                  <a:lnTo>
                    <a:pt x="5442" y="1810"/>
                  </a:lnTo>
                  <a:close/>
                  <a:moveTo>
                    <a:pt x="26468" y="5334"/>
                  </a:moveTo>
                  <a:cubicBezTo>
                    <a:pt x="26647" y="5334"/>
                    <a:pt x="26790" y="5477"/>
                    <a:pt x="26790" y="5656"/>
                  </a:cubicBezTo>
                  <a:cubicBezTo>
                    <a:pt x="26790" y="5834"/>
                    <a:pt x="26647" y="5989"/>
                    <a:pt x="26468" y="5989"/>
                  </a:cubicBezTo>
                  <a:cubicBezTo>
                    <a:pt x="26290" y="5989"/>
                    <a:pt x="26135" y="5834"/>
                    <a:pt x="26135" y="5656"/>
                  </a:cubicBezTo>
                  <a:cubicBezTo>
                    <a:pt x="26135" y="5477"/>
                    <a:pt x="26290" y="5334"/>
                    <a:pt x="26468" y="5334"/>
                  </a:cubicBezTo>
                  <a:close/>
                  <a:moveTo>
                    <a:pt x="13145" y="322"/>
                  </a:moveTo>
                  <a:cubicBezTo>
                    <a:pt x="13431" y="322"/>
                    <a:pt x="13657" y="536"/>
                    <a:pt x="13657" y="822"/>
                  </a:cubicBezTo>
                  <a:lnTo>
                    <a:pt x="13657" y="3251"/>
                  </a:lnTo>
                  <a:lnTo>
                    <a:pt x="11192" y="3251"/>
                  </a:lnTo>
                  <a:lnTo>
                    <a:pt x="11192" y="2013"/>
                  </a:lnTo>
                  <a:cubicBezTo>
                    <a:pt x="11192" y="1727"/>
                    <a:pt x="10978" y="1513"/>
                    <a:pt x="10692" y="1513"/>
                  </a:cubicBezTo>
                  <a:lnTo>
                    <a:pt x="5358" y="1513"/>
                  </a:lnTo>
                  <a:cubicBezTo>
                    <a:pt x="5085" y="1513"/>
                    <a:pt x="4858" y="1727"/>
                    <a:pt x="4858" y="2013"/>
                  </a:cubicBezTo>
                  <a:lnTo>
                    <a:pt x="4858" y="4787"/>
                  </a:lnTo>
                  <a:cubicBezTo>
                    <a:pt x="4858" y="5061"/>
                    <a:pt x="5085" y="5287"/>
                    <a:pt x="5358" y="5287"/>
                  </a:cubicBezTo>
                  <a:lnTo>
                    <a:pt x="10692" y="5287"/>
                  </a:lnTo>
                  <a:cubicBezTo>
                    <a:pt x="10954" y="5287"/>
                    <a:pt x="11181" y="5061"/>
                    <a:pt x="11192" y="4787"/>
                  </a:cubicBezTo>
                  <a:lnTo>
                    <a:pt x="11192" y="3549"/>
                  </a:lnTo>
                  <a:lnTo>
                    <a:pt x="13657" y="3549"/>
                  </a:lnTo>
                  <a:lnTo>
                    <a:pt x="13657" y="5989"/>
                  </a:lnTo>
                  <a:cubicBezTo>
                    <a:pt x="13657" y="6275"/>
                    <a:pt x="13431" y="6489"/>
                    <a:pt x="13145" y="6489"/>
                  </a:cubicBezTo>
                  <a:lnTo>
                    <a:pt x="810" y="6489"/>
                  </a:lnTo>
                  <a:cubicBezTo>
                    <a:pt x="524" y="6489"/>
                    <a:pt x="298" y="6275"/>
                    <a:pt x="298" y="5989"/>
                  </a:cubicBezTo>
                  <a:lnTo>
                    <a:pt x="298" y="822"/>
                  </a:lnTo>
                  <a:cubicBezTo>
                    <a:pt x="298" y="536"/>
                    <a:pt x="524" y="322"/>
                    <a:pt x="810" y="32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lnTo>
                    <a:pt x="1" y="5977"/>
                  </a:lnTo>
                  <a:cubicBezTo>
                    <a:pt x="1" y="6418"/>
                    <a:pt x="358" y="6775"/>
                    <a:pt x="810" y="6775"/>
                  </a:cubicBezTo>
                  <a:lnTo>
                    <a:pt x="13145" y="6775"/>
                  </a:lnTo>
                  <a:cubicBezTo>
                    <a:pt x="13597" y="6775"/>
                    <a:pt x="13955" y="6418"/>
                    <a:pt x="13955" y="5977"/>
                  </a:cubicBezTo>
                  <a:lnTo>
                    <a:pt x="13955" y="4406"/>
                  </a:lnTo>
                  <a:lnTo>
                    <a:pt x="16050" y="4406"/>
                  </a:lnTo>
                  <a:lnTo>
                    <a:pt x="17360" y="5751"/>
                  </a:lnTo>
                  <a:cubicBezTo>
                    <a:pt x="17384" y="5775"/>
                    <a:pt x="17431" y="5799"/>
                    <a:pt x="17479" y="5799"/>
                  </a:cubicBezTo>
                  <a:lnTo>
                    <a:pt x="25861" y="5799"/>
                  </a:lnTo>
                  <a:cubicBezTo>
                    <a:pt x="25932" y="6061"/>
                    <a:pt x="26170" y="6275"/>
                    <a:pt x="26468" y="6275"/>
                  </a:cubicBezTo>
                  <a:cubicBezTo>
                    <a:pt x="26813" y="6275"/>
                    <a:pt x="27087" y="5989"/>
                    <a:pt x="27087" y="5644"/>
                  </a:cubicBezTo>
                  <a:cubicBezTo>
                    <a:pt x="27087" y="5287"/>
                    <a:pt x="26825" y="5025"/>
                    <a:pt x="26468" y="5025"/>
                  </a:cubicBezTo>
                  <a:cubicBezTo>
                    <a:pt x="26170" y="5025"/>
                    <a:pt x="25920" y="5215"/>
                    <a:pt x="25861" y="5501"/>
                  </a:cubicBezTo>
                  <a:lnTo>
                    <a:pt x="17538" y="5501"/>
                  </a:lnTo>
                  <a:lnTo>
                    <a:pt x="16229" y="4156"/>
                  </a:lnTo>
                  <a:cubicBezTo>
                    <a:pt x="16193" y="4132"/>
                    <a:pt x="16157" y="4108"/>
                    <a:pt x="16110" y="4108"/>
                  </a:cubicBezTo>
                  <a:lnTo>
                    <a:pt x="13955" y="4108"/>
                  </a:lnTo>
                  <a:lnTo>
                    <a:pt x="13955" y="2596"/>
                  </a:lnTo>
                  <a:lnTo>
                    <a:pt x="16050" y="2596"/>
                  </a:lnTo>
                  <a:lnTo>
                    <a:pt x="17360" y="3930"/>
                  </a:lnTo>
                  <a:cubicBezTo>
                    <a:pt x="17384" y="3965"/>
                    <a:pt x="17431" y="3977"/>
                    <a:pt x="17479" y="3977"/>
                  </a:cubicBezTo>
                  <a:lnTo>
                    <a:pt x="25861" y="3977"/>
                  </a:lnTo>
                  <a:cubicBezTo>
                    <a:pt x="25932" y="4251"/>
                    <a:pt x="26170" y="4453"/>
                    <a:pt x="26468" y="4453"/>
                  </a:cubicBezTo>
                  <a:cubicBezTo>
                    <a:pt x="26813" y="4453"/>
                    <a:pt x="27087" y="4168"/>
                    <a:pt x="27087" y="3834"/>
                  </a:cubicBezTo>
                  <a:cubicBezTo>
                    <a:pt x="27087" y="3477"/>
                    <a:pt x="26825" y="3203"/>
                    <a:pt x="26468" y="3203"/>
                  </a:cubicBezTo>
                  <a:cubicBezTo>
                    <a:pt x="26170" y="3203"/>
                    <a:pt x="25920" y="3394"/>
                    <a:pt x="25861" y="3679"/>
                  </a:cubicBezTo>
                  <a:lnTo>
                    <a:pt x="17538" y="3679"/>
                  </a:lnTo>
                  <a:lnTo>
                    <a:pt x="16229" y="2346"/>
                  </a:lnTo>
                  <a:cubicBezTo>
                    <a:pt x="16193" y="2310"/>
                    <a:pt x="16157" y="2298"/>
                    <a:pt x="16110" y="2298"/>
                  </a:cubicBezTo>
                  <a:lnTo>
                    <a:pt x="13955" y="2298"/>
                  </a:lnTo>
                  <a:lnTo>
                    <a:pt x="13955" y="810"/>
                  </a:lnTo>
                  <a:cubicBezTo>
                    <a:pt x="13955" y="358"/>
                    <a:pt x="13597" y="0"/>
                    <a:pt x="1314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9"/>
            <p:cNvSpPr/>
            <p:nvPr/>
          </p:nvSpPr>
          <p:spPr>
            <a:xfrm>
              <a:off x="621536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29" y="1346"/>
                  </a:lnTo>
                  <a:cubicBezTo>
                    <a:pt x="1500" y="1346"/>
                    <a:pt x="1560" y="1310"/>
                    <a:pt x="1608" y="1251"/>
                  </a:cubicBezTo>
                  <a:cubicBezTo>
                    <a:pt x="1655" y="1215"/>
                    <a:pt x="1667" y="1132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9"/>
            <p:cNvSpPr/>
            <p:nvPr/>
          </p:nvSpPr>
          <p:spPr>
            <a:xfrm>
              <a:off x="636482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96"/>
                  </a:cubicBezTo>
                  <a:lnTo>
                    <a:pt x="1668" y="263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9"/>
            <p:cNvSpPr/>
            <p:nvPr/>
          </p:nvSpPr>
          <p:spPr>
            <a:xfrm>
              <a:off x="651288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7" y="1346"/>
                  </a:lnTo>
                  <a:cubicBezTo>
                    <a:pt x="1572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72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9"/>
            <p:cNvSpPr/>
            <p:nvPr/>
          </p:nvSpPr>
          <p:spPr>
            <a:xfrm>
              <a:off x="666240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95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95" y="1346"/>
                    <a:pt x="250" y="1346"/>
                  </a:cubicBezTo>
                  <a:lnTo>
                    <a:pt x="1405" y="1346"/>
                  </a:lnTo>
                  <a:cubicBezTo>
                    <a:pt x="1560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9"/>
            <p:cNvSpPr/>
            <p:nvPr/>
          </p:nvSpPr>
          <p:spPr>
            <a:xfrm>
              <a:off x="2369639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8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8" y="1346"/>
                    <a:pt x="250" y="1346"/>
                  </a:cubicBezTo>
                  <a:lnTo>
                    <a:pt x="1417" y="1346"/>
                  </a:lnTo>
                  <a:cubicBezTo>
                    <a:pt x="1560" y="1346"/>
                    <a:pt x="1667" y="1203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9"/>
            <p:cNvSpPr/>
            <p:nvPr/>
          </p:nvSpPr>
          <p:spPr>
            <a:xfrm>
              <a:off x="2518431" y="942431"/>
              <a:ext cx="101116" cy="81706"/>
            </a:xfrm>
            <a:custGeom>
              <a:avLst/>
              <a:gdLst/>
              <a:ahLst/>
              <a:cxnLst/>
              <a:rect l="l" t="t" r="r" b="b"/>
              <a:pathLst>
                <a:path w="1667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17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9"/>
            <p:cNvSpPr/>
            <p:nvPr/>
          </p:nvSpPr>
          <p:spPr>
            <a:xfrm>
              <a:off x="266716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084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84"/>
                  </a:cubicBezTo>
                  <a:lnTo>
                    <a:pt x="1668" y="251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9"/>
            <p:cNvSpPr/>
            <p:nvPr/>
          </p:nvSpPr>
          <p:spPr>
            <a:xfrm>
              <a:off x="281668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46" y="298"/>
                  </a:moveTo>
                  <a:lnTo>
                    <a:pt x="1346" y="1048"/>
                  </a:lnTo>
                  <a:lnTo>
                    <a:pt x="274" y="1048"/>
                  </a:lnTo>
                  <a:lnTo>
                    <a:pt x="274" y="298"/>
                  </a:lnTo>
                  <a:close/>
                  <a:moveTo>
                    <a:pt x="250" y="1"/>
                  </a:moveTo>
                  <a:cubicBezTo>
                    <a:pt x="96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96" y="1346"/>
                    <a:pt x="250" y="1346"/>
                  </a:cubicBezTo>
                  <a:lnTo>
                    <a:pt x="1405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9"/>
            <p:cNvSpPr/>
            <p:nvPr/>
          </p:nvSpPr>
          <p:spPr>
            <a:xfrm>
              <a:off x="1170083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7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7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9"/>
            <p:cNvSpPr/>
            <p:nvPr/>
          </p:nvSpPr>
          <p:spPr>
            <a:xfrm>
              <a:off x="1265376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36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9"/>
            <p:cNvSpPr/>
            <p:nvPr/>
          </p:nvSpPr>
          <p:spPr>
            <a:xfrm>
              <a:off x="1361457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8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8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9"/>
            <p:cNvSpPr/>
            <p:nvPr/>
          </p:nvSpPr>
          <p:spPr>
            <a:xfrm>
              <a:off x="1456749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25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9"/>
            <p:cNvSpPr/>
            <p:nvPr/>
          </p:nvSpPr>
          <p:spPr>
            <a:xfrm>
              <a:off x="2383347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24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24" y="775"/>
                    <a:pt x="72" y="775"/>
                  </a:cubicBezTo>
                  <a:lnTo>
                    <a:pt x="953" y="775"/>
                  </a:lnTo>
                  <a:cubicBezTo>
                    <a:pt x="989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989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9"/>
            <p:cNvSpPr/>
            <p:nvPr/>
          </p:nvSpPr>
          <p:spPr>
            <a:xfrm>
              <a:off x="2496048" y="4098426"/>
              <a:ext cx="62113" cy="47010"/>
            </a:xfrm>
            <a:custGeom>
              <a:avLst/>
              <a:gdLst/>
              <a:ahLst/>
              <a:cxnLst/>
              <a:rect l="l" t="t" r="r" b="b"/>
              <a:pathLst>
                <a:path w="1024" h="775" extrusionOk="0">
                  <a:moveTo>
                    <a:pt x="71" y="1"/>
                  </a:moveTo>
                  <a:cubicBezTo>
                    <a:pt x="24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24" y="775"/>
                    <a:pt x="71" y="775"/>
                  </a:cubicBezTo>
                  <a:lnTo>
                    <a:pt x="953" y="775"/>
                  </a:lnTo>
                  <a:cubicBezTo>
                    <a:pt x="1000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0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9"/>
            <p:cNvSpPr/>
            <p:nvPr/>
          </p:nvSpPr>
          <p:spPr>
            <a:xfrm>
              <a:off x="2608689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36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9"/>
            <p:cNvSpPr/>
            <p:nvPr/>
          </p:nvSpPr>
          <p:spPr>
            <a:xfrm>
              <a:off x="2720601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7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37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9"/>
            <p:cNvSpPr/>
            <p:nvPr/>
          </p:nvSpPr>
          <p:spPr>
            <a:xfrm>
              <a:off x="869648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703" y="894"/>
                    <a:pt x="893" y="691"/>
                    <a:pt x="893" y="441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9"/>
            <p:cNvSpPr/>
            <p:nvPr/>
          </p:nvSpPr>
          <p:spPr>
            <a:xfrm>
              <a:off x="1006127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9"/>
            <p:cNvSpPr/>
            <p:nvPr/>
          </p:nvSpPr>
          <p:spPr>
            <a:xfrm>
              <a:off x="1142606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9"/>
            <p:cNvSpPr/>
            <p:nvPr/>
          </p:nvSpPr>
          <p:spPr>
            <a:xfrm>
              <a:off x="1279084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2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2" y="894"/>
                  </a:cubicBezTo>
                  <a:cubicBezTo>
                    <a:pt x="692" y="894"/>
                    <a:pt x="894" y="691"/>
                    <a:pt x="894" y="441"/>
                  </a:cubicBezTo>
                  <a:cubicBezTo>
                    <a:pt x="894" y="203"/>
                    <a:pt x="692" y="1"/>
                    <a:pt x="44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9"/>
            <p:cNvSpPr/>
            <p:nvPr/>
          </p:nvSpPr>
          <p:spPr>
            <a:xfrm>
              <a:off x="6526594" y="1564956"/>
              <a:ext cx="67269" cy="6654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70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9"/>
            <p:cNvSpPr/>
            <p:nvPr/>
          </p:nvSpPr>
          <p:spPr>
            <a:xfrm>
              <a:off x="6692006" y="1564956"/>
              <a:ext cx="66481" cy="6654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9"/>
            <p:cNvSpPr/>
            <p:nvPr/>
          </p:nvSpPr>
          <p:spPr>
            <a:xfrm>
              <a:off x="6857358" y="1564956"/>
              <a:ext cx="66541" cy="66541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9" y="1"/>
                  </a:moveTo>
                  <a:cubicBezTo>
                    <a:pt x="251" y="1"/>
                    <a:pt x="1" y="251"/>
                    <a:pt x="1" y="549"/>
                  </a:cubicBezTo>
                  <a:cubicBezTo>
                    <a:pt x="1" y="846"/>
                    <a:pt x="251" y="1096"/>
                    <a:pt x="549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9"/>
            <p:cNvSpPr/>
            <p:nvPr/>
          </p:nvSpPr>
          <p:spPr>
            <a:xfrm>
              <a:off x="7021314" y="1564956"/>
              <a:ext cx="67209" cy="66541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9"/>
            <p:cNvSpPr/>
            <p:nvPr/>
          </p:nvSpPr>
          <p:spPr>
            <a:xfrm>
              <a:off x="1225645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87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72"/>
                    <a:pt x="287" y="572"/>
                  </a:cubicBezTo>
                  <a:cubicBezTo>
                    <a:pt x="441" y="572"/>
                    <a:pt x="561" y="441"/>
                    <a:pt x="561" y="286"/>
                  </a:cubicBezTo>
                  <a:cubicBezTo>
                    <a:pt x="561" y="131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9"/>
            <p:cNvSpPr/>
            <p:nvPr/>
          </p:nvSpPr>
          <p:spPr>
            <a:xfrm>
              <a:off x="1287030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7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43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9"/>
            <p:cNvSpPr/>
            <p:nvPr/>
          </p:nvSpPr>
          <p:spPr>
            <a:xfrm>
              <a:off x="1349143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41"/>
                    <a:pt x="144" y="572"/>
                    <a:pt x="287" y="572"/>
                  </a:cubicBezTo>
                  <a:cubicBezTo>
                    <a:pt x="441" y="572"/>
                    <a:pt x="572" y="441"/>
                    <a:pt x="572" y="286"/>
                  </a:cubicBezTo>
                  <a:cubicBezTo>
                    <a:pt x="572" y="143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9"/>
            <p:cNvSpPr/>
            <p:nvPr/>
          </p:nvSpPr>
          <p:spPr>
            <a:xfrm>
              <a:off x="1411984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75" y="0"/>
                  </a:moveTo>
                  <a:cubicBezTo>
                    <a:pt x="120" y="0"/>
                    <a:pt x="1" y="131"/>
                    <a:pt x="1" y="286"/>
                  </a:cubicBezTo>
                  <a:cubicBezTo>
                    <a:pt x="1" y="441"/>
                    <a:pt x="120" y="572"/>
                    <a:pt x="275" y="572"/>
                  </a:cubicBezTo>
                  <a:cubicBezTo>
                    <a:pt x="429" y="572"/>
                    <a:pt x="560" y="441"/>
                    <a:pt x="560" y="286"/>
                  </a:cubicBezTo>
                  <a:cubicBezTo>
                    <a:pt x="560" y="13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9"/>
            <p:cNvSpPr/>
            <p:nvPr/>
          </p:nvSpPr>
          <p:spPr>
            <a:xfrm>
              <a:off x="7049459" y="3899834"/>
              <a:ext cx="37668" cy="38336"/>
            </a:xfrm>
            <a:custGeom>
              <a:avLst/>
              <a:gdLst/>
              <a:ahLst/>
              <a:cxnLst/>
              <a:rect l="l" t="t" r="r" b="b"/>
              <a:pathLst>
                <a:path w="621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9"/>
            <p:cNvSpPr/>
            <p:nvPr/>
          </p:nvSpPr>
          <p:spPr>
            <a:xfrm>
              <a:off x="7143356" y="3899834"/>
              <a:ext cx="37608" cy="38336"/>
            </a:xfrm>
            <a:custGeom>
              <a:avLst/>
              <a:gdLst/>
              <a:ahLst/>
              <a:cxnLst/>
              <a:rect l="l" t="t" r="r" b="b"/>
              <a:pathLst>
                <a:path w="620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9"/>
            <p:cNvSpPr/>
            <p:nvPr/>
          </p:nvSpPr>
          <p:spPr>
            <a:xfrm>
              <a:off x="7237981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10" y="632"/>
                  </a:cubicBezTo>
                  <a:cubicBezTo>
                    <a:pt x="489" y="632"/>
                    <a:pt x="631" y="501"/>
                    <a:pt x="631" y="322"/>
                  </a:cubicBezTo>
                  <a:cubicBezTo>
                    <a:pt x="631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9"/>
            <p:cNvSpPr/>
            <p:nvPr/>
          </p:nvSpPr>
          <p:spPr>
            <a:xfrm>
              <a:off x="7332606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22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22" y="632"/>
                  </a:cubicBezTo>
                  <a:cubicBezTo>
                    <a:pt x="500" y="632"/>
                    <a:pt x="631" y="501"/>
                    <a:pt x="631" y="322"/>
                  </a:cubicBezTo>
                  <a:cubicBezTo>
                    <a:pt x="631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9"/>
            <p:cNvSpPr/>
            <p:nvPr/>
          </p:nvSpPr>
          <p:spPr>
            <a:xfrm>
              <a:off x="6424084" y="2454737"/>
              <a:ext cx="26750" cy="2747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14" y="0"/>
                  </a:moveTo>
                  <a:cubicBezTo>
                    <a:pt x="95" y="0"/>
                    <a:pt x="0" y="96"/>
                    <a:pt x="0" y="227"/>
                  </a:cubicBezTo>
                  <a:cubicBezTo>
                    <a:pt x="0" y="346"/>
                    <a:pt x="95" y="453"/>
                    <a:pt x="214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96"/>
                    <a:pt x="345" y="0"/>
                    <a:pt x="21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9"/>
            <p:cNvSpPr/>
            <p:nvPr/>
          </p:nvSpPr>
          <p:spPr>
            <a:xfrm>
              <a:off x="6491231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9"/>
            <p:cNvSpPr/>
            <p:nvPr/>
          </p:nvSpPr>
          <p:spPr>
            <a:xfrm>
              <a:off x="6559834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9"/>
            <p:cNvSpPr/>
            <p:nvPr/>
          </p:nvSpPr>
          <p:spPr>
            <a:xfrm>
              <a:off x="6627710" y="2454737"/>
              <a:ext cx="27539" cy="27478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9"/>
            <p:cNvSpPr/>
            <p:nvPr/>
          </p:nvSpPr>
          <p:spPr>
            <a:xfrm>
              <a:off x="1942067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5" y="0"/>
                  </a:moveTo>
                  <a:cubicBezTo>
                    <a:pt x="132" y="0"/>
                    <a:pt x="1" y="119"/>
                    <a:pt x="1" y="274"/>
                  </a:cubicBezTo>
                  <a:cubicBezTo>
                    <a:pt x="1" y="417"/>
                    <a:pt x="132" y="536"/>
                    <a:pt x="275" y="536"/>
                  </a:cubicBezTo>
                  <a:cubicBezTo>
                    <a:pt x="418" y="536"/>
                    <a:pt x="537" y="417"/>
                    <a:pt x="537" y="274"/>
                  </a:cubicBezTo>
                  <a:cubicBezTo>
                    <a:pt x="537" y="119"/>
                    <a:pt x="418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9"/>
            <p:cNvSpPr/>
            <p:nvPr/>
          </p:nvSpPr>
          <p:spPr>
            <a:xfrm>
              <a:off x="2024439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9"/>
            <p:cNvSpPr/>
            <p:nvPr/>
          </p:nvSpPr>
          <p:spPr>
            <a:xfrm>
              <a:off x="2106023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9"/>
            <p:cNvSpPr/>
            <p:nvPr/>
          </p:nvSpPr>
          <p:spPr>
            <a:xfrm>
              <a:off x="2186940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9"/>
            <p:cNvSpPr/>
            <p:nvPr/>
          </p:nvSpPr>
          <p:spPr>
            <a:xfrm>
              <a:off x="2984217" y="3831231"/>
              <a:ext cx="52772" cy="52772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47" y="0"/>
                  </a:moveTo>
                  <a:cubicBezTo>
                    <a:pt x="441" y="0"/>
                    <a:pt x="435" y="0"/>
                    <a:pt x="429" y="1"/>
                  </a:cubicBezTo>
                  <a:cubicBezTo>
                    <a:pt x="191" y="1"/>
                    <a:pt x="1" y="203"/>
                    <a:pt x="1" y="441"/>
                  </a:cubicBezTo>
                  <a:cubicBezTo>
                    <a:pt x="1" y="679"/>
                    <a:pt x="191" y="870"/>
                    <a:pt x="429" y="870"/>
                  </a:cubicBezTo>
                  <a:cubicBezTo>
                    <a:pt x="667" y="870"/>
                    <a:pt x="870" y="679"/>
                    <a:pt x="870" y="441"/>
                  </a:cubicBezTo>
                  <a:cubicBezTo>
                    <a:pt x="870" y="209"/>
                    <a:pt x="667" y="0"/>
                    <a:pt x="4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9"/>
            <p:cNvSpPr/>
            <p:nvPr/>
          </p:nvSpPr>
          <p:spPr>
            <a:xfrm>
              <a:off x="31171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48" y="0"/>
                  </a:moveTo>
                  <a:cubicBezTo>
                    <a:pt x="442" y="0"/>
                    <a:pt x="435" y="0"/>
                    <a:pt x="429" y="1"/>
                  </a:cubicBez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8" y="679"/>
                    <a:pt x="858" y="441"/>
                  </a:cubicBezTo>
                  <a:cubicBezTo>
                    <a:pt x="858" y="209"/>
                    <a:pt x="677" y="0"/>
                    <a:pt x="4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9"/>
            <p:cNvSpPr/>
            <p:nvPr/>
          </p:nvSpPr>
          <p:spPr>
            <a:xfrm>
              <a:off x="32500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41"/>
                  </a:cubicBezTo>
                  <a:cubicBezTo>
                    <a:pt x="857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9"/>
            <p:cNvSpPr/>
            <p:nvPr/>
          </p:nvSpPr>
          <p:spPr>
            <a:xfrm>
              <a:off x="3382128" y="3831231"/>
              <a:ext cx="52833" cy="52772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03" y="1"/>
                    <a:pt x="1" y="203"/>
                    <a:pt x="1" y="441"/>
                  </a:cubicBezTo>
                  <a:cubicBezTo>
                    <a:pt x="1" y="679"/>
                    <a:pt x="203" y="870"/>
                    <a:pt x="442" y="870"/>
                  </a:cubicBezTo>
                  <a:cubicBezTo>
                    <a:pt x="680" y="870"/>
                    <a:pt x="870" y="679"/>
                    <a:pt x="870" y="441"/>
                  </a:cubicBezTo>
                  <a:cubicBezTo>
                    <a:pt x="870" y="209"/>
                    <a:pt x="690" y="0"/>
                    <a:pt x="46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9"/>
            <p:cNvSpPr/>
            <p:nvPr/>
          </p:nvSpPr>
          <p:spPr>
            <a:xfrm>
              <a:off x="6893509" y="321161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33"/>
                  </a:cubicBezTo>
                  <a:lnTo>
                    <a:pt x="2060" y="1810"/>
                  </a:lnTo>
                  <a:cubicBezTo>
                    <a:pt x="2060" y="1834"/>
                    <a:pt x="2036" y="1857"/>
                    <a:pt x="2024" y="1857"/>
                  </a:cubicBezTo>
                  <a:lnTo>
                    <a:pt x="334" y="1857"/>
                  </a:lnTo>
                  <a:cubicBezTo>
                    <a:pt x="310" y="1857"/>
                    <a:pt x="298" y="1822"/>
                    <a:pt x="298" y="1810"/>
                  </a:cubicBezTo>
                  <a:lnTo>
                    <a:pt x="298" y="333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810"/>
                  </a:lnTo>
                  <a:cubicBezTo>
                    <a:pt x="0" y="2000"/>
                    <a:pt x="143" y="2155"/>
                    <a:pt x="334" y="2155"/>
                  </a:cubicBezTo>
                  <a:lnTo>
                    <a:pt x="2024" y="2155"/>
                  </a:lnTo>
                  <a:cubicBezTo>
                    <a:pt x="2215" y="2155"/>
                    <a:pt x="2358" y="2000"/>
                    <a:pt x="2358" y="1810"/>
                  </a:cubicBezTo>
                  <a:lnTo>
                    <a:pt x="2358" y="333"/>
                  </a:lnTo>
                  <a:cubicBezTo>
                    <a:pt x="2358" y="143"/>
                    <a:pt x="2215" y="0"/>
                    <a:pt x="202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9"/>
            <p:cNvSpPr/>
            <p:nvPr/>
          </p:nvSpPr>
          <p:spPr>
            <a:xfrm>
              <a:off x="6893509" y="336756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46"/>
                  </a:cubicBezTo>
                  <a:lnTo>
                    <a:pt x="2060" y="1811"/>
                  </a:lnTo>
                  <a:cubicBezTo>
                    <a:pt x="2060" y="1846"/>
                    <a:pt x="2036" y="1858"/>
                    <a:pt x="2024" y="1858"/>
                  </a:cubicBezTo>
                  <a:lnTo>
                    <a:pt x="334" y="1858"/>
                  </a:lnTo>
                  <a:cubicBezTo>
                    <a:pt x="310" y="1858"/>
                    <a:pt x="298" y="1834"/>
                    <a:pt x="298" y="1811"/>
                  </a:cubicBezTo>
                  <a:lnTo>
                    <a:pt x="298" y="346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46"/>
                  </a:cubicBezTo>
                  <a:lnTo>
                    <a:pt x="0" y="1811"/>
                  </a:lnTo>
                  <a:cubicBezTo>
                    <a:pt x="0" y="2013"/>
                    <a:pt x="143" y="2156"/>
                    <a:pt x="334" y="2156"/>
                  </a:cubicBezTo>
                  <a:lnTo>
                    <a:pt x="2024" y="2156"/>
                  </a:lnTo>
                  <a:cubicBezTo>
                    <a:pt x="2215" y="2156"/>
                    <a:pt x="2358" y="2013"/>
                    <a:pt x="2358" y="1811"/>
                  </a:cubicBezTo>
                  <a:lnTo>
                    <a:pt x="2358" y="346"/>
                  </a:lnTo>
                  <a:cubicBezTo>
                    <a:pt x="2358" y="144"/>
                    <a:pt x="2215" y="1"/>
                    <a:pt x="20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9"/>
            <p:cNvSpPr/>
            <p:nvPr/>
          </p:nvSpPr>
          <p:spPr>
            <a:xfrm>
              <a:off x="-6423" y="4133850"/>
              <a:ext cx="1591107" cy="157467"/>
            </a:xfrm>
            <a:custGeom>
              <a:avLst/>
              <a:gdLst/>
              <a:ahLst/>
              <a:cxnLst/>
              <a:rect l="l" t="t" r="r" b="b"/>
              <a:pathLst>
                <a:path w="26231" h="2596" extrusionOk="0">
                  <a:moveTo>
                    <a:pt x="25433" y="238"/>
                  </a:moveTo>
                  <a:cubicBezTo>
                    <a:pt x="25742" y="238"/>
                    <a:pt x="26016" y="488"/>
                    <a:pt x="26016" y="822"/>
                  </a:cubicBezTo>
                  <a:cubicBezTo>
                    <a:pt x="26016" y="1143"/>
                    <a:pt x="25766" y="1405"/>
                    <a:pt x="25433" y="1405"/>
                  </a:cubicBezTo>
                  <a:cubicBezTo>
                    <a:pt x="25111" y="1405"/>
                    <a:pt x="24849" y="1143"/>
                    <a:pt x="24849" y="822"/>
                  </a:cubicBezTo>
                  <a:cubicBezTo>
                    <a:pt x="24849" y="488"/>
                    <a:pt x="25123" y="238"/>
                    <a:pt x="25433" y="238"/>
                  </a:cubicBezTo>
                  <a:close/>
                  <a:moveTo>
                    <a:pt x="25433" y="0"/>
                  </a:moveTo>
                  <a:cubicBezTo>
                    <a:pt x="25016" y="0"/>
                    <a:pt x="24694" y="298"/>
                    <a:pt x="24647" y="703"/>
                  </a:cubicBezTo>
                  <a:lnTo>
                    <a:pt x="16086" y="703"/>
                  </a:lnTo>
                  <a:lnTo>
                    <a:pt x="14467" y="2370"/>
                  </a:lnTo>
                  <a:lnTo>
                    <a:pt x="1" y="2370"/>
                  </a:lnTo>
                  <a:lnTo>
                    <a:pt x="1" y="2596"/>
                  </a:lnTo>
                  <a:lnTo>
                    <a:pt x="14550" y="2596"/>
                  </a:lnTo>
                  <a:lnTo>
                    <a:pt x="16181" y="929"/>
                  </a:lnTo>
                  <a:lnTo>
                    <a:pt x="24647" y="929"/>
                  </a:lnTo>
                  <a:cubicBezTo>
                    <a:pt x="24706" y="1310"/>
                    <a:pt x="25028" y="1608"/>
                    <a:pt x="25433" y="1608"/>
                  </a:cubicBezTo>
                  <a:cubicBezTo>
                    <a:pt x="25861" y="1608"/>
                    <a:pt x="26230" y="1250"/>
                    <a:pt x="26230" y="810"/>
                  </a:cubicBezTo>
                  <a:cubicBezTo>
                    <a:pt x="26230" y="358"/>
                    <a:pt x="25885" y="0"/>
                    <a:pt x="2543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9"/>
            <p:cNvSpPr/>
            <p:nvPr/>
          </p:nvSpPr>
          <p:spPr>
            <a:xfrm>
              <a:off x="503461" y="4416209"/>
              <a:ext cx="4167170" cy="543188"/>
            </a:xfrm>
            <a:custGeom>
              <a:avLst/>
              <a:gdLst/>
              <a:ahLst/>
              <a:cxnLst/>
              <a:rect l="l" t="t" r="r" b="b"/>
              <a:pathLst>
                <a:path w="68700" h="8955" extrusionOk="0">
                  <a:moveTo>
                    <a:pt x="67890" y="798"/>
                  </a:moveTo>
                  <a:cubicBezTo>
                    <a:pt x="68223" y="798"/>
                    <a:pt x="68474" y="1048"/>
                    <a:pt x="68474" y="1370"/>
                  </a:cubicBezTo>
                  <a:cubicBezTo>
                    <a:pt x="68474" y="1703"/>
                    <a:pt x="68223" y="1953"/>
                    <a:pt x="67890" y="1953"/>
                  </a:cubicBezTo>
                  <a:cubicBezTo>
                    <a:pt x="67569" y="1953"/>
                    <a:pt x="67319" y="1703"/>
                    <a:pt x="67319" y="1370"/>
                  </a:cubicBezTo>
                  <a:cubicBezTo>
                    <a:pt x="67319" y="1048"/>
                    <a:pt x="67581" y="798"/>
                    <a:pt x="67890" y="798"/>
                  </a:cubicBezTo>
                  <a:close/>
                  <a:moveTo>
                    <a:pt x="65283" y="3620"/>
                  </a:moveTo>
                  <a:cubicBezTo>
                    <a:pt x="65592" y="3620"/>
                    <a:pt x="65854" y="3870"/>
                    <a:pt x="65854" y="4204"/>
                  </a:cubicBezTo>
                  <a:cubicBezTo>
                    <a:pt x="65854" y="4525"/>
                    <a:pt x="65604" y="4787"/>
                    <a:pt x="65283" y="4787"/>
                  </a:cubicBezTo>
                  <a:cubicBezTo>
                    <a:pt x="64949" y="4787"/>
                    <a:pt x="64699" y="4525"/>
                    <a:pt x="64699" y="4204"/>
                  </a:cubicBezTo>
                  <a:cubicBezTo>
                    <a:pt x="64699" y="3870"/>
                    <a:pt x="64961" y="3620"/>
                    <a:pt x="65283" y="3620"/>
                  </a:cubicBezTo>
                  <a:close/>
                  <a:moveTo>
                    <a:pt x="8680" y="215"/>
                  </a:moveTo>
                  <a:lnTo>
                    <a:pt x="12169" y="3739"/>
                  </a:lnTo>
                  <a:lnTo>
                    <a:pt x="39839" y="3739"/>
                  </a:lnTo>
                  <a:lnTo>
                    <a:pt x="40791" y="2775"/>
                  </a:lnTo>
                  <a:lnTo>
                    <a:pt x="57663" y="2775"/>
                  </a:lnTo>
                  <a:lnTo>
                    <a:pt x="63580" y="8728"/>
                  </a:lnTo>
                  <a:lnTo>
                    <a:pt x="227" y="8728"/>
                  </a:lnTo>
                  <a:lnTo>
                    <a:pt x="227" y="215"/>
                  </a:lnTo>
                  <a:close/>
                  <a:moveTo>
                    <a:pt x="1" y="1"/>
                  </a:moveTo>
                  <a:lnTo>
                    <a:pt x="1" y="8954"/>
                  </a:lnTo>
                  <a:lnTo>
                    <a:pt x="64116" y="8954"/>
                  </a:lnTo>
                  <a:lnTo>
                    <a:pt x="59484" y="4299"/>
                  </a:lnTo>
                  <a:lnTo>
                    <a:pt x="64485" y="4299"/>
                  </a:lnTo>
                  <a:cubicBezTo>
                    <a:pt x="64544" y="4692"/>
                    <a:pt x="64878" y="4989"/>
                    <a:pt x="65271" y="4989"/>
                  </a:cubicBezTo>
                  <a:cubicBezTo>
                    <a:pt x="65723" y="4989"/>
                    <a:pt x="66080" y="4632"/>
                    <a:pt x="66080" y="4192"/>
                  </a:cubicBezTo>
                  <a:cubicBezTo>
                    <a:pt x="66080" y="3739"/>
                    <a:pt x="65723" y="3382"/>
                    <a:pt x="65271" y="3382"/>
                  </a:cubicBezTo>
                  <a:cubicBezTo>
                    <a:pt x="64866" y="3382"/>
                    <a:pt x="64533" y="3680"/>
                    <a:pt x="64485" y="4085"/>
                  </a:cubicBezTo>
                  <a:lnTo>
                    <a:pt x="59258" y="4085"/>
                  </a:lnTo>
                  <a:lnTo>
                    <a:pt x="58341" y="3156"/>
                  </a:lnTo>
                  <a:lnTo>
                    <a:pt x="62318" y="3156"/>
                  </a:lnTo>
                  <a:lnTo>
                    <a:pt x="63937" y="1477"/>
                  </a:lnTo>
                  <a:lnTo>
                    <a:pt x="67104" y="1477"/>
                  </a:lnTo>
                  <a:cubicBezTo>
                    <a:pt x="67152" y="1882"/>
                    <a:pt x="67497" y="2180"/>
                    <a:pt x="67890" y="2180"/>
                  </a:cubicBezTo>
                  <a:cubicBezTo>
                    <a:pt x="68343" y="2180"/>
                    <a:pt x="68700" y="1822"/>
                    <a:pt x="68700" y="1370"/>
                  </a:cubicBezTo>
                  <a:cubicBezTo>
                    <a:pt x="68700" y="929"/>
                    <a:pt x="68343" y="572"/>
                    <a:pt x="67890" y="572"/>
                  </a:cubicBezTo>
                  <a:cubicBezTo>
                    <a:pt x="67497" y="572"/>
                    <a:pt x="67164" y="870"/>
                    <a:pt x="67104" y="1251"/>
                  </a:cubicBezTo>
                  <a:lnTo>
                    <a:pt x="63854" y="1251"/>
                  </a:lnTo>
                  <a:lnTo>
                    <a:pt x="62223" y="2942"/>
                  </a:lnTo>
                  <a:lnTo>
                    <a:pt x="58115" y="2942"/>
                  </a:lnTo>
                  <a:lnTo>
                    <a:pt x="57782" y="2596"/>
                  </a:lnTo>
                  <a:lnTo>
                    <a:pt x="57746" y="2561"/>
                  </a:lnTo>
                  <a:lnTo>
                    <a:pt x="40708" y="2561"/>
                  </a:lnTo>
                  <a:lnTo>
                    <a:pt x="39756" y="3537"/>
                  </a:lnTo>
                  <a:lnTo>
                    <a:pt x="12276" y="3537"/>
                  </a:lnTo>
                  <a:lnTo>
                    <a:pt x="878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9"/>
            <p:cNvSpPr/>
            <p:nvPr/>
          </p:nvSpPr>
          <p:spPr>
            <a:xfrm>
              <a:off x="6657310" y="865154"/>
              <a:ext cx="1591107" cy="156800"/>
            </a:xfrm>
            <a:custGeom>
              <a:avLst/>
              <a:gdLst/>
              <a:ahLst/>
              <a:cxnLst/>
              <a:rect l="l" t="t" r="r" b="b"/>
              <a:pathLst>
                <a:path w="26231" h="2585" extrusionOk="0">
                  <a:moveTo>
                    <a:pt x="810" y="1203"/>
                  </a:moveTo>
                  <a:cubicBezTo>
                    <a:pt x="1120" y="1203"/>
                    <a:pt x="1394" y="1453"/>
                    <a:pt x="1394" y="1787"/>
                  </a:cubicBezTo>
                  <a:cubicBezTo>
                    <a:pt x="1394" y="2108"/>
                    <a:pt x="1132" y="2370"/>
                    <a:pt x="810" y="2370"/>
                  </a:cubicBezTo>
                  <a:cubicBezTo>
                    <a:pt x="477" y="2370"/>
                    <a:pt x="227" y="2108"/>
                    <a:pt x="227" y="1787"/>
                  </a:cubicBezTo>
                  <a:cubicBezTo>
                    <a:pt x="227" y="1453"/>
                    <a:pt x="501" y="1203"/>
                    <a:pt x="810" y="1203"/>
                  </a:cubicBezTo>
                  <a:close/>
                  <a:moveTo>
                    <a:pt x="8954" y="1"/>
                  </a:moveTo>
                  <a:lnTo>
                    <a:pt x="7323" y="1680"/>
                  </a:lnTo>
                  <a:lnTo>
                    <a:pt x="1596" y="1680"/>
                  </a:lnTo>
                  <a:cubicBezTo>
                    <a:pt x="1549" y="1275"/>
                    <a:pt x="1215" y="977"/>
                    <a:pt x="810" y="977"/>
                  </a:cubicBezTo>
                  <a:cubicBezTo>
                    <a:pt x="358" y="977"/>
                    <a:pt x="1" y="1334"/>
                    <a:pt x="1" y="1787"/>
                  </a:cubicBezTo>
                  <a:cubicBezTo>
                    <a:pt x="1" y="2227"/>
                    <a:pt x="358" y="2584"/>
                    <a:pt x="810" y="2584"/>
                  </a:cubicBezTo>
                  <a:cubicBezTo>
                    <a:pt x="1191" y="2584"/>
                    <a:pt x="1537" y="2287"/>
                    <a:pt x="1596" y="1906"/>
                  </a:cubicBezTo>
                  <a:lnTo>
                    <a:pt x="7418" y="1906"/>
                  </a:lnTo>
                  <a:lnTo>
                    <a:pt x="9038" y="227"/>
                  </a:lnTo>
                  <a:lnTo>
                    <a:pt x="26230" y="227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9"/>
            <p:cNvSpPr/>
            <p:nvPr/>
          </p:nvSpPr>
          <p:spPr>
            <a:xfrm>
              <a:off x="6449317" y="647758"/>
              <a:ext cx="1590379" cy="156800"/>
            </a:xfrm>
            <a:custGeom>
              <a:avLst/>
              <a:gdLst/>
              <a:ahLst/>
              <a:cxnLst/>
              <a:rect l="l" t="t" r="r" b="b"/>
              <a:pathLst>
                <a:path w="26219" h="2585" extrusionOk="0">
                  <a:moveTo>
                    <a:pt x="799" y="1204"/>
                  </a:moveTo>
                  <a:cubicBezTo>
                    <a:pt x="1108" y="1204"/>
                    <a:pt x="1382" y="1454"/>
                    <a:pt x="1382" y="1787"/>
                  </a:cubicBezTo>
                  <a:cubicBezTo>
                    <a:pt x="1382" y="2108"/>
                    <a:pt x="1108" y="2358"/>
                    <a:pt x="799" y="2358"/>
                  </a:cubicBezTo>
                  <a:cubicBezTo>
                    <a:pt x="477" y="2358"/>
                    <a:pt x="215" y="2108"/>
                    <a:pt x="215" y="1787"/>
                  </a:cubicBezTo>
                  <a:cubicBezTo>
                    <a:pt x="215" y="1454"/>
                    <a:pt x="489" y="1204"/>
                    <a:pt x="799" y="1204"/>
                  </a:cubicBezTo>
                  <a:close/>
                  <a:moveTo>
                    <a:pt x="21384" y="1"/>
                  </a:moveTo>
                  <a:lnTo>
                    <a:pt x="19765" y="1680"/>
                  </a:lnTo>
                  <a:lnTo>
                    <a:pt x="1584" y="1680"/>
                  </a:lnTo>
                  <a:cubicBezTo>
                    <a:pt x="1549" y="1275"/>
                    <a:pt x="1203" y="977"/>
                    <a:pt x="799" y="977"/>
                  </a:cubicBezTo>
                  <a:cubicBezTo>
                    <a:pt x="358" y="977"/>
                    <a:pt x="1" y="1334"/>
                    <a:pt x="1" y="1775"/>
                  </a:cubicBezTo>
                  <a:cubicBezTo>
                    <a:pt x="1" y="2227"/>
                    <a:pt x="358" y="2585"/>
                    <a:pt x="799" y="2585"/>
                  </a:cubicBezTo>
                  <a:cubicBezTo>
                    <a:pt x="1191" y="2585"/>
                    <a:pt x="1525" y="2287"/>
                    <a:pt x="1584" y="1894"/>
                  </a:cubicBezTo>
                  <a:lnTo>
                    <a:pt x="19849" y="1894"/>
                  </a:lnTo>
                  <a:lnTo>
                    <a:pt x="21468" y="215"/>
                  </a:lnTo>
                  <a:lnTo>
                    <a:pt x="26218" y="215"/>
                  </a:lnTo>
                  <a:lnTo>
                    <a:pt x="2621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9"/>
            <p:cNvSpPr/>
            <p:nvPr/>
          </p:nvSpPr>
          <p:spPr>
            <a:xfrm>
              <a:off x="72376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9"/>
            <p:cNvSpPr/>
            <p:nvPr/>
          </p:nvSpPr>
          <p:spPr>
            <a:xfrm>
              <a:off x="839320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9"/>
            <p:cNvSpPr/>
            <p:nvPr/>
          </p:nvSpPr>
          <p:spPr>
            <a:xfrm>
              <a:off x="954872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9"/>
            <p:cNvSpPr/>
            <p:nvPr/>
          </p:nvSpPr>
          <p:spPr>
            <a:xfrm>
              <a:off x="1070424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9"/>
            <p:cNvSpPr/>
            <p:nvPr/>
          </p:nvSpPr>
          <p:spPr>
            <a:xfrm>
              <a:off x="118524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9"/>
            <p:cNvSpPr/>
            <p:nvPr/>
          </p:nvSpPr>
          <p:spPr>
            <a:xfrm>
              <a:off x="1300799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9"/>
            <p:cNvSpPr/>
            <p:nvPr/>
          </p:nvSpPr>
          <p:spPr>
            <a:xfrm>
              <a:off x="1416351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9"/>
            <p:cNvSpPr/>
            <p:nvPr/>
          </p:nvSpPr>
          <p:spPr>
            <a:xfrm>
              <a:off x="6871794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9"/>
            <p:cNvSpPr/>
            <p:nvPr/>
          </p:nvSpPr>
          <p:spPr>
            <a:xfrm>
              <a:off x="6986679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9"/>
            <p:cNvSpPr/>
            <p:nvPr/>
          </p:nvSpPr>
          <p:spPr>
            <a:xfrm>
              <a:off x="7102231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9"/>
            <p:cNvSpPr/>
            <p:nvPr/>
          </p:nvSpPr>
          <p:spPr>
            <a:xfrm>
              <a:off x="7218450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9"/>
            <p:cNvSpPr/>
            <p:nvPr/>
          </p:nvSpPr>
          <p:spPr>
            <a:xfrm>
              <a:off x="7334002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9"/>
            <p:cNvSpPr/>
            <p:nvPr/>
          </p:nvSpPr>
          <p:spPr>
            <a:xfrm>
              <a:off x="7449553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9"/>
            <p:cNvSpPr/>
            <p:nvPr/>
          </p:nvSpPr>
          <p:spPr>
            <a:xfrm>
              <a:off x="7564438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5444046" y="3984512"/>
              <a:ext cx="36152" cy="33119"/>
            </a:xfrm>
            <a:custGeom>
              <a:avLst/>
              <a:gdLst/>
              <a:ahLst/>
              <a:cxnLst/>
              <a:rect l="l" t="t" r="r" b="b"/>
              <a:pathLst>
                <a:path w="596" h="546" extrusionOk="0">
                  <a:moveTo>
                    <a:pt x="304" y="1"/>
                  </a:moveTo>
                  <a:cubicBezTo>
                    <a:pt x="232" y="1"/>
                    <a:pt x="161" y="28"/>
                    <a:pt x="107" y="81"/>
                  </a:cubicBezTo>
                  <a:cubicBezTo>
                    <a:pt x="0" y="188"/>
                    <a:pt x="0" y="367"/>
                    <a:pt x="107" y="474"/>
                  </a:cubicBezTo>
                  <a:cubicBezTo>
                    <a:pt x="161" y="522"/>
                    <a:pt x="232" y="545"/>
                    <a:pt x="304" y="545"/>
                  </a:cubicBezTo>
                  <a:cubicBezTo>
                    <a:pt x="375" y="545"/>
                    <a:pt x="447" y="522"/>
                    <a:pt x="500" y="474"/>
                  </a:cubicBezTo>
                  <a:cubicBezTo>
                    <a:pt x="596" y="367"/>
                    <a:pt x="596" y="188"/>
                    <a:pt x="500" y="81"/>
                  </a:cubicBezTo>
                  <a:cubicBezTo>
                    <a:pt x="447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9"/>
            <p:cNvSpPr/>
            <p:nvPr/>
          </p:nvSpPr>
          <p:spPr>
            <a:xfrm>
              <a:off x="5193411" y="3733027"/>
              <a:ext cx="36213" cy="33119"/>
            </a:xfrm>
            <a:custGeom>
              <a:avLst/>
              <a:gdLst/>
              <a:ahLst/>
              <a:cxnLst/>
              <a:rect l="l" t="t" r="r" b="b"/>
              <a:pathLst>
                <a:path w="597" h="546" extrusionOk="0">
                  <a:moveTo>
                    <a:pt x="294" y="0"/>
                  </a:moveTo>
                  <a:cubicBezTo>
                    <a:pt x="224" y="0"/>
                    <a:pt x="156" y="24"/>
                    <a:pt x="108" y="72"/>
                  </a:cubicBezTo>
                  <a:cubicBezTo>
                    <a:pt x="1" y="179"/>
                    <a:pt x="1" y="358"/>
                    <a:pt x="108" y="465"/>
                  </a:cubicBezTo>
                  <a:cubicBezTo>
                    <a:pt x="156" y="518"/>
                    <a:pt x="224" y="545"/>
                    <a:pt x="294" y="545"/>
                  </a:cubicBezTo>
                  <a:cubicBezTo>
                    <a:pt x="364" y="545"/>
                    <a:pt x="435" y="518"/>
                    <a:pt x="489" y="465"/>
                  </a:cubicBezTo>
                  <a:cubicBezTo>
                    <a:pt x="596" y="358"/>
                    <a:pt x="596" y="179"/>
                    <a:pt x="489" y="72"/>
                  </a:cubicBezTo>
                  <a:cubicBezTo>
                    <a:pt x="435" y="24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9"/>
            <p:cNvSpPr/>
            <p:nvPr/>
          </p:nvSpPr>
          <p:spPr>
            <a:xfrm>
              <a:off x="3164793" y="993747"/>
              <a:ext cx="355392" cy="355332"/>
            </a:xfrm>
            <a:custGeom>
              <a:avLst/>
              <a:gdLst/>
              <a:ahLst/>
              <a:cxnLst/>
              <a:rect l="l" t="t" r="r" b="b"/>
              <a:pathLst>
                <a:path w="5859" h="5858" extrusionOk="0">
                  <a:moveTo>
                    <a:pt x="5132" y="310"/>
                  </a:moveTo>
                  <a:cubicBezTo>
                    <a:pt x="5251" y="310"/>
                    <a:pt x="5358" y="345"/>
                    <a:pt x="5429" y="441"/>
                  </a:cubicBezTo>
                  <a:cubicBezTo>
                    <a:pt x="5596" y="607"/>
                    <a:pt x="5596" y="881"/>
                    <a:pt x="5429" y="1048"/>
                  </a:cubicBezTo>
                  <a:cubicBezTo>
                    <a:pt x="5346" y="1131"/>
                    <a:pt x="5236" y="1173"/>
                    <a:pt x="5126" y="1173"/>
                  </a:cubicBezTo>
                  <a:cubicBezTo>
                    <a:pt x="5016" y="1173"/>
                    <a:pt x="4906" y="1131"/>
                    <a:pt x="4822" y="1048"/>
                  </a:cubicBezTo>
                  <a:cubicBezTo>
                    <a:pt x="4751" y="976"/>
                    <a:pt x="4691" y="857"/>
                    <a:pt x="4691" y="750"/>
                  </a:cubicBezTo>
                  <a:cubicBezTo>
                    <a:pt x="4691" y="643"/>
                    <a:pt x="4739" y="524"/>
                    <a:pt x="4822" y="453"/>
                  </a:cubicBezTo>
                  <a:cubicBezTo>
                    <a:pt x="4917" y="345"/>
                    <a:pt x="5013" y="310"/>
                    <a:pt x="5132" y="310"/>
                  </a:cubicBezTo>
                  <a:close/>
                  <a:moveTo>
                    <a:pt x="726" y="4679"/>
                  </a:moveTo>
                  <a:cubicBezTo>
                    <a:pt x="834" y="4679"/>
                    <a:pt x="941" y="4727"/>
                    <a:pt x="1024" y="4810"/>
                  </a:cubicBezTo>
                  <a:cubicBezTo>
                    <a:pt x="1191" y="4977"/>
                    <a:pt x="1191" y="5263"/>
                    <a:pt x="1024" y="5429"/>
                  </a:cubicBezTo>
                  <a:cubicBezTo>
                    <a:pt x="947" y="5519"/>
                    <a:pt x="840" y="5563"/>
                    <a:pt x="731" y="5563"/>
                  </a:cubicBezTo>
                  <a:cubicBezTo>
                    <a:pt x="622" y="5563"/>
                    <a:pt x="512" y="5519"/>
                    <a:pt x="429" y="5429"/>
                  </a:cubicBezTo>
                  <a:cubicBezTo>
                    <a:pt x="274" y="5263"/>
                    <a:pt x="274" y="4977"/>
                    <a:pt x="429" y="4810"/>
                  </a:cubicBezTo>
                  <a:cubicBezTo>
                    <a:pt x="524" y="4727"/>
                    <a:pt x="607" y="4679"/>
                    <a:pt x="726" y="4679"/>
                  </a:cubicBezTo>
                  <a:close/>
                  <a:moveTo>
                    <a:pt x="5144" y="0"/>
                  </a:moveTo>
                  <a:cubicBezTo>
                    <a:pt x="4959" y="0"/>
                    <a:pt x="4775" y="72"/>
                    <a:pt x="4632" y="214"/>
                  </a:cubicBezTo>
                  <a:cubicBezTo>
                    <a:pt x="4501" y="345"/>
                    <a:pt x="4417" y="536"/>
                    <a:pt x="4417" y="738"/>
                  </a:cubicBezTo>
                  <a:cubicBezTo>
                    <a:pt x="4417" y="869"/>
                    <a:pt x="4465" y="1000"/>
                    <a:pt x="4536" y="1119"/>
                  </a:cubicBezTo>
                  <a:lnTo>
                    <a:pt x="1131" y="4513"/>
                  </a:lnTo>
                  <a:cubicBezTo>
                    <a:pt x="1012" y="4441"/>
                    <a:pt x="881" y="4393"/>
                    <a:pt x="726" y="4393"/>
                  </a:cubicBezTo>
                  <a:cubicBezTo>
                    <a:pt x="536" y="4393"/>
                    <a:pt x="357" y="4477"/>
                    <a:pt x="215" y="4608"/>
                  </a:cubicBezTo>
                  <a:cubicBezTo>
                    <a:pt x="72" y="4739"/>
                    <a:pt x="0" y="4917"/>
                    <a:pt x="0" y="5132"/>
                  </a:cubicBezTo>
                  <a:cubicBezTo>
                    <a:pt x="0" y="5322"/>
                    <a:pt x="72" y="5501"/>
                    <a:pt x="215" y="5632"/>
                  </a:cubicBezTo>
                  <a:cubicBezTo>
                    <a:pt x="334" y="5763"/>
                    <a:pt x="524" y="5858"/>
                    <a:pt x="726" y="5858"/>
                  </a:cubicBezTo>
                  <a:cubicBezTo>
                    <a:pt x="941" y="5858"/>
                    <a:pt x="1119" y="5787"/>
                    <a:pt x="1250" y="5644"/>
                  </a:cubicBezTo>
                  <a:cubicBezTo>
                    <a:pt x="1381" y="5513"/>
                    <a:pt x="1465" y="5334"/>
                    <a:pt x="1465" y="5132"/>
                  </a:cubicBezTo>
                  <a:cubicBezTo>
                    <a:pt x="1465" y="4977"/>
                    <a:pt x="1417" y="4846"/>
                    <a:pt x="1346" y="4727"/>
                  </a:cubicBezTo>
                  <a:lnTo>
                    <a:pt x="4739" y="1334"/>
                  </a:lnTo>
                  <a:cubicBezTo>
                    <a:pt x="4834" y="1417"/>
                    <a:pt x="4989" y="1465"/>
                    <a:pt x="5132" y="1465"/>
                  </a:cubicBezTo>
                  <a:cubicBezTo>
                    <a:pt x="5310" y="1465"/>
                    <a:pt x="5489" y="1393"/>
                    <a:pt x="5656" y="1262"/>
                  </a:cubicBezTo>
                  <a:cubicBezTo>
                    <a:pt x="5787" y="1119"/>
                    <a:pt x="5858" y="941"/>
                    <a:pt x="5858" y="738"/>
                  </a:cubicBezTo>
                  <a:cubicBezTo>
                    <a:pt x="5858" y="536"/>
                    <a:pt x="5787" y="357"/>
                    <a:pt x="5656" y="214"/>
                  </a:cubicBezTo>
                  <a:cubicBezTo>
                    <a:pt x="5513" y="72"/>
                    <a:pt x="5328" y="0"/>
                    <a:pt x="514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9"/>
            <p:cNvSpPr/>
            <p:nvPr/>
          </p:nvSpPr>
          <p:spPr>
            <a:xfrm>
              <a:off x="3193666" y="1291817"/>
              <a:ext cx="29662" cy="26932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55" y="0"/>
                  </a:moveTo>
                  <a:cubicBezTo>
                    <a:pt x="197" y="0"/>
                    <a:pt x="137" y="21"/>
                    <a:pt x="96" y="63"/>
                  </a:cubicBezTo>
                  <a:cubicBezTo>
                    <a:pt x="0" y="158"/>
                    <a:pt x="0" y="289"/>
                    <a:pt x="96" y="372"/>
                  </a:cubicBezTo>
                  <a:cubicBezTo>
                    <a:pt x="137" y="420"/>
                    <a:pt x="191" y="444"/>
                    <a:pt x="246" y="444"/>
                  </a:cubicBezTo>
                  <a:cubicBezTo>
                    <a:pt x="301" y="444"/>
                    <a:pt x="358" y="420"/>
                    <a:pt x="405" y="372"/>
                  </a:cubicBezTo>
                  <a:cubicBezTo>
                    <a:pt x="489" y="289"/>
                    <a:pt x="489" y="158"/>
                    <a:pt x="405" y="63"/>
                  </a:cubicBezTo>
                  <a:cubicBezTo>
                    <a:pt x="370" y="21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>
              <a:off x="3462317" y="1024804"/>
              <a:ext cx="27478" cy="26750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cubicBezTo>
                    <a:pt x="1" y="345"/>
                    <a:pt x="108" y="441"/>
                    <a:pt x="227" y="441"/>
                  </a:cubicBezTo>
                  <a:cubicBezTo>
                    <a:pt x="358" y="441"/>
                    <a:pt x="453" y="345"/>
                    <a:pt x="453" y="226"/>
                  </a:cubicBezTo>
                  <a:cubicBezTo>
                    <a:pt x="453" y="95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9"/>
            <p:cNvSpPr/>
            <p:nvPr/>
          </p:nvSpPr>
          <p:spPr>
            <a:xfrm>
              <a:off x="5587743" y="1296305"/>
              <a:ext cx="1717456" cy="190768"/>
            </a:xfrm>
            <a:custGeom>
              <a:avLst/>
              <a:gdLst/>
              <a:ahLst/>
              <a:cxnLst/>
              <a:rect l="l" t="t" r="r" b="b"/>
              <a:pathLst>
                <a:path w="28314" h="3145" extrusionOk="0">
                  <a:moveTo>
                    <a:pt x="536" y="334"/>
                  </a:moveTo>
                  <a:cubicBezTo>
                    <a:pt x="656" y="334"/>
                    <a:pt x="763" y="441"/>
                    <a:pt x="763" y="560"/>
                  </a:cubicBezTo>
                  <a:cubicBezTo>
                    <a:pt x="763" y="679"/>
                    <a:pt x="656" y="775"/>
                    <a:pt x="536" y="775"/>
                  </a:cubicBezTo>
                  <a:cubicBezTo>
                    <a:pt x="417" y="775"/>
                    <a:pt x="310" y="679"/>
                    <a:pt x="310" y="560"/>
                  </a:cubicBezTo>
                  <a:cubicBezTo>
                    <a:pt x="310" y="441"/>
                    <a:pt x="417" y="334"/>
                    <a:pt x="536" y="334"/>
                  </a:cubicBezTo>
                  <a:close/>
                  <a:moveTo>
                    <a:pt x="27790" y="2418"/>
                  </a:moveTo>
                  <a:cubicBezTo>
                    <a:pt x="27909" y="2418"/>
                    <a:pt x="28016" y="2525"/>
                    <a:pt x="28016" y="2644"/>
                  </a:cubicBezTo>
                  <a:cubicBezTo>
                    <a:pt x="28016" y="2763"/>
                    <a:pt x="27909" y="2858"/>
                    <a:pt x="27790" y="2858"/>
                  </a:cubicBezTo>
                  <a:cubicBezTo>
                    <a:pt x="27671" y="2858"/>
                    <a:pt x="27564" y="2763"/>
                    <a:pt x="27564" y="2644"/>
                  </a:cubicBezTo>
                  <a:cubicBezTo>
                    <a:pt x="27564" y="2525"/>
                    <a:pt x="27671" y="2418"/>
                    <a:pt x="27790" y="2418"/>
                  </a:cubicBezTo>
                  <a:close/>
                  <a:moveTo>
                    <a:pt x="525" y="1"/>
                  </a:moveTo>
                  <a:cubicBezTo>
                    <a:pt x="227" y="1"/>
                    <a:pt x="1" y="227"/>
                    <a:pt x="1" y="525"/>
                  </a:cubicBezTo>
                  <a:cubicBezTo>
                    <a:pt x="1" y="810"/>
                    <a:pt x="239" y="1049"/>
                    <a:pt x="525" y="1049"/>
                  </a:cubicBezTo>
                  <a:cubicBezTo>
                    <a:pt x="751" y="1049"/>
                    <a:pt x="941" y="894"/>
                    <a:pt x="1013" y="691"/>
                  </a:cubicBezTo>
                  <a:lnTo>
                    <a:pt x="9788" y="691"/>
                  </a:lnTo>
                  <a:lnTo>
                    <a:pt x="11835" y="2727"/>
                  </a:lnTo>
                  <a:lnTo>
                    <a:pt x="11859" y="2763"/>
                  </a:lnTo>
                  <a:lnTo>
                    <a:pt x="11895" y="2763"/>
                  </a:lnTo>
                  <a:cubicBezTo>
                    <a:pt x="11907" y="2763"/>
                    <a:pt x="11919" y="2775"/>
                    <a:pt x="11955" y="2775"/>
                  </a:cubicBezTo>
                  <a:lnTo>
                    <a:pt x="27302" y="2775"/>
                  </a:lnTo>
                  <a:cubicBezTo>
                    <a:pt x="27361" y="2977"/>
                    <a:pt x="27552" y="3144"/>
                    <a:pt x="27790" y="3144"/>
                  </a:cubicBezTo>
                  <a:cubicBezTo>
                    <a:pt x="28076" y="3144"/>
                    <a:pt x="28314" y="2906"/>
                    <a:pt x="28314" y="2620"/>
                  </a:cubicBezTo>
                  <a:cubicBezTo>
                    <a:pt x="28314" y="2346"/>
                    <a:pt x="28076" y="2108"/>
                    <a:pt x="27790" y="2108"/>
                  </a:cubicBezTo>
                  <a:cubicBezTo>
                    <a:pt x="27552" y="2108"/>
                    <a:pt x="27361" y="2263"/>
                    <a:pt x="27302" y="2477"/>
                  </a:cubicBezTo>
                  <a:lnTo>
                    <a:pt x="12014" y="2477"/>
                  </a:lnTo>
                  <a:lnTo>
                    <a:pt x="9978" y="441"/>
                  </a:lnTo>
                  <a:lnTo>
                    <a:pt x="9942" y="406"/>
                  </a:lnTo>
                  <a:lnTo>
                    <a:pt x="9907" y="406"/>
                  </a:lnTo>
                  <a:cubicBezTo>
                    <a:pt x="9895" y="406"/>
                    <a:pt x="9883" y="394"/>
                    <a:pt x="9847" y="394"/>
                  </a:cubicBezTo>
                  <a:lnTo>
                    <a:pt x="1025" y="394"/>
                  </a:lnTo>
                  <a:cubicBezTo>
                    <a:pt x="965" y="167"/>
                    <a:pt x="763" y="1"/>
                    <a:pt x="52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9"/>
            <p:cNvSpPr/>
            <p:nvPr/>
          </p:nvSpPr>
          <p:spPr>
            <a:xfrm>
              <a:off x="1369403" y="1297761"/>
              <a:ext cx="777872" cy="189979"/>
            </a:xfrm>
            <a:custGeom>
              <a:avLst/>
              <a:gdLst/>
              <a:ahLst/>
              <a:cxnLst/>
              <a:rect l="l" t="t" r="r" b="b"/>
              <a:pathLst>
                <a:path w="12824" h="3132" extrusionOk="0">
                  <a:moveTo>
                    <a:pt x="524" y="310"/>
                  </a:moveTo>
                  <a:cubicBezTo>
                    <a:pt x="643" y="310"/>
                    <a:pt x="738" y="417"/>
                    <a:pt x="738" y="536"/>
                  </a:cubicBezTo>
                  <a:cubicBezTo>
                    <a:pt x="738" y="655"/>
                    <a:pt x="643" y="751"/>
                    <a:pt x="524" y="751"/>
                  </a:cubicBezTo>
                  <a:cubicBezTo>
                    <a:pt x="405" y="751"/>
                    <a:pt x="298" y="655"/>
                    <a:pt x="298" y="536"/>
                  </a:cubicBezTo>
                  <a:cubicBezTo>
                    <a:pt x="298" y="417"/>
                    <a:pt x="405" y="310"/>
                    <a:pt x="524" y="310"/>
                  </a:cubicBezTo>
                  <a:close/>
                  <a:moveTo>
                    <a:pt x="12311" y="2394"/>
                  </a:moveTo>
                  <a:cubicBezTo>
                    <a:pt x="12430" y="2394"/>
                    <a:pt x="12526" y="2501"/>
                    <a:pt x="12526" y="2620"/>
                  </a:cubicBezTo>
                  <a:cubicBezTo>
                    <a:pt x="12526" y="2739"/>
                    <a:pt x="12430" y="2834"/>
                    <a:pt x="12311" y="2834"/>
                  </a:cubicBezTo>
                  <a:cubicBezTo>
                    <a:pt x="12192" y="2834"/>
                    <a:pt x="12085" y="2739"/>
                    <a:pt x="12085" y="2620"/>
                  </a:cubicBezTo>
                  <a:cubicBezTo>
                    <a:pt x="12085" y="2501"/>
                    <a:pt x="12192" y="2394"/>
                    <a:pt x="12311" y="2394"/>
                  </a:cubicBezTo>
                  <a:close/>
                  <a:moveTo>
                    <a:pt x="524" y="1"/>
                  </a:moveTo>
                  <a:cubicBezTo>
                    <a:pt x="226" y="1"/>
                    <a:pt x="0" y="215"/>
                    <a:pt x="0" y="513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62" y="1036"/>
                    <a:pt x="953" y="894"/>
                    <a:pt x="1012" y="679"/>
                  </a:cubicBezTo>
                  <a:lnTo>
                    <a:pt x="6203" y="679"/>
                  </a:lnTo>
                  <a:lnTo>
                    <a:pt x="8227" y="2715"/>
                  </a:lnTo>
                  <a:lnTo>
                    <a:pt x="8263" y="2751"/>
                  </a:lnTo>
                  <a:lnTo>
                    <a:pt x="8287" y="2751"/>
                  </a:lnTo>
                  <a:cubicBezTo>
                    <a:pt x="8299" y="2751"/>
                    <a:pt x="8311" y="2763"/>
                    <a:pt x="8347" y="2763"/>
                  </a:cubicBezTo>
                  <a:lnTo>
                    <a:pt x="11811" y="2763"/>
                  </a:lnTo>
                  <a:cubicBezTo>
                    <a:pt x="11871" y="2965"/>
                    <a:pt x="12085" y="3132"/>
                    <a:pt x="12311" y="3132"/>
                  </a:cubicBezTo>
                  <a:cubicBezTo>
                    <a:pt x="12585" y="3132"/>
                    <a:pt x="12823" y="2894"/>
                    <a:pt x="12823" y="2608"/>
                  </a:cubicBezTo>
                  <a:cubicBezTo>
                    <a:pt x="12823" y="2334"/>
                    <a:pt x="12585" y="2096"/>
                    <a:pt x="12311" y="2096"/>
                  </a:cubicBezTo>
                  <a:cubicBezTo>
                    <a:pt x="12073" y="2096"/>
                    <a:pt x="11871" y="2251"/>
                    <a:pt x="11811" y="2465"/>
                  </a:cubicBezTo>
                  <a:lnTo>
                    <a:pt x="8406" y="2465"/>
                  </a:lnTo>
                  <a:lnTo>
                    <a:pt x="6370" y="429"/>
                  </a:lnTo>
                  <a:lnTo>
                    <a:pt x="6334" y="394"/>
                  </a:lnTo>
                  <a:lnTo>
                    <a:pt x="6322" y="394"/>
                  </a:lnTo>
                  <a:cubicBezTo>
                    <a:pt x="6311" y="394"/>
                    <a:pt x="6299" y="382"/>
                    <a:pt x="6263" y="382"/>
                  </a:cubicBezTo>
                  <a:lnTo>
                    <a:pt x="1024" y="382"/>
                  </a:lnTo>
                  <a:cubicBezTo>
                    <a:pt x="965" y="155"/>
                    <a:pt x="762" y="1"/>
                    <a:pt x="5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9"/>
            <p:cNvSpPr/>
            <p:nvPr/>
          </p:nvSpPr>
          <p:spPr>
            <a:xfrm>
              <a:off x="1922596" y="3485667"/>
              <a:ext cx="512799" cy="488657"/>
            </a:xfrm>
            <a:custGeom>
              <a:avLst/>
              <a:gdLst/>
              <a:ahLst/>
              <a:cxnLst/>
              <a:rect l="l" t="t" r="r" b="b"/>
              <a:pathLst>
                <a:path w="8454" h="8056" extrusionOk="0">
                  <a:moveTo>
                    <a:pt x="2632" y="280"/>
                  </a:moveTo>
                  <a:cubicBezTo>
                    <a:pt x="3203" y="280"/>
                    <a:pt x="3739" y="507"/>
                    <a:pt x="4120" y="911"/>
                  </a:cubicBezTo>
                  <a:cubicBezTo>
                    <a:pt x="4525" y="1316"/>
                    <a:pt x="4739" y="1828"/>
                    <a:pt x="4739" y="2400"/>
                  </a:cubicBezTo>
                  <a:cubicBezTo>
                    <a:pt x="4751" y="2959"/>
                    <a:pt x="4525" y="3495"/>
                    <a:pt x="4120" y="3888"/>
                  </a:cubicBezTo>
                  <a:cubicBezTo>
                    <a:pt x="3727" y="4293"/>
                    <a:pt x="3203" y="4507"/>
                    <a:pt x="2632" y="4507"/>
                  </a:cubicBezTo>
                  <a:cubicBezTo>
                    <a:pt x="2072" y="4507"/>
                    <a:pt x="1536" y="4293"/>
                    <a:pt x="1143" y="3888"/>
                  </a:cubicBezTo>
                  <a:cubicBezTo>
                    <a:pt x="751" y="3483"/>
                    <a:pt x="536" y="2959"/>
                    <a:pt x="536" y="2400"/>
                  </a:cubicBezTo>
                  <a:cubicBezTo>
                    <a:pt x="536" y="1828"/>
                    <a:pt x="762" y="1316"/>
                    <a:pt x="1143" y="911"/>
                  </a:cubicBezTo>
                  <a:cubicBezTo>
                    <a:pt x="1548" y="507"/>
                    <a:pt x="2072" y="280"/>
                    <a:pt x="2632" y="280"/>
                  </a:cubicBezTo>
                  <a:close/>
                  <a:moveTo>
                    <a:pt x="6966" y="5721"/>
                  </a:moveTo>
                  <a:cubicBezTo>
                    <a:pt x="7251" y="5721"/>
                    <a:pt x="7501" y="5817"/>
                    <a:pt x="7680" y="6031"/>
                  </a:cubicBezTo>
                  <a:cubicBezTo>
                    <a:pt x="7870" y="6222"/>
                    <a:pt x="7978" y="6472"/>
                    <a:pt x="7978" y="6757"/>
                  </a:cubicBezTo>
                  <a:cubicBezTo>
                    <a:pt x="7978" y="7043"/>
                    <a:pt x="7870" y="7293"/>
                    <a:pt x="7680" y="7484"/>
                  </a:cubicBezTo>
                  <a:cubicBezTo>
                    <a:pt x="7478" y="7686"/>
                    <a:pt x="7213" y="7787"/>
                    <a:pt x="6949" y="7787"/>
                  </a:cubicBezTo>
                  <a:cubicBezTo>
                    <a:pt x="6686" y="7787"/>
                    <a:pt x="6424" y="7686"/>
                    <a:pt x="6227" y="7484"/>
                  </a:cubicBezTo>
                  <a:cubicBezTo>
                    <a:pt x="5835" y="7067"/>
                    <a:pt x="5835" y="6436"/>
                    <a:pt x="6239" y="6031"/>
                  </a:cubicBezTo>
                  <a:cubicBezTo>
                    <a:pt x="6430" y="5841"/>
                    <a:pt x="6704" y="5721"/>
                    <a:pt x="6966" y="5721"/>
                  </a:cubicBezTo>
                  <a:close/>
                  <a:moveTo>
                    <a:pt x="2633" y="1"/>
                  </a:moveTo>
                  <a:cubicBezTo>
                    <a:pt x="2019" y="1"/>
                    <a:pt x="1405" y="233"/>
                    <a:pt x="941" y="697"/>
                  </a:cubicBezTo>
                  <a:cubicBezTo>
                    <a:pt x="0" y="1638"/>
                    <a:pt x="0" y="3162"/>
                    <a:pt x="941" y="4090"/>
                  </a:cubicBezTo>
                  <a:cubicBezTo>
                    <a:pt x="1405" y="4555"/>
                    <a:pt x="2001" y="4793"/>
                    <a:pt x="2656" y="4793"/>
                  </a:cubicBezTo>
                  <a:cubicBezTo>
                    <a:pt x="3251" y="4793"/>
                    <a:pt x="3810" y="4567"/>
                    <a:pt x="4239" y="4186"/>
                  </a:cubicBezTo>
                  <a:lnTo>
                    <a:pt x="5942" y="5912"/>
                  </a:lnTo>
                  <a:cubicBezTo>
                    <a:pt x="5763" y="6150"/>
                    <a:pt x="5656" y="6436"/>
                    <a:pt x="5656" y="6733"/>
                  </a:cubicBezTo>
                  <a:cubicBezTo>
                    <a:pt x="5656" y="7091"/>
                    <a:pt x="5787" y="7412"/>
                    <a:pt x="6049" y="7662"/>
                  </a:cubicBezTo>
                  <a:cubicBezTo>
                    <a:pt x="6299" y="7924"/>
                    <a:pt x="6620" y="8055"/>
                    <a:pt x="6989" y="8055"/>
                  </a:cubicBezTo>
                  <a:cubicBezTo>
                    <a:pt x="7370" y="8055"/>
                    <a:pt x="7680" y="7924"/>
                    <a:pt x="7930" y="7662"/>
                  </a:cubicBezTo>
                  <a:cubicBezTo>
                    <a:pt x="8454" y="7150"/>
                    <a:pt x="8454" y="6317"/>
                    <a:pt x="7930" y="5793"/>
                  </a:cubicBezTo>
                  <a:cubicBezTo>
                    <a:pt x="7680" y="5543"/>
                    <a:pt x="7359" y="5400"/>
                    <a:pt x="6989" y="5400"/>
                  </a:cubicBezTo>
                  <a:cubicBezTo>
                    <a:pt x="6692" y="5400"/>
                    <a:pt x="6418" y="5507"/>
                    <a:pt x="6180" y="5686"/>
                  </a:cubicBezTo>
                  <a:lnTo>
                    <a:pt x="4465" y="3971"/>
                  </a:lnTo>
                  <a:cubicBezTo>
                    <a:pt x="5251" y="3043"/>
                    <a:pt x="5227" y="1614"/>
                    <a:pt x="4334" y="697"/>
                  </a:cubicBezTo>
                  <a:cubicBezTo>
                    <a:pt x="3864" y="233"/>
                    <a:pt x="3248" y="1"/>
                    <a:pt x="263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9"/>
            <p:cNvSpPr/>
            <p:nvPr/>
          </p:nvSpPr>
          <p:spPr>
            <a:xfrm>
              <a:off x="2001329" y="3558819"/>
              <a:ext cx="162562" cy="145396"/>
            </a:xfrm>
            <a:custGeom>
              <a:avLst/>
              <a:gdLst/>
              <a:ahLst/>
              <a:cxnLst/>
              <a:rect l="l" t="t" r="r" b="b"/>
              <a:pathLst>
                <a:path w="2680" h="2397" extrusionOk="0">
                  <a:moveTo>
                    <a:pt x="1334" y="289"/>
                  </a:moveTo>
                  <a:cubicBezTo>
                    <a:pt x="1572" y="289"/>
                    <a:pt x="1798" y="372"/>
                    <a:pt x="1977" y="551"/>
                  </a:cubicBezTo>
                  <a:cubicBezTo>
                    <a:pt x="2334" y="908"/>
                    <a:pt x="2334" y="1491"/>
                    <a:pt x="1977" y="1848"/>
                  </a:cubicBezTo>
                  <a:cubicBezTo>
                    <a:pt x="1798" y="2027"/>
                    <a:pt x="1563" y="2116"/>
                    <a:pt x="1328" y="2116"/>
                  </a:cubicBezTo>
                  <a:cubicBezTo>
                    <a:pt x="1093" y="2116"/>
                    <a:pt x="857" y="2027"/>
                    <a:pt x="679" y="1848"/>
                  </a:cubicBezTo>
                  <a:cubicBezTo>
                    <a:pt x="322" y="1491"/>
                    <a:pt x="322" y="908"/>
                    <a:pt x="679" y="551"/>
                  </a:cubicBezTo>
                  <a:cubicBezTo>
                    <a:pt x="857" y="372"/>
                    <a:pt x="1084" y="289"/>
                    <a:pt x="1334" y="289"/>
                  </a:cubicBezTo>
                  <a:close/>
                  <a:moveTo>
                    <a:pt x="1340" y="0"/>
                  </a:moveTo>
                  <a:cubicBezTo>
                    <a:pt x="1027" y="0"/>
                    <a:pt x="715" y="116"/>
                    <a:pt x="476" y="348"/>
                  </a:cubicBezTo>
                  <a:cubicBezTo>
                    <a:pt x="0" y="825"/>
                    <a:pt x="0" y="1575"/>
                    <a:pt x="476" y="2051"/>
                  </a:cubicBezTo>
                  <a:cubicBezTo>
                    <a:pt x="703" y="2277"/>
                    <a:pt x="1000" y="2396"/>
                    <a:pt x="1334" y="2396"/>
                  </a:cubicBezTo>
                  <a:cubicBezTo>
                    <a:pt x="1679" y="2396"/>
                    <a:pt x="1965" y="2277"/>
                    <a:pt x="2203" y="2051"/>
                  </a:cubicBezTo>
                  <a:cubicBezTo>
                    <a:pt x="2679" y="1575"/>
                    <a:pt x="2679" y="825"/>
                    <a:pt x="2203" y="348"/>
                  </a:cubicBezTo>
                  <a:cubicBezTo>
                    <a:pt x="1965" y="116"/>
                    <a:pt x="1652" y="0"/>
                    <a:pt x="134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9"/>
            <p:cNvSpPr/>
            <p:nvPr/>
          </p:nvSpPr>
          <p:spPr>
            <a:xfrm>
              <a:off x="2321962" y="3870961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1" name="Google Shape;3251;p29"/>
          <p:cNvSpPr txBox="1">
            <a:spLocks noGrp="1"/>
          </p:cNvSpPr>
          <p:nvPr>
            <p:ph type="title"/>
          </p:nvPr>
        </p:nvSpPr>
        <p:spPr>
          <a:xfrm>
            <a:off x="1533509" y="1772175"/>
            <a:ext cx="29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52" name="Google Shape;3252;p29"/>
          <p:cNvSpPr txBox="1">
            <a:spLocks noGrp="1"/>
          </p:cNvSpPr>
          <p:nvPr>
            <p:ph type="title" idx="2"/>
          </p:nvPr>
        </p:nvSpPr>
        <p:spPr>
          <a:xfrm>
            <a:off x="5385084" y="1772175"/>
            <a:ext cx="29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53" name="Google Shape;3253;p29"/>
          <p:cNvSpPr txBox="1">
            <a:spLocks noGrp="1"/>
          </p:cNvSpPr>
          <p:nvPr>
            <p:ph type="subTitle" idx="1"/>
          </p:nvPr>
        </p:nvSpPr>
        <p:spPr>
          <a:xfrm>
            <a:off x="1533509" y="2089575"/>
            <a:ext cx="296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4" name="Google Shape;3254;p29"/>
          <p:cNvSpPr txBox="1">
            <a:spLocks noGrp="1"/>
          </p:cNvSpPr>
          <p:nvPr>
            <p:ph type="subTitle" idx="3"/>
          </p:nvPr>
        </p:nvSpPr>
        <p:spPr>
          <a:xfrm>
            <a:off x="5385084" y="2089575"/>
            <a:ext cx="296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5" name="Google Shape;3255;p29"/>
          <p:cNvSpPr txBox="1">
            <a:spLocks noGrp="1"/>
          </p:cNvSpPr>
          <p:nvPr>
            <p:ph type="title" idx="4"/>
          </p:nvPr>
        </p:nvSpPr>
        <p:spPr>
          <a:xfrm>
            <a:off x="1533509" y="3296675"/>
            <a:ext cx="29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56" name="Google Shape;3256;p29"/>
          <p:cNvSpPr txBox="1">
            <a:spLocks noGrp="1"/>
          </p:cNvSpPr>
          <p:nvPr>
            <p:ph type="title" idx="5"/>
          </p:nvPr>
        </p:nvSpPr>
        <p:spPr>
          <a:xfrm>
            <a:off x="5385084" y="3296675"/>
            <a:ext cx="29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57" name="Google Shape;3257;p29"/>
          <p:cNvSpPr txBox="1">
            <a:spLocks noGrp="1"/>
          </p:cNvSpPr>
          <p:nvPr>
            <p:ph type="subTitle" idx="6"/>
          </p:nvPr>
        </p:nvSpPr>
        <p:spPr>
          <a:xfrm>
            <a:off x="1533509" y="3614075"/>
            <a:ext cx="296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8" name="Google Shape;3258;p29"/>
          <p:cNvSpPr txBox="1">
            <a:spLocks noGrp="1"/>
          </p:cNvSpPr>
          <p:nvPr>
            <p:ph type="subTitle" idx="7"/>
          </p:nvPr>
        </p:nvSpPr>
        <p:spPr>
          <a:xfrm>
            <a:off x="5385084" y="3614075"/>
            <a:ext cx="296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9" name="Google Shape;3259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60" name="Google Shape;3260;p29"/>
          <p:cNvSpPr/>
          <p:nvPr/>
        </p:nvSpPr>
        <p:spPr>
          <a:xfrm rot="-5400000">
            <a:off x="7916156" y="3618221"/>
            <a:ext cx="506899" cy="1948810"/>
          </a:xfrm>
          <a:custGeom>
            <a:avLst/>
            <a:gdLst/>
            <a:ahLst/>
            <a:cxnLst/>
            <a:rect l="l" t="t" r="r" b="b"/>
            <a:pathLst>
              <a:path w="16265" h="62532" extrusionOk="0">
                <a:moveTo>
                  <a:pt x="1727" y="0"/>
                </a:moveTo>
                <a:cubicBezTo>
                  <a:pt x="787" y="0"/>
                  <a:pt x="1" y="786"/>
                  <a:pt x="1" y="1727"/>
                </a:cubicBezTo>
                <a:cubicBezTo>
                  <a:pt x="1" y="2667"/>
                  <a:pt x="787" y="3453"/>
                  <a:pt x="1727" y="3453"/>
                </a:cubicBezTo>
                <a:cubicBezTo>
                  <a:pt x="2037" y="3453"/>
                  <a:pt x="2322" y="3370"/>
                  <a:pt x="2537" y="3215"/>
                </a:cubicBezTo>
                <a:lnTo>
                  <a:pt x="4537" y="5203"/>
                </a:lnTo>
                <a:lnTo>
                  <a:pt x="4537" y="33052"/>
                </a:lnTo>
                <a:lnTo>
                  <a:pt x="14705" y="43244"/>
                </a:lnTo>
                <a:lnTo>
                  <a:pt x="14705" y="62532"/>
                </a:lnTo>
                <a:lnTo>
                  <a:pt x="16193" y="62532"/>
                </a:lnTo>
                <a:lnTo>
                  <a:pt x="16193" y="42637"/>
                </a:lnTo>
                <a:lnTo>
                  <a:pt x="16265" y="42637"/>
                </a:lnTo>
                <a:lnTo>
                  <a:pt x="11490" y="37862"/>
                </a:lnTo>
                <a:lnTo>
                  <a:pt x="11490" y="28516"/>
                </a:lnTo>
                <a:lnTo>
                  <a:pt x="11502" y="28516"/>
                </a:lnTo>
                <a:cubicBezTo>
                  <a:pt x="11621" y="28468"/>
                  <a:pt x="11740" y="28397"/>
                  <a:pt x="11812" y="28278"/>
                </a:cubicBezTo>
                <a:cubicBezTo>
                  <a:pt x="12205" y="27885"/>
                  <a:pt x="12205" y="27218"/>
                  <a:pt x="11812" y="26813"/>
                </a:cubicBezTo>
                <a:cubicBezTo>
                  <a:pt x="11621" y="26623"/>
                  <a:pt x="11359" y="26527"/>
                  <a:pt x="11096" y="26527"/>
                </a:cubicBezTo>
                <a:cubicBezTo>
                  <a:pt x="10832" y="26527"/>
                  <a:pt x="10567" y="26623"/>
                  <a:pt x="10371" y="26813"/>
                </a:cubicBezTo>
                <a:cubicBezTo>
                  <a:pt x="9990" y="27206"/>
                  <a:pt x="9990" y="27873"/>
                  <a:pt x="10371" y="28278"/>
                </a:cubicBezTo>
                <a:cubicBezTo>
                  <a:pt x="10442" y="28349"/>
                  <a:pt x="10562" y="28444"/>
                  <a:pt x="10681" y="28516"/>
                </a:cubicBezTo>
                <a:lnTo>
                  <a:pt x="10681" y="37053"/>
                </a:lnTo>
                <a:lnTo>
                  <a:pt x="8478" y="34850"/>
                </a:lnTo>
                <a:lnTo>
                  <a:pt x="8478" y="21443"/>
                </a:lnTo>
                <a:cubicBezTo>
                  <a:pt x="8597" y="21396"/>
                  <a:pt x="8716" y="21324"/>
                  <a:pt x="8788" y="21205"/>
                </a:cubicBezTo>
                <a:cubicBezTo>
                  <a:pt x="9180" y="20824"/>
                  <a:pt x="9180" y="20146"/>
                  <a:pt x="8788" y="19753"/>
                </a:cubicBezTo>
                <a:cubicBezTo>
                  <a:pt x="8597" y="19556"/>
                  <a:pt x="8335" y="19458"/>
                  <a:pt x="8070" y="19458"/>
                </a:cubicBezTo>
                <a:cubicBezTo>
                  <a:pt x="7805" y="19458"/>
                  <a:pt x="7537" y="19556"/>
                  <a:pt x="7335" y="19753"/>
                </a:cubicBezTo>
                <a:cubicBezTo>
                  <a:pt x="6954" y="20134"/>
                  <a:pt x="6954" y="20801"/>
                  <a:pt x="7335" y="21205"/>
                </a:cubicBezTo>
                <a:cubicBezTo>
                  <a:pt x="7406" y="21277"/>
                  <a:pt x="7525" y="21372"/>
                  <a:pt x="7645" y="21396"/>
                </a:cubicBezTo>
                <a:lnTo>
                  <a:pt x="7645" y="33993"/>
                </a:lnTo>
                <a:lnTo>
                  <a:pt x="6085" y="32433"/>
                </a:lnTo>
                <a:lnTo>
                  <a:pt x="6085" y="4644"/>
                </a:lnTo>
                <a:lnTo>
                  <a:pt x="6037" y="4644"/>
                </a:lnTo>
                <a:lnTo>
                  <a:pt x="6085" y="4596"/>
                </a:lnTo>
                <a:lnTo>
                  <a:pt x="3454" y="1965"/>
                </a:lnTo>
                <a:lnTo>
                  <a:pt x="3454" y="1727"/>
                </a:lnTo>
                <a:cubicBezTo>
                  <a:pt x="3454" y="786"/>
                  <a:pt x="2656" y="0"/>
                  <a:pt x="1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00013" dist="190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1" name="Google Shape;3261;p29"/>
          <p:cNvGrpSpPr/>
          <p:nvPr/>
        </p:nvGrpSpPr>
        <p:grpSpPr>
          <a:xfrm>
            <a:off x="8481185" y="4645530"/>
            <a:ext cx="479295" cy="411745"/>
            <a:chOff x="6976235" y="1152255"/>
            <a:chExt cx="479295" cy="411745"/>
          </a:xfrm>
        </p:grpSpPr>
        <p:sp>
          <p:nvSpPr>
            <p:cNvPr id="3262" name="Google Shape;3262;p29"/>
            <p:cNvSpPr/>
            <p:nvPr/>
          </p:nvSpPr>
          <p:spPr>
            <a:xfrm>
              <a:off x="7060194" y="1232150"/>
              <a:ext cx="311799" cy="252912"/>
            </a:xfrm>
            <a:custGeom>
              <a:avLst/>
              <a:gdLst/>
              <a:ahLst/>
              <a:cxnLst/>
              <a:rect l="l" t="t" r="r" b="b"/>
              <a:pathLst>
                <a:path w="8133" h="6597" extrusionOk="0">
                  <a:moveTo>
                    <a:pt x="7204" y="691"/>
                  </a:moveTo>
                  <a:cubicBezTo>
                    <a:pt x="7359" y="691"/>
                    <a:pt x="7502" y="810"/>
                    <a:pt x="7502" y="1012"/>
                  </a:cubicBezTo>
                  <a:lnTo>
                    <a:pt x="7502" y="5560"/>
                  </a:lnTo>
                  <a:cubicBezTo>
                    <a:pt x="7502" y="5727"/>
                    <a:pt x="7395" y="5870"/>
                    <a:pt x="7204" y="5870"/>
                  </a:cubicBezTo>
                  <a:lnTo>
                    <a:pt x="989" y="5870"/>
                  </a:lnTo>
                  <a:cubicBezTo>
                    <a:pt x="834" y="5870"/>
                    <a:pt x="691" y="5751"/>
                    <a:pt x="691" y="5560"/>
                  </a:cubicBezTo>
                  <a:lnTo>
                    <a:pt x="691" y="1012"/>
                  </a:lnTo>
                  <a:cubicBezTo>
                    <a:pt x="691" y="845"/>
                    <a:pt x="787" y="691"/>
                    <a:pt x="989" y="691"/>
                  </a:cubicBezTo>
                  <a:close/>
                  <a:moveTo>
                    <a:pt x="953" y="0"/>
                  </a:moveTo>
                  <a:cubicBezTo>
                    <a:pt x="453" y="0"/>
                    <a:pt x="1" y="476"/>
                    <a:pt x="1" y="1024"/>
                  </a:cubicBezTo>
                  <a:lnTo>
                    <a:pt x="1" y="5572"/>
                  </a:lnTo>
                  <a:cubicBezTo>
                    <a:pt x="1" y="6132"/>
                    <a:pt x="453" y="6596"/>
                    <a:pt x="953" y="6596"/>
                  </a:cubicBezTo>
                  <a:lnTo>
                    <a:pt x="7180" y="6596"/>
                  </a:lnTo>
                  <a:cubicBezTo>
                    <a:pt x="7728" y="6596"/>
                    <a:pt x="8133" y="6132"/>
                    <a:pt x="8133" y="5572"/>
                  </a:cubicBezTo>
                  <a:lnTo>
                    <a:pt x="8133" y="1024"/>
                  </a:lnTo>
                  <a:cubicBezTo>
                    <a:pt x="8133" y="476"/>
                    <a:pt x="7692" y="0"/>
                    <a:pt x="7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9"/>
            <p:cNvSpPr/>
            <p:nvPr/>
          </p:nvSpPr>
          <p:spPr>
            <a:xfrm>
              <a:off x="6976235" y="1152255"/>
              <a:ext cx="479295" cy="411745"/>
            </a:xfrm>
            <a:custGeom>
              <a:avLst/>
              <a:gdLst/>
              <a:ahLst/>
              <a:cxnLst/>
              <a:rect l="l" t="t" r="r" b="b"/>
              <a:pathLst>
                <a:path w="12502" h="10740" extrusionOk="0">
                  <a:moveTo>
                    <a:pt x="10049" y="1763"/>
                  </a:moveTo>
                  <a:cubicBezTo>
                    <a:pt x="10430" y="1763"/>
                    <a:pt x="10751" y="2084"/>
                    <a:pt x="10751" y="2465"/>
                  </a:cubicBezTo>
                  <a:lnTo>
                    <a:pt x="10751" y="8240"/>
                  </a:lnTo>
                  <a:cubicBezTo>
                    <a:pt x="10751" y="8633"/>
                    <a:pt x="10442" y="8942"/>
                    <a:pt x="10049" y="8942"/>
                  </a:cubicBezTo>
                  <a:lnTo>
                    <a:pt x="2524" y="8942"/>
                  </a:lnTo>
                  <a:cubicBezTo>
                    <a:pt x="2131" y="8942"/>
                    <a:pt x="1822" y="8633"/>
                    <a:pt x="1822" y="8240"/>
                  </a:cubicBezTo>
                  <a:lnTo>
                    <a:pt x="1822" y="2465"/>
                  </a:lnTo>
                  <a:cubicBezTo>
                    <a:pt x="1822" y="2084"/>
                    <a:pt x="2131" y="1763"/>
                    <a:pt x="2524" y="1763"/>
                  </a:cubicBezTo>
                  <a:close/>
                  <a:moveTo>
                    <a:pt x="3655" y="1"/>
                  </a:moveTo>
                  <a:cubicBezTo>
                    <a:pt x="3417" y="1"/>
                    <a:pt x="3215" y="191"/>
                    <a:pt x="3262" y="429"/>
                  </a:cubicBezTo>
                  <a:lnTo>
                    <a:pt x="3262" y="1048"/>
                  </a:lnTo>
                  <a:lnTo>
                    <a:pt x="2524" y="1048"/>
                  </a:lnTo>
                  <a:cubicBezTo>
                    <a:pt x="1727" y="1048"/>
                    <a:pt x="1107" y="1679"/>
                    <a:pt x="1107" y="2465"/>
                  </a:cubicBezTo>
                  <a:lnTo>
                    <a:pt x="1107" y="3215"/>
                  </a:lnTo>
                  <a:lnTo>
                    <a:pt x="441" y="3215"/>
                  </a:lnTo>
                  <a:cubicBezTo>
                    <a:pt x="203" y="3215"/>
                    <a:pt x="0" y="3406"/>
                    <a:pt x="0" y="3644"/>
                  </a:cubicBezTo>
                  <a:cubicBezTo>
                    <a:pt x="0" y="3882"/>
                    <a:pt x="203" y="4025"/>
                    <a:pt x="441" y="4025"/>
                  </a:cubicBezTo>
                  <a:lnTo>
                    <a:pt x="1107" y="4025"/>
                  </a:lnTo>
                  <a:lnTo>
                    <a:pt x="1107" y="4942"/>
                  </a:lnTo>
                  <a:lnTo>
                    <a:pt x="441" y="4942"/>
                  </a:lnTo>
                  <a:cubicBezTo>
                    <a:pt x="203" y="4942"/>
                    <a:pt x="0" y="5132"/>
                    <a:pt x="0" y="5370"/>
                  </a:cubicBezTo>
                  <a:cubicBezTo>
                    <a:pt x="0" y="5584"/>
                    <a:pt x="162" y="5759"/>
                    <a:pt x="367" y="5759"/>
                  </a:cubicBezTo>
                  <a:cubicBezTo>
                    <a:pt x="391" y="5759"/>
                    <a:pt x="416" y="5756"/>
                    <a:pt x="441" y="5751"/>
                  </a:cubicBezTo>
                  <a:lnTo>
                    <a:pt x="1107" y="5751"/>
                  </a:lnTo>
                  <a:lnTo>
                    <a:pt x="1107" y="6668"/>
                  </a:lnTo>
                  <a:lnTo>
                    <a:pt x="441" y="6668"/>
                  </a:lnTo>
                  <a:cubicBezTo>
                    <a:pt x="203" y="6668"/>
                    <a:pt x="0" y="6859"/>
                    <a:pt x="0" y="7097"/>
                  </a:cubicBezTo>
                  <a:cubicBezTo>
                    <a:pt x="0" y="7310"/>
                    <a:pt x="162" y="7485"/>
                    <a:pt x="367" y="7485"/>
                  </a:cubicBezTo>
                  <a:cubicBezTo>
                    <a:pt x="391" y="7485"/>
                    <a:pt x="416" y="7483"/>
                    <a:pt x="441" y="7478"/>
                  </a:cubicBezTo>
                  <a:lnTo>
                    <a:pt x="1107" y="7478"/>
                  </a:lnTo>
                  <a:lnTo>
                    <a:pt x="1107" y="8228"/>
                  </a:lnTo>
                  <a:cubicBezTo>
                    <a:pt x="1107" y="9014"/>
                    <a:pt x="1727" y="9645"/>
                    <a:pt x="2524" y="9645"/>
                  </a:cubicBezTo>
                  <a:lnTo>
                    <a:pt x="3215" y="9645"/>
                  </a:lnTo>
                  <a:lnTo>
                    <a:pt x="3215" y="10311"/>
                  </a:lnTo>
                  <a:cubicBezTo>
                    <a:pt x="3215" y="10549"/>
                    <a:pt x="3417" y="10740"/>
                    <a:pt x="3655" y="10740"/>
                  </a:cubicBezTo>
                  <a:cubicBezTo>
                    <a:pt x="3893" y="10740"/>
                    <a:pt x="4084" y="10549"/>
                    <a:pt x="4036" y="10311"/>
                  </a:cubicBezTo>
                  <a:lnTo>
                    <a:pt x="4036" y="9645"/>
                  </a:lnTo>
                  <a:lnTo>
                    <a:pt x="4941" y="9645"/>
                  </a:lnTo>
                  <a:lnTo>
                    <a:pt x="4941" y="10311"/>
                  </a:lnTo>
                  <a:cubicBezTo>
                    <a:pt x="4941" y="10549"/>
                    <a:pt x="5144" y="10740"/>
                    <a:pt x="5382" y="10740"/>
                  </a:cubicBezTo>
                  <a:cubicBezTo>
                    <a:pt x="5620" y="10740"/>
                    <a:pt x="5810" y="10549"/>
                    <a:pt x="5763" y="10311"/>
                  </a:cubicBezTo>
                  <a:lnTo>
                    <a:pt x="5763" y="9645"/>
                  </a:lnTo>
                  <a:lnTo>
                    <a:pt x="6703" y="9645"/>
                  </a:lnTo>
                  <a:lnTo>
                    <a:pt x="6703" y="10311"/>
                  </a:lnTo>
                  <a:cubicBezTo>
                    <a:pt x="6703" y="10549"/>
                    <a:pt x="6894" y="10740"/>
                    <a:pt x="7132" y="10740"/>
                  </a:cubicBezTo>
                  <a:cubicBezTo>
                    <a:pt x="7370" y="10740"/>
                    <a:pt x="7525" y="10549"/>
                    <a:pt x="7525" y="10311"/>
                  </a:cubicBezTo>
                  <a:lnTo>
                    <a:pt x="7525" y="9645"/>
                  </a:lnTo>
                  <a:lnTo>
                    <a:pt x="8430" y="9645"/>
                  </a:lnTo>
                  <a:lnTo>
                    <a:pt x="8430" y="10311"/>
                  </a:lnTo>
                  <a:cubicBezTo>
                    <a:pt x="8430" y="10549"/>
                    <a:pt x="8620" y="10740"/>
                    <a:pt x="8858" y="10740"/>
                  </a:cubicBezTo>
                  <a:cubicBezTo>
                    <a:pt x="9097" y="10740"/>
                    <a:pt x="9287" y="10549"/>
                    <a:pt x="9251" y="10311"/>
                  </a:cubicBezTo>
                  <a:lnTo>
                    <a:pt x="9251" y="9645"/>
                  </a:lnTo>
                  <a:lnTo>
                    <a:pt x="10037" y="9645"/>
                  </a:lnTo>
                  <a:cubicBezTo>
                    <a:pt x="10775" y="9645"/>
                    <a:pt x="11406" y="9014"/>
                    <a:pt x="11454" y="8228"/>
                  </a:cubicBezTo>
                  <a:lnTo>
                    <a:pt x="11454" y="7525"/>
                  </a:lnTo>
                  <a:lnTo>
                    <a:pt x="12073" y="7525"/>
                  </a:lnTo>
                  <a:cubicBezTo>
                    <a:pt x="12311" y="7525"/>
                    <a:pt x="12502" y="7335"/>
                    <a:pt x="12502" y="7097"/>
                  </a:cubicBezTo>
                  <a:cubicBezTo>
                    <a:pt x="12502" y="6859"/>
                    <a:pt x="12311" y="6704"/>
                    <a:pt x="12073" y="6704"/>
                  </a:cubicBezTo>
                  <a:lnTo>
                    <a:pt x="11454" y="6704"/>
                  </a:lnTo>
                  <a:lnTo>
                    <a:pt x="11454" y="5799"/>
                  </a:lnTo>
                  <a:lnTo>
                    <a:pt x="12073" y="5799"/>
                  </a:lnTo>
                  <a:cubicBezTo>
                    <a:pt x="12311" y="5799"/>
                    <a:pt x="12502" y="5608"/>
                    <a:pt x="12502" y="5370"/>
                  </a:cubicBezTo>
                  <a:cubicBezTo>
                    <a:pt x="12502" y="5152"/>
                    <a:pt x="12341" y="4973"/>
                    <a:pt x="12130" y="4973"/>
                  </a:cubicBezTo>
                  <a:cubicBezTo>
                    <a:pt x="12112" y="4973"/>
                    <a:pt x="12092" y="4974"/>
                    <a:pt x="12073" y="4977"/>
                  </a:cubicBezTo>
                  <a:lnTo>
                    <a:pt x="11454" y="4977"/>
                  </a:lnTo>
                  <a:lnTo>
                    <a:pt x="11454" y="4072"/>
                  </a:lnTo>
                  <a:lnTo>
                    <a:pt x="12073" y="4072"/>
                  </a:lnTo>
                  <a:lnTo>
                    <a:pt x="12073" y="4084"/>
                  </a:lnTo>
                  <a:cubicBezTo>
                    <a:pt x="12311" y="4084"/>
                    <a:pt x="12502" y="3894"/>
                    <a:pt x="12502" y="3656"/>
                  </a:cubicBezTo>
                  <a:cubicBezTo>
                    <a:pt x="12502" y="3442"/>
                    <a:pt x="12349" y="3267"/>
                    <a:pt x="12146" y="3267"/>
                  </a:cubicBezTo>
                  <a:cubicBezTo>
                    <a:pt x="12122" y="3267"/>
                    <a:pt x="12098" y="3270"/>
                    <a:pt x="12073" y="3275"/>
                  </a:cubicBezTo>
                  <a:lnTo>
                    <a:pt x="11454" y="3275"/>
                  </a:lnTo>
                  <a:lnTo>
                    <a:pt x="11454" y="2465"/>
                  </a:lnTo>
                  <a:cubicBezTo>
                    <a:pt x="11454" y="1679"/>
                    <a:pt x="10823" y="1048"/>
                    <a:pt x="10037" y="1048"/>
                  </a:cubicBezTo>
                  <a:lnTo>
                    <a:pt x="9287" y="1048"/>
                  </a:lnTo>
                  <a:lnTo>
                    <a:pt x="9287" y="429"/>
                  </a:lnTo>
                  <a:cubicBezTo>
                    <a:pt x="9287" y="191"/>
                    <a:pt x="9097" y="1"/>
                    <a:pt x="8858" y="1"/>
                  </a:cubicBezTo>
                  <a:cubicBezTo>
                    <a:pt x="8620" y="1"/>
                    <a:pt x="8430" y="191"/>
                    <a:pt x="8477" y="429"/>
                  </a:cubicBezTo>
                  <a:lnTo>
                    <a:pt x="8477" y="1048"/>
                  </a:lnTo>
                  <a:lnTo>
                    <a:pt x="7561" y="1048"/>
                  </a:lnTo>
                  <a:lnTo>
                    <a:pt x="7561" y="429"/>
                  </a:lnTo>
                  <a:cubicBezTo>
                    <a:pt x="7561" y="191"/>
                    <a:pt x="7370" y="1"/>
                    <a:pt x="7132" y="1"/>
                  </a:cubicBezTo>
                  <a:cubicBezTo>
                    <a:pt x="6894" y="1"/>
                    <a:pt x="6703" y="191"/>
                    <a:pt x="6751" y="429"/>
                  </a:cubicBezTo>
                  <a:lnTo>
                    <a:pt x="6751" y="1048"/>
                  </a:lnTo>
                  <a:lnTo>
                    <a:pt x="5810" y="1048"/>
                  </a:lnTo>
                  <a:lnTo>
                    <a:pt x="5810" y="429"/>
                  </a:lnTo>
                  <a:cubicBezTo>
                    <a:pt x="5810" y="191"/>
                    <a:pt x="5620" y="1"/>
                    <a:pt x="5382" y="1"/>
                  </a:cubicBezTo>
                  <a:cubicBezTo>
                    <a:pt x="5179" y="1"/>
                    <a:pt x="4989" y="191"/>
                    <a:pt x="4989" y="429"/>
                  </a:cubicBezTo>
                  <a:lnTo>
                    <a:pt x="4989" y="1048"/>
                  </a:lnTo>
                  <a:lnTo>
                    <a:pt x="4084" y="1048"/>
                  </a:lnTo>
                  <a:lnTo>
                    <a:pt x="4084" y="429"/>
                  </a:lnTo>
                  <a:cubicBezTo>
                    <a:pt x="4084" y="191"/>
                    <a:pt x="3893" y="1"/>
                    <a:pt x="3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4" name="Google Shape;3264;p29"/>
          <p:cNvGrpSpPr/>
          <p:nvPr/>
        </p:nvGrpSpPr>
        <p:grpSpPr>
          <a:xfrm rot="5400000">
            <a:off x="-26371" y="4467079"/>
            <a:ext cx="709151" cy="479285"/>
            <a:chOff x="6665356" y="4278065"/>
            <a:chExt cx="543702" cy="367465"/>
          </a:xfrm>
        </p:grpSpPr>
        <p:sp>
          <p:nvSpPr>
            <p:cNvPr id="3265" name="Google Shape;3265;p29"/>
            <p:cNvSpPr/>
            <p:nvPr/>
          </p:nvSpPr>
          <p:spPr>
            <a:xfrm>
              <a:off x="6665356" y="4278064"/>
              <a:ext cx="543702" cy="367465"/>
            </a:xfrm>
            <a:custGeom>
              <a:avLst/>
              <a:gdLst/>
              <a:ahLst/>
              <a:cxnLst/>
              <a:rect l="l" t="t" r="r" b="b"/>
              <a:pathLst>
                <a:path w="14182" h="9585" extrusionOk="0">
                  <a:moveTo>
                    <a:pt x="942" y="2239"/>
                  </a:moveTo>
                  <a:cubicBezTo>
                    <a:pt x="1132" y="2239"/>
                    <a:pt x="1299" y="2405"/>
                    <a:pt x="1299" y="2596"/>
                  </a:cubicBezTo>
                  <a:cubicBezTo>
                    <a:pt x="1287" y="2786"/>
                    <a:pt x="1132" y="2953"/>
                    <a:pt x="942" y="2953"/>
                  </a:cubicBezTo>
                  <a:cubicBezTo>
                    <a:pt x="751" y="2953"/>
                    <a:pt x="584" y="2786"/>
                    <a:pt x="584" y="2596"/>
                  </a:cubicBezTo>
                  <a:cubicBezTo>
                    <a:pt x="584" y="2405"/>
                    <a:pt x="751" y="2239"/>
                    <a:pt x="942" y="2239"/>
                  </a:cubicBezTo>
                  <a:close/>
                  <a:moveTo>
                    <a:pt x="942" y="4430"/>
                  </a:moveTo>
                  <a:cubicBezTo>
                    <a:pt x="1132" y="4430"/>
                    <a:pt x="1299" y="4584"/>
                    <a:pt x="1299" y="4787"/>
                  </a:cubicBezTo>
                  <a:cubicBezTo>
                    <a:pt x="1299" y="4977"/>
                    <a:pt x="1132" y="5144"/>
                    <a:pt x="942" y="5144"/>
                  </a:cubicBezTo>
                  <a:cubicBezTo>
                    <a:pt x="751" y="5144"/>
                    <a:pt x="584" y="4977"/>
                    <a:pt x="584" y="4787"/>
                  </a:cubicBezTo>
                  <a:cubicBezTo>
                    <a:pt x="584" y="4584"/>
                    <a:pt x="751" y="4430"/>
                    <a:pt x="942" y="4430"/>
                  </a:cubicBezTo>
                  <a:close/>
                  <a:moveTo>
                    <a:pt x="942" y="6585"/>
                  </a:moveTo>
                  <a:cubicBezTo>
                    <a:pt x="1132" y="6585"/>
                    <a:pt x="1299" y="6775"/>
                    <a:pt x="1299" y="6942"/>
                  </a:cubicBezTo>
                  <a:cubicBezTo>
                    <a:pt x="1287" y="7144"/>
                    <a:pt x="1132" y="7299"/>
                    <a:pt x="942" y="7299"/>
                  </a:cubicBezTo>
                  <a:cubicBezTo>
                    <a:pt x="751" y="7299"/>
                    <a:pt x="584" y="7132"/>
                    <a:pt x="584" y="6942"/>
                  </a:cubicBezTo>
                  <a:cubicBezTo>
                    <a:pt x="584" y="6751"/>
                    <a:pt x="751" y="6585"/>
                    <a:pt x="942" y="6585"/>
                  </a:cubicBezTo>
                  <a:close/>
                  <a:moveTo>
                    <a:pt x="12300" y="536"/>
                  </a:moveTo>
                  <a:cubicBezTo>
                    <a:pt x="13038" y="536"/>
                    <a:pt x="13634" y="1131"/>
                    <a:pt x="13634" y="1882"/>
                  </a:cubicBezTo>
                  <a:lnTo>
                    <a:pt x="13634" y="7680"/>
                  </a:lnTo>
                  <a:cubicBezTo>
                    <a:pt x="13634" y="8430"/>
                    <a:pt x="13038" y="9025"/>
                    <a:pt x="12300" y="9025"/>
                  </a:cubicBezTo>
                  <a:lnTo>
                    <a:pt x="6490" y="9025"/>
                  </a:lnTo>
                  <a:cubicBezTo>
                    <a:pt x="5752" y="9025"/>
                    <a:pt x="5156" y="8430"/>
                    <a:pt x="5156" y="7680"/>
                  </a:cubicBezTo>
                  <a:lnTo>
                    <a:pt x="5156" y="1882"/>
                  </a:lnTo>
                  <a:cubicBezTo>
                    <a:pt x="5156" y="1131"/>
                    <a:pt x="5752" y="536"/>
                    <a:pt x="6490" y="536"/>
                  </a:cubicBezTo>
                  <a:close/>
                  <a:moveTo>
                    <a:pt x="6502" y="0"/>
                  </a:moveTo>
                  <a:cubicBezTo>
                    <a:pt x="5454" y="0"/>
                    <a:pt x="4633" y="870"/>
                    <a:pt x="4633" y="1882"/>
                  </a:cubicBezTo>
                  <a:lnTo>
                    <a:pt x="4633" y="2346"/>
                  </a:lnTo>
                  <a:cubicBezTo>
                    <a:pt x="4597" y="2322"/>
                    <a:pt x="4561" y="2310"/>
                    <a:pt x="4513" y="2310"/>
                  </a:cubicBezTo>
                  <a:lnTo>
                    <a:pt x="1799" y="2310"/>
                  </a:lnTo>
                  <a:cubicBezTo>
                    <a:pt x="1680" y="1941"/>
                    <a:pt x="1358" y="1679"/>
                    <a:pt x="942" y="1679"/>
                  </a:cubicBezTo>
                  <a:cubicBezTo>
                    <a:pt x="430" y="1679"/>
                    <a:pt x="37" y="2072"/>
                    <a:pt x="37" y="2596"/>
                  </a:cubicBezTo>
                  <a:cubicBezTo>
                    <a:pt x="37" y="3096"/>
                    <a:pt x="418" y="3501"/>
                    <a:pt x="942" y="3501"/>
                  </a:cubicBezTo>
                  <a:cubicBezTo>
                    <a:pt x="1323" y="3501"/>
                    <a:pt x="1668" y="3251"/>
                    <a:pt x="1787" y="2870"/>
                  </a:cubicBezTo>
                  <a:lnTo>
                    <a:pt x="4502" y="2870"/>
                  </a:lnTo>
                  <a:cubicBezTo>
                    <a:pt x="4537" y="2870"/>
                    <a:pt x="4585" y="2858"/>
                    <a:pt x="4621" y="2846"/>
                  </a:cubicBezTo>
                  <a:lnTo>
                    <a:pt x="4621" y="4537"/>
                  </a:lnTo>
                  <a:cubicBezTo>
                    <a:pt x="4585" y="4525"/>
                    <a:pt x="4537" y="4513"/>
                    <a:pt x="4502" y="4513"/>
                  </a:cubicBezTo>
                  <a:lnTo>
                    <a:pt x="1787" y="4513"/>
                  </a:lnTo>
                  <a:cubicBezTo>
                    <a:pt x="1668" y="4144"/>
                    <a:pt x="1346" y="3882"/>
                    <a:pt x="930" y="3882"/>
                  </a:cubicBezTo>
                  <a:cubicBezTo>
                    <a:pt x="418" y="3882"/>
                    <a:pt x="13" y="4275"/>
                    <a:pt x="13" y="4799"/>
                  </a:cubicBezTo>
                  <a:cubicBezTo>
                    <a:pt x="13" y="5311"/>
                    <a:pt x="406" y="5703"/>
                    <a:pt x="930" y="5703"/>
                  </a:cubicBezTo>
                  <a:cubicBezTo>
                    <a:pt x="1311" y="5703"/>
                    <a:pt x="1656" y="5453"/>
                    <a:pt x="1775" y="5072"/>
                  </a:cubicBezTo>
                  <a:lnTo>
                    <a:pt x="4478" y="5072"/>
                  </a:lnTo>
                  <a:cubicBezTo>
                    <a:pt x="4525" y="5072"/>
                    <a:pt x="4573" y="5061"/>
                    <a:pt x="4597" y="5049"/>
                  </a:cubicBezTo>
                  <a:lnTo>
                    <a:pt x="4597" y="6739"/>
                  </a:lnTo>
                  <a:cubicBezTo>
                    <a:pt x="4573" y="6727"/>
                    <a:pt x="4525" y="6715"/>
                    <a:pt x="4478" y="6715"/>
                  </a:cubicBezTo>
                  <a:lnTo>
                    <a:pt x="1775" y="6715"/>
                  </a:lnTo>
                  <a:cubicBezTo>
                    <a:pt x="1656" y="6346"/>
                    <a:pt x="1323" y="6084"/>
                    <a:pt x="906" y="6084"/>
                  </a:cubicBezTo>
                  <a:cubicBezTo>
                    <a:pt x="406" y="6084"/>
                    <a:pt x="1" y="6477"/>
                    <a:pt x="1" y="7001"/>
                  </a:cubicBezTo>
                  <a:cubicBezTo>
                    <a:pt x="1" y="7513"/>
                    <a:pt x="394" y="7906"/>
                    <a:pt x="906" y="7906"/>
                  </a:cubicBezTo>
                  <a:cubicBezTo>
                    <a:pt x="1299" y="7906"/>
                    <a:pt x="1644" y="7656"/>
                    <a:pt x="1763" y="7275"/>
                  </a:cubicBezTo>
                  <a:lnTo>
                    <a:pt x="4466" y="7275"/>
                  </a:lnTo>
                  <a:cubicBezTo>
                    <a:pt x="4513" y="7275"/>
                    <a:pt x="4561" y="7263"/>
                    <a:pt x="4585" y="7251"/>
                  </a:cubicBezTo>
                  <a:lnTo>
                    <a:pt x="4585" y="7716"/>
                  </a:lnTo>
                  <a:cubicBezTo>
                    <a:pt x="4585" y="8763"/>
                    <a:pt x="5454" y="9585"/>
                    <a:pt x="6466" y="9585"/>
                  </a:cubicBezTo>
                  <a:lnTo>
                    <a:pt x="12264" y="9585"/>
                  </a:lnTo>
                  <a:cubicBezTo>
                    <a:pt x="13288" y="9585"/>
                    <a:pt x="14146" y="8728"/>
                    <a:pt x="14146" y="7716"/>
                  </a:cubicBezTo>
                  <a:lnTo>
                    <a:pt x="14146" y="1905"/>
                  </a:lnTo>
                  <a:cubicBezTo>
                    <a:pt x="14181" y="822"/>
                    <a:pt x="13324" y="0"/>
                    <a:pt x="1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9"/>
            <p:cNvSpPr/>
            <p:nvPr/>
          </p:nvSpPr>
          <p:spPr>
            <a:xfrm>
              <a:off x="6899982" y="4336951"/>
              <a:ext cx="251111" cy="251072"/>
            </a:xfrm>
            <a:custGeom>
              <a:avLst/>
              <a:gdLst/>
              <a:ahLst/>
              <a:cxnLst/>
              <a:rect l="l" t="t" r="r" b="b"/>
              <a:pathLst>
                <a:path w="6550" h="6549" extrusionOk="0">
                  <a:moveTo>
                    <a:pt x="3144" y="0"/>
                  </a:moveTo>
                  <a:cubicBezTo>
                    <a:pt x="1418" y="0"/>
                    <a:pt x="1" y="1417"/>
                    <a:pt x="1" y="3144"/>
                  </a:cubicBezTo>
                  <a:lnTo>
                    <a:pt x="1" y="3405"/>
                  </a:lnTo>
                  <a:cubicBezTo>
                    <a:pt x="1" y="5132"/>
                    <a:pt x="1418" y="6549"/>
                    <a:pt x="3144" y="6549"/>
                  </a:cubicBezTo>
                  <a:lnTo>
                    <a:pt x="3406" y="6549"/>
                  </a:lnTo>
                  <a:cubicBezTo>
                    <a:pt x="5132" y="6501"/>
                    <a:pt x="6549" y="5132"/>
                    <a:pt x="6549" y="3405"/>
                  </a:cubicBezTo>
                  <a:lnTo>
                    <a:pt x="6549" y="3144"/>
                  </a:lnTo>
                  <a:cubicBezTo>
                    <a:pt x="6537" y="1417"/>
                    <a:pt x="5132" y="0"/>
                    <a:pt x="3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7" name="Google Shape;3267;p29"/>
          <p:cNvGrpSpPr/>
          <p:nvPr/>
        </p:nvGrpSpPr>
        <p:grpSpPr>
          <a:xfrm>
            <a:off x="-161120" y="-405899"/>
            <a:ext cx="2650508" cy="774972"/>
            <a:chOff x="-237320" y="-253499"/>
            <a:chExt cx="2650508" cy="774972"/>
          </a:xfrm>
        </p:grpSpPr>
        <p:sp>
          <p:nvSpPr>
            <p:cNvPr id="3268" name="Google Shape;3268;p29"/>
            <p:cNvSpPr/>
            <p:nvPr/>
          </p:nvSpPr>
          <p:spPr>
            <a:xfrm rot="10800000" flipH="1">
              <a:off x="1132429" y="-253498"/>
              <a:ext cx="1280758" cy="708644"/>
            </a:xfrm>
            <a:custGeom>
              <a:avLst/>
              <a:gdLst/>
              <a:ahLst/>
              <a:cxnLst/>
              <a:rect l="l" t="t" r="r" b="b"/>
              <a:pathLst>
                <a:path w="22766" h="12597" extrusionOk="0">
                  <a:moveTo>
                    <a:pt x="21230" y="583"/>
                  </a:moveTo>
                  <a:cubicBezTo>
                    <a:pt x="21730" y="583"/>
                    <a:pt x="22170" y="1024"/>
                    <a:pt x="22206" y="1572"/>
                  </a:cubicBezTo>
                  <a:cubicBezTo>
                    <a:pt x="22206" y="2119"/>
                    <a:pt x="21777" y="2560"/>
                    <a:pt x="21230" y="2560"/>
                  </a:cubicBezTo>
                  <a:cubicBezTo>
                    <a:pt x="20682" y="2560"/>
                    <a:pt x="20241" y="2119"/>
                    <a:pt x="20241" y="1572"/>
                  </a:cubicBezTo>
                  <a:cubicBezTo>
                    <a:pt x="20241" y="1024"/>
                    <a:pt x="20682" y="583"/>
                    <a:pt x="21230" y="583"/>
                  </a:cubicBezTo>
                  <a:close/>
                  <a:moveTo>
                    <a:pt x="21230" y="0"/>
                  </a:moveTo>
                  <a:cubicBezTo>
                    <a:pt x="20468" y="0"/>
                    <a:pt x="19860" y="548"/>
                    <a:pt x="19729" y="1250"/>
                  </a:cubicBezTo>
                  <a:lnTo>
                    <a:pt x="1418" y="1250"/>
                  </a:lnTo>
                  <a:cubicBezTo>
                    <a:pt x="1346" y="1250"/>
                    <a:pt x="1251" y="1286"/>
                    <a:pt x="1227" y="1322"/>
                  </a:cubicBezTo>
                  <a:lnTo>
                    <a:pt x="96" y="2453"/>
                  </a:lnTo>
                  <a:cubicBezTo>
                    <a:pt x="25" y="2524"/>
                    <a:pt x="1" y="2619"/>
                    <a:pt x="25" y="2691"/>
                  </a:cubicBezTo>
                  <a:lnTo>
                    <a:pt x="25" y="12597"/>
                  </a:lnTo>
                  <a:lnTo>
                    <a:pt x="572" y="12597"/>
                  </a:lnTo>
                  <a:lnTo>
                    <a:pt x="572" y="2762"/>
                  </a:lnTo>
                  <a:lnTo>
                    <a:pt x="1549" y="1786"/>
                  </a:lnTo>
                  <a:lnTo>
                    <a:pt x="19729" y="1786"/>
                  </a:lnTo>
                  <a:cubicBezTo>
                    <a:pt x="19860" y="2512"/>
                    <a:pt x="20503" y="3036"/>
                    <a:pt x="21230" y="3036"/>
                  </a:cubicBezTo>
                  <a:cubicBezTo>
                    <a:pt x="22051" y="3036"/>
                    <a:pt x="22718" y="2358"/>
                    <a:pt x="22765" y="1500"/>
                  </a:cubicBezTo>
                  <a:cubicBezTo>
                    <a:pt x="22765" y="667"/>
                    <a:pt x="22051" y="0"/>
                    <a:pt x="21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9"/>
            <p:cNvSpPr/>
            <p:nvPr/>
          </p:nvSpPr>
          <p:spPr>
            <a:xfrm rot="10800000" flipH="1">
              <a:off x="2284520" y="329866"/>
              <a:ext cx="79098" cy="78419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84"/>
                    <a:pt x="322" y="1394"/>
                    <a:pt x="703" y="1394"/>
                  </a:cubicBezTo>
                  <a:cubicBezTo>
                    <a:pt x="1084" y="1394"/>
                    <a:pt x="1405" y="1084"/>
                    <a:pt x="1405" y="691"/>
                  </a:cubicBezTo>
                  <a:cubicBezTo>
                    <a:pt x="1405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9"/>
            <p:cNvSpPr/>
            <p:nvPr/>
          </p:nvSpPr>
          <p:spPr>
            <a:xfrm rot="10800000" flipH="1">
              <a:off x="457962" y="-253499"/>
              <a:ext cx="171529" cy="626962"/>
            </a:xfrm>
            <a:custGeom>
              <a:avLst/>
              <a:gdLst/>
              <a:ahLst/>
              <a:cxnLst/>
              <a:rect l="l" t="t" r="r" b="b"/>
              <a:pathLst>
                <a:path w="3049" h="11145" extrusionOk="0">
                  <a:moveTo>
                    <a:pt x="1536" y="584"/>
                  </a:moveTo>
                  <a:cubicBezTo>
                    <a:pt x="2084" y="584"/>
                    <a:pt x="2512" y="1013"/>
                    <a:pt x="2512" y="1560"/>
                  </a:cubicBezTo>
                  <a:cubicBezTo>
                    <a:pt x="2512" y="2120"/>
                    <a:pt x="2060" y="2549"/>
                    <a:pt x="1536" y="2549"/>
                  </a:cubicBezTo>
                  <a:cubicBezTo>
                    <a:pt x="976" y="2549"/>
                    <a:pt x="548" y="2120"/>
                    <a:pt x="548" y="1560"/>
                  </a:cubicBezTo>
                  <a:cubicBezTo>
                    <a:pt x="548" y="1013"/>
                    <a:pt x="976" y="584"/>
                    <a:pt x="1536" y="584"/>
                  </a:cubicBezTo>
                  <a:close/>
                  <a:moveTo>
                    <a:pt x="1536" y="1"/>
                  </a:moveTo>
                  <a:cubicBezTo>
                    <a:pt x="667" y="1"/>
                    <a:pt x="0" y="667"/>
                    <a:pt x="0" y="1537"/>
                  </a:cubicBezTo>
                  <a:cubicBezTo>
                    <a:pt x="0" y="2299"/>
                    <a:pt x="548" y="2906"/>
                    <a:pt x="1250" y="3037"/>
                  </a:cubicBezTo>
                  <a:lnTo>
                    <a:pt x="1250" y="11145"/>
                  </a:lnTo>
                  <a:lnTo>
                    <a:pt x="1798" y="11145"/>
                  </a:lnTo>
                  <a:lnTo>
                    <a:pt x="1798" y="3037"/>
                  </a:lnTo>
                  <a:cubicBezTo>
                    <a:pt x="2524" y="2918"/>
                    <a:pt x="3048" y="2310"/>
                    <a:pt x="3048" y="1537"/>
                  </a:cubicBezTo>
                  <a:cubicBezTo>
                    <a:pt x="3048" y="667"/>
                    <a:pt x="2346" y="1"/>
                    <a:pt x="1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9"/>
            <p:cNvSpPr/>
            <p:nvPr/>
          </p:nvSpPr>
          <p:spPr>
            <a:xfrm rot="10800000" flipH="1">
              <a:off x="504824" y="246156"/>
              <a:ext cx="78423" cy="78419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84"/>
                    <a:pt x="310" y="1394"/>
                    <a:pt x="703" y="1394"/>
                  </a:cubicBezTo>
                  <a:cubicBezTo>
                    <a:pt x="1084" y="1394"/>
                    <a:pt x="1394" y="1084"/>
                    <a:pt x="1394" y="691"/>
                  </a:cubicBezTo>
                  <a:cubicBezTo>
                    <a:pt x="1394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9"/>
            <p:cNvSpPr/>
            <p:nvPr/>
          </p:nvSpPr>
          <p:spPr>
            <a:xfrm rot="10800000" flipH="1">
              <a:off x="748643" y="-253499"/>
              <a:ext cx="172204" cy="626962"/>
            </a:xfrm>
            <a:custGeom>
              <a:avLst/>
              <a:gdLst/>
              <a:ahLst/>
              <a:cxnLst/>
              <a:rect l="l" t="t" r="r" b="b"/>
              <a:pathLst>
                <a:path w="3061" h="11145" extrusionOk="0">
                  <a:moveTo>
                    <a:pt x="1524" y="584"/>
                  </a:moveTo>
                  <a:cubicBezTo>
                    <a:pt x="2084" y="584"/>
                    <a:pt x="2513" y="1013"/>
                    <a:pt x="2513" y="1560"/>
                  </a:cubicBezTo>
                  <a:cubicBezTo>
                    <a:pt x="2513" y="2120"/>
                    <a:pt x="2084" y="2549"/>
                    <a:pt x="1524" y="2549"/>
                  </a:cubicBezTo>
                  <a:cubicBezTo>
                    <a:pt x="977" y="2549"/>
                    <a:pt x="548" y="2120"/>
                    <a:pt x="548" y="1560"/>
                  </a:cubicBezTo>
                  <a:cubicBezTo>
                    <a:pt x="548" y="1013"/>
                    <a:pt x="977" y="584"/>
                    <a:pt x="1524" y="584"/>
                  </a:cubicBezTo>
                  <a:close/>
                  <a:moveTo>
                    <a:pt x="1524" y="1"/>
                  </a:moveTo>
                  <a:cubicBezTo>
                    <a:pt x="667" y="1"/>
                    <a:pt x="0" y="667"/>
                    <a:pt x="0" y="1537"/>
                  </a:cubicBezTo>
                  <a:cubicBezTo>
                    <a:pt x="0" y="2299"/>
                    <a:pt x="548" y="2906"/>
                    <a:pt x="1251" y="3037"/>
                  </a:cubicBezTo>
                  <a:lnTo>
                    <a:pt x="1251" y="11145"/>
                  </a:lnTo>
                  <a:lnTo>
                    <a:pt x="1798" y="11145"/>
                  </a:lnTo>
                  <a:lnTo>
                    <a:pt x="1798" y="3037"/>
                  </a:lnTo>
                  <a:cubicBezTo>
                    <a:pt x="2525" y="2918"/>
                    <a:pt x="3048" y="2310"/>
                    <a:pt x="3048" y="1537"/>
                  </a:cubicBezTo>
                  <a:cubicBezTo>
                    <a:pt x="3060" y="667"/>
                    <a:pt x="2358" y="1"/>
                    <a:pt x="1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9"/>
            <p:cNvSpPr/>
            <p:nvPr/>
          </p:nvSpPr>
          <p:spPr>
            <a:xfrm rot="10800000" flipH="1">
              <a:off x="795505" y="246156"/>
              <a:ext cx="78423" cy="78419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691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9"/>
            <p:cNvSpPr/>
            <p:nvPr/>
          </p:nvSpPr>
          <p:spPr>
            <a:xfrm rot="10800000" flipH="1">
              <a:off x="-237320" y="-27802"/>
              <a:ext cx="550648" cy="549274"/>
            </a:xfrm>
            <a:custGeom>
              <a:avLst/>
              <a:gdLst/>
              <a:ahLst/>
              <a:cxnLst/>
              <a:rect l="l" t="t" r="r" b="b"/>
              <a:pathLst>
                <a:path w="9788" h="9764" extrusionOk="0">
                  <a:moveTo>
                    <a:pt x="3918" y="548"/>
                  </a:moveTo>
                  <a:cubicBezTo>
                    <a:pt x="4037" y="548"/>
                    <a:pt x="4108" y="619"/>
                    <a:pt x="4108" y="739"/>
                  </a:cubicBezTo>
                  <a:lnTo>
                    <a:pt x="4108" y="1334"/>
                  </a:lnTo>
                  <a:lnTo>
                    <a:pt x="3727" y="1334"/>
                  </a:lnTo>
                  <a:lnTo>
                    <a:pt x="3727" y="739"/>
                  </a:lnTo>
                  <a:cubicBezTo>
                    <a:pt x="3727" y="619"/>
                    <a:pt x="3799" y="548"/>
                    <a:pt x="3918" y="548"/>
                  </a:cubicBezTo>
                  <a:close/>
                  <a:moveTo>
                    <a:pt x="5835" y="548"/>
                  </a:moveTo>
                  <a:cubicBezTo>
                    <a:pt x="5954" y="548"/>
                    <a:pt x="6025" y="619"/>
                    <a:pt x="6025" y="739"/>
                  </a:cubicBezTo>
                  <a:lnTo>
                    <a:pt x="6025" y="1334"/>
                  </a:lnTo>
                  <a:lnTo>
                    <a:pt x="5644" y="1334"/>
                  </a:lnTo>
                  <a:lnTo>
                    <a:pt x="5644" y="739"/>
                  </a:lnTo>
                  <a:cubicBezTo>
                    <a:pt x="5644" y="619"/>
                    <a:pt x="5715" y="548"/>
                    <a:pt x="5835" y="548"/>
                  </a:cubicBezTo>
                  <a:close/>
                  <a:moveTo>
                    <a:pt x="1322" y="3739"/>
                  </a:moveTo>
                  <a:lnTo>
                    <a:pt x="1322" y="4120"/>
                  </a:lnTo>
                  <a:lnTo>
                    <a:pt x="727" y="4120"/>
                  </a:lnTo>
                  <a:cubicBezTo>
                    <a:pt x="620" y="4120"/>
                    <a:pt x="536" y="4048"/>
                    <a:pt x="536" y="3929"/>
                  </a:cubicBezTo>
                  <a:cubicBezTo>
                    <a:pt x="536" y="3810"/>
                    <a:pt x="620" y="3739"/>
                    <a:pt x="727" y="3739"/>
                  </a:cubicBezTo>
                  <a:close/>
                  <a:moveTo>
                    <a:pt x="9061" y="3739"/>
                  </a:moveTo>
                  <a:cubicBezTo>
                    <a:pt x="9180" y="3739"/>
                    <a:pt x="9264" y="3810"/>
                    <a:pt x="9264" y="3929"/>
                  </a:cubicBezTo>
                  <a:cubicBezTo>
                    <a:pt x="9264" y="4048"/>
                    <a:pt x="9180" y="4120"/>
                    <a:pt x="9061" y="4120"/>
                  </a:cubicBezTo>
                  <a:lnTo>
                    <a:pt x="8466" y="4120"/>
                  </a:lnTo>
                  <a:lnTo>
                    <a:pt x="8466" y="3739"/>
                  </a:lnTo>
                  <a:close/>
                  <a:moveTo>
                    <a:pt x="1322" y="5656"/>
                  </a:moveTo>
                  <a:lnTo>
                    <a:pt x="1322" y="6037"/>
                  </a:lnTo>
                  <a:lnTo>
                    <a:pt x="727" y="6037"/>
                  </a:lnTo>
                  <a:cubicBezTo>
                    <a:pt x="620" y="6037"/>
                    <a:pt x="536" y="5965"/>
                    <a:pt x="536" y="5846"/>
                  </a:cubicBezTo>
                  <a:cubicBezTo>
                    <a:pt x="536" y="5727"/>
                    <a:pt x="620" y="5656"/>
                    <a:pt x="727" y="5656"/>
                  </a:cubicBezTo>
                  <a:close/>
                  <a:moveTo>
                    <a:pt x="9061" y="5656"/>
                  </a:moveTo>
                  <a:cubicBezTo>
                    <a:pt x="9180" y="5656"/>
                    <a:pt x="9264" y="5727"/>
                    <a:pt x="9264" y="5846"/>
                  </a:cubicBezTo>
                  <a:cubicBezTo>
                    <a:pt x="9264" y="5965"/>
                    <a:pt x="9180" y="6037"/>
                    <a:pt x="9061" y="6037"/>
                  </a:cubicBezTo>
                  <a:lnTo>
                    <a:pt x="8466" y="6037"/>
                  </a:lnTo>
                  <a:lnTo>
                    <a:pt x="8466" y="5656"/>
                  </a:lnTo>
                  <a:close/>
                  <a:moveTo>
                    <a:pt x="6227" y="1893"/>
                  </a:moveTo>
                  <a:cubicBezTo>
                    <a:pt x="7132" y="1893"/>
                    <a:pt x="7870" y="2632"/>
                    <a:pt x="7870" y="3537"/>
                  </a:cubicBezTo>
                  <a:lnTo>
                    <a:pt x="7870" y="4668"/>
                  </a:lnTo>
                  <a:lnTo>
                    <a:pt x="7870" y="5108"/>
                  </a:lnTo>
                  <a:lnTo>
                    <a:pt x="7870" y="6239"/>
                  </a:lnTo>
                  <a:cubicBezTo>
                    <a:pt x="7870" y="7144"/>
                    <a:pt x="7132" y="7882"/>
                    <a:pt x="6227" y="7882"/>
                  </a:cubicBezTo>
                  <a:lnTo>
                    <a:pt x="3525" y="7882"/>
                  </a:lnTo>
                  <a:cubicBezTo>
                    <a:pt x="2620" y="7882"/>
                    <a:pt x="1882" y="7144"/>
                    <a:pt x="1882" y="6239"/>
                  </a:cubicBezTo>
                  <a:lnTo>
                    <a:pt x="1882" y="5108"/>
                  </a:lnTo>
                  <a:lnTo>
                    <a:pt x="1882" y="4668"/>
                  </a:lnTo>
                  <a:lnTo>
                    <a:pt x="1882" y="3537"/>
                  </a:lnTo>
                  <a:cubicBezTo>
                    <a:pt x="1882" y="2632"/>
                    <a:pt x="2620" y="1893"/>
                    <a:pt x="3525" y="1893"/>
                  </a:cubicBezTo>
                  <a:close/>
                  <a:moveTo>
                    <a:pt x="4108" y="8466"/>
                  </a:moveTo>
                  <a:lnTo>
                    <a:pt x="4108" y="9061"/>
                  </a:lnTo>
                  <a:cubicBezTo>
                    <a:pt x="4108" y="9180"/>
                    <a:pt x="4037" y="9251"/>
                    <a:pt x="3918" y="9251"/>
                  </a:cubicBezTo>
                  <a:cubicBezTo>
                    <a:pt x="3799" y="9251"/>
                    <a:pt x="3727" y="9180"/>
                    <a:pt x="3727" y="9061"/>
                  </a:cubicBezTo>
                  <a:lnTo>
                    <a:pt x="3727" y="8466"/>
                  </a:lnTo>
                  <a:close/>
                  <a:moveTo>
                    <a:pt x="6049" y="8466"/>
                  </a:moveTo>
                  <a:lnTo>
                    <a:pt x="6049" y="9061"/>
                  </a:lnTo>
                  <a:cubicBezTo>
                    <a:pt x="6049" y="9180"/>
                    <a:pt x="5977" y="9251"/>
                    <a:pt x="5858" y="9251"/>
                  </a:cubicBezTo>
                  <a:cubicBezTo>
                    <a:pt x="5739" y="9251"/>
                    <a:pt x="5656" y="9180"/>
                    <a:pt x="5656" y="9061"/>
                  </a:cubicBezTo>
                  <a:lnTo>
                    <a:pt x="5656" y="8466"/>
                  </a:lnTo>
                  <a:close/>
                  <a:moveTo>
                    <a:pt x="3930" y="0"/>
                  </a:moveTo>
                  <a:cubicBezTo>
                    <a:pt x="3501" y="0"/>
                    <a:pt x="3191" y="358"/>
                    <a:pt x="3191" y="739"/>
                  </a:cubicBezTo>
                  <a:lnTo>
                    <a:pt x="3191" y="1417"/>
                  </a:lnTo>
                  <a:cubicBezTo>
                    <a:pt x="2298" y="1572"/>
                    <a:pt x="1584" y="2274"/>
                    <a:pt x="1417" y="3179"/>
                  </a:cubicBezTo>
                  <a:lnTo>
                    <a:pt x="751" y="3179"/>
                  </a:lnTo>
                  <a:cubicBezTo>
                    <a:pt x="322" y="3179"/>
                    <a:pt x="0" y="3537"/>
                    <a:pt x="0" y="3929"/>
                  </a:cubicBezTo>
                  <a:cubicBezTo>
                    <a:pt x="0" y="4358"/>
                    <a:pt x="358" y="4668"/>
                    <a:pt x="751" y="4668"/>
                  </a:cubicBezTo>
                  <a:lnTo>
                    <a:pt x="1370" y="4668"/>
                  </a:lnTo>
                  <a:lnTo>
                    <a:pt x="1370" y="5108"/>
                  </a:lnTo>
                  <a:lnTo>
                    <a:pt x="751" y="5108"/>
                  </a:lnTo>
                  <a:cubicBezTo>
                    <a:pt x="322" y="5108"/>
                    <a:pt x="0" y="5465"/>
                    <a:pt x="0" y="5846"/>
                  </a:cubicBezTo>
                  <a:cubicBezTo>
                    <a:pt x="0" y="6275"/>
                    <a:pt x="358" y="6596"/>
                    <a:pt x="751" y="6596"/>
                  </a:cubicBezTo>
                  <a:lnTo>
                    <a:pt x="1405" y="6596"/>
                  </a:lnTo>
                  <a:cubicBezTo>
                    <a:pt x="1536" y="7525"/>
                    <a:pt x="2251" y="8275"/>
                    <a:pt x="3191" y="8442"/>
                  </a:cubicBezTo>
                  <a:lnTo>
                    <a:pt x="3191" y="9013"/>
                  </a:lnTo>
                  <a:cubicBezTo>
                    <a:pt x="3191" y="9454"/>
                    <a:pt x="3549" y="9763"/>
                    <a:pt x="3930" y="9763"/>
                  </a:cubicBezTo>
                  <a:cubicBezTo>
                    <a:pt x="4370" y="9763"/>
                    <a:pt x="4680" y="9454"/>
                    <a:pt x="4680" y="9013"/>
                  </a:cubicBezTo>
                  <a:lnTo>
                    <a:pt x="4680" y="8466"/>
                  </a:lnTo>
                  <a:lnTo>
                    <a:pt x="5108" y="8466"/>
                  </a:lnTo>
                  <a:lnTo>
                    <a:pt x="5108" y="9013"/>
                  </a:lnTo>
                  <a:cubicBezTo>
                    <a:pt x="5108" y="9454"/>
                    <a:pt x="5465" y="9763"/>
                    <a:pt x="5858" y="9763"/>
                  </a:cubicBezTo>
                  <a:cubicBezTo>
                    <a:pt x="6287" y="9763"/>
                    <a:pt x="6597" y="9454"/>
                    <a:pt x="6597" y="9013"/>
                  </a:cubicBezTo>
                  <a:lnTo>
                    <a:pt x="6597" y="8442"/>
                  </a:lnTo>
                  <a:cubicBezTo>
                    <a:pt x="7537" y="8287"/>
                    <a:pt x="8311" y="7513"/>
                    <a:pt x="8454" y="6573"/>
                  </a:cubicBezTo>
                  <a:lnTo>
                    <a:pt x="9037" y="6573"/>
                  </a:lnTo>
                  <a:cubicBezTo>
                    <a:pt x="9466" y="6573"/>
                    <a:pt x="9787" y="6263"/>
                    <a:pt x="9787" y="5834"/>
                  </a:cubicBezTo>
                  <a:cubicBezTo>
                    <a:pt x="9787" y="5406"/>
                    <a:pt x="9430" y="5084"/>
                    <a:pt x="9037" y="5084"/>
                  </a:cubicBezTo>
                  <a:lnTo>
                    <a:pt x="8490" y="5084"/>
                  </a:lnTo>
                  <a:lnTo>
                    <a:pt x="8490" y="4656"/>
                  </a:lnTo>
                  <a:lnTo>
                    <a:pt x="9025" y="4656"/>
                  </a:lnTo>
                  <a:lnTo>
                    <a:pt x="9025" y="4668"/>
                  </a:lnTo>
                  <a:cubicBezTo>
                    <a:pt x="9454" y="4668"/>
                    <a:pt x="9764" y="4358"/>
                    <a:pt x="9764" y="3929"/>
                  </a:cubicBezTo>
                  <a:cubicBezTo>
                    <a:pt x="9764" y="3501"/>
                    <a:pt x="9406" y="3179"/>
                    <a:pt x="9025" y="3179"/>
                  </a:cubicBezTo>
                  <a:lnTo>
                    <a:pt x="8442" y="3179"/>
                  </a:lnTo>
                  <a:cubicBezTo>
                    <a:pt x="8275" y="2263"/>
                    <a:pt x="7537" y="1536"/>
                    <a:pt x="6597" y="1393"/>
                  </a:cubicBezTo>
                  <a:lnTo>
                    <a:pt x="6597" y="739"/>
                  </a:lnTo>
                  <a:cubicBezTo>
                    <a:pt x="6597" y="310"/>
                    <a:pt x="6239" y="0"/>
                    <a:pt x="5858" y="0"/>
                  </a:cubicBezTo>
                  <a:cubicBezTo>
                    <a:pt x="5418" y="0"/>
                    <a:pt x="5108" y="358"/>
                    <a:pt x="5108" y="739"/>
                  </a:cubicBezTo>
                  <a:lnTo>
                    <a:pt x="5108" y="1370"/>
                  </a:lnTo>
                  <a:lnTo>
                    <a:pt x="4680" y="1370"/>
                  </a:lnTo>
                  <a:lnTo>
                    <a:pt x="4680" y="739"/>
                  </a:lnTo>
                  <a:cubicBezTo>
                    <a:pt x="4680" y="310"/>
                    <a:pt x="4322" y="0"/>
                    <a:pt x="3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9" name="Google Shape;4119;p37"/>
          <p:cNvGrpSpPr/>
          <p:nvPr/>
        </p:nvGrpSpPr>
        <p:grpSpPr>
          <a:xfrm rot="10800000">
            <a:off x="-769906" y="-136639"/>
            <a:ext cx="10248151" cy="5426914"/>
            <a:chOff x="-496775" y="0"/>
            <a:chExt cx="9640782" cy="5105282"/>
          </a:xfrm>
        </p:grpSpPr>
        <p:sp>
          <p:nvSpPr>
            <p:cNvPr id="4120" name="Google Shape;4120;p37"/>
            <p:cNvSpPr/>
            <p:nvPr/>
          </p:nvSpPr>
          <p:spPr>
            <a:xfrm>
              <a:off x="-496775" y="0"/>
              <a:ext cx="9640782" cy="4116582"/>
            </a:xfrm>
            <a:custGeom>
              <a:avLst/>
              <a:gdLst/>
              <a:ahLst/>
              <a:cxnLst/>
              <a:rect l="l" t="t" r="r" b="b"/>
              <a:pathLst>
                <a:path w="158938" h="67866" extrusionOk="0">
                  <a:moveTo>
                    <a:pt x="62306" y="7430"/>
                  </a:moveTo>
                  <a:cubicBezTo>
                    <a:pt x="62627" y="7430"/>
                    <a:pt x="62877" y="7680"/>
                    <a:pt x="62877" y="8013"/>
                  </a:cubicBezTo>
                  <a:cubicBezTo>
                    <a:pt x="62877" y="8334"/>
                    <a:pt x="62627" y="8596"/>
                    <a:pt x="62306" y="8596"/>
                  </a:cubicBezTo>
                  <a:cubicBezTo>
                    <a:pt x="61973" y="8596"/>
                    <a:pt x="61723" y="8334"/>
                    <a:pt x="61723" y="8013"/>
                  </a:cubicBezTo>
                  <a:cubicBezTo>
                    <a:pt x="61723" y="7680"/>
                    <a:pt x="61984" y="7430"/>
                    <a:pt x="62306" y="7430"/>
                  </a:cubicBezTo>
                  <a:close/>
                  <a:moveTo>
                    <a:pt x="64247" y="9346"/>
                  </a:moveTo>
                  <a:cubicBezTo>
                    <a:pt x="64568" y="9346"/>
                    <a:pt x="64830" y="9608"/>
                    <a:pt x="64830" y="9930"/>
                  </a:cubicBezTo>
                  <a:cubicBezTo>
                    <a:pt x="64830" y="10263"/>
                    <a:pt x="64580" y="10513"/>
                    <a:pt x="64247" y="10513"/>
                  </a:cubicBezTo>
                  <a:cubicBezTo>
                    <a:pt x="63925" y="10513"/>
                    <a:pt x="63675" y="10263"/>
                    <a:pt x="63675" y="9930"/>
                  </a:cubicBezTo>
                  <a:cubicBezTo>
                    <a:pt x="63675" y="9608"/>
                    <a:pt x="63937" y="9346"/>
                    <a:pt x="64247" y="9346"/>
                  </a:cubicBezTo>
                  <a:close/>
                  <a:moveTo>
                    <a:pt x="149079" y="226"/>
                  </a:moveTo>
                  <a:lnTo>
                    <a:pt x="149079" y="17550"/>
                  </a:lnTo>
                  <a:lnTo>
                    <a:pt x="112741" y="17550"/>
                  </a:lnTo>
                  <a:lnTo>
                    <a:pt x="104466" y="9216"/>
                  </a:lnTo>
                  <a:lnTo>
                    <a:pt x="77677" y="9216"/>
                  </a:lnTo>
                  <a:lnTo>
                    <a:pt x="74891" y="12013"/>
                  </a:lnTo>
                  <a:lnTo>
                    <a:pt x="61306" y="12013"/>
                  </a:lnTo>
                  <a:lnTo>
                    <a:pt x="59341" y="10037"/>
                  </a:lnTo>
                  <a:lnTo>
                    <a:pt x="63461" y="10037"/>
                  </a:lnTo>
                  <a:cubicBezTo>
                    <a:pt x="63520" y="10418"/>
                    <a:pt x="63854" y="10716"/>
                    <a:pt x="64247" y="10716"/>
                  </a:cubicBezTo>
                  <a:cubicBezTo>
                    <a:pt x="64699" y="10716"/>
                    <a:pt x="65056" y="10359"/>
                    <a:pt x="65056" y="9918"/>
                  </a:cubicBezTo>
                  <a:cubicBezTo>
                    <a:pt x="65056" y="9466"/>
                    <a:pt x="64699" y="9108"/>
                    <a:pt x="64247" y="9108"/>
                  </a:cubicBezTo>
                  <a:cubicBezTo>
                    <a:pt x="63830" y="9108"/>
                    <a:pt x="63508" y="9406"/>
                    <a:pt x="63461" y="9811"/>
                  </a:cubicBezTo>
                  <a:lnTo>
                    <a:pt x="59115" y="9811"/>
                  </a:lnTo>
                  <a:lnTo>
                    <a:pt x="57436" y="8108"/>
                  </a:lnTo>
                  <a:lnTo>
                    <a:pt x="61508" y="8108"/>
                  </a:lnTo>
                  <a:cubicBezTo>
                    <a:pt x="61556" y="8513"/>
                    <a:pt x="61901" y="8811"/>
                    <a:pt x="62306" y="8811"/>
                  </a:cubicBezTo>
                  <a:cubicBezTo>
                    <a:pt x="62746" y="8811"/>
                    <a:pt x="63104" y="8454"/>
                    <a:pt x="63104" y="8013"/>
                  </a:cubicBezTo>
                  <a:cubicBezTo>
                    <a:pt x="63104" y="7561"/>
                    <a:pt x="62746" y="7203"/>
                    <a:pt x="62306" y="7203"/>
                  </a:cubicBezTo>
                  <a:cubicBezTo>
                    <a:pt x="61901" y="7203"/>
                    <a:pt x="61568" y="7501"/>
                    <a:pt x="61508" y="7894"/>
                  </a:cubicBezTo>
                  <a:lnTo>
                    <a:pt x="57210" y="7894"/>
                  </a:lnTo>
                  <a:lnTo>
                    <a:pt x="49590" y="226"/>
                  </a:lnTo>
                  <a:close/>
                  <a:moveTo>
                    <a:pt x="149067" y="17848"/>
                  </a:moveTo>
                  <a:lnTo>
                    <a:pt x="149067" y="19467"/>
                  </a:lnTo>
                  <a:lnTo>
                    <a:pt x="114646" y="19467"/>
                  </a:lnTo>
                  <a:lnTo>
                    <a:pt x="113038" y="17848"/>
                  </a:lnTo>
                  <a:close/>
                  <a:moveTo>
                    <a:pt x="132208" y="26396"/>
                  </a:moveTo>
                  <a:cubicBezTo>
                    <a:pt x="133803" y="26396"/>
                    <a:pt x="135267" y="26932"/>
                    <a:pt x="136458" y="27837"/>
                  </a:cubicBezTo>
                  <a:lnTo>
                    <a:pt x="127921" y="27837"/>
                  </a:lnTo>
                  <a:cubicBezTo>
                    <a:pt x="129112" y="26932"/>
                    <a:pt x="130600" y="26396"/>
                    <a:pt x="132208" y="26396"/>
                  </a:cubicBezTo>
                  <a:close/>
                  <a:moveTo>
                    <a:pt x="61830" y="26360"/>
                  </a:moveTo>
                  <a:lnTo>
                    <a:pt x="59044" y="29158"/>
                  </a:lnTo>
                  <a:lnTo>
                    <a:pt x="45661" y="29158"/>
                  </a:lnTo>
                  <a:lnTo>
                    <a:pt x="48459" y="26360"/>
                  </a:lnTo>
                  <a:close/>
                  <a:moveTo>
                    <a:pt x="113181" y="31456"/>
                  </a:moveTo>
                  <a:cubicBezTo>
                    <a:pt x="113336" y="31456"/>
                    <a:pt x="113443" y="31552"/>
                    <a:pt x="113443" y="31706"/>
                  </a:cubicBezTo>
                  <a:cubicBezTo>
                    <a:pt x="113443" y="31837"/>
                    <a:pt x="113324" y="31956"/>
                    <a:pt x="113181" y="31956"/>
                  </a:cubicBezTo>
                  <a:cubicBezTo>
                    <a:pt x="113050" y="31956"/>
                    <a:pt x="112931" y="31837"/>
                    <a:pt x="112931" y="31706"/>
                  </a:cubicBezTo>
                  <a:cubicBezTo>
                    <a:pt x="112931" y="31575"/>
                    <a:pt x="113050" y="31456"/>
                    <a:pt x="113181" y="31456"/>
                  </a:cubicBezTo>
                  <a:close/>
                  <a:moveTo>
                    <a:pt x="113181" y="33207"/>
                  </a:moveTo>
                  <a:cubicBezTo>
                    <a:pt x="113265" y="33207"/>
                    <a:pt x="113336" y="33242"/>
                    <a:pt x="113372" y="33302"/>
                  </a:cubicBezTo>
                  <a:cubicBezTo>
                    <a:pt x="113419" y="33338"/>
                    <a:pt x="113431" y="33397"/>
                    <a:pt x="113431" y="33457"/>
                  </a:cubicBezTo>
                  <a:cubicBezTo>
                    <a:pt x="113443" y="33588"/>
                    <a:pt x="113324" y="33719"/>
                    <a:pt x="113181" y="33719"/>
                  </a:cubicBezTo>
                  <a:cubicBezTo>
                    <a:pt x="113050" y="33719"/>
                    <a:pt x="112931" y="33588"/>
                    <a:pt x="112931" y="33457"/>
                  </a:cubicBezTo>
                  <a:cubicBezTo>
                    <a:pt x="112931" y="33326"/>
                    <a:pt x="113050" y="33207"/>
                    <a:pt x="113181" y="33207"/>
                  </a:cubicBezTo>
                  <a:close/>
                  <a:moveTo>
                    <a:pt x="62020" y="31659"/>
                  </a:moveTo>
                  <a:lnTo>
                    <a:pt x="59341" y="34338"/>
                  </a:lnTo>
                  <a:cubicBezTo>
                    <a:pt x="59329" y="34326"/>
                    <a:pt x="59306" y="34326"/>
                    <a:pt x="59282" y="34326"/>
                  </a:cubicBezTo>
                  <a:lnTo>
                    <a:pt x="31350" y="34326"/>
                  </a:lnTo>
                  <a:lnTo>
                    <a:pt x="28683" y="31659"/>
                  </a:lnTo>
                  <a:close/>
                  <a:moveTo>
                    <a:pt x="113181" y="34969"/>
                  </a:moveTo>
                  <a:cubicBezTo>
                    <a:pt x="113336" y="34969"/>
                    <a:pt x="113443" y="35064"/>
                    <a:pt x="113443" y="35219"/>
                  </a:cubicBezTo>
                  <a:cubicBezTo>
                    <a:pt x="113443" y="35350"/>
                    <a:pt x="113324" y="35469"/>
                    <a:pt x="113181" y="35469"/>
                  </a:cubicBezTo>
                  <a:cubicBezTo>
                    <a:pt x="113050" y="35469"/>
                    <a:pt x="112931" y="35350"/>
                    <a:pt x="112931" y="35219"/>
                  </a:cubicBezTo>
                  <a:cubicBezTo>
                    <a:pt x="112931" y="35088"/>
                    <a:pt x="113050" y="34969"/>
                    <a:pt x="113181" y="34969"/>
                  </a:cubicBezTo>
                  <a:close/>
                  <a:moveTo>
                    <a:pt x="93679" y="31659"/>
                  </a:moveTo>
                  <a:lnTo>
                    <a:pt x="97989" y="36005"/>
                  </a:lnTo>
                  <a:lnTo>
                    <a:pt x="74426" y="36005"/>
                  </a:lnTo>
                  <a:lnTo>
                    <a:pt x="70081" y="31659"/>
                  </a:lnTo>
                  <a:close/>
                  <a:moveTo>
                    <a:pt x="136815" y="28135"/>
                  </a:moveTo>
                  <a:cubicBezTo>
                    <a:pt x="138304" y="29420"/>
                    <a:pt x="139256" y="31349"/>
                    <a:pt x="139268" y="33469"/>
                  </a:cubicBezTo>
                  <a:cubicBezTo>
                    <a:pt x="139280" y="37374"/>
                    <a:pt x="136089" y="40565"/>
                    <a:pt x="132196" y="40565"/>
                  </a:cubicBezTo>
                  <a:cubicBezTo>
                    <a:pt x="128886" y="40565"/>
                    <a:pt x="126100" y="38302"/>
                    <a:pt x="125326" y="35231"/>
                  </a:cubicBezTo>
                  <a:lnTo>
                    <a:pt x="125326" y="35219"/>
                  </a:lnTo>
                  <a:cubicBezTo>
                    <a:pt x="125326" y="35183"/>
                    <a:pt x="125314" y="35159"/>
                    <a:pt x="125302" y="35135"/>
                  </a:cubicBezTo>
                  <a:cubicBezTo>
                    <a:pt x="125171" y="34600"/>
                    <a:pt x="125111" y="34052"/>
                    <a:pt x="125111" y="33469"/>
                  </a:cubicBezTo>
                  <a:cubicBezTo>
                    <a:pt x="125111" y="31349"/>
                    <a:pt x="126064" y="29420"/>
                    <a:pt x="127552" y="28135"/>
                  </a:cubicBezTo>
                  <a:close/>
                  <a:moveTo>
                    <a:pt x="87511" y="17848"/>
                  </a:moveTo>
                  <a:lnTo>
                    <a:pt x="112634" y="42970"/>
                  </a:lnTo>
                  <a:lnTo>
                    <a:pt x="105311" y="42970"/>
                  </a:lnTo>
                  <a:lnTo>
                    <a:pt x="93834" y="31409"/>
                  </a:lnTo>
                  <a:cubicBezTo>
                    <a:pt x="93810" y="31373"/>
                    <a:pt x="93774" y="31361"/>
                    <a:pt x="93727" y="31361"/>
                  </a:cubicBezTo>
                  <a:lnTo>
                    <a:pt x="60234" y="31361"/>
                  </a:lnTo>
                  <a:lnTo>
                    <a:pt x="66259" y="25337"/>
                  </a:lnTo>
                  <a:lnTo>
                    <a:pt x="76891" y="25337"/>
                  </a:lnTo>
                  <a:cubicBezTo>
                    <a:pt x="76927" y="25337"/>
                    <a:pt x="76963" y="25325"/>
                    <a:pt x="76986" y="25289"/>
                  </a:cubicBezTo>
                  <a:lnTo>
                    <a:pt x="84428" y="17848"/>
                  </a:lnTo>
                  <a:close/>
                  <a:moveTo>
                    <a:pt x="120420" y="46946"/>
                  </a:moveTo>
                  <a:cubicBezTo>
                    <a:pt x="120599" y="46946"/>
                    <a:pt x="120730" y="47089"/>
                    <a:pt x="120730" y="47256"/>
                  </a:cubicBezTo>
                  <a:cubicBezTo>
                    <a:pt x="120730" y="47423"/>
                    <a:pt x="120587" y="47565"/>
                    <a:pt x="120420" y="47565"/>
                  </a:cubicBezTo>
                  <a:cubicBezTo>
                    <a:pt x="120254" y="47565"/>
                    <a:pt x="120111" y="47423"/>
                    <a:pt x="120111" y="47256"/>
                  </a:cubicBezTo>
                  <a:cubicBezTo>
                    <a:pt x="120111" y="47089"/>
                    <a:pt x="120242" y="46946"/>
                    <a:pt x="120420" y="46946"/>
                  </a:cubicBezTo>
                  <a:close/>
                  <a:moveTo>
                    <a:pt x="64937" y="31659"/>
                  </a:moveTo>
                  <a:lnTo>
                    <a:pt x="53210" y="43386"/>
                  </a:lnTo>
                  <a:lnTo>
                    <a:pt x="46078" y="43386"/>
                  </a:lnTo>
                  <a:cubicBezTo>
                    <a:pt x="46030" y="43386"/>
                    <a:pt x="46006" y="43398"/>
                    <a:pt x="45971" y="43434"/>
                  </a:cubicBezTo>
                  <a:lnTo>
                    <a:pt x="40970" y="48435"/>
                  </a:lnTo>
                  <a:lnTo>
                    <a:pt x="36588" y="48435"/>
                  </a:lnTo>
                  <a:lnTo>
                    <a:pt x="44816" y="40207"/>
                  </a:lnTo>
                  <a:lnTo>
                    <a:pt x="53829" y="40207"/>
                  </a:lnTo>
                  <a:cubicBezTo>
                    <a:pt x="53876" y="40207"/>
                    <a:pt x="53912" y="40184"/>
                    <a:pt x="53936" y="40160"/>
                  </a:cubicBezTo>
                  <a:lnTo>
                    <a:pt x="62437" y="31659"/>
                  </a:lnTo>
                  <a:close/>
                  <a:moveTo>
                    <a:pt x="87845" y="43684"/>
                  </a:moveTo>
                  <a:lnTo>
                    <a:pt x="92584" y="48435"/>
                  </a:lnTo>
                  <a:lnTo>
                    <a:pt x="41387" y="48435"/>
                  </a:lnTo>
                  <a:lnTo>
                    <a:pt x="46137" y="43684"/>
                  </a:lnTo>
                  <a:close/>
                  <a:moveTo>
                    <a:pt x="120420" y="48589"/>
                  </a:moveTo>
                  <a:cubicBezTo>
                    <a:pt x="120599" y="48589"/>
                    <a:pt x="120730" y="48744"/>
                    <a:pt x="120730" y="48911"/>
                  </a:cubicBezTo>
                  <a:cubicBezTo>
                    <a:pt x="120730" y="49078"/>
                    <a:pt x="120587" y="49220"/>
                    <a:pt x="120420" y="49220"/>
                  </a:cubicBezTo>
                  <a:cubicBezTo>
                    <a:pt x="120254" y="49220"/>
                    <a:pt x="120111" y="49078"/>
                    <a:pt x="120111" y="48911"/>
                  </a:cubicBezTo>
                  <a:cubicBezTo>
                    <a:pt x="120111" y="48744"/>
                    <a:pt x="120242" y="48589"/>
                    <a:pt x="120420" y="48589"/>
                  </a:cubicBezTo>
                  <a:close/>
                  <a:moveTo>
                    <a:pt x="127802" y="54162"/>
                  </a:moveTo>
                  <a:lnTo>
                    <a:pt x="127231" y="54733"/>
                  </a:lnTo>
                  <a:lnTo>
                    <a:pt x="127231" y="54162"/>
                  </a:lnTo>
                  <a:close/>
                  <a:moveTo>
                    <a:pt x="126897" y="53245"/>
                  </a:moveTo>
                  <a:cubicBezTo>
                    <a:pt x="126921" y="53245"/>
                    <a:pt x="126933" y="53269"/>
                    <a:pt x="126933" y="53280"/>
                  </a:cubicBezTo>
                  <a:lnTo>
                    <a:pt x="126933" y="54757"/>
                  </a:lnTo>
                  <a:cubicBezTo>
                    <a:pt x="126933" y="54781"/>
                    <a:pt x="126909" y="54804"/>
                    <a:pt x="126897" y="54804"/>
                  </a:cubicBezTo>
                  <a:lnTo>
                    <a:pt x="125207" y="54804"/>
                  </a:lnTo>
                  <a:cubicBezTo>
                    <a:pt x="125183" y="54804"/>
                    <a:pt x="125171" y="54769"/>
                    <a:pt x="125171" y="54757"/>
                  </a:cubicBezTo>
                  <a:lnTo>
                    <a:pt x="125171" y="53280"/>
                  </a:lnTo>
                  <a:cubicBezTo>
                    <a:pt x="125171" y="53257"/>
                    <a:pt x="125195" y="53245"/>
                    <a:pt x="125207" y="53245"/>
                  </a:cubicBezTo>
                  <a:close/>
                  <a:moveTo>
                    <a:pt x="80356" y="52626"/>
                  </a:moveTo>
                  <a:lnTo>
                    <a:pt x="82642" y="54935"/>
                  </a:lnTo>
                  <a:lnTo>
                    <a:pt x="62818" y="54935"/>
                  </a:lnTo>
                  <a:lnTo>
                    <a:pt x="60520" y="52626"/>
                  </a:lnTo>
                  <a:close/>
                  <a:moveTo>
                    <a:pt x="126147" y="55816"/>
                  </a:moveTo>
                  <a:lnTo>
                    <a:pt x="125159" y="56793"/>
                  </a:lnTo>
                  <a:lnTo>
                    <a:pt x="125159" y="55864"/>
                  </a:lnTo>
                  <a:lnTo>
                    <a:pt x="125171" y="55864"/>
                  </a:lnTo>
                  <a:cubicBezTo>
                    <a:pt x="125171" y="55828"/>
                    <a:pt x="125195" y="55816"/>
                    <a:pt x="125207" y="55816"/>
                  </a:cubicBezTo>
                  <a:close/>
                  <a:moveTo>
                    <a:pt x="126897" y="55816"/>
                  </a:moveTo>
                  <a:cubicBezTo>
                    <a:pt x="126921" y="55816"/>
                    <a:pt x="126933" y="55840"/>
                    <a:pt x="126933" y="55864"/>
                  </a:cubicBezTo>
                  <a:lnTo>
                    <a:pt x="126933" y="57329"/>
                  </a:lnTo>
                  <a:cubicBezTo>
                    <a:pt x="126933" y="57364"/>
                    <a:pt x="126909" y="57376"/>
                    <a:pt x="126897" y="57376"/>
                  </a:cubicBezTo>
                  <a:lnTo>
                    <a:pt x="125207" y="57376"/>
                  </a:lnTo>
                  <a:cubicBezTo>
                    <a:pt x="125183" y="57376"/>
                    <a:pt x="125171" y="57352"/>
                    <a:pt x="125171" y="57329"/>
                  </a:cubicBezTo>
                  <a:lnTo>
                    <a:pt x="125171" y="57210"/>
                  </a:lnTo>
                  <a:lnTo>
                    <a:pt x="126564" y="55816"/>
                  </a:lnTo>
                  <a:close/>
                  <a:moveTo>
                    <a:pt x="117849" y="45744"/>
                  </a:moveTo>
                  <a:lnTo>
                    <a:pt x="109990" y="53602"/>
                  </a:lnTo>
                  <a:cubicBezTo>
                    <a:pt x="109955" y="53626"/>
                    <a:pt x="109943" y="53661"/>
                    <a:pt x="109943" y="53697"/>
                  </a:cubicBezTo>
                  <a:lnTo>
                    <a:pt x="109943" y="58019"/>
                  </a:lnTo>
                  <a:lnTo>
                    <a:pt x="105168" y="58019"/>
                  </a:lnTo>
                  <a:cubicBezTo>
                    <a:pt x="105121" y="58019"/>
                    <a:pt x="105085" y="58031"/>
                    <a:pt x="105061" y="58067"/>
                  </a:cubicBezTo>
                  <a:lnTo>
                    <a:pt x="103156" y="59972"/>
                  </a:lnTo>
                  <a:cubicBezTo>
                    <a:pt x="103144" y="59972"/>
                    <a:pt x="103121" y="59948"/>
                    <a:pt x="103109" y="59948"/>
                  </a:cubicBezTo>
                  <a:lnTo>
                    <a:pt x="97798" y="59948"/>
                  </a:lnTo>
                  <a:lnTo>
                    <a:pt x="86571" y="48732"/>
                  </a:lnTo>
                  <a:lnTo>
                    <a:pt x="98322" y="48732"/>
                  </a:lnTo>
                  <a:lnTo>
                    <a:pt x="99394" y="49816"/>
                  </a:lnTo>
                  <a:cubicBezTo>
                    <a:pt x="99418" y="49851"/>
                    <a:pt x="99453" y="49863"/>
                    <a:pt x="99489" y="49863"/>
                  </a:cubicBezTo>
                  <a:lnTo>
                    <a:pt x="109514" y="49863"/>
                  </a:lnTo>
                  <a:cubicBezTo>
                    <a:pt x="109550" y="49863"/>
                    <a:pt x="109598" y="49851"/>
                    <a:pt x="109609" y="49816"/>
                  </a:cubicBezTo>
                  <a:lnTo>
                    <a:pt x="113658" y="45744"/>
                  </a:lnTo>
                  <a:close/>
                  <a:moveTo>
                    <a:pt x="113229" y="59698"/>
                  </a:moveTo>
                  <a:cubicBezTo>
                    <a:pt x="113348" y="59698"/>
                    <a:pt x="113455" y="59805"/>
                    <a:pt x="113455" y="59924"/>
                  </a:cubicBezTo>
                  <a:cubicBezTo>
                    <a:pt x="113455" y="60043"/>
                    <a:pt x="113348" y="60150"/>
                    <a:pt x="113229" y="60150"/>
                  </a:cubicBezTo>
                  <a:cubicBezTo>
                    <a:pt x="113110" y="60150"/>
                    <a:pt x="113003" y="60043"/>
                    <a:pt x="113003" y="59924"/>
                  </a:cubicBezTo>
                  <a:cubicBezTo>
                    <a:pt x="113003" y="59805"/>
                    <a:pt x="113110" y="59698"/>
                    <a:pt x="113229" y="59698"/>
                  </a:cubicBezTo>
                  <a:close/>
                  <a:moveTo>
                    <a:pt x="99453" y="61782"/>
                  </a:moveTo>
                  <a:cubicBezTo>
                    <a:pt x="99572" y="61782"/>
                    <a:pt x="99668" y="61889"/>
                    <a:pt x="99668" y="62008"/>
                  </a:cubicBezTo>
                  <a:cubicBezTo>
                    <a:pt x="99668" y="62127"/>
                    <a:pt x="99572" y="62234"/>
                    <a:pt x="99453" y="62234"/>
                  </a:cubicBezTo>
                  <a:cubicBezTo>
                    <a:pt x="99334" y="62234"/>
                    <a:pt x="99227" y="62127"/>
                    <a:pt x="99227" y="62008"/>
                  </a:cubicBezTo>
                  <a:cubicBezTo>
                    <a:pt x="99227" y="61889"/>
                    <a:pt x="99334" y="61782"/>
                    <a:pt x="99453" y="61782"/>
                  </a:cubicBezTo>
                  <a:close/>
                  <a:moveTo>
                    <a:pt x="94108" y="61246"/>
                  </a:moveTo>
                  <a:cubicBezTo>
                    <a:pt x="94250" y="61246"/>
                    <a:pt x="94405" y="61305"/>
                    <a:pt x="94512" y="61424"/>
                  </a:cubicBezTo>
                  <a:cubicBezTo>
                    <a:pt x="94727" y="61651"/>
                    <a:pt x="94727" y="62008"/>
                    <a:pt x="94512" y="62222"/>
                  </a:cubicBezTo>
                  <a:cubicBezTo>
                    <a:pt x="94399" y="62335"/>
                    <a:pt x="94253" y="62392"/>
                    <a:pt x="94108" y="62392"/>
                  </a:cubicBezTo>
                  <a:cubicBezTo>
                    <a:pt x="93962" y="62392"/>
                    <a:pt x="93816" y="62335"/>
                    <a:pt x="93703" y="62222"/>
                  </a:cubicBezTo>
                  <a:cubicBezTo>
                    <a:pt x="93476" y="61996"/>
                    <a:pt x="93476" y="61651"/>
                    <a:pt x="93715" y="61412"/>
                  </a:cubicBezTo>
                  <a:cubicBezTo>
                    <a:pt x="93810" y="61305"/>
                    <a:pt x="93953" y="61246"/>
                    <a:pt x="94108" y="61246"/>
                  </a:cubicBezTo>
                  <a:close/>
                  <a:moveTo>
                    <a:pt x="88357" y="64032"/>
                  </a:moveTo>
                  <a:cubicBezTo>
                    <a:pt x="88476" y="64032"/>
                    <a:pt x="88583" y="64139"/>
                    <a:pt x="88583" y="64258"/>
                  </a:cubicBezTo>
                  <a:cubicBezTo>
                    <a:pt x="88583" y="64377"/>
                    <a:pt x="88476" y="64472"/>
                    <a:pt x="88357" y="64472"/>
                  </a:cubicBezTo>
                  <a:cubicBezTo>
                    <a:pt x="88238" y="64472"/>
                    <a:pt x="88142" y="64377"/>
                    <a:pt x="88142" y="64258"/>
                  </a:cubicBezTo>
                  <a:cubicBezTo>
                    <a:pt x="88142" y="64139"/>
                    <a:pt x="88238" y="64032"/>
                    <a:pt x="88357" y="64032"/>
                  </a:cubicBezTo>
                  <a:close/>
                  <a:moveTo>
                    <a:pt x="57555" y="52626"/>
                  </a:moveTo>
                  <a:lnTo>
                    <a:pt x="71093" y="66175"/>
                  </a:lnTo>
                  <a:lnTo>
                    <a:pt x="69878" y="66175"/>
                  </a:lnTo>
                  <a:lnTo>
                    <a:pt x="56329" y="52626"/>
                  </a:lnTo>
                  <a:close/>
                  <a:moveTo>
                    <a:pt x="98267" y="65394"/>
                  </a:moveTo>
                  <a:cubicBezTo>
                    <a:pt x="98410" y="65394"/>
                    <a:pt x="98550" y="65444"/>
                    <a:pt x="98656" y="65544"/>
                  </a:cubicBezTo>
                  <a:cubicBezTo>
                    <a:pt x="98763" y="65651"/>
                    <a:pt x="98822" y="65794"/>
                    <a:pt x="98822" y="65949"/>
                  </a:cubicBezTo>
                  <a:cubicBezTo>
                    <a:pt x="98822" y="66092"/>
                    <a:pt x="98763" y="66246"/>
                    <a:pt x="98656" y="66354"/>
                  </a:cubicBezTo>
                  <a:cubicBezTo>
                    <a:pt x="98538" y="66465"/>
                    <a:pt x="98397" y="66522"/>
                    <a:pt x="98256" y="66522"/>
                  </a:cubicBezTo>
                  <a:cubicBezTo>
                    <a:pt x="98112" y="66522"/>
                    <a:pt x="97967" y="66462"/>
                    <a:pt x="97846" y="66342"/>
                  </a:cubicBezTo>
                  <a:cubicBezTo>
                    <a:pt x="97727" y="66234"/>
                    <a:pt x="97679" y="66115"/>
                    <a:pt x="97679" y="65949"/>
                  </a:cubicBezTo>
                  <a:cubicBezTo>
                    <a:pt x="97679" y="65818"/>
                    <a:pt x="97739" y="65663"/>
                    <a:pt x="97858" y="65556"/>
                  </a:cubicBezTo>
                  <a:cubicBezTo>
                    <a:pt x="97973" y="65447"/>
                    <a:pt x="98121" y="65394"/>
                    <a:pt x="98267" y="65394"/>
                  </a:cubicBezTo>
                  <a:close/>
                  <a:moveTo>
                    <a:pt x="61091" y="66115"/>
                  </a:moveTo>
                  <a:cubicBezTo>
                    <a:pt x="61211" y="66115"/>
                    <a:pt x="61318" y="66223"/>
                    <a:pt x="61318" y="66342"/>
                  </a:cubicBezTo>
                  <a:cubicBezTo>
                    <a:pt x="61318" y="66461"/>
                    <a:pt x="61211" y="66556"/>
                    <a:pt x="61091" y="66556"/>
                  </a:cubicBezTo>
                  <a:cubicBezTo>
                    <a:pt x="60972" y="66556"/>
                    <a:pt x="60877" y="66461"/>
                    <a:pt x="60877" y="66342"/>
                  </a:cubicBezTo>
                  <a:cubicBezTo>
                    <a:pt x="60877" y="66223"/>
                    <a:pt x="60972" y="66115"/>
                    <a:pt x="61091" y="66115"/>
                  </a:cubicBezTo>
                  <a:close/>
                  <a:moveTo>
                    <a:pt x="71390" y="66473"/>
                  </a:moveTo>
                  <a:lnTo>
                    <a:pt x="72498" y="67568"/>
                  </a:lnTo>
                  <a:lnTo>
                    <a:pt x="71259" y="67568"/>
                  </a:lnTo>
                  <a:cubicBezTo>
                    <a:pt x="71259" y="67556"/>
                    <a:pt x="71248" y="67544"/>
                    <a:pt x="71236" y="67532"/>
                  </a:cubicBezTo>
                  <a:lnTo>
                    <a:pt x="70176" y="66473"/>
                  </a:lnTo>
                  <a:close/>
                  <a:moveTo>
                    <a:pt x="49030" y="0"/>
                  </a:moveTo>
                  <a:lnTo>
                    <a:pt x="61199" y="12240"/>
                  </a:lnTo>
                  <a:lnTo>
                    <a:pt x="74962" y="12240"/>
                  </a:lnTo>
                  <a:lnTo>
                    <a:pt x="77748" y="9442"/>
                  </a:lnTo>
                  <a:lnTo>
                    <a:pt x="104359" y="9442"/>
                  </a:lnTo>
                  <a:lnTo>
                    <a:pt x="112407" y="17550"/>
                  </a:lnTo>
                  <a:lnTo>
                    <a:pt x="70616" y="17550"/>
                  </a:lnTo>
                  <a:cubicBezTo>
                    <a:pt x="70581" y="17550"/>
                    <a:pt x="70545" y="17562"/>
                    <a:pt x="70509" y="17598"/>
                  </a:cubicBezTo>
                  <a:lnTo>
                    <a:pt x="62104" y="26063"/>
                  </a:lnTo>
                  <a:lnTo>
                    <a:pt x="53531" y="26063"/>
                  </a:lnTo>
                  <a:lnTo>
                    <a:pt x="65794" y="13799"/>
                  </a:lnTo>
                  <a:cubicBezTo>
                    <a:pt x="65854" y="13740"/>
                    <a:pt x="65854" y="13657"/>
                    <a:pt x="65794" y="13597"/>
                  </a:cubicBezTo>
                  <a:cubicBezTo>
                    <a:pt x="65765" y="13567"/>
                    <a:pt x="65729" y="13552"/>
                    <a:pt x="65693" y="13552"/>
                  </a:cubicBezTo>
                  <a:cubicBezTo>
                    <a:pt x="65658" y="13552"/>
                    <a:pt x="65622" y="13567"/>
                    <a:pt x="65592" y="13597"/>
                  </a:cubicBezTo>
                  <a:lnTo>
                    <a:pt x="53114" y="26063"/>
                  </a:lnTo>
                  <a:lnTo>
                    <a:pt x="51078" y="26063"/>
                  </a:lnTo>
                  <a:lnTo>
                    <a:pt x="63342" y="13799"/>
                  </a:lnTo>
                  <a:cubicBezTo>
                    <a:pt x="63401" y="13740"/>
                    <a:pt x="63401" y="13657"/>
                    <a:pt x="63342" y="13597"/>
                  </a:cubicBezTo>
                  <a:cubicBezTo>
                    <a:pt x="63312" y="13567"/>
                    <a:pt x="63276" y="13552"/>
                    <a:pt x="63241" y="13552"/>
                  </a:cubicBezTo>
                  <a:cubicBezTo>
                    <a:pt x="63205" y="13552"/>
                    <a:pt x="63169" y="13567"/>
                    <a:pt x="63139" y="13597"/>
                  </a:cubicBezTo>
                  <a:lnTo>
                    <a:pt x="50662" y="26063"/>
                  </a:lnTo>
                  <a:lnTo>
                    <a:pt x="48399" y="26063"/>
                  </a:lnTo>
                  <a:cubicBezTo>
                    <a:pt x="48352" y="26063"/>
                    <a:pt x="48328" y="26075"/>
                    <a:pt x="48292" y="26110"/>
                  </a:cubicBezTo>
                  <a:lnTo>
                    <a:pt x="45244" y="29158"/>
                  </a:lnTo>
                  <a:lnTo>
                    <a:pt x="30945" y="29158"/>
                  </a:lnTo>
                  <a:lnTo>
                    <a:pt x="27849" y="26039"/>
                  </a:lnTo>
                  <a:cubicBezTo>
                    <a:pt x="27814" y="26003"/>
                    <a:pt x="27790" y="25991"/>
                    <a:pt x="27742" y="25991"/>
                  </a:cubicBezTo>
                  <a:lnTo>
                    <a:pt x="17360" y="25991"/>
                  </a:lnTo>
                  <a:cubicBezTo>
                    <a:pt x="17265" y="25991"/>
                    <a:pt x="17205" y="26051"/>
                    <a:pt x="17205" y="26134"/>
                  </a:cubicBezTo>
                  <a:cubicBezTo>
                    <a:pt x="17205" y="26230"/>
                    <a:pt x="17265" y="26289"/>
                    <a:pt x="17360" y="26289"/>
                  </a:cubicBezTo>
                  <a:lnTo>
                    <a:pt x="27683" y="26289"/>
                  </a:lnTo>
                  <a:lnTo>
                    <a:pt x="30778" y="29408"/>
                  </a:lnTo>
                  <a:cubicBezTo>
                    <a:pt x="30814" y="29444"/>
                    <a:pt x="30838" y="29456"/>
                    <a:pt x="30885" y="29456"/>
                  </a:cubicBezTo>
                  <a:lnTo>
                    <a:pt x="59115" y="29456"/>
                  </a:lnTo>
                  <a:cubicBezTo>
                    <a:pt x="59163" y="29456"/>
                    <a:pt x="59186" y="29432"/>
                    <a:pt x="59222" y="29408"/>
                  </a:cubicBezTo>
                  <a:lnTo>
                    <a:pt x="70688" y="17848"/>
                  </a:lnTo>
                  <a:lnTo>
                    <a:pt x="84011" y="17848"/>
                  </a:lnTo>
                  <a:lnTo>
                    <a:pt x="76832" y="25039"/>
                  </a:lnTo>
                  <a:lnTo>
                    <a:pt x="66199" y="25039"/>
                  </a:lnTo>
                  <a:cubicBezTo>
                    <a:pt x="66152" y="25039"/>
                    <a:pt x="66128" y="25051"/>
                    <a:pt x="66092" y="25087"/>
                  </a:cubicBezTo>
                  <a:lnTo>
                    <a:pt x="59818" y="31361"/>
                  </a:lnTo>
                  <a:lnTo>
                    <a:pt x="13466" y="31361"/>
                  </a:lnTo>
                  <a:cubicBezTo>
                    <a:pt x="13383" y="31361"/>
                    <a:pt x="13324" y="31421"/>
                    <a:pt x="13324" y="31516"/>
                  </a:cubicBezTo>
                  <a:cubicBezTo>
                    <a:pt x="13324" y="31599"/>
                    <a:pt x="13383" y="31659"/>
                    <a:pt x="13466" y="31659"/>
                  </a:cubicBezTo>
                  <a:lnTo>
                    <a:pt x="28266" y="31659"/>
                  </a:lnTo>
                  <a:lnTo>
                    <a:pt x="31183" y="34576"/>
                  </a:lnTo>
                  <a:cubicBezTo>
                    <a:pt x="31207" y="34612"/>
                    <a:pt x="31243" y="34623"/>
                    <a:pt x="31290" y="34623"/>
                  </a:cubicBezTo>
                  <a:lnTo>
                    <a:pt x="59056" y="34623"/>
                  </a:lnTo>
                  <a:lnTo>
                    <a:pt x="53769" y="39910"/>
                  </a:lnTo>
                  <a:lnTo>
                    <a:pt x="44756" y="39910"/>
                  </a:lnTo>
                  <a:cubicBezTo>
                    <a:pt x="44708" y="39910"/>
                    <a:pt x="44685" y="39922"/>
                    <a:pt x="44649" y="39945"/>
                  </a:cubicBezTo>
                  <a:lnTo>
                    <a:pt x="36172" y="48435"/>
                  </a:lnTo>
                  <a:lnTo>
                    <a:pt x="17681" y="48435"/>
                  </a:lnTo>
                  <a:cubicBezTo>
                    <a:pt x="17598" y="48435"/>
                    <a:pt x="17538" y="48494"/>
                    <a:pt x="17538" y="48578"/>
                  </a:cubicBezTo>
                  <a:cubicBezTo>
                    <a:pt x="17538" y="48673"/>
                    <a:pt x="17598" y="48732"/>
                    <a:pt x="17681" y="48732"/>
                  </a:cubicBezTo>
                  <a:lnTo>
                    <a:pt x="86190" y="48732"/>
                  </a:lnTo>
                  <a:cubicBezTo>
                    <a:pt x="86190" y="48756"/>
                    <a:pt x="86202" y="48792"/>
                    <a:pt x="86226" y="48804"/>
                  </a:cubicBezTo>
                  <a:lnTo>
                    <a:pt x="97632" y="60210"/>
                  </a:lnTo>
                  <a:cubicBezTo>
                    <a:pt x="97667" y="60234"/>
                    <a:pt x="97691" y="60246"/>
                    <a:pt x="97739" y="60246"/>
                  </a:cubicBezTo>
                  <a:lnTo>
                    <a:pt x="102871" y="60246"/>
                  </a:lnTo>
                  <a:lnTo>
                    <a:pt x="101275" y="61841"/>
                  </a:lnTo>
                  <a:lnTo>
                    <a:pt x="99942" y="61841"/>
                  </a:lnTo>
                  <a:cubicBezTo>
                    <a:pt x="99882" y="61615"/>
                    <a:pt x="99680" y="61472"/>
                    <a:pt x="99453" y="61472"/>
                  </a:cubicBezTo>
                  <a:cubicBezTo>
                    <a:pt x="99168" y="61472"/>
                    <a:pt x="98930" y="61710"/>
                    <a:pt x="98930" y="61996"/>
                  </a:cubicBezTo>
                  <a:cubicBezTo>
                    <a:pt x="98930" y="62270"/>
                    <a:pt x="99168" y="62508"/>
                    <a:pt x="99453" y="62508"/>
                  </a:cubicBezTo>
                  <a:cubicBezTo>
                    <a:pt x="99668" y="62508"/>
                    <a:pt x="99870" y="62365"/>
                    <a:pt x="99942" y="62139"/>
                  </a:cubicBezTo>
                  <a:lnTo>
                    <a:pt x="100977" y="62139"/>
                  </a:lnTo>
                  <a:lnTo>
                    <a:pt x="99180" y="63937"/>
                  </a:lnTo>
                  <a:lnTo>
                    <a:pt x="96429" y="63937"/>
                  </a:lnTo>
                  <a:lnTo>
                    <a:pt x="94786" y="62305"/>
                  </a:lnTo>
                  <a:cubicBezTo>
                    <a:pt x="94893" y="62151"/>
                    <a:pt x="94953" y="61972"/>
                    <a:pt x="94953" y="61793"/>
                  </a:cubicBezTo>
                  <a:cubicBezTo>
                    <a:pt x="94953" y="61579"/>
                    <a:pt x="94870" y="61353"/>
                    <a:pt x="94703" y="61186"/>
                  </a:cubicBezTo>
                  <a:cubicBezTo>
                    <a:pt x="94536" y="61020"/>
                    <a:pt x="94310" y="60936"/>
                    <a:pt x="94084" y="60936"/>
                  </a:cubicBezTo>
                  <a:cubicBezTo>
                    <a:pt x="93869" y="60936"/>
                    <a:pt x="93643" y="61020"/>
                    <a:pt x="93476" y="61186"/>
                  </a:cubicBezTo>
                  <a:cubicBezTo>
                    <a:pt x="93131" y="61531"/>
                    <a:pt x="93131" y="62067"/>
                    <a:pt x="93476" y="62413"/>
                  </a:cubicBezTo>
                  <a:cubicBezTo>
                    <a:pt x="93655" y="62591"/>
                    <a:pt x="93869" y="62663"/>
                    <a:pt x="94108" y="62663"/>
                  </a:cubicBezTo>
                  <a:cubicBezTo>
                    <a:pt x="94286" y="62663"/>
                    <a:pt x="94441" y="62603"/>
                    <a:pt x="94596" y="62508"/>
                  </a:cubicBezTo>
                  <a:lnTo>
                    <a:pt x="96013" y="63925"/>
                  </a:lnTo>
                  <a:lnTo>
                    <a:pt x="91988" y="63925"/>
                  </a:lnTo>
                  <a:lnTo>
                    <a:pt x="83130" y="54995"/>
                  </a:lnTo>
                  <a:cubicBezTo>
                    <a:pt x="83118" y="54971"/>
                    <a:pt x="83106" y="54947"/>
                    <a:pt x="83070" y="54935"/>
                  </a:cubicBezTo>
                  <a:lnTo>
                    <a:pt x="80511" y="52364"/>
                  </a:lnTo>
                  <a:cubicBezTo>
                    <a:pt x="80487" y="52328"/>
                    <a:pt x="80451" y="52316"/>
                    <a:pt x="80415" y="52316"/>
                  </a:cubicBezTo>
                  <a:lnTo>
                    <a:pt x="155" y="52316"/>
                  </a:lnTo>
                  <a:cubicBezTo>
                    <a:pt x="60" y="52316"/>
                    <a:pt x="1" y="52376"/>
                    <a:pt x="1" y="52471"/>
                  </a:cubicBezTo>
                  <a:cubicBezTo>
                    <a:pt x="1" y="52554"/>
                    <a:pt x="60" y="52614"/>
                    <a:pt x="155" y="52614"/>
                  </a:cubicBezTo>
                  <a:lnTo>
                    <a:pt x="55912" y="52614"/>
                  </a:lnTo>
                  <a:lnTo>
                    <a:pt x="69473" y="66163"/>
                  </a:lnTo>
                  <a:lnTo>
                    <a:pt x="61592" y="66163"/>
                  </a:lnTo>
                  <a:cubicBezTo>
                    <a:pt x="61532" y="65949"/>
                    <a:pt x="61318" y="65782"/>
                    <a:pt x="61091" y="65782"/>
                  </a:cubicBezTo>
                  <a:cubicBezTo>
                    <a:pt x="60794" y="65782"/>
                    <a:pt x="60580" y="66008"/>
                    <a:pt x="60580" y="66306"/>
                  </a:cubicBezTo>
                  <a:cubicBezTo>
                    <a:pt x="60580" y="66592"/>
                    <a:pt x="60818" y="66830"/>
                    <a:pt x="61091" y="66830"/>
                  </a:cubicBezTo>
                  <a:cubicBezTo>
                    <a:pt x="61330" y="66830"/>
                    <a:pt x="61532" y="66663"/>
                    <a:pt x="61592" y="66461"/>
                  </a:cubicBezTo>
                  <a:lnTo>
                    <a:pt x="69771" y="66461"/>
                  </a:lnTo>
                  <a:lnTo>
                    <a:pt x="70878" y="67556"/>
                  </a:lnTo>
                  <a:lnTo>
                    <a:pt x="58508" y="67556"/>
                  </a:lnTo>
                  <a:lnTo>
                    <a:pt x="47030" y="56007"/>
                  </a:lnTo>
                  <a:cubicBezTo>
                    <a:pt x="47006" y="55983"/>
                    <a:pt x="46971" y="55959"/>
                    <a:pt x="46923" y="55959"/>
                  </a:cubicBezTo>
                  <a:lnTo>
                    <a:pt x="8585" y="55959"/>
                  </a:lnTo>
                  <a:cubicBezTo>
                    <a:pt x="8502" y="55959"/>
                    <a:pt x="8442" y="56019"/>
                    <a:pt x="8442" y="56114"/>
                  </a:cubicBezTo>
                  <a:cubicBezTo>
                    <a:pt x="8442" y="56197"/>
                    <a:pt x="8502" y="56257"/>
                    <a:pt x="8585" y="56257"/>
                  </a:cubicBezTo>
                  <a:lnTo>
                    <a:pt x="46887" y="56257"/>
                  </a:lnTo>
                  <a:lnTo>
                    <a:pt x="58353" y="67830"/>
                  </a:lnTo>
                  <a:cubicBezTo>
                    <a:pt x="58389" y="67854"/>
                    <a:pt x="58413" y="67866"/>
                    <a:pt x="58460" y="67866"/>
                  </a:cubicBezTo>
                  <a:lnTo>
                    <a:pt x="86142" y="67866"/>
                  </a:lnTo>
                  <a:cubicBezTo>
                    <a:pt x="86214" y="67866"/>
                    <a:pt x="86273" y="67806"/>
                    <a:pt x="86273" y="67723"/>
                  </a:cubicBezTo>
                  <a:cubicBezTo>
                    <a:pt x="86273" y="67627"/>
                    <a:pt x="86214" y="67568"/>
                    <a:pt x="86130" y="67568"/>
                  </a:cubicBezTo>
                  <a:lnTo>
                    <a:pt x="72891" y="67568"/>
                  </a:lnTo>
                  <a:cubicBezTo>
                    <a:pt x="72891" y="67556"/>
                    <a:pt x="72879" y="67544"/>
                    <a:pt x="72867" y="67532"/>
                  </a:cubicBezTo>
                  <a:lnTo>
                    <a:pt x="71807" y="66473"/>
                  </a:lnTo>
                  <a:lnTo>
                    <a:pt x="75474" y="66473"/>
                  </a:lnTo>
                  <a:cubicBezTo>
                    <a:pt x="75498" y="66473"/>
                    <a:pt x="75546" y="66473"/>
                    <a:pt x="75593" y="66437"/>
                  </a:cubicBezTo>
                  <a:lnTo>
                    <a:pt x="77629" y="64401"/>
                  </a:lnTo>
                  <a:lnTo>
                    <a:pt x="87881" y="64401"/>
                  </a:lnTo>
                  <a:cubicBezTo>
                    <a:pt x="87952" y="64603"/>
                    <a:pt x="88154" y="64758"/>
                    <a:pt x="88369" y="64758"/>
                  </a:cubicBezTo>
                  <a:cubicBezTo>
                    <a:pt x="88654" y="64758"/>
                    <a:pt x="88893" y="64520"/>
                    <a:pt x="88893" y="64234"/>
                  </a:cubicBezTo>
                  <a:cubicBezTo>
                    <a:pt x="88893" y="63937"/>
                    <a:pt x="88666" y="63710"/>
                    <a:pt x="88369" y="63710"/>
                  </a:cubicBezTo>
                  <a:cubicBezTo>
                    <a:pt x="88131" y="63710"/>
                    <a:pt x="87928" y="63877"/>
                    <a:pt x="87869" y="64103"/>
                  </a:cubicBezTo>
                  <a:lnTo>
                    <a:pt x="77570" y="64103"/>
                  </a:lnTo>
                  <a:cubicBezTo>
                    <a:pt x="77534" y="64103"/>
                    <a:pt x="77498" y="64103"/>
                    <a:pt x="77451" y="64139"/>
                  </a:cubicBezTo>
                  <a:lnTo>
                    <a:pt x="75415" y="66175"/>
                  </a:lnTo>
                  <a:lnTo>
                    <a:pt x="71509" y="66175"/>
                  </a:lnTo>
                  <a:lnTo>
                    <a:pt x="57972" y="52626"/>
                  </a:lnTo>
                  <a:lnTo>
                    <a:pt x="60091" y="52626"/>
                  </a:lnTo>
                  <a:lnTo>
                    <a:pt x="62651" y="55185"/>
                  </a:lnTo>
                  <a:cubicBezTo>
                    <a:pt x="62687" y="55221"/>
                    <a:pt x="62711" y="55233"/>
                    <a:pt x="62758" y="55233"/>
                  </a:cubicBezTo>
                  <a:lnTo>
                    <a:pt x="82939" y="55233"/>
                  </a:lnTo>
                  <a:lnTo>
                    <a:pt x="91822" y="64187"/>
                  </a:lnTo>
                  <a:cubicBezTo>
                    <a:pt x="91857" y="64222"/>
                    <a:pt x="91881" y="64234"/>
                    <a:pt x="91929" y="64234"/>
                  </a:cubicBezTo>
                  <a:lnTo>
                    <a:pt x="96310" y="64234"/>
                  </a:lnTo>
                  <a:lnTo>
                    <a:pt x="97525" y="65461"/>
                  </a:lnTo>
                  <a:cubicBezTo>
                    <a:pt x="97417" y="65603"/>
                    <a:pt x="97358" y="65782"/>
                    <a:pt x="97358" y="65949"/>
                  </a:cubicBezTo>
                  <a:cubicBezTo>
                    <a:pt x="97358" y="66187"/>
                    <a:pt x="97453" y="66389"/>
                    <a:pt x="97620" y="66568"/>
                  </a:cubicBezTo>
                  <a:cubicBezTo>
                    <a:pt x="97798" y="66746"/>
                    <a:pt x="98001" y="66830"/>
                    <a:pt x="98239" y="66830"/>
                  </a:cubicBezTo>
                  <a:cubicBezTo>
                    <a:pt x="98489" y="66830"/>
                    <a:pt x="98715" y="66723"/>
                    <a:pt x="98846" y="66556"/>
                  </a:cubicBezTo>
                  <a:cubicBezTo>
                    <a:pt x="99191" y="66211"/>
                    <a:pt x="99191" y="65675"/>
                    <a:pt x="98846" y="65341"/>
                  </a:cubicBezTo>
                  <a:cubicBezTo>
                    <a:pt x="98675" y="65164"/>
                    <a:pt x="98457" y="65077"/>
                    <a:pt x="98240" y="65077"/>
                  </a:cubicBezTo>
                  <a:cubicBezTo>
                    <a:pt x="98064" y="65077"/>
                    <a:pt x="97888" y="65134"/>
                    <a:pt x="97739" y="65246"/>
                  </a:cubicBezTo>
                  <a:lnTo>
                    <a:pt x="96727" y="64234"/>
                  </a:lnTo>
                  <a:lnTo>
                    <a:pt x="120170" y="64234"/>
                  </a:lnTo>
                  <a:cubicBezTo>
                    <a:pt x="120194" y="64234"/>
                    <a:pt x="120242" y="64222"/>
                    <a:pt x="120266" y="64187"/>
                  </a:cubicBezTo>
                  <a:lnTo>
                    <a:pt x="123361" y="61067"/>
                  </a:lnTo>
                  <a:lnTo>
                    <a:pt x="145471" y="61067"/>
                  </a:lnTo>
                  <a:cubicBezTo>
                    <a:pt x="145554" y="61067"/>
                    <a:pt x="145614" y="61008"/>
                    <a:pt x="145614" y="60912"/>
                  </a:cubicBezTo>
                  <a:cubicBezTo>
                    <a:pt x="145614" y="60829"/>
                    <a:pt x="145554" y="60769"/>
                    <a:pt x="145471" y="60769"/>
                  </a:cubicBezTo>
                  <a:lnTo>
                    <a:pt x="123290" y="60769"/>
                  </a:lnTo>
                  <a:cubicBezTo>
                    <a:pt x="123242" y="60769"/>
                    <a:pt x="123218" y="60781"/>
                    <a:pt x="123183" y="60817"/>
                  </a:cubicBezTo>
                  <a:lnTo>
                    <a:pt x="120087" y="63937"/>
                  </a:lnTo>
                  <a:lnTo>
                    <a:pt x="99596" y="63937"/>
                  </a:lnTo>
                  <a:lnTo>
                    <a:pt x="101394" y="62139"/>
                  </a:lnTo>
                  <a:lnTo>
                    <a:pt x="107192" y="62139"/>
                  </a:lnTo>
                  <a:cubicBezTo>
                    <a:pt x="107216" y="62139"/>
                    <a:pt x="107264" y="62139"/>
                    <a:pt x="107312" y="62103"/>
                  </a:cubicBezTo>
                  <a:lnTo>
                    <a:pt x="109348" y="60067"/>
                  </a:lnTo>
                  <a:lnTo>
                    <a:pt x="112753" y="60067"/>
                  </a:lnTo>
                  <a:cubicBezTo>
                    <a:pt x="112824" y="60281"/>
                    <a:pt x="113027" y="60424"/>
                    <a:pt x="113241" y="60424"/>
                  </a:cubicBezTo>
                  <a:cubicBezTo>
                    <a:pt x="113527" y="60424"/>
                    <a:pt x="113765" y="60186"/>
                    <a:pt x="113765" y="59900"/>
                  </a:cubicBezTo>
                  <a:cubicBezTo>
                    <a:pt x="113765" y="59603"/>
                    <a:pt x="113539" y="59388"/>
                    <a:pt x="113241" y="59388"/>
                  </a:cubicBezTo>
                  <a:cubicBezTo>
                    <a:pt x="113003" y="59388"/>
                    <a:pt x="112800" y="59543"/>
                    <a:pt x="112741" y="59769"/>
                  </a:cubicBezTo>
                  <a:lnTo>
                    <a:pt x="109276" y="59769"/>
                  </a:lnTo>
                  <a:cubicBezTo>
                    <a:pt x="109240" y="59769"/>
                    <a:pt x="109193" y="59769"/>
                    <a:pt x="109157" y="59805"/>
                  </a:cubicBezTo>
                  <a:lnTo>
                    <a:pt x="107109" y="61841"/>
                  </a:lnTo>
                  <a:lnTo>
                    <a:pt x="101680" y="61841"/>
                  </a:lnTo>
                  <a:lnTo>
                    <a:pt x="105204" y="58317"/>
                  </a:lnTo>
                  <a:lnTo>
                    <a:pt x="124004" y="58317"/>
                  </a:lnTo>
                  <a:cubicBezTo>
                    <a:pt x="124052" y="58317"/>
                    <a:pt x="124076" y="58293"/>
                    <a:pt x="124111" y="58269"/>
                  </a:cubicBezTo>
                  <a:lnTo>
                    <a:pt x="124897" y="57483"/>
                  </a:lnTo>
                  <a:cubicBezTo>
                    <a:pt x="124957" y="57602"/>
                    <a:pt x="125076" y="57674"/>
                    <a:pt x="125207" y="57674"/>
                  </a:cubicBezTo>
                  <a:lnTo>
                    <a:pt x="126897" y="57674"/>
                  </a:lnTo>
                  <a:cubicBezTo>
                    <a:pt x="127088" y="57674"/>
                    <a:pt x="127231" y="57519"/>
                    <a:pt x="127231" y="57329"/>
                  </a:cubicBezTo>
                  <a:lnTo>
                    <a:pt x="127231" y="56793"/>
                  </a:lnTo>
                  <a:lnTo>
                    <a:pt x="132624" y="56793"/>
                  </a:lnTo>
                  <a:cubicBezTo>
                    <a:pt x="132708" y="56793"/>
                    <a:pt x="132767" y="56733"/>
                    <a:pt x="132767" y="56650"/>
                  </a:cubicBezTo>
                  <a:cubicBezTo>
                    <a:pt x="132767" y="56555"/>
                    <a:pt x="132708" y="56495"/>
                    <a:pt x="132624" y="56495"/>
                  </a:cubicBezTo>
                  <a:lnTo>
                    <a:pt x="127231" y="56495"/>
                  </a:lnTo>
                  <a:lnTo>
                    <a:pt x="127231" y="55864"/>
                  </a:lnTo>
                  <a:cubicBezTo>
                    <a:pt x="127231" y="55662"/>
                    <a:pt x="127088" y="55519"/>
                    <a:pt x="126897" y="55519"/>
                  </a:cubicBezTo>
                  <a:lnTo>
                    <a:pt x="126862" y="55519"/>
                  </a:lnTo>
                  <a:lnTo>
                    <a:pt x="128219" y="54162"/>
                  </a:lnTo>
                  <a:lnTo>
                    <a:pt x="132624" y="54162"/>
                  </a:lnTo>
                  <a:cubicBezTo>
                    <a:pt x="132708" y="54162"/>
                    <a:pt x="132767" y="54102"/>
                    <a:pt x="132767" y="54019"/>
                  </a:cubicBezTo>
                  <a:cubicBezTo>
                    <a:pt x="132767" y="53923"/>
                    <a:pt x="132708" y="53864"/>
                    <a:pt x="132624" y="53864"/>
                  </a:cubicBezTo>
                  <a:lnTo>
                    <a:pt x="128517" y="53864"/>
                  </a:lnTo>
                  <a:lnTo>
                    <a:pt x="130481" y="51899"/>
                  </a:lnTo>
                  <a:lnTo>
                    <a:pt x="135601" y="51899"/>
                  </a:lnTo>
                  <a:cubicBezTo>
                    <a:pt x="135660" y="51899"/>
                    <a:pt x="135732" y="51852"/>
                    <a:pt x="135732" y="51780"/>
                  </a:cubicBezTo>
                  <a:cubicBezTo>
                    <a:pt x="135732" y="51709"/>
                    <a:pt x="135672" y="51661"/>
                    <a:pt x="135613" y="51661"/>
                  </a:cubicBezTo>
                  <a:lnTo>
                    <a:pt x="130719" y="51661"/>
                  </a:lnTo>
                  <a:lnTo>
                    <a:pt x="132136" y="50244"/>
                  </a:lnTo>
                  <a:lnTo>
                    <a:pt x="135601" y="50244"/>
                  </a:lnTo>
                  <a:cubicBezTo>
                    <a:pt x="135660" y="50244"/>
                    <a:pt x="135732" y="50197"/>
                    <a:pt x="135732" y="50125"/>
                  </a:cubicBezTo>
                  <a:cubicBezTo>
                    <a:pt x="135732" y="50054"/>
                    <a:pt x="135672" y="50006"/>
                    <a:pt x="135613" y="50006"/>
                  </a:cubicBezTo>
                  <a:lnTo>
                    <a:pt x="132374" y="50006"/>
                  </a:lnTo>
                  <a:lnTo>
                    <a:pt x="135958" y="46422"/>
                  </a:lnTo>
                  <a:cubicBezTo>
                    <a:pt x="136018" y="46363"/>
                    <a:pt x="136018" y="46268"/>
                    <a:pt x="135958" y="46208"/>
                  </a:cubicBezTo>
                  <a:cubicBezTo>
                    <a:pt x="135928" y="46178"/>
                    <a:pt x="135890" y="46164"/>
                    <a:pt x="135851" y="46164"/>
                  </a:cubicBezTo>
                  <a:cubicBezTo>
                    <a:pt x="135812" y="46164"/>
                    <a:pt x="135773" y="46178"/>
                    <a:pt x="135744" y="46208"/>
                  </a:cubicBezTo>
                  <a:lnTo>
                    <a:pt x="131957" y="50006"/>
                  </a:lnTo>
                  <a:lnTo>
                    <a:pt x="129064" y="50006"/>
                  </a:lnTo>
                  <a:lnTo>
                    <a:pt x="126242" y="47161"/>
                  </a:lnTo>
                  <a:cubicBezTo>
                    <a:pt x="126219" y="47149"/>
                    <a:pt x="126195" y="47137"/>
                    <a:pt x="126159" y="47137"/>
                  </a:cubicBezTo>
                  <a:lnTo>
                    <a:pt x="120944" y="47137"/>
                  </a:lnTo>
                  <a:cubicBezTo>
                    <a:pt x="120885" y="46899"/>
                    <a:pt x="120670" y="46720"/>
                    <a:pt x="120420" y="46720"/>
                  </a:cubicBezTo>
                  <a:cubicBezTo>
                    <a:pt x="120123" y="46720"/>
                    <a:pt x="119885" y="46958"/>
                    <a:pt x="119885" y="47256"/>
                  </a:cubicBezTo>
                  <a:cubicBezTo>
                    <a:pt x="119885" y="47554"/>
                    <a:pt x="120123" y="47792"/>
                    <a:pt x="120420" y="47792"/>
                  </a:cubicBezTo>
                  <a:cubicBezTo>
                    <a:pt x="120670" y="47792"/>
                    <a:pt x="120897" y="47613"/>
                    <a:pt x="120944" y="47375"/>
                  </a:cubicBezTo>
                  <a:lnTo>
                    <a:pt x="126100" y="47375"/>
                  </a:lnTo>
                  <a:lnTo>
                    <a:pt x="128933" y="50221"/>
                  </a:lnTo>
                  <a:cubicBezTo>
                    <a:pt x="128945" y="50232"/>
                    <a:pt x="128981" y="50244"/>
                    <a:pt x="129005" y="50244"/>
                  </a:cubicBezTo>
                  <a:lnTo>
                    <a:pt x="131719" y="50244"/>
                  </a:lnTo>
                  <a:lnTo>
                    <a:pt x="130303" y="51661"/>
                  </a:lnTo>
                  <a:lnTo>
                    <a:pt x="129064" y="51661"/>
                  </a:lnTo>
                  <a:lnTo>
                    <a:pt x="126242" y="48816"/>
                  </a:lnTo>
                  <a:cubicBezTo>
                    <a:pt x="126219" y="48804"/>
                    <a:pt x="126195" y="48792"/>
                    <a:pt x="126159" y="48792"/>
                  </a:cubicBezTo>
                  <a:lnTo>
                    <a:pt x="120944" y="48792"/>
                  </a:lnTo>
                  <a:cubicBezTo>
                    <a:pt x="120885" y="48554"/>
                    <a:pt x="120670" y="48387"/>
                    <a:pt x="120420" y="48387"/>
                  </a:cubicBezTo>
                  <a:cubicBezTo>
                    <a:pt x="120123" y="48387"/>
                    <a:pt x="119885" y="48625"/>
                    <a:pt x="119885" y="48923"/>
                  </a:cubicBezTo>
                  <a:cubicBezTo>
                    <a:pt x="119885" y="49220"/>
                    <a:pt x="120123" y="49459"/>
                    <a:pt x="120420" y="49459"/>
                  </a:cubicBezTo>
                  <a:cubicBezTo>
                    <a:pt x="120682" y="49459"/>
                    <a:pt x="120897" y="49280"/>
                    <a:pt x="120944" y="49030"/>
                  </a:cubicBezTo>
                  <a:lnTo>
                    <a:pt x="126100" y="49030"/>
                  </a:lnTo>
                  <a:lnTo>
                    <a:pt x="128933" y="51876"/>
                  </a:lnTo>
                  <a:cubicBezTo>
                    <a:pt x="128945" y="51887"/>
                    <a:pt x="128981" y="51899"/>
                    <a:pt x="129005" y="51899"/>
                  </a:cubicBezTo>
                  <a:lnTo>
                    <a:pt x="130064" y="51899"/>
                  </a:lnTo>
                  <a:lnTo>
                    <a:pt x="128100" y="53864"/>
                  </a:lnTo>
                  <a:lnTo>
                    <a:pt x="127231" y="53864"/>
                  </a:lnTo>
                  <a:lnTo>
                    <a:pt x="127231" y="53280"/>
                  </a:lnTo>
                  <a:cubicBezTo>
                    <a:pt x="127231" y="53090"/>
                    <a:pt x="127088" y="52947"/>
                    <a:pt x="126897" y="52947"/>
                  </a:cubicBezTo>
                  <a:lnTo>
                    <a:pt x="125207" y="52947"/>
                  </a:lnTo>
                  <a:cubicBezTo>
                    <a:pt x="125016" y="52947"/>
                    <a:pt x="124873" y="53090"/>
                    <a:pt x="124873" y="53280"/>
                  </a:cubicBezTo>
                  <a:lnTo>
                    <a:pt x="124873" y="54757"/>
                  </a:lnTo>
                  <a:cubicBezTo>
                    <a:pt x="124873" y="54947"/>
                    <a:pt x="125016" y="55102"/>
                    <a:pt x="125207" y="55102"/>
                  </a:cubicBezTo>
                  <a:lnTo>
                    <a:pt x="126862" y="55102"/>
                  </a:lnTo>
                  <a:lnTo>
                    <a:pt x="126445" y="55519"/>
                  </a:lnTo>
                  <a:lnTo>
                    <a:pt x="125207" y="55519"/>
                  </a:lnTo>
                  <a:cubicBezTo>
                    <a:pt x="125016" y="55519"/>
                    <a:pt x="124873" y="55662"/>
                    <a:pt x="124873" y="55864"/>
                  </a:cubicBezTo>
                  <a:lnTo>
                    <a:pt x="124873" y="57090"/>
                  </a:lnTo>
                  <a:lnTo>
                    <a:pt x="123945" y="58019"/>
                  </a:lnTo>
                  <a:lnTo>
                    <a:pt x="110240" y="58019"/>
                  </a:lnTo>
                  <a:lnTo>
                    <a:pt x="110240" y="53757"/>
                  </a:lnTo>
                  <a:lnTo>
                    <a:pt x="118182" y="45815"/>
                  </a:lnTo>
                  <a:cubicBezTo>
                    <a:pt x="118206" y="45803"/>
                    <a:pt x="118218" y="45768"/>
                    <a:pt x="118230" y="45744"/>
                  </a:cubicBezTo>
                  <a:lnTo>
                    <a:pt x="142090" y="45744"/>
                  </a:lnTo>
                  <a:cubicBezTo>
                    <a:pt x="142173" y="45744"/>
                    <a:pt x="142233" y="45684"/>
                    <a:pt x="142233" y="45589"/>
                  </a:cubicBezTo>
                  <a:cubicBezTo>
                    <a:pt x="142233" y="45506"/>
                    <a:pt x="142173" y="45446"/>
                    <a:pt x="142090" y="45446"/>
                  </a:cubicBezTo>
                  <a:lnTo>
                    <a:pt x="113598" y="45446"/>
                  </a:lnTo>
                  <a:cubicBezTo>
                    <a:pt x="113562" y="45446"/>
                    <a:pt x="113527" y="45458"/>
                    <a:pt x="113503" y="45482"/>
                  </a:cubicBezTo>
                  <a:lnTo>
                    <a:pt x="109455" y="49566"/>
                  </a:lnTo>
                  <a:lnTo>
                    <a:pt x="99549" y="49566"/>
                  </a:lnTo>
                  <a:lnTo>
                    <a:pt x="98477" y="48482"/>
                  </a:lnTo>
                  <a:cubicBezTo>
                    <a:pt x="98453" y="48447"/>
                    <a:pt x="98418" y="48435"/>
                    <a:pt x="98370" y="48435"/>
                  </a:cubicBezTo>
                  <a:lnTo>
                    <a:pt x="93012" y="48435"/>
                  </a:lnTo>
                  <a:lnTo>
                    <a:pt x="88012" y="43434"/>
                  </a:lnTo>
                  <a:cubicBezTo>
                    <a:pt x="87988" y="43398"/>
                    <a:pt x="87952" y="43386"/>
                    <a:pt x="87916" y="43386"/>
                  </a:cubicBezTo>
                  <a:lnTo>
                    <a:pt x="53626" y="43386"/>
                  </a:lnTo>
                  <a:lnTo>
                    <a:pt x="65294" y="31718"/>
                  </a:lnTo>
                  <a:cubicBezTo>
                    <a:pt x="65306" y="31706"/>
                    <a:pt x="65318" y="31671"/>
                    <a:pt x="65318" y="31659"/>
                  </a:cubicBezTo>
                  <a:lnTo>
                    <a:pt x="69664" y="31659"/>
                  </a:lnTo>
                  <a:lnTo>
                    <a:pt x="74260" y="36255"/>
                  </a:lnTo>
                  <a:cubicBezTo>
                    <a:pt x="74296" y="36290"/>
                    <a:pt x="74319" y="36302"/>
                    <a:pt x="74367" y="36302"/>
                  </a:cubicBezTo>
                  <a:lnTo>
                    <a:pt x="98203" y="36302"/>
                  </a:lnTo>
                  <a:cubicBezTo>
                    <a:pt x="98227" y="36302"/>
                    <a:pt x="98239" y="36302"/>
                    <a:pt x="98263" y="36290"/>
                  </a:cubicBezTo>
                  <a:lnTo>
                    <a:pt x="105145" y="43220"/>
                  </a:lnTo>
                  <a:cubicBezTo>
                    <a:pt x="105180" y="43255"/>
                    <a:pt x="105204" y="43267"/>
                    <a:pt x="105252" y="43267"/>
                  </a:cubicBezTo>
                  <a:lnTo>
                    <a:pt x="133481" y="43267"/>
                  </a:lnTo>
                  <a:cubicBezTo>
                    <a:pt x="133529" y="43267"/>
                    <a:pt x="133565" y="43255"/>
                    <a:pt x="133589" y="43220"/>
                  </a:cubicBezTo>
                  <a:lnTo>
                    <a:pt x="136684" y="40100"/>
                  </a:lnTo>
                  <a:lnTo>
                    <a:pt x="158782" y="40100"/>
                  </a:lnTo>
                  <a:cubicBezTo>
                    <a:pt x="158878" y="40100"/>
                    <a:pt x="158937" y="40041"/>
                    <a:pt x="158937" y="39945"/>
                  </a:cubicBezTo>
                  <a:cubicBezTo>
                    <a:pt x="158937" y="39862"/>
                    <a:pt x="158878" y="39803"/>
                    <a:pt x="158782" y="39803"/>
                  </a:cubicBezTo>
                  <a:lnTo>
                    <a:pt x="136613" y="39803"/>
                  </a:lnTo>
                  <a:cubicBezTo>
                    <a:pt x="136565" y="39803"/>
                    <a:pt x="136541" y="39815"/>
                    <a:pt x="136506" y="39850"/>
                  </a:cubicBezTo>
                  <a:lnTo>
                    <a:pt x="133410" y="42970"/>
                  </a:lnTo>
                  <a:lnTo>
                    <a:pt x="113050" y="42970"/>
                  </a:lnTo>
                  <a:lnTo>
                    <a:pt x="87928" y="17848"/>
                  </a:lnTo>
                  <a:lnTo>
                    <a:pt x="90345" y="17848"/>
                  </a:lnTo>
                  <a:cubicBezTo>
                    <a:pt x="90345" y="17859"/>
                    <a:pt x="90357" y="17895"/>
                    <a:pt x="90369" y="17907"/>
                  </a:cubicBezTo>
                  <a:lnTo>
                    <a:pt x="100549" y="28087"/>
                  </a:lnTo>
                  <a:cubicBezTo>
                    <a:pt x="100585" y="28123"/>
                    <a:pt x="100608" y="28135"/>
                    <a:pt x="100656" y="28135"/>
                  </a:cubicBezTo>
                  <a:lnTo>
                    <a:pt x="127088" y="28135"/>
                  </a:lnTo>
                  <a:cubicBezTo>
                    <a:pt x="126123" y="29051"/>
                    <a:pt x="125409" y="30230"/>
                    <a:pt x="125064" y="31552"/>
                  </a:cubicBezTo>
                  <a:lnTo>
                    <a:pt x="113717" y="31552"/>
                  </a:lnTo>
                  <a:cubicBezTo>
                    <a:pt x="113658" y="31313"/>
                    <a:pt x="113455" y="31159"/>
                    <a:pt x="113181" y="31159"/>
                  </a:cubicBezTo>
                  <a:cubicBezTo>
                    <a:pt x="112872" y="31159"/>
                    <a:pt x="112634" y="31397"/>
                    <a:pt x="112634" y="31706"/>
                  </a:cubicBezTo>
                  <a:cubicBezTo>
                    <a:pt x="112634" y="32016"/>
                    <a:pt x="112872" y="32254"/>
                    <a:pt x="113181" y="32254"/>
                  </a:cubicBezTo>
                  <a:cubicBezTo>
                    <a:pt x="113443" y="32254"/>
                    <a:pt x="113646" y="32087"/>
                    <a:pt x="113717" y="31849"/>
                  </a:cubicBezTo>
                  <a:lnTo>
                    <a:pt x="124992" y="31849"/>
                  </a:lnTo>
                  <a:cubicBezTo>
                    <a:pt x="124885" y="32326"/>
                    <a:pt x="124826" y="32802"/>
                    <a:pt x="124814" y="33314"/>
                  </a:cubicBezTo>
                  <a:lnTo>
                    <a:pt x="113705" y="33314"/>
                  </a:lnTo>
                  <a:cubicBezTo>
                    <a:pt x="113646" y="33076"/>
                    <a:pt x="113443" y="32909"/>
                    <a:pt x="113169" y="32909"/>
                  </a:cubicBezTo>
                  <a:cubicBezTo>
                    <a:pt x="112860" y="32909"/>
                    <a:pt x="112622" y="33147"/>
                    <a:pt x="112622" y="33457"/>
                  </a:cubicBezTo>
                  <a:cubicBezTo>
                    <a:pt x="112622" y="33778"/>
                    <a:pt x="112860" y="34016"/>
                    <a:pt x="113169" y="34016"/>
                  </a:cubicBezTo>
                  <a:cubicBezTo>
                    <a:pt x="113419" y="34016"/>
                    <a:pt x="113634" y="33850"/>
                    <a:pt x="113705" y="33611"/>
                  </a:cubicBezTo>
                  <a:lnTo>
                    <a:pt x="124814" y="33611"/>
                  </a:lnTo>
                  <a:cubicBezTo>
                    <a:pt x="124826" y="34111"/>
                    <a:pt x="124885" y="34588"/>
                    <a:pt x="124992" y="35064"/>
                  </a:cubicBezTo>
                  <a:lnTo>
                    <a:pt x="113717" y="35064"/>
                  </a:lnTo>
                  <a:cubicBezTo>
                    <a:pt x="113658" y="34826"/>
                    <a:pt x="113455" y="34671"/>
                    <a:pt x="113181" y="34671"/>
                  </a:cubicBezTo>
                  <a:cubicBezTo>
                    <a:pt x="112872" y="34671"/>
                    <a:pt x="112634" y="34909"/>
                    <a:pt x="112634" y="35219"/>
                  </a:cubicBezTo>
                  <a:cubicBezTo>
                    <a:pt x="112634" y="35528"/>
                    <a:pt x="112872" y="35766"/>
                    <a:pt x="113181" y="35766"/>
                  </a:cubicBezTo>
                  <a:cubicBezTo>
                    <a:pt x="113443" y="35766"/>
                    <a:pt x="113646" y="35600"/>
                    <a:pt x="113717" y="35362"/>
                  </a:cubicBezTo>
                  <a:lnTo>
                    <a:pt x="125064" y="35362"/>
                  </a:lnTo>
                  <a:cubicBezTo>
                    <a:pt x="125909" y="38517"/>
                    <a:pt x="128779" y="40838"/>
                    <a:pt x="132196" y="40838"/>
                  </a:cubicBezTo>
                  <a:cubicBezTo>
                    <a:pt x="136244" y="40838"/>
                    <a:pt x="139554" y="37540"/>
                    <a:pt x="139577" y="33457"/>
                  </a:cubicBezTo>
                  <a:cubicBezTo>
                    <a:pt x="139577" y="31361"/>
                    <a:pt x="138696" y="29468"/>
                    <a:pt x="137291" y="28135"/>
                  </a:cubicBezTo>
                  <a:lnTo>
                    <a:pt x="143364" y="28135"/>
                  </a:lnTo>
                  <a:cubicBezTo>
                    <a:pt x="143447" y="28135"/>
                    <a:pt x="143518" y="28075"/>
                    <a:pt x="143518" y="27980"/>
                  </a:cubicBezTo>
                  <a:cubicBezTo>
                    <a:pt x="143518" y="27896"/>
                    <a:pt x="143459" y="27837"/>
                    <a:pt x="143364" y="27837"/>
                  </a:cubicBezTo>
                  <a:lnTo>
                    <a:pt x="136970" y="27837"/>
                  </a:lnTo>
                  <a:cubicBezTo>
                    <a:pt x="135672" y="26730"/>
                    <a:pt x="134017" y="26075"/>
                    <a:pt x="132196" y="26075"/>
                  </a:cubicBezTo>
                  <a:cubicBezTo>
                    <a:pt x="130362" y="26075"/>
                    <a:pt x="128707" y="26730"/>
                    <a:pt x="127409" y="27837"/>
                  </a:cubicBezTo>
                  <a:lnTo>
                    <a:pt x="100715" y="27837"/>
                  </a:lnTo>
                  <a:lnTo>
                    <a:pt x="90726" y="17848"/>
                  </a:lnTo>
                  <a:lnTo>
                    <a:pt x="112705" y="17848"/>
                  </a:lnTo>
                  <a:lnTo>
                    <a:pt x="114539" y="19693"/>
                  </a:lnTo>
                  <a:lnTo>
                    <a:pt x="149281" y="19693"/>
                  </a:lnTo>
                  <a:lnTo>
                    <a:pt x="149281" y="17848"/>
                  </a:lnTo>
                  <a:lnTo>
                    <a:pt x="150877" y="17848"/>
                  </a:lnTo>
                  <a:cubicBezTo>
                    <a:pt x="150972" y="17848"/>
                    <a:pt x="151031" y="17788"/>
                    <a:pt x="151031" y="17705"/>
                  </a:cubicBezTo>
                  <a:cubicBezTo>
                    <a:pt x="151031" y="17609"/>
                    <a:pt x="150972" y="17550"/>
                    <a:pt x="150877" y="17550"/>
                  </a:cubicBezTo>
                  <a:lnTo>
                    <a:pt x="149281" y="17550"/>
                  </a:lnTo>
                  <a:lnTo>
                    <a:pt x="149281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7"/>
            <p:cNvSpPr/>
            <p:nvPr/>
          </p:nvSpPr>
          <p:spPr>
            <a:xfrm>
              <a:off x="421150" y="432547"/>
              <a:ext cx="2487321" cy="231166"/>
            </a:xfrm>
            <a:custGeom>
              <a:avLst/>
              <a:gdLst/>
              <a:ahLst/>
              <a:cxnLst/>
              <a:rect l="l" t="t" r="r" b="b"/>
              <a:pathLst>
                <a:path w="41006" h="3811" extrusionOk="0">
                  <a:moveTo>
                    <a:pt x="12288" y="1"/>
                  </a:moveTo>
                  <a:cubicBezTo>
                    <a:pt x="12252" y="1"/>
                    <a:pt x="12204" y="1"/>
                    <a:pt x="12169" y="37"/>
                  </a:cubicBezTo>
                  <a:lnTo>
                    <a:pt x="8716" y="3513"/>
                  </a:lnTo>
                  <a:lnTo>
                    <a:pt x="155" y="3513"/>
                  </a:lnTo>
                  <a:cubicBezTo>
                    <a:pt x="60" y="3513"/>
                    <a:pt x="0" y="3573"/>
                    <a:pt x="0" y="3668"/>
                  </a:cubicBezTo>
                  <a:cubicBezTo>
                    <a:pt x="0" y="3751"/>
                    <a:pt x="60" y="3811"/>
                    <a:pt x="155" y="3811"/>
                  </a:cubicBezTo>
                  <a:lnTo>
                    <a:pt x="8775" y="3811"/>
                  </a:lnTo>
                  <a:cubicBezTo>
                    <a:pt x="8799" y="3811"/>
                    <a:pt x="8835" y="3799"/>
                    <a:pt x="8847" y="3787"/>
                  </a:cubicBezTo>
                  <a:lnTo>
                    <a:pt x="12323" y="299"/>
                  </a:lnTo>
                  <a:lnTo>
                    <a:pt x="20515" y="299"/>
                  </a:lnTo>
                  <a:lnTo>
                    <a:pt x="21432" y="1227"/>
                  </a:lnTo>
                  <a:lnTo>
                    <a:pt x="21467" y="1251"/>
                  </a:lnTo>
                  <a:lnTo>
                    <a:pt x="21491" y="1251"/>
                  </a:lnTo>
                  <a:cubicBezTo>
                    <a:pt x="21515" y="1251"/>
                    <a:pt x="21527" y="1263"/>
                    <a:pt x="21551" y="1263"/>
                  </a:cubicBezTo>
                  <a:lnTo>
                    <a:pt x="40863" y="1263"/>
                  </a:lnTo>
                  <a:cubicBezTo>
                    <a:pt x="40946" y="1263"/>
                    <a:pt x="41005" y="1203"/>
                    <a:pt x="41005" y="1120"/>
                  </a:cubicBezTo>
                  <a:cubicBezTo>
                    <a:pt x="41005" y="1025"/>
                    <a:pt x="40946" y="965"/>
                    <a:pt x="40863" y="965"/>
                  </a:cubicBezTo>
                  <a:lnTo>
                    <a:pt x="21634" y="965"/>
                  </a:lnTo>
                  <a:lnTo>
                    <a:pt x="20705" y="49"/>
                  </a:lnTo>
                  <a:lnTo>
                    <a:pt x="20682" y="13"/>
                  </a:lnTo>
                  <a:lnTo>
                    <a:pt x="20646" y="13"/>
                  </a:lnTo>
                  <a:cubicBezTo>
                    <a:pt x="20634" y="13"/>
                    <a:pt x="20622" y="1"/>
                    <a:pt x="2058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7"/>
            <p:cNvSpPr/>
            <p:nvPr/>
          </p:nvSpPr>
          <p:spPr>
            <a:xfrm>
              <a:off x="-223090" y="3708461"/>
              <a:ext cx="7947224" cy="1396821"/>
            </a:xfrm>
            <a:custGeom>
              <a:avLst/>
              <a:gdLst/>
              <a:ahLst/>
              <a:cxnLst/>
              <a:rect l="l" t="t" r="r" b="b"/>
              <a:pathLst>
                <a:path w="131018" h="23028" extrusionOk="0">
                  <a:moveTo>
                    <a:pt x="25421" y="4977"/>
                  </a:moveTo>
                  <a:cubicBezTo>
                    <a:pt x="25742" y="4977"/>
                    <a:pt x="26004" y="5227"/>
                    <a:pt x="26004" y="5561"/>
                  </a:cubicBezTo>
                  <a:cubicBezTo>
                    <a:pt x="26004" y="5882"/>
                    <a:pt x="25742" y="6132"/>
                    <a:pt x="25421" y="6132"/>
                  </a:cubicBezTo>
                  <a:cubicBezTo>
                    <a:pt x="25087" y="6132"/>
                    <a:pt x="24837" y="5882"/>
                    <a:pt x="24837" y="5561"/>
                  </a:cubicBezTo>
                  <a:cubicBezTo>
                    <a:pt x="24837" y="5227"/>
                    <a:pt x="25111" y="4977"/>
                    <a:pt x="25421" y="4977"/>
                  </a:cubicBezTo>
                  <a:close/>
                  <a:moveTo>
                    <a:pt x="29076" y="227"/>
                  </a:moveTo>
                  <a:lnTo>
                    <a:pt x="40601" y="11835"/>
                  </a:lnTo>
                  <a:lnTo>
                    <a:pt x="71403" y="11835"/>
                  </a:lnTo>
                  <a:lnTo>
                    <a:pt x="74546" y="8680"/>
                  </a:lnTo>
                  <a:lnTo>
                    <a:pt x="82357" y="8680"/>
                  </a:lnTo>
                  <a:lnTo>
                    <a:pt x="87917" y="14264"/>
                  </a:lnTo>
                  <a:lnTo>
                    <a:pt x="86690" y="14264"/>
                  </a:lnTo>
                  <a:cubicBezTo>
                    <a:pt x="86595" y="14264"/>
                    <a:pt x="86536" y="14324"/>
                    <a:pt x="86536" y="14407"/>
                  </a:cubicBezTo>
                  <a:cubicBezTo>
                    <a:pt x="86536" y="14502"/>
                    <a:pt x="86595" y="14562"/>
                    <a:pt x="86690" y="14562"/>
                  </a:cubicBezTo>
                  <a:lnTo>
                    <a:pt x="88214" y="14562"/>
                  </a:lnTo>
                  <a:lnTo>
                    <a:pt x="96442" y="22813"/>
                  </a:lnTo>
                  <a:lnTo>
                    <a:pt x="1846" y="22813"/>
                  </a:lnTo>
                  <a:lnTo>
                    <a:pt x="1846" y="7335"/>
                  </a:lnTo>
                  <a:lnTo>
                    <a:pt x="5621" y="7335"/>
                  </a:lnTo>
                  <a:lnTo>
                    <a:pt x="7252" y="5656"/>
                  </a:lnTo>
                  <a:lnTo>
                    <a:pt x="24635" y="5656"/>
                  </a:lnTo>
                  <a:cubicBezTo>
                    <a:pt x="24671" y="6061"/>
                    <a:pt x="25016" y="6359"/>
                    <a:pt x="25421" y="6359"/>
                  </a:cubicBezTo>
                  <a:cubicBezTo>
                    <a:pt x="25861" y="6359"/>
                    <a:pt x="26219" y="6001"/>
                    <a:pt x="26219" y="5549"/>
                  </a:cubicBezTo>
                  <a:cubicBezTo>
                    <a:pt x="26219" y="5108"/>
                    <a:pt x="25861" y="4751"/>
                    <a:pt x="25421" y="4751"/>
                  </a:cubicBezTo>
                  <a:cubicBezTo>
                    <a:pt x="25016" y="4751"/>
                    <a:pt x="24695" y="5049"/>
                    <a:pt x="24635" y="5442"/>
                  </a:cubicBezTo>
                  <a:lnTo>
                    <a:pt x="7145" y="5442"/>
                  </a:lnTo>
                  <a:lnTo>
                    <a:pt x="5514" y="7120"/>
                  </a:lnTo>
                  <a:lnTo>
                    <a:pt x="1846" y="7120"/>
                  </a:lnTo>
                  <a:lnTo>
                    <a:pt x="1846" y="227"/>
                  </a:lnTo>
                  <a:close/>
                  <a:moveTo>
                    <a:pt x="1620" y="1"/>
                  </a:moveTo>
                  <a:lnTo>
                    <a:pt x="1620" y="7097"/>
                  </a:lnTo>
                  <a:lnTo>
                    <a:pt x="1" y="7097"/>
                  </a:lnTo>
                  <a:lnTo>
                    <a:pt x="1" y="7323"/>
                  </a:lnTo>
                  <a:lnTo>
                    <a:pt x="1620" y="7323"/>
                  </a:lnTo>
                  <a:lnTo>
                    <a:pt x="1620" y="23027"/>
                  </a:lnTo>
                  <a:lnTo>
                    <a:pt x="96977" y="23027"/>
                  </a:lnTo>
                  <a:lnTo>
                    <a:pt x="88524" y="14538"/>
                  </a:lnTo>
                  <a:lnTo>
                    <a:pt x="105264" y="14538"/>
                  </a:lnTo>
                  <a:lnTo>
                    <a:pt x="106193" y="15467"/>
                  </a:lnTo>
                  <a:lnTo>
                    <a:pt x="106217" y="15491"/>
                  </a:lnTo>
                  <a:lnTo>
                    <a:pt x="106252" y="15491"/>
                  </a:lnTo>
                  <a:cubicBezTo>
                    <a:pt x="106264" y="15491"/>
                    <a:pt x="106276" y="15514"/>
                    <a:pt x="106312" y="15514"/>
                  </a:cubicBezTo>
                  <a:lnTo>
                    <a:pt x="130863" y="15514"/>
                  </a:lnTo>
                  <a:cubicBezTo>
                    <a:pt x="130958" y="15514"/>
                    <a:pt x="131017" y="15455"/>
                    <a:pt x="131017" y="15360"/>
                  </a:cubicBezTo>
                  <a:cubicBezTo>
                    <a:pt x="131017" y="15276"/>
                    <a:pt x="130934" y="15217"/>
                    <a:pt x="130851" y="15217"/>
                  </a:cubicBezTo>
                  <a:lnTo>
                    <a:pt x="106348" y="15217"/>
                  </a:lnTo>
                  <a:lnTo>
                    <a:pt x="105431" y="14288"/>
                  </a:lnTo>
                  <a:lnTo>
                    <a:pt x="105395" y="14264"/>
                  </a:lnTo>
                  <a:lnTo>
                    <a:pt x="105371" y="14264"/>
                  </a:lnTo>
                  <a:cubicBezTo>
                    <a:pt x="105347" y="14264"/>
                    <a:pt x="105336" y="14240"/>
                    <a:pt x="105312" y="14240"/>
                  </a:cubicBezTo>
                  <a:lnTo>
                    <a:pt x="88226" y="14240"/>
                  </a:lnTo>
                  <a:lnTo>
                    <a:pt x="82476" y="8478"/>
                  </a:lnTo>
                  <a:lnTo>
                    <a:pt x="82452" y="8442"/>
                  </a:lnTo>
                  <a:lnTo>
                    <a:pt x="74439" y="8442"/>
                  </a:lnTo>
                  <a:lnTo>
                    <a:pt x="71296" y="11609"/>
                  </a:lnTo>
                  <a:lnTo>
                    <a:pt x="40685" y="11609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7"/>
            <p:cNvSpPr/>
            <p:nvPr/>
          </p:nvSpPr>
          <p:spPr>
            <a:xfrm>
              <a:off x="3142411" y="54167"/>
              <a:ext cx="4562172" cy="543127"/>
            </a:xfrm>
            <a:custGeom>
              <a:avLst/>
              <a:gdLst/>
              <a:ahLst/>
              <a:cxnLst/>
              <a:rect l="l" t="t" r="r" b="b"/>
              <a:pathLst>
                <a:path w="75212" h="8954" extrusionOk="0">
                  <a:moveTo>
                    <a:pt x="74998" y="214"/>
                  </a:moveTo>
                  <a:lnTo>
                    <a:pt x="74998" y="8727"/>
                  </a:lnTo>
                  <a:lnTo>
                    <a:pt x="66544" y="8727"/>
                  </a:lnTo>
                  <a:lnTo>
                    <a:pt x="63044" y="5179"/>
                  </a:lnTo>
                  <a:lnTo>
                    <a:pt x="54638" y="5179"/>
                  </a:lnTo>
                  <a:lnTo>
                    <a:pt x="53685" y="6156"/>
                  </a:lnTo>
                  <a:lnTo>
                    <a:pt x="6453" y="6156"/>
                  </a:lnTo>
                  <a:lnTo>
                    <a:pt x="536" y="214"/>
                  </a:lnTo>
                  <a:close/>
                  <a:moveTo>
                    <a:pt x="0" y="0"/>
                  </a:moveTo>
                  <a:lnTo>
                    <a:pt x="6322" y="6358"/>
                  </a:lnTo>
                  <a:lnTo>
                    <a:pt x="6358" y="6394"/>
                  </a:lnTo>
                  <a:lnTo>
                    <a:pt x="53769" y="6394"/>
                  </a:lnTo>
                  <a:lnTo>
                    <a:pt x="54721" y="5417"/>
                  </a:lnTo>
                  <a:lnTo>
                    <a:pt x="62937" y="5417"/>
                  </a:lnTo>
                  <a:lnTo>
                    <a:pt x="66437" y="8954"/>
                  </a:lnTo>
                  <a:lnTo>
                    <a:pt x="75212" y="8954"/>
                  </a:lnTo>
                  <a:lnTo>
                    <a:pt x="75212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7"/>
            <p:cNvSpPr/>
            <p:nvPr/>
          </p:nvSpPr>
          <p:spPr>
            <a:xfrm>
              <a:off x="273085" y="1101353"/>
              <a:ext cx="1449532" cy="330098"/>
            </a:xfrm>
            <a:custGeom>
              <a:avLst/>
              <a:gdLst/>
              <a:ahLst/>
              <a:cxnLst/>
              <a:rect l="l" t="t" r="r" b="b"/>
              <a:pathLst>
                <a:path w="23897" h="5442" extrusionOk="0">
                  <a:moveTo>
                    <a:pt x="23099" y="238"/>
                  </a:moveTo>
                  <a:cubicBezTo>
                    <a:pt x="23396" y="238"/>
                    <a:pt x="23658" y="500"/>
                    <a:pt x="23670" y="810"/>
                  </a:cubicBezTo>
                  <a:cubicBezTo>
                    <a:pt x="23670" y="1119"/>
                    <a:pt x="23420" y="1369"/>
                    <a:pt x="23099" y="1369"/>
                  </a:cubicBezTo>
                  <a:cubicBezTo>
                    <a:pt x="22789" y="1369"/>
                    <a:pt x="22539" y="1119"/>
                    <a:pt x="22539" y="810"/>
                  </a:cubicBezTo>
                  <a:cubicBezTo>
                    <a:pt x="22539" y="500"/>
                    <a:pt x="22789" y="238"/>
                    <a:pt x="23099" y="238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79"/>
                  </a:cubicBezTo>
                  <a:lnTo>
                    <a:pt x="18777" y="679"/>
                  </a:lnTo>
                  <a:cubicBezTo>
                    <a:pt x="18741" y="679"/>
                    <a:pt x="18717" y="691"/>
                    <a:pt x="18693" y="703"/>
                  </a:cubicBezTo>
                  <a:lnTo>
                    <a:pt x="14252" y="5191"/>
                  </a:lnTo>
                  <a:lnTo>
                    <a:pt x="120" y="5191"/>
                  </a:lnTo>
                  <a:cubicBezTo>
                    <a:pt x="48" y="5191"/>
                    <a:pt x="1" y="5239"/>
                    <a:pt x="1" y="5310"/>
                  </a:cubicBezTo>
                  <a:cubicBezTo>
                    <a:pt x="1" y="5394"/>
                    <a:pt x="60" y="5441"/>
                    <a:pt x="120" y="5441"/>
                  </a:cubicBezTo>
                  <a:lnTo>
                    <a:pt x="14312" y="5441"/>
                  </a:lnTo>
                  <a:cubicBezTo>
                    <a:pt x="14336" y="5441"/>
                    <a:pt x="14348" y="5417"/>
                    <a:pt x="14383" y="5406"/>
                  </a:cubicBezTo>
                  <a:lnTo>
                    <a:pt x="18812" y="917"/>
                  </a:lnTo>
                  <a:lnTo>
                    <a:pt x="22325" y="917"/>
                  </a:lnTo>
                  <a:cubicBezTo>
                    <a:pt x="22384" y="1286"/>
                    <a:pt x="22718" y="1584"/>
                    <a:pt x="23099" y="1584"/>
                  </a:cubicBezTo>
                  <a:cubicBezTo>
                    <a:pt x="23539" y="1584"/>
                    <a:pt x="23873" y="1238"/>
                    <a:pt x="23896" y="798"/>
                  </a:cubicBezTo>
                  <a:cubicBezTo>
                    <a:pt x="23896" y="357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7"/>
            <p:cNvSpPr/>
            <p:nvPr/>
          </p:nvSpPr>
          <p:spPr>
            <a:xfrm>
              <a:off x="273085" y="944615"/>
              <a:ext cx="1449532" cy="329370"/>
            </a:xfrm>
            <a:custGeom>
              <a:avLst/>
              <a:gdLst/>
              <a:ahLst/>
              <a:cxnLst/>
              <a:rect l="l" t="t" r="r" b="b"/>
              <a:pathLst>
                <a:path w="23897" h="5430" extrusionOk="0">
                  <a:moveTo>
                    <a:pt x="23099" y="227"/>
                  </a:moveTo>
                  <a:cubicBezTo>
                    <a:pt x="23396" y="227"/>
                    <a:pt x="23670" y="477"/>
                    <a:pt x="23670" y="786"/>
                  </a:cubicBezTo>
                  <a:cubicBezTo>
                    <a:pt x="23670" y="1096"/>
                    <a:pt x="23420" y="1358"/>
                    <a:pt x="23099" y="1358"/>
                  </a:cubicBezTo>
                  <a:cubicBezTo>
                    <a:pt x="22789" y="1358"/>
                    <a:pt x="22539" y="1096"/>
                    <a:pt x="22539" y="786"/>
                  </a:cubicBezTo>
                  <a:cubicBezTo>
                    <a:pt x="22539" y="477"/>
                    <a:pt x="22789" y="227"/>
                    <a:pt x="23099" y="227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67"/>
                  </a:cubicBezTo>
                  <a:lnTo>
                    <a:pt x="18777" y="667"/>
                  </a:lnTo>
                  <a:cubicBezTo>
                    <a:pt x="18741" y="667"/>
                    <a:pt x="18717" y="679"/>
                    <a:pt x="18693" y="703"/>
                  </a:cubicBezTo>
                  <a:lnTo>
                    <a:pt x="14252" y="5192"/>
                  </a:lnTo>
                  <a:lnTo>
                    <a:pt x="120" y="5192"/>
                  </a:lnTo>
                  <a:cubicBezTo>
                    <a:pt x="48" y="5192"/>
                    <a:pt x="1" y="5239"/>
                    <a:pt x="1" y="5311"/>
                  </a:cubicBezTo>
                  <a:cubicBezTo>
                    <a:pt x="1" y="5382"/>
                    <a:pt x="60" y="5430"/>
                    <a:pt x="120" y="5430"/>
                  </a:cubicBezTo>
                  <a:lnTo>
                    <a:pt x="14312" y="5430"/>
                  </a:lnTo>
                  <a:cubicBezTo>
                    <a:pt x="14336" y="5430"/>
                    <a:pt x="14348" y="5418"/>
                    <a:pt x="14371" y="5406"/>
                  </a:cubicBezTo>
                  <a:lnTo>
                    <a:pt x="18812" y="905"/>
                  </a:lnTo>
                  <a:lnTo>
                    <a:pt x="22325" y="905"/>
                  </a:lnTo>
                  <a:cubicBezTo>
                    <a:pt x="22384" y="1274"/>
                    <a:pt x="22718" y="1572"/>
                    <a:pt x="23099" y="1572"/>
                  </a:cubicBezTo>
                  <a:cubicBezTo>
                    <a:pt x="23539" y="1572"/>
                    <a:pt x="23896" y="1215"/>
                    <a:pt x="23896" y="786"/>
                  </a:cubicBezTo>
                  <a:cubicBezTo>
                    <a:pt x="23896" y="358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7"/>
            <p:cNvSpPr/>
            <p:nvPr/>
          </p:nvSpPr>
          <p:spPr>
            <a:xfrm>
              <a:off x="5941617" y="4266750"/>
              <a:ext cx="1653948" cy="268713"/>
            </a:xfrm>
            <a:custGeom>
              <a:avLst/>
              <a:gdLst/>
              <a:ahLst/>
              <a:cxnLst/>
              <a:rect l="l" t="t" r="r" b="b"/>
              <a:pathLst>
                <a:path w="27267" h="4430" extrusionOk="0">
                  <a:moveTo>
                    <a:pt x="656" y="202"/>
                  </a:moveTo>
                  <a:cubicBezTo>
                    <a:pt x="894" y="202"/>
                    <a:pt x="1084" y="405"/>
                    <a:pt x="1084" y="643"/>
                  </a:cubicBezTo>
                  <a:cubicBezTo>
                    <a:pt x="1084" y="881"/>
                    <a:pt x="894" y="1072"/>
                    <a:pt x="656" y="1072"/>
                  </a:cubicBezTo>
                  <a:cubicBezTo>
                    <a:pt x="417" y="1072"/>
                    <a:pt x="227" y="881"/>
                    <a:pt x="227" y="643"/>
                  </a:cubicBezTo>
                  <a:cubicBezTo>
                    <a:pt x="227" y="405"/>
                    <a:pt x="417" y="202"/>
                    <a:pt x="656" y="202"/>
                  </a:cubicBezTo>
                  <a:close/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2"/>
                  </a:cubicBezTo>
                  <a:lnTo>
                    <a:pt x="7930" y="762"/>
                  </a:lnTo>
                  <a:lnTo>
                    <a:pt x="11550" y="4405"/>
                  </a:lnTo>
                  <a:cubicBezTo>
                    <a:pt x="11562" y="4417"/>
                    <a:pt x="11597" y="4429"/>
                    <a:pt x="11621" y="4429"/>
                  </a:cubicBezTo>
                  <a:lnTo>
                    <a:pt x="27147" y="4429"/>
                  </a:lnTo>
                  <a:cubicBezTo>
                    <a:pt x="27207" y="4429"/>
                    <a:pt x="27266" y="4393"/>
                    <a:pt x="27266" y="4310"/>
                  </a:cubicBezTo>
                  <a:cubicBezTo>
                    <a:pt x="27266" y="4239"/>
                    <a:pt x="27207" y="4191"/>
                    <a:pt x="27147" y="4191"/>
                  </a:cubicBezTo>
                  <a:lnTo>
                    <a:pt x="11669" y="4191"/>
                  </a:lnTo>
                  <a:lnTo>
                    <a:pt x="8049" y="548"/>
                  </a:lnTo>
                  <a:cubicBezTo>
                    <a:pt x="8037" y="536"/>
                    <a:pt x="8014" y="512"/>
                    <a:pt x="7978" y="512"/>
                  </a:cubicBezTo>
                  <a:lnTo>
                    <a:pt x="1299" y="512"/>
                  </a:lnTo>
                  <a:cubicBezTo>
                    <a:pt x="1239" y="214"/>
                    <a:pt x="965" y="0"/>
                    <a:pt x="65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7"/>
            <p:cNvSpPr/>
            <p:nvPr/>
          </p:nvSpPr>
          <p:spPr>
            <a:xfrm>
              <a:off x="5941617" y="4138156"/>
              <a:ext cx="1653948" cy="269441"/>
            </a:xfrm>
            <a:custGeom>
              <a:avLst/>
              <a:gdLst/>
              <a:ahLst/>
              <a:cxnLst/>
              <a:rect l="l" t="t" r="r" b="b"/>
              <a:pathLst>
                <a:path w="27267" h="4442" extrusionOk="0">
                  <a:moveTo>
                    <a:pt x="656" y="215"/>
                  </a:moveTo>
                  <a:cubicBezTo>
                    <a:pt x="894" y="215"/>
                    <a:pt x="1084" y="406"/>
                    <a:pt x="1084" y="644"/>
                  </a:cubicBezTo>
                  <a:cubicBezTo>
                    <a:pt x="1084" y="882"/>
                    <a:pt x="894" y="1072"/>
                    <a:pt x="656" y="1072"/>
                  </a:cubicBezTo>
                  <a:cubicBezTo>
                    <a:pt x="417" y="1072"/>
                    <a:pt x="227" y="882"/>
                    <a:pt x="227" y="644"/>
                  </a:cubicBezTo>
                  <a:cubicBezTo>
                    <a:pt x="227" y="406"/>
                    <a:pt x="417" y="215"/>
                    <a:pt x="656" y="215"/>
                  </a:cubicBezTo>
                  <a:close/>
                  <a:moveTo>
                    <a:pt x="656" y="1"/>
                  </a:moveTo>
                  <a:cubicBezTo>
                    <a:pt x="298" y="1"/>
                    <a:pt x="1" y="298"/>
                    <a:pt x="1" y="656"/>
                  </a:cubicBezTo>
                  <a:cubicBezTo>
                    <a:pt x="1" y="1013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3"/>
                  </a:cubicBezTo>
                  <a:lnTo>
                    <a:pt x="7930" y="763"/>
                  </a:lnTo>
                  <a:lnTo>
                    <a:pt x="11550" y="4406"/>
                  </a:lnTo>
                  <a:cubicBezTo>
                    <a:pt x="11562" y="4430"/>
                    <a:pt x="11597" y="4442"/>
                    <a:pt x="11621" y="4442"/>
                  </a:cubicBezTo>
                  <a:lnTo>
                    <a:pt x="27147" y="4442"/>
                  </a:lnTo>
                  <a:cubicBezTo>
                    <a:pt x="27207" y="4442"/>
                    <a:pt x="27266" y="4394"/>
                    <a:pt x="27266" y="4323"/>
                  </a:cubicBezTo>
                  <a:cubicBezTo>
                    <a:pt x="27266" y="4251"/>
                    <a:pt x="27207" y="4204"/>
                    <a:pt x="27147" y="4204"/>
                  </a:cubicBezTo>
                  <a:lnTo>
                    <a:pt x="11669" y="4204"/>
                  </a:lnTo>
                  <a:lnTo>
                    <a:pt x="8049" y="560"/>
                  </a:lnTo>
                  <a:cubicBezTo>
                    <a:pt x="8037" y="537"/>
                    <a:pt x="8014" y="525"/>
                    <a:pt x="7978" y="525"/>
                  </a:cubicBezTo>
                  <a:lnTo>
                    <a:pt x="1299" y="525"/>
                  </a:lnTo>
                  <a:cubicBezTo>
                    <a:pt x="1239" y="227"/>
                    <a:pt x="965" y="1"/>
                    <a:pt x="65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7"/>
            <p:cNvSpPr/>
            <p:nvPr/>
          </p:nvSpPr>
          <p:spPr>
            <a:xfrm>
              <a:off x="489025" y="2649750"/>
              <a:ext cx="630535" cy="63569"/>
            </a:xfrm>
            <a:custGeom>
              <a:avLst/>
              <a:gdLst/>
              <a:ahLst/>
              <a:cxnLst/>
              <a:rect l="l" t="t" r="r" b="b"/>
              <a:pathLst>
                <a:path w="10395" h="1048" extrusionOk="0">
                  <a:moveTo>
                    <a:pt x="9871" y="226"/>
                  </a:moveTo>
                  <a:cubicBezTo>
                    <a:pt x="10014" y="226"/>
                    <a:pt x="10168" y="357"/>
                    <a:pt x="10168" y="524"/>
                  </a:cubicBezTo>
                  <a:cubicBezTo>
                    <a:pt x="10168" y="691"/>
                    <a:pt x="10038" y="822"/>
                    <a:pt x="9871" y="822"/>
                  </a:cubicBezTo>
                  <a:cubicBezTo>
                    <a:pt x="9716" y="822"/>
                    <a:pt x="9585" y="703"/>
                    <a:pt x="9573" y="548"/>
                  </a:cubicBezTo>
                  <a:cubicBezTo>
                    <a:pt x="9573" y="536"/>
                    <a:pt x="9585" y="524"/>
                    <a:pt x="9585" y="512"/>
                  </a:cubicBezTo>
                  <a:cubicBezTo>
                    <a:pt x="9585" y="488"/>
                    <a:pt x="9585" y="476"/>
                    <a:pt x="9573" y="464"/>
                  </a:cubicBezTo>
                  <a:cubicBezTo>
                    <a:pt x="9597" y="333"/>
                    <a:pt x="9716" y="226"/>
                    <a:pt x="9871" y="226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67"/>
                    <a:pt x="9359" y="393"/>
                  </a:cubicBezTo>
                  <a:lnTo>
                    <a:pt x="120" y="393"/>
                  </a:lnTo>
                  <a:cubicBezTo>
                    <a:pt x="48" y="393"/>
                    <a:pt x="1" y="429"/>
                    <a:pt x="1" y="512"/>
                  </a:cubicBezTo>
                  <a:cubicBezTo>
                    <a:pt x="1" y="583"/>
                    <a:pt x="60" y="631"/>
                    <a:pt x="120" y="631"/>
                  </a:cubicBezTo>
                  <a:lnTo>
                    <a:pt x="9359" y="631"/>
                  </a:lnTo>
                  <a:cubicBezTo>
                    <a:pt x="9406" y="869"/>
                    <a:pt x="9633" y="1048"/>
                    <a:pt x="9871" y="1048"/>
                  </a:cubicBezTo>
                  <a:cubicBezTo>
                    <a:pt x="10157" y="1048"/>
                    <a:pt x="10395" y="822"/>
                    <a:pt x="10395" y="524"/>
                  </a:cubicBezTo>
                  <a:cubicBezTo>
                    <a:pt x="10395" y="226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7"/>
            <p:cNvSpPr/>
            <p:nvPr/>
          </p:nvSpPr>
          <p:spPr>
            <a:xfrm>
              <a:off x="489025" y="2755172"/>
              <a:ext cx="630535" cy="63630"/>
            </a:xfrm>
            <a:custGeom>
              <a:avLst/>
              <a:gdLst/>
              <a:ahLst/>
              <a:cxnLst/>
              <a:rect l="l" t="t" r="r" b="b"/>
              <a:pathLst>
                <a:path w="10395" h="1049" extrusionOk="0">
                  <a:moveTo>
                    <a:pt x="9871" y="238"/>
                  </a:moveTo>
                  <a:cubicBezTo>
                    <a:pt x="10014" y="238"/>
                    <a:pt x="10157" y="381"/>
                    <a:pt x="10168" y="536"/>
                  </a:cubicBezTo>
                  <a:cubicBezTo>
                    <a:pt x="10168" y="703"/>
                    <a:pt x="10038" y="834"/>
                    <a:pt x="9871" y="834"/>
                  </a:cubicBezTo>
                  <a:cubicBezTo>
                    <a:pt x="9716" y="834"/>
                    <a:pt x="9585" y="715"/>
                    <a:pt x="9573" y="572"/>
                  </a:cubicBezTo>
                  <a:cubicBezTo>
                    <a:pt x="9573" y="560"/>
                    <a:pt x="9585" y="536"/>
                    <a:pt x="9585" y="524"/>
                  </a:cubicBezTo>
                  <a:cubicBezTo>
                    <a:pt x="9585" y="512"/>
                    <a:pt x="9585" y="500"/>
                    <a:pt x="9573" y="477"/>
                  </a:cubicBezTo>
                  <a:cubicBezTo>
                    <a:pt x="9597" y="346"/>
                    <a:pt x="9716" y="238"/>
                    <a:pt x="9871" y="238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79"/>
                    <a:pt x="9359" y="405"/>
                  </a:cubicBezTo>
                  <a:lnTo>
                    <a:pt x="120" y="405"/>
                  </a:lnTo>
                  <a:cubicBezTo>
                    <a:pt x="48" y="405"/>
                    <a:pt x="1" y="453"/>
                    <a:pt x="1" y="524"/>
                  </a:cubicBezTo>
                  <a:cubicBezTo>
                    <a:pt x="1" y="596"/>
                    <a:pt x="60" y="643"/>
                    <a:pt x="120" y="643"/>
                  </a:cubicBezTo>
                  <a:lnTo>
                    <a:pt x="9359" y="643"/>
                  </a:lnTo>
                  <a:cubicBezTo>
                    <a:pt x="9418" y="881"/>
                    <a:pt x="9633" y="1048"/>
                    <a:pt x="9871" y="1048"/>
                  </a:cubicBezTo>
                  <a:cubicBezTo>
                    <a:pt x="10157" y="1048"/>
                    <a:pt x="10371" y="822"/>
                    <a:pt x="10395" y="524"/>
                  </a:cubicBezTo>
                  <a:cubicBezTo>
                    <a:pt x="10395" y="227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7"/>
            <p:cNvSpPr/>
            <p:nvPr/>
          </p:nvSpPr>
          <p:spPr>
            <a:xfrm>
              <a:off x="101911" y="2987732"/>
              <a:ext cx="1531845" cy="133628"/>
            </a:xfrm>
            <a:custGeom>
              <a:avLst/>
              <a:gdLst/>
              <a:ahLst/>
              <a:cxnLst/>
              <a:rect l="l" t="t" r="r" b="b"/>
              <a:pathLst>
                <a:path w="25254" h="2203" extrusionOk="0">
                  <a:moveTo>
                    <a:pt x="24147" y="214"/>
                  </a:moveTo>
                  <a:cubicBezTo>
                    <a:pt x="24647" y="214"/>
                    <a:pt x="25028" y="619"/>
                    <a:pt x="25028" y="1096"/>
                  </a:cubicBezTo>
                  <a:cubicBezTo>
                    <a:pt x="25028" y="1572"/>
                    <a:pt x="24623" y="1977"/>
                    <a:pt x="24147" y="1977"/>
                  </a:cubicBezTo>
                  <a:cubicBezTo>
                    <a:pt x="23682" y="1977"/>
                    <a:pt x="23278" y="1572"/>
                    <a:pt x="23278" y="1096"/>
                  </a:cubicBezTo>
                  <a:cubicBezTo>
                    <a:pt x="23278" y="619"/>
                    <a:pt x="23659" y="214"/>
                    <a:pt x="24147" y="214"/>
                  </a:cubicBezTo>
                  <a:close/>
                  <a:moveTo>
                    <a:pt x="24147" y="0"/>
                  </a:moveTo>
                  <a:cubicBezTo>
                    <a:pt x="23587" y="0"/>
                    <a:pt x="23111" y="429"/>
                    <a:pt x="23051" y="976"/>
                  </a:cubicBezTo>
                  <a:lnTo>
                    <a:pt x="120" y="976"/>
                  </a:lnTo>
                  <a:cubicBezTo>
                    <a:pt x="48" y="976"/>
                    <a:pt x="1" y="1024"/>
                    <a:pt x="1" y="1096"/>
                  </a:cubicBezTo>
                  <a:cubicBezTo>
                    <a:pt x="1" y="1167"/>
                    <a:pt x="60" y="1215"/>
                    <a:pt x="120" y="1215"/>
                  </a:cubicBezTo>
                  <a:lnTo>
                    <a:pt x="23051" y="1215"/>
                  </a:lnTo>
                  <a:cubicBezTo>
                    <a:pt x="23111" y="1762"/>
                    <a:pt x="23575" y="2203"/>
                    <a:pt x="24147" y="2203"/>
                  </a:cubicBezTo>
                  <a:cubicBezTo>
                    <a:pt x="24766" y="2203"/>
                    <a:pt x="25254" y="1703"/>
                    <a:pt x="25254" y="1096"/>
                  </a:cubicBezTo>
                  <a:cubicBezTo>
                    <a:pt x="25254" y="488"/>
                    <a:pt x="24766" y="0"/>
                    <a:pt x="241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7"/>
            <p:cNvSpPr/>
            <p:nvPr/>
          </p:nvSpPr>
          <p:spPr>
            <a:xfrm>
              <a:off x="1015529" y="1693549"/>
              <a:ext cx="126410" cy="12641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143"/>
                  </a:moveTo>
                  <a:cubicBezTo>
                    <a:pt x="1536" y="143"/>
                    <a:pt x="1929" y="536"/>
                    <a:pt x="1929" y="1036"/>
                  </a:cubicBezTo>
                  <a:cubicBezTo>
                    <a:pt x="1929" y="1524"/>
                    <a:pt x="1536" y="1929"/>
                    <a:pt x="1036" y="1929"/>
                  </a:cubicBezTo>
                  <a:cubicBezTo>
                    <a:pt x="548" y="1929"/>
                    <a:pt x="143" y="1524"/>
                    <a:pt x="143" y="1036"/>
                  </a:cubicBezTo>
                  <a:cubicBezTo>
                    <a:pt x="143" y="536"/>
                    <a:pt x="548" y="143"/>
                    <a:pt x="1036" y="143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08"/>
                    <a:pt x="465" y="2084"/>
                    <a:pt x="1036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3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7"/>
            <p:cNvSpPr/>
            <p:nvPr/>
          </p:nvSpPr>
          <p:spPr>
            <a:xfrm>
              <a:off x="1062478" y="1739770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7"/>
            <p:cNvSpPr/>
            <p:nvPr/>
          </p:nvSpPr>
          <p:spPr>
            <a:xfrm>
              <a:off x="789460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6" y="143"/>
                    <a:pt x="1941" y="536"/>
                    <a:pt x="1941" y="1036"/>
                  </a:cubicBezTo>
                  <a:cubicBezTo>
                    <a:pt x="1941" y="1524"/>
                    <a:pt x="1536" y="1929"/>
                    <a:pt x="1048" y="1929"/>
                  </a:cubicBezTo>
                  <a:cubicBezTo>
                    <a:pt x="560" y="1929"/>
                    <a:pt x="155" y="1524"/>
                    <a:pt x="155" y="1036"/>
                  </a:cubicBezTo>
                  <a:cubicBezTo>
                    <a:pt x="155" y="536"/>
                    <a:pt x="560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32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7"/>
            <p:cNvSpPr/>
            <p:nvPr/>
          </p:nvSpPr>
          <p:spPr>
            <a:xfrm>
              <a:off x="836408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4" y="0"/>
                  </a:moveTo>
                  <a:cubicBezTo>
                    <a:pt x="120" y="0"/>
                    <a:pt x="0" y="119"/>
                    <a:pt x="0" y="274"/>
                  </a:cubicBezTo>
                  <a:cubicBezTo>
                    <a:pt x="0" y="417"/>
                    <a:pt x="120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7"/>
            <p:cNvSpPr/>
            <p:nvPr/>
          </p:nvSpPr>
          <p:spPr>
            <a:xfrm>
              <a:off x="564846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7" y="143"/>
                    <a:pt x="1941" y="536"/>
                    <a:pt x="1941" y="1036"/>
                  </a:cubicBezTo>
                  <a:cubicBezTo>
                    <a:pt x="1941" y="1524"/>
                    <a:pt x="1537" y="1929"/>
                    <a:pt x="1048" y="1929"/>
                  </a:cubicBezTo>
                  <a:cubicBezTo>
                    <a:pt x="548" y="1929"/>
                    <a:pt x="155" y="1524"/>
                    <a:pt x="155" y="1036"/>
                  </a:cubicBezTo>
                  <a:cubicBezTo>
                    <a:pt x="155" y="536"/>
                    <a:pt x="548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7"/>
            <p:cNvSpPr/>
            <p:nvPr/>
          </p:nvSpPr>
          <p:spPr>
            <a:xfrm>
              <a:off x="611795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7"/>
            <p:cNvSpPr/>
            <p:nvPr/>
          </p:nvSpPr>
          <p:spPr>
            <a:xfrm>
              <a:off x="4853306" y="826879"/>
              <a:ext cx="162501" cy="162562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1334" y="298"/>
                  </a:moveTo>
                  <a:cubicBezTo>
                    <a:pt x="1917" y="298"/>
                    <a:pt x="2381" y="763"/>
                    <a:pt x="2381" y="1346"/>
                  </a:cubicBezTo>
                  <a:cubicBezTo>
                    <a:pt x="2381" y="1906"/>
                    <a:pt x="1893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46"/>
                  </a:cubicBezTo>
                  <a:cubicBezTo>
                    <a:pt x="0" y="2084"/>
                    <a:pt x="595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7"/>
            <p:cNvSpPr/>
            <p:nvPr/>
          </p:nvSpPr>
          <p:spPr>
            <a:xfrm>
              <a:off x="4911780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7"/>
            <p:cNvSpPr/>
            <p:nvPr/>
          </p:nvSpPr>
          <p:spPr>
            <a:xfrm>
              <a:off x="4578833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894" y="298"/>
                    <a:pt x="2382" y="775"/>
                    <a:pt x="2382" y="1346"/>
                  </a:cubicBezTo>
                  <a:cubicBezTo>
                    <a:pt x="2382" y="1906"/>
                    <a:pt x="1894" y="2382"/>
                    <a:pt x="1334" y="2382"/>
                  </a:cubicBezTo>
                  <a:cubicBezTo>
                    <a:pt x="775" y="2382"/>
                    <a:pt x="298" y="1906"/>
                    <a:pt x="298" y="1346"/>
                  </a:cubicBezTo>
                  <a:cubicBezTo>
                    <a:pt x="298" y="775"/>
                    <a:pt x="775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4"/>
                    <a:pt x="596" y="2680"/>
                    <a:pt x="1334" y="2680"/>
                  </a:cubicBezTo>
                  <a:cubicBezTo>
                    <a:pt x="2084" y="2680"/>
                    <a:pt x="2680" y="2084"/>
                    <a:pt x="2680" y="1346"/>
                  </a:cubicBezTo>
                  <a:cubicBezTo>
                    <a:pt x="2680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7"/>
            <p:cNvSpPr/>
            <p:nvPr/>
          </p:nvSpPr>
          <p:spPr>
            <a:xfrm>
              <a:off x="4636639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7"/>
            <p:cNvSpPr/>
            <p:nvPr/>
          </p:nvSpPr>
          <p:spPr>
            <a:xfrm>
              <a:off x="4304420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905" y="298"/>
                    <a:pt x="2382" y="775"/>
                    <a:pt x="2382" y="1346"/>
                  </a:cubicBezTo>
                  <a:cubicBezTo>
                    <a:pt x="2382" y="1906"/>
                    <a:pt x="1905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0" y="596"/>
                    <a:pt x="0" y="1346"/>
                  </a:cubicBezTo>
                  <a:cubicBezTo>
                    <a:pt x="0" y="2084"/>
                    <a:pt x="596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7"/>
            <p:cNvSpPr/>
            <p:nvPr/>
          </p:nvSpPr>
          <p:spPr>
            <a:xfrm>
              <a:off x="4362165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7"/>
            <p:cNvSpPr/>
            <p:nvPr/>
          </p:nvSpPr>
          <p:spPr>
            <a:xfrm>
              <a:off x="5633964" y="4198814"/>
              <a:ext cx="127927" cy="128655"/>
            </a:xfrm>
            <a:custGeom>
              <a:avLst/>
              <a:gdLst/>
              <a:ahLst/>
              <a:cxnLst/>
              <a:rect l="l" t="t" r="r" b="b"/>
              <a:pathLst>
                <a:path w="2109" h="2121" extrusionOk="0">
                  <a:moveTo>
                    <a:pt x="1060" y="299"/>
                  </a:moveTo>
                  <a:cubicBezTo>
                    <a:pt x="1477" y="299"/>
                    <a:pt x="1810" y="644"/>
                    <a:pt x="1810" y="1061"/>
                  </a:cubicBezTo>
                  <a:cubicBezTo>
                    <a:pt x="1810" y="1477"/>
                    <a:pt x="1477" y="1823"/>
                    <a:pt x="1060" y="1823"/>
                  </a:cubicBezTo>
                  <a:cubicBezTo>
                    <a:pt x="644" y="1823"/>
                    <a:pt x="298" y="1477"/>
                    <a:pt x="298" y="1061"/>
                  </a:cubicBezTo>
                  <a:cubicBezTo>
                    <a:pt x="298" y="644"/>
                    <a:pt x="644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9" y="1"/>
                    <a:pt x="1" y="489"/>
                    <a:pt x="1" y="1061"/>
                  </a:cubicBezTo>
                  <a:cubicBezTo>
                    <a:pt x="1" y="1620"/>
                    <a:pt x="489" y="2120"/>
                    <a:pt x="1060" y="2120"/>
                  </a:cubicBezTo>
                  <a:cubicBezTo>
                    <a:pt x="1632" y="2120"/>
                    <a:pt x="2108" y="1632"/>
                    <a:pt x="2108" y="1061"/>
                  </a:cubicBezTo>
                  <a:cubicBezTo>
                    <a:pt x="2108" y="489"/>
                    <a:pt x="1620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7"/>
            <p:cNvSpPr/>
            <p:nvPr/>
          </p:nvSpPr>
          <p:spPr>
            <a:xfrm>
              <a:off x="5678729" y="4244307"/>
              <a:ext cx="38336" cy="37668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4" y="1"/>
                    <a:pt x="1" y="132"/>
                    <a:pt x="1" y="311"/>
                  </a:cubicBezTo>
                  <a:cubicBezTo>
                    <a:pt x="1" y="477"/>
                    <a:pt x="144" y="620"/>
                    <a:pt x="322" y="620"/>
                  </a:cubicBezTo>
                  <a:cubicBezTo>
                    <a:pt x="489" y="620"/>
                    <a:pt x="632" y="477"/>
                    <a:pt x="632" y="311"/>
                  </a:cubicBezTo>
                  <a:cubicBezTo>
                    <a:pt x="632" y="132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7"/>
            <p:cNvSpPr/>
            <p:nvPr/>
          </p:nvSpPr>
          <p:spPr>
            <a:xfrm>
              <a:off x="5423120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6" y="299"/>
                    <a:pt x="1822" y="644"/>
                    <a:pt x="1822" y="1061"/>
                  </a:cubicBezTo>
                  <a:cubicBezTo>
                    <a:pt x="1822" y="1477"/>
                    <a:pt x="1476" y="1823"/>
                    <a:pt x="1060" y="1823"/>
                  </a:cubicBezTo>
                  <a:cubicBezTo>
                    <a:pt x="643" y="1823"/>
                    <a:pt x="310" y="1477"/>
                    <a:pt x="310" y="1061"/>
                  </a:cubicBezTo>
                  <a:cubicBezTo>
                    <a:pt x="310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500" y="1"/>
                    <a:pt x="0" y="489"/>
                    <a:pt x="0" y="1061"/>
                  </a:cubicBezTo>
                  <a:cubicBezTo>
                    <a:pt x="0" y="1620"/>
                    <a:pt x="500" y="2120"/>
                    <a:pt x="1060" y="2120"/>
                  </a:cubicBezTo>
                  <a:cubicBezTo>
                    <a:pt x="1643" y="2120"/>
                    <a:pt x="2119" y="1632"/>
                    <a:pt x="2119" y="1061"/>
                  </a:cubicBezTo>
                  <a:cubicBezTo>
                    <a:pt x="2119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7"/>
            <p:cNvSpPr/>
            <p:nvPr/>
          </p:nvSpPr>
          <p:spPr>
            <a:xfrm>
              <a:off x="5468612" y="4243639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0"/>
                  </a:moveTo>
                  <a:cubicBezTo>
                    <a:pt x="131" y="0"/>
                    <a:pt x="0" y="143"/>
                    <a:pt x="0" y="322"/>
                  </a:cubicBezTo>
                  <a:cubicBezTo>
                    <a:pt x="0" y="500"/>
                    <a:pt x="131" y="631"/>
                    <a:pt x="310" y="631"/>
                  </a:cubicBezTo>
                  <a:cubicBezTo>
                    <a:pt x="488" y="631"/>
                    <a:pt x="631" y="500"/>
                    <a:pt x="631" y="322"/>
                  </a:cubicBezTo>
                  <a:cubicBezTo>
                    <a:pt x="631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7"/>
            <p:cNvSpPr/>
            <p:nvPr/>
          </p:nvSpPr>
          <p:spPr>
            <a:xfrm>
              <a:off x="5212943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7" y="299"/>
                    <a:pt x="1822" y="644"/>
                    <a:pt x="1822" y="1061"/>
                  </a:cubicBezTo>
                  <a:cubicBezTo>
                    <a:pt x="1822" y="1477"/>
                    <a:pt x="1477" y="1823"/>
                    <a:pt x="1060" y="1823"/>
                  </a:cubicBezTo>
                  <a:cubicBezTo>
                    <a:pt x="643" y="1823"/>
                    <a:pt x="298" y="1477"/>
                    <a:pt x="298" y="1061"/>
                  </a:cubicBezTo>
                  <a:cubicBezTo>
                    <a:pt x="298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8" y="1"/>
                    <a:pt x="0" y="489"/>
                    <a:pt x="0" y="1061"/>
                  </a:cubicBezTo>
                  <a:cubicBezTo>
                    <a:pt x="0" y="1620"/>
                    <a:pt x="488" y="2120"/>
                    <a:pt x="1060" y="2120"/>
                  </a:cubicBezTo>
                  <a:cubicBezTo>
                    <a:pt x="1655" y="2120"/>
                    <a:pt x="2120" y="1656"/>
                    <a:pt x="2120" y="1061"/>
                  </a:cubicBezTo>
                  <a:cubicBezTo>
                    <a:pt x="2120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7"/>
            <p:cNvSpPr/>
            <p:nvPr/>
          </p:nvSpPr>
          <p:spPr>
            <a:xfrm>
              <a:off x="5259163" y="4244307"/>
              <a:ext cx="37608" cy="37668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32"/>
                    <a:pt x="0" y="311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88" y="620"/>
                    <a:pt x="619" y="477"/>
                    <a:pt x="619" y="311"/>
                  </a:cubicBezTo>
                  <a:cubicBezTo>
                    <a:pt x="619" y="132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7"/>
            <p:cNvSpPr/>
            <p:nvPr/>
          </p:nvSpPr>
          <p:spPr>
            <a:xfrm>
              <a:off x="7187454" y="1716660"/>
              <a:ext cx="668810" cy="647155"/>
            </a:xfrm>
            <a:custGeom>
              <a:avLst/>
              <a:gdLst/>
              <a:ahLst/>
              <a:cxnLst/>
              <a:rect l="l" t="t" r="r" b="b"/>
              <a:pathLst>
                <a:path w="11026" h="10669" extrusionOk="0">
                  <a:moveTo>
                    <a:pt x="2369" y="310"/>
                  </a:moveTo>
                  <a:cubicBezTo>
                    <a:pt x="2607" y="310"/>
                    <a:pt x="2810" y="512"/>
                    <a:pt x="2810" y="750"/>
                  </a:cubicBezTo>
                  <a:cubicBezTo>
                    <a:pt x="2810" y="988"/>
                    <a:pt x="2607" y="1203"/>
                    <a:pt x="2369" y="1203"/>
                  </a:cubicBezTo>
                  <a:cubicBezTo>
                    <a:pt x="2131" y="1203"/>
                    <a:pt x="1917" y="988"/>
                    <a:pt x="1917" y="750"/>
                  </a:cubicBezTo>
                  <a:cubicBezTo>
                    <a:pt x="1917" y="512"/>
                    <a:pt x="2131" y="310"/>
                    <a:pt x="2369" y="310"/>
                  </a:cubicBezTo>
                  <a:close/>
                  <a:moveTo>
                    <a:pt x="2369" y="0"/>
                  </a:moveTo>
                  <a:cubicBezTo>
                    <a:pt x="1953" y="0"/>
                    <a:pt x="1619" y="322"/>
                    <a:pt x="1619" y="738"/>
                  </a:cubicBezTo>
                  <a:cubicBezTo>
                    <a:pt x="1619" y="893"/>
                    <a:pt x="1667" y="1036"/>
                    <a:pt x="1738" y="1143"/>
                  </a:cubicBezTo>
                  <a:cubicBezTo>
                    <a:pt x="631" y="2179"/>
                    <a:pt x="0" y="3644"/>
                    <a:pt x="0" y="5156"/>
                  </a:cubicBezTo>
                  <a:cubicBezTo>
                    <a:pt x="0" y="8192"/>
                    <a:pt x="2465" y="10668"/>
                    <a:pt x="5501" y="10668"/>
                  </a:cubicBezTo>
                  <a:cubicBezTo>
                    <a:pt x="8525" y="10668"/>
                    <a:pt x="11001" y="8192"/>
                    <a:pt x="11025" y="5156"/>
                  </a:cubicBezTo>
                  <a:cubicBezTo>
                    <a:pt x="11025" y="5072"/>
                    <a:pt x="10966" y="5013"/>
                    <a:pt x="10882" y="5013"/>
                  </a:cubicBezTo>
                  <a:cubicBezTo>
                    <a:pt x="10787" y="5013"/>
                    <a:pt x="10728" y="5072"/>
                    <a:pt x="10728" y="5156"/>
                  </a:cubicBezTo>
                  <a:cubicBezTo>
                    <a:pt x="10728" y="8037"/>
                    <a:pt x="8394" y="10371"/>
                    <a:pt x="5525" y="10371"/>
                  </a:cubicBezTo>
                  <a:cubicBezTo>
                    <a:pt x="2655" y="10371"/>
                    <a:pt x="310" y="8037"/>
                    <a:pt x="310" y="5156"/>
                  </a:cubicBezTo>
                  <a:cubicBezTo>
                    <a:pt x="310" y="3715"/>
                    <a:pt x="905" y="2334"/>
                    <a:pt x="1953" y="1369"/>
                  </a:cubicBezTo>
                  <a:cubicBezTo>
                    <a:pt x="2072" y="1441"/>
                    <a:pt x="2203" y="1488"/>
                    <a:pt x="2369" y="1488"/>
                  </a:cubicBezTo>
                  <a:cubicBezTo>
                    <a:pt x="2786" y="1488"/>
                    <a:pt x="3108" y="1155"/>
                    <a:pt x="3108" y="738"/>
                  </a:cubicBezTo>
                  <a:cubicBezTo>
                    <a:pt x="3108" y="322"/>
                    <a:pt x="2786" y="0"/>
                    <a:pt x="236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7"/>
            <p:cNvSpPr/>
            <p:nvPr/>
          </p:nvSpPr>
          <p:spPr>
            <a:xfrm>
              <a:off x="7305857" y="1814864"/>
              <a:ext cx="431214" cy="431214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3561" y="286"/>
                  </a:moveTo>
                  <a:cubicBezTo>
                    <a:pt x="5358" y="286"/>
                    <a:pt x="6811" y="1751"/>
                    <a:pt x="6811" y="3560"/>
                  </a:cubicBezTo>
                  <a:cubicBezTo>
                    <a:pt x="6811" y="5358"/>
                    <a:pt x="5358" y="6811"/>
                    <a:pt x="3561" y="6811"/>
                  </a:cubicBezTo>
                  <a:cubicBezTo>
                    <a:pt x="1751" y="6811"/>
                    <a:pt x="298" y="5346"/>
                    <a:pt x="298" y="3537"/>
                  </a:cubicBezTo>
                  <a:cubicBezTo>
                    <a:pt x="298" y="1739"/>
                    <a:pt x="1751" y="286"/>
                    <a:pt x="3561" y="286"/>
                  </a:cubicBezTo>
                  <a:close/>
                  <a:moveTo>
                    <a:pt x="3561" y="0"/>
                  </a:moveTo>
                  <a:cubicBezTo>
                    <a:pt x="1596" y="0"/>
                    <a:pt x="1" y="1584"/>
                    <a:pt x="1" y="3560"/>
                  </a:cubicBezTo>
                  <a:cubicBezTo>
                    <a:pt x="1" y="5525"/>
                    <a:pt x="1596" y="7108"/>
                    <a:pt x="3561" y="7108"/>
                  </a:cubicBezTo>
                  <a:cubicBezTo>
                    <a:pt x="5525" y="7108"/>
                    <a:pt x="7109" y="5525"/>
                    <a:pt x="7109" y="3560"/>
                  </a:cubicBezTo>
                  <a:cubicBezTo>
                    <a:pt x="7109" y="1596"/>
                    <a:pt x="5525" y="0"/>
                    <a:pt x="356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7"/>
            <p:cNvSpPr/>
            <p:nvPr/>
          </p:nvSpPr>
          <p:spPr>
            <a:xfrm>
              <a:off x="211700" y="2069078"/>
              <a:ext cx="1643090" cy="411015"/>
            </a:xfrm>
            <a:custGeom>
              <a:avLst/>
              <a:gdLst/>
              <a:ahLst/>
              <a:cxnLst/>
              <a:rect l="l" t="t" r="r" b="b"/>
              <a:pathLst>
                <a:path w="27088" h="6776" extrusionOk="0">
                  <a:moveTo>
                    <a:pt x="26468" y="3513"/>
                  </a:moveTo>
                  <a:cubicBezTo>
                    <a:pt x="26647" y="3513"/>
                    <a:pt x="26790" y="3668"/>
                    <a:pt x="26790" y="3846"/>
                  </a:cubicBezTo>
                  <a:cubicBezTo>
                    <a:pt x="26790" y="4025"/>
                    <a:pt x="26647" y="4168"/>
                    <a:pt x="26468" y="4168"/>
                  </a:cubicBezTo>
                  <a:cubicBezTo>
                    <a:pt x="26290" y="4168"/>
                    <a:pt x="26135" y="4025"/>
                    <a:pt x="26135" y="3846"/>
                  </a:cubicBezTo>
                  <a:cubicBezTo>
                    <a:pt x="26135" y="3668"/>
                    <a:pt x="26290" y="3513"/>
                    <a:pt x="26468" y="3513"/>
                  </a:cubicBezTo>
                  <a:close/>
                  <a:moveTo>
                    <a:pt x="10692" y="1810"/>
                  </a:moveTo>
                  <a:cubicBezTo>
                    <a:pt x="10823" y="1810"/>
                    <a:pt x="10895" y="1905"/>
                    <a:pt x="10895" y="2013"/>
                  </a:cubicBezTo>
                  <a:lnTo>
                    <a:pt x="10895" y="4787"/>
                  </a:lnTo>
                  <a:cubicBezTo>
                    <a:pt x="10895" y="4918"/>
                    <a:pt x="10800" y="4989"/>
                    <a:pt x="10692" y="4989"/>
                  </a:cubicBezTo>
                  <a:lnTo>
                    <a:pt x="5358" y="4989"/>
                  </a:lnTo>
                  <a:cubicBezTo>
                    <a:pt x="5227" y="4989"/>
                    <a:pt x="5156" y="4882"/>
                    <a:pt x="5156" y="4787"/>
                  </a:cubicBezTo>
                  <a:lnTo>
                    <a:pt x="5156" y="2025"/>
                  </a:lnTo>
                  <a:cubicBezTo>
                    <a:pt x="5156" y="1894"/>
                    <a:pt x="5263" y="1822"/>
                    <a:pt x="5358" y="1822"/>
                  </a:cubicBezTo>
                  <a:lnTo>
                    <a:pt x="5442" y="1822"/>
                  </a:lnTo>
                  <a:lnTo>
                    <a:pt x="5442" y="1810"/>
                  </a:lnTo>
                  <a:close/>
                  <a:moveTo>
                    <a:pt x="26468" y="5334"/>
                  </a:moveTo>
                  <a:cubicBezTo>
                    <a:pt x="26647" y="5334"/>
                    <a:pt x="26790" y="5477"/>
                    <a:pt x="26790" y="5656"/>
                  </a:cubicBezTo>
                  <a:cubicBezTo>
                    <a:pt x="26790" y="5834"/>
                    <a:pt x="26647" y="5989"/>
                    <a:pt x="26468" y="5989"/>
                  </a:cubicBezTo>
                  <a:cubicBezTo>
                    <a:pt x="26290" y="5989"/>
                    <a:pt x="26135" y="5834"/>
                    <a:pt x="26135" y="5656"/>
                  </a:cubicBezTo>
                  <a:cubicBezTo>
                    <a:pt x="26135" y="5477"/>
                    <a:pt x="26290" y="5334"/>
                    <a:pt x="26468" y="5334"/>
                  </a:cubicBezTo>
                  <a:close/>
                  <a:moveTo>
                    <a:pt x="13145" y="322"/>
                  </a:moveTo>
                  <a:cubicBezTo>
                    <a:pt x="13431" y="322"/>
                    <a:pt x="13657" y="536"/>
                    <a:pt x="13657" y="822"/>
                  </a:cubicBezTo>
                  <a:lnTo>
                    <a:pt x="13657" y="3251"/>
                  </a:lnTo>
                  <a:lnTo>
                    <a:pt x="11192" y="3251"/>
                  </a:lnTo>
                  <a:lnTo>
                    <a:pt x="11192" y="2013"/>
                  </a:lnTo>
                  <a:cubicBezTo>
                    <a:pt x="11192" y="1727"/>
                    <a:pt x="10978" y="1513"/>
                    <a:pt x="10692" y="1513"/>
                  </a:cubicBezTo>
                  <a:lnTo>
                    <a:pt x="5358" y="1513"/>
                  </a:lnTo>
                  <a:cubicBezTo>
                    <a:pt x="5085" y="1513"/>
                    <a:pt x="4858" y="1727"/>
                    <a:pt x="4858" y="2013"/>
                  </a:cubicBezTo>
                  <a:lnTo>
                    <a:pt x="4858" y="4787"/>
                  </a:lnTo>
                  <a:cubicBezTo>
                    <a:pt x="4858" y="5061"/>
                    <a:pt x="5085" y="5287"/>
                    <a:pt x="5358" y="5287"/>
                  </a:cubicBezTo>
                  <a:lnTo>
                    <a:pt x="10692" y="5287"/>
                  </a:lnTo>
                  <a:cubicBezTo>
                    <a:pt x="10954" y="5287"/>
                    <a:pt x="11181" y="5061"/>
                    <a:pt x="11192" y="4787"/>
                  </a:cubicBezTo>
                  <a:lnTo>
                    <a:pt x="11192" y="3549"/>
                  </a:lnTo>
                  <a:lnTo>
                    <a:pt x="13657" y="3549"/>
                  </a:lnTo>
                  <a:lnTo>
                    <a:pt x="13657" y="5989"/>
                  </a:lnTo>
                  <a:cubicBezTo>
                    <a:pt x="13657" y="6275"/>
                    <a:pt x="13431" y="6489"/>
                    <a:pt x="13145" y="6489"/>
                  </a:cubicBezTo>
                  <a:lnTo>
                    <a:pt x="810" y="6489"/>
                  </a:lnTo>
                  <a:cubicBezTo>
                    <a:pt x="524" y="6489"/>
                    <a:pt x="298" y="6275"/>
                    <a:pt x="298" y="5989"/>
                  </a:cubicBezTo>
                  <a:lnTo>
                    <a:pt x="298" y="822"/>
                  </a:lnTo>
                  <a:cubicBezTo>
                    <a:pt x="298" y="536"/>
                    <a:pt x="524" y="322"/>
                    <a:pt x="810" y="32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lnTo>
                    <a:pt x="1" y="5977"/>
                  </a:lnTo>
                  <a:cubicBezTo>
                    <a:pt x="1" y="6418"/>
                    <a:pt x="358" y="6775"/>
                    <a:pt x="810" y="6775"/>
                  </a:cubicBezTo>
                  <a:lnTo>
                    <a:pt x="13145" y="6775"/>
                  </a:lnTo>
                  <a:cubicBezTo>
                    <a:pt x="13597" y="6775"/>
                    <a:pt x="13955" y="6418"/>
                    <a:pt x="13955" y="5977"/>
                  </a:cubicBezTo>
                  <a:lnTo>
                    <a:pt x="13955" y="4406"/>
                  </a:lnTo>
                  <a:lnTo>
                    <a:pt x="16050" y="4406"/>
                  </a:lnTo>
                  <a:lnTo>
                    <a:pt x="17360" y="5751"/>
                  </a:lnTo>
                  <a:cubicBezTo>
                    <a:pt x="17384" y="5775"/>
                    <a:pt x="17431" y="5799"/>
                    <a:pt x="17479" y="5799"/>
                  </a:cubicBezTo>
                  <a:lnTo>
                    <a:pt x="25861" y="5799"/>
                  </a:lnTo>
                  <a:cubicBezTo>
                    <a:pt x="25932" y="6061"/>
                    <a:pt x="26170" y="6275"/>
                    <a:pt x="26468" y="6275"/>
                  </a:cubicBezTo>
                  <a:cubicBezTo>
                    <a:pt x="26813" y="6275"/>
                    <a:pt x="27087" y="5989"/>
                    <a:pt x="27087" y="5644"/>
                  </a:cubicBezTo>
                  <a:cubicBezTo>
                    <a:pt x="27087" y="5287"/>
                    <a:pt x="26825" y="5025"/>
                    <a:pt x="26468" y="5025"/>
                  </a:cubicBezTo>
                  <a:cubicBezTo>
                    <a:pt x="26170" y="5025"/>
                    <a:pt x="25920" y="5215"/>
                    <a:pt x="25861" y="5501"/>
                  </a:cubicBezTo>
                  <a:lnTo>
                    <a:pt x="17538" y="5501"/>
                  </a:lnTo>
                  <a:lnTo>
                    <a:pt x="16229" y="4156"/>
                  </a:lnTo>
                  <a:cubicBezTo>
                    <a:pt x="16193" y="4132"/>
                    <a:pt x="16157" y="4108"/>
                    <a:pt x="16110" y="4108"/>
                  </a:cubicBezTo>
                  <a:lnTo>
                    <a:pt x="13955" y="4108"/>
                  </a:lnTo>
                  <a:lnTo>
                    <a:pt x="13955" y="2596"/>
                  </a:lnTo>
                  <a:lnTo>
                    <a:pt x="16050" y="2596"/>
                  </a:lnTo>
                  <a:lnTo>
                    <a:pt x="17360" y="3930"/>
                  </a:lnTo>
                  <a:cubicBezTo>
                    <a:pt x="17384" y="3965"/>
                    <a:pt x="17431" y="3977"/>
                    <a:pt x="17479" y="3977"/>
                  </a:cubicBezTo>
                  <a:lnTo>
                    <a:pt x="25861" y="3977"/>
                  </a:lnTo>
                  <a:cubicBezTo>
                    <a:pt x="25932" y="4251"/>
                    <a:pt x="26170" y="4453"/>
                    <a:pt x="26468" y="4453"/>
                  </a:cubicBezTo>
                  <a:cubicBezTo>
                    <a:pt x="26813" y="4453"/>
                    <a:pt x="27087" y="4168"/>
                    <a:pt x="27087" y="3834"/>
                  </a:cubicBezTo>
                  <a:cubicBezTo>
                    <a:pt x="27087" y="3477"/>
                    <a:pt x="26825" y="3203"/>
                    <a:pt x="26468" y="3203"/>
                  </a:cubicBezTo>
                  <a:cubicBezTo>
                    <a:pt x="26170" y="3203"/>
                    <a:pt x="25920" y="3394"/>
                    <a:pt x="25861" y="3679"/>
                  </a:cubicBezTo>
                  <a:lnTo>
                    <a:pt x="17538" y="3679"/>
                  </a:lnTo>
                  <a:lnTo>
                    <a:pt x="16229" y="2346"/>
                  </a:lnTo>
                  <a:cubicBezTo>
                    <a:pt x="16193" y="2310"/>
                    <a:pt x="16157" y="2298"/>
                    <a:pt x="16110" y="2298"/>
                  </a:cubicBezTo>
                  <a:lnTo>
                    <a:pt x="13955" y="2298"/>
                  </a:lnTo>
                  <a:lnTo>
                    <a:pt x="13955" y="810"/>
                  </a:lnTo>
                  <a:cubicBezTo>
                    <a:pt x="13955" y="358"/>
                    <a:pt x="13597" y="0"/>
                    <a:pt x="1314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7"/>
            <p:cNvSpPr/>
            <p:nvPr/>
          </p:nvSpPr>
          <p:spPr>
            <a:xfrm>
              <a:off x="621536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29" y="1346"/>
                  </a:lnTo>
                  <a:cubicBezTo>
                    <a:pt x="1500" y="1346"/>
                    <a:pt x="1560" y="1310"/>
                    <a:pt x="1608" y="1251"/>
                  </a:cubicBezTo>
                  <a:cubicBezTo>
                    <a:pt x="1655" y="1215"/>
                    <a:pt x="1667" y="1132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7"/>
            <p:cNvSpPr/>
            <p:nvPr/>
          </p:nvSpPr>
          <p:spPr>
            <a:xfrm>
              <a:off x="636482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96"/>
                  </a:cubicBezTo>
                  <a:lnTo>
                    <a:pt x="1668" y="263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7"/>
            <p:cNvSpPr/>
            <p:nvPr/>
          </p:nvSpPr>
          <p:spPr>
            <a:xfrm>
              <a:off x="651288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7" y="1346"/>
                  </a:lnTo>
                  <a:cubicBezTo>
                    <a:pt x="1572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72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7"/>
            <p:cNvSpPr/>
            <p:nvPr/>
          </p:nvSpPr>
          <p:spPr>
            <a:xfrm>
              <a:off x="666240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95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95" y="1346"/>
                    <a:pt x="250" y="1346"/>
                  </a:cubicBezTo>
                  <a:lnTo>
                    <a:pt x="1405" y="1346"/>
                  </a:lnTo>
                  <a:cubicBezTo>
                    <a:pt x="1560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7"/>
            <p:cNvSpPr/>
            <p:nvPr/>
          </p:nvSpPr>
          <p:spPr>
            <a:xfrm>
              <a:off x="2369639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8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8" y="1346"/>
                    <a:pt x="250" y="1346"/>
                  </a:cubicBezTo>
                  <a:lnTo>
                    <a:pt x="1417" y="1346"/>
                  </a:lnTo>
                  <a:cubicBezTo>
                    <a:pt x="1560" y="1346"/>
                    <a:pt x="1667" y="1203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7"/>
            <p:cNvSpPr/>
            <p:nvPr/>
          </p:nvSpPr>
          <p:spPr>
            <a:xfrm>
              <a:off x="2518431" y="942431"/>
              <a:ext cx="101116" cy="81706"/>
            </a:xfrm>
            <a:custGeom>
              <a:avLst/>
              <a:gdLst/>
              <a:ahLst/>
              <a:cxnLst/>
              <a:rect l="l" t="t" r="r" b="b"/>
              <a:pathLst>
                <a:path w="1667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17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7"/>
            <p:cNvSpPr/>
            <p:nvPr/>
          </p:nvSpPr>
          <p:spPr>
            <a:xfrm>
              <a:off x="266716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084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84"/>
                  </a:cubicBezTo>
                  <a:lnTo>
                    <a:pt x="1668" y="251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7"/>
            <p:cNvSpPr/>
            <p:nvPr/>
          </p:nvSpPr>
          <p:spPr>
            <a:xfrm>
              <a:off x="281668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46" y="298"/>
                  </a:moveTo>
                  <a:lnTo>
                    <a:pt x="1346" y="1048"/>
                  </a:lnTo>
                  <a:lnTo>
                    <a:pt x="274" y="1048"/>
                  </a:lnTo>
                  <a:lnTo>
                    <a:pt x="274" y="298"/>
                  </a:lnTo>
                  <a:close/>
                  <a:moveTo>
                    <a:pt x="250" y="1"/>
                  </a:moveTo>
                  <a:cubicBezTo>
                    <a:pt x="96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96" y="1346"/>
                    <a:pt x="250" y="1346"/>
                  </a:cubicBezTo>
                  <a:lnTo>
                    <a:pt x="1405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7"/>
            <p:cNvSpPr/>
            <p:nvPr/>
          </p:nvSpPr>
          <p:spPr>
            <a:xfrm>
              <a:off x="1170083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7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7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7"/>
            <p:cNvSpPr/>
            <p:nvPr/>
          </p:nvSpPr>
          <p:spPr>
            <a:xfrm>
              <a:off x="1265376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36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7"/>
            <p:cNvSpPr/>
            <p:nvPr/>
          </p:nvSpPr>
          <p:spPr>
            <a:xfrm>
              <a:off x="1361457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8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8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7"/>
            <p:cNvSpPr/>
            <p:nvPr/>
          </p:nvSpPr>
          <p:spPr>
            <a:xfrm>
              <a:off x="1456749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25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7"/>
            <p:cNvSpPr/>
            <p:nvPr/>
          </p:nvSpPr>
          <p:spPr>
            <a:xfrm>
              <a:off x="2383347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24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24" y="775"/>
                    <a:pt x="72" y="775"/>
                  </a:cubicBezTo>
                  <a:lnTo>
                    <a:pt x="953" y="775"/>
                  </a:lnTo>
                  <a:cubicBezTo>
                    <a:pt x="989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989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7"/>
            <p:cNvSpPr/>
            <p:nvPr/>
          </p:nvSpPr>
          <p:spPr>
            <a:xfrm>
              <a:off x="2496048" y="4098426"/>
              <a:ext cx="62113" cy="47010"/>
            </a:xfrm>
            <a:custGeom>
              <a:avLst/>
              <a:gdLst/>
              <a:ahLst/>
              <a:cxnLst/>
              <a:rect l="l" t="t" r="r" b="b"/>
              <a:pathLst>
                <a:path w="1024" h="775" extrusionOk="0">
                  <a:moveTo>
                    <a:pt x="71" y="1"/>
                  </a:moveTo>
                  <a:cubicBezTo>
                    <a:pt x="24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24" y="775"/>
                    <a:pt x="71" y="775"/>
                  </a:cubicBezTo>
                  <a:lnTo>
                    <a:pt x="953" y="775"/>
                  </a:lnTo>
                  <a:cubicBezTo>
                    <a:pt x="1000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0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7"/>
            <p:cNvSpPr/>
            <p:nvPr/>
          </p:nvSpPr>
          <p:spPr>
            <a:xfrm>
              <a:off x="2608689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36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7"/>
            <p:cNvSpPr/>
            <p:nvPr/>
          </p:nvSpPr>
          <p:spPr>
            <a:xfrm>
              <a:off x="2720601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7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37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7"/>
            <p:cNvSpPr/>
            <p:nvPr/>
          </p:nvSpPr>
          <p:spPr>
            <a:xfrm>
              <a:off x="869648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703" y="894"/>
                    <a:pt x="893" y="691"/>
                    <a:pt x="893" y="441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7"/>
            <p:cNvSpPr/>
            <p:nvPr/>
          </p:nvSpPr>
          <p:spPr>
            <a:xfrm>
              <a:off x="1006127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7"/>
            <p:cNvSpPr/>
            <p:nvPr/>
          </p:nvSpPr>
          <p:spPr>
            <a:xfrm>
              <a:off x="1142606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7"/>
            <p:cNvSpPr/>
            <p:nvPr/>
          </p:nvSpPr>
          <p:spPr>
            <a:xfrm>
              <a:off x="1279084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2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2" y="894"/>
                  </a:cubicBezTo>
                  <a:cubicBezTo>
                    <a:pt x="692" y="894"/>
                    <a:pt x="894" y="691"/>
                    <a:pt x="894" y="441"/>
                  </a:cubicBezTo>
                  <a:cubicBezTo>
                    <a:pt x="894" y="203"/>
                    <a:pt x="692" y="1"/>
                    <a:pt x="44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7"/>
            <p:cNvSpPr/>
            <p:nvPr/>
          </p:nvSpPr>
          <p:spPr>
            <a:xfrm>
              <a:off x="6526594" y="1564956"/>
              <a:ext cx="67269" cy="6654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70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7"/>
            <p:cNvSpPr/>
            <p:nvPr/>
          </p:nvSpPr>
          <p:spPr>
            <a:xfrm>
              <a:off x="6692006" y="1564956"/>
              <a:ext cx="66481" cy="6654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7"/>
            <p:cNvSpPr/>
            <p:nvPr/>
          </p:nvSpPr>
          <p:spPr>
            <a:xfrm>
              <a:off x="6857358" y="1564956"/>
              <a:ext cx="66541" cy="66541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9" y="1"/>
                  </a:moveTo>
                  <a:cubicBezTo>
                    <a:pt x="251" y="1"/>
                    <a:pt x="1" y="251"/>
                    <a:pt x="1" y="549"/>
                  </a:cubicBezTo>
                  <a:cubicBezTo>
                    <a:pt x="1" y="846"/>
                    <a:pt x="251" y="1096"/>
                    <a:pt x="549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7"/>
            <p:cNvSpPr/>
            <p:nvPr/>
          </p:nvSpPr>
          <p:spPr>
            <a:xfrm>
              <a:off x="7021314" y="1564956"/>
              <a:ext cx="67209" cy="66541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7"/>
            <p:cNvSpPr/>
            <p:nvPr/>
          </p:nvSpPr>
          <p:spPr>
            <a:xfrm>
              <a:off x="1225645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87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72"/>
                    <a:pt x="287" y="572"/>
                  </a:cubicBezTo>
                  <a:cubicBezTo>
                    <a:pt x="441" y="572"/>
                    <a:pt x="561" y="441"/>
                    <a:pt x="561" y="286"/>
                  </a:cubicBezTo>
                  <a:cubicBezTo>
                    <a:pt x="561" y="131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7"/>
            <p:cNvSpPr/>
            <p:nvPr/>
          </p:nvSpPr>
          <p:spPr>
            <a:xfrm>
              <a:off x="1287030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7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43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7"/>
            <p:cNvSpPr/>
            <p:nvPr/>
          </p:nvSpPr>
          <p:spPr>
            <a:xfrm>
              <a:off x="1349143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41"/>
                    <a:pt x="144" y="572"/>
                    <a:pt x="287" y="572"/>
                  </a:cubicBezTo>
                  <a:cubicBezTo>
                    <a:pt x="441" y="572"/>
                    <a:pt x="572" y="441"/>
                    <a:pt x="572" y="286"/>
                  </a:cubicBezTo>
                  <a:cubicBezTo>
                    <a:pt x="572" y="143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7"/>
            <p:cNvSpPr/>
            <p:nvPr/>
          </p:nvSpPr>
          <p:spPr>
            <a:xfrm>
              <a:off x="1411984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75" y="0"/>
                  </a:moveTo>
                  <a:cubicBezTo>
                    <a:pt x="120" y="0"/>
                    <a:pt x="1" y="131"/>
                    <a:pt x="1" y="286"/>
                  </a:cubicBezTo>
                  <a:cubicBezTo>
                    <a:pt x="1" y="441"/>
                    <a:pt x="120" y="572"/>
                    <a:pt x="275" y="572"/>
                  </a:cubicBezTo>
                  <a:cubicBezTo>
                    <a:pt x="429" y="572"/>
                    <a:pt x="560" y="441"/>
                    <a:pt x="560" y="286"/>
                  </a:cubicBezTo>
                  <a:cubicBezTo>
                    <a:pt x="560" y="13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7"/>
            <p:cNvSpPr/>
            <p:nvPr/>
          </p:nvSpPr>
          <p:spPr>
            <a:xfrm>
              <a:off x="7049459" y="3899834"/>
              <a:ext cx="37668" cy="38336"/>
            </a:xfrm>
            <a:custGeom>
              <a:avLst/>
              <a:gdLst/>
              <a:ahLst/>
              <a:cxnLst/>
              <a:rect l="l" t="t" r="r" b="b"/>
              <a:pathLst>
                <a:path w="621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7"/>
            <p:cNvSpPr/>
            <p:nvPr/>
          </p:nvSpPr>
          <p:spPr>
            <a:xfrm>
              <a:off x="7143356" y="3899834"/>
              <a:ext cx="37608" cy="38336"/>
            </a:xfrm>
            <a:custGeom>
              <a:avLst/>
              <a:gdLst/>
              <a:ahLst/>
              <a:cxnLst/>
              <a:rect l="l" t="t" r="r" b="b"/>
              <a:pathLst>
                <a:path w="620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7"/>
            <p:cNvSpPr/>
            <p:nvPr/>
          </p:nvSpPr>
          <p:spPr>
            <a:xfrm>
              <a:off x="7237981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10" y="632"/>
                  </a:cubicBezTo>
                  <a:cubicBezTo>
                    <a:pt x="489" y="632"/>
                    <a:pt x="631" y="501"/>
                    <a:pt x="631" y="322"/>
                  </a:cubicBezTo>
                  <a:cubicBezTo>
                    <a:pt x="631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7"/>
            <p:cNvSpPr/>
            <p:nvPr/>
          </p:nvSpPr>
          <p:spPr>
            <a:xfrm>
              <a:off x="7332606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22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22" y="632"/>
                  </a:cubicBezTo>
                  <a:cubicBezTo>
                    <a:pt x="500" y="632"/>
                    <a:pt x="631" y="501"/>
                    <a:pt x="631" y="322"/>
                  </a:cubicBezTo>
                  <a:cubicBezTo>
                    <a:pt x="631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7"/>
            <p:cNvSpPr/>
            <p:nvPr/>
          </p:nvSpPr>
          <p:spPr>
            <a:xfrm>
              <a:off x="6424084" y="2454737"/>
              <a:ext cx="26750" cy="2747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14" y="0"/>
                  </a:moveTo>
                  <a:cubicBezTo>
                    <a:pt x="95" y="0"/>
                    <a:pt x="0" y="96"/>
                    <a:pt x="0" y="227"/>
                  </a:cubicBezTo>
                  <a:cubicBezTo>
                    <a:pt x="0" y="346"/>
                    <a:pt x="95" y="453"/>
                    <a:pt x="214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96"/>
                    <a:pt x="345" y="0"/>
                    <a:pt x="21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7"/>
            <p:cNvSpPr/>
            <p:nvPr/>
          </p:nvSpPr>
          <p:spPr>
            <a:xfrm>
              <a:off x="6491231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7"/>
            <p:cNvSpPr/>
            <p:nvPr/>
          </p:nvSpPr>
          <p:spPr>
            <a:xfrm>
              <a:off x="6559834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7"/>
            <p:cNvSpPr/>
            <p:nvPr/>
          </p:nvSpPr>
          <p:spPr>
            <a:xfrm>
              <a:off x="6627710" y="2454737"/>
              <a:ext cx="27539" cy="27478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7"/>
            <p:cNvSpPr/>
            <p:nvPr/>
          </p:nvSpPr>
          <p:spPr>
            <a:xfrm>
              <a:off x="1942067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5" y="0"/>
                  </a:moveTo>
                  <a:cubicBezTo>
                    <a:pt x="132" y="0"/>
                    <a:pt x="1" y="119"/>
                    <a:pt x="1" y="274"/>
                  </a:cubicBezTo>
                  <a:cubicBezTo>
                    <a:pt x="1" y="417"/>
                    <a:pt x="132" y="536"/>
                    <a:pt x="275" y="536"/>
                  </a:cubicBezTo>
                  <a:cubicBezTo>
                    <a:pt x="418" y="536"/>
                    <a:pt x="537" y="417"/>
                    <a:pt x="537" y="274"/>
                  </a:cubicBezTo>
                  <a:cubicBezTo>
                    <a:pt x="537" y="119"/>
                    <a:pt x="418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7"/>
            <p:cNvSpPr/>
            <p:nvPr/>
          </p:nvSpPr>
          <p:spPr>
            <a:xfrm>
              <a:off x="2024439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7"/>
            <p:cNvSpPr/>
            <p:nvPr/>
          </p:nvSpPr>
          <p:spPr>
            <a:xfrm>
              <a:off x="2106023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7"/>
            <p:cNvSpPr/>
            <p:nvPr/>
          </p:nvSpPr>
          <p:spPr>
            <a:xfrm>
              <a:off x="2186940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7"/>
            <p:cNvSpPr/>
            <p:nvPr/>
          </p:nvSpPr>
          <p:spPr>
            <a:xfrm>
              <a:off x="2984217" y="3831231"/>
              <a:ext cx="52772" cy="52772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47" y="0"/>
                  </a:moveTo>
                  <a:cubicBezTo>
                    <a:pt x="441" y="0"/>
                    <a:pt x="435" y="0"/>
                    <a:pt x="429" y="1"/>
                  </a:cubicBezTo>
                  <a:cubicBezTo>
                    <a:pt x="191" y="1"/>
                    <a:pt x="1" y="203"/>
                    <a:pt x="1" y="441"/>
                  </a:cubicBezTo>
                  <a:cubicBezTo>
                    <a:pt x="1" y="679"/>
                    <a:pt x="191" y="870"/>
                    <a:pt x="429" y="870"/>
                  </a:cubicBezTo>
                  <a:cubicBezTo>
                    <a:pt x="667" y="870"/>
                    <a:pt x="870" y="679"/>
                    <a:pt x="870" y="441"/>
                  </a:cubicBezTo>
                  <a:cubicBezTo>
                    <a:pt x="870" y="209"/>
                    <a:pt x="667" y="0"/>
                    <a:pt x="4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7"/>
            <p:cNvSpPr/>
            <p:nvPr/>
          </p:nvSpPr>
          <p:spPr>
            <a:xfrm>
              <a:off x="31171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48" y="0"/>
                  </a:moveTo>
                  <a:cubicBezTo>
                    <a:pt x="442" y="0"/>
                    <a:pt x="435" y="0"/>
                    <a:pt x="429" y="1"/>
                  </a:cubicBez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8" y="679"/>
                    <a:pt x="858" y="441"/>
                  </a:cubicBezTo>
                  <a:cubicBezTo>
                    <a:pt x="858" y="209"/>
                    <a:pt x="677" y="0"/>
                    <a:pt x="4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7"/>
            <p:cNvSpPr/>
            <p:nvPr/>
          </p:nvSpPr>
          <p:spPr>
            <a:xfrm>
              <a:off x="32500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41"/>
                  </a:cubicBezTo>
                  <a:cubicBezTo>
                    <a:pt x="857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7"/>
            <p:cNvSpPr/>
            <p:nvPr/>
          </p:nvSpPr>
          <p:spPr>
            <a:xfrm>
              <a:off x="3382128" y="3831231"/>
              <a:ext cx="52833" cy="52772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03" y="1"/>
                    <a:pt x="1" y="203"/>
                    <a:pt x="1" y="441"/>
                  </a:cubicBezTo>
                  <a:cubicBezTo>
                    <a:pt x="1" y="679"/>
                    <a:pt x="203" y="870"/>
                    <a:pt x="442" y="870"/>
                  </a:cubicBezTo>
                  <a:cubicBezTo>
                    <a:pt x="680" y="870"/>
                    <a:pt x="870" y="679"/>
                    <a:pt x="870" y="441"/>
                  </a:cubicBezTo>
                  <a:cubicBezTo>
                    <a:pt x="870" y="209"/>
                    <a:pt x="690" y="0"/>
                    <a:pt x="46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7"/>
            <p:cNvSpPr/>
            <p:nvPr/>
          </p:nvSpPr>
          <p:spPr>
            <a:xfrm>
              <a:off x="6893509" y="321161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33"/>
                  </a:cubicBezTo>
                  <a:lnTo>
                    <a:pt x="2060" y="1810"/>
                  </a:lnTo>
                  <a:cubicBezTo>
                    <a:pt x="2060" y="1834"/>
                    <a:pt x="2036" y="1857"/>
                    <a:pt x="2024" y="1857"/>
                  </a:cubicBezTo>
                  <a:lnTo>
                    <a:pt x="334" y="1857"/>
                  </a:lnTo>
                  <a:cubicBezTo>
                    <a:pt x="310" y="1857"/>
                    <a:pt x="298" y="1822"/>
                    <a:pt x="298" y="1810"/>
                  </a:cubicBezTo>
                  <a:lnTo>
                    <a:pt x="298" y="333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810"/>
                  </a:lnTo>
                  <a:cubicBezTo>
                    <a:pt x="0" y="2000"/>
                    <a:pt x="143" y="2155"/>
                    <a:pt x="334" y="2155"/>
                  </a:cubicBezTo>
                  <a:lnTo>
                    <a:pt x="2024" y="2155"/>
                  </a:lnTo>
                  <a:cubicBezTo>
                    <a:pt x="2215" y="2155"/>
                    <a:pt x="2358" y="2000"/>
                    <a:pt x="2358" y="1810"/>
                  </a:cubicBezTo>
                  <a:lnTo>
                    <a:pt x="2358" y="333"/>
                  </a:lnTo>
                  <a:cubicBezTo>
                    <a:pt x="2358" y="143"/>
                    <a:pt x="2215" y="0"/>
                    <a:pt x="202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7"/>
            <p:cNvSpPr/>
            <p:nvPr/>
          </p:nvSpPr>
          <p:spPr>
            <a:xfrm>
              <a:off x="6893509" y="336756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46"/>
                  </a:cubicBezTo>
                  <a:lnTo>
                    <a:pt x="2060" y="1811"/>
                  </a:lnTo>
                  <a:cubicBezTo>
                    <a:pt x="2060" y="1846"/>
                    <a:pt x="2036" y="1858"/>
                    <a:pt x="2024" y="1858"/>
                  </a:cubicBezTo>
                  <a:lnTo>
                    <a:pt x="334" y="1858"/>
                  </a:lnTo>
                  <a:cubicBezTo>
                    <a:pt x="310" y="1858"/>
                    <a:pt x="298" y="1834"/>
                    <a:pt x="298" y="1811"/>
                  </a:cubicBezTo>
                  <a:lnTo>
                    <a:pt x="298" y="346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46"/>
                  </a:cubicBezTo>
                  <a:lnTo>
                    <a:pt x="0" y="1811"/>
                  </a:lnTo>
                  <a:cubicBezTo>
                    <a:pt x="0" y="2013"/>
                    <a:pt x="143" y="2156"/>
                    <a:pt x="334" y="2156"/>
                  </a:cubicBezTo>
                  <a:lnTo>
                    <a:pt x="2024" y="2156"/>
                  </a:lnTo>
                  <a:cubicBezTo>
                    <a:pt x="2215" y="2156"/>
                    <a:pt x="2358" y="2013"/>
                    <a:pt x="2358" y="1811"/>
                  </a:cubicBezTo>
                  <a:lnTo>
                    <a:pt x="2358" y="346"/>
                  </a:lnTo>
                  <a:cubicBezTo>
                    <a:pt x="2358" y="144"/>
                    <a:pt x="2215" y="1"/>
                    <a:pt x="20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7"/>
            <p:cNvSpPr/>
            <p:nvPr/>
          </p:nvSpPr>
          <p:spPr>
            <a:xfrm>
              <a:off x="-6423" y="4133850"/>
              <a:ext cx="1591107" cy="157467"/>
            </a:xfrm>
            <a:custGeom>
              <a:avLst/>
              <a:gdLst/>
              <a:ahLst/>
              <a:cxnLst/>
              <a:rect l="l" t="t" r="r" b="b"/>
              <a:pathLst>
                <a:path w="26231" h="2596" extrusionOk="0">
                  <a:moveTo>
                    <a:pt x="25433" y="238"/>
                  </a:moveTo>
                  <a:cubicBezTo>
                    <a:pt x="25742" y="238"/>
                    <a:pt x="26016" y="488"/>
                    <a:pt x="26016" y="822"/>
                  </a:cubicBezTo>
                  <a:cubicBezTo>
                    <a:pt x="26016" y="1143"/>
                    <a:pt x="25766" y="1405"/>
                    <a:pt x="25433" y="1405"/>
                  </a:cubicBezTo>
                  <a:cubicBezTo>
                    <a:pt x="25111" y="1405"/>
                    <a:pt x="24849" y="1143"/>
                    <a:pt x="24849" y="822"/>
                  </a:cubicBezTo>
                  <a:cubicBezTo>
                    <a:pt x="24849" y="488"/>
                    <a:pt x="25123" y="238"/>
                    <a:pt x="25433" y="238"/>
                  </a:cubicBezTo>
                  <a:close/>
                  <a:moveTo>
                    <a:pt x="25433" y="0"/>
                  </a:moveTo>
                  <a:cubicBezTo>
                    <a:pt x="25016" y="0"/>
                    <a:pt x="24694" y="298"/>
                    <a:pt x="24647" y="703"/>
                  </a:cubicBezTo>
                  <a:lnTo>
                    <a:pt x="16086" y="703"/>
                  </a:lnTo>
                  <a:lnTo>
                    <a:pt x="14467" y="2370"/>
                  </a:lnTo>
                  <a:lnTo>
                    <a:pt x="1" y="2370"/>
                  </a:lnTo>
                  <a:lnTo>
                    <a:pt x="1" y="2596"/>
                  </a:lnTo>
                  <a:lnTo>
                    <a:pt x="14550" y="2596"/>
                  </a:lnTo>
                  <a:lnTo>
                    <a:pt x="16181" y="929"/>
                  </a:lnTo>
                  <a:lnTo>
                    <a:pt x="24647" y="929"/>
                  </a:lnTo>
                  <a:cubicBezTo>
                    <a:pt x="24706" y="1310"/>
                    <a:pt x="25028" y="1608"/>
                    <a:pt x="25433" y="1608"/>
                  </a:cubicBezTo>
                  <a:cubicBezTo>
                    <a:pt x="25861" y="1608"/>
                    <a:pt x="26230" y="1250"/>
                    <a:pt x="26230" y="810"/>
                  </a:cubicBezTo>
                  <a:cubicBezTo>
                    <a:pt x="26230" y="358"/>
                    <a:pt x="25885" y="0"/>
                    <a:pt x="2543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7"/>
            <p:cNvSpPr/>
            <p:nvPr/>
          </p:nvSpPr>
          <p:spPr>
            <a:xfrm>
              <a:off x="503461" y="4416209"/>
              <a:ext cx="4167170" cy="543188"/>
            </a:xfrm>
            <a:custGeom>
              <a:avLst/>
              <a:gdLst/>
              <a:ahLst/>
              <a:cxnLst/>
              <a:rect l="l" t="t" r="r" b="b"/>
              <a:pathLst>
                <a:path w="68700" h="8955" extrusionOk="0">
                  <a:moveTo>
                    <a:pt x="67890" y="798"/>
                  </a:moveTo>
                  <a:cubicBezTo>
                    <a:pt x="68223" y="798"/>
                    <a:pt x="68474" y="1048"/>
                    <a:pt x="68474" y="1370"/>
                  </a:cubicBezTo>
                  <a:cubicBezTo>
                    <a:pt x="68474" y="1703"/>
                    <a:pt x="68223" y="1953"/>
                    <a:pt x="67890" y="1953"/>
                  </a:cubicBezTo>
                  <a:cubicBezTo>
                    <a:pt x="67569" y="1953"/>
                    <a:pt x="67319" y="1703"/>
                    <a:pt x="67319" y="1370"/>
                  </a:cubicBezTo>
                  <a:cubicBezTo>
                    <a:pt x="67319" y="1048"/>
                    <a:pt x="67581" y="798"/>
                    <a:pt x="67890" y="798"/>
                  </a:cubicBezTo>
                  <a:close/>
                  <a:moveTo>
                    <a:pt x="65283" y="3620"/>
                  </a:moveTo>
                  <a:cubicBezTo>
                    <a:pt x="65592" y="3620"/>
                    <a:pt x="65854" y="3870"/>
                    <a:pt x="65854" y="4204"/>
                  </a:cubicBezTo>
                  <a:cubicBezTo>
                    <a:pt x="65854" y="4525"/>
                    <a:pt x="65604" y="4787"/>
                    <a:pt x="65283" y="4787"/>
                  </a:cubicBezTo>
                  <a:cubicBezTo>
                    <a:pt x="64949" y="4787"/>
                    <a:pt x="64699" y="4525"/>
                    <a:pt x="64699" y="4204"/>
                  </a:cubicBezTo>
                  <a:cubicBezTo>
                    <a:pt x="64699" y="3870"/>
                    <a:pt x="64961" y="3620"/>
                    <a:pt x="65283" y="3620"/>
                  </a:cubicBezTo>
                  <a:close/>
                  <a:moveTo>
                    <a:pt x="8680" y="215"/>
                  </a:moveTo>
                  <a:lnTo>
                    <a:pt x="12169" y="3739"/>
                  </a:lnTo>
                  <a:lnTo>
                    <a:pt x="39839" y="3739"/>
                  </a:lnTo>
                  <a:lnTo>
                    <a:pt x="40791" y="2775"/>
                  </a:lnTo>
                  <a:lnTo>
                    <a:pt x="57663" y="2775"/>
                  </a:lnTo>
                  <a:lnTo>
                    <a:pt x="63580" y="8728"/>
                  </a:lnTo>
                  <a:lnTo>
                    <a:pt x="227" y="8728"/>
                  </a:lnTo>
                  <a:lnTo>
                    <a:pt x="227" y="215"/>
                  </a:lnTo>
                  <a:close/>
                  <a:moveTo>
                    <a:pt x="1" y="1"/>
                  </a:moveTo>
                  <a:lnTo>
                    <a:pt x="1" y="8954"/>
                  </a:lnTo>
                  <a:lnTo>
                    <a:pt x="64116" y="8954"/>
                  </a:lnTo>
                  <a:lnTo>
                    <a:pt x="59484" y="4299"/>
                  </a:lnTo>
                  <a:lnTo>
                    <a:pt x="64485" y="4299"/>
                  </a:lnTo>
                  <a:cubicBezTo>
                    <a:pt x="64544" y="4692"/>
                    <a:pt x="64878" y="4989"/>
                    <a:pt x="65271" y="4989"/>
                  </a:cubicBezTo>
                  <a:cubicBezTo>
                    <a:pt x="65723" y="4989"/>
                    <a:pt x="66080" y="4632"/>
                    <a:pt x="66080" y="4192"/>
                  </a:cubicBezTo>
                  <a:cubicBezTo>
                    <a:pt x="66080" y="3739"/>
                    <a:pt x="65723" y="3382"/>
                    <a:pt x="65271" y="3382"/>
                  </a:cubicBezTo>
                  <a:cubicBezTo>
                    <a:pt x="64866" y="3382"/>
                    <a:pt x="64533" y="3680"/>
                    <a:pt x="64485" y="4085"/>
                  </a:cubicBezTo>
                  <a:lnTo>
                    <a:pt x="59258" y="4085"/>
                  </a:lnTo>
                  <a:lnTo>
                    <a:pt x="58341" y="3156"/>
                  </a:lnTo>
                  <a:lnTo>
                    <a:pt x="62318" y="3156"/>
                  </a:lnTo>
                  <a:lnTo>
                    <a:pt x="63937" y="1477"/>
                  </a:lnTo>
                  <a:lnTo>
                    <a:pt x="67104" y="1477"/>
                  </a:lnTo>
                  <a:cubicBezTo>
                    <a:pt x="67152" y="1882"/>
                    <a:pt x="67497" y="2180"/>
                    <a:pt x="67890" y="2180"/>
                  </a:cubicBezTo>
                  <a:cubicBezTo>
                    <a:pt x="68343" y="2180"/>
                    <a:pt x="68700" y="1822"/>
                    <a:pt x="68700" y="1370"/>
                  </a:cubicBezTo>
                  <a:cubicBezTo>
                    <a:pt x="68700" y="929"/>
                    <a:pt x="68343" y="572"/>
                    <a:pt x="67890" y="572"/>
                  </a:cubicBezTo>
                  <a:cubicBezTo>
                    <a:pt x="67497" y="572"/>
                    <a:pt x="67164" y="870"/>
                    <a:pt x="67104" y="1251"/>
                  </a:cubicBezTo>
                  <a:lnTo>
                    <a:pt x="63854" y="1251"/>
                  </a:lnTo>
                  <a:lnTo>
                    <a:pt x="62223" y="2942"/>
                  </a:lnTo>
                  <a:lnTo>
                    <a:pt x="58115" y="2942"/>
                  </a:lnTo>
                  <a:lnTo>
                    <a:pt x="57782" y="2596"/>
                  </a:lnTo>
                  <a:lnTo>
                    <a:pt x="57746" y="2561"/>
                  </a:lnTo>
                  <a:lnTo>
                    <a:pt x="40708" y="2561"/>
                  </a:lnTo>
                  <a:lnTo>
                    <a:pt x="39756" y="3537"/>
                  </a:lnTo>
                  <a:lnTo>
                    <a:pt x="12276" y="3537"/>
                  </a:lnTo>
                  <a:lnTo>
                    <a:pt x="878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7"/>
            <p:cNvSpPr/>
            <p:nvPr/>
          </p:nvSpPr>
          <p:spPr>
            <a:xfrm>
              <a:off x="6657310" y="865154"/>
              <a:ext cx="1591107" cy="156800"/>
            </a:xfrm>
            <a:custGeom>
              <a:avLst/>
              <a:gdLst/>
              <a:ahLst/>
              <a:cxnLst/>
              <a:rect l="l" t="t" r="r" b="b"/>
              <a:pathLst>
                <a:path w="26231" h="2585" extrusionOk="0">
                  <a:moveTo>
                    <a:pt x="810" y="1203"/>
                  </a:moveTo>
                  <a:cubicBezTo>
                    <a:pt x="1120" y="1203"/>
                    <a:pt x="1394" y="1453"/>
                    <a:pt x="1394" y="1787"/>
                  </a:cubicBezTo>
                  <a:cubicBezTo>
                    <a:pt x="1394" y="2108"/>
                    <a:pt x="1132" y="2370"/>
                    <a:pt x="810" y="2370"/>
                  </a:cubicBezTo>
                  <a:cubicBezTo>
                    <a:pt x="477" y="2370"/>
                    <a:pt x="227" y="2108"/>
                    <a:pt x="227" y="1787"/>
                  </a:cubicBezTo>
                  <a:cubicBezTo>
                    <a:pt x="227" y="1453"/>
                    <a:pt x="501" y="1203"/>
                    <a:pt x="810" y="1203"/>
                  </a:cubicBezTo>
                  <a:close/>
                  <a:moveTo>
                    <a:pt x="8954" y="1"/>
                  </a:moveTo>
                  <a:lnTo>
                    <a:pt x="7323" y="1680"/>
                  </a:lnTo>
                  <a:lnTo>
                    <a:pt x="1596" y="1680"/>
                  </a:lnTo>
                  <a:cubicBezTo>
                    <a:pt x="1549" y="1275"/>
                    <a:pt x="1215" y="977"/>
                    <a:pt x="810" y="977"/>
                  </a:cubicBezTo>
                  <a:cubicBezTo>
                    <a:pt x="358" y="977"/>
                    <a:pt x="1" y="1334"/>
                    <a:pt x="1" y="1787"/>
                  </a:cubicBezTo>
                  <a:cubicBezTo>
                    <a:pt x="1" y="2227"/>
                    <a:pt x="358" y="2584"/>
                    <a:pt x="810" y="2584"/>
                  </a:cubicBezTo>
                  <a:cubicBezTo>
                    <a:pt x="1191" y="2584"/>
                    <a:pt x="1537" y="2287"/>
                    <a:pt x="1596" y="1906"/>
                  </a:cubicBezTo>
                  <a:lnTo>
                    <a:pt x="7418" y="1906"/>
                  </a:lnTo>
                  <a:lnTo>
                    <a:pt x="9038" y="227"/>
                  </a:lnTo>
                  <a:lnTo>
                    <a:pt x="26230" y="227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7"/>
            <p:cNvSpPr/>
            <p:nvPr/>
          </p:nvSpPr>
          <p:spPr>
            <a:xfrm>
              <a:off x="6449317" y="647758"/>
              <a:ext cx="1590379" cy="156800"/>
            </a:xfrm>
            <a:custGeom>
              <a:avLst/>
              <a:gdLst/>
              <a:ahLst/>
              <a:cxnLst/>
              <a:rect l="l" t="t" r="r" b="b"/>
              <a:pathLst>
                <a:path w="26219" h="2585" extrusionOk="0">
                  <a:moveTo>
                    <a:pt x="799" y="1204"/>
                  </a:moveTo>
                  <a:cubicBezTo>
                    <a:pt x="1108" y="1204"/>
                    <a:pt x="1382" y="1454"/>
                    <a:pt x="1382" y="1787"/>
                  </a:cubicBezTo>
                  <a:cubicBezTo>
                    <a:pt x="1382" y="2108"/>
                    <a:pt x="1108" y="2358"/>
                    <a:pt x="799" y="2358"/>
                  </a:cubicBezTo>
                  <a:cubicBezTo>
                    <a:pt x="477" y="2358"/>
                    <a:pt x="215" y="2108"/>
                    <a:pt x="215" y="1787"/>
                  </a:cubicBezTo>
                  <a:cubicBezTo>
                    <a:pt x="215" y="1454"/>
                    <a:pt x="489" y="1204"/>
                    <a:pt x="799" y="1204"/>
                  </a:cubicBezTo>
                  <a:close/>
                  <a:moveTo>
                    <a:pt x="21384" y="1"/>
                  </a:moveTo>
                  <a:lnTo>
                    <a:pt x="19765" y="1680"/>
                  </a:lnTo>
                  <a:lnTo>
                    <a:pt x="1584" y="1680"/>
                  </a:lnTo>
                  <a:cubicBezTo>
                    <a:pt x="1549" y="1275"/>
                    <a:pt x="1203" y="977"/>
                    <a:pt x="799" y="977"/>
                  </a:cubicBezTo>
                  <a:cubicBezTo>
                    <a:pt x="358" y="977"/>
                    <a:pt x="1" y="1334"/>
                    <a:pt x="1" y="1775"/>
                  </a:cubicBezTo>
                  <a:cubicBezTo>
                    <a:pt x="1" y="2227"/>
                    <a:pt x="358" y="2585"/>
                    <a:pt x="799" y="2585"/>
                  </a:cubicBezTo>
                  <a:cubicBezTo>
                    <a:pt x="1191" y="2585"/>
                    <a:pt x="1525" y="2287"/>
                    <a:pt x="1584" y="1894"/>
                  </a:cubicBezTo>
                  <a:lnTo>
                    <a:pt x="19849" y="1894"/>
                  </a:lnTo>
                  <a:lnTo>
                    <a:pt x="21468" y="215"/>
                  </a:lnTo>
                  <a:lnTo>
                    <a:pt x="26218" y="215"/>
                  </a:lnTo>
                  <a:lnTo>
                    <a:pt x="2621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7"/>
            <p:cNvSpPr/>
            <p:nvPr/>
          </p:nvSpPr>
          <p:spPr>
            <a:xfrm>
              <a:off x="72376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7"/>
            <p:cNvSpPr/>
            <p:nvPr/>
          </p:nvSpPr>
          <p:spPr>
            <a:xfrm>
              <a:off x="839320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7"/>
            <p:cNvSpPr/>
            <p:nvPr/>
          </p:nvSpPr>
          <p:spPr>
            <a:xfrm>
              <a:off x="954872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7"/>
            <p:cNvSpPr/>
            <p:nvPr/>
          </p:nvSpPr>
          <p:spPr>
            <a:xfrm>
              <a:off x="1070424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7"/>
            <p:cNvSpPr/>
            <p:nvPr/>
          </p:nvSpPr>
          <p:spPr>
            <a:xfrm>
              <a:off x="118524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7"/>
            <p:cNvSpPr/>
            <p:nvPr/>
          </p:nvSpPr>
          <p:spPr>
            <a:xfrm>
              <a:off x="1300799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7"/>
            <p:cNvSpPr/>
            <p:nvPr/>
          </p:nvSpPr>
          <p:spPr>
            <a:xfrm>
              <a:off x="1416351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7"/>
            <p:cNvSpPr/>
            <p:nvPr/>
          </p:nvSpPr>
          <p:spPr>
            <a:xfrm>
              <a:off x="6871794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7"/>
            <p:cNvSpPr/>
            <p:nvPr/>
          </p:nvSpPr>
          <p:spPr>
            <a:xfrm>
              <a:off x="6986679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7"/>
            <p:cNvSpPr/>
            <p:nvPr/>
          </p:nvSpPr>
          <p:spPr>
            <a:xfrm>
              <a:off x="7102231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7"/>
            <p:cNvSpPr/>
            <p:nvPr/>
          </p:nvSpPr>
          <p:spPr>
            <a:xfrm>
              <a:off x="7218450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7"/>
            <p:cNvSpPr/>
            <p:nvPr/>
          </p:nvSpPr>
          <p:spPr>
            <a:xfrm>
              <a:off x="7334002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7"/>
            <p:cNvSpPr/>
            <p:nvPr/>
          </p:nvSpPr>
          <p:spPr>
            <a:xfrm>
              <a:off x="7449553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7"/>
            <p:cNvSpPr/>
            <p:nvPr/>
          </p:nvSpPr>
          <p:spPr>
            <a:xfrm>
              <a:off x="7564438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7"/>
            <p:cNvSpPr/>
            <p:nvPr/>
          </p:nvSpPr>
          <p:spPr>
            <a:xfrm>
              <a:off x="5444046" y="3984512"/>
              <a:ext cx="36152" cy="33119"/>
            </a:xfrm>
            <a:custGeom>
              <a:avLst/>
              <a:gdLst/>
              <a:ahLst/>
              <a:cxnLst/>
              <a:rect l="l" t="t" r="r" b="b"/>
              <a:pathLst>
                <a:path w="596" h="546" extrusionOk="0">
                  <a:moveTo>
                    <a:pt x="304" y="1"/>
                  </a:moveTo>
                  <a:cubicBezTo>
                    <a:pt x="232" y="1"/>
                    <a:pt x="161" y="28"/>
                    <a:pt x="107" y="81"/>
                  </a:cubicBezTo>
                  <a:cubicBezTo>
                    <a:pt x="0" y="188"/>
                    <a:pt x="0" y="367"/>
                    <a:pt x="107" y="474"/>
                  </a:cubicBezTo>
                  <a:cubicBezTo>
                    <a:pt x="161" y="522"/>
                    <a:pt x="232" y="545"/>
                    <a:pt x="304" y="545"/>
                  </a:cubicBezTo>
                  <a:cubicBezTo>
                    <a:pt x="375" y="545"/>
                    <a:pt x="447" y="522"/>
                    <a:pt x="500" y="474"/>
                  </a:cubicBezTo>
                  <a:cubicBezTo>
                    <a:pt x="596" y="367"/>
                    <a:pt x="596" y="188"/>
                    <a:pt x="500" y="81"/>
                  </a:cubicBezTo>
                  <a:cubicBezTo>
                    <a:pt x="447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7"/>
            <p:cNvSpPr/>
            <p:nvPr/>
          </p:nvSpPr>
          <p:spPr>
            <a:xfrm>
              <a:off x="5193411" y="3733027"/>
              <a:ext cx="36213" cy="33119"/>
            </a:xfrm>
            <a:custGeom>
              <a:avLst/>
              <a:gdLst/>
              <a:ahLst/>
              <a:cxnLst/>
              <a:rect l="l" t="t" r="r" b="b"/>
              <a:pathLst>
                <a:path w="597" h="546" extrusionOk="0">
                  <a:moveTo>
                    <a:pt x="294" y="0"/>
                  </a:moveTo>
                  <a:cubicBezTo>
                    <a:pt x="224" y="0"/>
                    <a:pt x="156" y="24"/>
                    <a:pt x="108" y="72"/>
                  </a:cubicBezTo>
                  <a:cubicBezTo>
                    <a:pt x="1" y="179"/>
                    <a:pt x="1" y="358"/>
                    <a:pt x="108" y="465"/>
                  </a:cubicBezTo>
                  <a:cubicBezTo>
                    <a:pt x="156" y="518"/>
                    <a:pt x="224" y="545"/>
                    <a:pt x="294" y="545"/>
                  </a:cubicBezTo>
                  <a:cubicBezTo>
                    <a:pt x="364" y="545"/>
                    <a:pt x="435" y="518"/>
                    <a:pt x="489" y="465"/>
                  </a:cubicBezTo>
                  <a:cubicBezTo>
                    <a:pt x="596" y="358"/>
                    <a:pt x="596" y="179"/>
                    <a:pt x="489" y="72"/>
                  </a:cubicBezTo>
                  <a:cubicBezTo>
                    <a:pt x="435" y="24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7"/>
            <p:cNvSpPr/>
            <p:nvPr/>
          </p:nvSpPr>
          <p:spPr>
            <a:xfrm>
              <a:off x="3164793" y="993747"/>
              <a:ext cx="355392" cy="355332"/>
            </a:xfrm>
            <a:custGeom>
              <a:avLst/>
              <a:gdLst/>
              <a:ahLst/>
              <a:cxnLst/>
              <a:rect l="l" t="t" r="r" b="b"/>
              <a:pathLst>
                <a:path w="5859" h="5858" extrusionOk="0">
                  <a:moveTo>
                    <a:pt x="5132" y="310"/>
                  </a:moveTo>
                  <a:cubicBezTo>
                    <a:pt x="5251" y="310"/>
                    <a:pt x="5358" y="345"/>
                    <a:pt x="5429" y="441"/>
                  </a:cubicBezTo>
                  <a:cubicBezTo>
                    <a:pt x="5596" y="607"/>
                    <a:pt x="5596" y="881"/>
                    <a:pt x="5429" y="1048"/>
                  </a:cubicBezTo>
                  <a:cubicBezTo>
                    <a:pt x="5346" y="1131"/>
                    <a:pt x="5236" y="1173"/>
                    <a:pt x="5126" y="1173"/>
                  </a:cubicBezTo>
                  <a:cubicBezTo>
                    <a:pt x="5016" y="1173"/>
                    <a:pt x="4906" y="1131"/>
                    <a:pt x="4822" y="1048"/>
                  </a:cubicBezTo>
                  <a:cubicBezTo>
                    <a:pt x="4751" y="976"/>
                    <a:pt x="4691" y="857"/>
                    <a:pt x="4691" y="750"/>
                  </a:cubicBezTo>
                  <a:cubicBezTo>
                    <a:pt x="4691" y="643"/>
                    <a:pt x="4739" y="524"/>
                    <a:pt x="4822" y="453"/>
                  </a:cubicBezTo>
                  <a:cubicBezTo>
                    <a:pt x="4917" y="345"/>
                    <a:pt x="5013" y="310"/>
                    <a:pt x="5132" y="310"/>
                  </a:cubicBezTo>
                  <a:close/>
                  <a:moveTo>
                    <a:pt x="726" y="4679"/>
                  </a:moveTo>
                  <a:cubicBezTo>
                    <a:pt x="834" y="4679"/>
                    <a:pt x="941" y="4727"/>
                    <a:pt x="1024" y="4810"/>
                  </a:cubicBezTo>
                  <a:cubicBezTo>
                    <a:pt x="1191" y="4977"/>
                    <a:pt x="1191" y="5263"/>
                    <a:pt x="1024" y="5429"/>
                  </a:cubicBezTo>
                  <a:cubicBezTo>
                    <a:pt x="947" y="5519"/>
                    <a:pt x="840" y="5563"/>
                    <a:pt x="731" y="5563"/>
                  </a:cubicBezTo>
                  <a:cubicBezTo>
                    <a:pt x="622" y="5563"/>
                    <a:pt x="512" y="5519"/>
                    <a:pt x="429" y="5429"/>
                  </a:cubicBezTo>
                  <a:cubicBezTo>
                    <a:pt x="274" y="5263"/>
                    <a:pt x="274" y="4977"/>
                    <a:pt x="429" y="4810"/>
                  </a:cubicBezTo>
                  <a:cubicBezTo>
                    <a:pt x="524" y="4727"/>
                    <a:pt x="607" y="4679"/>
                    <a:pt x="726" y="4679"/>
                  </a:cubicBezTo>
                  <a:close/>
                  <a:moveTo>
                    <a:pt x="5144" y="0"/>
                  </a:moveTo>
                  <a:cubicBezTo>
                    <a:pt x="4959" y="0"/>
                    <a:pt x="4775" y="72"/>
                    <a:pt x="4632" y="214"/>
                  </a:cubicBezTo>
                  <a:cubicBezTo>
                    <a:pt x="4501" y="345"/>
                    <a:pt x="4417" y="536"/>
                    <a:pt x="4417" y="738"/>
                  </a:cubicBezTo>
                  <a:cubicBezTo>
                    <a:pt x="4417" y="869"/>
                    <a:pt x="4465" y="1000"/>
                    <a:pt x="4536" y="1119"/>
                  </a:cubicBezTo>
                  <a:lnTo>
                    <a:pt x="1131" y="4513"/>
                  </a:lnTo>
                  <a:cubicBezTo>
                    <a:pt x="1012" y="4441"/>
                    <a:pt x="881" y="4393"/>
                    <a:pt x="726" y="4393"/>
                  </a:cubicBezTo>
                  <a:cubicBezTo>
                    <a:pt x="536" y="4393"/>
                    <a:pt x="357" y="4477"/>
                    <a:pt x="215" y="4608"/>
                  </a:cubicBezTo>
                  <a:cubicBezTo>
                    <a:pt x="72" y="4739"/>
                    <a:pt x="0" y="4917"/>
                    <a:pt x="0" y="5132"/>
                  </a:cubicBezTo>
                  <a:cubicBezTo>
                    <a:pt x="0" y="5322"/>
                    <a:pt x="72" y="5501"/>
                    <a:pt x="215" y="5632"/>
                  </a:cubicBezTo>
                  <a:cubicBezTo>
                    <a:pt x="334" y="5763"/>
                    <a:pt x="524" y="5858"/>
                    <a:pt x="726" y="5858"/>
                  </a:cubicBezTo>
                  <a:cubicBezTo>
                    <a:pt x="941" y="5858"/>
                    <a:pt x="1119" y="5787"/>
                    <a:pt x="1250" y="5644"/>
                  </a:cubicBezTo>
                  <a:cubicBezTo>
                    <a:pt x="1381" y="5513"/>
                    <a:pt x="1465" y="5334"/>
                    <a:pt x="1465" y="5132"/>
                  </a:cubicBezTo>
                  <a:cubicBezTo>
                    <a:pt x="1465" y="4977"/>
                    <a:pt x="1417" y="4846"/>
                    <a:pt x="1346" y="4727"/>
                  </a:cubicBezTo>
                  <a:lnTo>
                    <a:pt x="4739" y="1334"/>
                  </a:lnTo>
                  <a:cubicBezTo>
                    <a:pt x="4834" y="1417"/>
                    <a:pt x="4989" y="1465"/>
                    <a:pt x="5132" y="1465"/>
                  </a:cubicBezTo>
                  <a:cubicBezTo>
                    <a:pt x="5310" y="1465"/>
                    <a:pt x="5489" y="1393"/>
                    <a:pt x="5656" y="1262"/>
                  </a:cubicBezTo>
                  <a:cubicBezTo>
                    <a:pt x="5787" y="1119"/>
                    <a:pt x="5858" y="941"/>
                    <a:pt x="5858" y="738"/>
                  </a:cubicBezTo>
                  <a:cubicBezTo>
                    <a:pt x="5858" y="536"/>
                    <a:pt x="5787" y="357"/>
                    <a:pt x="5656" y="214"/>
                  </a:cubicBezTo>
                  <a:cubicBezTo>
                    <a:pt x="5513" y="72"/>
                    <a:pt x="5328" y="0"/>
                    <a:pt x="514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7"/>
            <p:cNvSpPr/>
            <p:nvPr/>
          </p:nvSpPr>
          <p:spPr>
            <a:xfrm>
              <a:off x="3193666" y="1291817"/>
              <a:ext cx="29662" cy="26932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55" y="0"/>
                  </a:moveTo>
                  <a:cubicBezTo>
                    <a:pt x="197" y="0"/>
                    <a:pt x="137" y="21"/>
                    <a:pt x="96" y="63"/>
                  </a:cubicBezTo>
                  <a:cubicBezTo>
                    <a:pt x="0" y="158"/>
                    <a:pt x="0" y="289"/>
                    <a:pt x="96" y="372"/>
                  </a:cubicBezTo>
                  <a:cubicBezTo>
                    <a:pt x="137" y="420"/>
                    <a:pt x="191" y="444"/>
                    <a:pt x="246" y="444"/>
                  </a:cubicBezTo>
                  <a:cubicBezTo>
                    <a:pt x="301" y="444"/>
                    <a:pt x="358" y="420"/>
                    <a:pt x="405" y="372"/>
                  </a:cubicBezTo>
                  <a:cubicBezTo>
                    <a:pt x="489" y="289"/>
                    <a:pt x="489" y="158"/>
                    <a:pt x="405" y="63"/>
                  </a:cubicBezTo>
                  <a:cubicBezTo>
                    <a:pt x="370" y="21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7"/>
            <p:cNvSpPr/>
            <p:nvPr/>
          </p:nvSpPr>
          <p:spPr>
            <a:xfrm>
              <a:off x="3462317" y="1024804"/>
              <a:ext cx="27478" cy="26750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cubicBezTo>
                    <a:pt x="1" y="345"/>
                    <a:pt x="108" y="441"/>
                    <a:pt x="227" y="441"/>
                  </a:cubicBezTo>
                  <a:cubicBezTo>
                    <a:pt x="358" y="441"/>
                    <a:pt x="453" y="345"/>
                    <a:pt x="453" y="226"/>
                  </a:cubicBezTo>
                  <a:cubicBezTo>
                    <a:pt x="453" y="95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7"/>
            <p:cNvSpPr/>
            <p:nvPr/>
          </p:nvSpPr>
          <p:spPr>
            <a:xfrm>
              <a:off x="5587743" y="1296305"/>
              <a:ext cx="1717456" cy="190768"/>
            </a:xfrm>
            <a:custGeom>
              <a:avLst/>
              <a:gdLst/>
              <a:ahLst/>
              <a:cxnLst/>
              <a:rect l="l" t="t" r="r" b="b"/>
              <a:pathLst>
                <a:path w="28314" h="3145" extrusionOk="0">
                  <a:moveTo>
                    <a:pt x="536" y="334"/>
                  </a:moveTo>
                  <a:cubicBezTo>
                    <a:pt x="656" y="334"/>
                    <a:pt x="763" y="441"/>
                    <a:pt x="763" y="560"/>
                  </a:cubicBezTo>
                  <a:cubicBezTo>
                    <a:pt x="763" y="679"/>
                    <a:pt x="656" y="775"/>
                    <a:pt x="536" y="775"/>
                  </a:cubicBezTo>
                  <a:cubicBezTo>
                    <a:pt x="417" y="775"/>
                    <a:pt x="310" y="679"/>
                    <a:pt x="310" y="560"/>
                  </a:cubicBezTo>
                  <a:cubicBezTo>
                    <a:pt x="310" y="441"/>
                    <a:pt x="417" y="334"/>
                    <a:pt x="536" y="334"/>
                  </a:cubicBezTo>
                  <a:close/>
                  <a:moveTo>
                    <a:pt x="27790" y="2418"/>
                  </a:moveTo>
                  <a:cubicBezTo>
                    <a:pt x="27909" y="2418"/>
                    <a:pt x="28016" y="2525"/>
                    <a:pt x="28016" y="2644"/>
                  </a:cubicBezTo>
                  <a:cubicBezTo>
                    <a:pt x="28016" y="2763"/>
                    <a:pt x="27909" y="2858"/>
                    <a:pt x="27790" y="2858"/>
                  </a:cubicBezTo>
                  <a:cubicBezTo>
                    <a:pt x="27671" y="2858"/>
                    <a:pt x="27564" y="2763"/>
                    <a:pt x="27564" y="2644"/>
                  </a:cubicBezTo>
                  <a:cubicBezTo>
                    <a:pt x="27564" y="2525"/>
                    <a:pt x="27671" y="2418"/>
                    <a:pt x="27790" y="2418"/>
                  </a:cubicBezTo>
                  <a:close/>
                  <a:moveTo>
                    <a:pt x="525" y="1"/>
                  </a:moveTo>
                  <a:cubicBezTo>
                    <a:pt x="227" y="1"/>
                    <a:pt x="1" y="227"/>
                    <a:pt x="1" y="525"/>
                  </a:cubicBezTo>
                  <a:cubicBezTo>
                    <a:pt x="1" y="810"/>
                    <a:pt x="239" y="1049"/>
                    <a:pt x="525" y="1049"/>
                  </a:cubicBezTo>
                  <a:cubicBezTo>
                    <a:pt x="751" y="1049"/>
                    <a:pt x="941" y="894"/>
                    <a:pt x="1013" y="691"/>
                  </a:cubicBezTo>
                  <a:lnTo>
                    <a:pt x="9788" y="691"/>
                  </a:lnTo>
                  <a:lnTo>
                    <a:pt x="11835" y="2727"/>
                  </a:lnTo>
                  <a:lnTo>
                    <a:pt x="11859" y="2763"/>
                  </a:lnTo>
                  <a:lnTo>
                    <a:pt x="11895" y="2763"/>
                  </a:lnTo>
                  <a:cubicBezTo>
                    <a:pt x="11907" y="2763"/>
                    <a:pt x="11919" y="2775"/>
                    <a:pt x="11955" y="2775"/>
                  </a:cubicBezTo>
                  <a:lnTo>
                    <a:pt x="27302" y="2775"/>
                  </a:lnTo>
                  <a:cubicBezTo>
                    <a:pt x="27361" y="2977"/>
                    <a:pt x="27552" y="3144"/>
                    <a:pt x="27790" y="3144"/>
                  </a:cubicBezTo>
                  <a:cubicBezTo>
                    <a:pt x="28076" y="3144"/>
                    <a:pt x="28314" y="2906"/>
                    <a:pt x="28314" y="2620"/>
                  </a:cubicBezTo>
                  <a:cubicBezTo>
                    <a:pt x="28314" y="2346"/>
                    <a:pt x="28076" y="2108"/>
                    <a:pt x="27790" y="2108"/>
                  </a:cubicBezTo>
                  <a:cubicBezTo>
                    <a:pt x="27552" y="2108"/>
                    <a:pt x="27361" y="2263"/>
                    <a:pt x="27302" y="2477"/>
                  </a:cubicBezTo>
                  <a:lnTo>
                    <a:pt x="12014" y="2477"/>
                  </a:lnTo>
                  <a:lnTo>
                    <a:pt x="9978" y="441"/>
                  </a:lnTo>
                  <a:lnTo>
                    <a:pt x="9942" y="406"/>
                  </a:lnTo>
                  <a:lnTo>
                    <a:pt x="9907" y="406"/>
                  </a:lnTo>
                  <a:cubicBezTo>
                    <a:pt x="9895" y="406"/>
                    <a:pt x="9883" y="394"/>
                    <a:pt x="9847" y="394"/>
                  </a:cubicBezTo>
                  <a:lnTo>
                    <a:pt x="1025" y="394"/>
                  </a:lnTo>
                  <a:cubicBezTo>
                    <a:pt x="965" y="167"/>
                    <a:pt x="763" y="1"/>
                    <a:pt x="52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7"/>
            <p:cNvSpPr/>
            <p:nvPr/>
          </p:nvSpPr>
          <p:spPr>
            <a:xfrm>
              <a:off x="1369403" y="1297761"/>
              <a:ext cx="777872" cy="189979"/>
            </a:xfrm>
            <a:custGeom>
              <a:avLst/>
              <a:gdLst/>
              <a:ahLst/>
              <a:cxnLst/>
              <a:rect l="l" t="t" r="r" b="b"/>
              <a:pathLst>
                <a:path w="12824" h="3132" extrusionOk="0">
                  <a:moveTo>
                    <a:pt x="524" y="310"/>
                  </a:moveTo>
                  <a:cubicBezTo>
                    <a:pt x="643" y="310"/>
                    <a:pt x="738" y="417"/>
                    <a:pt x="738" y="536"/>
                  </a:cubicBezTo>
                  <a:cubicBezTo>
                    <a:pt x="738" y="655"/>
                    <a:pt x="643" y="751"/>
                    <a:pt x="524" y="751"/>
                  </a:cubicBezTo>
                  <a:cubicBezTo>
                    <a:pt x="405" y="751"/>
                    <a:pt x="298" y="655"/>
                    <a:pt x="298" y="536"/>
                  </a:cubicBezTo>
                  <a:cubicBezTo>
                    <a:pt x="298" y="417"/>
                    <a:pt x="405" y="310"/>
                    <a:pt x="524" y="310"/>
                  </a:cubicBezTo>
                  <a:close/>
                  <a:moveTo>
                    <a:pt x="12311" y="2394"/>
                  </a:moveTo>
                  <a:cubicBezTo>
                    <a:pt x="12430" y="2394"/>
                    <a:pt x="12526" y="2501"/>
                    <a:pt x="12526" y="2620"/>
                  </a:cubicBezTo>
                  <a:cubicBezTo>
                    <a:pt x="12526" y="2739"/>
                    <a:pt x="12430" y="2834"/>
                    <a:pt x="12311" y="2834"/>
                  </a:cubicBezTo>
                  <a:cubicBezTo>
                    <a:pt x="12192" y="2834"/>
                    <a:pt x="12085" y="2739"/>
                    <a:pt x="12085" y="2620"/>
                  </a:cubicBezTo>
                  <a:cubicBezTo>
                    <a:pt x="12085" y="2501"/>
                    <a:pt x="12192" y="2394"/>
                    <a:pt x="12311" y="2394"/>
                  </a:cubicBezTo>
                  <a:close/>
                  <a:moveTo>
                    <a:pt x="524" y="1"/>
                  </a:moveTo>
                  <a:cubicBezTo>
                    <a:pt x="226" y="1"/>
                    <a:pt x="0" y="215"/>
                    <a:pt x="0" y="513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62" y="1036"/>
                    <a:pt x="953" y="894"/>
                    <a:pt x="1012" y="679"/>
                  </a:cubicBezTo>
                  <a:lnTo>
                    <a:pt x="6203" y="679"/>
                  </a:lnTo>
                  <a:lnTo>
                    <a:pt x="8227" y="2715"/>
                  </a:lnTo>
                  <a:lnTo>
                    <a:pt x="8263" y="2751"/>
                  </a:lnTo>
                  <a:lnTo>
                    <a:pt x="8287" y="2751"/>
                  </a:lnTo>
                  <a:cubicBezTo>
                    <a:pt x="8299" y="2751"/>
                    <a:pt x="8311" y="2763"/>
                    <a:pt x="8347" y="2763"/>
                  </a:cubicBezTo>
                  <a:lnTo>
                    <a:pt x="11811" y="2763"/>
                  </a:lnTo>
                  <a:cubicBezTo>
                    <a:pt x="11871" y="2965"/>
                    <a:pt x="12085" y="3132"/>
                    <a:pt x="12311" y="3132"/>
                  </a:cubicBezTo>
                  <a:cubicBezTo>
                    <a:pt x="12585" y="3132"/>
                    <a:pt x="12823" y="2894"/>
                    <a:pt x="12823" y="2608"/>
                  </a:cubicBezTo>
                  <a:cubicBezTo>
                    <a:pt x="12823" y="2334"/>
                    <a:pt x="12585" y="2096"/>
                    <a:pt x="12311" y="2096"/>
                  </a:cubicBezTo>
                  <a:cubicBezTo>
                    <a:pt x="12073" y="2096"/>
                    <a:pt x="11871" y="2251"/>
                    <a:pt x="11811" y="2465"/>
                  </a:cubicBezTo>
                  <a:lnTo>
                    <a:pt x="8406" y="2465"/>
                  </a:lnTo>
                  <a:lnTo>
                    <a:pt x="6370" y="429"/>
                  </a:lnTo>
                  <a:lnTo>
                    <a:pt x="6334" y="394"/>
                  </a:lnTo>
                  <a:lnTo>
                    <a:pt x="6322" y="394"/>
                  </a:lnTo>
                  <a:cubicBezTo>
                    <a:pt x="6311" y="394"/>
                    <a:pt x="6299" y="382"/>
                    <a:pt x="6263" y="382"/>
                  </a:cubicBezTo>
                  <a:lnTo>
                    <a:pt x="1024" y="382"/>
                  </a:lnTo>
                  <a:cubicBezTo>
                    <a:pt x="965" y="155"/>
                    <a:pt x="762" y="1"/>
                    <a:pt x="5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7"/>
            <p:cNvSpPr/>
            <p:nvPr/>
          </p:nvSpPr>
          <p:spPr>
            <a:xfrm>
              <a:off x="1922596" y="3485667"/>
              <a:ext cx="512799" cy="488657"/>
            </a:xfrm>
            <a:custGeom>
              <a:avLst/>
              <a:gdLst/>
              <a:ahLst/>
              <a:cxnLst/>
              <a:rect l="l" t="t" r="r" b="b"/>
              <a:pathLst>
                <a:path w="8454" h="8056" extrusionOk="0">
                  <a:moveTo>
                    <a:pt x="2632" y="280"/>
                  </a:moveTo>
                  <a:cubicBezTo>
                    <a:pt x="3203" y="280"/>
                    <a:pt x="3739" y="507"/>
                    <a:pt x="4120" y="911"/>
                  </a:cubicBezTo>
                  <a:cubicBezTo>
                    <a:pt x="4525" y="1316"/>
                    <a:pt x="4739" y="1828"/>
                    <a:pt x="4739" y="2400"/>
                  </a:cubicBezTo>
                  <a:cubicBezTo>
                    <a:pt x="4751" y="2959"/>
                    <a:pt x="4525" y="3495"/>
                    <a:pt x="4120" y="3888"/>
                  </a:cubicBezTo>
                  <a:cubicBezTo>
                    <a:pt x="3727" y="4293"/>
                    <a:pt x="3203" y="4507"/>
                    <a:pt x="2632" y="4507"/>
                  </a:cubicBezTo>
                  <a:cubicBezTo>
                    <a:pt x="2072" y="4507"/>
                    <a:pt x="1536" y="4293"/>
                    <a:pt x="1143" y="3888"/>
                  </a:cubicBezTo>
                  <a:cubicBezTo>
                    <a:pt x="751" y="3483"/>
                    <a:pt x="536" y="2959"/>
                    <a:pt x="536" y="2400"/>
                  </a:cubicBezTo>
                  <a:cubicBezTo>
                    <a:pt x="536" y="1828"/>
                    <a:pt x="762" y="1316"/>
                    <a:pt x="1143" y="911"/>
                  </a:cubicBezTo>
                  <a:cubicBezTo>
                    <a:pt x="1548" y="507"/>
                    <a:pt x="2072" y="280"/>
                    <a:pt x="2632" y="280"/>
                  </a:cubicBezTo>
                  <a:close/>
                  <a:moveTo>
                    <a:pt x="6966" y="5721"/>
                  </a:moveTo>
                  <a:cubicBezTo>
                    <a:pt x="7251" y="5721"/>
                    <a:pt x="7501" y="5817"/>
                    <a:pt x="7680" y="6031"/>
                  </a:cubicBezTo>
                  <a:cubicBezTo>
                    <a:pt x="7870" y="6222"/>
                    <a:pt x="7978" y="6472"/>
                    <a:pt x="7978" y="6757"/>
                  </a:cubicBezTo>
                  <a:cubicBezTo>
                    <a:pt x="7978" y="7043"/>
                    <a:pt x="7870" y="7293"/>
                    <a:pt x="7680" y="7484"/>
                  </a:cubicBezTo>
                  <a:cubicBezTo>
                    <a:pt x="7478" y="7686"/>
                    <a:pt x="7213" y="7787"/>
                    <a:pt x="6949" y="7787"/>
                  </a:cubicBezTo>
                  <a:cubicBezTo>
                    <a:pt x="6686" y="7787"/>
                    <a:pt x="6424" y="7686"/>
                    <a:pt x="6227" y="7484"/>
                  </a:cubicBezTo>
                  <a:cubicBezTo>
                    <a:pt x="5835" y="7067"/>
                    <a:pt x="5835" y="6436"/>
                    <a:pt x="6239" y="6031"/>
                  </a:cubicBezTo>
                  <a:cubicBezTo>
                    <a:pt x="6430" y="5841"/>
                    <a:pt x="6704" y="5721"/>
                    <a:pt x="6966" y="5721"/>
                  </a:cubicBezTo>
                  <a:close/>
                  <a:moveTo>
                    <a:pt x="2633" y="1"/>
                  </a:moveTo>
                  <a:cubicBezTo>
                    <a:pt x="2019" y="1"/>
                    <a:pt x="1405" y="233"/>
                    <a:pt x="941" y="697"/>
                  </a:cubicBezTo>
                  <a:cubicBezTo>
                    <a:pt x="0" y="1638"/>
                    <a:pt x="0" y="3162"/>
                    <a:pt x="941" y="4090"/>
                  </a:cubicBezTo>
                  <a:cubicBezTo>
                    <a:pt x="1405" y="4555"/>
                    <a:pt x="2001" y="4793"/>
                    <a:pt x="2656" y="4793"/>
                  </a:cubicBezTo>
                  <a:cubicBezTo>
                    <a:pt x="3251" y="4793"/>
                    <a:pt x="3810" y="4567"/>
                    <a:pt x="4239" y="4186"/>
                  </a:cubicBezTo>
                  <a:lnTo>
                    <a:pt x="5942" y="5912"/>
                  </a:lnTo>
                  <a:cubicBezTo>
                    <a:pt x="5763" y="6150"/>
                    <a:pt x="5656" y="6436"/>
                    <a:pt x="5656" y="6733"/>
                  </a:cubicBezTo>
                  <a:cubicBezTo>
                    <a:pt x="5656" y="7091"/>
                    <a:pt x="5787" y="7412"/>
                    <a:pt x="6049" y="7662"/>
                  </a:cubicBezTo>
                  <a:cubicBezTo>
                    <a:pt x="6299" y="7924"/>
                    <a:pt x="6620" y="8055"/>
                    <a:pt x="6989" y="8055"/>
                  </a:cubicBezTo>
                  <a:cubicBezTo>
                    <a:pt x="7370" y="8055"/>
                    <a:pt x="7680" y="7924"/>
                    <a:pt x="7930" y="7662"/>
                  </a:cubicBezTo>
                  <a:cubicBezTo>
                    <a:pt x="8454" y="7150"/>
                    <a:pt x="8454" y="6317"/>
                    <a:pt x="7930" y="5793"/>
                  </a:cubicBezTo>
                  <a:cubicBezTo>
                    <a:pt x="7680" y="5543"/>
                    <a:pt x="7359" y="5400"/>
                    <a:pt x="6989" y="5400"/>
                  </a:cubicBezTo>
                  <a:cubicBezTo>
                    <a:pt x="6692" y="5400"/>
                    <a:pt x="6418" y="5507"/>
                    <a:pt x="6180" y="5686"/>
                  </a:cubicBezTo>
                  <a:lnTo>
                    <a:pt x="4465" y="3971"/>
                  </a:lnTo>
                  <a:cubicBezTo>
                    <a:pt x="5251" y="3043"/>
                    <a:pt x="5227" y="1614"/>
                    <a:pt x="4334" y="697"/>
                  </a:cubicBezTo>
                  <a:cubicBezTo>
                    <a:pt x="3864" y="233"/>
                    <a:pt x="3248" y="1"/>
                    <a:pt x="263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7"/>
            <p:cNvSpPr/>
            <p:nvPr/>
          </p:nvSpPr>
          <p:spPr>
            <a:xfrm>
              <a:off x="2001329" y="3558819"/>
              <a:ext cx="162562" cy="145396"/>
            </a:xfrm>
            <a:custGeom>
              <a:avLst/>
              <a:gdLst/>
              <a:ahLst/>
              <a:cxnLst/>
              <a:rect l="l" t="t" r="r" b="b"/>
              <a:pathLst>
                <a:path w="2680" h="2397" extrusionOk="0">
                  <a:moveTo>
                    <a:pt x="1334" y="289"/>
                  </a:moveTo>
                  <a:cubicBezTo>
                    <a:pt x="1572" y="289"/>
                    <a:pt x="1798" y="372"/>
                    <a:pt x="1977" y="551"/>
                  </a:cubicBezTo>
                  <a:cubicBezTo>
                    <a:pt x="2334" y="908"/>
                    <a:pt x="2334" y="1491"/>
                    <a:pt x="1977" y="1848"/>
                  </a:cubicBezTo>
                  <a:cubicBezTo>
                    <a:pt x="1798" y="2027"/>
                    <a:pt x="1563" y="2116"/>
                    <a:pt x="1328" y="2116"/>
                  </a:cubicBezTo>
                  <a:cubicBezTo>
                    <a:pt x="1093" y="2116"/>
                    <a:pt x="857" y="2027"/>
                    <a:pt x="679" y="1848"/>
                  </a:cubicBezTo>
                  <a:cubicBezTo>
                    <a:pt x="322" y="1491"/>
                    <a:pt x="322" y="908"/>
                    <a:pt x="679" y="551"/>
                  </a:cubicBezTo>
                  <a:cubicBezTo>
                    <a:pt x="857" y="372"/>
                    <a:pt x="1084" y="289"/>
                    <a:pt x="1334" y="289"/>
                  </a:cubicBezTo>
                  <a:close/>
                  <a:moveTo>
                    <a:pt x="1340" y="0"/>
                  </a:moveTo>
                  <a:cubicBezTo>
                    <a:pt x="1027" y="0"/>
                    <a:pt x="715" y="116"/>
                    <a:pt x="476" y="348"/>
                  </a:cubicBezTo>
                  <a:cubicBezTo>
                    <a:pt x="0" y="825"/>
                    <a:pt x="0" y="1575"/>
                    <a:pt x="476" y="2051"/>
                  </a:cubicBezTo>
                  <a:cubicBezTo>
                    <a:pt x="703" y="2277"/>
                    <a:pt x="1000" y="2396"/>
                    <a:pt x="1334" y="2396"/>
                  </a:cubicBezTo>
                  <a:cubicBezTo>
                    <a:pt x="1679" y="2396"/>
                    <a:pt x="1965" y="2277"/>
                    <a:pt x="2203" y="2051"/>
                  </a:cubicBezTo>
                  <a:cubicBezTo>
                    <a:pt x="2679" y="1575"/>
                    <a:pt x="2679" y="825"/>
                    <a:pt x="2203" y="348"/>
                  </a:cubicBezTo>
                  <a:cubicBezTo>
                    <a:pt x="1965" y="116"/>
                    <a:pt x="1652" y="0"/>
                    <a:pt x="134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7"/>
            <p:cNvSpPr/>
            <p:nvPr/>
          </p:nvSpPr>
          <p:spPr>
            <a:xfrm>
              <a:off x="2321962" y="3870961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6" name="Google Shape;4226;p37"/>
          <p:cNvGrpSpPr/>
          <p:nvPr/>
        </p:nvGrpSpPr>
        <p:grpSpPr>
          <a:xfrm rot="10800000" flipH="1">
            <a:off x="5372420" y="-439062"/>
            <a:ext cx="3826504" cy="1241140"/>
            <a:chOff x="3019745" y="4539643"/>
            <a:chExt cx="3826504" cy="1241140"/>
          </a:xfrm>
        </p:grpSpPr>
        <p:grpSp>
          <p:nvGrpSpPr>
            <p:cNvPr id="4227" name="Google Shape;4227;p37"/>
            <p:cNvGrpSpPr/>
            <p:nvPr/>
          </p:nvGrpSpPr>
          <p:grpSpPr>
            <a:xfrm>
              <a:off x="3019745" y="4539645"/>
              <a:ext cx="3826504" cy="1241138"/>
              <a:chOff x="2029145" y="1529745"/>
              <a:chExt cx="3826504" cy="1241138"/>
            </a:xfrm>
          </p:grpSpPr>
          <p:sp>
            <p:nvSpPr>
              <p:cNvPr id="4228" name="Google Shape;4228;p37"/>
              <p:cNvSpPr/>
              <p:nvPr/>
            </p:nvSpPr>
            <p:spPr>
              <a:xfrm rot="5400000">
                <a:off x="3269785" y="1614663"/>
                <a:ext cx="53903" cy="53903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681" y="0"/>
                    </a:moveTo>
                    <a:cubicBezTo>
                      <a:pt x="310" y="0"/>
                      <a:pt x="0" y="306"/>
                      <a:pt x="0" y="703"/>
                    </a:cubicBezTo>
                    <a:cubicBezTo>
                      <a:pt x="0" y="1084"/>
                      <a:pt x="322" y="1405"/>
                      <a:pt x="703" y="1405"/>
                    </a:cubicBezTo>
                    <a:cubicBezTo>
                      <a:pt x="1096" y="1405"/>
                      <a:pt x="1405" y="1084"/>
                      <a:pt x="1405" y="703"/>
                    </a:cubicBezTo>
                    <a:cubicBezTo>
                      <a:pt x="1405" y="310"/>
                      <a:pt x="1096" y="0"/>
                      <a:pt x="703" y="0"/>
                    </a:cubicBezTo>
                    <a:cubicBezTo>
                      <a:pt x="696" y="0"/>
                      <a:pt x="689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00013" dist="1905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37"/>
              <p:cNvSpPr/>
              <p:nvPr/>
            </p:nvSpPr>
            <p:spPr>
              <a:xfrm rot="5400000">
                <a:off x="3076027" y="1690187"/>
                <a:ext cx="53903" cy="5344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394" extrusionOk="0">
                    <a:moveTo>
                      <a:pt x="703" y="1"/>
                    </a:moveTo>
                    <a:cubicBezTo>
                      <a:pt x="322" y="1"/>
                      <a:pt x="1" y="310"/>
                      <a:pt x="1" y="703"/>
                    </a:cubicBezTo>
                    <a:cubicBezTo>
                      <a:pt x="1" y="1084"/>
                      <a:pt x="322" y="1394"/>
                      <a:pt x="703" y="1394"/>
                    </a:cubicBezTo>
                    <a:cubicBezTo>
                      <a:pt x="1084" y="1394"/>
                      <a:pt x="1406" y="1084"/>
                      <a:pt x="1406" y="703"/>
                    </a:cubicBezTo>
                    <a:cubicBezTo>
                      <a:pt x="1406" y="310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00013" dist="1905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37"/>
              <p:cNvSpPr/>
              <p:nvPr/>
            </p:nvSpPr>
            <p:spPr>
              <a:xfrm rot="5400000">
                <a:off x="2855088" y="1763680"/>
                <a:ext cx="53903" cy="5344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394" extrusionOk="0">
                    <a:moveTo>
                      <a:pt x="703" y="0"/>
                    </a:moveTo>
                    <a:cubicBezTo>
                      <a:pt x="322" y="0"/>
                      <a:pt x="1" y="310"/>
                      <a:pt x="1" y="703"/>
                    </a:cubicBezTo>
                    <a:cubicBezTo>
                      <a:pt x="1" y="1084"/>
                      <a:pt x="322" y="1393"/>
                      <a:pt x="703" y="1393"/>
                    </a:cubicBezTo>
                    <a:cubicBezTo>
                      <a:pt x="1096" y="1393"/>
                      <a:pt x="1406" y="1084"/>
                      <a:pt x="1406" y="703"/>
                    </a:cubicBezTo>
                    <a:cubicBezTo>
                      <a:pt x="1406" y="310"/>
                      <a:pt x="1096" y="0"/>
                      <a:pt x="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00013" dist="1905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37"/>
              <p:cNvSpPr/>
              <p:nvPr/>
            </p:nvSpPr>
            <p:spPr>
              <a:xfrm rot="5400000">
                <a:off x="3321828" y="237062"/>
                <a:ext cx="1241138" cy="3826504"/>
              </a:xfrm>
              <a:custGeom>
                <a:avLst/>
                <a:gdLst/>
                <a:ahLst/>
                <a:cxnLst/>
                <a:rect l="l" t="t" r="r" b="b"/>
                <a:pathLst>
                  <a:path w="32374" h="99811" extrusionOk="0">
                    <a:moveTo>
                      <a:pt x="10014" y="17122"/>
                    </a:moveTo>
                    <a:cubicBezTo>
                      <a:pt x="10573" y="17122"/>
                      <a:pt x="11002" y="17550"/>
                      <a:pt x="11002" y="18110"/>
                    </a:cubicBezTo>
                    <a:cubicBezTo>
                      <a:pt x="11002" y="18658"/>
                      <a:pt x="10573" y="19086"/>
                      <a:pt x="10014" y="19086"/>
                    </a:cubicBezTo>
                    <a:cubicBezTo>
                      <a:pt x="9466" y="19086"/>
                      <a:pt x="9038" y="18658"/>
                      <a:pt x="9038" y="18110"/>
                    </a:cubicBezTo>
                    <a:cubicBezTo>
                      <a:pt x="9038" y="17562"/>
                      <a:pt x="9466" y="17122"/>
                      <a:pt x="10014" y="17122"/>
                    </a:cubicBezTo>
                    <a:close/>
                    <a:moveTo>
                      <a:pt x="4061" y="23289"/>
                    </a:moveTo>
                    <a:cubicBezTo>
                      <a:pt x="4620" y="23289"/>
                      <a:pt x="5049" y="23718"/>
                      <a:pt x="5049" y="24265"/>
                    </a:cubicBezTo>
                    <a:cubicBezTo>
                      <a:pt x="5049" y="24825"/>
                      <a:pt x="4620" y="25254"/>
                      <a:pt x="4061" y="25254"/>
                    </a:cubicBezTo>
                    <a:cubicBezTo>
                      <a:pt x="3513" y="25254"/>
                      <a:pt x="3084" y="24825"/>
                      <a:pt x="3084" y="24265"/>
                    </a:cubicBezTo>
                    <a:cubicBezTo>
                      <a:pt x="3084" y="23718"/>
                      <a:pt x="3513" y="23289"/>
                      <a:pt x="4061" y="23289"/>
                    </a:cubicBezTo>
                    <a:close/>
                    <a:moveTo>
                      <a:pt x="8645" y="25837"/>
                    </a:moveTo>
                    <a:cubicBezTo>
                      <a:pt x="9157" y="25837"/>
                      <a:pt x="9585" y="26266"/>
                      <a:pt x="9633" y="26813"/>
                    </a:cubicBezTo>
                    <a:cubicBezTo>
                      <a:pt x="9633" y="27361"/>
                      <a:pt x="9204" y="27802"/>
                      <a:pt x="8645" y="27802"/>
                    </a:cubicBezTo>
                    <a:cubicBezTo>
                      <a:pt x="8097" y="27802"/>
                      <a:pt x="7668" y="27361"/>
                      <a:pt x="7668" y="26813"/>
                    </a:cubicBezTo>
                    <a:cubicBezTo>
                      <a:pt x="7668" y="26266"/>
                      <a:pt x="8097" y="25837"/>
                      <a:pt x="8645" y="25837"/>
                    </a:cubicBezTo>
                    <a:close/>
                    <a:moveTo>
                      <a:pt x="2918" y="65759"/>
                    </a:moveTo>
                    <a:cubicBezTo>
                      <a:pt x="3465" y="65759"/>
                      <a:pt x="3906" y="66187"/>
                      <a:pt x="3906" y="66747"/>
                    </a:cubicBezTo>
                    <a:cubicBezTo>
                      <a:pt x="3906" y="67295"/>
                      <a:pt x="3465" y="67723"/>
                      <a:pt x="2918" y="67723"/>
                    </a:cubicBezTo>
                    <a:cubicBezTo>
                      <a:pt x="2370" y="67723"/>
                      <a:pt x="1941" y="67295"/>
                      <a:pt x="1941" y="66747"/>
                    </a:cubicBezTo>
                    <a:cubicBezTo>
                      <a:pt x="1941" y="66187"/>
                      <a:pt x="2370" y="65759"/>
                      <a:pt x="2918" y="65759"/>
                    </a:cubicBezTo>
                    <a:close/>
                    <a:moveTo>
                      <a:pt x="4882" y="70855"/>
                    </a:moveTo>
                    <a:cubicBezTo>
                      <a:pt x="5430" y="70855"/>
                      <a:pt x="5870" y="71283"/>
                      <a:pt x="5870" y="71831"/>
                    </a:cubicBezTo>
                    <a:cubicBezTo>
                      <a:pt x="5870" y="72390"/>
                      <a:pt x="5430" y="72819"/>
                      <a:pt x="4882" y="72819"/>
                    </a:cubicBezTo>
                    <a:cubicBezTo>
                      <a:pt x="4335" y="72819"/>
                      <a:pt x="3894" y="72390"/>
                      <a:pt x="3894" y="71831"/>
                    </a:cubicBezTo>
                    <a:cubicBezTo>
                      <a:pt x="3894" y="71283"/>
                      <a:pt x="4335" y="70855"/>
                      <a:pt x="4882" y="70855"/>
                    </a:cubicBezTo>
                    <a:close/>
                    <a:moveTo>
                      <a:pt x="6799" y="76581"/>
                    </a:moveTo>
                    <a:cubicBezTo>
                      <a:pt x="7359" y="76581"/>
                      <a:pt x="7787" y="77010"/>
                      <a:pt x="7787" y="77570"/>
                    </a:cubicBezTo>
                    <a:cubicBezTo>
                      <a:pt x="7787" y="78117"/>
                      <a:pt x="7359" y="78546"/>
                      <a:pt x="6799" y="78546"/>
                    </a:cubicBezTo>
                    <a:cubicBezTo>
                      <a:pt x="6251" y="78546"/>
                      <a:pt x="5823" y="78117"/>
                      <a:pt x="5823" y="77570"/>
                    </a:cubicBezTo>
                    <a:cubicBezTo>
                      <a:pt x="5823" y="77010"/>
                      <a:pt x="6251" y="76581"/>
                      <a:pt x="6799" y="76581"/>
                    </a:cubicBezTo>
                    <a:close/>
                    <a:moveTo>
                      <a:pt x="1549" y="88892"/>
                    </a:moveTo>
                    <a:cubicBezTo>
                      <a:pt x="2096" y="88892"/>
                      <a:pt x="2537" y="89321"/>
                      <a:pt x="2537" y="89869"/>
                    </a:cubicBezTo>
                    <a:cubicBezTo>
                      <a:pt x="2537" y="90428"/>
                      <a:pt x="2096" y="90857"/>
                      <a:pt x="1549" y="90857"/>
                    </a:cubicBezTo>
                    <a:cubicBezTo>
                      <a:pt x="1001" y="90857"/>
                      <a:pt x="572" y="90428"/>
                      <a:pt x="572" y="89869"/>
                    </a:cubicBezTo>
                    <a:cubicBezTo>
                      <a:pt x="572" y="89321"/>
                      <a:pt x="1001" y="88892"/>
                      <a:pt x="1549" y="88892"/>
                    </a:cubicBezTo>
                    <a:close/>
                    <a:moveTo>
                      <a:pt x="1549" y="93083"/>
                    </a:moveTo>
                    <a:cubicBezTo>
                      <a:pt x="2096" y="93083"/>
                      <a:pt x="2537" y="93524"/>
                      <a:pt x="2537" y="94072"/>
                    </a:cubicBezTo>
                    <a:cubicBezTo>
                      <a:pt x="2537" y="94619"/>
                      <a:pt x="2096" y="95048"/>
                      <a:pt x="1549" y="95048"/>
                    </a:cubicBezTo>
                    <a:cubicBezTo>
                      <a:pt x="1001" y="95048"/>
                      <a:pt x="572" y="94619"/>
                      <a:pt x="572" y="94072"/>
                    </a:cubicBezTo>
                    <a:cubicBezTo>
                      <a:pt x="572" y="93524"/>
                      <a:pt x="1001" y="93083"/>
                      <a:pt x="1549" y="93083"/>
                    </a:cubicBezTo>
                    <a:close/>
                    <a:moveTo>
                      <a:pt x="1549" y="97334"/>
                    </a:moveTo>
                    <a:cubicBezTo>
                      <a:pt x="2096" y="97334"/>
                      <a:pt x="2537" y="97763"/>
                      <a:pt x="2537" y="98310"/>
                    </a:cubicBezTo>
                    <a:cubicBezTo>
                      <a:pt x="2537" y="98858"/>
                      <a:pt x="2096" y="99298"/>
                      <a:pt x="1549" y="99298"/>
                    </a:cubicBezTo>
                    <a:cubicBezTo>
                      <a:pt x="1001" y="99298"/>
                      <a:pt x="572" y="98858"/>
                      <a:pt x="572" y="98310"/>
                    </a:cubicBezTo>
                    <a:cubicBezTo>
                      <a:pt x="572" y="97763"/>
                      <a:pt x="1001" y="97334"/>
                      <a:pt x="1549" y="97334"/>
                    </a:cubicBezTo>
                    <a:close/>
                    <a:moveTo>
                      <a:pt x="31362" y="1"/>
                    </a:moveTo>
                    <a:lnTo>
                      <a:pt x="15193" y="16193"/>
                    </a:lnTo>
                    <a:lnTo>
                      <a:pt x="15193" y="17836"/>
                    </a:lnTo>
                    <a:lnTo>
                      <a:pt x="11526" y="17836"/>
                    </a:lnTo>
                    <a:cubicBezTo>
                      <a:pt x="11383" y="17110"/>
                      <a:pt x="10740" y="16574"/>
                      <a:pt x="10014" y="16574"/>
                    </a:cubicBezTo>
                    <a:cubicBezTo>
                      <a:pt x="9157" y="16574"/>
                      <a:pt x="8490" y="17277"/>
                      <a:pt x="8490" y="18110"/>
                    </a:cubicBezTo>
                    <a:cubicBezTo>
                      <a:pt x="8490" y="18967"/>
                      <a:pt x="9180" y="19646"/>
                      <a:pt x="10014" y="19646"/>
                    </a:cubicBezTo>
                    <a:cubicBezTo>
                      <a:pt x="10740" y="19646"/>
                      <a:pt x="11383" y="19074"/>
                      <a:pt x="11526" y="18372"/>
                    </a:cubicBezTo>
                    <a:lnTo>
                      <a:pt x="15193" y="18372"/>
                    </a:lnTo>
                    <a:lnTo>
                      <a:pt x="15193" y="20610"/>
                    </a:lnTo>
                    <a:lnTo>
                      <a:pt x="7394" y="20610"/>
                    </a:lnTo>
                    <a:cubicBezTo>
                      <a:pt x="7275" y="20610"/>
                      <a:pt x="7180" y="20682"/>
                      <a:pt x="7144" y="20789"/>
                    </a:cubicBezTo>
                    <a:lnTo>
                      <a:pt x="4954" y="22968"/>
                    </a:lnTo>
                    <a:cubicBezTo>
                      <a:pt x="4704" y="22801"/>
                      <a:pt x="4394" y="22694"/>
                      <a:pt x="4061" y="22694"/>
                    </a:cubicBezTo>
                    <a:cubicBezTo>
                      <a:pt x="3203" y="22694"/>
                      <a:pt x="2537" y="23361"/>
                      <a:pt x="2537" y="24230"/>
                    </a:cubicBezTo>
                    <a:cubicBezTo>
                      <a:pt x="2537" y="25087"/>
                      <a:pt x="3227" y="25754"/>
                      <a:pt x="4061" y="25754"/>
                    </a:cubicBezTo>
                    <a:cubicBezTo>
                      <a:pt x="4894" y="25754"/>
                      <a:pt x="5597" y="25087"/>
                      <a:pt x="5597" y="24230"/>
                    </a:cubicBezTo>
                    <a:cubicBezTo>
                      <a:pt x="5597" y="23908"/>
                      <a:pt x="5501" y="23611"/>
                      <a:pt x="5347" y="23372"/>
                    </a:cubicBezTo>
                    <a:lnTo>
                      <a:pt x="7561" y="21158"/>
                    </a:lnTo>
                    <a:lnTo>
                      <a:pt x="15205" y="21158"/>
                    </a:lnTo>
                    <a:lnTo>
                      <a:pt x="15205" y="23218"/>
                    </a:lnTo>
                    <a:lnTo>
                      <a:pt x="11990" y="23218"/>
                    </a:lnTo>
                    <a:cubicBezTo>
                      <a:pt x="11969" y="23212"/>
                      <a:pt x="11949" y="23209"/>
                      <a:pt x="11930" y="23209"/>
                    </a:cubicBezTo>
                    <a:cubicBezTo>
                      <a:pt x="11870" y="23209"/>
                      <a:pt x="11815" y="23236"/>
                      <a:pt x="11752" y="23289"/>
                    </a:cubicBezTo>
                    <a:lnTo>
                      <a:pt x="9490" y="25551"/>
                    </a:lnTo>
                    <a:cubicBezTo>
                      <a:pt x="9252" y="25385"/>
                      <a:pt x="8954" y="25301"/>
                      <a:pt x="8645" y="25301"/>
                    </a:cubicBezTo>
                    <a:cubicBezTo>
                      <a:pt x="7787" y="25301"/>
                      <a:pt x="7109" y="25992"/>
                      <a:pt x="7109" y="26825"/>
                    </a:cubicBezTo>
                    <a:cubicBezTo>
                      <a:pt x="7109" y="27694"/>
                      <a:pt x="7811" y="28361"/>
                      <a:pt x="8645" y="28361"/>
                    </a:cubicBezTo>
                    <a:cubicBezTo>
                      <a:pt x="9466" y="28361"/>
                      <a:pt x="10133" y="27659"/>
                      <a:pt x="10181" y="26825"/>
                    </a:cubicBezTo>
                    <a:cubicBezTo>
                      <a:pt x="10181" y="26492"/>
                      <a:pt x="10073" y="26194"/>
                      <a:pt x="9895" y="25932"/>
                    </a:cubicBezTo>
                    <a:lnTo>
                      <a:pt x="12074" y="23765"/>
                    </a:lnTo>
                    <a:lnTo>
                      <a:pt x="15205" y="23765"/>
                    </a:lnTo>
                    <a:lnTo>
                      <a:pt x="15205" y="44196"/>
                    </a:lnTo>
                    <a:lnTo>
                      <a:pt x="15205" y="44363"/>
                    </a:lnTo>
                    <a:lnTo>
                      <a:pt x="15086" y="44482"/>
                    </a:lnTo>
                    <a:lnTo>
                      <a:pt x="11871" y="47697"/>
                    </a:lnTo>
                    <a:lnTo>
                      <a:pt x="11752" y="47816"/>
                    </a:lnTo>
                    <a:lnTo>
                      <a:pt x="60" y="47816"/>
                    </a:lnTo>
                    <a:lnTo>
                      <a:pt x="60" y="48042"/>
                    </a:lnTo>
                    <a:cubicBezTo>
                      <a:pt x="25" y="48078"/>
                      <a:pt x="13" y="48126"/>
                      <a:pt x="13" y="48173"/>
                    </a:cubicBezTo>
                    <a:lnTo>
                      <a:pt x="13" y="50793"/>
                    </a:lnTo>
                    <a:cubicBezTo>
                      <a:pt x="1" y="50876"/>
                      <a:pt x="13" y="50959"/>
                      <a:pt x="84" y="51031"/>
                    </a:cubicBezTo>
                    <a:lnTo>
                      <a:pt x="1025" y="51971"/>
                    </a:lnTo>
                    <a:lnTo>
                      <a:pt x="1025" y="60865"/>
                    </a:lnTo>
                    <a:cubicBezTo>
                      <a:pt x="1013" y="60913"/>
                      <a:pt x="1013" y="60960"/>
                      <a:pt x="1037" y="60996"/>
                    </a:cubicBezTo>
                    <a:cubicBezTo>
                      <a:pt x="1060" y="61103"/>
                      <a:pt x="1120" y="61175"/>
                      <a:pt x="1203" y="61210"/>
                    </a:cubicBezTo>
                    <a:lnTo>
                      <a:pt x="2632" y="62639"/>
                    </a:lnTo>
                    <a:lnTo>
                      <a:pt x="2632" y="65211"/>
                    </a:lnTo>
                    <a:cubicBezTo>
                      <a:pt x="1906" y="65330"/>
                      <a:pt x="1382" y="65937"/>
                      <a:pt x="1382" y="66711"/>
                    </a:cubicBezTo>
                    <a:cubicBezTo>
                      <a:pt x="1382" y="67580"/>
                      <a:pt x="2084" y="68247"/>
                      <a:pt x="2918" y="68247"/>
                    </a:cubicBezTo>
                    <a:cubicBezTo>
                      <a:pt x="3751" y="68247"/>
                      <a:pt x="4454" y="67580"/>
                      <a:pt x="4454" y="66711"/>
                    </a:cubicBezTo>
                    <a:cubicBezTo>
                      <a:pt x="4454" y="65937"/>
                      <a:pt x="3918" y="65330"/>
                      <a:pt x="3203" y="65211"/>
                    </a:cubicBezTo>
                    <a:lnTo>
                      <a:pt x="3203" y="62568"/>
                    </a:lnTo>
                    <a:cubicBezTo>
                      <a:pt x="3215" y="62473"/>
                      <a:pt x="3203" y="62401"/>
                      <a:pt x="3120" y="62330"/>
                    </a:cubicBezTo>
                    <a:lnTo>
                      <a:pt x="1596" y="60794"/>
                    </a:lnTo>
                    <a:lnTo>
                      <a:pt x="1596" y="51888"/>
                    </a:lnTo>
                    <a:cubicBezTo>
                      <a:pt x="1608" y="51805"/>
                      <a:pt x="1596" y="51733"/>
                      <a:pt x="1513" y="51650"/>
                    </a:cubicBezTo>
                    <a:lnTo>
                      <a:pt x="584" y="50721"/>
                    </a:lnTo>
                    <a:lnTo>
                      <a:pt x="584" y="48554"/>
                    </a:lnTo>
                    <a:lnTo>
                      <a:pt x="1989" y="48554"/>
                    </a:lnTo>
                    <a:lnTo>
                      <a:pt x="1989" y="50793"/>
                    </a:lnTo>
                    <a:cubicBezTo>
                      <a:pt x="1977" y="50876"/>
                      <a:pt x="1989" y="50959"/>
                      <a:pt x="2072" y="51031"/>
                    </a:cubicBezTo>
                    <a:lnTo>
                      <a:pt x="3001" y="51971"/>
                    </a:lnTo>
                    <a:lnTo>
                      <a:pt x="3001" y="60865"/>
                    </a:lnTo>
                    <a:cubicBezTo>
                      <a:pt x="2989" y="60913"/>
                      <a:pt x="2989" y="60960"/>
                      <a:pt x="3025" y="60996"/>
                    </a:cubicBezTo>
                    <a:cubicBezTo>
                      <a:pt x="3037" y="61103"/>
                      <a:pt x="3096" y="61175"/>
                      <a:pt x="3180" y="61210"/>
                    </a:cubicBezTo>
                    <a:lnTo>
                      <a:pt x="4608" y="62639"/>
                    </a:lnTo>
                    <a:lnTo>
                      <a:pt x="4608" y="70319"/>
                    </a:lnTo>
                    <a:cubicBezTo>
                      <a:pt x="3882" y="70438"/>
                      <a:pt x="3358" y="71045"/>
                      <a:pt x="3358" y="71819"/>
                    </a:cubicBezTo>
                    <a:cubicBezTo>
                      <a:pt x="3358" y="72688"/>
                      <a:pt x="4061" y="73355"/>
                      <a:pt x="4894" y="73355"/>
                    </a:cubicBezTo>
                    <a:cubicBezTo>
                      <a:pt x="5728" y="73355"/>
                      <a:pt x="6430" y="72688"/>
                      <a:pt x="6430" y="71819"/>
                    </a:cubicBezTo>
                    <a:cubicBezTo>
                      <a:pt x="6430" y="71045"/>
                      <a:pt x="5894" y="70438"/>
                      <a:pt x="5180" y="70319"/>
                    </a:cubicBezTo>
                    <a:lnTo>
                      <a:pt x="5180" y="62568"/>
                    </a:lnTo>
                    <a:cubicBezTo>
                      <a:pt x="5192" y="62473"/>
                      <a:pt x="5180" y="62401"/>
                      <a:pt x="5108" y="62330"/>
                    </a:cubicBezTo>
                    <a:lnTo>
                      <a:pt x="3573" y="60794"/>
                    </a:lnTo>
                    <a:lnTo>
                      <a:pt x="3573" y="51888"/>
                    </a:lnTo>
                    <a:cubicBezTo>
                      <a:pt x="3584" y="51805"/>
                      <a:pt x="3573" y="51733"/>
                      <a:pt x="3501" y="51650"/>
                    </a:cubicBezTo>
                    <a:lnTo>
                      <a:pt x="2561" y="50721"/>
                    </a:lnTo>
                    <a:lnTo>
                      <a:pt x="2561" y="48554"/>
                    </a:lnTo>
                    <a:lnTo>
                      <a:pt x="3930" y="48554"/>
                    </a:lnTo>
                    <a:lnTo>
                      <a:pt x="3930" y="50840"/>
                    </a:lnTo>
                    <a:cubicBezTo>
                      <a:pt x="3930" y="50959"/>
                      <a:pt x="4001" y="51054"/>
                      <a:pt x="4108" y="51090"/>
                    </a:cubicBezTo>
                    <a:lnTo>
                      <a:pt x="4989" y="51971"/>
                    </a:lnTo>
                    <a:lnTo>
                      <a:pt x="4989" y="60758"/>
                    </a:lnTo>
                    <a:cubicBezTo>
                      <a:pt x="4918" y="60865"/>
                      <a:pt x="4930" y="60996"/>
                      <a:pt x="5037" y="61103"/>
                    </a:cubicBezTo>
                    <a:lnTo>
                      <a:pt x="6561" y="62639"/>
                    </a:lnTo>
                    <a:lnTo>
                      <a:pt x="6561" y="76081"/>
                    </a:lnTo>
                    <a:cubicBezTo>
                      <a:pt x="5835" y="76189"/>
                      <a:pt x="5311" y="76808"/>
                      <a:pt x="5311" y="77582"/>
                    </a:cubicBezTo>
                    <a:cubicBezTo>
                      <a:pt x="5311" y="78439"/>
                      <a:pt x="6013" y="79106"/>
                      <a:pt x="6847" y="79106"/>
                    </a:cubicBezTo>
                    <a:cubicBezTo>
                      <a:pt x="7704" y="79106"/>
                      <a:pt x="8383" y="78439"/>
                      <a:pt x="8383" y="77582"/>
                    </a:cubicBezTo>
                    <a:cubicBezTo>
                      <a:pt x="8383" y="76808"/>
                      <a:pt x="7847" y="76200"/>
                      <a:pt x="7133" y="76081"/>
                    </a:cubicBezTo>
                    <a:lnTo>
                      <a:pt x="7133" y="62568"/>
                    </a:lnTo>
                    <a:cubicBezTo>
                      <a:pt x="7144" y="62473"/>
                      <a:pt x="7133" y="62401"/>
                      <a:pt x="7049" y="62318"/>
                    </a:cubicBezTo>
                    <a:lnTo>
                      <a:pt x="5561" y="60829"/>
                    </a:lnTo>
                    <a:lnTo>
                      <a:pt x="5561" y="51900"/>
                    </a:lnTo>
                    <a:cubicBezTo>
                      <a:pt x="5585" y="51816"/>
                      <a:pt x="5561" y="51745"/>
                      <a:pt x="5489" y="51662"/>
                    </a:cubicBezTo>
                    <a:lnTo>
                      <a:pt x="4513" y="50685"/>
                    </a:lnTo>
                    <a:lnTo>
                      <a:pt x="4513" y="48566"/>
                    </a:lnTo>
                    <a:lnTo>
                      <a:pt x="5918" y="48566"/>
                    </a:lnTo>
                    <a:lnTo>
                      <a:pt x="5918" y="50804"/>
                    </a:lnTo>
                    <a:cubicBezTo>
                      <a:pt x="5906" y="50888"/>
                      <a:pt x="5918" y="50971"/>
                      <a:pt x="6001" y="51043"/>
                    </a:cubicBezTo>
                    <a:lnTo>
                      <a:pt x="6930" y="51983"/>
                    </a:lnTo>
                    <a:lnTo>
                      <a:pt x="6930" y="60877"/>
                    </a:lnTo>
                    <a:cubicBezTo>
                      <a:pt x="6918" y="60925"/>
                      <a:pt x="6918" y="60972"/>
                      <a:pt x="6954" y="61008"/>
                    </a:cubicBezTo>
                    <a:cubicBezTo>
                      <a:pt x="6966" y="61115"/>
                      <a:pt x="7025" y="61187"/>
                      <a:pt x="7109" y="61222"/>
                    </a:cubicBezTo>
                    <a:lnTo>
                      <a:pt x="8537" y="62651"/>
                    </a:lnTo>
                    <a:lnTo>
                      <a:pt x="8537" y="82582"/>
                    </a:lnTo>
                    <a:lnTo>
                      <a:pt x="2489" y="88631"/>
                    </a:lnTo>
                    <a:cubicBezTo>
                      <a:pt x="2227" y="88452"/>
                      <a:pt x="1918" y="88357"/>
                      <a:pt x="1596" y="88357"/>
                    </a:cubicBezTo>
                    <a:cubicBezTo>
                      <a:pt x="727" y="88357"/>
                      <a:pt x="60" y="89059"/>
                      <a:pt x="60" y="89881"/>
                    </a:cubicBezTo>
                    <a:cubicBezTo>
                      <a:pt x="60" y="90750"/>
                      <a:pt x="763" y="91417"/>
                      <a:pt x="1596" y="91417"/>
                    </a:cubicBezTo>
                    <a:cubicBezTo>
                      <a:pt x="2453" y="91417"/>
                      <a:pt x="3120" y="90750"/>
                      <a:pt x="3120" y="89881"/>
                    </a:cubicBezTo>
                    <a:cubicBezTo>
                      <a:pt x="3120" y="89571"/>
                      <a:pt x="3037" y="89273"/>
                      <a:pt x="2870" y="89035"/>
                    </a:cubicBezTo>
                    <a:lnTo>
                      <a:pt x="9002" y="82904"/>
                    </a:lnTo>
                    <a:lnTo>
                      <a:pt x="9073" y="82832"/>
                    </a:lnTo>
                    <a:lnTo>
                      <a:pt x="9073" y="62437"/>
                    </a:lnTo>
                    <a:lnTo>
                      <a:pt x="7466" y="60829"/>
                    </a:lnTo>
                    <a:lnTo>
                      <a:pt x="7466" y="51936"/>
                    </a:lnTo>
                    <a:cubicBezTo>
                      <a:pt x="7490" y="51840"/>
                      <a:pt x="7466" y="51769"/>
                      <a:pt x="7394" y="51697"/>
                    </a:cubicBezTo>
                    <a:lnTo>
                      <a:pt x="6454" y="50757"/>
                    </a:lnTo>
                    <a:lnTo>
                      <a:pt x="6454" y="48602"/>
                    </a:lnTo>
                    <a:lnTo>
                      <a:pt x="7823" y="48602"/>
                    </a:lnTo>
                    <a:lnTo>
                      <a:pt x="7823" y="50828"/>
                    </a:lnTo>
                    <a:cubicBezTo>
                      <a:pt x="7811" y="50924"/>
                      <a:pt x="7823" y="50995"/>
                      <a:pt x="7906" y="51066"/>
                    </a:cubicBezTo>
                    <a:lnTo>
                      <a:pt x="8835" y="52007"/>
                    </a:lnTo>
                    <a:lnTo>
                      <a:pt x="8835" y="60913"/>
                    </a:lnTo>
                    <a:cubicBezTo>
                      <a:pt x="8823" y="60949"/>
                      <a:pt x="8823" y="60996"/>
                      <a:pt x="8859" y="61044"/>
                    </a:cubicBezTo>
                    <a:cubicBezTo>
                      <a:pt x="8871" y="61151"/>
                      <a:pt x="8930" y="61222"/>
                      <a:pt x="9014" y="61246"/>
                    </a:cubicBezTo>
                    <a:lnTo>
                      <a:pt x="10442" y="62675"/>
                    </a:lnTo>
                    <a:lnTo>
                      <a:pt x="10442" y="84868"/>
                    </a:lnTo>
                    <a:lnTo>
                      <a:pt x="2465" y="92845"/>
                    </a:lnTo>
                    <a:cubicBezTo>
                      <a:pt x="2215" y="92667"/>
                      <a:pt x="1906" y="92560"/>
                      <a:pt x="1572" y="92560"/>
                    </a:cubicBezTo>
                    <a:cubicBezTo>
                      <a:pt x="715" y="92560"/>
                      <a:pt x="48" y="93262"/>
                      <a:pt x="48" y="94095"/>
                    </a:cubicBezTo>
                    <a:cubicBezTo>
                      <a:pt x="48" y="94965"/>
                      <a:pt x="751" y="95631"/>
                      <a:pt x="1572" y="95631"/>
                    </a:cubicBezTo>
                    <a:cubicBezTo>
                      <a:pt x="2441" y="95631"/>
                      <a:pt x="3108" y="94965"/>
                      <a:pt x="3108" y="94095"/>
                    </a:cubicBezTo>
                    <a:cubicBezTo>
                      <a:pt x="3108" y="93786"/>
                      <a:pt x="3025" y="93488"/>
                      <a:pt x="2858" y="93250"/>
                    </a:cubicBezTo>
                    <a:lnTo>
                      <a:pt x="10919" y="85178"/>
                    </a:lnTo>
                    <a:lnTo>
                      <a:pt x="11002" y="85106"/>
                    </a:lnTo>
                    <a:lnTo>
                      <a:pt x="11002" y="62544"/>
                    </a:lnTo>
                    <a:cubicBezTo>
                      <a:pt x="11014" y="62461"/>
                      <a:pt x="11002" y="62377"/>
                      <a:pt x="10919" y="62306"/>
                    </a:cubicBezTo>
                    <a:lnTo>
                      <a:pt x="9395" y="60782"/>
                    </a:lnTo>
                    <a:lnTo>
                      <a:pt x="9395" y="51876"/>
                    </a:lnTo>
                    <a:cubicBezTo>
                      <a:pt x="9407" y="51781"/>
                      <a:pt x="9395" y="51709"/>
                      <a:pt x="9311" y="51638"/>
                    </a:cubicBezTo>
                    <a:lnTo>
                      <a:pt x="8383" y="50697"/>
                    </a:lnTo>
                    <a:lnTo>
                      <a:pt x="8383" y="48542"/>
                    </a:lnTo>
                    <a:lnTo>
                      <a:pt x="9752" y="48542"/>
                    </a:lnTo>
                    <a:lnTo>
                      <a:pt x="9752" y="50816"/>
                    </a:lnTo>
                    <a:cubicBezTo>
                      <a:pt x="9752" y="50935"/>
                      <a:pt x="9823" y="51043"/>
                      <a:pt x="9931" y="51066"/>
                    </a:cubicBezTo>
                    <a:lnTo>
                      <a:pt x="10812" y="51947"/>
                    </a:lnTo>
                    <a:lnTo>
                      <a:pt x="10812" y="60746"/>
                    </a:lnTo>
                    <a:cubicBezTo>
                      <a:pt x="10728" y="60853"/>
                      <a:pt x="10752" y="60984"/>
                      <a:pt x="10847" y="61091"/>
                    </a:cubicBezTo>
                    <a:lnTo>
                      <a:pt x="12383" y="62615"/>
                    </a:lnTo>
                    <a:lnTo>
                      <a:pt x="12383" y="87130"/>
                    </a:lnTo>
                    <a:lnTo>
                      <a:pt x="2441" y="97036"/>
                    </a:lnTo>
                    <a:cubicBezTo>
                      <a:pt x="2191" y="96858"/>
                      <a:pt x="1882" y="96751"/>
                      <a:pt x="1549" y="96751"/>
                    </a:cubicBezTo>
                    <a:cubicBezTo>
                      <a:pt x="691" y="96751"/>
                      <a:pt x="13" y="97453"/>
                      <a:pt x="13" y="98286"/>
                    </a:cubicBezTo>
                    <a:cubicBezTo>
                      <a:pt x="13" y="99144"/>
                      <a:pt x="715" y="99810"/>
                      <a:pt x="1549" y="99810"/>
                    </a:cubicBezTo>
                    <a:cubicBezTo>
                      <a:pt x="2406" y="99810"/>
                      <a:pt x="3084" y="99144"/>
                      <a:pt x="3084" y="98286"/>
                    </a:cubicBezTo>
                    <a:cubicBezTo>
                      <a:pt x="3084" y="97965"/>
                      <a:pt x="2989" y="97667"/>
                      <a:pt x="2822" y="97429"/>
                    </a:cubicBezTo>
                    <a:lnTo>
                      <a:pt x="12812" y="87440"/>
                    </a:lnTo>
                    <a:lnTo>
                      <a:pt x="12883" y="87368"/>
                    </a:lnTo>
                    <a:lnTo>
                      <a:pt x="12883" y="62544"/>
                    </a:lnTo>
                    <a:cubicBezTo>
                      <a:pt x="12907" y="62461"/>
                      <a:pt x="12883" y="62377"/>
                      <a:pt x="12812" y="62306"/>
                    </a:cubicBezTo>
                    <a:lnTo>
                      <a:pt x="11324" y="60818"/>
                    </a:lnTo>
                    <a:lnTo>
                      <a:pt x="11324" y="51888"/>
                    </a:lnTo>
                    <a:cubicBezTo>
                      <a:pt x="11335" y="51805"/>
                      <a:pt x="11324" y="51721"/>
                      <a:pt x="11252" y="51650"/>
                    </a:cubicBezTo>
                    <a:lnTo>
                      <a:pt x="10264" y="50673"/>
                    </a:lnTo>
                    <a:lnTo>
                      <a:pt x="10264" y="48554"/>
                    </a:lnTo>
                    <a:lnTo>
                      <a:pt x="12026" y="48554"/>
                    </a:lnTo>
                    <a:lnTo>
                      <a:pt x="15907" y="44673"/>
                    </a:lnTo>
                    <a:lnTo>
                      <a:pt x="15907" y="16669"/>
                    </a:lnTo>
                    <a:lnTo>
                      <a:pt x="15907" y="16503"/>
                    </a:lnTo>
                    <a:lnTo>
                      <a:pt x="16027" y="16384"/>
                    </a:lnTo>
                    <a:lnTo>
                      <a:pt x="32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00013" dist="1905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32" name="Google Shape;4232;p37"/>
            <p:cNvSpPr/>
            <p:nvPr/>
          </p:nvSpPr>
          <p:spPr>
            <a:xfrm>
              <a:off x="5168240" y="4539643"/>
              <a:ext cx="375247" cy="374327"/>
            </a:xfrm>
            <a:custGeom>
              <a:avLst/>
              <a:gdLst/>
              <a:ahLst/>
              <a:cxnLst/>
              <a:rect l="l" t="t" r="r" b="b"/>
              <a:pathLst>
                <a:path w="9788" h="9764" extrusionOk="0">
                  <a:moveTo>
                    <a:pt x="3918" y="548"/>
                  </a:moveTo>
                  <a:cubicBezTo>
                    <a:pt x="4037" y="548"/>
                    <a:pt x="4108" y="619"/>
                    <a:pt x="4108" y="739"/>
                  </a:cubicBezTo>
                  <a:lnTo>
                    <a:pt x="4108" y="1334"/>
                  </a:lnTo>
                  <a:lnTo>
                    <a:pt x="3727" y="1334"/>
                  </a:lnTo>
                  <a:lnTo>
                    <a:pt x="3727" y="739"/>
                  </a:lnTo>
                  <a:cubicBezTo>
                    <a:pt x="3727" y="619"/>
                    <a:pt x="3799" y="548"/>
                    <a:pt x="3918" y="548"/>
                  </a:cubicBezTo>
                  <a:close/>
                  <a:moveTo>
                    <a:pt x="5835" y="548"/>
                  </a:moveTo>
                  <a:cubicBezTo>
                    <a:pt x="5954" y="548"/>
                    <a:pt x="6025" y="619"/>
                    <a:pt x="6025" y="739"/>
                  </a:cubicBezTo>
                  <a:lnTo>
                    <a:pt x="6025" y="1334"/>
                  </a:lnTo>
                  <a:lnTo>
                    <a:pt x="5644" y="1334"/>
                  </a:lnTo>
                  <a:lnTo>
                    <a:pt x="5644" y="739"/>
                  </a:lnTo>
                  <a:cubicBezTo>
                    <a:pt x="5644" y="619"/>
                    <a:pt x="5715" y="548"/>
                    <a:pt x="5835" y="548"/>
                  </a:cubicBezTo>
                  <a:close/>
                  <a:moveTo>
                    <a:pt x="1322" y="3739"/>
                  </a:moveTo>
                  <a:lnTo>
                    <a:pt x="1322" y="4120"/>
                  </a:lnTo>
                  <a:lnTo>
                    <a:pt x="727" y="4120"/>
                  </a:lnTo>
                  <a:cubicBezTo>
                    <a:pt x="620" y="4120"/>
                    <a:pt x="536" y="4048"/>
                    <a:pt x="536" y="3929"/>
                  </a:cubicBezTo>
                  <a:cubicBezTo>
                    <a:pt x="536" y="3810"/>
                    <a:pt x="620" y="3739"/>
                    <a:pt x="727" y="3739"/>
                  </a:cubicBezTo>
                  <a:close/>
                  <a:moveTo>
                    <a:pt x="9061" y="3739"/>
                  </a:moveTo>
                  <a:cubicBezTo>
                    <a:pt x="9180" y="3739"/>
                    <a:pt x="9264" y="3810"/>
                    <a:pt x="9264" y="3929"/>
                  </a:cubicBezTo>
                  <a:cubicBezTo>
                    <a:pt x="9264" y="4048"/>
                    <a:pt x="9180" y="4120"/>
                    <a:pt x="9061" y="4120"/>
                  </a:cubicBezTo>
                  <a:lnTo>
                    <a:pt x="8466" y="4120"/>
                  </a:lnTo>
                  <a:lnTo>
                    <a:pt x="8466" y="3739"/>
                  </a:lnTo>
                  <a:close/>
                  <a:moveTo>
                    <a:pt x="1322" y="5656"/>
                  </a:moveTo>
                  <a:lnTo>
                    <a:pt x="1322" y="6037"/>
                  </a:lnTo>
                  <a:lnTo>
                    <a:pt x="727" y="6037"/>
                  </a:lnTo>
                  <a:cubicBezTo>
                    <a:pt x="620" y="6037"/>
                    <a:pt x="536" y="5965"/>
                    <a:pt x="536" y="5846"/>
                  </a:cubicBezTo>
                  <a:cubicBezTo>
                    <a:pt x="536" y="5727"/>
                    <a:pt x="620" y="5656"/>
                    <a:pt x="727" y="5656"/>
                  </a:cubicBezTo>
                  <a:close/>
                  <a:moveTo>
                    <a:pt x="9061" y="5656"/>
                  </a:moveTo>
                  <a:cubicBezTo>
                    <a:pt x="9180" y="5656"/>
                    <a:pt x="9264" y="5727"/>
                    <a:pt x="9264" y="5846"/>
                  </a:cubicBezTo>
                  <a:cubicBezTo>
                    <a:pt x="9264" y="5965"/>
                    <a:pt x="9180" y="6037"/>
                    <a:pt x="9061" y="6037"/>
                  </a:cubicBezTo>
                  <a:lnTo>
                    <a:pt x="8466" y="6037"/>
                  </a:lnTo>
                  <a:lnTo>
                    <a:pt x="8466" y="5656"/>
                  </a:lnTo>
                  <a:close/>
                  <a:moveTo>
                    <a:pt x="6227" y="1893"/>
                  </a:moveTo>
                  <a:cubicBezTo>
                    <a:pt x="7132" y="1893"/>
                    <a:pt x="7870" y="2632"/>
                    <a:pt x="7870" y="3537"/>
                  </a:cubicBezTo>
                  <a:lnTo>
                    <a:pt x="7870" y="4668"/>
                  </a:lnTo>
                  <a:lnTo>
                    <a:pt x="7870" y="5108"/>
                  </a:lnTo>
                  <a:lnTo>
                    <a:pt x="7870" y="6239"/>
                  </a:lnTo>
                  <a:cubicBezTo>
                    <a:pt x="7870" y="7144"/>
                    <a:pt x="7132" y="7882"/>
                    <a:pt x="6227" y="7882"/>
                  </a:cubicBezTo>
                  <a:lnTo>
                    <a:pt x="3525" y="7882"/>
                  </a:lnTo>
                  <a:cubicBezTo>
                    <a:pt x="2620" y="7882"/>
                    <a:pt x="1882" y="7144"/>
                    <a:pt x="1882" y="6239"/>
                  </a:cubicBezTo>
                  <a:lnTo>
                    <a:pt x="1882" y="5108"/>
                  </a:lnTo>
                  <a:lnTo>
                    <a:pt x="1882" y="4668"/>
                  </a:lnTo>
                  <a:lnTo>
                    <a:pt x="1882" y="3537"/>
                  </a:lnTo>
                  <a:cubicBezTo>
                    <a:pt x="1882" y="2632"/>
                    <a:pt x="2620" y="1893"/>
                    <a:pt x="3525" y="1893"/>
                  </a:cubicBezTo>
                  <a:close/>
                  <a:moveTo>
                    <a:pt x="4108" y="8466"/>
                  </a:moveTo>
                  <a:lnTo>
                    <a:pt x="4108" y="9061"/>
                  </a:lnTo>
                  <a:cubicBezTo>
                    <a:pt x="4108" y="9180"/>
                    <a:pt x="4037" y="9251"/>
                    <a:pt x="3918" y="9251"/>
                  </a:cubicBezTo>
                  <a:cubicBezTo>
                    <a:pt x="3799" y="9251"/>
                    <a:pt x="3727" y="9180"/>
                    <a:pt x="3727" y="9061"/>
                  </a:cubicBezTo>
                  <a:lnTo>
                    <a:pt x="3727" y="8466"/>
                  </a:lnTo>
                  <a:close/>
                  <a:moveTo>
                    <a:pt x="6049" y="8466"/>
                  </a:moveTo>
                  <a:lnTo>
                    <a:pt x="6049" y="9061"/>
                  </a:lnTo>
                  <a:cubicBezTo>
                    <a:pt x="6049" y="9180"/>
                    <a:pt x="5977" y="9251"/>
                    <a:pt x="5858" y="9251"/>
                  </a:cubicBezTo>
                  <a:cubicBezTo>
                    <a:pt x="5739" y="9251"/>
                    <a:pt x="5656" y="9180"/>
                    <a:pt x="5656" y="9061"/>
                  </a:cubicBezTo>
                  <a:lnTo>
                    <a:pt x="5656" y="8466"/>
                  </a:lnTo>
                  <a:close/>
                  <a:moveTo>
                    <a:pt x="3930" y="0"/>
                  </a:moveTo>
                  <a:cubicBezTo>
                    <a:pt x="3501" y="0"/>
                    <a:pt x="3191" y="358"/>
                    <a:pt x="3191" y="739"/>
                  </a:cubicBezTo>
                  <a:lnTo>
                    <a:pt x="3191" y="1417"/>
                  </a:lnTo>
                  <a:cubicBezTo>
                    <a:pt x="2298" y="1572"/>
                    <a:pt x="1584" y="2274"/>
                    <a:pt x="1417" y="3179"/>
                  </a:cubicBezTo>
                  <a:lnTo>
                    <a:pt x="751" y="3179"/>
                  </a:lnTo>
                  <a:cubicBezTo>
                    <a:pt x="322" y="3179"/>
                    <a:pt x="0" y="3537"/>
                    <a:pt x="0" y="3929"/>
                  </a:cubicBezTo>
                  <a:cubicBezTo>
                    <a:pt x="0" y="4358"/>
                    <a:pt x="358" y="4668"/>
                    <a:pt x="751" y="4668"/>
                  </a:cubicBezTo>
                  <a:lnTo>
                    <a:pt x="1370" y="4668"/>
                  </a:lnTo>
                  <a:lnTo>
                    <a:pt x="1370" y="5108"/>
                  </a:lnTo>
                  <a:lnTo>
                    <a:pt x="751" y="5108"/>
                  </a:lnTo>
                  <a:cubicBezTo>
                    <a:pt x="322" y="5108"/>
                    <a:pt x="0" y="5465"/>
                    <a:pt x="0" y="5846"/>
                  </a:cubicBezTo>
                  <a:cubicBezTo>
                    <a:pt x="0" y="6275"/>
                    <a:pt x="358" y="6596"/>
                    <a:pt x="751" y="6596"/>
                  </a:cubicBezTo>
                  <a:lnTo>
                    <a:pt x="1405" y="6596"/>
                  </a:lnTo>
                  <a:cubicBezTo>
                    <a:pt x="1536" y="7525"/>
                    <a:pt x="2251" y="8275"/>
                    <a:pt x="3191" y="8442"/>
                  </a:cubicBezTo>
                  <a:lnTo>
                    <a:pt x="3191" y="9013"/>
                  </a:lnTo>
                  <a:cubicBezTo>
                    <a:pt x="3191" y="9454"/>
                    <a:pt x="3549" y="9763"/>
                    <a:pt x="3930" y="9763"/>
                  </a:cubicBezTo>
                  <a:cubicBezTo>
                    <a:pt x="4370" y="9763"/>
                    <a:pt x="4680" y="9454"/>
                    <a:pt x="4680" y="9013"/>
                  </a:cubicBezTo>
                  <a:lnTo>
                    <a:pt x="4680" y="8466"/>
                  </a:lnTo>
                  <a:lnTo>
                    <a:pt x="5108" y="8466"/>
                  </a:lnTo>
                  <a:lnTo>
                    <a:pt x="5108" y="9013"/>
                  </a:lnTo>
                  <a:cubicBezTo>
                    <a:pt x="5108" y="9454"/>
                    <a:pt x="5465" y="9763"/>
                    <a:pt x="5858" y="9763"/>
                  </a:cubicBezTo>
                  <a:cubicBezTo>
                    <a:pt x="6287" y="9763"/>
                    <a:pt x="6597" y="9454"/>
                    <a:pt x="6597" y="9013"/>
                  </a:cubicBezTo>
                  <a:lnTo>
                    <a:pt x="6597" y="8442"/>
                  </a:lnTo>
                  <a:cubicBezTo>
                    <a:pt x="7537" y="8287"/>
                    <a:pt x="8311" y="7513"/>
                    <a:pt x="8454" y="6573"/>
                  </a:cubicBezTo>
                  <a:lnTo>
                    <a:pt x="9037" y="6573"/>
                  </a:lnTo>
                  <a:cubicBezTo>
                    <a:pt x="9466" y="6573"/>
                    <a:pt x="9787" y="6263"/>
                    <a:pt x="9787" y="5834"/>
                  </a:cubicBezTo>
                  <a:cubicBezTo>
                    <a:pt x="9787" y="5406"/>
                    <a:pt x="9430" y="5084"/>
                    <a:pt x="9037" y="5084"/>
                  </a:cubicBezTo>
                  <a:lnTo>
                    <a:pt x="8490" y="5084"/>
                  </a:lnTo>
                  <a:lnTo>
                    <a:pt x="8490" y="4656"/>
                  </a:lnTo>
                  <a:lnTo>
                    <a:pt x="9025" y="4656"/>
                  </a:lnTo>
                  <a:lnTo>
                    <a:pt x="9025" y="4668"/>
                  </a:lnTo>
                  <a:cubicBezTo>
                    <a:pt x="9454" y="4668"/>
                    <a:pt x="9764" y="4358"/>
                    <a:pt x="9764" y="3929"/>
                  </a:cubicBezTo>
                  <a:cubicBezTo>
                    <a:pt x="9764" y="3501"/>
                    <a:pt x="9406" y="3179"/>
                    <a:pt x="9025" y="3179"/>
                  </a:cubicBezTo>
                  <a:lnTo>
                    <a:pt x="8442" y="3179"/>
                  </a:lnTo>
                  <a:cubicBezTo>
                    <a:pt x="8275" y="2263"/>
                    <a:pt x="7537" y="1536"/>
                    <a:pt x="6597" y="1393"/>
                  </a:cubicBezTo>
                  <a:lnTo>
                    <a:pt x="6597" y="739"/>
                  </a:lnTo>
                  <a:cubicBezTo>
                    <a:pt x="6597" y="310"/>
                    <a:pt x="6239" y="0"/>
                    <a:pt x="5858" y="0"/>
                  </a:cubicBezTo>
                  <a:cubicBezTo>
                    <a:pt x="5418" y="0"/>
                    <a:pt x="5108" y="358"/>
                    <a:pt x="5108" y="739"/>
                  </a:cubicBezTo>
                  <a:lnTo>
                    <a:pt x="5108" y="1370"/>
                  </a:lnTo>
                  <a:lnTo>
                    <a:pt x="4680" y="1370"/>
                  </a:lnTo>
                  <a:lnTo>
                    <a:pt x="4680" y="739"/>
                  </a:lnTo>
                  <a:cubicBezTo>
                    <a:pt x="4680" y="310"/>
                    <a:pt x="4322" y="0"/>
                    <a:pt x="3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37"/>
          <p:cNvGrpSpPr/>
          <p:nvPr/>
        </p:nvGrpSpPr>
        <p:grpSpPr>
          <a:xfrm rot="10800000" flipH="1">
            <a:off x="-2" y="3770144"/>
            <a:ext cx="906107" cy="1277214"/>
            <a:chOff x="-19052" y="-115212"/>
            <a:chExt cx="906107" cy="1277214"/>
          </a:xfrm>
        </p:grpSpPr>
        <p:grpSp>
          <p:nvGrpSpPr>
            <p:cNvPr id="4234" name="Google Shape;4234;p37"/>
            <p:cNvGrpSpPr/>
            <p:nvPr/>
          </p:nvGrpSpPr>
          <p:grpSpPr>
            <a:xfrm rot="5400000" flipH="1">
              <a:off x="81373" y="-27093"/>
              <a:ext cx="543702" cy="367465"/>
              <a:chOff x="6665356" y="4278065"/>
              <a:chExt cx="543702" cy="367465"/>
            </a:xfrm>
          </p:grpSpPr>
          <p:sp>
            <p:nvSpPr>
              <p:cNvPr id="4235" name="Google Shape;4235;p37"/>
              <p:cNvSpPr/>
              <p:nvPr/>
            </p:nvSpPr>
            <p:spPr>
              <a:xfrm>
                <a:off x="6665356" y="4278064"/>
                <a:ext cx="543702" cy="367465"/>
              </a:xfrm>
              <a:custGeom>
                <a:avLst/>
                <a:gdLst/>
                <a:ahLst/>
                <a:cxnLst/>
                <a:rect l="l" t="t" r="r" b="b"/>
                <a:pathLst>
                  <a:path w="14182" h="9585" extrusionOk="0">
                    <a:moveTo>
                      <a:pt x="942" y="2239"/>
                    </a:moveTo>
                    <a:cubicBezTo>
                      <a:pt x="1132" y="2239"/>
                      <a:pt x="1299" y="2405"/>
                      <a:pt x="1299" y="2596"/>
                    </a:cubicBezTo>
                    <a:cubicBezTo>
                      <a:pt x="1287" y="2786"/>
                      <a:pt x="1132" y="2953"/>
                      <a:pt x="942" y="2953"/>
                    </a:cubicBezTo>
                    <a:cubicBezTo>
                      <a:pt x="751" y="2953"/>
                      <a:pt x="584" y="2786"/>
                      <a:pt x="584" y="2596"/>
                    </a:cubicBezTo>
                    <a:cubicBezTo>
                      <a:pt x="584" y="2405"/>
                      <a:pt x="751" y="2239"/>
                      <a:pt x="942" y="2239"/>
                    </a:cubicBezTo>
                    <a:close/>
                    <a:moveTo>
                      <a:pt x="942" y="4430"/>
                    </a:moveTo>
                    <a:cubicBezTo>
                      <a:pt x="1132" y="4430"/>
                      <a:pt x="1299" y="4584"/>
                      <a:pt x="1299" y="4787"/>
                    </a:cubicBezTo>
                    <a:cubicBezTo>
                      <a:pt x="1299" y="4977"/>
                      <a:pt x="1132" y="5144"/>
                      <a:pt x="942" y="5144"/>
                    </a:cubicBezTo>
                    <a:cubicBezTo>
                      <a:pt x="751" y="5144"/>
                      <a:pt x="584" y="4977"/>
                      <a:pt x="584" y="4787"/>
                    </a:cubicBezTo>
                    <a:cubicBezTo>
                      <a:pt x="584" y="4584"/>
                      <a:pt x="751" y="4430"/>
                      <a:pt x="942" y="4430"/>
                    </a:cubicBezTo>
                    <a:close/>
                    <a:moveTo>
                      <a:pt x="942" y="6585"/>
                    </a:moveTo>
                    <a:cubicBezTo>
                      <a:pt x="1132" y="6585"/>
                      <a:pt x="1299" y="6775"/>
                      <a:pt x="1299" y="6942"/>
                    </a:cubicBezTo>
                    <a:cubicBezTo>
                      <a:pt x="1287" y="7144"/>
                      <a:pt x="1132" y="7299"/>
                      <a:pt x="942" y="7299"/>
                    </a:cubicBezTo>
                    <a:cubicBezTo>
                      <a:pt x="751" y="7299"/>
                      <a:pt x="584" y="7132"/>
                      <a:pt x="584" y="6942"/>
                    </a:cubicBezTo>
                    <a:cubicBezTo>
                      <a:pt x="584" y="6751"/>
                      <a:pt x="751" y="6585"/>
                      <a:pt x="942" y="6585"/>
                    </a:cubicBezTo>
                    <a:close/>
                    <a:moveTo>
                      <a:pt x="12300" y="536"/>
                    </a:moveTo>
                    <a:cubicBezTo>
                      <a:pt x="13038" y="536"/>
                      <a:pt x="13634" y="1131"/>
                      <a:pt x="13634" y="1882"/>
                    </a:cubicBezTo>
                    <a:lnTo>
                      <a:pt x="13634" y="7680"/>
                    </a:lnTo>
                    <a:cubicBezTo>
                      <a:pt x="13634" y="8430"/>
                      <a:pt x="13038" y="9025"/>
                      <a:pt x="12300" y="9025"/>
                    </a:cubicBezTo>
                    <a:lnTo>
                      <a:pt x="6490" y="9025"/>
                    </a:lnTo>
                    <a:cubicBezTo>
                      <a:pt x="5752" y="9025"/>
                      <a:pt x="5156" y="8430"/>
                      <a:pt x="5156" y="7680"/>
                    </a:cubicBezTo>
                    <a:lnTo>
                      <a:pt x="5156" y="1882"/>
                    </a:lnTo>
                    <a:cubicBezTo>
                      <a:pt x="5156" y="1131"/>
                      <a:pt x="5752" y="536"/>
                      <a:pt x="6490" y="536"/>
                    </a:cubicBezTo>
                    <a:close/>
                    <a:moveTo>
                      <a:pt x="6502" y="0"/>
                    </a:moveTo>
                    <a:cubicBezTo>
                      <a:pt x="5454" y="0"/>
                      <a:pt x="4633" y="870"/>
                      <a:pt x="4633" y="1882"/>
                    </a:cubicBezTo>
                    <a:lnTo>
                      <a:pt x="4633" y="2346"/>
                    </a:lnTo>
                    <a:cubicBezTo>
                      <a:pt x="4597" y="2322"/>
                      <a:pt x="4561" y="2310"/>
                      <a:pt x="4513" y="2310"/>
                    </a:cubicBezTo>
                    <a:lnTo>
                      <a:pt x="1799" y="2310"/>
                    </a:lnTo>
                    <a:cubicBezTo>
                      <a:pt x="1680" y="1941"/>
                      <a:pt x="1358" y="1679"/>
                      <a:pt x="942" y="1679"/>
                    </a:cubicBezTo>
                    <a:cubicBezTo>
                      <a:pt x="430" y="1679"/>
                      <a:pt x="37" y="2072"/>
                      <a:pt x="37" y="2596"/>
                    </a:cubicBezTo>
                    <a:cubicBezTo>
                      <a:pt x="37" y="3096"/>
                      <a:pt x="418" y="3501"/>
                      <a:pt x="942" y="3501"/>
                    </a:cubicBezTo>
                    <a:cubicBezTo>
                      <a:pt x="1323" y="3501"/>
                      <a:pt x="1668" y="3251"/>
                      <a:pt x="1787" y="2870"/>
                    </a:cubicBezTo>
                    <a:lnTo>
                      <a:pt x="4502" y="2870"/>
                    </a:lnTo>
                    <a:cubicBezTo>
                      <a:pt x="4537" y="2870"/>
                      <a:pt x="4585" y="2858"/>
                      <a:pt x="4621" y="2846"/>
                    </a:cubicBezTo>
                    <a:lnTo>
                      <a:pt x="4621" y="4537"/>
                    </a:lnTo>
                    <a:cubicBezTo>
                      <a:pt x="4585" y="4525"/>
                      <a:pt x="4537" y="4513"/>
                      <a:pt x="4502" y="4513"/>
                    </a:cubicBezTo>
                    <a:lnTo>
                      <a:pt x="1787" y="4513"/>
                    </a:lnTo>
                    <a:cubicBezTo>
                      <a:pt x="1668" y="4144"/>
                      <a:pt x="1346" y="3882"/>
                      <a:pt x="930" y="3882"/>
                    </a:cubicBezTo>
                    <a:cubicBezTo>
                      <a:pt x="418" y="3882"/>
                      <a:pt x="13" y="4275"/>
                      <a:pt x="13" y="4799"/>
                    </a:cubicBezTo>
                    <a:cubicBezTo>
                      <a:pt x="13" y="5311"/>
                      <a:pt x="406" y="5703"/>
                      <a:pt x="930" y="5703"/>
                    </a:cubicBezTo>
                    <a:cubicBezTo>
                      <a:pt x="1311" y="5703"/>
                      <a:pt x="1656" y="5453"/>
                      <a:pt x="1775" y="5072"/>
                    </a:cubicBezTo>
                    <a:lnTo>
                      <a:pt x="4478" y="5072"/>
                    </a:lnTo>
                    <a:cubicBezTo>
                      <a:pt x="4525" y="5072"/>
                      <a:pt x="4573" y="5061"/>
                      <a:pt x="4597" y="5049"/>
                    </a:cubicBezTo>
                    <a:lnTo>
                      <a:pt x="4597" y="6739"/>
                    </a:lnTo>
                    <a:cubicBezTo>
                      <a:pt x="4573" y="6727"/>
                      <a:pt x="4525" y="6715"/>
                      <a:pt x="4478" y="6715"/>
                    </a:cubicBezTo>
                    <a:lnTo>
                      <a:pt x="1775" y="6715"/>
                    </a:lnTo>
                    <a:cubicBezTo>
                      <a:pt x="1656" y="6346"/>
                      <a:pt x="1323" y="6084"/>
                      <a:pt x="906" y="6084"/>
                    </a:cubicBezTo>
                    <a:cubicBezTo>
                      <a:pt x="406" y="6084"/>
                      <a:pt x="1" y="6477"/>
                      <a:pt x="1" y="7001"/>
                    </a:cubicBezTo>
                    <a:cubicBezTo>
                      <a:pt x="1" y="7513"/>
                      <a:pt x="394" y="7906"/>
                      <a:pt x="906" y="7906"/>
                    </a:cubicBezTo>
                    <a:cubicBezTo>
                      <a:pt x="1299" y="7906"/>
                      <a:pt x="1644" y="7656"/>
                      <a:pt x="1763" y="7275"/>
                    </a:cubicBezTo>
                    <a:lnTo>
                      <a:pt x="4466" y="7275"/>
                    </a:lnTo>
                    <a:cubicBezTo>
                      <a:pt x="4513" y="7275"/>
                      <a:pt x="4561" y="7263"/>
                      <a:pt x="4585" y="7251"/>
                    </a:cubicBezTo>
                    <a:lnTo>
                      <a:pt x="4585" y="7716"/>
                    </a:lnTo>
                    <a:cubicBezTo>
                      <a:pt x="4585" y="8763"/>
                      <a:pt x="5454" y="9585"/>
                      <a:pt x="6466" y="9585"/>
                    </a:cubicBezTo>
                    <a:lnTo>
                      <a:pt x="12264" y="9585"/>
                    </a:lnTo>
                    <a:cubicBezTo>
                      <a:pt x="13288" y="9585"/>
                      <a:pt x="14146" y="8728"/>
                      <a:pt x="14146" y="7716"/>
                    </a:cubicBezTo>
                    <a:lnTo>
                      <a:pt x="14146" y="1905"/>
                    </a:lnTo>
                    <a:cubicBezTo>
                      <a:pt x="14181" y="822"/>
                      <a:pt x="13324" y="0"/>
                      <a:pt x="12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dist="1905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37"/>
              <p:cNvSpPr/>
              <p:nvPr/>
            </p:nvSpPr>
            <p:spPr>
              <a:xfrm>
                <a:off x="6899982" y="4336951"/>
                <a:ext cx="251111" cy="251072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6549" extrusionOk="0">
                    <a:moveTo>
                      <a:pt x="3144" y="0"/>
                    </a:moveTo>
                    <a:cubicBezTo>
                      <a:pt x="1418" y="0"/>
                      <a:pt x="1" y="1417"/>
                      <a:pt x="1" y="3144"/>
                    </a:cubicBezTo>
                    <a:lnTo>
                      <a:pt x="1" y="3405"/>
                    </a:lnTo>
                    <a:cubicBezTo>
                      <a:pt x="1" y="5132"/>
                      <a:pt x="1418" y="6549"/>
                      <a:pt x="3144" y="6549"/>
                    </a:cubicBezTo>
                    <a:lnTo>
                      <a:pt x="3406" y="6549"/>
                    </a:lnTo>
                    <a:cubicBezTo>
                      <a:pt x="5132" y="6501"/>
                      <a:pt x="6549" y="5132"/>
                      <a:pt x="6549" y="3405"/>
                    </a:cubicBezTo>
                    <a:lnTo>
                      <a:pt x="6549" y="3144"/>
                    </a:lnTo>
                    <a:cubicBezTo>
                      <a:pt x="6537" y="1417"/>
                      <a:pt x="5132" y="0"/>
                      <a:pt x="3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dist="1905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37" name="Google Shape;4237;p37"/>
            <p:cNvSpPr/>
            <p:nvPr/>
          </p:nvSpPr>
          <p:spPr>
            <a:xfrm rot="5400000" flipH="1">
              <a:off x="627069" y="591176"/>
              <a:ext cx="54363" cy="53864"/>
            </a:xfrm>
            <a:custGeom>
              <a:avLst/>
              <a:gdLst/>
              <a:ahLst/>
              <a:cxnLst/>
              <a:rect l="l" t="t" r="r" b="b"/>
              <a:pathLst>
                <a:path w="1418" h="1405" extrusionOk="0">
                  <a:moveTo>
                    <a:pt x="703" y="0"/>
                  </a:moveTo>
                  <a:cubicBezTo>
                    <a:pt x="310" y="0"/>
                    <a:pt x="1" y="310"/>
                    <a:pt x="1" y="702"/>
                  </a:cubicBezTo>
                  <a:cubicBezTo>
                    <a:pt x="1" y="1083"/>
                    <a:pt x="310" y="1405"/>
                    <a:pt x="703" y="1405"/>
                  </a:cubicBezTo>
                  <a:cubicBezTo>
                    <a:pt x="1084" y="1405"/>
                    <a:pt x="1405" y="1083"/>
                    <a:pt x="1405" y="702"/>
                  </a:cubicBezTo>
                  <a:cubicBezTo>
                    <a:pt x="1417" y="310"/>
                    <a:pt x="110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7"/>
            <p:cNvSpPr/>
            <p:nvPr/>
          </p:nvSpPr>
          <p:spPr>
            <a:xfrm rot="5400000" flipH="1">
              <a:off x="800297" y="752059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691" y="1"/>
                  </a:moveTo>
                  <a:cubicBezTo>
                    <a:pt x="310" y="1"/>
                    <a:pt x="1" y="322"/>
                    <a:pt x="1" y="703"/>
                  </a:cubicBezTo>
                  <a:cubicBezTo>
                    <a:pt x="1" y="1096"/>
                    <a:pt x="310" y="1405"/>
                    <a:pt x="691" y="1405"/>
                  </a:cubicBezTo>
                  <a:cubicBezTo>
                    <a:pt x="1084" y="1405"/>
                    <a:pt x="1394" y="1096"/>
                    <a:pt x="1394" y="703"/>
                  </a:cubicBezTo>
                  <a:cubicBezTo>
                    <a:pt x="1405" y="322"/>
                    <a:pt x="1096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7"/>
            <p:cNvSpPr/>
            <p:nvPr/>
          </p:nvSpPr>
          <p:spPr>
            <a:xfrm rot="5400000" flipH="1">
              <a:off x="627529" y="914361"/>
              <a:ext cx="53442" cy="53864"/>
            </a:xfrm>
            <a:custGeom>
              <a:avLst/>
              <a:gdLst/>
              <a:ahLst/>
              <a:cxnLst/>
              <a:rect l="l" t="t" r="r" b="b"/>
              <a:pathLst>
                <a:path w="1394" h="1405" extrusionOk="0">
                  <a:moveTo>
                    <a:pt x="691" y="0"/>
                  </a:moveTo>
                  <a:cubicBezTo>
                    <a:pt x="310" y="0"/>
                    <a:pt x="1" y="310"/>
                    <a:pt x="1" y="702"/>
                  </a:cubicBezTo>
                  <a:cubicBezTo>
                    <a:pt x="1" y="1083"/>
                    <a:pt x="310" y="1405"/>
                    <a:pt x="691" y="1405"/>
                  </a:cubicBezTo>
                  <a:cubicBezTo>
                    <a:pt x="1084" y="1405"/>
                    <a:pt x="1394" y="1083"/>
                    <a:pt x="1394" y="702"/>
                  </a:cubicBezTo>
                  <a:cubicBezTo>
                    <a:pt x="1394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7"/>
            <p:cNvSpPr/>
            <p:nvPr/>
          </p:nvSpPr>
          <p:spPr>
            <a:xfrm rot="5400000" flipH="1">
              <a:off x="701003" y="1075474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393"/>
                    <a:pt x="703" y="1393"/>
                  </a:cubicBezTo>
                  <a:cubicBezTo>
                    <a:pt x="1084" y="1393"/>
                    <a:pt x="1406" y="1084"/>
                    <a:pt x="1406" y="703"/>
                  </a:cubicBezTo>
                  <a:cubicBezTo>
                    <a:pt x="1406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7"/>
            <p:cNvSpPr/>
            <p:nvPr/>
          </p:nvSpPr>
          <p:spPr>
            <a:xfrm rot="5400000" flipH="1">
              <a:off x="287476" y="252924"/>
              <a:ext cx="120073" cy="730368"/>
            </a:xfrm>
            <a:custGeom>
              <a:avLst/>
              <a:gdLst/>
              <a:ahLst/>
              <a:cxnLst/>
              <a:rect l="l" t="t" r="r" b="b"/>
              <a:pathLst>
                <a:path w="3132" h="19051" extrusionOk="0">
                  <a:moveTo>
                    <a:pt x="1560" y="620"/>
                  </a:moveTo>
                  <a:cubicBezTo>
                    <a:pt x="2060" y="632"/>
                    <a:pt x="2465" y="1036"/>
                    <a:pt x="2465" y="1524"/>
                  </a:cubicBezTo>
                  <a:cubicBezTo>
                    <a:pt x="2465" y="2001"/>
                    <a:pt x="2048" y="2429"/>
                    <a:pt x="1560" y="2429"/>
                  </a:cubicBezTo>
                  <a:cubicBezTo>
                    <a:pt x="1072" y="2429"/>
                    <a:pt x="655" y="2025"/>
                    <a:pt x="655" y="1524"/>
                  </a:cubicBezTo>
                  <a:cubicBezTo>
                    <a:pt x="655" y="1013"/>
                    <a:pt x="1048" y="620"/>
                    <a:pt x="1560" y="620"/>
                  </a:cubicBezTo>
                  <a:close/>
                  <a:moveTo>
                    <a:pt x="1560" y="0"/>
                  </a:moveTo>
                  <a:cubicBezTo>
                    <a:pt x="715" y="0"/>
                    <a:pt x="0" y="715"/>
                    <a:pt x="0" y="1572"/>
                  </a:cubicBezTo>
                  <a:cubicBezTo>
                    <a:pt x="0" y="2310"/>
                    <a:pt x="524" y="2953"/>
                    <a:pt x="1250" y="3096"/>
                  </a:cubicBezTo>
                  <a:lnTo>
                    <a:pt x="1250" y="6811"/>
                  </a:lnTo>
                  <a:lnTo>
                    <a:pt x="1036" y="6811"/>
                  </a:lnTo>
                  <a:lnTo>
                    <a:pt x="1036" y="18919"/>
                  </a:lnTo>
                  <a:lnTo>
                    <a:pt x="1250" y="18919"/>
                  </a:lnTo>
                  <a:lnTo>
                    <a:pt x="1250" y="19050"/>
                  </a:lnTo>
                  <a:lnTo>
                    <a:pt x="1917" y="19050"/>
                  </a:lnTo>
                  <a:lnTo>
                    <a:pt x="1917" y="18919"/>
                  </a:lnTo>
                  <a:lnTo>
                    <a:pt x="2096" y="18919"/>
                  </a:lnTo>
                  <a:lnTo>
                    <a:pt x="2096" y="6811"/>
                  </a:lnTo>
                  <a:lnTo>
                    <a:pt x="1917" y="6811"/>
                  </a:lnTo>
                  <a:lnTo>
                    <a:pt x="1917" y="3096"/>
                  </a:lnTo>
                  <a:cubicBezTo>
                    <a:pt x="2620" y="2941"/>
                    <a:pt x="3132" y="2310"/>
                    <a:pt x="3132" y="1584"/>
                  </a:cubicBezTo>
                  <a:cubicBezTo>
                    <a:pt x="3132" y="715"/>
                    <a:pt x="2405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7"/>
            <p:cNvSpPr/>
            <p:nvPr/>
          </p:nvSpPr>
          <p:spPr>
            <a:xfrm rot="5400000" flipH="1">
              <a:off x="373735" y="325957"/>
              <a:ext cx="120533" cy="906107"/>
            </a:xfrm>
            <a:custGeom>
              <a:avLst/>
              <a:gdLst/>
              <a:ahLst/>
              <a:cxnLst/>
              <a:rect l="l" t="t" r="r" b="b"/>
              <a:pathLst>
                <a:path w="3144" h="23635" extrusionOk="0">
                  <a:moveTo>
                    <a:pt x="1584" y="655"/>
                  </a:moveTo>
                  <a:cubicBezTo>
                    <a:pt x="2060" y="655"/>
                    <a:pt x="2489" y="1072"/>
                    <a:pt x="2489" y="1560"/>
                  </a:cubicBezTo>
                  <a:cubicBezTo>
                    <a:pt x="2489" y="2048"/>
                    <a:pt x="2084" y="2465"/>
                    <a:pt x="1584" y="2465"/>
                  </a:cubicBezTo>
                  <a:cubicBezTo>
                    <a:pt x="1084" y="2465"/>
                    <a:pt x="667" y="2048"/>
                    <a:pt x="667" y="1560"/>
                  </a:cubicBezTo>
                  <a:cubicBezTo>
                    <a:pt x="667" y="1072"/>
                    <a:pt x="1072" y="655"/>
                    <a:pt x="1584" y="655"/>
                  </a:cubicBezTo>
                  <a:close/>
                  <a:moveTo>
                    <a:pt x="1560" y="0"/>
                  </a:moveTo>
                  <a:cubicBezTo>
                    <a:pt x="715" y="0"/>
                    <a:pt x="0" y="715"/>
                    <a:pt x="0" y="1560"/>
                  </a:cubicBezTo>
                  <a:cubicBezTo>
                    <a:pt x="0" y="2274"/>
                    <a:pt x="524" y="2917"/>
                    <a:pt x="1227" y="3084"/>
                  </a:cubicBezTo>
                  <a:lnTo>
                    <a:pt x="1227" y="11359"/>
                  </a:lnTo>
                  <a:lnTo>
                    <a:pt x="1048" y="11359"/>
                  </a:lnTo>
                  <a:lnTo>
                    <a:pt x="1048" y="23467"/>
                  </a:lnTo>
                  <a:lnTo>
                    <a:pt x="1227" y="23467"/>
                  </a:lnTo>
                  <a:lnTo>
                    <a:pt x="1227" y="23634"/>
                  </a:lnTo>
                  <a:lnTo>
                    <a:pt x="1893" y="23634"/>
                  </a:lnTo>
                  <a:lnTo>
                    <a:pt x="1893" y="23467"/>
                  </a:lnTo>
                  <a:lnTo>
                    <a:pt x="2096" y="23467"/>
                  </a:lnTo>
                  <a:lnTo>
                    <a:pt x="2096" y="11359"/>
                  </a:lnTo>
                  <a:lnTo>
                    <a:pt x="1893" y="11359"/>
                  </a:lnTo>
                  <a:lnTo>
                    <a:pt x="1893" y="3096"/>
                  </a:lnTo>
                  <a:cubicBezTo>
                    <a:pt x="2620" y="2941"/>
                    <a:pt x="3144" y="2322"/>
                    <a:pt x="3144" y="1560"/>
                  </a:cubicBezTo>
                  <a:cubicBezTo>
                    <a:pt x="3144" y="715"/>
                    <a:pt x="2417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7"/>
            <p:cNvSpPr/>
            <p:nvPr/>
          </p:nvSpPr>
          <p:spPr>
            <a:xfrm rot="5400000" flipH="1">
              <a:off x="286786" y="575419"/>
              <a:ext cx="121453" cy="730368"/>
            </a:xfrm>
            <a:custGeom>
              <a:avLst/>
              <a:gdLst/>
              <a:ahLst/>
              <a:cxnLst/>
              <a:rect l="l" t="t" r="r" b="b"/>
              <a:pathLst>
                <a:path w="3168" h="19051" extrusionOk="0">
                  <a:moveTo>
                    <a:pt x="1548" y="620"/>
                  </a:moveTo>
                  <a:cubicBezTo>
                    <a:pt x="1798" y="620"/>
                    <a:pt x="2060" y="715"/>
                    <a:pt x="2239" y="917"/>
                  </a:cubicBezTo>
                  <a:cubicBezTo>
                    <a:pt x="2394" y="1096"/>
                    <a:pt x="2465" y="1298"/>
                    <a:pt x="2453" y="1524"/>
                  </a:cubicBezTo>
                  <a:cubicBezTo>
                    <a:pt x="2453" y="2001"/>
                    <a:pt x="2037" y="2429"/>
                    <a:pt x="1548" y="2429"/>
                  </a:cubicBezTo>
                  <a:cubicBezTo>
                    <a:pt x="1060" y="2429"/>
                    <a:pt x="644" y="2025"/>
                    <a:pt x="644" y="1524"/>
                  </a:cubicBezTo>
                  <a:cubicBezTo>
                    <a:pt x="644" y="1013"/>
                    <a:pt x="1048" y="620"/>
                    <a:pt x="1548" y="620"/>
                  </a:cubicBezTo>
                  <a:close/>
                  <a:moveTo>
                    <a:pt x="1560" y="0"/>
                  </a:moveTo>
                  <a:cubicBezTo>
                    <a:pt x="715" y="0"/>
                    <a:pt x="1" y="715"/>
                    <a:pt x="1" y="1572"/>
                  </a:cubicBezTo>
                  <a:cubicBezTo>
                    <a:pt x="1" y="2310"/>
                    <a:pt x="536" y="2953"/>
                    <a:pt x="1251" y="3096"/>
                  </a:cubicBezTo>
                  <a:lnTo>
                    <a:pt x="1251" y="6787"/>
                  </a:lnTo>
                  <a:lnTo>
                    <a:pt x="1060" y="6787"/>
                  </a:lnTo>
                  <a:lnTo>
                    <a:pt x="1060" y="18908"/>
                  </a:lnTo>
                  <a:lnTo>
                    <a:pt x="1251" y="18908"/>
                  </a:lnTo>
                  <a:lnTo>
                    <a:pt x="1251" y="19050"/>
                  </a:lnTo>
                  <a:lnTo>
                    <a:pt x="1918" y="19050"/>
                  </a:lnTo>
                  <a:lnTo>
                    <a:pt x="1918" y="18908"/>
                  </a:lnTo>
                  <a:lnTo>
                    <a:pt x="2120" y="18908"/>
                  </a:lnTo>
                  <a:lnTo>
                    <a:pt x="2120" y="6787"/>
                  </a:lnTo>
                  <a:lnTo>
                    <a:pt x="1918" y="6787"/>
                  </a:lnTo>
                  <a:lnTo>
                    <a:pt x="1918" y="3096"/>
                  </a:lnTo>
                  <a:cubicBezTo>
                    <a:pt x="2656" y="2941"/>
                    <a:pt x="3168" y="2298"/>
                    <a:pt x="3144" y="1584"/>
                  </a:cubicBezTo>
                  <a:cubicBezTo>
                    <a:pt x="3132" y="715"/>
                    <a:pt x="2418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7"/>
            <p:cNvSpPr/>
            <p:nvPr/>
          </p:nvSpPr>
          <p:spPr>
            <a:xfrm rot="5400000" flipH="1">
              <a:off x="324222" y="700035"/>
              <a:ext cx="120073" cy="803861"/>
            </a:xfrm>
            <a:custGeom>
              <a:avLst/>
              <a:gdLst/>
              <a:ahLst/>
              <a:cxnLst/>
              <a:rect l="l" t="t" r="r" b="b"/>
              <a:pathLst>
                <a:path w="3132" h="20968" extrusionOk="0">
                  <a:moveTo>
                    <a:pt x="1560" y="608"/>
                  </a:moveTo>
                  <a:cubicBezTo>
                    <a:pt x="2049" y="608"/>
                    <a:pt x="2465" y="1013"/>
                    <a:pt x="2465" y="1525"/>
                  </a:cubicBezTo>
                  <a:cubicBezTo>
                    <a:pt x="2465" y="2001"/>
                    <a:pt x="2049" y="2429"/>
                    <a:pt x="1560" y="2429"/>
                  </a:cubicBezTo>
                  <a:cubicBezTo>
                    <a:pt x="1048" y="2429"/>
                    <a:pt x="655" y="2025"/>
                    <a:pt x="655" y="1525"/>
                  </a:cubicBezTo>
                  <a:cubicBezTo>
                    <a:pt x="655" y="1025"/>
                    <a:pt x="1048" y="608"/>
                    <a:pt x="1560" y="608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15"/>
                    <a:pt x="1" y="1560"/>
                  </a:cubicBezTo>
                  <a:cubicBezTo>
                    <a:pt x="1" y="2310"/>
                    <a:pt x="525" y="2953"/>
                    <a:pt x="1251" y="3096"/>
                  </a:cubicBezTo>
                  <a:lnTo>
                    <a:pt x="1251" y="8728"/>
                  </a:lnTo>
                  <a:lnTo>
                    <a:pt x="1036" y="8728"/>
                  </a:lnTo>
                  <a:lnTo>
                    <a:pt x="1036" y="20836"/>
                  </a:lnTo>
                  <a:lnTo>
                    <a:pt x="1251" y="20836"/>
                  </a:lnTo>
                  <a:lnTo>
                    <a:pt x="1251" y="20967"/>
                  </a:lnTo>
                  <a:lnTo>
                    <a:pt x="1918" y="20967"/>
                  </a:lnTo>
                  <a:lnTo>
                    <a:pt x="1918" y="20836"/>
                  </a:lnTo>
                  <a:lnTo>
                    <a:pt x="2096" y="20836"/>
                  </a:lnTo>
                  <a:lnTo>
                    <a:pt x="2096" y="8728"/>
                  </a:lnTo>
                  <a:lnTo>
                    <a:pt x="1918" y="8728"/>
                  </a:lnTo>
                  <a:lnTo>
                    <a:pt x="1918" y="3096"/>
                  </a:lnTo>
                  <a:cubicBezTo>
                    <a:pt x="2620" y="2930"/>
                    <a:pt x="3132" y="2310"/>
                    <a:pt x="3132" y="1584"/>
                  </a:cubicBezTo>
                  <a:cubicBezTo>
                    <a:pt x="3120" y="715"/>
                    <a:pt x="240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6" name="Google Shape;4246;p38"/>
          <p:cNvGrpSpPr/>
          <p:nvPr/>
        </p:nvGrpSpPr>
        <p:grpSpPr>
          <a:xfrm rot="10800000" flipH="1">
            <a:off x="-693706" y="-136639"/>
            <a:ext cx="10248151" cy="5426914"/>
            <a:chOff x="-496775" y="0"/>
            <a:chExt cx="9640782" cy="5105282"/>
          </a:xfrm>
        </p:grpSpPr>
        <p:sp>
          <p:nvSpPr>
            <p:cNvPr id="4247" name="Google Shape;4247;p38"/>
            <p:cNvSpPr/>
            <p:nvPr/>
          </p:nvSpPr>
          <p:spPr>
            <a:xfrm>
              <a:off x="-496775" y="0"/>
              <a:ext cx="9640782" cy="4116582"/>
            </a:xfrm>
            <a:custGeom>
              <a:avLst/>
              <a:gdLst/>
              <a:ahLst/>
              <a:cxnLst/>
              <a:rect l="l" t="t" r="r" b="b"/>
              <a:pathLst>
                <a:path w="158938" h="67866" extrusionOk="0">
                  <a:moveTo>
                    <a:pt x="62306" y="7430"/>
                  </a:moveTo>
                  <a:cubicBezTo>
                    <a:pt x="62627" y="7430"/>
                    <a:pt x="62877" y="7680"/>
                    <a:pt x="62877" y="8013"/>
                  </a:cubicBezTo>
                  <a:cubicBezTo>
                    <a:pt x="62877" y="8334"/>
                    <a:pt x="62627" y="8596"/>
                    <a:pt x="62306" y="8596"/>
                  </a:cubicBezTo>
                  <a:cubicBezTo>
                    <a:pt x="61973" y="8596"/>
                    <a:pt x="61723" y="8334"/>
                    <a:pt x="61723" y="8013"/>
                  </a:cubicBezTo>
                  <a:cubicBezTo>
                    <a:pt x="61723" y="7680"/>
                    <a:pt x="61984" y="7430"/>
                    <a:pt x="62306" y="7430"/>
                  </a:cubicBezTo>
                  <a:close/>
                  <a:moveTo>
                    <a:pt x="64247" y="9346"/>
                  </a:moveTo>
                  <a:cubicBezTo>
                    <a:pt x="64568" y="9346"/>
                    <a:pt x="64830" y="9608"/>
                    <a:pt x="64830" y="9930"/>
                  </a:cubicBezTo>
                  <a:cubicBezTo>
                    <a:pt x="64830" y="10263"/>
                    <a:pt x="64580" y="10513"/>
                    <a:pt x="64247" y="10513"/>
                  </a:cubicBezTo>
                  <a:cubicBezTo>
                    <a:pt x="63925" y="10513"/>
                    <a:pt x="63675" y="10263"/>
                    <a:pt x="63675" y="9930"/>
                  </a:cubicBezTo>
                  <a:cubicBezTo>
                    <a:pt x="63675" y="9608"/>
                    <a:pt x="63937" y="9346"/>
                    <a:pt x="64247" y="9346"/>
                  </a:cubicBezTo>
                  <a:close/>
                  <a:moveTo>
                    <a:pt x="149079" y="226"/>
                  </a:moveTo>
                  <a:lnTo>
                    <a:pt x="149079" y="17550"/>
                  </a:lnTo>
                  <a:lnTo>
                    <a:pt x="112741" y="17550"/>
                  </a:lnTo>
                  <a:lnTo>
                    <a:pt x="104466" y="9216"/>
                  </a:lnTo>
                  <a:lnTo>
                    <a:pt x="77677" y="9216"/>
                  </a:lnTo>
                  <a:lnTo>
                    <a:pt x="74891" y="12013"/>
                  </a:lnTo>
                  <a:lnTo>
                    <a:pt x="61306" y="12013"/>
                  </a:lnTo>
                  <a:lnTo>
                    <a:pt x="59341" y="10037"/>
                  </a:lnTo>
                  <a:lnTo>
                    <a:pt x="63461" y="10037"/>
                  </a:lnTo>
                  <a:cubicBezTo>
                    <a:pt x="63520" y="10418"/>
                    <a:pt x="63854" y="10716"/>
                    <a:pt x="64247" y="10716"/>
                  </a:cubicBezTo>
                  <a:cubicBezTo>
                    <a:pt x="64699" y="10716"/>
                    <a:pt x="65056" y="10359"/>
                    <a:pt x="65056" y="9918"/>
                  </a:cubicBezTo>
                  <a:cubicBezTo>
                    <a:pt x="65056" y="9466"/>
                    <a:pt x="64699" y="9108"/>
                    <a:pt x="64247" y="9108"/>
                  </a:cubicBezTo>
                  <a:cubicBezTo>
                    <a:pt x="63830" y="9108"/>
                    <a:pt x="63508" y="9406"/>
                    <a:pt x="63461" y="9811"/>
                  </a:cubicBezTo>
                  <a:lnTo>
                    <a:pt x="59115" y="9811"/>
                  </a:lnTo>
                  <a:lnTo>
                    <a:pt x="57436" y="8108"/>
                  </a:lnTo>
                  <a:lnTo>
                    <a:pt x="61508" y="8108"/>
                  </a:lnTo>
                  <a:cubicBezTo>
                    <a:pt x="61556" y="8513"/>
                    <a:pt x="61901" y="8811"/>
                    <a:pt x="62306" y="8811"/>
                  </a:cubicBezTo>
                  <a:cubicBezTo>
                    <a:pt x="62746" y="8811"/>
                    <a:pt x="63104" y="8454"/>
                    <a:pt x="63104" y="8013"/>
                  </a:cubicBezTo>
                  <a:cubicBezTo>
                    <a:pt x="63104" y="7561"/>
                    <a:pt x="62746" y="7203"/>
                    <a:pt x="62306" y="7203"/>
                  </a:cubicBezTo>
                  <a:cubicBezTo>
                    <a:pt x="61901" y="7203"/>
                    <a:pt x="61568" y="7501"/>
                    <a:pt x="61508" y="7894"/>
                  </a:cubicBezTo>
                  <a:lnTo>
                    <a:pt x="57210" y="7894"/>
                  </a:lnTo>
                  <a:lnTo>
                    <a:pt x="49590" y="226"/>
                  </a:lnTo>
                  <a:close/>
                  <a:moveTo>
                    <a:pt x="149067" y="17848"/>
                  </a:moveTo>
                  <a:lnTo>
                    <a:pt x="149067" y="19467"/>
                  </a:lnTo>
                  <a:lnTo>
                    <a:pt x="114646" y="19467"/>
                  </a:lnTo>
                  <a:lnTo>
                    <a:pt x="113038" y="17848"/>
                  </a:lnTo>
                  <a:close/>
                  <a:moveTo>
                    <a:pt x="132208" y="26396"/>
                  </a:moveTo>
                  <a:cubicBezTo>
                    <a:pt x="133803" y="26396"/>
                    <a:pt x="135267" y="26932"/>
                    <a:pt x="136458" y="27837"/>
                  </a:cubicBezTo>
                  <a:lnTo>
                    <a:pt x="127921" y="27837"/>
                  </a:lnTo>
                  <a:cubicBezTo>
                    <a:pt x="129112" y="26932"/>
                    <a:pt x="130600" y="26396"/>
                    <a:pt x="132208" y="26396"/>
                  </a:cubicBezTo>
                  <a:close/>
                  <a:moveTo>
                    <a:pt x="61830" y="26360"/>
                  </a:moveTo>
                  <a:lnTo>
                    <a:pt x="59044" y="29158"/>
                  </a:lnTo>
                  <a:lnTo>
                    <a:pt x="45661" y="29158"/>
                  </a:lnTo>
                  <a:lnTo>
                    <a:pt x="48459" y="26360"/>
                  </a:lnTo>
                  <a:close/>
                  <a:moveTo>
                    <a:pt x="113181" y="31456"/>
                  </a:moveTo>
                  <a:cubicBezTo>
                    <a:pt x="113336" y="31456"/>
                    <a:pt x="113443" y="31552"/>
                    <a:pt x="113443" y="31706"/>
                  </a:cubicBezTo>
                  <a:cubicBezTo>
                    <a:pt x="113443" y="31837"/>
                    <a:pt x="113324" y="31956"/>
                    <a:pt x="113181" y="31956"/>
                  </a:cubicBezTo>
                  <a:cubicBezTo>
                    <a:pt x="113050" y="31956"/>
                    <a:pt x="112931" y="31837"/>
                    <a:pt x="112931" y="31706"/>
                  </a:cubicBezTo>
                  <a:cubicBezTo>
                    <a:pt x="112931" y="31575"/>
                    <a:pt x="113050" y="31456"/>
                    <a:pt x="113181" y="31456"/>
                  </a:cubicBezTo>
                  <a:close/>
                  <a:moveTo>
                    <a:pt x="113181" y="33207"/>
                  </a:moveTo>
                  <a:cubicBezTo>
                    <a:pt x="113265" y="33207"/>
                    <a:pt x="113336" y="33242"/>
                    <a:pt x="113372" y="33302"/>
                  </a:cubicBezTo>
                  <a:cubicBezTo>
                    <a:pt x="113419" y="33338"/>
                    <a:pt x="113431" y="33397"/>
                    <a:pt x="113431" y="33457"/>
                  </a:cubicBezTo>
                  <a:cubicBezTo>
                    <a:pt x="113443" y="33588"/>
                    <a:pt x="113324" y="33719"/>
                    <a:pt x="113181" y="33719"/>
                  </a:cubicBezTo>
                  <a:cubicBezTo>
                    <a:pt x="113050" y="33719"/>
                    <a:pt x="112931" y="33588"/>
                    <a:pt x="112931" y="33457"/>
                  </a:cubicBezTo>
                  <a:cubicBezTo>
                    <a:pt x="112931" y="33326"/>
                    <a:pt x="113050" y="33207"/>
                    <a:pt x="113181" y="33207"/>
                  </a:cubicBezTo>
                  <a:close/>
                  <a:moveTo>
                    <a:pt x="62020" y="31659"/>
                  </a:moveTo>
                  <a:lnTo>
                    <a:pt x="59341" y="34338"/>
                  </a:lnTo>
                  <a:cubicBezTo>
                    <a:pt x="59329" y="34326"/>
                    <a:pt x="59306" y="34326"/>
                    <a:pt x="59282" y="34326"/>
                  </a:cubicBezTo>
                  <a:lnTo>
                    <a:pt x="31350" y="34326"/>
                  </a:lnTo>
                  <a:lnTo>
                    <a:pt x="28683" y="31659"/>
                  </a:lnTo>
                  <a:close/>
                  <a:moveTo>
                    <a:pt x="113181" y="34969"/>
                  </a:moveTo>
                  <a:cubicBezTo>
                    <a:pt x="113336" y="34969"/>
                    <a:pt x="113443" y="35064"/>
                    <a:pt x="113443" y="35219"/>
                  </a:cubicBezTo>
                  <a:cubicBezTo>
                    <a:pt x="113443" y="35350"/>
                    <a:pt x="113324" y="35469"/>
                    <a:pt x="113181" y="35469"/>
                  </a:cubicBezTo>
                  <a:cubicBezTo>
                    <a:pt x="113050" y="35469"/>
                    <a:pt x="112931" y="35350"/>
                    <a:pt x="112931" y="35219"/>
                  </a:cubicBezTo>
                  <a:cubicBezTo>
                    <a:pt x="112931" y="35088"/>
                    <a:pt x="113050" y="34969"/>
                    <a:pt x="113181" y="34969"/>
                  </a:cubicBezTo>
                  <a:close/>
                  <a:moveTo>
                    <a:pt x="93679" y="31659"/>
                  </a:moveTo>
                  <a:lnTo>
                    <a:pt x="97989" y="36005"/>
                  </a:lnTo>
                  <a:lnTo>
                    <a:pt x="74426" y="36005"/>
                  </a:lnTo>
                  <a:lnTo>
                    <a:pt x="70081" y="31659"/>
                  </a:lnTo>
                  <a:close/>
                  <a:moveTo>
                    <a:pt x="136815" y="28135"/>
                  </a:moveTo>
                  <a:cubicBezTo>
                    <a:pt x="138304" y="29420"/>
                    <a:pt x="139256" y="31349"/>
                    <a:pt x="139268" y="33469"/>
                  </a:cubicBezTo>
                  <a:cubicBezTo>
                    <a:pt x="139280" y="37374"/>
                    <a:pt x="136089" y="40565"/>
                    <a:pt x="132196" y="40565"/>
                  </a:cubicBezTo>
                  <a:cubicBezTo>
                    <a:pt x="128886" y="40565"/>
                    <a:pt x="126100" y="38302"/>
                    <a:pt x="125326" y="35231"/>
                  </a:cubicBezTo>
                  <a:lnTo>
                    <a:pt x="125326" y="35219"/>
                  </a:lnTo>
                  <a:cubicBezTo>
                    <a:pt x="125326" y="35183"/>
                    <a:pt x="125314" y="35159"/>
                    <a:pt x="125302" y="35135"/>
                  </a:cubicBezTo>
                  <a:cubicBezTo>
                    <a:pt x="125171" y="34600"/>
                    <a:pt x="125111" y="34052"/>
                    <a:pt x="125111" y="33469"/>
                  </a:cubicBezTo>
                  <a:cubicBezTo>
                    <a:pt x="125111" y="31349"/>
                    <a:pt x="126064" y="29420"/>
                    <a:pt x="127552" y="28135"/>
                  </a:cubicBezTo>
                  <a:close/>
                  <a:moveTo>
                    <a:pt x="87511" y="17848"/>
                  </a:moveTo>
                  <a:lnTo>
                    <a:pt x="112634" y="42970"/>
                  </a:lnTo>
                  <a:lnTo>
                    <a:pt x="105311" y="42970"/>
                  </a:lnTo>
                  <a:lnTo>
                    <a:pt x="93834" y="31409"/>
                  </a:lnTo>
                  <a:cubicBezTo>
                    <a:pt x="93810" y="31373"/>
                    <a:pt x="93774" y="31361"/>
                    <a:pt x="93727" y="31361"/>
                  </a:cubicBezTo>
                  <a:lnTo>
                    <a:pt x="60234" y="31361"/>
                  </a:lnTo>
                  <a:lnTo>
                    <a:pt x="66259" y="25337"/>
                  </a:lnTo>
                  <a:lnTo>
                    <a:pt x="76891" y="25337"/>
                  </a:lnTo>
                  <a:cubicBezTo>
                    <a:pt x="76927" y="25337"/>
                    <a:pt x="76963" y="25325"/>
                    <a:pt x="76986" y="25289"/>
                  </a:cubicBezTo>
                  <a:lnTo>
                    <a:pt x="84428" y="17848"/>
                  </a:lnTo>
                  <a:close/>
                  <a:moveTo>
                    <a:pt x="120420" y="46946"/>
                  </a:moveTo>
                  <a:cubicBezTo>
                    <a:pt x="120599" y="46946"/>
                    <a:pt x="120730" y="47089"/>
                    <a:pt x="120730" y="47256"/>
                  </a:cubicBezTo>
                  <a:cubicBezTo>
                    <a:pt x="120730" y="47423"/>
                    <a:pt x="120587" y="47565"/>
                    <a:pt x="120420" y="47565"/>
                  </a:cubicBezTo>
                  <a:cubicBezTo>
                    <a:pt x="120254" y="47565"/>
                    <a:pt x="120111" y="47423"/>
                    <a:pt x="120111" y="47256"/>
                  </a:cubicBezTo>
                  <a:cubicBezTo>
                    <a:pt x="120111" y="47089"/>
                    <a:pt x="120242" y="46946"/>
                    <a:pt x="120420" y="46946"/>
                  </a:cubicBezTo>
                  <a:close/>
                  <a:moveTo>
                    <a:pt x="64937" y="31659"/>
                  </a:moveTo>
                  <a:lnTo>
                    <a:pt x="53210" y="43386"/>
                  </a:lnTo>
                  <a:lnTo>
                    <a:pt x="46078" y="43386"/>
                  </a:lnTo>
                  <a:cubicBezTo>
                    <a:pt x="46030" y="43386"/>
                    <a:pt x="46006" y="43398"/>
                    <a:pt x="45971" y="43434"/>
                  </a:cubicBezTo>
                  <a:lnTo>
                    <a:pt x="40970" y="48435"/>
                  </a:lnTo>
                  <a:lnTo>
                    <a:pt x="36588" y="48435"/>
                  </a:lnTo>
                  <a:lnTo>
                    <a:pt x="44816" y="40207"/>
                  </a:lnTo>
                  <a:lnTo>
                    <a:pt x="53829" y="40207"/>
                  </a:lnTo>
                  <a:cubicBezTo>
                    <a:pt x="53876" y="40207"/>
                    <a:pt x="53912" y="40184"/>
                    <a:pt x="53936" y="40160"/>
                  </a:cubicBezTo>
                  <a:lnTo>
                    <a:pt x="62437" y="31659"/>
                  </a:lnTo>
                  <a:close/>
                  <a:moveTo>
                    <a:pt x="87845" y="43684"/>
                  </a:moveTo>
                  <a:lnTo>
                    <a:pt x="92584" y="48435"/>
                  </a:lnTo>
                  <a:lnTo>
                    <a:pt x="41387" y="48435"/>
                  </a:lnTo>
                  <a:lnTo>
                    <a:pt x="46137" y="43684"/>
                  </a:lnTo>
                  <a:close/>
                  <a:moveTo>
                    <a:pt x="120420" y="48589"/>
                  </a:moveTo>
                  <a:cubicBezTo>
                    <a:pt x="120599" y="48589"/>
                    <a:pt x="120730" y="48744"/>
                    <a:pt x="120730" y="48911"/>
                  </a:cubicBezTo>
                  <a:cubicBezTo>
                    <a:pt x="120730" y="49078"/>
                    <a:pt x="120587" y="49220"/>
                    <a:pt x="120420" y="49220"/>
                  </a:cubicBezTo>
                  <a:cubicBezTo>
                    <a:pt x="120254" y="49220"/>
                    <a:pt x="120111" y="49078"/>
                    <a:pt x="120111" y="48911"/>
                  </a:cubicBezTo>
                  <a:cubicBezTo>
                    <a:pt x="120111" y="48744"/>
                    <a:pt x="120242" y="48589"/>
                    <a:pt x="120420" y="48589"/>
                  </a:cubicBezTo>
                  <a:close/>
                  <a:moveTo>
                    <a:pt x="127802" y="54162"/>
                  </a:moveTo>
                  <a:lnTo>
                    <a:pt x="127231" y="54733"/>
                  </a:lnTo>
                  <a:lnTo>
                    <a:pt x="127231" y="54162"/>
                  </a:lnTo>
                  <a:close/>
                  <a:moveTo>
                    <a:pt x="126897" y="53245"/>
                  </a:moveTo>
                  <a:cubicBezTo>
                    <a:pt x="126921" y="53245"/>
                    <a:pt x="126933" y="53269"/>
                    <a:pt x="126933" y="53280"/>
                  </a:cubicBezTo>
                  <a:lnTo>
                    <a:pt x="126933" y="54757"/>
                  </a:lnTo>
                  <a:cubicBezTo>
                    <a:pt x="126933" y="54781"/>
                    <a:pt x="126909" y="54804"/>
                    <a:pt x="126897" y="54804"/>
                  </a:cubicBezTo>
                  <a:lnTo>
                    <a:pt x="125207" y="54804"/>
                  </a:lnTo>
                  <a:cubicBezTo>
                    <a:pt x="125183" y="54804"/>
                    <a:pt x="125171" y="54769"/>
                    <a:pt x="125171" y="54757"/>
                  </a:cubicBezTo>
                  <a:lnTo>
                    <a:pt x="125171" y="53280"/>
                  </a:lnTo>
                  <a:cubicBezTo>
                    <a:pt x="125171" y="53257"/>
                    <a:pt x="125195" y="53245"/>
                    <a:pt x="125207" y="53245"/>
                  </a:cubicBezTo>
                  <a:close/>
                  <a:moveTo>
                    <a:pt x="80356" y="52626"/>
                  </a:moveTo>
                  <a:lnTo>
                    <a:pt x="82642" y="54935"/>
                  </a:lnTo>
                  <a:lnTo>
                    <a:pt x="62818" y="54935"/>
                  </a:lnTo>
                  <a:lnTo>
                    <a:pt x="60520" y="52626"/>
                  </a:lnTo>
                  <a:close/>
                  <a:moveTo>
                    <a:pt x="126147" y="55816"/>
                  </a:moveTo>
                  <a:lnTo>
                    <a:pt x="125159" y="56793"/>
                  </a:lnTo>
                  <a:lnTo>
                    <a:pt x="125159" y="55864"/>
                  </a:lnTo>
                  <a:lnTo>
                    <a:pt x="125171" y="55864"/>
                  </a:lnTo>
                  <a:cubicBezTo>
                    <a:pt x="125171" y="55828"/>
                    <a:pt x="125195" y="55816"/>
                    <a:pt x="125207" y="55816"/>
                  </a:cubicBezTo>
                  <a:close/>
                  <a:moveTo>
                    <a:pt x="126897" y="55816"/>
                  </a:moveTo>
                  <a:cubicBezTo>
                    <a:pt x="126921" y="55816"/>
                    <a:pt x="126933" y="55840"/>
                    <a:pt x="126933" y="55864"/>
                  </a:cubicBezTo>
                  <a:lnTo>
                    <a:pt x="126933" y="57329"/>
                  </a:lnTo>
                  <a:cubicBezTo>
                    <a:pt x="126933" y="57364"/>
                    <a:pt x="126909" y="57376"/>
                    <a:pt x="126897" y="57376"/>
                  </a:cubicBezTo>
                  <a:lnTo>
                    <a:pt x="125207" y="57376"/>
                  </a:lnTo>
                  <a:cubicBezTo>
                    <a:pt x="125183" y="57376"/>
                    <a:pt x="125171" y="57352"/>
                    <a:pt x="125171" y="57329"/>
                  </a:cubicBezTo>
                  <a:lnTo>
                    <a:pt x="125171" y="57210"/>
                  </a:lnTo>
                  <a:lnTo>
                    <a:pt x="126564" y="55816"/>
                  </a:lnTo>
                  <a:close/>
                  <a:moveTo>
                    <a:pt x="117849" y="45744"/>
                  </a:moveTo>
                  <a:lnTo>
                    <a:pt x="109990" y="53602"/>
                  </a:lnTo>
                  <a:cubicBezTo>
                    <a:pt x="109955" y="53626"/>
                    <a:pt x="109943" y="53661"/>
                    <a:pt x="109943" y="53697"/>
                  </a:cubicBezTo>
                  <a:lnTo>
                    <a:pt x="109943" y="58019"/>
                  </a:lnTo>
                  <a:lnTo>
                    <a:pt x="105168" y="58019"/>
                  </a:lnTo>
                  <a:cubicBezTo>
                    <a:pt x="105121" y="58019"/>
                    <a:pt x="105085" y="58031"/>
                    <a:pt x="105061" y="58067"/>
                  </a:cubicBezTo>
                  <a:lnTo>
                    <a:pt x="103156" y="59972"/>
                  </a:lnTo>
                  <a:cubicBezTo>
                    <a:pt x="103144" y="59972"/>
                    <a:pt x="103121" y="59948"/>
                    <a:pt x="103109" y="59948"/>
                  </a:cubicBezTo>
                  <a:lnTo>
                    <a:pt x="97798" y="59948"/>
                  </a:lnTo>
                  <a:lnTo>
                    <a:pt x="86571" y="48732"/>
                  </a:lnTo>
                  <a:lnTo>
                    <a:pt x="98322" y="48732"/>
                  </a:lnTo>
                  <a:lnTo>
                    <a:pt x="99394" y="49816"/>
                  </a:lnTo>
                  <a:cubicBezTo>
                    <a:pt x="99418" y="49851"/>
                    <a:pt x="99453" y="49863"/>
                    <a:pt x="99489" y="49863"/>
                  </a:cubicBezTo>
                  <a:lnTo>
                    <a:pt x="109514" y="49863"/>
                  </a:lnTo>
                  <a:cubicBezTo>
                    <a:pt x="109550" y="49863"/>
                    <a:pt x="109598" y="49851"/>
                    <a:pt x="109609" y="49816"/>
                  </a:cubicBezTo>
                  <a:lnTo>
                    <a:pt x="113658" y="45744"/>
                  </a:lnTo>
                  <a:close/>
                  <a:moveTo>
                    <a:pt x="113229" y="59698"/>
                  </a:moveTo>
                  <a:cubicBezTo>
                    <a:pt x="113348" y="59698"/>
                    <a:pt x="113455" y="59805"/>
                    <a:pt x="113455" y="59924"/>
                  </a:cubicBezTo>
                  <a:cubicBezTo>
                    <a:pt x="113455" y="60043"/>
                    <a:pt x="113348" y="60150"/>
                    <a:pt x="113229" y="60150"/>
                  </a:cubicBezTo>
                  <a:cubicBezTo>
                    <a:pt x="113110" y="60150"/>
                    <a:pt x="113003" y="60043"/>
                    <a:pt x="113003" y="59924"/>
                  </a:cubicBezTo>
                  <a:cubicBezTo>
                    <a:pt x="113003" y="59805"/>
                    <a:pt x="113110" y="59698"/>
                    <a:pt x="113229" y="59698"/>
                  </a:cubicBezTo>
                  <a:close/>
                  <a:moveTo>
                    <a:pt x="99453" y="61782"/>
                  </a:moveTo>
                  <a:cubicBezTo>
                    <a:pt x="99572" y="61782"/>
                    <a:pt x="99668" y="61889"/>
                    <a:pt x="99668" y="62008"/>
                  </a:cubicBezTo>
                  <a:cubicBezTo>
                    <a:pt x="99668" y="62127"/>
                    <a:pt x="99572" y="62234"/>
                    <a:pt x="99453" y="62234"/>
                  </a:cubicBezTo>
                  <a:cubicBezTo>
                    <a:pt x="99334" y="62234"/>
                    <a:pt x="99227" y="62127"/>
                    <a:pt x="99227" y="62008"/>
                  </a:cubicBezTo>
                  <a:cubicBezTo>
                    <a:pt x="99227" y="61889"/>
                    <a:pt x="99334" y="61782"/>
                    <a:pt x="99453" y="61782"/>
                  </a:cubicBezTo>
                  <a:close/>
                  <a:moveTo>
                    <a:pt x="94108" y="61246"/>
                  </a:moveTo>
                  <a:cubicBezTo>
                    <a:pt x="94250" y="61246"/>
                    <a:pt x="94405" y="61305"/>
                    <a:pt x="94512" y="61424"/>
                  </a:cubicBezTo>
                  <a:cubicBezTo>
                    <a:pt x="94727" y="61651"/>
                    <a:pt x="94727" y="62008"/>
                    <a:pt x="94512" y="62222"/>
                  </a:cubicBezTo>
                  <a:cubicBezTo>
                    <a:pt x="94399" y="62335"/>
                    <a:pt x="94253" y="62392"/>
                    <a:pt x="94108" y="62392"/>
                  </a:cubicBezTo>
                  <a:cubicBezTo>
                    <a:pt x="93962" y="62392"/>
                    <a:pt x="93816" y="62335"/>
                    <a:pt x="93703" y="62222"/>
                  </a:cubicBezTo>
                  <a:cubicBezTo>
                    <a:pt x="93476" y="61996"/>
                    <a:pt x="93476" y="61651"/>
                    <a:pt x="93715" y="61412"/>
                  </a:cubicBezTo>
                  <a:cubicBezTo>
                    <a:pt x="93810" y="61305"/>
                    <a:pt x="93953" y="61246"/>
                    <a:pt x="94108" y="61246"/>
                  </a:cubicBezTo>
                  <a:close/>
                  <a:moveTo>
                    <a:pt x="88357" y="64032"/>
                  </a:moveTo>
                  <a:cubicBezTo>
                    <a:pt x="88476" y="64032"/>
                    <a:pt x="88583" y="64139"/>
                    <a:pt x="88583" y="64258"/>
                  </a:cubicBezTo>
                  <a:cubicBezTo>
                    <a:pt x="88583" y="64377"/>
                    <a:pt x="88476" y="64472"/>
                    <a:pt x="88357" y="64472"/>
                  </a:cubicBezTo>
                  <a:cubicBezTo>
                    <a:pt x="88238" y="64472"/>
                    <a:pt x="88142" y="64377"/>
                    <a:pt x="88142" y="64258"/>
                  </a:cubicBezTo>
                  <a:cubicBezTo>
                    <a:pt x="88142" y="64139"/>
                    <a:pt x="88238" y="64032"/>
                    <a:pt x="88357" y="64032"/>
                  </a:cubicBezTo>
                  <a:close/>
                  <a:moveTo>
                    <a:pt x="57555" y="52626"/>
                  </a:moveTo>
                  <a:lnTo>
                    <a:pt x="71093" y="66175"/>
                  </a:lnTo>
                  <a:lnTo>
                    <a:pt x="69878" y="66175"/>
                  </a:lnTo>
                  <a:lnTo>
                    <a:pt x="56329" y="52626"/>
                  </a:lnTo>
                  <a:close/>
                  <a:moveTo>
                    <a:pt x="98267" y="65394"/>
                  </a:moveTo>
                  <a:cubicBezTo>
                    <a:pt x="98410" y="65394"/>
                    <a:pt x="98550" y="65444"/>
                    <a:pt x="98656" y="65544"/>
                  </a:cubicBezTo>
                  <a:cubicBezTo>
                    <a:pt x="98763" y="65651"/>
                    <a:pt x="98822" y="65794"/>
                    <a:pt x="98822" y="65949"/>
                  </a:cubicBezTo>
                  <a:cubicBezTo>
                    <a:pt x="98822" y="66092"/>
                    <a:pt x="98763" y="66246"/>
                    <a:pt x="98656" y="66354"/>
                  </a:cubicBezTo>
                  <a:cubicBezTo>
                    <a:pt x="98538" y="66465"/>
                    <a:pt x="98397" y="66522"/>
                    <a:pt x="98256" y="66522"/>
                  </a:cubicBezTo>
                  <a:cubicBezTo>
                    <a:pt x="98112" y="66522"/>
                    <a:pt x="97967" y="66462"/>
                    <a:pt x="97846" y="66342"/>
                  </a:cubicBezTo>
                  <a:cubicBezTo>
                    <a:pt x="97727" y="66234"/>
                    <a:pt x="97679" y="66115"/>
                    <a:pt x="97679" y="65949"/>
                  </a:cubicBezTo>
                  <a:cubicBezTo>
                    <a:pt x="97679" y="65818"/>
                    <a:pt x="97739" y="65663"/>
                    <a:pt x="97858" y="65556"/>
                  </a:cubicBezTo>
                  <a:cubicBezTo>
                    <a:pt x="97973" y="65447"/>
                    <a:pt x="98121" y="65394"/>
                    <a:pt x="98267" y="65394"/>
                  </a:cubicBezTo>
                  <a:close/>
                  <a:moveTo>
                    <a:pt x="61091" y="66115"/>
                  </a:moveTo>
                  <a:cubicBezTo>
                    <a:pt x="61211" y="66115"/>
                    <a:pt x="61318" y="66223"/>
                    <a:pt x="61318" y="66342"/>
                  </a:cubicBezTo>
                  <a:cubicBezTo>
                    <a:pt x="61318" y="66461"/>
                    <a:pt x="61211" y="66556"/>
                    <a:pt x="61091" y="66556"/>
                  </a:cubicBezTo>
                  <a:cubicBezTo>
                    <a:pt x="60972" y="66556"/>
                    <a:pt x="60877" y="66461"/>
                    <a:pt x="60877" y="66342"/>
                  </a:cubicBezTo>
                  <a:cubicBezTo>
                    <a:pt x="60877" y="66223"/>
                    <a:pt x="60972" y="66115"/>
                    <a:pt x="61091" y="66115"/>
                  </a:cubicBezTo>
                  <a:close/>
                  <a:moveTo>
                    <a:pt x="71390" y="66473"/>
                  </a:moveTo>
                  <a:lnTo>
                    <a:pt x="72498" y="67568"/>
                  </a:lnTo>
                  <a:lnTo>
                    <a:pt x="71259" y="67568"/>
                  </a:lnTo>
                  <a:cubicBezTo>
                    <a:pt x="71259" y="67556"/>
                    <a:pt x="71248" y="67544"/>
                    <a:pt x="71236" y="67532"/>
                  </a:cubicBezTo>
                  <a:lnTo>
                    <a:pt x="70176" y="66473"/>
                  </a:lnTo>
                  <a:close/>
                  <a:moveTo>
                    <a:pt x="49030" y="0"/>
                  </a:moveTo>
                  <a:lnTo>
                    <a:pt x="61199" y="12240"/>
                  </a:lnTo>
                  <a:lnTo>
                    <a:pt x="74962" y="12240"/>
                  </a:lnTo>
                  <a:lnTo>
                    <a:pt x="77748" y="9442"/>
                  </a:lnTo>
                  <a:lnTo>
                    <a:pt x="104359" y="9442"/>
                  </a:lnTo>
                  <a:lnTo>
                    <a:pt x="112407" y="17550"/>
                  </a:lnTo>
                  <a:lnTo>
                    <a:pt x="70616" y="17550"/>
                  </a:lnTo>
                  <a:cubicBezTo>
                    <a:pt x="70581" y="17550"/>
                    <a:pt x="70545" y="17562"/>
                    <a:pt x="70509" y="17598"/>
                  </a:cubicBezTo>
                  <a:lnTo>
                    <a:pt x="62104" y="26063"/>
                  </a:lnTo>
                  <a:lnTo>
                    <a:pt x="53531" y="26063"/>
                  </a:lnTo>
                  <a:lnTo>
                    <a:pt x="65794" y="13799"/>
                  </a:lnTo>
                  <a:cubicBezTo>
                    <a:pt x="65854" y="13740"/>
                    <a:pt x="65854" y="13657"/>
                    <a:pt x="65794" y="13597"/>
                  </a:cubicBezTo>
                  <a:cubicBezTo>
                    <a:pt x="65765" y="13567"/>
                    <a:pt x="65729" y="13552"/>
                    <a:pt x="65693" y="13552"/>
                  </a:cubicBezTo>
                  <a:cubicBezTo>
                    <a:pt x="65658" y="13552"/>
                    <a:pt x="65622" y="13567"/>
                    <a:pt x="65592" y="13597"/>
                  </a:cubicBezTo>
                  <a:lnTo>
                    <a:pt x="53114" y="26063"/>
                  </a:lnTo>
                  <a:lnTo>
                    <a:pt x="51078" y="26063"/>
                  </a:lnTo>
                  <a:lnTo>
                    <a:pt x="63342" y="13799"/>
                  </a:lnTo>
                  <a:cubicBezTo>
                    <a:pt x="63401" y="13740"/>
                    <a:pt x="63401" y="13657"/>
                    <a:pt x="63342" y="13597"/>
                  </a:cubicBezTo>
                  <a:cubicBezTo>
                    <a:pt x="63312" y="13567"/>
                    <a:pt x="63276" y="13552"/>
                    <a:pt x="63241" y="13552"/>
                  </a:cubicBezTo>
                  <a:cubicBezTo>
                    <a:pt x="63205" y="13552"/>
                    <a:pt x="63169" y="13567"/>
                    <a:pt x="63139" y="13597"/>
                  </a:cubicBezTo>
                  <a:lnTo>
                    <a:pt x="50662" y="26063"/>
                  </a:lnTo>
                  <a:lnTo>
                    <a:pt x="48399" y="26063"/>
                  </a:lnTo>
                  <a:cubicBezTo>
                    <a:pt x="48352" y="26063"/>
                    <a:pt x="48328" y="26075"/>
                    <a:pt x="48292" y="26110"/>
                  </a:cubicBezTo>
                  <a:lnTo>
                    <a:pt x="45244" y="29158"/>
                  </a:lnTo>
                  <a:lnTo>
                    <a:pt x="30945" y="29158"/>
                  </a:lnTo>
                  <a:lnTo>
                    <a:pt x="27849" y="26039"/>
                  </a:lnTo>
                  <a:cubicBezTo>
                    <a:pt x="27814" y="26003"/>
                    <a:pt x="27790" y="25991"/>
                    <a:pt x="27742" y="25991"/>
                  </a:cubicBezTo>
                  <a:lnTo>
                    <a:pt x="17360" y="25991"/>
                  </a:lnTo>
                  <a:cubicBezTo>
                    <a:pt x="17265" y="25991"/>
                    <a:pt x="17205" y="26051"/>
                    <a:pt x="17205" y="26134"/>
                  </a:cubicBezTo>
                  <a:cubicBezTo>
                    <a:pt x="17205" y="26230"/>
                    <a:pt x="17265" y="26289"/>
                    <a:pt x="17360" y="26289"/>
                  </a:cubicBezTo>
                  <a:lnTo>
                    <a:pt x="27683" y="26289"/>
                  </a:lnTo>
                  <a:lnTo>
                    <a:pt x="30778" y="29408"/>
                  </a:lnTo>
                  <a:cubicBezTo>
                    <a:pt x="30814" y="29444"/>
                    <a:pt x="30838" y="29456"/>
                    <a:pt x="30885" y="29456"/>
                  </a:cubicBezTo>
                  <a:lnTo>
                    <a:pt x="59115" y="29456"/>
                  </a:lnTo>
                  <a:cubicBezTo>
                    <a:pt x="59163" y="29456"/>
                    <a:pt x="59186" y="29432"/>
                    <a:pt x="59222" y="29408"/>
                  </a:cubicBezTo>
                  <a:lnTo>
                    <a:pt x="70688" y="17848"/>
                  </a:lnTo>
                  <a:lnTo>
                    <a:pt x="84011" y="17848"/>
                  </a:lnTo>
                  <a:lnTo>
                    <a:pt x="76832" y="25039"/>
                  </a:lnTo>
                  <a:lnTo>
                    <a:pt x="66199" y="25039"/>
                  </a:lnTo>
                  <a:cubicBezTo>
                    <a:pt x="66152" y="25039"/>
                    <a:pt x="66128" y="25051"/>
                    <a:pt x="66092" y="25087"/>
                  </a:cubicBezTo>
                  <a:lnTo>
                    <a:pt x="59818" y="31361"/>
                  </a:lnTo>
                  <a:lnTo>
                    <a:pt x="13466" y="31361"/>
                  </a:lnTo>
                  <a:cubicBezTo>
                    <a:pt x="13383" y="31361"/>
                    <a:pt x="13324" y="31421"/>
                    <a:pt x="13324" y="31516"/>
                  </a:cubicBezTo>
                  <a:cubicBezTo>
                    <a:pt x="13324" y="31599"/>
                    <a:pt x="13383" y="31659"/>
                    <a:pt x="13466" y="31659"/>
                  </a:cubicBezTo>
                  <a:lnTo>
                    <a:pt x="28266" y="31659"/>
                  </a:lnTo>
                  <a:lnTo>
                    <a:pt x="31183" y="34576"/>
                  </a:lnTo>
                  <a:cubicBezTo>
                    <a:pt x="31207" y="34612"/>
                    <a:pt x="31243" y="34623"/>
                    <a:pt x="31290" y="34623"/>
                  </a:cubicBezTo>
                  <a:lnTo>
                    <a:pt x="59056" y="34623"/>
                  </a:lnTo>
                  <a:lnTo>
                    <a:pt x="53769" y="39910"/>
                  </a:lnTo>
                  <a:lnTo>
                    <a:pt x="44756" y="39910"/>
                  </a:lnTo>
                  <a:cubicBezTo>
                    <a:pt x="44708" y="39910"/>
                    <a:pt x="44685" y="39922"/>
                    <a:pt x="44649" y="39945"/>
                  </a:cubicBezTo>
                  <a:lnTo>
                    <a:pt x="36172" y="48435"/>
                  </a:lnTo>
                  <a:lnTo>
                    <a:pt x="17681" y="48435"/>
                  </a:lnTo>
                  <a:cubicBezTo>
                    <a:pt x="17598" y="48435"/>
                    <a:pt x="17538" y="48494"/>
                    <a:pt x="17538" y="48578"/>
                  </a:cubicBezTo>
                  <a:cubicBezTo>
                    <a:pt x="17538" y="48673"/>
                    <a:pt x="17598" y="48732"/>
                    <a:pt x="17681" y="48732"/>
                  </a:cubicBezTo>
                  <a:lnTo>
                    <a:pt x="86190" y="48732"/>
                  </a:lnTo>
                  <a:cubicBezTo>
                    <a:pt x="86190" y="48756"/>
                    <a:pt x="86202" y="48792"/>
                    <a:pt x="86226" y="48804"/>
                  </a:cubicBezTo>
                  <a:lnTo>
                    <a:pt x="97632" y="60210"/>
                  </a:lnTo>
                  <a:cubicBezTo>
                    <a:pt x="97667" y="60234"/>
                    <a:pt x="97691" y="60246"/>
                    <a:pt x="97739" y="60246"/>
                  </a:cubicBezTo>
                  <a:lnTo>
                    <a:pt x="102871" y="60246"/>
                  </a:lnTo>
                  <a:lnTo>
                    <a:pt x="101275" y="61841"/>
                  </a:lnTo>
                  <a:lnTo>
                    <a:pt x="99942" y="61841"/>
                  </a:lnTo>
                  <a:cubicBezTo>
                    <a:pt x="99882" y="61615"/>
                    <a:pt x="99680" y="61472"/>
                    <a:pt x="99453" y="61472"/>
                  </a:cubicBezTo>
                  <a:cubicBezTo>
                    <a:pt x="99168" y="61472"/>
                    <a:pt x="98930" y="61710"/>
                    <a:pt x="98930" y="61996"/>
                  </a:cubicBezTo>
                  <a:cubicBezTo>
                    <a:pt x="98930" y="62270"/>
                    <a:pt x="99168" y="62508"/>
                    <a:pt x="99453" y="62508"/>
                  </a:cubicBezTo>
                  <a:cubicBezTo>
                    <a:pt x="99668" y="62508"/>
                    <a:pt x="99870" y="62365"/>
                    <a:pt x="99942" y="62139"/>
                  </a:cubicBezTo>
                  <a:lnTo>
                    <a:pt x="100977" y="62139"/>
                  </a:lnTo>
                  <a:lnTo>
                    <a:pt x="99180" y="63937"/>
                  </a:lnTo>
                  <a:lnTo>
                    <a:pt x="96429" y="63937"/>
                  </a:lnTo>
                  <a:lnTo>
                    <a:pt x="94786" y="62305"/>
                  </a:lnTo>
                  <a:cubicBezTo>
                    <a:pt x="94893" y="62151"/>
                    <a:pt x="94953" y="61972"/>
                    <a:pt x="94953" y="61793"/>
                  </a:cubicBezTo>
                  <a:cubicBezTo>
                    <a:pt x="94953" y="61579"/>
                    <a:pt x="94870" y="61353"/>
                    <a:pt x="94703" y="61186"/>
                  </a:cubicBezTo>
                  <a:cubicBezTo>
                    <a:pt x="94536" y="61020"/>
                    <a:pt x="94310" y="60936"/>
                    <a:pt x="94084" y="60936"/>
                  </a:cubicBezTo>
                  <a:cubicBezTo>
                    <a:pt x="93869" y="60936"/>
                    <a:pt x="93643" y="61020"/>
                    <a:pt x="93476" y="61186"/>
                  </a:cubicBezTo>
                  <a:cubicBezTo>
                    <a:pt x="93131" y="61531"/>
                    <a:pt x="93131" y="62067"/>
                    <a:pt x="93476" y="62413"/>
                  </a:cubicBezTo>
                  <a:cubicBezTo>
                    <a:pt x="93655" y="62591"/>
                    <a:pt x="93869" y="62663"/>
                    <a:pt x="94108" y="62663"/>
                  </a:cubicBezTo>
                  <a:cubicBezTo>
                    <a:pt x="94286" y="62663"/>
                    <a:pt x="94441" y="62603"/>
                    <a:pt x="94596" y="62508"/>
                  </a:cubicBezTo>
                  <a:lnTo>
                    <a:pt x="96013" y="63925"/>
                  </a:lnTo>
                  <a:lnTo>
                    <a:pt x="91988" y="63925"/>
                  </a:lnTo>
                  <a:lnTo>
                    <a:pt x="83130" y="54995"/>
                  </a:lnTo>
                  <a:cubicBezTo>
                    <a:pt x="83118" y="54971"/>
                    <a:pt x="83106" y="54947"/>
                    <a:pt x="83070" y="54935"/>
                  </a:cubicBezTo>
                  <a:lnTo>
                    <a:pt x="80511" y="52364"/>
                  </a:lnTo>
                  <a:cubicBezTo>
                    <a:pt x="80487" y="52328"/>
                    <a:pt x="80451" y="52316"/>
                    <a:pt x="80415" y="52316"/>
                  </a:cubicBezTo>
                  <a:lnTo>
                    <a:pt x="155" y="52316"/>
                  </a:lnTo>
                  <a:cubicBezTo>
                    <a:pt x="60" y="52316"/>
                    <a:pt x="1" y="52376"/>
                    <a:pt x="1" y="52471"/>
                  </a:cubicBezTo>
                  <a:cubicBezTo>
                    <a:pt x="1" y="52554"/>
                    <a:pt x="60" y="52614"/>
                    <a:pt x="155" y="52614"/>
                  </a:cubicBezTo>
                  <a:lnTo>
                    <a:pt x="55912" y="52614"/>
                  </a:lnTo>
                  <a:lnTo>
                    <a:pt x="69473" y="66163"/>
                  </a:lnTo>
                  <a:lnTo>
                    <a:pt x="61592" y="66163"/>
                  </a:lnTo>
                  <a:cubicBezTo>
                    <a:pt x="61532" y="65949"/>
                    <a:pt x="61318" y="65782"/>
                    <a:pt x="61091" y="65782"/>
                  </a:cubicBezTo>
                  <a:cubicBezTo>
                    <a:pt x="60794" y="65782"/>
                    <a:pt x="60580" y="66008"/>
                    <a:pt x="60580" y="66306"/>
                  </a:cubicBezTo>
                  <a:cubicBezTo>
                    <a:pt x="60580" y="66592"/>
                    <a:pt x="60818" y="66830"/>
                    <a:pt x="61091" y="66830"/>
                  </a:cubicBezTo>
                  <a:cubicBezTo>
                    <a:pt x="61330" y="66830"/>
                    <a:pt x="61532" y="66663"/>
                    <a:pt x="61592" y="66461"/>
                  </a:cubicBezTo>
                  <a:lnTo>
                    <a:pt x="69771" y="66461"/>
                  </a:lnTo>
                  <a:lnTo>
                    <a:pt x="70878" y="67556"/>
                  </a:lnTo>
                  <a:lnTo>
                    <a:pt x="58508" y="67556"/>
                  </a:lnTo>
                  <a:lnTo>
                    <a:pt x="47030" y="56007"/>
                  </a:lnTo>
                  <a:cubicBezTo>
                    <a:pt x="47006" y="55983"/>
                    <a:pt x="46971" y="55959"/>
                    <a:pt x="46923" y="55959"/>
                  </a:cubicBezTo>
                  <a:lnTo>
                    <a:pt x="8585" y="55959"/>
                  </a:lnTo>
                  <a:cubicBezTo>
                    <a:pt x="8502" y="55959"/>
                    <a:pt x="8442" y="56019"/>
                    <a:pt x="8442" y="56114"/>
                  </a:cubicBezTo>
                  <a:cubicBezTo>
                    <a:pt x="8442" y="56197"/>
                    <a:pt x="8502" y="56257"/>
                    <a:pt x="8585" y="56257"/>
                  </a:cubicBezTo>
                  <a:lnTo>
                    <a:pt x="46887" y="56257"/>
                  </a:lnTo>
                  <a:lnTo>
                    <a:pt x="58353" y="67830"/>
                  </a:lnTo>
                  <a:cubicBezTo>
                    <a:pt x="58389" y="67854"/>
                    <a:pt x="58413" y="67866"/>
                    <a:pt x="58460" y="67866"/>
                  </a:cubicBezTo>
                  <a:lnTo>
                    <a:pt x="86142" y="67866"/>
                  </a:lnTo>
                  <a:cubicBezTo>
                    <a:pt x="86214" y="67866"/>
                    <a:pt x="86273" y="67806"/>
                    <a:pt x="86273" y="67723"/>
                  </a:cubicBezTo>
                  <a:cubicBezTo>
                    <a:pt x="86273" y="67627"/>
                    <a:pt x="86214" y="67568"/>
                    <a:pt x="86130" y="67568"/>
                  </a:cubicBezTo>
                  <a:lnTo>
                    <a:pt x="72891" y="67568"/>
                  </a:lnTo>
                  <a:cubicBezTo>
                    <a:pt x="72891" y="67556"/>
                    <a:pt x="72879" y="67544"/>
                    <a:pt x="72867" y="67532"/>
                  </a:cubicBezTo>
                  <a:lnTo>
                    <a:pt x="71807" y="66473"/>
                  </a:lnTo>
                  <a:lnTo>
                    <a:pt x="75474" y="66473"/>
                  </a:lnTo>
                  <a:cubicBezTo>
                    <a:pt x="75498" y="66473"/>
                    <a:pt x="75546" y="66473"/>
                    <a:pt x="75593" y="66437"/>
                  </a:cubicBezTo>
                  <a:lnTo>
                    <a:pt x="77629" y="64401"/>
                  </a:lnTo>
                  <a:lnTo>
                    <a:pt x="87881" y="64401"/>
                  </a:lnTo>
                  <a:cubicBezTo>
                    <a:pt x="87952" y="64603"/>
                    <a:pt x="88154" y="64758"/>
                    <a:pt x="88369" y="64758"/>
                  </a:cubicBezTo>
                  <a:cubicBezTo>
                    <a:pt x="88654" y="64758"/>
                    <a:pt x="88893" y="64520"/>
                    <a:pt x="88893" y="64234"/>
                  </a:cubicBezTo>
                  <a:cubicBezTo>
                    <a:pt x="88893" y="63937"/>
                    <a:pt x="88666" y="63710"/>
                    <a:pt x="88369" y="63710"/>
                  </a:cubicBezTo>
                  <a:cubicBezTo>
                    <a:pt x="88131" y="63710"/>
                    <a:pt x="87928" y="63877"/>
                    <a:pt x="87869" y="64103"/>
                  </a:cubicBezTo>
                  <a:lnTo>
                    <a:pt x="77570" y="64103"/>
                  </a:lnTo>
                  <a:cubicBezTo>
                    <a:pt x="77534" y="64103"/>
                    <a:pt x="77498" y="64103"/>
                    <a:pt x="77451" y="64139"/>
                  </a:cubicBezTo>
                  <a:lnTo>
                    <a:pt x="75415" y="66175"/>
                  </a:lnTo>
                  <a:lnTo>
                    <a:pt x="71509" y="66175"/>
                  </a:lnTo>
                  <a:lnTo>
                    <a:pt x="57972" y="52626"/>
                  </a:lnTo>
                  <a:lnTo>
                    <a:pt x="60091" y="52626"/>
                  </a:lnTo>
                  <a:lnTo>
                    <a:pt x="62651" y="55185"/>
                  </a:lnTo>
                  <a:cubicBezTo>
                    <a:pt x="62687" y="55221"/>
                    <a:pt x="62711" y="55233"/>
                    <a:pt x="62758" y="55233"/>
                  </a:cubicBezTo>
                  <a:lnTo>
                    <a:pt x="82939" y="55233"/>
                  </a:lnTo>
                  <a:lnTo>
                    <a:pt x="91822" y="64187"/>
                  </a:lnTo>
                  <a:cubicBezTo>
                    <a:pt x="91857" y="64222"/>
                    <a:pt x="91881" y="64234"/>
                    <a:pt x="91929" y="64234"/>
                  </a:cubicBezTo>
                  <a:lnTo>
                    <a:pt x="96310" y="64234"/>
                  </a:lnTo>
                  <a:lnTo>
                    <a:pt x="97525" y="65461"/>
                  </a:lnTo>
                  <a:cubicBezTo>
                    <a:pt x="97417" y="65603"/>
                    <a:pt x="97358" y="65782"/>
                    <a:pt x="97358" y="65949"/>
                  </a:cubicBezTo>
                  <a:cubicBezTo>
                    <a:pt x="97358" y="66187"/>
                    <a:pt x="97453" y="66389"/>
                    <a:pt x="97620" y="66568"/>
                  </a:cubicBezTo>
                  <a:cubicBezTo>
                    <a:pt x="97798" y="66746"/>
                    <a:pt x="98001" y="66830"/>
                    <a:pt x="98239" y="66830"/>
                  </a:cubicBezTo>
                  <a:cubicBezTo>
                    <a:pt x="98489" y="66830"/>
                    <a:pt x="98715" y="66723"/>
                    <a:pt x="98846" y="66556"/>
                  </a:cubicBezTo>
                  <a:cubicBezTo>
                    <a:pt x="99191" y="66211"/>
                    <a:pt x="99191" y="65675"/>
                    <a:pt x="98846" y="65341"/>
                  </a:cubicBezTo>
                  <a:cubicBezTo>
                    <a:pt x="98675" y="65164"/>
                    <a:pt x="98457" y="65077"/>
                    <a:pt x="98240" y="65077"/>
                  </a:cubicBezTo>
                  <a:cubicBezTo>
                    <a:pt x="98064" y="65077"/>
                    <a:pt x="97888" y="65134"/>
                    <a:pt x="97739" y="65246"/>
                  </a:cubicBezTo>
                  <a:lnTo>
                    <a:pt x="96727" y="64234"/>
                  </a:lnTo>
                  <a:lnTo>
                    <a:pt x="120170" y="64234"/>
                  </a:lnTo>
                  <a:cubicBezTo>
                    <a:pt x="120194" y="64234"/>
                    <a:pt x="120242" y="64222"/>
                    <a:pt x="120266" y="64187"/>
                  </a:cubicBezTo>
                  <a:lnTo>
                    <a:pt x="123361" y="61067"/>
                  </a:lnTo>
                  <a:lnTo>
                    <a:pt x="145471" y="61067"/>
                  </a:lnTo>
                  <a:cubicBezTo>
                    <a:pt x="145554" y="61067"/>
                    <a:pt x="145614" y="61008"/>
                    <a:pt x="145614" y="60912"/>
                  </a:cubicBezTo>
                  <a:cubicBezTo>
                    <a:pt x="145614" y="60829"/>
                    <a:pt x="145554" y="60769"/>
                    <a:pt x="145471" y="60769"/>
                  </a:cubicBezTo>
                  <a:lnTo>
                    <a:pt x="123290" y="60769"/>
                  </a:lnTo>
                  <a:cubicBezTo>
                    <a:pt x="123242" y="60769"/>
                    <a:pt x="123218" y="60781"/>
                    <a:pt x="123183" y="60817"/>
                  </a:cubicBezTo>
                  <a:lnTo>
                    <a:pt x="120087" y="63937"/>
                  </a:lnTo>
                  <a:lnTo>
                    <a:pt x="99596" y="63937"/>
                  </a:lnTo>
                  <a:lnTo>
                    <a:pt x="101394" y="62139"/>
                  </a:lnTo>
                  <a:lnTo>
                    <a:pt x="107192" y="62139"/>
                  </a:lnTo>
                  <a:cubicBezTo>
                    <a:pt x="107216" y="62139"/>
                    <a:pt x="107264" y="62139"/>
                    <a:pt x="107312" y="62103"/>
                  </a:cubicBezTo>
                  <a:lnTo>
                    <a:pt x="109348" y="60067"/>
                  </a:lnTo>
                  <a:lnTo>
                    <a:pt x="112753" y="60067"/>
                  </a:lnTo>
                  <a:cubicBezTo>
                    <a:pt x="112824" y="60281"/>
                    <a:pt x="113027" y="60424"/>
                    <a:pt x="113241" y="60424"/>
                  </a:cubicBezTo>
                  <a:cubicBezTo>
                    <a:pt x="113527" y="60424"/>
                    <a:pt x="113765" y="60186"/>
                    <a:pt x="113765" y="59900"/>
                  </a:cubicBezTo>
                  <a:cubicBezTo>
                    <a:pt x="113765" y="59603"/>
                    <a:pt x="113539" y="59388"/>
                    <a:pt x="113241" y="59388"/>
                  </a:cubicBezTo>
                  <a:cubicBezTo>
                    <a:pt x="113003" y="59388"/>
                    <a:pt x="112800" y="59543"/>
                    <a:pt x="112741" y="59769"/>
                  </a:cubicBezTo>
                  <a:lnTo>
                    <a:pt x="109276" y="59769"/>
                  </a:lnTo>
                  <a:cubicBezTo>
                    <a:pt x="109240" y="59769"/>
                    <a:pt x="109193" y="59769"/>
                    <a:pt x="109157" y="59805"/>
                  </a:cubicBezTo>
                  <a:lnTo>
                    <a:pt x="107109" y="61841"/>
                  </a:lnTo>
                  <a:lnTo>
                    <a:pt x="101680" y="61841"/>
                  </a:lnTo>
                  <a:lnTo>
                    <a:pt x="105204" y="58317"/>
                  </a:lnTo>
                  <a:lnTo>
                    <a:pt x="124004" y="58317"/>
                  </a:lnTo>
                  <a:cubicBezTo>
                    <a:pt x="124052" y="58317"/>
                    <a:pt x="124076" y="58293"/>
                    <a:pt x="124111" y="58269"/>
                  </a:cubicBezTo>
                  <a:lnTo>
                    <a:pt x="124897" y="57483"/>
                  </a:lnTo>
                  <a:cubicBezTo>
                    <a:pt x="124957" y="57602"/>
                    <a:pt x="125076" y="57674"/>
                    <a:pt x="125207" y="57674"/>
                  </a:cubicBezTo>
                  <a:lnTo>
                    <a:pt x="126897" y="57674"/>
                  </a:lnTo>
                  <a:cubicBezTo>
                    <a:pt x="127088" y="57674"/>
                    <a:pt x="127231" y="57519"/>
                    <a:pt x="127231" y="57329"/>
                  </a:cubicBezTo>
                  <a:lnTo>
                    <a:pt x="127231" y="56793"/>
                  </a:lnTo>
                  <a:lnTo>
                    <a:pt x="132624" y="56793"/>
                  </a:lnTo>
                  <a:cubicBezTo>
                    <a:pt x="132708" y="56793"/>
                    <a:pt x="132767" y="56733"/>
                    <a:pt x="132767" y="56650"/>
                  </a:cubicBezTo>
                  <a:cubicBezTo>
                    <a:pt x="132767" y="56555"/>
                    <a:pt x="132708" y="56495"/>
                    <a:pt x="132624" y="56495"/>
                  </a:cubicBezTo>
                  <a:lnTo>
                    <a:pt x="127231" y="56495"/>
                  </a:lnTo>
                  <a:lnTo>
                    <a:pt x="127231" y="55864"/>
                  </a:lnTo>
                  <a:cubicBezTo>
                    <a:pt x="127231" y="55662"/>
                    <a:pt x="127088" y="55519"/>
                    <a:pt x="126897" y="55519"/>
                  </a:cubicBezTo>
                  <a:lnTo>
                    <a:pt x="126862" y="55519"/>
                  </a:lnTo>
                  <a:lnTo>
                    <a:pt x="128219" y="54162"/>
                  </a:lnTo>
                  <a:lnTo>
                    <a:pt x="132624" y="54162"/>
                  </a:lnTo>
                  <a:cubicBezTo>
                    <a:pt x="132708" y="54162"/>
                    <a:pt x="132767" y="54102"/>
                    <a:pt x="132767" y="54019"/>
                  </a:cubicBezTo>
                  <a:cubicBezTo>
                    <a:pt x="132767" y="53923"/>
                    <a:pt x="132708" y="53864"/>
                    <a:pt x="132624" y="53864"/>
                  </a:cubicBezTo>
                  <a:lnTo>
                    <a:pt x="128517" y="53864"/>
                  </a:lnTo>
                  <a:lnTo>
                    <a:pt x="130481" y="51899"/>
                  </a:lnTo>
                  <a:lnTo>
                    <a:pt x="135601" y="51899"/>
                  </a:lnTo>
                  <a:cubicBezTo>
                    <a:pt x="135660" y="51899"/>
                    <a:pt x="135732" y="51852"/>
                    <a:pt x="135732" y="51780"/>
                  </a:cubicBezTo>
                  <a:cubicBezTo>
                    <a:pt x="135732" y="51709"/>
                    <a:pt x="135672" y="51661"/>
                    <a:pt x="135613" y="51661"/>
                  </a:cubicBezTo>
                  <a:lnTo>
                    <a:pt x="130719" y="51661"/>
                  </a:lnTo>
                  <a:lnTo>
                    <a:pt x="132136" y="50244"/>
                  </a:lnTo>
                  <a:lnTo>
                    <a:pt x="135601" y="50244"/>
                  </a:lnTo>
                  <a:cubicBezTo>
                    <a:pt x="135660" y="50244"/>
                    <a:pt x="135732" y="50197"/>
                    <a:pt x="135732" y="50125"/>
                  </a:cubicBezTo>
                  <a:cubicBezTo>
                    <a:pt x="135732" y="50054"/>
                    <a:pt x="135672" y="50006"/>
                    <a:pt x="135613" y="50006"/>
                  </a:cubicBezTo>
                  <a:lnTo>
                    <a:pt x="132374" y="50006"/>
                  </a:lnTo>
                  <a:lnTo>
                    <a:pt x="135958" y="46422"/>
                  </a:lnTo>
                  <a:cubicBezTo>
                    <a:pt x="136018" y="46363"/>
                    <a:pt x="136018" y="46268"/>
                    <a:pt x="135958" y="46208"/>
                  </a:cubicBezTo>
                  <a:cubicBezTo>
                    <a:pt x="135928" y="46178"/>
                    <a:pt x="135890" y="46164"/>
                    <a:pt x="135851" y="46164"/>
                  </a:cubicBezTo>
                  <a:cubicBezTo>
                    <a:pt x="135812" y="46164"/>
                    <a:pt x="135773" y="46178"/>
                    <a:pt x="135744" y="46208"/>
                  </a:cubicBezTo>
                  <a:lnTo>
                    <a:pt x="131957" y="50006"/>
                  </a:lnTo>
                  <a:lnTo>
                    <a:pt x="129064" y="50006"/>
                  </a:lnTo>
                  <a:lnTo>
                    <a:pt x="126242" y="47161"/>
                  </a:lnTo>
                  <a:cubicBezTo>
                    <a:pt x="126219" y="47149"/>
                    <a:pt x="126195" y="47137"/>
                    <a:pt x="126159" y="47137"/>
                  </a:cubicBezTo>
                  <a:lnTo>
                    <a:pt x="120944" y="47137"/>
                  </a:lnTo>
                  <a:cubicBezTo>
                    <a:pt x="120885" y="46899"/>
                    <a:pt x="120670" y="46720"/>
                    <a:pt x="120420" y="46720"/>
                  </a:cubicBezTo>
                  <a:cubicBezTo>
                    <a:pt x="120123" y="46720"/>
                    <a:pt x="119885" y="46958"/>
                    <a:pt x="119885" y="47256"/>
                  </a:cubicBezTo>
                  <a:cubicBezTo>
                    <a:pt x="119885" y="47554"/>
                    <a:pt x="120123" y="47792"/>
                    <a:pt x="120420" y="47792"/>
                  </a:cubicBezTo>
                  <a:cubicBezTo>
                    <a:pt x="120670" y="47792"/>
                    <a:pt x="120897" y="47613"/>
                    <a:pt x="120944" y="47375"/>
                  </a:cubicBezTo>
                  <a:lnTo>
                    <a:pt x="126100" y="47375"/>
                  </a:lnTo>
                  <a:lnTo>
                    <a:pt x="128933" y="50221"/>
                  </a:lnTo>
                  <a:cubicBezTo>
                    <a:pt x="128945" y="50232"/>
                    <a:pt x="128981" y="50244"/>
                    <a:pt x="129005" y="50244"/>
                  </a:cubicBezTo>
                  <a:lnTo>
                    <a:pt x="131719" y="50244"/>
                  </a:lnTo>
                  <a:lnTo>
                    <a:pt x="130303" y="51661"/>
                  </a:lnTo>
                  <a:lnTo>
                    <a:pt x="129064" y="51661"/>
                  </a:lnTo>
                  <a:lnTo>
                    <a:pt x="126242" y="48816"/>
                  </a:lnTo>
                  <a:cubicBezTo>
                    <a:pt x="126219" y="48804"/>
                    <a:pt x="126195" y="48792"/>
                    <a:pt x="126159" y="48792"/>
                  </a:cubicBezTo>
                  <a:lnTo>
                    <a:pt x="120944" y="48792"/>
                  </a:lnTo>
                  <a:cubicBezTo>
                    <a:pt x="120885" y="48554"/>
                    <a:pt x="120670" y="48387"/>
                    <a:pt x="120420" y="48387"/>
                  </a:cubicBezTo>
                  <a:cubicBezTo>
                    <a:pt x="120123" y="48387"/>
                    <a:pt x="119885" y="48625"/>
                    <a:pt x="119885" y="48923"/>
                  </a:cubicBezTo>
                  <a:cubicBezTo>
                    <a:pt x="119885" y="49220"/>
                    <a:pt x="120123" y="49459"/>
                    <a:pt x="120420" y="49459"/>
                  </a:cubicBezTo>
                  <a:cubicBezTo>
                    <a:pt x="120682" y="49459"/>
                    <a:pt x="120897" y="49280"/>
                    <a:pt x="120944" y="49030"/>
                  </a:cubicBezTo>
                  <a:lnTo>
                    <a:pt x="126100" y="49030"/>
                  </a:lnTo>
                  <a:lnTo>
                    <a:pt x="128933" y="51876"/>
                  </a:lnTo>
                  <a:cubicBezTo>
                    <a:pt x="128945" y="51887"/>
                    <a:pt x="128981" y="51899"/>
                    <a:pt x="129005" y="51899"/>
                  </a:cubicBezTo>
                  <a:lnTo>
                    <a:pt x="130064" y="51899"/>
                  </a:lnTo>
                  <a:lnTo>
                    <a:pt x="128100" y="53864"/>
                  </a:lnTo>
                  <a:lnTo>
                    <a:pt x="127231" y="53864"/>
                  </a:lnTo>
                  <a:lnTo>
                    <a:pt x="127231" y="53280"/>
                  </a:lnTo>
                  <a:cubicBezTo>
                    <a:pt x="127231" y="53090"/>
                    <a:pt x="127088" y="52947"/>
                    <a:pt x="126897" y="52947"/>
                  </a:cubicBezTo>
                  <a:lnTo>
                    <a:pt x="125207" y="52947"/>
                  </a:lnTo>
                  <a:cubicBezTo>
                    <a:pt x="125016" y="52947"/>
                    <a:pt x="124873" y="53090"/>
                    <a:pt x="124873" y="53280"/>
                  </a:cubicBezTo>
                  <a:lnTo>
                    <a:pt x="124873" y="54757"/>
                  </a:lnTo>
                  <a:cubicBezTo>
                    <a:pt x="124873" y="54947"/>
                    <a:pt x="125016" y="55102"/>
                    <a:pt x="125207" y="55102"/>
                  </a:cubicBezTo>
                  <a:lnTo>
                    <a:pt x="126862" y="55102"/>
                  </a:lnTo>
                  <a:lnTo>
                    <a:pt x="126445" y="55519"/>
                  </a:lnTo>
                  <a:lnTo>
                    <a:pt x="125207" y="55519"/>
                  </a:lnTo>
                  <a:cubicBezTo>
                    <a:pt x="125016" y="55519"/>
                    <a:pt x="124873" y="55662"/>
                    <a:pt x="124873" y="55864"/>
                  </a:cubicBezTo>
                  <a:lnTo>
                    <a:pt x="124873" y="57090"/>
                  </a:lnTo>
                  <a:lnTo>
                    <a:pt x="123945" y="58019"/>
                  </a:lnTo>
                  <a:lnTo>
                    <a:pt x="110240" y="58019"/>
                  </a:lnTo>
                  <a:lnTo>
                    <a:pt x="110240" y="53757"/>
                  </a:lnTo>
                  <a:lnTo>
                    <a:pt x="118182" y="45815"/>
                  </a:lnTo>
                  <a:cubicBezTo>
                    <a:pt x="118206" y="45803"/>
                    <a:pt x="118218" y="45768"/>
                    <a:pt x="118230" y="45744"/>
                  </a:cubicBezTo>
                  <a:lnTo>
                    <a:pt x="142090" y="45744"/>
                  </a:lnTo>
                  <a:cubicBezTo>
                    <a:pt x="142173" y="45744"/>
                    <a:pt x="142233" y="45684"/>
                    <a:pt x="142233" y="45589"/>
                  </a:cubicBezTo>
                  <a:cubicBezTo>
                    <a:pt x="142233" y="45506"/>
                    <a:pt x="142173" y="45446"/>
                    <a:pt x="142090" y="45446"/>
                  </a:cubicBezTo>
                  <a:lnTo>
                    <a:pt x="113598" y="45446"/>
                  </a:lnTo>
                  <a:cubicBezTo>
                    <a:pt x="113562" y="45446"/>
                    <a:pt x="113527" y="45458"/>
                    <a:pt x="113503" y="45482"/>
                  </a:cubicBezTo>
                  <a:lnTo>
                    <a:pt x="109455" y="49566"/>
                  </a:lnTo>
                  <a:lnTo>
                    <a:pt x="99549" y="49566"/>
                  </a:lnTo>
                  <a:lnTo>
                    <a:pt x="98477" y="48482"/>
                  </a:lnTo>
                  <a:cubicBezTo>
                    <a:pt x="98453" y="48447"/>
                    <a:pt x="98418" y="48435"/>
                    <a:pt x="98370" y="48435"/>
                  </a:cubicBezTo>
                  <a:lnTo>
                    <a:pt x="93012" y="48435"/>
                  </a:lnTo>
                  <a:lnTo>
                    <a:pt x="88012" y="43434"/>
                  </a:lnTo>
                  <a:cubicBezTo>
                    <a:pt x="87988" y="43398"/>
                    <a:pt x="87952" y="43386"/>
                    <a:pt x="87916" y="43386"/>
                  </a:cubicBezTo>
                  <a:lnTo>
                    <a:pt x="53626" y="43386"/>
                  </a:lnTo>
                  <a:lnTo>
                    <a:pt x="65294" y="31718"/>
                  </a:lnTo>
                  <a:cubicBezTo>
                    <a:pt x="65306" y="31706"/>
                    <a:pt x="65318" y="31671"/>
                    <a:pt x="65318" y="31659"/>
                  </a:cubicBezTo>
                  <a:lnTo>
                    <a:pt x="69664" y="31659"/>
                  </a:lnTo>
                  <a:lnTo>
                    <a:pt x="74260" y="36255"/>
                  </a:lnTo>
                  <a:cubicBezTo>
                    <a:pt x="74296" y="36290"/>
                    <a:pt x="74319" y="36302"/>
                    <a:pt x="74367" y="36302"/>
                  </a:cubicBezTo>
                  <a:lnTo>
                    <a:pt x="98203" y="36302"/>
                  </a:lnTo>
                  <a:cubicBezTo>
                    <a:pt x="98227" y="36302"/>
                    <a:pt x="98239" y="36302"/>
                    <a:pt x="98263" y="36290"/>
                  </a:cubicBezTo>
                  <a:lnTo>
                    <a:pt x="105145" y="43220"/>
                  </a:lnTo>
                  <a:cubicBezTo>
                    <a:pt x="105180" y="43255"/>
                    <a:pt x="105204" y="43267"/>
                    <a:pt x="105252" y="43267"/>
                  </a:cubicBezTo>
                  <a:lnTo>
                    <a:pt x="133481" y="43267"/>
                  </a:lnTo>
                  <a:cubicBezTo>
                    <a:pt x="133529" y="43267"/>
                    <a:pt x="133565" y="43255"/>
                    <a:pt x="133589" y="43220"/>
                  </a:cubicBezTo>
                  <a:lnTo>
                    <a:pt x="136684" y="40100"/>
                  </a:lnTo>
                  <a:lnTo>
                    <a:pt x="158782" y="40100"/>
                  </a:lnTo>
                  <a:cubicBezTo>
                    <a:pt x="158878" y="40100"/>
                    <a:pt x="158937" y="40041"/>
                    <a:pt x="158937" y="39945"/>
                  </a:cubicBezTo>
                  <a:cubicBezTo>
                    <a:pt x="158937" y="39862"/>
                    <a:pt x="158878" y="39803"/>
                    <a:pt x="158782" y="39803"/>
                  </a:cubicBezTo>
                  <a:lnTo>
                    <a:pt x="136613" y="39803"/>
                  </a:lnTo>
                  <a:cubicBezTo>
                    <a:pt x="136565" y="39803"/>
                    <a:pt x="136541" y="39815"/>
                    <a:pt x="136506" y="39850"/>
                  </a:cubicBezTo>
                  <a:lnTo>
                    <a:pt x="133410" y="42970"/>
                  </a:lnTo>
                  <a:lnTo>
                    <a:pt x="113050" y="42970"/>
                  </a:lnTo>
                  <a:lnTo>
                    <a:pt x="87928" y="17848"/>
                  </a:lnTo>
                  <a:lnTo>
                    <a:pt x="90345" y="17848"/>
                  </a:lnTo>
                  <a:cubicBezTo>
                    <a:pt x="90345" y="17859"/>
                    <a:pt x="90357" y="17895"/>
                    <a:pt x="90369" y="17907"/>
                  </a:cubicBezTo>
                  <a:lnTo>
                    <a:pt x="100549" y="28087"/>
                  </a:lnTo>
                  <a:cubicBezTo>
                    <a:pt x="100585" y="28123"/>
                    <a:pt x="100608" y="28135"/>
                    <a:pt x="100656" y="28135"/>
                  </a:cubicBezTo>
                  <a:lnTo>
                    <a:pt x="127088" y="28135"/>
                  </a:lnTo>
                  <a:cubicBezTo>
                    <a:pt x="126123" y="29051"/>
                    <a:pt x="125409" y="30230"/>
                    <a:pt x="125064" y="31552"/>
                  </a:cubicBezTo>
                  <a:lnTo>
                    <a:pt x="113717" y="31552"/>
                  </a:lnTo>
                  <a:cubicBezTo>
                    <a:pt x="113658" y="31313"/>
                    <a:pt x="113455" y="31159"/>
                    <a:pt x="113181" y="31159"/>
                  </a:cubicBezTo>
                  <a:cubicBezTo>
                    <a:pt x="112872" y="31159"/>
                    <a:pt x="112634" y="31397"/>
                    <a:pt x="112634" y="31706"/>
                  </a:cubicBezTo>
                  <a:cubicBezTo>
                    <a:pt x="112634" y="32016"/>
                    <a:pt x="112872" y="32254"/>
                    <a:pt x="113181" y="32254"/>
                  </a:cubicBezTo>
                  <a:cubicBezTo>
                    <a:pt x="113443" y="32254"/>
                    <a:pt x="113646" y="32087"/>
                    <a:pt x="113717" y="31849"/>
                  </a:cubicBezTo>
                  <a:lnTo>
                    <a:pt x="124992" y="31849"/>
                  </a:lnTo>
                  <a:cubicBezTo>
                    <a:pt x="124885" y="32326"/>
                    <a:pt x="124826" y="32802"/>
                    <a:pt x="124814" y="33314"/>
                  </a:cubicBezTo>
                  <a:lnTo>
                    <a:pt x="113705" y="33314"/>
                  </a:lnTo>
                  <a:cubicBezTo>
                    <a:pt x="113646" y="33076"/>
                    <a:pt x="113443" y="32909"/>
                    <a:pt x="113169" y="32909"/>
                  </a:cubicBezTo>
                  <a:cubicBezTo>
                    <a:pt x="112860" y="32909"/>
                    <a:pt x="112622" y="33147"/>
                    <a:pt x="112622" y="33457"/>
                  </a:cubicBezTo>
                  <a:cubicBezTo>
                    <a:pt x="112622" y="33778"/>
                    <a:pt x="112860" y="34016"/>
                    <a:pt x="113169" y="34016"/>
                  </a:cubicBezTo>
                  <a:cubicBezTo>
                    <a:pt x="113419" y="34016"/>
                    <a:pt x="113634" y="33850"/>
                    <a:pt x="113705" y="33611"/>
                  </a:cubicBezTo>
                  <a:lnTo>
                    <a:pt x="124814" y="33611"/>
                  </a:lnTo>
                  <a:cubicBezTo>
                    <a:pt x="124826" y="34111"/>
                    <a:pt x="124885" y="34588"/>
                    <a:pt x="124992" y="35064"/>
                  </a:cubicBezTo>
                  <a:lnTo>
                    <a:pt x="113717" y="35064"/>
                  </a:lnTo>
                  <a:cubicBezTo>
                    <a:pt x="113658" y="34826"/>
                    <a:pt x="113455" y="34671"/>
                    <a:pt x="113181" y="34671"/>
                  </a:cubicBezTo>
                  <a:cubicBezTo>
                    <a:pt x="112872" y="34671"/>
                    <a:pt x="112634" y="34909"/>
                    <a:pt x="112634" y="35219"/>
                  </a:cubicBezTo>
                  <a:cubicBezTo>
                    <a:pt x="112634" y="35528"/>
                    <a:pt x="112872" y="35766"/>
                    <a:pt x="113181" y="35766"/>
                  </a:cubicBezTo>
                  <a:cubicBezTo>
                    <a:pt x="113443" y="35766"/>
                    <a:pt x="113646" y="35600"/>
                    <a:pt x="113717" y="35362"/>
                  </a:cubicBezTo>
                  <a:lnTo>
                    <a:pt x="125064" y="35362"/>
                  </a:lnTo>
                  <a:cubicBezTo>
                    <a:pt x="125909" y="38517"/>
                    <a:pt x="128779" y="40838"/>
                    <a:pt x="132196" y="40838"/>
                  </a:cubicBezTo>
                  <a:cubicBezTo>
                    <a:pt x="136244" y="40838"/>
                    <a:pt x="139554" y="37540"/>
                    <a:pt x="139577" y="33457"/>
                  </a:cubicBezTo>
                  <a:cubicBezTo>
                    <a:pt x="139577" y="31361"/>
                    <a:pt x="138696" y="29468"/>
                    <a:pt x="137291" y="28135"/>
                  </a:cubicBezTo>
                  <a:lnTo>
                    <a:pt x="143364" y="28135"/>
                  </a:lnTo>
                  <a:cubicBezTo>
                    <a:pt x="143447" y="28135"/>
                    <a:pt x="143518" y="28075"/>
                    <a:pt x="143518" y="27980"/>
                  </a:cubicBezTo>
                  <a:cubicBezTo>
                    <a:pt x="143518" y="27896"/>
                    <a:pt x="143459" y="27837"/>
                    <a:pt x="143364" y="27837"/>
                  </a:cubicBezTo>
                  <a:lnTo>
                    <a:pt x="136970" y="27837"/>
                  </a:lnTo>
                  <a:cubicBezTo>
                    <a:pt x="135672" y="26730"/>
                    <a:pt x="134017" y="26075"/>
                    <a:pt x="132196" y="26075"/>
                  </a:cubicBezTo>
                  <a:cubicBezTo>
                    <a:pt x="130362" y="26075"/>
                    <a:pt x="128707" y="26730"/>
                    <a:pt x="127409" y="27837"/>
                  </a:cubicBezTo>
                  <a:lnTo>
                    <a:pt x="100715" y="27837"/>
                  </a:lnTo>
                  <a:lnTo>
                    <a:pt x="90726" y="17848"/>
                  </a:lnTo>
                  <a:lnTo>
                    <a:pt x="112705" y="17848"/>
                  </a:lnTo>
                  <a:lnTo>
                    <a:pt x="114539" y="19693"/>
                  </a:lnTo>
                  <a:lnTo>
                    <a:pt x="149281" y="19693"/>
                  </a:lnTo>
                  <a:lnTo>
                    <a:pt x="149281" y="17848"/>
                  </a:lnTo>
                  <a:lnTo>
                    <a:pt x="150877" y="17848"/>
                  </a:lnTo>
                  <a:cubicBezTo>
                    <a:pt x="150972" y="17848"/>
                    <a:pt x="151031" y="17788"/>
                    <a:pt x="151031" y="17705"/>
                  </a:cubicBezTo>
                  <a:cubicBezTo>
                    <a:pt x="151031" y="17609"/>
                    <a:pt x="150972" y="17550"/>
                    <a:pt x="150877" y="17550"/>
                  </a:cubicBezTo>
                  <a:lnTo>
                    <a:pt x="149281" y="17550"/>
                  </a:lnTo>
                  <a:lnTo>
                    <a:pt x="149281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421150" y="432547"/>
              <a:ext cx="2487321" cy="231166"/>
            </a:xfrm>
            <a:custGeom>
              <a:avLst/>
              <a:gdLst/>
              <a:ahLst/>
              <a:cxnLst/>
              <a:rect l="l" t="t" r="r" b="b"/>
              <a:pathLst>
                <a:path w="41006" h="3811" extrusionOk="0">
                  <a:moveTo>
                    <a:pt x="12288" y="1"/>
                  </a:moveTo>
                  <a:cubicBezTo>
                    <a:pt x="12252" y="1"/>
                    <a:pt x="12204" y="1"/>
                    <a:pt x="12169" y="37"/>
                  </a:cubicBezTo>
                  <a:lnTo>
                    <a:pt x="8716" y="3513"/>
                  </a:lnTo>
                  <a:lnTo>
                    <a:pt x="155" y="3513"/>
                  </a:lnTo>
                  <a:cubicBezTo>
                    <a:pt x="60" y="3513"/>
                    <a:pt x="0" y="3573"/>
                    <a:pt x="0" y="3668"/>
                  </a:cubicBezTo>
                  <a:cubicBezTo>
                    <a:pt x="0" y="3751"/>
                    <a:pt x="60" y="3811"/>
                    <a:pt x="155" y="3811"/>
                  </a:cubicBezTo>
                  <a:lnTo>
                    <a:pt x="8775" y="3811"/>
                  </a:lnTo>
                  <a:cubicBezTo>
                    <a:pt x="8799" y="3811"/>
                    <a:pt x="8835" y="3799"/>
                    <a:pt x="8847" y="3787"/>
                  </a:cubicBezTo>
                  <a:lnTo>
                    <a:pt x="12323" y="299"/>
                  </a:lnTo>
                  <a:lnTo>
                    <a:pt x="20515" y="299"/>
                  </a:lnTo>
                  <a:lnTo>
                    <a:pt x="21432" y="1227"/>
                  </a:lnTo>
                  <a:lnTo>
                    <a:pt x="21467" y="1251"/>
                  </a:lnTo>
                  <a:lnTo>
                    <a:pt x="21491" y="1251"/>
                  </a:lnTo>
                  <a:cubicBezTo>
                    <a:pt x="21515" y="1251"/>
                    <a:pt x="21527" y="1263"/>
                    <a:pt x="21551" y="1263"/>
                  </a:cubicBezTo>
                  <a:lnTo>
                    <a:pt x="40863" y="1263"/>
                  </a:lnTo>
                  <a:cubicBezTo>
                    <a:pt x="40946" y="1263"/>
                    <a:pt x="41005" y="1203"/>
                    <a:pt x="41005" y="1120"/>
                  </a:cubicBezTo>
                  <a:cubicBezTo>
                    <a:pt x="41005" y="1025"/>
                    <a:pt x="40946" y="965"/>
                    <a:pt x="40863" y="965"/>
                  </a:cubicBezTo>
                  <a:lnTo>
                    <a:pt x="21634" y="965"/>
                  </a:lnTo>
                  <a:lnTo>
                    <a:pt x="20705" y="49"/>
                  </a:lnTo>
                  <a:lnTo>
                    <a:pt x="20682" y="13"/>
                  </a:lnTo>
                  <a:lnTo>
                    <a:pt x="20646" y="13"/>
                  </a:lnTo>
                  <a:cubicBezTo>
                    <a:pt x="20634" y="13"/>
                    <a:pt x="20622" y="1"/>
                    <a:pt x="2058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-223090" y="3708461"/>
              <a:ext cx="7947224" cy="1396821"/>
            </a:xfrm>
            <a:custGeom>
              <a:avLst/>
              <a:gdLst/>
              <a:ahLst/>
              <a:cxnLst/>
              <a:rect l="l" t="t" r="r" b="b"/>
              <a:pathLst>
                <a:path w="131018" h="23028" extrusionOk="0">
                  <a:moveTo>
                    <a:pt x="25421" y="4977"/>
                  </a:moveTo>
                  <a:cubicBezTo>
                    <a:pt x="25742" y="4977"/>
                    <a:pt x="26004" y="5227"/>
                    <a:pt x="26004" y="5561"/>
                  </a:cubicBezTo>
                  <a:cubicBezTo>
                    <a:pt x="26004" y="5882"/>
                    <a:pt x="25742" y="6132"/>
                    <a:pt x="25421" y="6132"/>
                  </a:cubicBezTo>
                  <a:cubicBezTo>
                    <a:pt x="25087" y="6132"/>
                    <a:pt x="24837" y="5882"/>
                    <a:pt x="24837" y="5561"/>
                  </a:cubicBezTo>
                  <a:cubicBezTo>
                    <a:pt x="24837" y="5227"/>
                    <a:pt x="25111" y="4977"/>
                    <a:pt x="25421" y="4977"/>
                  </a:cubicBezTo>
                  <a:close/>
                  <a:moveTo>
                    <a:pt x="29076" y="227"/>
                  </a:moveTo>
                  <a:lnTo>
                    <a:pt x="40601" y="11835"/>
                  </a:lnTo>
                  <a:lnTo>
                    <a:pt x="71403" y="11835"/>
                  </a:lnTo>
                  <a:lnTo>
                    <a:pt x="74546" y="8680"/>
                  </a:lnTo>
                  <a:lnTo>
                    <a:pt x="82357" y="8680"/>
                  </a:lnTo>
                  <a:lnTo>
                    <a:pt x="87917" y="14264"/>
                  </a:lnTo>
                  <a:lnTo>
                    <a:pt x="86690" y="14264"/>
                  </a:lnTo>
                  <a:cubicBezTo>
                    <a:pt x="86595" y="14264"/>
                    <a:pt x="86536" y="14324"/>
                    <a:pt x="86536" y="14407"/>
                  </a:cubicBezTo>
                  <a:cubicBezTo>
                    <a:pt x="86536" y="14502"/>
                    <a:pt x="86595" y="14562"/>
                    <a:pt x="86690" y="14562"/>
                  </a:cubicBezTo>
                  <a:lnTo>
                    <a:pt x="88214" y="14562"/>
                  </a:lnTo>
                  <a:lnTo>
                    <a:pt x="96442" y="22813"/>
                  </a:lnTo>
                  <a:lnTo>
                    <a:pt x="1846" y="22813"/>
                  </a:lnTo>
                  <a:lnTo>
                    <a:pt x="1846" y="7335"/>
                  </a:lnTo>
                  <a:lnTo>
                    <a:pt x="5621" y="7335"/>
                  </a:lnTo>
                  <a:lnTo>
                    <a:pt x="7252" y="5656"/>
                  </a:lnTo>
                  <a:lnTo>
                    <a:pt x="24635" y="5656"/>
                  </a:lnTo>
                  <a:cubicBezTo>
                    <a:pt x="24671" y="6061"/>
                    <a:pt x="25016" y="6359"/>
                    <a:pt x="25421" y="6359"/>
                  </a:cubicBezTo>
                  <a:cubicBezTo>
                    <a:pt x="25861" y="6359"/>
                    <a:pt x="26219" y="6001"/>
                    <a:pt x="26219" y="5549"/>
                  </a:cubicBezTo>
                  <a:cubicBezTo>
                    <a:pt x="26219" y="5108"/>
                    <a:pt x="25861" y="4751"/>
                    <a:pt x="25421" y="4751"/>
                  </a:cubicBezTo>
                  <a:cubicBezTo>
                    <a:pt x="25016" y="4751"/>
                    <a:pt x="24695" y="5049"/>
                    <a:pt x="24635" y="5442"/>
                  </a:cubicBezTo>
                  <a:lnTo>
                    <a:pt x="7145" y="5442"/>
                  </a:lnTo>
                  <a:lnTo>
                    <a:pt x="5514" y="7120"/>
                  </a:lnTo>
                  <a:lnTo>
                    <a:pt x="1846" y="7120"/>
                  </a:lnTo>
                  <a:lnTo>
                    <a:pt x="1846" y="227"/>
                  </a:lnTo>
                  <a:close/>
                  <a:moveTo>
                    <a:pt x="1620" y="1"/>
                  </a:moveTo>
                  <a:lnTo>
                    <a:pt x="1620" y="7097"/>
                  </a:lnTo>
                  <a:lnTo>
                    <a:pt x="1" y="7097"/>
                  </a:lnTo>
                  <a:lnTo>
                    <a:pt x="1" y="7323"/>
                  </a:lnTo>
                  <a:lnTo>
                    <a:pt x="1620" y="7323"/>
                  </a:lnTo>
                  <a:lnTo>
                    <a:pt x="1620" y="23027"/>
                  </a:lnTo>
                  <a:lnTo>
                    <a:pt x="96977" y="23027"/>
                  </a:lnTo>
                  <a:lnTo>
                    <a:pt x="88524" y="14538"/>
                  </a:lnTo>
                  <a:lnTo>
                    <a:pt x="105264" y="14538"/>
                  </a:lnTo>
                  <a:lnTo>
                    <a:pt x="106193" y="15467"/>
                  </a:lnTo>
                  <a:lnTo>
                    <a:pt x="106217" y="15491"/>
                  </a:lnTo>
                  <a:lnTo>
                    <a:pt x="106252" y="15491"/>
                  </a:lnTo>
                  <a:cubicBezTo>
                    <a:pt x="106264" y="15491"/>
                    <a:pt x="106276" y="15514"/>
                    <a:pt x="106312" y="15514"/>
                  </a:cubicBezTo>
                  <a:lnTo>
                    <a:pt x="130863" y="15514"/>
                  </a:lnTo>
                  <a:cubicBezTo>
                    <a:pt x="130958" y="15514"/>
                    <a:pt x="131017" y="15455"/>
                    <a:pt x="131017" y="15360"/>
                  </a:cubicBezTo>
                  <a:cubicBezTo>
                    <a:pt x="131017" y="15276"/>
                    <a:pt x="130934" y="15217"/>
                    <a:pt x="130851" y="15217"/>
                  </a:cubicBezTo>
                  <a:lnTo>
                    <a:pt x="106348" y="15217"/>
                  </a:lnTo>
                  <a:lnTo>
                    <a:pt x="105431" y="14288"/>
                  </a:lnTo>
                  <a:lnTo>
                    <a:pt x="105395" y="14264"/>
                  </a:lnTo>
                  <a:lnTo>
                    <a:pt x="105371" y="14264"/>
                  </a:lnTo>
                  <a:cubicBezTo>
                    <a:pt x="105347" y="14264"/>
                    <a:pt x="105336" y="14240"/>
                    <a:pt x="105312" y="14240"/>
                  </a:cubicBezTo>
                  <a:lnTo>
                    <a:pt x="88226" y="14240"/>
                  </a:lnTo>
                  <a:lnTo>
                    <a:pt x="82476" y="8478"/>
                  </a:lnTo>
                  <a:lnTo>
                    <a:pt x="82452" y="8442"/>
                  </a:lnTo>
                  <a:lnTo>
                    <a:pt x="74439" y="8442"/>
                  </a:lnTo>
                  <a:lnTo>
                    <a:pt x="71296" y="11609"/>
                  </a:lnTo>
                  <a:lnTo>
                    <a:pt x="40685" y="11609"/>
                  </a:lnTo>
                  <a:lnTo>
                    <a:pt x="29171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142411" y="54167"/>
              <a:ext cx="4562172" cy="543127"/>
            </a:xfrm>
            <a:custGeom>
              <a:avLst/>
              <a:gdLst/>
              <a:ahLst/>
              <a:cxnLst/>
              <a:rect l="l" t="t" r="r" b="b"/>
              <a:pathLst>
                <a:path w="75212" h="8954" extrusionOk="0">
                  <a:moveTo>
                    <a:pt x="74998" y="214"/>
                  </a:moveTo>
                  <a:lnTo>
                    <a:pt x="74998" y="8727"/>
                  </a:lnTo>
                  <a:lnTo>
                    <a:pt x="66544" y="8727"/>
                  </a:lnTo>
                  <a:lnTo>
                    <a:pt x="63044" y="5179"/>
                  </a:lnTo>
                  <a:lnTo>
                    <a:pt x="54638" y="5179"/>
                  </a:lnTo>
                  <a:lnTo>
                    <a:pt x="53685" y="6156"/>
                  </a:lnTo>
                  <a:lnTo>
                    <a:pt x="6453" y="6156"/>
                  </a:lnTo>
                  <a:lnTo>
                    <a:pt x="536" y="214"/>
                  </a:lnTo>
                  <a:close/>
                  <a:moveTo>
                    <a:pt x="0" y="0"/>
                  </a:moveTo>
                  <a:lnTo>
                    <a:pt x="6322" y="6358"/>
                  </a:lnTo>
                  <a:lnTo>
                    <a:pt x="6358" y="6394"/>
                  </a:lnTo>
                  <a:lnTo>
                    <a:pt x="53769" y="6394"/>
                  </a:lnTo>
                  <a:lnTo>
                    <a:pt x="54721" y="5417"/>
                  </a:lnTo>
                  <a:lnTo>
                    <a:pt x="62937" y="5417"/>
                  </a:lnTo>
                  <a:lnTo>
                    <a:pt x="66437" y="8954"/>
                  </a:lnTo>
                  <a:lnTo>
                    <a:pt x="75212" y="8954"/>
                  </a:lnTo>
                  <a:lnTo>
                    <a:pt x="75212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73085" y="1101353"/>
              <a:ext cx="1449532" cy="330098"/>
            </a:xfrm>
            <a:custGeom>
              <a:avLst/>
              <a:gdLst/>
              <a:ahLst/>
              <a:cxnLst/>
              <a:rect l="l" t="t" r="r" b="b"/>
              <a:pathLst>
                <a:path w="23897" h="5442" extrusionOk="0">
                  <a:moveTo>
                    <a:pt x="23099" y="238"/>
                  </a:moveTo>
                  <a:cubicBezTo>
                    <a:pt x="23396" y="238"/>
                    <a:pt x="23658" y="500"/>
                    <a:pt x="23670" y="810"/>
                  </a:cubicBezTo>
                  <a:cubicBezTo>
                    <a:pt x="23670" y="1119"/>
                    <a:pt x="23420" y="1369"/>
                    <a:pt x="23099" y="1369"/>
                  </a:cubicBezTo>
                  <a:cubicBezTo>
                    <a:pt x="22789" y="1369"/>
                    <a:pt x="22539" y="1119"/>
                    <a:pt x="22539" y="810"/>
                  </a:cubicBezTo>
                  <a:cubicBezTo>
                    <a:pt x="22539" y="500"/>
                    <a:pt x="22789" y="238"/>
                    <a:pt x="23099" y="238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79"/>
                  </a:cubicBezTo>
                  <a:lnTo>
                    <a:pt x="18777" y="679"/>
                  </a:lnTo>
                  <a:cubicBezTo>
                    <a:pt x="18741" y="679"/>
                    <a:pt x="18717" y="691"/>
                    <a:pt x="18693" y="703"/>
                  </a:cubicBezTo>
                  <a:lnTo>
                    <a:pt x="14252" y="5191"/>
                  </a:lnTo>
                  <a:lnTo>
                    <a:pt x="120" y="5191"/>
                  </a:lnTo>
                  <a:cubicBezTo>
                    <a:pt x="48" y="5191"/>
                    <a:pt x="1" y="5239"/>
                    <a:pt x="1" y="5310"/>
                  </a:cubicBezTo>
                  <a:cubicBezTo>
                    <a:pt x="1" y="5394"/>
                    <a:pt x="60" y="5441"/>
                    <a:pt x="120" y="5441"/>
                  </a:cubicBezTo>
                  <a:lnTo>
                    <a:pt x="14312" y="5441"/>
                  </a:lnTo>
                  <a:cubicBezTo>
                    <a:pt x="14336" y="5441"/>
                    <a:pt x="14348" y="5417"/>
                    <a:pt x="14383" y="5406"/>
                  </a:cubicBezTo>
                  <a:lnTo>
                    <a:pt x="18812" y="917"/>
                  </a:lnTo>
                  <a:lnTo>
                    <a:pt x="22325" y="917"/>
                  </a:lnTo>
                  <a:cubicBezTo>
                    <a:pt x="22384" y="1286"/>
                    <a:pt x="22718" y="1584"/>
                    <a:pt x="23099" y="1584"/>
                  </a:cubicBezTo>
                  <a:cubicBezTo>
                    <a:pt x="23539" y="1584"/>
                    <a:pt x="23873" y="1238"/>
                    <a:pt x="23896" y="798"/>
                  </a:cubicBezTo>
                  <a:cubicBezTo>
                    <a:pt x="23896" y="357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273085" y="944615"/>
              <a:ext cx="1449532" cy="329370"/>
            </a:xfrm>
            <a:custGeom>
              <a:avLst/>
              <a:gdLst/>
              <a:ahLst/>
              <a:cxnLst/>
              <a:rect l="l" t="t" r="r" b="b"/>
              <a:pathLst>
                <a:path w="23897" h="5430" extrusionOk="0">
                  <a:moveTo>
                    <a:pt x="23099" y="227"/>
                  </a:moveTo>
                  <a:cubicBezTo>
                    <a:pt x="23396" y="227"/>
                    <a:pt x="23670" y="477"/>
                    <a:pt x="23670" y="786"/>
                  </a:cubicBezTo>
                  <a:cubicBezTo>
                    <a:pt x="23670" y="1096"/>
                    <a:pt x="23420" y="1358"/>
                    <a:pt x="23099" y="1358"/>
                  </a:cubicBezTo>
                  <a:cubicBezTo>
                    <a:pt x="22789" y="1358"/>
                    <a:pt x="22539" y="1096"/>
                    <a:pt x="22539" y="786"/>
                  </a:cubicBezTo>
                  <a:cubicBezTo>
                    <a:pt x="22539" y="477"/>
                    <a:pt x="22789" y="227"/>
                    <a:pt x="23099" y="227"/>
                  </a:cubicBezTo>
                  <a:close/>
                  <a:moveTo>
                    <a:pt x="23099" y="0"/>
                  </a:moveTo>
                  <a:cubicBezTo>
                    <a:pt x="22718" y="0"/>
                    <a:pt x="22384" y="298"/>
                    <a:pt x="22325" y="667"/>
                  </a:cubicBezTo>
                  <a:lnTo>
                    <a:pt x="18777" y="667"/>
                  </a:lnTo>
                  <a:cubicBezTo>
                    <a:pt x="18741" y="667"/>
                    <a:pt x="18717" y="679"/>
                    <a:pt x="18693" y="703"/>
                  </a:cubicBezTo>
                  <a:lnTo>
                    <a:pt x="14252" y="5192"/>
                  </a:lnTo>
                  <a:lnTo>
                    <a:pt x="120" y="5192"/>
                  </a:lnTo>
                  <a:cubicBezTo>
                    <a:pt x="48" y="5192"/>
                    <a:pt x="1" y="5239"/>
                    <a:pt x="1" y="5311"/>
                  </a:cubicBezTo>
                  <a:cubicBezTo>
                    <a:pt x="1" y="5382"/>
                    <a:pt x="60" y="5430"/>
                    <a:pt x="120" y="5430"/>
                  </a:cubicBezTo>
                  <a:lnTo>
                    <a:pt x="14312" y="5430"/>
                  </a:lnTo>
                  <a:cubicBezTo>
                    <a:pt x="14336" y="5430"/>
                    <a:pt x="14348" y="5418"/>
                    <a:pt x="14371" y="5406"/>
                  </a:cubicBezTo>
                  <a:lnTo>
                    <a:pt x="18812" y="905"/>
                  </a:lnTo>
                  <a:lnTo>
                    <a:pt x="22325" y="905"/>
                  </a:lnTo>
                  <a:cubicBezTo>
                    <a:pt x="22384" y="1274"/>
                    <a:pt x="22718" y="1572"/>
                    <a:pt x="23099" y="1572"/>
                  </a:cubicBezTo>
                  <a:cubicBezTo>
                    <a:pt x="23539" y="1572"/>
                    <a:pt x="23896" y="1215"/>
                    <a:pt x="23896" y="786"/>
                  </a:cubicBezTo>
                  <a:cubicBezTo>
                    <a:pt x="23896" y="358"/>
                    <a:pt x="23539" y="0"/>
                    <a:pt x="2309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5941617" y="4266750"/>
              <a:ext cx="1653948" cy="268713"/>
            </a:xfrm>
            <a:custGeom>
              <a:avLst/>
              <a:gdLst/>
              <a:ahLst/>
              <a:cxnLst/>
              <a:rect l="l" t="t" r="r" b="b"/>
              <a:pathLst>
                <a:path w="27267" h="4430" extrusionOk="0">
                  <a:moveTo>
                    <a:pt x="656" y="202"/>
                  </a:moveTo>
                  <a:cubicBezTo>
                    <a:pt x="894" y="202"/>
                    <a:pt x="1084" y="405"/>
                    <a:pt x="1084" y="643"/>
                  </a:cubicBezTo>
                  <a:cubicBezTo>
                    <a:pt x="1084" y="881"/>
                    <a:pt x="894" y="1072"/>
                    <a:pt x="656" y="1072"/>
                  </a:cubicBezTo>
                  <a:cubicBezTo>
                    <a:pt x="417" y="1072"/>
                    <a:pt x="227" y="881"/>
                    <a:pt x="227" y="643"/>
                  </a:cubicBezTo>
                  <a:cubicBezTo>
                    <a:pt x="227" y="405"/>
                    <a:pt x="417" y="202"/>
                    <a:pt x="656" y="202"/>
                  </a:cubicBezTo>
                  <a:close/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2"/>
                  </a:cubicBezTo>
                  <a:lnTo>
                    <a:pt x="7930" y="762"/>
                  </a:lnTo>
                  <a:lnTo>
                    <a:pt x="11550" y="4405"/>
                  </a:lnTo>
                  <a:cubicBezTo>
                    <a:pt x="11562" y="4417"/>
                    <a:pt x="11597" y="4429"/>
                    <a:pt x="11621" y="4429"/>
                  </a:cubicBezTo>
                  <a:lnTo>
                    <a:pt x="27147" y="4429"/>
                  </a:lnTo>
                  <a:cubicBezTo>
                    <a:pt x="27207" y="4429"/>
                    <a:pt x="27266" y="4393"/>
                    <a:pt x="27266" y="4310"/>
                  </a:cubicBezTo>
                  <a:cubicBezTo>
                    <a:pt x="27266" y="4239"/>
                    <a:pt x="27207" y="4191"/>
                    <a:pt x="27147" y="4191"/>
                  </a:cubicBezTo>
                  <a:lnTo>
                    <a:pt x="11669" y="4191"/>
                  </a:lnTo>
                  <a:lnTo>
                    <a:pt x="8049" y="548"/>
                  </a:lnTo>
                  <a:cubicBezTo>
                    <a:pt x="8037" y="536"/>
                    <a:pt x="8014" y="512"/>
                    <a:pt x="7978" y="512"/>
                  </a:cubicBezTo>
                  <a:lnTo>
                    <a:pt x="1299" y="512"/>
                  </a:lnTo>
                  <a:cubicBezTo>
                    <a:pt x="1239" y="214"/>
                    <a:pt x="965" y="0"/>
                    <a:pt x="65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5941617" y="4138156"/>
              <a:ext cx="1653948" cy="269441"/>
            </a:xfrm>
            <a:custGeom>
              <a:avLst/>
              <a:gdLst/>
              <a:ahLst/>
              <a:cxnLst/>
              <a:rect l="l" t="t" r="r" b="b"/>
              <a:pathLst>
                <a:path w="27267" h="4442" extrusionOk="0">
                  <a:moveTo>
                    <a:pt x="656" y="215"/>
                  </a:moveTo>
                  <a:cubicBezTo>
                    <a:pt x="894" y="215"/>
                    <a:pt x="1084" y="406"/>
                    <a:pt x="1084" y="644"/>
                  </a:cubicBezTo>
                  <a:cubicBezTo>
                    <a:pt x="1084" y="882"/>
                    <a:pt x="894" y="1072"/>
                    <a:pt x="656" y="1072"/>
                  </a:cubicBezTo>
                  <a:cubicBezTo>
                    <a:pt x="417" y="1072"/>
                    <a:pt x="227" y="882"/>
                    <a:pt x="227" y="644"/>
                  </a:cubicBezTo>
                  <a:cubicBezTo>
                    <a:pt x="227" y="406"/>
                    <a:pt x="417" y="215"/>
                    <a:pt x="656" y="215"/>
                  </a:cubicBezTo>
                  <a:close/>
                  <a:moveTo>
                    <a:pt x="656" y="1"/>
                  </a:moveTo>
                  <a:cubicBezTo>
                    <a:pt x="298" y="1"/>
                    <a:pt x="1" y="298"/>
                    <a:pt x="1" y="656"/>
                  </a:cubicBezTo>
                  <a:cubicBezTo>
                    <a:pt x="1" y="1013"/>
                    <a:pt x="298" y="1310"/>
                    <a:pt x="656" y="1310"/>
                  </a:cubicBezTo>
                  <a:cubicBezTo>
                    <a:pt x="989" y="1310"/>
                    <a:pt x="1251" y="1072"/>
                    <a:pt x="1299" y="763"/>
                  </a:cubicBezTo>
                  <a:lnTo>
                    <a:pt x="7930" y="763"/>
                  </a:lnTo>
                  <a:lnTo>
                    <a:pt x="11550" y="4406"/>
                  </a:lnTo>
                  <a:cubicBezTo>
                    <a:pt x="11562" y="4430"/>
                    <a:pt x="11597" y="4442"/>
                    <a:pt x="11621" y="4442"/>
                  </a:cubicBezTo>
                  <a:lnTo>
                    <a:pt x="27147" y="4442"/>
                  </a:lnTo>
                  <a:cubicBezTo>
                    <a:pt x="27207" y="4442"/>
                    <a:pt x="27266" y="4394"/>
                    <a:pt x="27266" y="4323"/>
                  </a:cubicBezTo>
                  <a:cubicBezTo>
                    <a:pt x="27266" y="4251"/>
                    <a:pt x="27207" y="4204"/>
                    <a:pt x="27147" y="4204"/>
                  </a:cubicBezTo>
                  <a:lnTo>
                    <a:pt x="11669" y="4204"/>
                  </a:lnTo>
                  <a:lnTo>
                    <a:pt x="8049" y="560"/>
                  </a:lnTo>
                  <a:cubicBezTo>
                    <a:pt x="8037" y="537"/>
                    <a:pt x="8014" y="525"/>
                    <a:pt x="7978" y="525"/>
                  </a:cubicBezTo>
                  <a:lnTo>
                    <a:pt x="1299" y="525"/>
                  </a:lnTo>
                  <a:cubicBezTo>
                    <a:pt x="1239" y="227"/>
                    <a:pt x="965" y="1"/>
                    <a:pt x="656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489025" y="2649750"/>
              <a:ext cx="630535" cy="63569"/>
            </a:xfrm>
            <a:custGeom>
              <a:avLst/>
              <a:gdLst/>
              <a:ahLst/>
              <a:cxnLst/>
              <a:rect l="l" t="t" r="r" b="b"/>
              <a:pathLst>
                <a:path w="10395" h="1048" extrusionOk="0">
                  <a:moveTo>
                    <a:pt x="9871" y="226"/>
                  </a:moveTo>
                  <a:cubicBezTo>
                    <a:pt x="10014" y="226"/>
                    <a:pt x="10168" y="357"/>
                    <a:pt x="10168" y="524"/>
                  </a:cubicBezTo>
                  <a:cubicBezTo>
                    <a:pt x="10168" y="691"/>
                    <a:pt x="10038" y="822"/>
                    <a:pt x="9871" y="822"/>
                  </a:cubicBezTo>
                  <a:cubicBezTo>
                    <a:pt x="9716" y="822"/>
                    <a:pt x="9585" y="703"/>
                    <a:pt x="9573" y="548"/>
                  </a:cubicBezTo>
                  <a:cubicBezTo>
                    <a:pt x="9573" y="536"/>
                    <a:pt x="9585" y="524"/>
                    <a:pt x="9585" y="512"/>
                  </a:cubicBezTo>
                  <a:cubicBezTo>
                    <a:pt x="9585" y="488"/>
                    <a:pt x="9585" y="476"/>
                    <a:pt x="9573" y="464"/>
                  </a:cubicBezTo>
                  <a:cubicBezTo>
                    <a:pt x="9597" y="333"/>
                    <a:pt x="9716" y="226"/>
                    <a:pt x="9871" y="226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67"/>
                    <a:pt x="9359" y="393"/>
                  </a:cubicBezTo>
                  <a:lnTo>
                    <a:pt x="120" y="393"/>
                  </a:lnTo>
                  <a:cubicBezTo>
                    <a:pt x="48" y="393"/>
                    <a:pt x="1" y="429"/>
                    <a:pt x="1" y="512"/>
                  </a:cubicBezTo>
                  <a:cubicBezTo>
                    <a:pt x="1" y="583"/>
                    <a:pt x="60" y="631"/>
                    <a:pt x="120" y="631"/>
                  </a:cubicBezTo>
                  <a:lnTo>
                    <a:pt x="9359" y="631"/>
                  </a:lnTo>
                  <a:cubicBezTo>
                    <a:pt x="9406" y="869"/>
                    <a:pt x="9633" y="1048"/>
                    <a:pt x="9871" y="1048"/>
                  </a:cubicBezTo>
                  <a:cubicBezTo>
                    <a:pt x="10157" y="1048"/>
                    <a:pt x="10395" y="822"/>
                    <a:pt x="10395" y="524"/>
                  </a:cubicBezTo>
                  <a:cubicBezTo>
                    <a:pt x="10395" y="226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89025" y="2755172"/>
              <a:ext cx="630535" cy="63630"/>
            </a:xfrm>
            <a:custGeom>
              <a:avLst/>
              <a:gdLst/>
              <a:ahLst/>
              <a:cxnLst/>
              <a:rect l="l" t="t" r="r" b="b"/>
              <a:pathLst>
                <a:path w="10395" h="1049" extrusionOk="0">
                  <a:moveTo>
                    <a:pt x="9871" y="238"/>
                  </a:moveTo>
                  <a:cubicBezTo>
                    <a:pt x="10014" y="238"/>
                    <a:pt x="10157" y="381"/>
                    <a:pt x="10168" y="536"/>
                  </a:cubicBezTo>
                  <a:cubicBezTo>
                    <a:pt x="10168" y="703"/>
                    <a:pt x="10038" y="834"/>
                    <a:pt x="9871" y="834"/>
                  </a:cubicBezTo>
                  <a:cubicBezTo>
                    <a:pt x="9716" y="834"/>
                    <a:pt x="9585" y="715"/>
                    <a:pt x="9573" y="572"/>
                  </a:cubicBezTo>
                  <a:cubicBezTo>
                    <a:pt x="9573" y="560"/>
                    <a:pt x="9585" y="536"/>
                    <a:pt x="9585" y="524"/>
                  </a:cubicBezTo>
                  <a:cubicBezTo>
                    <a:pt x="9585" y="512"/>
                    <a:pt x="9585" y="500"/>
                    <a:pt x="9573" y="477"/>
                  </a:cubicBezTo>
                  <a:cubicBezTo>
                    <a:pt x="9597" y="346"/>
                    <a:pt x="9716" y="238"/>
                    <a:pt x="9871" y="238"/>
                  </a:cubicBezTo>
                  <a:close/>
                  <a:moveTo>
                    <a:pt x="9871" y="0"/>
                  </a:moveTo>
                  <a:cubicBezTo>
                    <a:pt x="9621" y="0"/>
                    <a:pt x="9418" y="179"/>
                    <a:pt x="9359" y="405"/>
                  </a:cubicBezTo>
                  <a:lnTo>
                    <a:pt x="120" y="405"/>
                  </a:lnTo>
                  <a:cubicBezTo>
                    <a:pt x="48" y="405"/>
                    <a:pt x="1" y="453"/>
                    <a:pt x="1" y="524"/>
                  </a:cubicBezTo>
                  <a:cubicBezTo>
                    <a:pt x="1" y="596"/>
                    <a:pt x="60" y="643"/>
                    <a:pt x="120" y="643"/>
                  </a:cubicBezTo>
                  <a:lnTo>
                    <a:pt x="9359" y="643"/>
                  </a:lnTo>
                  <a:cubicBezTo>
                    <a:pt x="9418" y="881"/>
                    <a:pt x="9633" y="1048"/>
                    <a:pt x="9871" y="1048"/>
                  </a:cubicBezTo>
                  <a:cubicBezTo>
                    <a:pt x="10157" y="1048"/>
                    <a:pt x="10371" y="822"/>
                    <a:pt x="10395" y="524"/>
                  </a:cubicBezTo>
                  <a:cubicBezTo>
                    <a:pt x="10395" y="227"/>
                    <a:pt x="10168" y="0"/>
                    <a:pt x="987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101911" y="2987732"/>
              <a:ext cx="1531845" cy="133628"/>
            </a:xfrm>
            <a:custGeom>
              <a:avLst/>
              <a:gdLst/>
              <a:ahLst/>
              <a:cxnLst/>
              <a:rect l="l" t="t" r="r" b="b"/>
              <a:pathLst>
                <a:path w="25254" h="2203" extrusionOk="0">
                  <a:moveTo>
                    <a:pt x="24147" y="214"/>
                  </a:moveTo>
                  <a:cubicBezTo>
                    <a:pt x="24647" y="214"/>
                    <a:pt x="25028" y="619"/>
                    <a:pt x="25028" y="1096"/>
                  </a:cubicBezTo>
                  <a:cubicBezTo>
                    <a:pt x="25028" y="1572"/>
                    <a:pt x="24623" y="1977"/>
                    <a:pt x="24147" y="1977"/>
                  </a:cubicBezTo>
                  <a:cubicBezTo>
                    <a:pt x="23682" y="1977"/>
                    <a:pt x="23278" y="1572"/>
                    <a:pt x="23278" y="1096"/>
                  </a:cubicBezTo>
                  <a:cubicBezTo>
                    <a:pt x="23278" y="619"/>
                    <a:pt x="23659" y="214"/>
                    <a:pt x="24147" y="214"/>
                  </a:cubicBezTo>
                  <a:close/>
                  <a:moveTo>
                    <a:pt x="24147" y="0"/>
                  </a:moveTo>
                  <a:cubicBezTo>
                    <a:pt x="23587" y="0"/>
                    <a:pt x="23111" y="429"/>
                    <a:pt x="23051" y="976"/>
                  </a:cubicBezTo>
                  <a:lnTo>
                    <a:pt x="120" y="976"/>
                  </a:lnTo>
                  <a:cubicBezTo>
                    <a:pt x="48" y="976"/>
                    <a:pt x="1" y="1024"/>
                    <a:pt x="1" y="1096"/>
                  </a:cubicBezTo>
                  <a:cubicBezTo>
                    <a:pt x="1" y="1167"/>
                    <a:pt x="60" y="1215"/>
                    <a:pt x="120" y="1215"/>
                  </a:cubicBezTo>
                  <a:lnTo>
                    <a:pt x="23051" y="1215"/>
                  </a:lnTo>
                  <a:cubicBezTo>
                    <a:pt x="23111" y="1762"/>
                    <a:pt x="23575" y="2203"/>
                    <a:pt x="24147" y="2203"/>
                  </a:cubicBezTo>
                  <a:cubicBezTo>
                    <a:pt x="24766" y="2203"/>
                    <a:pt x="25254" y="1703"/>
                    <a:pt x="25254" y="1096"/>
                  </a:cubicBezTo>
                  <a:cubicBezTo>
                    <a:pt x="25254" y="488"/>
                    <a:pt x="24766" y="0"/>
                    <a:pt x="241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1015529" y="1693549"/>
              <a:ext cx="126410" cy="12641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143"/>
                  </a:moveTo>
                  <a:cubicBezTo>
                    <a:pt x="1536" y="143"/>
                    <a:pt x="1929" y="536"/>
                    <a:pt x="1929" y="1036"/>
                  </a:cubicBezTo>
                  <a:cubicBezTo>
                    <a:pt x="1929" y="1524"/>
                    <a:pt x="1536" y="1929"/>
                    <a:pt x="1036" y="1929"/>
                  </a:cubicBezTo>
                  <a:cubicBezTo>
                    <a:pt x="548" y="1929"/>
                    <a:pt x="143" y="1524"/>
                    <a:pt x="143" y="1036"/>
                  </a:cubicBezTo>
                  <a:cubicBezTo>
                    <a:pt x="143" y="536"/>
                    <a:pt x="548" y="143"/>
                    <a:pt x="1036" y="143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08"/>
                    <a:pt x="465" y="2084"/>
                    <a:pt x="1036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36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1062478" y="1739770"/>
              <a:ext cx="32512" cy="32512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789460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6" y="143"/>
                    <a:pt x="1941" y="536"/>
                    <a:pt x="1941" y="1036"/>
                  </a:cubicBezTo>
                  <a:cubicBezTo>
                    <a:pt x="1941" y="1524"/>
                    <a:pt x="1536" y="1929"/>
                    <a:pt x="1048" y="1929"/>
                  </a:cubicBezTo>
                  <a:cubicBezTo>
                    <a:pt x="560" y="1929"/>
                    <a:pt x="155" y="1524"/>
                    <a:pt x="155" y="1036"/>
                  </a:cubicBezTo>
                  <a:cubicBezTo>
                    <a:pt x="155" y="536"/>
                    <a:pt x="560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32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36408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74" y="0"/>
                  </a:moveTo>
                  <a:cubicBezTo>
                    <a:pt x="120" y="0"/>
                    <a:pt x="0" y="119"/>
                    <a:pt x="0" y="274"/>
                  </a:cubicBezTo>
                  <a:cubicBezTo>
                    <a:pt x="0" y="417"/>
                    <a:pt x="120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564846" y="1693549"/>
              <a:ext cx="126471" cy="12641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48" y="143"/>
                  </a:moveTo>
                  <a:cubicBezTo>
                    <a:pt x="1537" y="143"/>
                    <a:pt x="1941" y="536"/>
                    <a:pt x="1941" y="1036"/>
                  </a:cubicBezTo>
                  <a:cubicBezTo>
                    <a:pt x="1941" y="1524"/>
                    <a:pt x="1537" y="1929"/>
                    <a:pt x="1048" y="1929"/>
                  </a:cubicBezTo>
                  <a:cubicBezTo>
                    <a:pt x="548" y="1929"/>
                    <a:pt x="155" y="1524"/>
                    <a:pt x="155" y="1036"/>
                  </a:cubicBezTo>
                  <a:cubicBezTo>
                    <a:pt x="155" y="536"/>
                    <a:pt x="548" y="143"/>
                    <a:pt x="1048" y="143"/>
                  </a:cubicBezTo>
                  <a:close/>
                  <a:moveTo>
                    <a:pt x="1048" y="0"/>
                  </a:moveTo>
                  <a:cubicBezTo>
                    <a:pt x="477" y="0"/>
                    <a:pt x="1" y="476"/>
                    <a:pt x="1" y="1048"/>
                  </a:cubicBezTo>
                  <a:cubicBezTo>
                    <a:pt x="1" y="1608"/>
                    <a:pt x="465" y="2084"/>
                    <a:pt x="1048" y="2084"/>
                  </a:cubicBezTo>
                  <a:cubicBezTo>
                    <a:pt x="1608" y="2084"/>
                    <a:pt x="2084" y="1608"/>
                    <a:pt x="2084" y="1048"/>
                  </a:cubicBezTo>
                  <a:cubicBezTo>
                    <a:pt x="2084" y="476"/>
                    <a:pt x="1608" y="0"/>
                    <a:pt x="10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611795" y="1739770"/>
              <a:ext cx="32573" cy="32512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4853306" y="826879"/>
              <a:ext cx="162501" cy="162562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1334" y="298"/>
                  </a:moveTo>
                  <a:cubicBezTo>
                    <a:pt x="1917" y="298"/>
                    <a:pt x="2381" y="763"/>
                    <a:pt x="2381" y="1346"/>
                  </a:cubicBezTo>
                  <a:cubicBezTo>
                    <a:pt x="2381" y="1906"/>
                    <a:pt x="1893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46"/>
                  </a:cubicBezTo>
                  <a:cubicBezTo>
                    <a:pt x="0" y="2084"/>
                    <a:pt x="595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4911780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4578833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894" y="298"/>
                    <a:pt x="2382" y="775"/>
                    <a:pt x="2382" y="1346"/>
                  </a:cubicBezTo>
                  <a:cubicBezTo>
                    <a:pt x="2382" y="1906"/>
                    <a:pt x="1894" y="2382"/>
                    <a:pt x="1334" y="2382"/>
                  </a:cubicBezTo>
                  <a:cubicBezTo>
                    <a:pt x="775" y="2382"/>
                    <a:pt x="298" y="1906"/>
                    <a:pt x="298" y="1346"/>
                  </a:cubicBezTo>
                  <a:cubicBezTo>
                    <a:pt x="298" y="775"/>
                    <a:pt x="775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1" y="596"/>
                    <a:pt x="1" y="1346"/>
                  </a:cubicBezTo>
                  <a:cubicBezTo>
                    <a:pt x="1" y="2084"/>
                    <a:pt x="596" y="2680"/>
                    <a:pt x="1334" y="2680"/>
                  </a:cubicBezTo>
                  <a:cubicBezTo>
                    <a:pt x="2084" y="2680"/>
                    <a:pt x="2680" y="2084"/>
                    <a:pt x="2680" y="1346"/>
                  </a:cubicBezTo>
                  <a:cubicBezTo>
                    <a:pt x="2680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4636639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1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6"/>
                    <a:pt x="179" y="774"/>
                    <a:pt x="381" y="774"/>
                  </a:cubicBezTo>
                  <a:cubicBezTo>
                    <a:pt x="595" y="774"/>
                    <a:pt x="774" y="596"/>
                    <a:pt x="774" y="393"/>
                  </a:cubicBezTo>
                  <a:cubicBezTo>
                    <a:pt x="774" y="179"/>
                    <a:pt x="595" y="0"/>
                    <a:pt x="38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4304420" y="826879"/>
              <a:ext cx="162562" cy="162562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34" y="298"/>
                  </a:moveTo>
                  <a:cubicBezTo>
                    <a:pt x="1905" y="298"/>
                    <a:pt x="2382" y="775"/>
                    <a:pt x="2382" y="1346"/>
                  </a:cubicBezTo>
                  <a:cubicBezTo>
                    <a:pt x="2382" y="1906"/>
                    <a:pt x="1905" y="2382"/>
                    <a:pt x="1334" y="2382"/>
                  </a:cubicBezTo>
                  <a:cubicBezTo>
                    <a:pt x="774" y="2382"/>
                    <a:pt x="298" y="1906"/>
                    <a:pt x="298" y="1346"/>
                  </a:cubicBezTo>
                  <a:cubicBezTo>
                    <a:pt x="298" y="775"/>
                    <a:pt x="774" y="298"/>
                    <a:pt x="1334" y="298"/>
                  </a:cubicBezTo>
                  <a:close/>
                  <a:moveTo>
                    <a:pt x="1334" y="1"/>
                  </a:moveTo>
                  <a:cubicBezTo>
                    <a:pt x="596" y="1"/>
                    <a:pt x="0" y="596"/>
                    <a:pt x="0" y="1346"/>
                  </a:cubicBezTo>
                  <a:cubicBezTo>
                    <a:pt x="0" y="2084"/>
                    <a:pt x="596" y="2680"/>
                    <a:pt x="1334" y="2680"/>
                  </a:cubicBezTo>
                  <a:cubicBezTo>
                    <a:pt x="2084" y="2680"/>
                    <a:pt x="2679" y="2084"/>
                    <a:pt x="2679" y="1346"/>
                  </a:cubicBezTo>
                  <a:cubicBezTo>
                    <a:pt x="2679" y="596"/>
                    <a:pt x="2084" y="1"/>
                    <a:pt x="133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4362165" y="884685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5633964" y="4198814"/>
              <a:ext cx="127927" cy="128655"/>
            </a:xfrm>
            <a:custGeom>
              <a:avLst/>
              <a:gdLst/>
              <a:ahLst/>
              <a:cxnLst/>
              <a:rect l="l" t="t" r="r" b="b"/>
              <a:pathLst>
                <a:path w="2109" h="2121" extrusionOk="0">
                  <a:moveTo>
                    <a:pt x="1060" y="299"/>
                  </a:moveTo>
                  <a:cubicBezTo>
                    <a:pt x="1477" y="299"/>
                    <a:pt x="1810" y="644"/>
                    <a:pt x="1810" y="1061"/>
                  </a:cubicBezTo>
                  <a:cubicBezTo>
                    <a:pt x="1810" y="1477"/>
                    <a:pt x="1477" y="1823"/>
                    <a:pt x="1060" y="1823"/>
                  </a:cubicBezTo>
                  <a:cubicBezTo>
                    <a:pt x="644" y="1823"/>
                    <a:pt x="298" y="1477"/>
                    <a:pt x="298" y="1061"/>
                  </a:cubicBezTo>
                  <a:cubicBezTo>
                    <a:pt x="298" y="644"/>
                    <a:pt x="644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9" y="1"/>
                    <a:pt x="1" y="489"/>
                    <a:pt x="1" y="1061"/>
                  </a:cubicBezTo>
                  <a:cubicBezTo>
                    <a:pt x="1" y="1620"/>
                    <a:pt x="489" y="2120"/>
                    <a:pt x="1060" y="2120"/>
                  </a:cubicBezTo>
                  <a:cubicBezTo>
                    <a:pt x="1632" y="2120"/>
                    <a:pt x="2108" y="1632"/>
                    <a:pt x="2108" y="1061"/>
                  </a:cubicBezTo>
                  <a:cubicBezTo>
                    <a:pt x="2108" y="489"/>
                    <a:pt x="1620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678729" y="4244307"/>
              <a:ext cx="38336" cy="37668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4" y="1"/>
                    <a:pt x="1" y="132"/>
                    <a:pt x="1" y="311"/>
                  </a:cubicBezTo>
                  <a:cubicBezTo>
                    <a:pt x="1" y="477"/>
                    <a:pt x="144" y="620"/>
                    <a:pt x="322" y="620"/>
                  </a:cubicBezTo>
                  <a:cubicBezTo>
                    <a:pt x="489" y="620"/>
                    <a:pt x="632" y="477"/>
                    <a:pt x="632" y="311"/>
                  </a:cubicBezTo>
                  <a:cubicBezTo>
                    <a:pt x="632" y="132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423120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6" y="299"/>
                    <a:pt x="1822" y="644"/>
                    <a:pt x="1822" y="1061"/>
                  </a:cubicBezTo>
                  <a:cubicBezTo>
                    <a:pt x="1822" y="1477"/>
                    <a:pt x="1476" y="1823"/>
                    <a:pt x="1060" y="1823"/>
                  </a:cubicBezTo>
                  <a:cubicBezTo>
                    <a:pt x="643" y="1823"/>
                    <a:pt x="310" y="1477"/>
                    <a:pt x="310" y="1061"/>
                  </a:cubicBezTo>
                  <a:cubicBezTo>
                    <a:pt x="310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500" y="1"/>
                    <a:pt x="0" y="489"/>
                    <a:pt x="0" y="1061"/>
                  </a:cubicBezTo>
                  <a:cubicBezTo>
                    <a:pt x="0" y="1620"/>
                    <a:pt x="500" y="2120"/>
                    <a:pt x="1060" y="2120"/>
                  </a:cubicBezTo>
                  <a:cubicBezTo>
                    <a:pt x="1643" y="2120"/>
                    <a:pt x="2119" y="1632"/>
                    <a:pt x="2119" y="1061"/>
                  </a:cubicBezTo>
                  <a:cubicBezTo>
                    <a:pt x="2119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468612" y="4243639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0"/>
                  </a:moveTo>
                  <a:cubicBezTo>
                    <a:pt x="131" y="0"/>
                    <a:pt x="0" y="143"/>
                    <a:pt x="0" y="322"/>
                  </a:cubicBezTo>
                  <a:cubicBezTo>
                    <a:pt x="0" y="500"/>
                    <a:pt x="131" y="631"/>
                    <a:pt x="310" y="631"/>
                  </a:cubicBezTo>
                  <a:cubicBezTo>
                    <a:pt x="488" y="631"/>
                    <a:pt x="631" y="500"/>
                    <a:pt x="631" y="322"/>
                  </a:cubicBezTo>
                  <a:cubicBezTo>
                    <a:pt x="631" y="143"/>
                    <a:pt x="488" y="0"/>
                    <a:pt x="3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5212943" y="4198814"/>
              <a:ext cx="128594" cy="128655"/>
            </a:xfrm>
            <a:custGeom>
              <a:avLst/>
              <a:gdLst/>
              <a:ahLst/>
              <a:cxnLst/>
              <a:rect l="l" t="t" r="r" b="b"/>
              <a:pathLst>
                <a:path w="2120" h="2121" extrusionOk="0">
                  <a:moveTo>
                    <a:pt x="1060" y="299"/>
                  </a:moveTo>
                  <a:cubicBezTo>
                    <a:pt x="1477" y="299"/>
                    <a:pt x="1822" y="644"/>
                    <a:pt x="1822" y="1061"/>
                  </a:cubicBezTo>
                  <a:cubicBezTo>
                    <a:pt x="1822" y="1477"/>
                    <a:pt x="1477" y="1823"/>
                    <a:pt x="1060" y="1823"/>
                  </a:cubicBezTo>
                  <a:cubicBezTo>
                    <a:pt x="643" y="1823"/>
                    <a:pt x="298" y="1477"/>
                    <a:pt x="298" y="1061"/>
                  </a:cubicBezTo>
                  <a:cubicBezTo>
                    <a:pt x="298" y="644"/>
                    <a:pt x="643" y="299"/>
                    <a:pt x="1060" y="299"/>
                  </a:cubicBezTo>
                  <a:close/>
                  <a:moveTo>
                    <a:pt x="1060" y="1"/>
                  </a:moveTo>
                  <a:cubicBezTo>
                    <a:pt x="488" y="1"/>
                    <a:pt x="0" y="489"/>
                    <a:pt x="0" y="1061"/>
                  </a:cubicBezTo>
                  <a:cubicBezTo>
                    <a:pt x="0" y="1620"/>
                    <a:pt x="488" y="2120"/>
                    <a:pt x="1060" y="2120"/>
                  </a:cubicBezTo>
                  <a:cubicBezTo>
                    <a:pt x="1655" y="2120"/>
                    <a:pt x="2120" y="1656"/>
                    <a:pt x="2120" y="1061"/>
                  </a:cubicBezTo>
                  <a:cubicBezTo>
                    <a:pt x="2120" y="489"/>
                    <a:pt x="1631" y="1"/>
                    <a:pt x="106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5259163" y="4244307"/>
              <a:ext cx="37608" cy="37668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32"/>
                    <a:pt x="0" y="311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488" y="620"/>
                    <a:pt x="619" y="477"/>
                    <a:pt x="619" y="311"/>
                  </a:cubicBezTo>
                  <a:cubicBezTo>
                    <a:pt x="619" y="132"/>
                    <a:pt x="488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7187454" y="1716660"/>
              <a:ext cx="668810" cy="647155"/>
            </a:xfrm>
            <a:custGeom>
              <a:avLst/>
              <a:gdLst/>
              <a:ahLst/>
              <a:cxnLst/>
              <a:rect l="l" t="t" r="r" b="b"/>
              <a:pathLst>
                <a:path w="11026" h="10669" extrusionOk="0">
                  <a:moveTo>
                    <a:pt x="2369" y="310"/>
                  </a:moveTo>
                  <a:cubicBezTo>
                    <a:pt x="2607" y="310"/>
                    <a:pt x="2810" y="512"/>
                    <a:pt x="2810" y="750"/>
                  </a:cubicBezTo>
                  <a:cubicBezTo>
                    <a:pt x="2810" y="988"/>
                    <a:pt x="2607" y="1203"/>
                    <a:pt x="2369" y="1203"/>
                  </a:cubicBezTo>
                  <a:cubicBezTo>
                    <a:pt x="2131" y="1203"/>
                    <a:pt x="1917" y="988"/>
                    <a:pt x="1917" y="750"/>
                  </a:cubicBezTo>
                  <a:cubicBezTo>
                    <a:pt x="1917" y="512"/>
                    <a:pt x="2131" y="310"/>
                    <a:pt x="2369" y="310"/>
                  </a:cubicBezTo>
                  <a:close/>
                  <a:moveTo>
                    <a:pt x="2369" y="0"/>
                  </a:moveTo>
                  <a:cubicBezTo>
                    <a:pt x="1953" y="0"/>
                    <a:pt x="1619" y="322"/>
                    <a:pt x="1619" y="738"/>
                  </a:cubicBezTo>
                  <a:cubicBezTo>
                    <a:pt x="1619" y="893"/>
                    <a:pt x="1667" y="1036"/>
                    <a:pt x="1738" y="1143"/>
                  </a:cubicBezTo>
                  <a:cubicBezTo>
                    <a:pt x="631" y="2179"/>
                    <a:pt x="0" y="3644"/>
                    <a:pt x="0" y="5156"/>
                  </a:cubicBezTo>
                  <a:cubicBezTo>
                    <a:pt x="0" y="8192"/>
                    <a:pt x="2465" y="10668"/>
                    <a:pt x="5501" y="10668"/>
                  </a:cubicBezTo>
                  <a:cubicBezTo>
                    <a:pt x="8525" y="10668"/>
                    <a:pt x="11001" y="8192"/>
                    <a:pt x="11025" y="5156"/>
                  </a:cubicBezTo>
                  <a:cubicBezTo>
                    <a:pt x="11025" y="5072"/>
                    <a:pt x="10966" y="5013"/>
                    <a:pt x="10882" y="5013"/>
                  </a:cubicBezTo>
                  <a:cubicBezTo>
                    <a:pt x="10787" y="5013"/>
                    <a:pt x="10728" y="5072"/>
                    <a:pt x="10728" y="5156"/>
                  </a:cubicBezTo>
                  <a:cubicBezTo>
                    <a:pt x="10728" y="8037"/>
                    <a:pt x="8394" y="10371"/>
                    <a:pt x="5525" y="10371"/>
                  </a:cubicBezTo>
                  <a:cubicBezTo>
                    <a:pt x="2655" y="10371"/>
                    <a:pt x="310" y="8037"/>
                    <a:pt x="310" y="5156"/>
                  </a:cubicBezTo>
                  <a:cubicBezTo>
                    <a:pt x="310" y="3715"/>
                    <a:pt x="905" y="2334"/>
                    <a:pt x="1953" y="1369"/>
                  </a:cubicBezTo>
                  <a:cubicBezTo>
                    <a:pt x="2072" y="1441"/>
                    <a:pt x="2203" y="1488"/>
                    <a:pt x="2369" y="1488"/>
                  </a:cubicBezTo>
                  <a:cubicBezTo>
                    <a:pt x="2786" y="1488"/>
                    <a:pt x="3108" y="1155"/>
                    <a:pt x="3108" y="738"/>
                  </a:cubicBezTo>
                  <a:cubicBezTo>
                    <a:pt x="3108" y="322"/>
                    <a:pt x="2786" y="0"/>
                    <a:pt x="2369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7305857" y="1814864"/>
              <a:ext cx="431214" cy="431214"/>
            </a:xfrm>
            <a:custGeom>
              <a:avLst/>
              <a:gdLst/>
              <a:ahLst/>
              <a:cxnLst/>
              <a:rect l="l" t="t" r="r" b="b"/>
              <a:pathLst>
                <a:path w="7109" h="7109" extrusionOk="0">
                  <a:moveTo>
                    <a:pt x="3561" y="286"/>
                  </a:moveTo>
                  <a:cubicBezTo>
                    <a:pt x="5358" y="286"/>
                    <a:pt x="6811" y="1751"/>
                    <a:pt x="6811" y="3560"/>
                  </a:cubicBezTo>
                  <a:cubicBezTo>
                    <a:pt x="6811" y="5358"/>
                    <a:pt x="5358" y="6811"/>
                    <a:pt x="3561" y="6811"/>
                  </a:cubicBezTo>
                  <a:cubicBezTo>
                    <a:pt x="1751" y="6811"/>
                    <a:pt x="298" y="5346"/>
                    <a:pt x="298" y="3537"/>
                  </a:cubicBezTo>
                  <a:cubicBezTo>
                    <a:pt x="298" y="1739"/>
                    <a:pt x="1751" y="286"/>
                    <a:pt x="3561" y="286"/>
                  </a:cubicBezTo>
                  <a:close/>
                  <a:moveTo>
                    <a:pt x="3561" y="0"/>
                  </a:moveTo>
                  <a:cubicBezTo>
                    <a:pt x="1596" y="0"/>
                    <a:pt x="1" y="1584"/>
                    <a:pt x="1" y="3560"/>
                  </a:cubicBezTo>
                  <a:cubicBezTo>
                    <a:pt x="1" y="5525"/>
                    <a:pt x="1596" y="7108"/>
                    <a:pt x="3561" y="7108"/>
                  </a:cubicBezTo>
                  <a:cubicBezTo>
                    <a:pt x="5525" y="7108"/>
                    <a:pt x="7109" y="5525"/>
                    <a:pt x="7109" y="3560"/>
                  </a:cubicBezTo>
                  <a:cubicBezTo>
                    <a:pt x="7109" y="1596"/>
                    <a:pt x="5525" y="0"/>
                    <a:pt x="3561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211700" y="2069078"/>
              <a:ext cx="1643090" cy="411015"/>
            </a:xfrm>
            <a:custGeom>
              <a:avLst/>
              <a:gdLst/>
              <a:ahLst/>
              <a:cxnLst/>
              <a:rect l="l" t="t" r="r" b="b"/>
              <a:pathLst>
                <a:path w="27088" h="6776" extrusionOk="0">
                  <a:moveTo>
                    <a:pt x="26468" y="3513"/>
                  </a:moveTo>
                  <a:cubicBezTo>
                    <a:pt x="26647" y="3513"/>
                    <a:pt x="26790" y="3668"/>
                    <a:pt x="26790" y="3846"/>
                  </a:cubicBezTo>
                  <a:cubicBezTo>
                    <a:pt x="26790" y="4025"/>
                    <a:pt x="26647" y="4168"/>
                    <a:pt x="26468" y="4168"/>
                  </a:cubicBezTo>
                  <a:cubicBezTo>
                    <a:pt x="26290" y="4168"/>
                    <a:pt x="26135" y="4025"/>
                    <a:pt x="26135" y="3846"/>
                  </a:cubicBezTo>
                  <a:cubicBezTo>
                    <a:pt x="26135" y="3668"/>
                    <a:pt x="26290" y="3513"/>
                    <a:pt x="26468" y="3513"/>
                  </a:cubicBezTo>
                  <a:close/>
                  <a:moveTo>
                    <a:pt x="10692" y="1810"/>
                  </a:moveTo>
                  <a:cubicBezTo>
                    <a:pt x="10823" y="1810"/>
                    <a:pt x="10895" y="1905"/>
                    <a:pt x="10895" y="2013"/>
                  </a:cubicBezTo>
                  <a:lnTo>
                    <a:pt x="10895" y="4787"/>
                  </a:lnTo>
                  <a:cubicBezTo>
                    <a:pt x="10895" y="4918"/>
                    <a:pt x="10800" y="4989"/>
                    <a:pt x="10692" y="4989"/>
                  </a:cubicBezTo>
                  <a:lnTo>
                    <a:pt x="5358" y="4989"/>
                  </a:lnTo>
                  <a:cubicBezTo>
                    <a:pt x="5227" y="4989"/>
                    <a:pt x="5156" y="4882"/>
                    <a:pt x="5156" y="4787"/>
                  </a:cubicBezTo>
                  <a:lnTo>
                    <a:pt x="5156" y="2025"/>
                  </a:lnTo>
                  <a:cubicBezTo>
                    <a:pt x="5156" y="1894"/>
                    <a:pt x="5263" y="1822"/>
                    <a:pt x="5358" y="1822"/>
                  </a:cubicBezTo>
                  <a:lnTo>
                    <a:pt x="5442" y="1822"/>
                  </a:lnTo>
                  <a:lnTo>
                    <a:pt x="5442" y="1810"/>
                  </a:lnTo>
                  <a:close/>
                  <a:moveTo>
                    <a:pt x="26468" y="5334"/>
                  </a:moveTo>
                  <a:cubicBezTo>
                    <a:pt x="26647" y="5334"/>
                    <a:pt x="26790" y="5477"/>
                    <a:pt x="26790" y="5656"/>
                  </a:cubicBezTo>
                  <a:cubicBezTo>
                    <a:pt x="26790" y="5834"/>
                    <a:pt x="26647" y="5989"/>
                    <a:pt x="26468" y="5989"/>
                  </a:cubicBezTo>
                  <a:cubicBezTo>
                    <a:pt x="26290" y="5989"/>
                    <a:pt x="26135" y="5834"/>
                    <a:pt x="26135" y="5656"/>
                  </a:cubicBezTo>
                  <a:cubicBezTo>
                    <a:pt x="26135" y="5477"/>
                    <a:pt x="26290" y="5334"/>
                    <a:pt x="26468" y="5334"/>
                  </a:cubicBezTo>
                  <a:close/>
                  <a:moveTo>
                    <a:pt x="13145" y="322"/>
                  </a:moveTo>
                  <a:cubicBezTo>
                    <a:pt x="13431" y="322"/>
                    <a:pt x="13657" y="536"/>
                    <a:pt x="13657" y="822"/>
                  </a:cubicBezTo>
                  <a:lnTo>
                    <a:pt x="13657" y="3251"/>
                  </a:lnTo>
                  <a:lnTo>
                    <a:pt x="11192" y="3251"/>
                  </a:lnTo>
                  <a:lnTo>
                    <a:pt x="11192" y="2013"/>
                  </a:lnTo>
                  <a:cubicBezTo>
                    <a:pt x="11192" y="1727"/>
                    <a:pt x="10978" y="1513"/>
                    <a:pt x="10692" y="1513"/>
                  </a:cubicBezTo>
                  <a:lnTo>
                    <a:pt x="5358" y="1513"/>
                  </a:lnTo>
                  <a:cubicBezTo>
                    <a:pt x="5085" y="1513"/>
                    <a:pt x="4858" y="1727"/>
                    <a:pt x="4858" y="2013"/>
                  </a:cubicBezTo>
                  <a:lnTo>
                    <a:pt x="4858" y="4787"/>
                  </a:lnTo>
                  <a:cubicBezTo>
                    <a:pt x="4858" y="5061"/>
                    <a:pt x="5085" y="5287"/>
                    <a:pt x="5358" y="5287"/>
                  </a:cubicBezTo>
                  <a:lnTo>
                    <a:pt x="10692" y="5287"/>
                  </a:lnTo>
                  <a:cubicBezTo>
                    <a:pt x="10954" y="5287"/>
                    <a:pt x="11181" y="5061"/>
                    <a:pt x="11192" y="4787"/>
                  </a:cubicBezTo>
                  <a:lnTo>
                    <a:pt x="11192" y="3549"/>
                  </a:lnTo>
                  <a:lnTo>
                    <a:pt x="13657" y="3549"/>
                  </a:lnTo>
                  <a:lnTo>
                    <a:pt x="13657" y="5989"/>
                  </a:lnTo>
                  <a:cubicBezTo>
                    <a:pt x="13657" y="6275"/>
                    <a:pt x="13431" y="6489"/>
                    <a:pt x="13145" y="6489"/>
                  </a:cubicBezTo>
                  <a:lnTo>
                    <a:pt x="810" y="6489"/>
                  </a:lnTo>
                  <a:cubicBezTo>
                    <a:pt x="524" y="6489"/>
                    <a:pt x="298" y="6275"/>
                    <a:pt x="298" y="5989"/>
                  </a:cubicBezTo>
                  <a:lnTo>
                    <a:pt x="298" y="822"/>
                  </a:lnTo>
                  <a:cubicBezTo>
                    <a:pt x="298" y="536"/>
                    <a:pt x="524" y="322"/>
                    <a:pt x="810" y="322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lnTo>
                    <a:pt x="1" y="5977"/>
                  </a:lnTo>
                  <a:cubicBezTo>
                    <a:pt x="1" y="6418"/>
                    <a:pt x="358" y="6775"/>
                    <a:pt x="810" y="6775"/>
                  </a:cubicBezTo>
                  <a:lnTo>
                    <a:pt x="13145" y="6775"/>
                  </a:lnTo>
                  <a:cubicBezTo>
                    <a:pt x="13597" y="6775"/>
                    <a:pt x="13955" y="6418"/>
                    <a:pt x="13955" y="5977"/>
                  </a:cubicBezTo>
                  <a:lnTo>
                    <a:pt x="13955" y="4406"/>
                  </a:lnTo>
                  <a:lnTo>
                    <a:pt x="16050" y="4406"/>
                  </a:lnTo>
                  <a:lnTo>
                    <a:pt x="17360" y="5751"/>
                  </a:lnTo>
                  <a:cubicBezTo>
                    <a:pt x="17384" y="5775"/>
                    <a:pt x="17431" y="5799"/>
                    <a:pt x="17479" y="5799"/>
                  </a:cubicBezTo>
                  <a:lnTo>
                    <a:pt x="25861" y="5799"/>
                  </a:lnTo>
                  <a:cubicBezTo>
                    <a:pt x="25932" y="6061"/>
                    <a:pt x="26170" y="6275"/>
                    <a:pt x="26468" y="6275"/>
                  </a:cubicBezTo>
                  <a:cubicBezTo>
                    <a:pt x="26813" y="6275"/>
                    <a:pt x="27087" y="5989"/>
                    <a:pt x="27087" y="5644"/>
                  </a:cubicBezTo>
                  <a:cubicBezTo>
                    <a:pt x="27087" y="5287"/>
                    <a:pt x="26825" y="5025"/>
                    <a:pt x="26468" y="5025"/>
                  </a:cubicBezTo>
                  <a:cubicBezTo>
                    <a:pt x="26170" y="5025"/>
                    <a:pt x="25920" y="5215"/>
                    <a:pt x="25861" y="5501"/>
                  </a:cubicBezTo>
                  <a:lnTo>
                    <a:pt x="17538" y="5501"/>
                  </a:lnTo>
                  <a:lnTo>
                    <a:pt x="16229" y="4156"/>
                  </a:lnTo>
                  <a:cubicBezTo>
                    <a:pt x="16193" y="4132"/>
                    <a:pt x="16157" y="4108"/>
                    <a:pt x="16110" y="4108"/>
                  </a:cubicBezTo>
                  <a:lnTo>
                    <a:pt x="13955" y="4108"/>
                  </a:lnTo>
                  <a:lnTo>
                    <a:pt x="13955" y="2596"/>
                  </a:lnTo>
                  <a:lnTo>
                    <a:pt x="16050" y="2596"/>
                  </a:lnTo>
                  <a:lnTo>
                    <a:pt x="17360" y="3930"/>
                  </a:lnTo>
                  <a:cubicBezTo>
                    <a:pt x="17384" y="3965"/>
                    <a:pt x="17431" y="3977"/>
                    <a:pt x="17479" y="3977"/>
                  </a:cubicBezTo>
                  <a:lnTo>
                    <a:pt x="25861" y="3977"/>
                  </a:lnTo>
                  <a:cubicBezTo>
                    <a:pt x="25932" y="4251"/>
                    <a:pt x="26170" y="4453"/>
                    <a:pt x="26468" y="4453"/>
                  </a:cubicBezTo>
                  <a:cubicBezTo>
                    <a:pt x="26813" y="4453"/>
                    <a:pt x="27087" y="4168"/>
                    <a:pt x="27087" y="3834"/>
                  </a:cubicBezTo>
                  <a:cubicBezTo>
                    <a:pt x="27087" y="3477"/>
                    <a:pt x="26825" y="3203"/>
                    <a:pt x="26468" y="3203"/>
                  </a:cubicBezTo>
                  <a:cubicBezTo>
                    <a:pt x="26170" y="3203"/>
                    <a:pt x="25920" y="3394"/>
                    <a:pt x="25861" y="3679"/>
                  </a:cubicBezTo>
                  <a:lnTo>
                    <a:pt x="17538" y="3679"/>
                  </a:lnTo>
                  <a:lnTo>
                    <a:pt x="16229" y="2346"/>
                  </a:lnTo>
                  <a:cubicBezTo>
                    <a:pt x="16193" y="2310"/>
                    <a:pt x="16157" y="2298"/>
                    <a:pt x="16110" y="2298"/>
                  </a:cubicBezTo>
                  <a:lnTo>
                    <a:pt x="13955" y="2298"/>
                  </a:lnTo>
                  <a:lnTo>
                    <a:pt x="13955" y="810"/>
                  </a:lnTo>
                  <a:cubicBezTo>
                    <a:pt x="13955" y="358"/>
                    <a:pt x="13597" y="0"/>
                    <a:pt x="1314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621536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29" y="1346"/>
                  </a:lnTo>
                  <a:cubicBezTo>
                    <a:pt x="1500" y="1346"/>
                    <a:pt x="1560" y="1310"/>
                    <a:pt x="1608" y="1251"/>
                  </a:cubicBezTo>
                  <a:cubicBezTo>
                    <a:pt x="1655" y="1215"/>
                    <a:pt x="1667" y="1132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6364822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96"/>
                  </a:cubicBezTo>
                  <a:lnTo>
                    <a:pt x="1668" y="263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51288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63"/>
                  </a:cubicBezTo>
                  <a:lnTo>
                    <a:pt x="1" y="1096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7" y="1346"/>
                  </a:lnTo>
                  <a:cubicBezTo>
                    <a:pt x="1572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72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6662406" y="3715679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95" y="1"/>
                    <a:pt x="0" y="108"/>
                    <a:pt x="0" y="263"/>
                  </a:cubicBezTo>
                  <a:lnTo>
                    <a:pt x="0" y="1096"/>
                  </a:lnTo>
                  <a:cubicBezTo>
                    <a:pt x="0" y="1239"/>
                    <a:pt x="95" y="1346"/>
                    <a:pt x="250" y="1346"/>
                  </a:cubicBezTo>
                  <a:lnTo>
                    <a:pt x="1405" y="1346"/>
                  </a:lnTo>
                  <a:cubicBezTo>
                    <a:pt x="1560" y="1346"/>
                    <a:pt x="1667" y="1215"/>
                    <a:pt x="1667" y="1096"/>
                  </a:cubicBezTo>
                  <a:lnTo>
                    <a:pt x="1667" y="263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2369639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70" y="298"/>
                  </a:moveTo>
                  <a:lnTo>
                    <a:pt x="1370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8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8" y="1346"/>
                    <a:pt x="250" y="1346"/>
                  </a:cubicBezTo>
                  <a:lnTo>
                    <a:pt x="1417" y="1346"/>
                  </a:lnTo>
                  <a:cubicBezTo>
                    <a:pt x="1560" y="1346"/>
                    <a:pt x="1667" y="1203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2518431" y="942431"/>
              <a:ext cx="101116" cy="81706"/>
            </a:xfrm>
            <a:custGeom>
              <a:avLst/>
              <a:gdLst/>
              <a:ahLst/>
              <a:cxnLst/>
              <a:rect l="l" t="t" r="r" b="b"/>
              <a:pathLst>
                <a:path w="1667" h="1347" extrusionOk="0">
                  <a:moveTo>
                    <a:pt x="1369" y="298"/>
                  </a:moveTo>
                  <a:lnTo>
                    <a:pt x="1369" y="1048"/>
                  </a:lnTo>
                  <a:lnTo>
                    <a:pt x="298" y="1048"/>
                  </a:lnTo>
                  <a:lnTo>
                    <a:pt x="298" y="298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107" y="1346"/>
                    <a:pt x="250" y="1346"/>
                  </a:cubicBezTo>
                  <a:lnTo>
                    <a:pt x="1417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17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266716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58" y="298"/>
                  </a:moveTo>
                  <a:lnTo>
                    <a:pt x="1358" y="1048"/>
                  </a:lnTo>
                  <a:lnTo>
                    <a:pt x="287" y="1048"/>
                  </a:lnTo>
                  <a:lnTo>
                    <a:pt x="287" y="298"/>
                  </a:lnTo>
                  <a:close/>
                  <a:moveTo>
                    <a:pt x="26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084"/>
                  </a:lnTo>
                  <a:cubicBezTo>
                    <a:pt x="1" y="1239"/>
                    <a:pt x="108" y="1346"/>
                    <a:pt x="263" y="1346"/>
                  </a:cubicBezTo>
                  <a:lnTo>
                    <a:pt x="1418" y="1346"/>
                  </a:lnTo>
                  <a:cubicBezTo>
                    <a:pt x="1549" y="1346"/>
                    <a:pt x="1668" y="1227"/>
                    <a:pt x="1668" y="1084"/>
                  </a:cubicBezTo>
                  <a:lnTo>
                    <a:pt x="1668" y="251"/>
                  </a:lnTo>
                  <a:cubicBezTo>
                    <a:pt x="1668" y="108"/>
                    <a:pt x="1572" y="1"/>
                    <a:pt x="141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2816682" y="942431"/>
              <a:ext cx="101177" cy="81706"/>
            </a:xfrm>
            <a:custGeom>
              <a:avLst/>
              <a:gdLst/>
              <a:ahLst/>
              <a:cxnLst/>
              <a:rect l="l" t="t" r="r" b="b"/>
              <a:pathLst>
                <a:path w="1668" h="1347" extrusionOk="0">
                  <a:moveTo>
                    <a:pt x="1346" y="298"/>
                  </a:moveTo>
                  <a:lnTo>
                    <a:pt x="1346" y="1048"/>
                  </a:lnTo>
                  <a:lnTo>
                    <a:pt x="274" y="1048"/>
                  </a:lnTo>
                  <a:lnTo>
                    <a:pt x="274" y="298"/>
                  </a:lnTo>
                  <a:close/>
                  <a:moveTo>
                    <a:pt x="250" y="1"/>
                  </a:moveTo>
                  <a:cubicBezTo>
                    <a:pt x="96" y="1"/>
                    <a:pt x="0" y="108"/>
                    <a:pt x="0" y="251"/>
                  </a:cubicBezTo>
                  <a:lnTo>
                    <a:pt x="0" y="1084"/>
                  </a:lnTo>
                  <a:cubicBezTo>
                    <a:pt x="0" y="1239"/>
                    <a:pt x="96" y="1346"/>
                    <a:pt x="250" y="1346"/>
                  </a:cubicBezTo>
                  <a:lnTo>
                    <a:pt x="1405" y="1346"/>
                  </a:lnTo>
                  <a:cubicBezTo>
                    <a:pt x="1548" y="1346"/>
                    <a:pt x="1667" y="1227"/>
                    <a:pt x="1667" y="1084"/>
                  </a:cubicBezTo>
                  <a:lnTo>
                    <a:pt x="1667" y="251"/>
                  </a:lnTo>
                  <a:cubicBezTo>
                    <a:pt x="1667" y="108"/>
                    <a:pt x="1560" y="1"/>
                    <a:pt x="140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170083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7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7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265376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36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361457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4" y="0"/>
                    <a:pt x="0" y="36"/>
                    <a:pt x="0" y="84"/>
                  </a:cubicBezTo>
                  <a:lnTo>
                    <a:pt x="0" y="596"/>
                  </a:lnTo>
                  <a:cubicBezTo>
                    <a:pt x="0" y="643"/>
                    <a:pt x="24" y="679"/>
                    <a:pt x="72" y="679"/>
                  </a:cubicBezTo>
                  <a:lnTo>
                    <a:pt x="810" y="679"/>
                  </a:lnTo>
                  <a:cubicBezTo>
                    <a:pt x="858" y="679"/>
                    <a:pt x="893" y="643"/>
                    <a:pt x="893" y="596"/>
                  </a:cubicBezTo>
                  <a:lnTo>
                    <a:pt x="893" y="84"/>
                  </a:lnTo>
                  <a:cubicBezTo>
                    <a:pt x="893" y="36"/>
                    <a:pt x="858" y="0"/>
                    <a:pt x="81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456749" y="837737"/>
              <a:ext cx="54228" cy="41186"/>
            </a:xfrm>
            <a:custGeom>
              <a:avLst/>
              <a:gdLst/>
              <a:ahLst/>
              <a:cxnLst/>
              <a:rect l="l" t="t" r="r" b="b"/>
              <a:pathLst>
                <a:path w="894" h="679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lnTo>
                    <a:pt x="1" y="596"/>
                  </a:lnTo>
                  <a:cubicBezTo>
                    <a:pt x="1" y="643"/>
                    <a:pt x="25" y="679"/>
                    <a:pt x="72" y="679"/>
                  </a:cubicBezTo>
                  <a:lnTo>
                    <a:pt x="822" y="679"/>
                  </a:lnTo>
                  <a:cubicBezTo>
                    <a:pt x="870" y="679"/>
                    <a:pt x="894" y="643"/>
                    <a:pt x="894" y="596"/>
                  </a:cubicBezTo>
                  <a:lnTo>
                    <a:pt x="894" y="84"/>
                  </a:lnTo>
                  <a:cubicBezTo>
                    <a:pt x="894" y="36"/>
                    <a:pt x="870" y="0"/>
                    <a:pt x="82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2383347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24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24" y="775"/>
                    <a:pt x="72" y="775"/>
                  </a:cubicBezTo>
                  <a:lnTo>
                    <a:pt x="953" y="775"/>
                  </a:lnTo>
                  <a:cubicBezTo>
                    <a:pt x="989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989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2496048" y="4098426"/>
              <a:ext cx="62113" cy="47010"/>
            </a:xfrm>
            <a:custGeom>
              <a:avLst/>
              <a:gdLst/>
              <a:ahLst/>
              <a:cxnLst/>
              <a:rect l="l" t="t" r="r" b="b"/>
              <a:pathLst>
                <a:path w="1024" h="775" extrusionOk="0">
                  <a:moveTo>
                    <a:pt x="71" y="1"/>
                  </a:moveTo>
                  <a:cubicBezTo>
                    <a:pt x="24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24" y="775"/>
                    <a:pt x="71" y="775"/>
                  </a:cubicBezTo>
                  <a:lnTo>
                    <a:pt x="953" y="775"/>
                  </a:lnTo>
                  <a:cubicBezTo>
                    <a:pt x="1000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0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2608689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lnTo>
                    <a:pt x="0" y="703"/>
                  </a:lnTo>
                  <a:cubicBezTo>
                    <a:pt x="0" y="751"/>
                    <a:pt x="36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4" y="751"/>
                    <a:pt x="1024" y="703"/>
                  </a:cubicBezTo>
                  <a:lnTo>
                    <a:pt x="1024" y="84"/>
                  </a:lnTo>
                  <a:cubicBezTo>
                    <a:pt x="1024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2720601" y="4098426"/>
              <a:ext cx="62174" cy="47010"/>
            </a:xfrm>
            <a:custGeom>
              <a:avLst/>
              <a:gdLst/>
              <a:ahLst/>
              <a:cxnLst/>
              <a:rect l="l" t="t" r="r" b="b"/>
              <a:pathLst>
                <a:path w="1025" h="775" extrusionOk="0">
                  <a:moveTo>
                    <a:pt x="72" y="1"/>
                  </a:moveTo>
                  <a:cubicBezTo>
                    <a:pt x="37" y="1"/>
                    <a:pt x="1" y="37"/>
                    <a:pt x="1" y="84"/>
                  </a:cubicBezTo>
                  <a:lnTo>
                    <a:pt x="1" y="703"/>
                  </a:lnTo>
                  <a:cubicBezTo>
                    <a:pt x="1" y="751"/>
                    <a:pt x="37" y="775"/>
                    <a:pt x="72" y="775"/>
                  </a:cubicBezTo>
                  <a:lnTo>
                    <a:pt x="953" y="775"/>
                  </a:lnTo>
                  <a:cubicBezTo>
                    <a:pt x="1001" y="775"/>
                    <a:pt x="1025" y="751"/>
                    <a:pt x="1025" y="703"/>
                  </a:cubicBezTo>
                  <a:lnTo>
                    <a:pt x="1025" y="84"/>
                  </a:lnTo>
                  <a:cubicBezTo>
                    <a:pt x="1025" y="37"/>
                    <a:pt x="1001" y="1"/>
                    <a:pt x="9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869648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703" y="894"/>
                    <a:pt x="893" y="691"/>
                    <a:pt x="893" y="441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06127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1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41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1142606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1279084" y="3252015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2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42" y="894"/>
                  </a:cubicBezTo>
                  <a:cubicBezTo>
                    <a:pt x="692" y="894"/>
                    <a:pt x="894" y="691"/>
                    <a:pt x="894" y="441"/>
                  </a:cubicBezTo>
                  <a:cubicBezTo>
                    <a:pt x="894" y="203"/>
                    <a:pt x="692" y="1"/>
                    <a:pt x="44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526594" y="1564956"/>
              <a:ext cx="67269" cy="6654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70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92006" y="1564956"/>
              <a:ext cx="66481" cy="6654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6857358" y="1564956"/>
              <a:ext cx="66541" cy="66541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9" y="1"/>
                  </a:moveTo>
                  <a:cubicBezTo>
                    <a:pt x="251" y="1"/>
                    <a:pt x="1" y="251"/>
                    <a:pt x="1" y="549"/>
                  </a:cubicBezTo>
                  <a:cubicBezTo>
                    <a:pt x="1" y="846"/>
                    <a:pt x="251" y="1096"/>
                    <a:pt x="549" y="1096"/>
                  </a:cubicBezTo>
                  <a:cubicBezTo>
                    <a:pt x="846" y="1096"/>
                    <a:pt x="1096" y="846"/>
                    <a:pt x="1096" y="549"/>
                  </a:cubicBezTo>
                  <a:cubicBezTo>
                    <a:pt x="1096" y="251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7021314" y="1564956"/>
              <a:ext cx="67209" cy="66541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48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51" y="1096"/>
                    <a:pt x="548" y="1096"/>
                  </a:cubicBezTo>
                  <a:cubicBezTo>
                    <a:pt x="870" y="1096"/>
                    <a:pt x="1108" y="846"/>
                    <a:pt x="1108" y="549"/>
                  </a:cubicBezTo>
                  <a:cubicBezTo>
                    <a:pt x="1108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1225645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87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72"/>
                    <a:pt x="287" y="572"/>
                  </a:cubicBezTo>
                  <a:cubicBezTo>
                    <a:pt x="441" y="572"/>
                    <a:pt x="561" y="441"/>
                    <a:pt x="561" y="286"/>
                  </a:cubicBezTo>
                  <a:cubicBezTo>
                    <a:pt x="561" y="131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1287030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20" y="0"/>
                    <a:pt x="1" y="119"/>
                    <a:pt x="1" y="286"/>
                  </a:cubicBezTo>
                  <a:cubicBezTo>
                    <a:pt x="1" y="453"/>
                    <a:pt x="120" y="572"/>
                    <a:pt x="287" y="572"/>
                  </a:cubicBezTo>
                  <a:cubicBezTo>
                    <a:pt x="453" y="572"/>
                    <a:pt x="572" y="453"/>
                    <a:pt x="572" y="286"/>
                  </a:cubicBezTo>
                  <a:cubicBezTo>
                    <a:pt x="572" y="143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1349143" y="2733517"/>
              <a:ext cx="34757" cy="34696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287" y="0"/>
                  </a:moveTo>
                  <a:cubicBezTo>
                    <a:pt x="144" y="0"/>
                    <a:pt x="1" y="143"/>
                    <a:pt x="1" y="286"/>
                  </a:cubicBezTo>
                  <a:cubicBezTo>
                    <a:pt x="1" y="441"/>
                    <a:pt x="144" y="572"/>
                    <a:pt x="287" y="572"/>
                  </a:cubicBezTo>
                  <a:cubicBezTo>
                    <a:pt x="441" y="572"/>
                    <a:pt x="572" y="441"/>
                    <a:pt x="572" y="286"/>
                  </a:cubicBezTo>
                  <a:cubicBezTo>
                    <a:pt x="572" y="143"/>
                    <a:pt x="441" y="0"/>
                    <a:pt x="28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1411984" y="2733517"/>
              <a:ext cx="34029" cy="34696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275" y="0"/>
                  </a:moveTo>
                  <a:cubicBezTo>
                    <a:pt x="120" y="0"/>
                    <a:pt x="1" y="131"/>
                    <a:pt x="1" y="286"/>
                  </a:cubicBezTo>
                  <a:cubicBezTo>
                    <a:pt x="1" y="441"/>
                    <a:pt x="120" y="572"/>
                    <a:pt x="275" y="572"/>
                  </a:cubicBezTo>
                  <a:cubicBezTo>
                    <a:pt x="429" y="572"/>
                    <a:pt x="560" y="441"/>
                    <a:pt x="560" y="286"/>
                  </a:cubicBezTo>
                  <a:cubicBezTo>
                    <a:pt x="560" y="13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049459" y="3899834"/>
              <a:ext cx="37668" cy="38336"/>
            </a:xfrm>
            <a:custGeom>
              <a:avLst/>
              <a:gdLst/>
              <a:ahLst/>
              <a:cxnLst/>
              <a:rect l="l" t="t" r="r" b="b"/>
              <a:pathLst>
                <a:path w="621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7143356" y="3899834"/>
              <a:ext cx="37608" cy="38336"/>
            </a:xfrm>
            <a:custGeom>
              <a:avLst/>
              <a:gdLst/>
              <a:ahLst/>
              <a:cxnLst/>
              <a:rect l="l" t="t" r="r" b="b"/>
              <a:pathLst>
                <a:path w="620" h="632" extrusionOk="0">
                  <a:moveTo>
                    <a:pt x="310" y="1"/>
                  </a:moveTo>
                  <a:cubicBezTo>
                    <a:pt x="132" y="1"/>
                    <a:pt x="1" y="144"/>
                    <a:pt x="1" y="322"/>
                  </a:cubicBezTo>
                  <a:cubicBezTo>
                    <a:pt x="1" y="501"/>
                    <a:pt x="132" y="632"/>
                    <a:pt x="310" y="632"/>
                  </a:cubicBezTo>
                  <a:cubicBezTo>
                    <a:pt x="489" y="632"/>
                    <a:pt x="620" y="501"/>
                    <a:pt x="620" y="322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7237981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10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10" y="632"/>
                  </a:cubicBezTo>
                  <a:cubicBezTo>
                    <a:pt x="489" y="632"/>
                    <a:pt x="631" y="501"/>
                    <a:pt x="631" y="322"/>
                  </a:cubicBezTo>
                  <a:cubicBezTo>
                    <a:pt x="631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7332606" y="3899834"/>
              <a:ext cx="38336" cy="38336"/>
            </a:xfrm>
            <a:custGeom>
              <a:avLst/>
              <a:gdLst/>
              <a:ahLst/>
              <a:cxnLst/>
              <a:rect l="l" t="t" r="r" b="b"/>
              <a:pathLst>
                <a:path w="632" h="632" extrusionOk="0">
                  <a:moveTo>
                    <a:pt x="322" y="1"/>
                  </a:moveTo>
                  <a:cubicBezTo>
                    <a:pt x="131" y="1"/>
                    <a:pt x="0" y="144"/>
                    <a:pt x="0" y="322"/>
                  </a:cubicBezTo>
                  <a:cubicBezTo>
                    <a:pt x="0" y="501"/>
                    <a:pt x="131" y="632"/>
                    <a:pt x="322" y="632"/>
                  </a:cubicBezTo>
                  <a:cubicBezTo>
                    <a:pt x="500" y="632"/>
                    <a:pt x="631" y="501"/>
                    <a:pt x="631" y="322"/>
                  </a:cubicBezTo>
                  <a:cubicBezTo>
                    <a:pt x="631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6424084" y="2454737"/>
              <a:ext cx="26750" cy="27478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14" y="0"/>
                  </a:moveTo>
                  <a:cubicBezTo>
                    <a:pt x="95" y="0"/>
                    <a:pt x="0" y="96"/>
                    <a:pt x="0" y="227"/>
                  </a:cubicBezTo>
                  <a:cubicBezTo>
                    <a:pt x="0" y="346"/>
                    <a:pt x="95" y="453"/>
                    <a:pt x="214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96"/>
                    <a:pt x="345" y="0"/>
                    <a:pt x="21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6491231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6559834" y="2454737"/>
              <a:ext cx="27478" cy="27478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7" y="0"/>
                  </a:moveTo>
                  <a:cubicBezTo>
                    <a:pt x="108" y="0"/>
                    <a:pt x="0" y="96"/>
                    <a:pt x="0" y="227"/>
                  </a:cubicBezTo>
                  <a:cubicBezTo>
                    <a:pt x="0" y="346"/>
                    <a:pt x="108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6627710" y="2454737"/>
              <a:ext cx="27539" cy="27478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96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1942067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5" y="0"/>
                  </a:moveTo>
                  <a:cubicBezTo>
                    <a:pt x="132" y="0"/>
                    <a:pt x="1" y="119"/>
                    <a:pt x="1" y="274"/>
                  </a:cubicBezTo>
                  <a:cubicBezTo>
                    <a:pt x="1" y="417"/>
                    <a:pt x="132" y="536"/>
                    <a:pt x="275" y="536"/>
                  </a:cubicBezTo>
                  <a:cubicBezTo>
                    <a:pt x="418" y="536"/>
                    <a:pt x="537" y="417"/>
                    <a:pt x="537" y="274"/>
                  </a:cubicBezTo>
                  <a:cubicBezTo>
                    <a:pt x="537" y="119"/>
                    <a:pt x="418" y="0"/>
                    <a:pt x="27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2024439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2106023" y="1230614"/>
              <a:ext cx="32573" cy="32573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36"/>
                    <a:pt x="263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2186940" y="1230614"/>
              <a:ext cx="32512" cy="32573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2984217" y="3831231"/>
              <a:ext cx="52772" cy="52772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47" y="0"/>
                  </a:moveTo>
                  <a:cubicBezTo>
                    <a:pt x="441" y="0"/>
                    <a:pt x="435" y="0"/>
                    <a:pt x="429" y="1"/>
                  </a:cubicBezTo>
                  <a:cubicBezTo>
                    <a:pt x="191" y="1"/>
                    <a:pt x="1" y="203"/>
                    <a:pt x="1" y="441"/>
                  </a:cubicBezTo>
                  <a:cubicBezTo>
                    <a:pt x="1" y="679"/>
                    <a:pt x="191" y="870"/>
                    <a:pt x="429" y="870"/>
                  </a:cubicBezTo>
                  <a:cubicBezTo>
                    <a:pt x="667" y="870"/>
                    <a:pt x="870" y="679"/>
                    <a:pt x="870" y="441"/>
                  </a:cubicBezTo>
                  <a:cubicBezTo>
                    <a:pt x="870" y="209"/>
                    <a:pt x="667" y="0"/>
                    <a:pt x="44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31171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48" y="0"/>
                  </a:moveTo>
                  <a:cubicBezTo>
                    <a:pt x="442" y="0"/>
                    <a:pt x="435" y="0"/>
                    <a:pt x="429" y="1"/>
                  </a:cubicBez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8" y="679"/>
                    <a:pt x="858" y="441"/>
                  </a:cubicBezTo>
                  <a:cubicBezTo>
                    <a:pt x="858" y="209"/>
                    <a:pt x="677" y="0"/>
                    <a:pt x="448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3250017" y="3831231"/>
              <a:ext cx="52044" cy="52772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1"/>
                  </a:moveTo>
                  <a:cubicBezTo>
                    <a:pt x="191" y="1"/>
                    <a:pt x="0" y="203"/>
                    <a:pt x="0" y="441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41"/>
                  </a:cubicBezTo>
                  <a:cubicBezTo>
                    <a:pt x="857" y="203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3382128" y="3831231"/>
              <a:ext cx="52833" cy="52772"/>
            </a:xfrm>
            <a:custGeom>
              <a:avLst/>
              <a:gdLst/>
              <a:ahLst/>
              <a:cxnLst/>
              <a:rect l="l" t="t" r="r" b="b"/>
              <a:pathLst>
                <a:path w="871" h="870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203" y="1"/>
                    <a:pt x="1" y="203"/>
                    <a:pt x="1" y="441"/>
                  </a:cubicBezTo>
                  <a:cubicBezTo>
                    <a:pt x="1" y="679"/>
                    <a:pt x="203" y="870"/>
                    <a:pt x="442" y="870"/>
                  </a:cubicBezTo>
                  <a:cubicBezTo>
                    <a:pt x="680" y="870"/>
                    <a:pt x="870" y="679"/>
                    <a:pt x="870" y="441"/>
                  </a:cubicBezTo>
                  <a:cubicBezTo>
                    <a:pt x="870" y="209"/>
                    <a:pt x="690" y="0"/>
                    <a:pt x="46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6893509" y="321161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33"/>
                  </a:cubicBezTo>
                  <a:lnTo>
                    <a:pt x="2060" y="1810"/>
                  </a:lnTo>
                  <a:cubicBezTo>
                    <a:pt x="2060" y="1834"/>
                    <a:pt x="2036" y="1857"/>
                    <a:pt x="2024" y="1857"/>
                  </a:cubicBezTo>
                  <a:lnTo>
                    <a:pt x="334" y="1857"/>
                  </a:lnTo>
                  <a:cubicBezTo>
                    <a:pt x="310" y="1857"/>
                    <a:pt x="298" y="1822"/>
                    <a:pt x="298" y="1810"/>
                  </a:cubicBezTo>
                  <a:lnTo>
                    <a:pt x="298" y="333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810"/>
                  </a:lnTo>
                  <a:cubicBezTo>
                    <a:pt x="0" y="2000"/>
                    <a:pt x="143" y="2155"/>
                    <a:pt x="334" y="2155"/>
                  </a:cubicBezTo>
                  <a:lnTo>
                    <a:pt x="2024" y="2155"/>
                  </a:lnTo>
                  <a:cubicBezTo>
                    <a:pt x="2215" y="2155"/>
                    <a:pt x="2358" y="2000"/>
                    <a:pt x="2358" y="1810"/>
                  </a:cubicBezTo>
                  <a:lnTo>
                    <a:pt x="2358" y="333"/>
                  </a:lnTo>
                  <a:cubicBezTo>
                    <a:pt x="2358" y="143"/>
                    <a:pt x="2215" y="0"/>
                    <a:pt x="202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6893509" y="3367567"/>
              <a:ext cx="143030" cy="130778"/>
            </a:xfrm>
            <a:custGeom>
              <a:avLst/>
              <a:gdLst/>
              <a:ahLst/>
              <a:cxnLst/>
              <a:rect l="l" t="t" r="r" b="b"/>
              <a:pathLst>
                <a:path w="2358" h="2156" extrusionOk="0">
                  <a:moveTo>
                    <a:pt x="2024" y="298"/>
                  </a:moveTo>
                  <a:cubicBezTo>
                    <a:pt x="2048" y="298"/>
                    <a:pt x="2060" y="322"/>
                    <a:pt x="2060" y="346"/>
                  </a:cubicBezTo>
                  <a:lnTo>
                    <a:pt x="2060" y="1811"/>
                  </a:lnTo>
                  <a:cubicBezTo>
                    <a:pt x="2060" y="1846"/>
                    <a:pt x="2036" y="1858"/>
                    <a:pt x="2024" y="1858"/>
                  </a:cubicBezTo>
                  <a:lnTo>
                    <a:pt x="334" y="1858"/>
                  </a:lnTo>
                  <a:cubicBezTo>
                    <a:pt x="310" y="1858"/>
                    <a:pt x="298" y="1834"/>
                    <a:pt x="298" y="1811"/>
                  </a:cubicBezTo>
                  <a:lnTo>
                    <a:pt x="298" y="346"/>
                  </a:lnTo>
                  <a:cubicBezTo>
                    <a:pt x="298" y="310"/>
                    <a:pt x="322" y="298"/>
                    <a:pt x="334" y="298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46"/>
                  </a:cubicBezTo>
                  <a:lnTo>
                    <a:pt x="0" y="1811"/>
                  </a:lnTo>
                  <a:cubicBezTo>
                    <a:pt x="0" y="2013"/>
                    <a:pt x="143" y="2156"/>
                    <a:pt x="334" y="2156"/>
                  </a:cubicBezTo>
                  <a:lnTo>
                    <a:pt x="2024" y="2156"/>
                  </a:lnTo>
                  <a:cubicBezTo>
                    <a:pt x="2215" y="2156"/>
                    <a:pt x="2358" y="2013"/>
                    <a:pt x="2358" y="1811"/>
                  </a:cubicBezTo>
                  <a:lnTo>
                    <a:pt x="2358" y="346"/>
                  </a:lnTo>
                  <a:cubicBezTo>
                    <a:pt x="2358" y="144"/>
                    <a:pt x="2215" y="1"/>
                    <a:pt x="20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-6423" y="4133850"/>
              <a:ext cx="1591107" cy="157467"/>
            </a:xfrm>
            <a:custGeom>
              <a:avLst/>
              <a:gdLst/>
              <a:ahLst/>
              <a:cxnLst/>
              <a:rect l="l" t="t" r="r" b="b"/>
              <a:pathLst>
                <a:path w="26231" h="2596" extrusionOk="0">
                  <a:moveTo>
                    <a:pt x="25433" y="238"/>
                  </a:moveTo>
                  <a:cubicBezTo>
                    <a:pt x="25742" y="238"/>
                    <a:pt x="26016" y="488"/>
                    <a:pt x="26016" y="822"/>
                  </a:cubicBezTo>
                  <a:cubicBezTo>
                    <a:pt x="26016" y="1143"/>
                    <a:pt x="25766" y="1405"/>
                    <a:pt x="25433" y="1405"/>
                  </a:cubicBezTo>
                  <a:cubicBezTo>
                    <a:pt x="25111" y="1405"/>
                    <a:pt x="24849" y="1143"/>
                    <a:pt x="24849" y="822"/>
                  </a:cubicBezTo>
                  <a:cubicBezTo>
                    <a:pt x="24849" y="488"/>
                    <a:pt x="25123" y="238"/>
                    <a:pt x="25433" y="238"/>
                  </a:cubicBezTo>
                  <a:close/>
                  <a:moveTo>
                    <a:pt x="25433" y="0"/>
                  </a:moveTo>
                  <a:cubicBezTo>
                    <a:pt x="25016" y="0"/>
                    <a:pt x="24694" y="298"/>
                    <a:pt x="24647" y="703"/>
                  </a:cubicBezTo>
                  <a:lnTo>
                    <a:pt x="16086" y="703"/>
                  </a:lnTo>
                  <a:lnTo>
                    <a:pt x="14467" y="2370"/>
                  </a:lnTo>
                  <a:lnTo>
                    <a:pt x="1" y="2370"/>
                  </a:lnTo>
                  <a:lnTo>
                    <a:pt x="1" y="2596"/>
                  </a:lnTo>
                  <a:lnTo>
                    <a:pt x="14550" y="2596"/>
                  </a:lnTo>
                  <a:lnTo>
                    <a:pt x="16181" y="929"/>
                  </a:lnTo>
                  <a:lnTo>
                    <a:pt x="24647" y="929"/>
                  </a:lnTo>
                  <a:cubicBezTo>
                    <a:pt x="24706" y="1310"/>
                    <a:pt x="25028" y="1608"/>
                    <a:pt x="25433" y="1608"/>
                  </a:cubicBezTo>
                  <a:cubicBezTo>
                    <a:pt x="25861" y="1608"/>
                    <a:pt x="26230" y="1250"/>
                    <a:pt x="26230" y="810"/>
                  </a:cubicBezTo>
                  <a:cubicBezTo>
                    <a:pt x="26230" y="358"/>
                    <a:pt x="25885" y="0"/>
                    <a:pt x="25433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503461" y="4416209"/>
              <a:ext cx="4167170" cy="543188"/>
            </a:xfrm>
            <a:custGeom>
              <a:avLst/>
              <a:gdLst/>
              <a:ahLst/>
              <a:cxnLst/>
              <a:rect l="l" t="t" r="r" b="b"/>
              <a:pathLst>
                <a:path w="68700" h="8955" extrusionOk="0">
                  <a:moveTo>
                    <a:pt x="67890" y="798"/>
                  </a:moveTo>
                  <a:cubicBezTo>
                    <a:pt x="68223" y="798"/>
                    <a:pt x="68474" y="1048"/>
                    <a:pt x="68474" y="1370"/>
                  </a:cubicBezTo>
                  <a:cubicBezTo>
                    <a:pt x="68474" y="1703"/>
                    <a:pt x="68223" y="1953"/>
                    <a:pt x="67890" y="1953"/>
                  </a:cubicBezTo>
                  <a:cubicBezTo>
                    <a:pt x="67569" y="1953"/>
                    <a:pt x="67319" y="1703"/>
                    <a:pt x="67319" y="1370"/>
                  </a:cubicBezTo>
                  <a:cubicBezTo>
                    <a:pt x="67319" y="1048"/>
                    <a:pt x="67581" y="798"/>
                    <a:pt x="67890" y="798"/>
                  </a:cubicBezTo>
                  <a:close/>
                  <a:moveTo>
                    <a:pt x="65283" y="3620"/>
                  </a:moveTo>
                  <a:cubicBezTo>
                    <a:pt x="65592" y="3620"/>
                    <a:pt x="65854" y="3870"/>
                    <a:pt x="65854" y="4204"/>
                  </a:cubicBezTo>
                  <a:cubicBezTo>
                    <a:pt x="65854" y="4525"/>
                    <a:pt x="65604" y="4787"/>
                    <a:pt x="65283" y="4787"/>
                  </a:cubicBezTo>
                  <a:cubicBezTo>
                    <a:pt x="64949" y="4787"/>
                    <a:pt x="64699" y="4525"/>
                    <a:pt x="64699" y="4204"/>
                  </a:cubicBezTo>
                  <a:cubicBezTo>
                    <a:pt x="64699" y="3870"/>
                    <a:pt x="64961" y="3620"/>
                    <a:pt x="65283" y="3620"/>
                  </a:cubicBezTo>
                  <a:close/>
                  <a:moveTo>
                    <a:pt x="8680" y="215"/>
                  </a:moveTo>
                  <a:lnTo>
                    <a:pt x="12169" y="3739"/>
                  </a:lnTo>
                  <a:lnTo>
                    <a:pt x="39839" y="3739"/>
                  </a:lnTo>
                  <a:lnTo>
                    <a:pt x="40791" y="2775"/>
                  </a:lnTo>
                  <a:lnTo>
                    <a:pt x="57663" y="2775"/>
                  </a:lnTo>
                  <a:lnTo>
                    <a:pt x="63580" y="8728"/>
                  </a:lnTo>
                  <a:lnTo>
                    <a:pt x="227" y="8728"/>
                  </a:lnTo>
                  <a:lnTo>
                    <a:pt x="227" y="215"/>
                  </a:lnTo>
                  <a:close/>
                  <a:moveTo>
                    <a:pt x="1" y="1"/>
                  </a:moveTo>
                  <a:lnTo>
                    <a:pt x="1" y="8954"/>
                  </a:lnTo>
                  <a:lnTo>
                    <a:pt x="64116" y="8954"/>
                  </a:lnTo>
                  <a:lnTo>
                    <a:pt x="59484" y="4299"/>
                  </a:lnTo>
                  <a:lnTo>
                    <a:pt x="64485" y="4299"/>
                  </a:lnTo>
                  <a:cubicBezTo>
                    <a:pt x="64544" y="4692"/>
                    <a:pt x="64878" y="4989"/>
                    <a:pt x="65271" y="4989"/>
                  </a:cubicBezTo>
                  <a:cubicBezTo>
                    <a:pt x="65723" y="4989"/>
                    <a:pt x="66080" y="4632"/>
                    <a:pt x="66080" y="4192"/>
                  </a:cubicBezTo>
                  <a:cubicBezTo>
                    <a:pt x="66080" y="3739"/>
                    <a:pt x="65723" y="3382"/>
                    <a:pt x="65271" y="3382"/>
                  </a:cubicBezTo>
                  <a:cubicBezTo>
                    <a:pt x="64866" y="3382"/>
                    <a:pt x="64533" y="3680"/>
                    <a:pt x="64485" y="4085"/>
                  </a:cubicBezTo>
                  <a:lnTo>
                    <a:pt x="59258" y="4085"/>
                  </a:lnTo>
                  <a:lnTo>
                    <a:pt x="58341" y="3156"/>
                  </a:lnTo>
                  <a:lnTo>
                    <a:pt x="62318" y="3156"/>
                  </a:lnTo>
                  <a:lnTo>
                    <a:pt x="63937" y="1477"/>
                  </a:lnTo>
                  <a:lnTo>
                    <a:pt x="67104" y="1477"/>
                  </a:lnTo>
                  <a:cubicBezTo>
                    <a:pt x="67152" y="1882"/>
                    <a:pt x="67497" y="2180"/>
                    <a:pt x="67890" y="2180"/>
                  </a:cubicBezTo>
                  <a:cubicBezTo>
                    <a:pt x="68343" y="2180"/>
                    <a:pt x="68700" y="1822"/>
                    <a:pt x="68700" y="1370"/>
                  </a:cubicBezTo>
                  <a:cubicBezTo>
                    <a:pt x="68700" y="929"/>
                    <a:pt x="68343" y="572"/>
                    <a:pt x="67890" y="572"/>
                  </a:cubicBezTo>
                  <a:cubicBezTo>
                    <a:pt x="67497" y="572"/>
                    <a:pt x="67164" y="870"/>
                    <a:pt x="67104" y="1251"/>
                  </a:cubicBezTo>
                  <a:lnTo>
                    <a:pt x="63854" y="1251"/>
                  </a:lnTo>
                  <a:lnTo>
                    <a:pt x="62223" y="2942"/>
                  </a:lnTo>
                  <a:lnTo>
                    <a:pt x="58115" y="2942"/>
                  </a:lnTo>
                  <a:lnTo>
                    <a:pt x="57782" y="2596"/>
                  </a:lnTo>
                  <a:lnTo>
                    <a:pt x="57746" y="2561"/>
                  </a:lnTo>
                  <a:lnTo>
                    <a:pt x="40708" y="2561"/>
                  </a:lnTo>
                  <a:lnTo>
                    <a:pt x="39756" y="3537"/>
                  </a:lnTo>
                  <a:lnTo>
                    <a:pt x="12276" y="3537"/>
                  </a:lnTo>
                  <a:lnTo>
                    <a:pt x="878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6657310" y="865154"/>
              <a:ext cx="1591107" cy="156800"/>
            </a:xfrm>
            <a:custGeom>
              <a:avLst/>
              <a:gdLst/>
              <a:ahLst/>
              <a:cxnLst/>
              <a:rect l="l" t="t" r="r" b="b"/>
              <a:pathLst>
                <a:path w="26231" h="2585" extrusionOk="0">
                  <a:moveTo>
                    <a:pt x="810" y="1203"/>
                  </a:moveTo>
                  <a:cubicBezTo>
                    <a:pt x="1120" y="1203"/>
                    <a:pt x="1394" y="1453"/>
                    <a:pt x="1394" y="1787"/>
                  </a:cubicBezTo>
                  <a:cubicBezTo>
                    <a:pt x="1394" y="2108"/>
                    <a:pt x="1132" y="2370"/>
                    <a:pt x="810" y="2370"/>
                  </a:cubicBezTo>
                  <a:cubicBezTo>
                    <a:pt x="477" y="2370"/>
                    <a:pt x="227" y="2108"/>
                    <a:pt x="227" y="1787"/>
                  </a:cubicBezTo>
                  <a:cubicBezTo>
                    <a:pt x="227" y="1453"/>
                    <a:pt x="501" y="1203"/>
                    <a:pt x="810" y="1203"/>
                  </a:cubicBezTo>
                  <a:close/>
                  <a:moveTo>
                    <a:pt x="8954" y="1"/>
                  </a:moveTo>
                  <a:lnTo>
                    <a:pt x="7323" y="1680"/>
                  </a:lnTo>
                  <a:lnTo>
                    <a:pt x="1596" y="1680"/>
                  </a:lnTo>
                  <a:cubicBezTo>
                    <a:pt x="1549" y="1275"/>
                    <a:pt x="1215" y="977"/>
                    <a:pt x="810" y="977"/>
                  </a:cubicBezTo>
                  <a:cubicBezTo>
                    <a:pt x="358" y="977"/>
                    <a:pt x="1" y="1334"/>
                    <a:pt x="1" y="1787"/>
                  </a:cubicBezTo>
                  <a:cubicBezTo>
                    <a:pt x="1" y="2227"/>
                    <a:pt x="358" y="2584"/>
                    <a:pt x="810" y="2584"/>
                  </a:cubicBezTo>
                  <a:cubicBezTo>
                    <a:pt x="1191" y="2584"/>
                    <a:pt x="1537" y="2287"/>
                    <a:pt x="1596" y="1906"/>
                  </a:cubicBezTo>
                  <a:lnTo>
                    <a:pt x="7418" y="1906"/>
                  </a:lnTo>
                  <a:lnTo>
                    <a:pt x="9038" y="227"/>
                  </a:lnTo>
                  <a:lnTo>
                    <a:pt x="26230" y="227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6449317" y="647758"/>
              <a:ext cx="1590379" cy="156800"/>
            </a:xfrm>
            <a:custGeom>
              <a:avLst/>
              <a:gdLst/>
              <a:ahLst/>
              <a:cxnLst/>
              <a:rect l="l" t="t" r="r" b="b"/>
              <a:pathLst>
                <a:path w="26219" h="2585" extrusionOk="0">
                  <a:moveTo>
                    <a:pt x="799" y="1204"/>
                  </a:moveTo>
                  <a:cubicBezTo>
                    <a:pt x="1108" y="1204"/>
                    <a:pt x="1382" y="1454"/>
                    <a:pt x="1382" y="1787"/>
                  </a:cubicBezTo>
                  <a:cubicBezTo>
                    <a:pt x="1382" y="2108"/>
                    <a:pt x="1108" y="2358"/>
                    <a:pt x="799" y="2358"/>
                  </a:cubicBezTo>
                  <a:cubicBezTo>
                    <a:pt x="477" y="2358"/>
                    <a:pt x="215" y="2108"/>
                    <a:pt x="215" y="1787"/>
                  </a:cubicBezTo>
                  <a:cubicBezTo>
                    <a:pt x="215" y="1454"/>
                    <a:pt x="489" y="1204"/>
                    <a:pt x="799" y="1204"/>
                  </a:cubicBezTo>
                  <a:close/>
                  <a:moveTo>
                    <a:pt x="21384" y="1"/>
                  </a:moveTo>
                  <a:lnTo>
                    <a:pt x="19765" y="1680"/>
                  </a:lnTo>
                  <a:lnTo>
                    <a:pt x="1584" y="1680"/>
                  </a:lnTo>
                  <a:cubicBezTo>
                    <a:pt x="1549" y="1275"/>
                    <a:pt x="1203" y="977"/>
                    <a:pt x="799" y="977"/>
                  </a:cubicBezTo>
                  <a:cubicBezTo>
                    <a:pt x="358" y="977"/>
                    <a:pt x="1" y="1334"/>
                    <a:pt x="1" y="1775"/>
                  </a:cubicBezTo>
                  <a:cubicBezTo>
                    <a:pt x="1" y="2227"/>
                    <a:pt x="358" y="2585"/>
                    <a:pt x="799" y="2585"/>
                  </a:cubicBezTo>
                  <a:cubicBezTo>
                    <a:pt x="1191" y="2585"/>
                    <a:pt x="1525" y="2287"/>
                    <a:pt x="1584" y="1894"/>
                  </a:cubicBezTo>
                  <a:lnTo>
                    <a:pt x="19849" y="1894"/>
                  </a:lnTo>
                  <a:lnTo>
                    <a:pt x="21468" y="215"/>
                  </a:lnTo>
                  <a:lnTo>
                    <a:pt x="26218" y="215"/>
                  </a:lnTo>
                  <a:lnTo>
                    <a:pt x="2621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72376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839320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954872" y="1477610"/>
              <a:ext cx="59990" cy="59990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070424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185248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300799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416351" y="1477610"/>
              <a:ext cx="59262" cy="59990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0" y="0"/>
                  </a:moveTo>
                  <a:lnTo>
                    <a:pt x="0" y="988"/>
                  </a:lnTo>
                  <a:lnTo>
                    <a:pt x="976" y="98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6871794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6986679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7102231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7218450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7334002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7449553" y="2659819"/>
              <a:ext cx="59323" cy="59323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1" y="1"/>
                  </a:moveTo>
                  <a:lnTo>
                    <a:pt x="1" y="977"/>
                  </a:lnTo>
                  <a:lnTo>
                    <a:pt x="977" y="977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7564438" y="2659819"/>
              <a:ext cx="59990" cy="59323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988" y="97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5444046" y="3984512"/>
              <a:ext cx="36152" cy="33119"/>
            </a:xfrm>
            <a:custGeom>
              <a:avLst/>
              <a:gdLst/>
              <a:ahLst/>
              <a:cxnLst/>
              <a:rect l="l" t="t" r="r" b="b"/>
              <a:pathLst>
                <a:path w="596" h="546" extrusionOk="0">
                  <a:moveTo>
                    <a:pt x="304" y="1"/>
                  </a:moveTo>
                  <a:cubicBezTo>
                    <a:pt x="232" y="1"/>
                    <a:pt x="161" y="28"/>
                    <a:pt x="107" y="81"/>
                  </a:cubicBezTo>
                  <a:cubicBezTo>
                    <a:pt x="0" y="188"/>
                    <a:pt x="0" y="367"/>
                    <a:pt x="107" y="474"/>
                  </a:cubicBezTo>
                  <a:cubicBezTo>
                    <a:pt x="161" y="522"/>
                    <a:pt x="232" y="545"/>
                    <a:pt x="304" y="545"/>
                  </a:cubicBezTo>
                  <a:cubicBezTo>
                    <a:pt x="375" y="545"/>
                    <a:pt x="447" y="522"/>
                    <a:pt x="500" y="474"/>
                  </a:cubicBezTo>
                  <a:cubicBezTo>
                    <a:pt x="596" y="367"/>
                    <a:pt x="596" y="188"/>
                    <a:pt x="500" y="81"/>
                  </a:cubicBezTo>
                  <a:cubicBezTo>
                    <a:pt x="447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5193411" y="3733027"/>
              <a:ext cx="36213" cy="33119"/>
            </a:xfrm>
            <a:custGeom>
              <a:avLst/>
              <a:gdLst/>
              <a:ahLst/>
              <a:cxnLst/>
              <a:rect l="l" t="t" r="r" b="b"/>
              <a:pathLst>
                <a:path w="597" h="546" extrusionOk="0">
                  <a:moveTo>
                    <a:pt x="294" y="0"/>
                  </a:moveTo>
                  <a:cubicBezTo>
                    <a:pt x="224" y="0"/>
                    <a:pt x="156" y="24"/>
                    <a:pt x="108" y="72"/>
                  </a:cubicBezTo>
                  <a:cubicBezTo>
                    <a:pt x="1" y="179"/>
                    <a:pt x="1" y="358"/>
                    <a:pt x="108" y="465"/>
                  </a:cubicBezTo>
                  <a:cubicBezTo>
                    <a:pt x="156" y="518"/>
                    <a:pt x="224" y="545"/>
                    <a:pt x="294" y="545"/>
                  </a:cubicBezTo>
                  <a:cubicBezTo>
                    <a:pt x="364" y="545"/>
                    <a:pt x="435" y="518"/>
                    <a:pt x="489" y="465"/>
                  </a:cubicBezTo>
                  <a:cubicBezTo>
                    <a:pt x="596" y="358"/>
                    <a:pt x="596" y="179"/>
                    <a:pt x="489" y="72"/>
                  </a:cubicBezTo>
                  <a:cubicBezTo>
                    <a:pt x="435" y="24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3164793" y="993747"/>
              <a:ext cx="355392" cy="355332"/>
            </a:xfrm>
            <a:custGeom>
              <a:avLst/>
              <a:gdLst/>
              <a:ahLst/>
              <a:cxnLst/>
              <a:rect l="l" t="t" r="r" b="b"/>
              <a:pathLst>
                <a:path w="5859" h="5858" extrusionOk="0">
                  <a:moveTo>
                    <a:pt x="5132" y="310"/>
                  </a:moveTo>
                  <a:cubicBezTo>
                    <a:pt x="5251" y="310"/>
                    <a:pt x="5358" y="345"/>
                    <a:pt x="5429" y="441"/>
                  </a:cubicBezTo>
                  <a:cubicBezTo>
                    <a:pt x="5596" y="607"/>
                    <a:pt x="5596" y="881"/>
                    <a:pt x="5429" y="1048"/>
                  </a:cubicBezTo>
                  <a:cubicBezTo>
                    <a:pt x="5346" y="1131"/>
                    <a:pt x="5236" y="1173"/>
                    <a:pt x="5126" y="1173"/>
                  </a:cubicBezTo>
                  <a:cubicBezTo>
                    <a:pt x="5016" y="1173"/>
                    <a:pt x="4906" y="1131"/>
                    <a:pt x="4822" y="1048"/>
                  </a:cubicBezTo>
                  <a:cubicBezTo>
                    <a:pt x="4751" y="976"/>
                    <a:pt x="4691" y="857"/>
                    <a:pt x="4691" y="750"/>
                  </a:cubicBezTo>
                  <a:cubicBezTo>
                    <a:pt x="4691" y="643"/>
                    <a:pt x="4739" y="524"/>
                    <a:pt x="4822" y="453"/>
                  </a:cubicBezTo>
                  <a:cubicBezTo>
                    <a:pt x="4917" y="345"/>
                    <a:pt x="5013" y="310"/>
                    <a:pt x="5132" y="310"/>
                  </a:cubicBezTo>
                  <a:close/>
                  <a:moveTo>
                    <a:pt x="726" y="4679"/>
                  </a:moveTo>
                  <a:cubicBezTo>
                    <a:pt x="834" y="4679"/>
                    <a:pt x="941" y="4727"/>
                    <a:pt x="1024" y="4810"/>
                  </a:cubicBezTo>
                  <a:cubicBezTo>
                    <a:pt x="1191" y="4977"/>
                    <a:pt x="1191" y="5263"/>
                    <a:pt x="1024" y="5429"/>
                  </a:cubicBezTo>
                  <a:cubicBezTo>
                    <a:pt x="947" y="5519"/>
                    <a:pt x="840" y="5563"/>
                    <a:pt x="731" y="5563"/>
                  </a:cubicBezTo>
                  <a:cubicBezTo>
                    <a:pt x="622" y="5563"/>
                    <a:pt x="512" y="5519"/>
                    <a:pt x="429" y="5429"/>
                  </a:cubicBezTo>
                  <a:cubicBezTo>
                    <a:pt x="274" y="5263"/>
                    <a:pt x="274" y="4977"/>
                    <a:pt x="429" y="4810"/>
                  </a:cubicBezTo>
                  <a:cubicBezTo>
                    <a:pt x="524" y="4727"/>
                    <a:pt x="607" y="4679"/>
                    <a:pt x="726" y="4679"/>
                  </a:cubicBezTo>
                  <a:close/>
                  <a:moveTo>
                    <a:pt x="5144" y="0"/>
                  </a:moveTo>
                  <a:cubicBezTo>
                    <a:pt x="4959" y="0"/>
                    <a:pt x="4775" y="72"/>
                    <a:pt x="4632" y="214"/>
                  </a:cubicBezTo>
                  <a:cubicBezTo>
                    <a:pt x="4501" y="345"/>
                    <a:pt x="4417" y="536"/>
                    <a:pt x="4417" y="738"/>
                  </a:cubicBezTo>
                  <a:cubicBezTo>
                    <a:pt x="4417" y="869"/>
                    <a:pt x="4465" y="1000"/>
                    <a:pt x="4536" y="1119"/>
                  </a:cubicBezTo>
                  <a:lnTo>
                    <a:pt x="1131" y="4513"/>
                  </a:lnTo>
                  <a:cubicBezTo>
                    <a:pt x="1012" y="4441"/>
                    <a:pt x="881" y="4393"/>
                    <a:pt x="726" y="4393"/>
                  </a:cubicBezTo>
                  <a:cubicBezTo>
                    <a:pt x="536" y="4393"/>
                    <a:pt x="357" y="4477"/>
                    <a:pt x="215" y="4608"/>
                  </a:cubicBezTo>
                  <a:cubicBezTo>
                    <a:pt x="72" y="4739"/>
                    <a:pt x="0" y="4917"/>
                    <a:pt x="0" y="5132"/>
                  </a:cubicBezTo>
                  <a:cubicBezTo>
                    <a:pt x="0" y="5322"/>
                    <a:pt x="72" y="5501"/>
                    <a:pt x="215" y="5632"/>
                  </a:cubicBezTo>
                  <a:cubicBezTo>
                    <a:pt x="334" y="5763"/>
                    <a:pt x="524" y="5858"/>
                    <a:pt x="726" y="5858"/>
                  </a:cubicBezTo>
                  <a:cubicBezTo>
                    <a:pt x="941" y="5858"/>
                    <a:pt x="1119" y="5787"/>
                    <a:pt x="1250" y="5644"/>
                  </a:cubicBezTo>
                  <a:cubicBezTo>
                    <a:pt x="1381" y="5513"/>
                    <a:pt x="1465" y="5334"/>
                    <a:pt x="1465" y="5132"/>
                  </a:cubicBezTo>
                  <a:cubicBezTo>
                    <a:pt x="1465" y="4977"/>
                    <a:pt x="1417" y="4846"/>
                    <a:pt x="1346" y="4727"/>
                  </a:cubicBezTo>
                  <a:lnTo>
                    <a:pt x="4739" y="1334"/>
                  </a:lnTo>
                  <a:cubicBezTo>
                    <a:pt x="4834" y="1417"/>
                    <a:pt x="4989" y="1465"/>
                    <a:pt x="5132" y="1465"/>
                  </a:cubicBezTo>
                  <a:cubicBezTo>
                    <a:pt x="5310" y="1465"/>
                    <a:pt x="5489" y="1393"/>
                    <a:pt x="5656" y="1262"/>
                  </a:cubicBezTo>
                  <a:cubicBezTo>
                    <a:pt x="5787" y="1119"/>
                    <a:pt x="5858" y="941"/>
                    <a:pt x="5858" y="738"/>
                  </a:cubicBezTo>
                  <a:cubicBezTo>
                    <a:pt x="5858" y="536"/>
                    <a:pt x="5787" y="357"/>
                    <a:pt x="5656" y="214"/>
                  </a:cubicBezTo>
                  <a:cubicBezTo>
                    <a:pt x="5513" y="72"/>
                    <a:pt x="5328" y="0"/>
                    <a:pt x="5144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3193666" y="1291817"/>
              <a:ext cx="29662" cy="26932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55" y="0"/>
                  </a:moveTo>
                  <a:cubicBezTo>
                    <a:pt x="197" y="0"/>
                    <a:pt x="137" y="21"/>
                    <a:pt x="96" y="63"/>
                  </a:cubicBezTo>
                  <a:cubicBezTo>
                    <a:pt x="0" y="158"/>
                    <a:pt x="0" y="289"/>
                    <a:pt x="96" y="372"/>
                  </a:cubicBezTo>
                  <a:cubicBezTo>
                    <a:pt x="137" y="420"/>
                    <a:pt x="191" y="444"/>
                    <a:pt x="246" y="444"/>
                  </a:cubicBezTo>
                  <a:cubicBezTo>
                    <a:pt x="301" y="444"/>
                    <a:pt x="358" y="420"/>
                    <a:pt x="405" y="372"/>
                  </a:cubicBezTo>
                  <a:cubicBezTo>
                    <a:pt x="489" y="289"/>
                    <a:pt x="489" y="158"/>
                    <a:pt x="405" y="63"/>
                  </a:cubicBezTo>
                  <a:cubicBezTo>
                    <a:pt x="370" y="21"/>
                    <a:pt x="313" y="0"/>
                    <a:pt x="255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3462317" y="1024804"/>
              <a:ext cx="27478" cy="26750"/>
            </a:xfrm>
            <a:custGeom>
              <a:avLst/>
              <a:gdLst/>
              <a:ahLst/>
              <a:cxnLst/>
              <a:rect l="l" t="t" r="r" b="b"/>
              <a:pathLst>
                <a:path w="453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26"/>
                  </a:cubicBezTo>
                  <a:cubicBezTo>
                    <a:pt x="1" y="345"/>
                    <a:pt x="108" y="441"/>
                    <a:pt x="227" y="441"/>
                  </a:cubicBezTo>
                  <a:cubicBezTo>
                    <a:pt x="358" y="441"/>
                    <a:pt x="453" y="345"/>
                    <a:pt x="453" y="226"/>
                  </a:cubicBezTo>
                  <a:cubicBezTo>
                    <a:pt x="453" y="95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5587743" y="1296305"/>
              <a:ext cx="1717456" cy="190768"/>
            </a:xfrm>
            <a:custGeom>
              <a:avLst/>
              <a:gdLst/>
              <a:ahLst/>
              <a:cxnLst/>
              <a:rect l="l" t="t" r="r" b="b"/>
              <a:pathLst>
                <a:path w="28314" h="3145" extrusionOk="0">
                  <a:moveTo>
                    <a:pt x="536" y="334"/>
                  </a:moveTo>
                  <a:cubicBezTo>
                    <a:pt x="656" y="334"/>
                    <a:pt x="763" y="441"/>
                    <a:pt x="763" y="560"/>
                  </a:cubicBezTo>
                  <a:cubicBezTo>
                    <a:pt x="763" y="679"/>
                    <a:pt x="656" y="775"/>
                    <a:pt x="536" y="775"/>
                  </a:cubicBezTo>
                  <a:cubicBezTo>
                    <a:pt x="417" y="775"/>
                    <a:pt x="310" y="679"/>
                    <a:pt x="310" y="560"/>
                  </a:cubicBezTo>
                  <a:cubicBezTo>
                    <a:pt x="310" y="441"/>
                    <a:pt x="417" y="334"/>
                    <a:pt x="536" y="334"/>
                  </a:cubicBezTo>
                  <a:close/>
                  <a:moveTo>
                    <a:pt x="27790" y="2418"/>
                  </a:moveTo>
                  <a:cubicBezTo>
                    <a:pt x="27909" y="2418"/>
                    <a:pt x="28016" y="2525"/>
                    <a:pt x="28016" y="2644"/>
                  </a:cubicBezTo>
                  <a:cubicBezTo>
                    <a:pt x="28016" y="2763"/>
                    <a:pt x="27909" y="2858"/>
                    <a:pt x="27790" y="2858"/>
                  </a:cubicBezTo>
                  <a:cubicBezTo>
                    <a:pt x="27671" y="2858"/>
                    <a:pt x="27564" y="2763"/>
                    <a:pt x="27564" y="2644"/>
                  </a:cubicBezTo>
                  <a:cubicBezTo>
                    <a:pt x="27564" y="2525"/>
                    <a:pt x="27671" y="2418"/>
                    <a:pt x="27790" y="2418"/>
                  </a:cubicBezTo>
                  <a:close/>
                  <a:moveTo>
                    <a:pt x="525" y="1"/>
                  </a:moveTo>
                  <a:cubicBezTo>
                    <a:pt x="227" y="1"/>
                    <a:pt x="1" y="227"/>
                    <a:pt x="1" y="525"/>
                  </a:cubicBezTo>
                  <a:cubicBezTo>
                    <a:pt x="1" y="810"/>
                    <a:pt x="239" y="1049"/>
                    <a:pt x="525" y="1049"/>
                  </a:cubicBezTo>
                  <a:cubicBezTo>
                    <a:pt x="751" y="1049"/>
                    <a:pt x="941" y="894"/>
                    <a:pt x="1013" y="691"/>
                  </a:cubicBezTo>
                  <a:lnTo>
                    <a:pt x="9788" y="691"/>
                  </a:lnTo>
                  <a:lnTo>
                    <a:pt x="11835" y="2727"/>
                  </a:lnTo>
                  <a:lnTo>
                    <a:pt x="11859" y="2763"/>
                  </a:lnTo>
                  <a:lnTo>
                    <a:pt x="11895" y="2763"/>
                  </a:lnTo>
                  <a:cubicBezTo>
                    <a:pt x="11907" y="2763"/>
                    <a:pt x="11919" y="2775"/>
                    <a:pt x="11955" y="2775"/>
                  </a:cubicBezTo>
                  <a:lnTo>
                    <a:pt x="27302" y="2775"/>
                  </a:lnTo>
                  <a:cubicBezTo>
                    <a:pt x="27361" y="2977"/>
                    <a:pt x="27552" y="3144"/>
                    <a:pt x="27790" y="3144"/>
                  </a:cubicBezTo>
                  <a:cubicBezTo>
                    <a:pt x="28076" y="3144"/>
                    <a:pt x="28314" y="2906"/>
                    <a:pt x="28314" y="2620"/>
                  </a:cubicBezTo>
                  <a:cubicBezTo>
                    <a:pt x="28314" y="2346"/>
                    <a:pt x="28076" y="2108"/>
                    <a:pt x="27790" y="2108"/>
                  </a:cubicBezTo>
                  <a:cubicBezTo>
                    <a:pt x="27552" y="2108"/>
                    <a:pt x="27361" y="2263"/>
                    <a:pt x="27302" y="2477"/>
                  </a:cubicBezTo>
                  <a:lnTo>
                    <a:pt x="12014" y="2477"/>
                  </a:lnTo>
                  <a:lnTo>
                    <a:pt x="9978" y="441"/>
                  </a:lnTo>
                  <a:lnTo>
                    <a:pt x="9942" y="406"/>
                  </a:lnTo>
                  <a:lnTo>
                    <a:pt x="9907" y="406"/>
                  </a:lnTo>
                  <a:cubicBezTo>
                    <a:pt x="9895" y="406"/>
                    <a:pt x="9883" y="394"/>
                    <a:pt x="9847" y="394"/>
                  </a:cubicBezTo>
                  <a:lnTo>
                    <a:pt x="1025" y="394"/>
                  </a:lnTo>
                  <a:cubicBezTo>
                    <a:pt x="965" y="167"/>
                    <a:pt x="763" y="1"/>
                    <a:pt x="525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369403" y="1297761"/>
              <a:ext cx="777872" cy="189979"/>
            </a:xfrm>
            <a:custGeom>
              <a:avLst/>
              <a:gdLst/>
              <a:ahLst/>
              <a:cxnLst/>
              <a:rect l="l" t="t" r="r" b="b"/>
              <a:pathLst>
                <a:path w="12824" h="3132" extrusionOk="0">
                  <a:moveTo>
                    <a:pt x="524" y="310"/>
                  </a:moveTo>
                  <a:cubicBezTo>
                    <a:pt x="643" y="310"/>
                    <a:pt x="738" y="417"/>
                    <a:pt x="738" y="536"/>
                  </a:cubicBezTo>
                  <a:cubicBezTo>
                    <a:pt x="738" y="655"/>
                    <a:pt x="643" y="751"/>
                    <a:pt x="524" y="751"/>
                  </a:cubicBezTo>
                  <a:cubicBezTo>
                    <a:pt x="405" y="751"/>
                    <a:pt x="298" y="655"/>
                    <a:pt x="298" y="536"/>
                  </a:cubicBezTo>
                  <a:cubicBezTo>
                    <a:pt x="298" y="417"/>
                    <a:pt x="405" y="310"/>
                    <a:pt x="524" y="310"/>
                  </a:cubicBezTo>
                  <a:close/>
                  <a:moveTo>
                    <a:pt x="12311" y="2394"/>
                  </a:moveTo>
                  <a:cubicBezTo>
                    <a:pt x="12430" y="2394"/>
                    <a:pt x="12526" y="2501"/>
                    <a:pt x="12526" y="2620"/>
                  </a:cubicBezTo>
                  <a:cubicBezTo>
                    <a:pt x="12526" y="2739"/>
                    <a:pt x="12430" y="2834"/>
                    <a:pt x="12311" y="2834"/>
                  </a:cubicBezTo>
                  <a:cubicBezTo>
                    <a:pt x="12192" y="2834"/>
                    <a:pt x="12085" y="2739"/>
                    <a:pt x="12085" y="2620"/>
                  </a:cubicBezTo>
                  <a:cubicBezTo>
                    <a:pt x="12085" y="2501"/>
                    <a:pt x="12192" y="2394"/>
                    <a:pt x="12311" y="2394"/>
                  </a:cubicBezTo>
                  <a:close/>
                  <a:moveTo>
                    <a:pt x="524" y="1"/>
                  </a:moveTo>
                  <a:cubicBezTo>
                    <a:pt x="226" y="1"/>
                    <a:pt x="0" y="215"/>
                    <a:pt x="0" y="513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62" y="1036"/>
                    <a:pt x="953" y="894"/>
                    <a:pt x="1012" y="679"/>
                  </a:cubicBezTo>
                  <a:lnTo>
                    <a:pt x="6203" y="679"/>
                  </a:lnTo>
                  <a:lnTo>
                    <a:pt x="8227" y="2715"/>
                  </a:lnTo>
                  <a:lnTo>
                    <a:pt x="8263" y="2751"/>
                  </a:lnTo>
                  <a:lnTo>
                    <a:pt x="8287" y="2751"/>
                  </a:lnTo>
                  <a:cubicBezTo>
                    <a:pt x="8299" y="2751"/>
                    <a:pt x="8311" y="2763"/>
                    <a:pt x="8347" y="2763"/>
                  </a:cubicBezTo>
                  <a:lnTo>
                    <a:pt x="11811" y="2763"/>
                  </a:lnTo>
                  <a:cubicBezTo>
                    <a:pt x="11871" y="2965"/>
                    <a:pt x="12085" y="3132"/>
                    <a:pt x="12311" y="3132"/>
                  </a:cubicBezTo>
                  <a:cubicBezTo>
                    <a:pt x="12585" y="3132"/>
                    <a:pt x="12823" y="2894"/>
                    <a:pt x="12823" y="2608"/>
                  </a:cubicBezTo>
                  <a:cubicBezTo>
                    <a:pt x="12823" y="2334"/>
                    <a:pt x="12585" y="2096"/>
                    <a:pt x="12311" y="2096"/>
                  </a:cubicBezTo>
                  <a:cubicBezTo>
                    <a:pt x="12073" y="2096"/>
                    <a:pt x="11871" y="2251"/>
                    <a:pt x="11811" y="2465"/>
                  </a:cubicBezTo>
                  <a:lnTo>
                    <a:pt x="8406" y="2465"/>
                  </a:lnTo>
                  <a:lnTo>
                    <a:pt x="6370" y="429"/>
                  </a:lnTo>
                  <a:lnTo>
                    <a:pt x="6334" y="394"/>
                  </a:lnTo>
                  <a:lnTo>
                    <a:pt x="6322" y="394"/>
                  </a:lnTo>
                  <a:cubicBezTo>
                    <a:pt x="6311" y="394"/>
                    <a:pt x="6299" y="382"/>
                    <a:pt x="6263" y="382"/>
                  </a:cubicBezTo>
                  <a:lnTo>
                    <a:pt x="1024" y="382"/>
                  </a:lnTo>
                  <a:cubicBezTo>
                    <a:pt x="965" y="155"/>
                    <a:pt x="762" y="1"/>
                    <a:pt x="524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922596" y="3485667"/>
              <a:ext cx="512799" cy="488657"/>
            </a:xfrm>
            <a:custGeom>
              <a:avLst/>
              <a:gdLst/>
              <a:ahLst/>
              <a:cxnLst/>
              <a:rect l="l" t="t" r="r" b="b"/>
              <a:pathLst>
                <a:path w="8454" h="8056" extrusionOk="0">
                  <a:moveTo>
                    <a:pt x="2632" y="280"/>
                  </a:moveTo>
                  <a:cubicBezTo>
                    <a:pt x="3203" y="280"/>
                    <a:pt x="3739" y="507"/>
                    <a:pt x="4120" y="911"/>
                  </a:cubicBezTo>
                  <a:cubicBezTo>
                    <a:pt x="4525" y="1316"/>
                    <a:pt x="4739" y="1828"/>
                    <a:pt x="4739" y="2400"/>
                  </a:cubicBezTo>
                  <a:cubicBezTo>
                    <a:pt x="4751" y="2959"/>
                    <a:pt x="4525" y="3495"/>
                    <a:pt x="4120" y="3888"/>
                  </a:cubicBezTo>
                  <a:cubicBezTo>
                    <a:pt x="3727" y="4293"/>
                    <a:pt x="3203" y="4507"/>
                    <a:pt x="2632" y="4507"/>
                  </a:cubicBezTo>
                  <a:cubicBezTo>
                    <a:pt x="2072" y="4507"/>
                    <a:pt x="1536" y="4293"/>
                    <a:pt x="1143" y="3888"/>
                  </a:cubicBezTo>
                  <a:cubicBezTo>
                    <a:pt x="751" y="3483"/>
                    <a:pt x="536" y="2959"/>
                    <a:pt x="536" y="2400"/>
                  </a:cubicBezTo>
                  <a:cubicBezTo>
                    <a:pt x="536" y="1828"/>
                    <a:pt x="762" y="1316"/>
                    <a:pt x="1143" y="911"/>
                  </a:cubicBezTo>
                  <a:cubicBezTo>
                    <a:pt x="1548" y="507"/>
                    <a:pt x="2072" y="280"/>
                    <a:pt x="2632" y="280"/>
                  </a:cubicBezTo>
                  <a:close/>
                  <a:moveTo>
                    <a:pt x="6966" y="5721"/>
                  </a:moveTo>
                  <a:cubicBezTo>
                    <a:pt x="7251" y="5721"/>
                    <a:pt x="7501" y="5817"/>
                    <a:pt x="7680" y="6031"/>
                  </a:cubicBezTo>
                  <a:cubicBezTo>
                    <a:pt x="7870" y="6222"/>
                    <a:pt x="7978" y="6472"/>
                    <a:pt x="7978" y="6757"/>
                  </a:cubicBezTo>
                  <a:cubicBezTo>
                    <a:pt x="7978" y="7043"/>
                    <a:pt x="7870" y="7293"/>
                    <a:pt x="7680" y="7484"/>
                  </a:cubicBezTo>
                  <a:cubicBezTo>
                    <a:pt x="7478" y="7686"/>
                    <a:pt x="7213" y="7787"/>
                    <a:pt x="6949" y="7787"/>
                  </a:cubicBezTo>
                  <a:cubicBezTo>
                    <a:pt x="6686" y="7787"/>
                    <a:pt x="6424" y="7686"/>
                    <a:pt x="6227" y="7484"/>
                  </a:cubicBezTo>
                  <a:cubicBezTo>
                    <a:pt x="5835" y="7067"/>
                    <a:pt x="5835" y="6436"/>
                    <a:pt x="6239" y="6031"/>
                  </a:cubicBezTo>
                  <a:cubicBezTo>
                    <a:pt x="6430" y="5841"/>
                    <a:pt x="6704" y="5721"/>
                    <a:pt x="6966" y="5721"/>
                  </a:cubicBezTo>
                  <a:close/>
                  <a:moveTo>
                    <a:pt x="2633" y="1"/>
                  </a:moveTo>
                  <a:cubicBezTo>
                    <a:pt x="2019" y="1"/>
                    <a:pt x="1405" y="233"/>
                    <a:pt x="941" y="697"/>
                  </a:cubicBezTo>
                  <a:cubicBezTo>
                    <a:pt x="0" y="1638"/>
                    <a:pt x="0" y="3162"/>
                    <a:pt x="941" y="4090"/>
                  </a:cubicBezTo>
                  <a:cubicBezTo>
                    <a:pt x="1405" y="4555"/>
                    <a:pt x="2001" y="4793"/>
                    <a:pt x="2656" y="4793"/>
                  </a:cubicBezTo>
                  <a:cubicBezTo>
                    <a:pt x="3251" y="4793"/>
                    <a:pt x="3810" y="4567"/>
                    <a:pt x="4239" y="4186"/>
                  </a:cubicBezTo>
                  <a:lnTo>
                    <a:pt x="5942" y="5912"/>
                  </a:lnTo>
                  <a:cubicBezTo>
                    <a:pt x="5763" y="6150"/>
                    <a:pt x="5656" y="6436"/>
                    <a:pt x="5656" y="6733"/>
                  </a:cubicBezTo>
                  <a:cubicBezTo>
                    <a:pt x="5656" y="7091"/>
                    <a:pt x="5787" y="7412"/>
                    <a:pt x="6049" y="7662"/>
                  </a:cubicBezTo>
                  <a:cubicBezTo>
                    <a:pt x="6299" y="7924"/>
                    <a:pt x="6620" y="8055"/>
                    <a:pt x="6989" y="8055"/>
                  </a:cubicBezTo>
                  <a:cubicBezTo>
                    <a:pt x="7370" y="8055"/>
                    <a:pt x="7680" y="7924"/>
                    <a:pt x="7930" y="7662"/>
                  </a:cubicBezTo>
                  <a:cubicBezTo>
                    <a:pt x="8454" y="7150"/>
                    <a:pt x="8454" y="6317"/>
                    <a:pt x="7930" y="5793"/>
                  </a:cubicBezTo>
                  <a:cubicBezTo>
                    <a:pt x="7680" y="5543"/>
                    <a:pt x="7359" y="5400"/>
                    <a:pt x="6989" y="5400"/>
                  </a:cubicBezTo>
                  <a:cubicBezTo>
                    <a:pt x="6692" y="5400"/>
                    <a:pt x="6418" y="5507"/>
                    <a:pt x="6180" y="5686"/>
                  </a:cubicBezTo>
                  <a:lnTo>
                    <a:pt x="4465" y="3971"/>
                  </a:lnTo>
                  <a:cubicBezTo>
                    <a:pt x="5251" y="3043"/>
                    <a:pt x="5227" y="1614"/>
                    <a:pt x="4334" y="697"/>
                  </a:cubicBezTo>
                  <a:cubicBezTo>
                    <a:pt x="3864" y="233"/>
                    <a:pt x="3248" y="1"/>
                    <a:pt x="2633" y="1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2001329" y="3558819"/>
              <a:ext cx="162562" cy="145396"/>
            </a:xfrm>
            <a:custGeom>
              <a:avLst/>
              <a:gdLst/>
              <a:ahLst/>
              <a:cxnLst/>
              <a:rect l="l" t="t" r="r" b="b"/>
              <a:pathLst>
                <a:path w="2680" h="2397" extrusionOk="0">
                  <a:moveTo>
                    <a:pt x="1334" y="289"/>
                  </a:moveTo>
                  <a:cubicBezTo>
                    <a:pt x="1572" y="289"/>
                    <a:pt x="1798" y="372"/>
                    <a:pt x="1977" y="551"/>
                  </a:cubicBezTo>
                  <a:cubicBezTo>
                    <a:pt x="2334" y="908"/>
                    <a:pt x="2334" y="1491"/>
                    <a:pt x="1977" y="1848"/>
                  </a:cubicBezTo>
                  <a:cubicBezTo>
                    <a:pt x="1798" y="2027"/>
                    <a:pt x="1563" y="2116"/>
                    <a:pt x="1328" y="2116"/>
                  </a:cubicBezTo>
                  <a:cubicBezTo>
                    <a:pt x="1093" y="2116"/>
                    <a:pt x="857" y="2027"/>
                    <a:pt x="679" y="1848"/>
                  </a:cubicBezTo>
                  <a:cubicBezTo>
                    <a:pt x="322" y="1491"/>
                    <a:pt x="322" y="908"/>
                    <a:pt x="679" y="551"/>
                  </a:cubicBezTo>
                  <a:cubicBezTo>
                    <a:pt x="857" y="372"/>
                    <a:pt x="1084" y="289"/>
                    <a:pt x="1334" y="289"/>
                  </a:cubicBezTo>
                  <a:close/>
                  <a:moveTo>
                    <a:pt x="1340" y="0"/>
                  </a:moveTo>
                  <a:cubicBezTo>
                    <a:pt x="1027" y="0"/>
                    <a:pt x="715" y="116"/>
                    <a:pt x="476" y="348"/>
                  </a:cubicBezTo>
                  <a:cubicBezTo>
                    <a:pt x="0" y="825"/>
                    <a:pt x="0" y="1575"/>
                    <a:pt x="476" y="2051"/>
                  </a:cubicBezTo>
                  <a:cubicBezTo>
                    <a:pt x="703" y="2277"/>
                    <a:pt x="1000" y="2396"/>
                    <a:pt x="1334" y="2396"/>
                  </a:cubicBezTo>
                  <a:cubicBezTo>
                    <a:pt x="1679" y="2396"/>
                    <a:pt x="1965" y="2277"/>
                    <a:pt x="2203" y="2051"/>
                  </a:cubicBezTo>
                  <a:cubicBezTo>
                    <a:pt x="2679" y="1575"/>
                    <a:pt x="2679" y="825"/>
                    <a:pt x="2203" y="348"/>
                  </a:cubicBezTo>
                  <a:cubicBezTo>
                    <a:pt x="1965" y="116"/>
                    <a:pt x="1652" y="0"/>
                    <a:pt x="1340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2321962" y="3870961"/>
              <a:ext cx="47010" cy="470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5" y="596"/>
                    <a:pt x="775" y="393"/>
                  </a:cubicBezTo>
                  <a:cubicBezTo>
                    <a:pt x="775" y="179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2F2F2">
                <a:alpha val="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3" name="Google Shape;4353;p38"/>
          <p:cNvGrpSpPr/>
          <p:nvPr/>
        </p:nvGrpSpPr>
        <p:grpSpPr>
          <a:xfrm rot="5400000">
            <a:off x="501854" y="-1155946"/>
            <a:ext cx="1731337" cy="2735053"/>
            <a:chOff x="1878996" y="2234062"/>
            <a:chExt cx="1289060" cy="2036373"/>
          </a:xfrm>
        </p:grpSpPr>
        <p:sp>
          <p:nvSpPr>
            <p:cNvPr id="4354" name="Google Shape;4354;p38"/>
            <p:cNvSpPr/>
            <p:nvPr/>
          </p:nvSpPr>
          <p:spPr>
            <a:xfrm>
              <a:off x="1878996" y="2234062"/>
              <a:ext cx="1289060" cy="2036373"/>
            </a:xfrm>
            <a:custGeom>
              <a:avLst/>
              <a:gdLst/>
              <a:ahLst/>
              <a:cxnLst/>
              <a:rect l="l" t="t" r="r" b="b"/>
              <a:pathLst>
                <a:path w="33624" h="53117" extrusionOk="0">
                  <a:moveTo>
                    <a:pt x="19157" y="26515"/>
                  </a:moveTo>
                  <a:cubicBezTo>
                    <a:pt x="19657" y="26515"/>
                    <a:pt x="20110" y="26968"/>
                    <a:pt x="20110" y="27468"/>
                  </a:cubicBezTo>
                  <a:cubicBezTo>
                    <a:pt x="20086" y="28004"/>
                    <a:pt x="19669" y="28420"/>
                    <a:pt x="19157" y="28420"/>
                  </a:cubicBezTo>
                  <a:cubicBezTo>
                    <a:pt x="18645" y="28420"/>
                    <a:pt x="18205" y="27980"/>
                    <a:pt x="18205" y="27468"/>
                  </a:cubicBezTo>
                  <a:cubicBezTo>
                    <a:pt x="18205" y="26944"/>
                    <a:pt x="18633" y="26515"/>
                    <a:pt x="19157" y="26515"/>
                  </a:cubicBezTo>
                  <a:close/>
                  <a:moveTo>
                    <a:pt x="19157" y="30754"/>
                  </a:moveTo>
                  <a:cubicBezTo>
                    <a:pt x="19669" y="30754"/>
                    <a:pt x="20110" y="31195"/>
                    <a:pt x="20110" y="31707"/>
                  </a:cubicBezTo>
                  <a:cubicBezTo>
                    <a:pt x="20086" y="32230"/>
                    <a:pt x="19669" y="32659"/>
                    <a:pt x="19157" y="32659"/>
                  </a:cubicBezTo>
                  <a:cubicBezTo>
                    <a:pt x="18633" y="32659"/>
                    <a:pt x="18205" y="32230"/>
                    <a:pt x="18205" y="31707"/>
                  </a:cubicBezTo>
                  <a:cubicBezTo>
                    <a:pt x="18205" y="31195"/>
                    <a:pt x="18633" y="30754"/>
                    <a:pt x="19157" y="30754"/>
                  </a:cubicBezTo>
                  <a:close/>
                  <a:moveTo>
                    <a:pt x="19157" y="34957"/>
                  </a:moveTo>
                  <a:cubicBezTo>
                    <a:pt x="19657" y="34957"/>
                    <a:pt x="20110" y="35398"/>
                    <a:pt x="20110" y="35909"/>
                  </a:cubicBezTo>
                  <a:cubicBezTo>
                    <a:pt x="20086" y="36433"/>
                    <a:pt x="19669" y="36862"/>
                    <a:pt x="19157" y="36862"/>
                  </a:cubicBezTo>
                  <a:cubicBezTo>
                    <a:pt x="18645" y="36862"/>
                    <a:pt x="18205" y="36410"/>
                    <a:pt x="18205" y="35909"/>
                  </a:cubicBezTo>
                  <a:cubicBezTo>
                    <a:pt x="18205" y="35386"/>
                    <a:pt x="18633" y="34957"/>
                    <a:pt x="19157" y="34957"/>
                  </a:cubicBezTo>
                  <a:close/>
                  <a:moveTo>
                    <a:pt x="19157" y="39184"/>
                  </a:moveTo>
                  <a:cubicBezTo>
                    <a:pt x="19669" y="39184"/>
                    <a:pt x="20110" y="39612"/>
                    <a:pt x="20110" y="40136"/>
                  </a:cubicBezTo>
                  <a:cubicBezTo>
                    <a:pt x="20086" y="40672"/>
                    <a:pt x="19669" y="41089"/>
                    <a:pt x="19157" y="41089"/>
                  </a:cubicBezTo>
                  <a:cubicBezTo>
                    <a:pt x="18633" y="41089"/>
                    <a:pt x="18205" y="40660"/>
                    <a:pt x="18205" y="40136"/>
                  </a:cubicBezTo>
                  <a:cubicBezTo>
                    <a:pt x="18205" y="39612"/>
                    <a:pt x="18633" y="39184"/>
                    <a:pt x="19157" y="39184"/>
                  </a:cubicBezTo>
                  <a:close/>
                  <a:moveTo>
                    <a:pt x="27849" y="41589"/>
                  </a:moveTo>
                  <a:cubicBezTo>
                    <a:pt x="28396" y="41589"/>
                    <a:pt x="28825" y="42029"/>
                    <a:pt x="28825" y="42577"/>
                  </a:cubicBezTo>
                  <a:cubicBezTo>
                    <a:pt x="28825" y="43125"/>
                    <a:pt x="28396" y="43553"/>
                    <a:pt x="27849" y="43553"/>
                  </a:cubicBezTo>
                  <a:cubicBezTo>
                    <a:pt x="27289" y="43553"/>
                    <a:pt x="26861" y="43125"/>
                    <a:pt x="26861" y="42577"/>
                  </a:cubicBezTo>
                  <a:cubicBezTo>
                    <a:pt x="26861" y="42029"/>
                    <a:pt x="27289" y="41589"/>
                    <a:pt x="27849" y="41589"/>
                  </a:cubicBezTo>
                  <a:close/>
                  <a:moveTo>
                    <a:pt x="19157" y="43375"/>
                  </a:moveTo>
                  <a:cubicBezTo>
                    <a:pt x="19669" y="43375"/>
                    <a:pt x="20110" y="43815"/>
                    <a:pt x="20110" y="44327"/>
                  </a:cubicBezTo>
                  <a:cubicBezTo>
                    <a:pt x="20086" y="44863"/>
                    <a:pt x="19669" y="45280"/>
                    <a:pt x="19157" y="45280"/>
                  </a:cubicBezTo>
                  <a:cubicBezTo>
                    <a:pt x="18633" y="45280"/>
                    <a:pt x="18205" y="44851"/>
                    <a:pt x="18205" y="44327"/>
                  </a:cubicBezTo>
                  <a:cubicBezTo>
                    <a:pt x="18205" y="43815"/>
                    <a:pt x="18633" y="43375"/>
                    <a:pt x="19157" y="43375"/>
                  </a:cubicBezTo>
                  <a:close/>
                  <a:moveTo>
                    <a:pt x="32087" y="48530"/>
                  </a:moveTo>
                  <a:cubicBezTo>
                    <a:pt x="32635" y="48530"/>
                    <a:pt x="33064" y="48959"/>
                    <a:pt x="33064" y="49506"/>
                  </a:cubicBezTo>
                  <a:cubicBezTo>
                    <a:pt x="33064" y="50066"/>
                    <a:pt x="32635" y="50495"/>
                    <a:pt x="32087" y="50495"/>
                  </a:cubicBezTo>
                  <a:cubicBezTo>
                    <a:pt x="31540" y="50495"/>
                    <a:pt x="31099" y="50066"/>
                    <a:pt x="31099" y="49506"/>
                  </a:cubicBezTo>
                  <a:cubicBezTo>
                    <a:pt x="31099" y="48959"/>
                    <a:pt x="31540" y="48530"/>
                    <a:pt x="32087" y="48530"/>
                  </a:cubicBezTo>
                  <a:close/>
                  <a:moveTo>
                    <a:pt x="262" y="0"/>
                  </a:moveTo>
                  <a:cubicBezTo>
                    <a:pt x="95" y="0"/>
                    <a:pt x="0" y="119"/>
                    <a:pt x="0" y="262"/>
                  </a:cubicBezTo>
                  <a:lnTo>
                    <a:pt x="0" y="49006"/>
                  </a:lnTo>
                  <a:cubicBezTo>
                    <a:pt x="0" y="49173"/>
                    <a:pt x="119" y="49268"/>
                    <a:pt x="262" y="49268"/>
                  </a:cubicBezTo>
                  <a:cubicBezTo>
                    <a:pt x="2738" y="49316"/>
                    <a:pt x="5715" y="49340"/>
                    <a:pt x="8704" y="49340"/>
                  </a:cubicBezTo>
                  <a:cubicBezTo>
                    <a:pt x="11632" y="49340"/>
                    <a:pt x="14609" y="49340"/>
                    <a:pt x="17097" y="49304"/>
                  </a:cubicBezTo>
                  <a:lnTo>
                    <a:pt x="20729" y="52935"/>
                  </a:lnTo>
                  <a:cubicBezTo>
                    <a:pt x="20776" y="53043"/>
                    <a:pt x="20860" y="53114"/>
                    <a:pt x="20979" y="53114"/>
                  </a:cubicBezTo>
                  <a:lnTo>
                    <a:pt x="28777" y="53114"/>
                  </a:lnTo>
                  <a:cubicBezTo>
                    <a:pt x="28785" y="53116"/>
                    <a:pt x="28794" y="53117"/>
                    <a:pt x="28803" y="53117"/>
                  </a:cubicBezTo>
                  <a:cubicBezTo>
                    <a:pt x="28848" y="53117"/>
                    <a:pt x="28904" y="53092"/>
                    <a:pt x="28944" y="53043"/>
                  </a:cubicBezTo>
                  <a:lnTo>
                    <a:pt x="31242" y="50745"/>
                  </a:lnTo>
                  <a:cubicBezTo>
                    <a:pt x="31480" y="50911"/>
                    <a:pt x="31778" y="50995"/>
                    <a:pt x="32087" y="50995"/>
                  </a:cubicBezTo>
                  <a:cubicBezTo>
                    <a:pt x="32945" y="50995"/>
                    <a:pt x="33623" y="50328"/>
                    <a:pt x="33623" y="49471"/>
                  </a:cubicBezTo>
                  <a:cubicBezTo>
                    <a:pt x="33623" y="48602"/>
                    <a:pt x="32945" y="47935"/>
                    <a:pt x="32087" y="47935"/>
                  </a:cubicBezTo>
                  <a:cubicBezTo>
                    <a:pt x="31218" y="47935"/>
                    <a:pt x="30551" y="48637"/>
                    <a:pt x="30551" y="49471"/>
                  </a:cubicBezTo>
                  <a:cubicBezTo>
                    <a:pt x="30551" y="49804"/>
                    <a:pt x="30659" y="50102"/>
                    <a:pt x="30837" y="50364"/>
                  </a:cubicBezTo>
                  <a:lnTo>
                    <a:pt x="28635" y="52566"/>
                  </a:lnTo>
                  <a:lnTo>
                    <a:pt x="21098" y="52566"/>
                  </a:lnTo>
                  <a:lnTo>
                    <a:pt x="17383" y="48840"/>
                  </a:lnTo>
                  <a:cubicBezTo>
                    <a:pt x="17327" y="48784"/>
                    <a:pt x="17256" y="48764"/>
                    <a:pt x="17194" y="48764"/>
                  </a:cubicBezTo>
                  <a:cubicBezTo>
                    <a:pt x="17177" y="48764"/>
                    <a:pt x="17160" y="48766"/>
                    <a:pt x="17145" y="48768"/>
                  </a:cubicBezTo>
                  <a:cubicBezTo>
                    <a:pt x="14698" y="48804"/>
                    <a:pt x="11772" y="48822"/>
                    <a:pt x="8848" y="48822"/>
                  </a:cubicBezTo>
                  <a:cubicBezTo>
                    <a:pt x="5923" y="48822"/>
                    <a:pt x="3000" y="48804"/>
                    <a:pt x="560" y="48768"/>
                  </a:cubicBezTo>
                  <a:lnTo>
                    <a:pt x="560" y="44649"/>
                  </a:lnTo>
                  <a:lnTo>
                    <a:pt x="17681" y="44649"/>
                  </a:lnTo>
                  <a:cubicBezTo>
                    <a:pt x="17824" y="45327"/>
                    <a:pt x="18455" y="45863"/>
                    <a:pt x="19169" y="45863"/>
                  </a:cubicBezTo>
                  <a:cubicBezTo>
                    <a:pt x="19991" y="45863"/>
                    <a:pt x="20681" y="45161"/>
                    <a:pt x="20681" y="44351"/>
                  </a:cubicBezTo>
                  <a:cubicBezTo>
                    <a:pt x="20681" y="43529"/>
                    <a:pt x="19991" y="42827"/>
                    <a:pt x="19169" y="42827"/>
                  </a:cubicBezTo>
                  <a:cubicBezTo>
                    <a:pt x="18443" y="42827"/>
                    <a:pt x="17812" y="43363"/>
                    <a:pt x="17681" y="44077"/>
                  </a:cubicBezTo>
                  <a:lnTo>
                    <a:pt x="548" y="44077"/>
                  </a:lnTo>
                  <a:lnTo>
                    <a:pt x="548" y="40410"/>
                  </a:lnTo>
                  <a:lnTo>
                    <a:pt x="17645" y="40410"/>
                  </a:lnTo>
                  <a:cubicBezTo>
                    <a:pt x="17788" y="41124"/>
                    <a:pt x="18407" y="41660"/>
                    <a:pt x="19133" y="41660"/>
                  </a:cubicBezTo>
                  <a:cubicBezTo>
                    <a:pt x="19955" y="41660"/>
                    <a:pt x="20657" y="40970"/>
                    <a:pt x="20657" y="40148"/>
                  </a:cubicBezTo>
                  <a:cubicBezTo>
                    <a:pt x="20657" y="39327"/>
                    <a:pt x="19955" y="38624"/>
                    <a:pt x="19133" y="38624"/>
                  </a:cubicBezTo>
                  <a:cubicBezTo>
                    <a:pt x="18419" y="38624"/>
                    <a:pt x="17800" y="39148"/>
                    <a:pt x="17645" y="39850"/>
                  </a:cubicBezTo>
                  <a:lnTo>
                    <a:pt x="536" y="39850"/>
                  </a:lnTo>
                  <a:lnTo>
                    <a:pt x="536" y="36219"/>
                  </a:lnTo>
                  <a:lnTo>
                    <a:pt x="17645" y="36219"/>
                  </a:lnTo>
                  <a:cubicBezTo>
                    <a:pt x="17788" y="36933"/>
                    <a:pt x="18407" y="37469"/>
                    <a:pt x="19133" y="37469"/>
                  </a:cubicBezTo>
                  <a:cubicBezTo>
                    <a:pt x="19955" y="37469"/>
                    <a:pt x="20657" y="36767"/>
                    <a:pt x="20657" y="35945"/>
                  </a:cubicBezTo>
                  <a:cubicBezTo>
                    <a:pt x="20657" y="35136"/>
                    <a:pt x="19955" y="34433"/>
                    <a:pt x="19133" y="34433"/>
                  </a:cubicBezTo>
                  <a:cubicBezTo>
                    <a:pt x="18419" y="34433"/>
                    <a:pt x="17800" y="34957"/>
                    <a:pt x="17645" y="35648"/>
                  </a:cubicBezTo>
                  <a:lnTo>
                    <a:pt x="536" y="35648"/>
                  </a:lnTo>
                  <a:lnTo>
                    <a:pt x="536" y="31992"/>
                  </a:lnTo>
                  <a:lnTo>
                    <a:pt x="17645" y="31992"/>
                  </a:lnTo>
                  <a:cubicBezTo>
                    <a:pt x="17788" y="32707"/>
                    <a:pt x="18407" y="33242"/>
                    <a:pt x="19133" y="33242"/>
                  </a:cubicBezTo>
                  <a:cubicBezTo>
                    <a:pt x="19955" y="33242"/>
                    <a:pt x="20657" y="32540"/>
                    <a:pt x="20657" y="31718"/>
                  </a:cubicBezTo>
                  <a:cubicBezTo>
                    <a:pt x="20657" y="30909"/>
                    <a:pt x="19955" y="30206"/>
                    <a:pt x="19133" y="30206"/>
                  </a:cubicBezTo>
                  <a:cubicBezTo>
                    <a:pt x="18419" y="30206"/>
                    <a:pt x="17800" y="30730"/>
                    <a:pt x="17645" y="31421"/>
                  </a:cubicBezTo>
                  <a:lnTo>
                    <a:pt x="548" y="31421"/>
                  </a:lnTo>
                  <a:lnTo>
                    <a:pt x="548" y="27789"/>
                  </a:lnTo>
                  <a:lnTo>
                    <a:pt x="17669" y="27789"/>
                  </a:lnTo>
                  <a:cubicBezTo>
                    <a:pt x="17800" y="28504"/>
                    <a:pt x="18419" y="29040"/>
                    <a:pt x="19157" y="29040"/>
                  </a:cubicBezTo>
                  <a:cubicBezTo>
                    <a:pt x="19967" y="29040"/>
                    <a:pt x="20669" y="28349"/>
                    <a:pt x="20669" y="27528"/>
                  </a:cubicBezTo>
                  <a:cubicBezTo>
                    <a:pt x="20669" y="26706"/>
                    <a:pt x="19967" y="26004"/>
                    <a:pt x="19157" y="26004"/>
                  </a:cubicBezTo>
                  <a:cubicBezTo>
                    <a:pt x="18443" y="26004"/>
                    <a:pt x="17812" y="26527"/>
                    <a:pt x="17669" y="27230"/>
                  </a:cubicBezTo>
                  <a:lnTo>
                    <a:pt x="536" y="27230"/>
                  </a:lnTo>
                  <a:lnTo>
                    <a:pt x="524" y="536"/>
                  </a:lnTo>
                  <a:lnTo>
                    <a:pt x="26634" y="536"/>
                  </a:lnTo>
                  <a:lnTo>
                    <a:pt x="27623" y="1512"/>
                  </a:lnTo>
                  <a:lnTo>
                    <a:pt x="27623" y="41029"/>
                  </a:lnTo>
                  <a:cubicBezTo>
                    <a:pt x="26872" y="41148"/>
                    <a:pt x="26325" y="41791"/>
                    <a:pt x="26325" y="42529"/>
                  </a:cubicBezTo>
                  <a:cubicBezTo>
                    <a:pt x="26325" y="43399"/>
                    <a:pt x="27027" y="44065"/>
                    <a:pt x="27861" y="44065"/>
                  </a:cubicBezTo>
                  <a:cubicBezTo>
                    <a:pt x="28682" y="44065"/>
                    <a:pt x="29385" y="43399"/>
                    <a:pt x="29385" y="42529"/>
                  </a:cubicBezTo>
                  <a:cubicBezTo>
                    <a:pt x="29385" y="41791"/>
                    <a:pt x="28849" y="41172"/>
                    <a:pt x="28170" y="41041"/>
                  </a:cubicBezTo>
                  <a:lnTo>
                    <a:pt x="28170" y="1393"/>
                  </a:lnTo>
                  <a:cubicBezTo>
                    <a:pt x="28170" y="1322"/>
                    <a:pt x="28123" y="1227"/>
                    <a:pt x="28099" y="1203"/>
                  </a:cubicBezTo>
                  <a:lnTo>
                    <a:pt x="26968" y="72"/>
                  </a:lnTo>
                  <a:cubicBezTo>
                    <a:pt x="26920" y="24"/>
                    <a:pt x="26849" y="0"/>
                    <a:pt x="26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972540" y="2332551"/>
              <a:ext cx="932138" cy="1791281"/>
            </a:xfrm>
            <a:custGeom>
              <a:avLst/>
              <a:gdLst/>
              <a:ahLst/>
              <a:cxnLst/>
              <a:rect l="l" t="t" r="r" b="b"/>
              <a:pathLst>
                <a:path w="24314" h="46724" extrusionOk="0">
                  <a:moveTo>
                    <a:pt x="22789" y="41639"/>
                  </a:moveTo>
                  <a:cubicBezTo>
                    <a:pt x="23337" y="41663"/>
                    <a:pt x="23766" y="42092"/>
                    <a:pt x="23766" y="42627"/>
                  </a:cubicBezTo>
                  <a:cubicBezTo>
                    <a:pt x="23766" y="43175"/>
                    <a:pt x="23337" y="43604"/>
                    <a:pt x="22789" y="43604"/>
                  </a:cubicBezTo>
                  <a:cubicBezTo>
                    <a:pt x="22230" y="43604"/>
                    <a:pt x="21801" y="43175"/>
                    <a:pt x="21801" y="42627"/>
                  </a:cubicBezTo>
                  <a:cubicBezTo>
                    <a:pt x="21801" y="42080"/>
                    <a:pt x="22230" y="41639"/>
                    <a:pt x="22789" y="41639"/>
                  </a:cubicBezTo>
                  <a:close/>
                  <a:moveTo>
                    <a:pt x="20194" y="44235"/>
                  </a:moveTo>
                  <a:cubicBezTo>
                    <a:pt x="20742" y="44235"/>
                    <a:pt x="21182" y="44663"/>
                    <a:pt x="21182" y="45211"/>
                  </a:cubicBezTo>
                  <a:cubicBezTo>
                    <a:pt x="21182" y="45771"/>
                    <a:pt x="20742" y="46199"/>
                    <a:pt x="20194" y="46199"/>
                  </a:cubicBezTo>
                  <a:cubicBezTo>
                    <a:pt x="19646" y="46199"/>
                    <a:pt x="19218" y="45771"/>
                    <a:pt x="19218" y="45211"/>
                  </a:cubicBezTo>
                  <a:cubicBezTo>
                    <a:pt x="19218" y="44663"/>
                    <a:pt x="19646" y="44235"/>
                    <a:pt x="20194" y="44235"/>
                  </a:cubicBezTo>
                  <a:close/>
                  <a:moveTo>
                    <a:pt x="21675" y="1"/>
                  </a:moveTo>
                  <a:cubicBezTo>
                    <a:pt x="21622" y="1"/>
                    <a:pt x="21569" y="19"/>
                    <a:pt x="21515" y="51"/>
                  </a:cubicBezTo>
                  <a:lnTo>
                    <a:pt x="858" y="51"/>
                  </a:lnTo>
                  <a:cubicBezTo>
                    <a:pt x="382" y="51"/>
                    <a:pt x="1" y="432"/>
                    <a:pt x="1" y="908"/>
                  </a:cubicBezTo>
                  <a:lnTo>
                    <a:pt x="1" y="2325"/>
                  </a:lnTo>
                  <a:cubicBezTo>
                    <a:pt x="1" y="2801"/>
                    <a:pt x="382" y="3182"/>
                    <a:pt x="858" y="3182"/>
                  </a:cubicBezTo>
                  <a:lnTo>
                    <a:pt x="18979" y="3182"/>
                  </a:lnTo>
                  <a:lnTo>
                    <a:pt x="19908" y="4123"/>
                  </a:lnTo>
                  <a:lnTo>
                    <a:pt x="19908" y="43687"/>
                  </a:lnTo>
                  <a:cubicBezTo>
                    <a:pt x="19182" y="43818"/>
                    <a:pt x="18658" y="44461"/>
                    <a:pt x="18658" y="45187"/>
                  </a:cubicBezTo>
                  <a:cubicBezTo>
                    <a:pt x="18658" y="46044"/>
                    <a:pt x="19360" y="46723"/>
                    <a:pt x="20194" y="46723"/>
                  </a:cubicBezTo>
                  <a:cubicBezTo>
                    <a:pt x="21015" y="46723"/>
                    <a:pt x="21730" y="46044"/>
                    <a:pt x="21730" y="45187"/>
                  </a:cubicBezTo>
                  <a:cubicBezTo>
                    <a:pt x="21730" y="44413"/>
                    <a:pt x="21194" y="43806"/>
                    <a:pt x="20480" y="43687"/>
                  </a:cubicBezTo>
                  <a:lnTo>
                    <a:pt x="20480" y="4004"/>
                  </a:lnTo>
                  <a:cubicBezTo>
                    <a:pt x="20480" y="3932"/>
                    <a:pt x="20432" y="3837"/>
                    <a:pt x="20408" y="3813"/>
                  </a:cubicBezTo>
                  <a:lnTo>
                    <a:pt x="19277" y="2682"/>
                  </a:lnTo>
                  <a:cubicBezTo>
                    <a:pt x="19216" y="2621"/>
                    <a:pt x="19150" y="2594"/>
                    <a:pt x="19083" y="2594"/>
                  </a:cubicBezTo>
                  <a:cubicBezTo>
                    <a:pt x="19033" y="2594"/>
                    <a:pt x="18983" y="2609"/>
                    <a:pt x="18932" y="2634"/>
                  </a:cubicBezTo>
                  <a:lnTo>
                    <a:pt x="858" y="2634"/>
                  </a:lnTo>
                  <a:cubicBezTo>
                    <a:pt x="703" y="2634"/>
                    <a:pt x="549" y="2515"/>
                    <a:pt x="549" y="2325"/>
                  </a:cubicBezTo>
                  <a:lnTo>
                    <a:pt x="549" y="908"/>
                  </a:lnTo>
                  <a:cubicBezTo>
                    <a:pt x="549" y="741"/>
                    <a:pt x="668" y="598"/>
                    <a:pt x="858" y="598"/>
                  </a:cubicBezTo>
                  <a:lnTo>
                    <a:pt x="21563" y="598"/>
                  </a:lnTo>
                  <a:lnTo>
                    <a:pt x="22504" y="1539"/>
                  </a:lnTo>
                  <a:lnTo>
                    <a:pt x="22504" y="41091"/>
                  </a:lnTo>
                  <a:cubicBezTo>
                    <a:pt x="21789" y="41211"/>
                    <a:pt x="21253" y="41818"/>
                    <a:pt x="21253" y="42592"/>
                  </a:cubicBezTo>
                  <a:cubicBezTo>
                    <a:pt x="21253" y="43461"/>
                    <a:pt x="21956" y="44128"/>
                    <a:pt x="22789" y="44128"/>
                  </a:cubicBezTo>
                  <a:cubicBezTo>
                    <a:pt x="23647" y="44128"/>
                    <a:pt x="24313" y="43461"/>
                    <a:pt x="24313" y="42592"/>
                  </a:cubicBezTo>
                  <a:cubicBezTo>
                    <a:pt x="24313" y="41842"/>
                    <a:pt x="23766" y="41222"/>
                    <a:pt x="23063" y="41091"/>
                  </a:cubicBezTo>
                  <a:lnTo>
                    <a:pt x="23063" y="1408"/>
                  </a:lnTo>
                  <a:cubicBezTo>
                    <a:pt x="23063" y="1337"/>
                    <a:pt x="23028" y="1253"/>
                    <a:pt x="22992" y="1217"/>
                  </a:cubicBezTo>
                  <a:lnTo>
                    <a:pt x="21861" y="86"/>
                  </a:lnTo>
                  <a:cubicBezTo>
                    <a:pt x="21802" y="27"/>
                    <a:pt x="21739" y="1"/>
                    <a:pt x="2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2588316" y="3263808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2588316" y="3424480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2588316" y="3585613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5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5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2164265" y="2721102"/>
              <a:ext cx="301294" cy="227801"/>
            </a:xfrm>
            <a:custGeom>
              <a:avLst/>
              <a:gdLst/>
              <a:ahLst/>
              <a:cxnLst/>
              <a:rect l="l" t="t" r="r" b="b"/>
              <a:pathLst>
                <a:path w="7859" h="5942" extrusionOk="0">
                  <a:moveTo>
                    <a:pt x="6954" y="560"/>
                  </a:moveTo>
                  <a:cubicBezTo>
                    <a:pt x="7144" y="560"/>
                    <a:pt x="7275" y="703"/>
                    <a:pt x="7275" y="893"/>
                  </a:cubicBezTo>
                  <a:lnTo>
                    <a:pt x="7275" y="5048"/>
                  </a:lnTo>
                  <a:cubicBezTo>
                    <a:pt x="7275" y="5239"/>
                    <a:pt x="7144" y="5370"/>
                    <a:pt x="6954" y="5370"/>
                  </a:cubicBezTo>
                  <a:lnTo>
                    <a:pt x="882" y="5370"/>
                  </a:lnTo>
                  <a:cubicBezTo>
                    <a:pt x="679" y="5370"/>
                    <a:pt x="548" y="5239"/>
                    <a:pt x="548" y="5048"/>
                  </a:cubicBezTo>
                  <a:lnTo>
                    <a:pt x="548" y="893"/>
                  </a:lnTo>
                  <a:cubicBezTo>
                    <a:pt x="548" y="703"/>
                    <a:pt x="679" y="560"/>
                    <a:pt x="882" y="560"/>
                  </a:cubicBezTo>
                  <a:close/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5048"/>
                  </a:lnTo>
                  <a:cubicBezTo>
                    <a:pt x="0" y="5537"/>
                    <a:pt x="405" y="5941"/>
                    <a:pt x="893" y="5941"/>
                  </a:cubicBezTo>
                  <a:lnTo>
                    <a:pt x="6966" y="5941"/>
                  </a:lnTo>
                  <a:cubicBezTo>
                    <a:pt x="7454" y="5941"/>
                    <a:pt x="7859" y="5537"/>
                    <a:pt x="7859" y="5048"/>
                  </a:cubicBezTo>
                  <a:lnTo>
                    <a:pt x="7859" y="893"/>
                  </a:lnTo>
                  <a:cubicBezTo>
                    <a:pt x="7859" y="393"/>
                    <a:pt x="7454" y="0"/>
                    <a:pt x="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2038288" y="2597387"/>
              <a:ext cx="552328" cy="477954"/>
            </a:xfrm>
            <a:custGeom>
              <a:avLst/>
              <a:gdLst/>
              <a:ahLst/>
              <a:cxnLst/>
              <a:rect l="l" t="t" r="r" b="b"/>
              <a:pathLst>
                <a:path w="14407" h="12467" extrusionOk="0">
                  <a:moveTo>
                    <a:pt x="4322" y="548"/>
                  </a:moveTo>
                  <a:cubicBezTo>
                    <a:pt x="4441" y="548"/>
                    <a:pt x="4513" y="620"/>
                    <a:pt x="4513" y="739"/>
                  </a:cubicBezTo>
                  <a:lnTo>
                    <a:pt x="4513" y="1560"/>
                  </a:lnTo>
                  <a:lnTo>
                    <a:pt x="4132" y="1560"/>
                  </a:lnTo>
                  <a:lnTo>
                    <a:pt x="4132" y="739"/>
                  </a:lnTo>
                  <a:cubicBezTo>
                    <a:pt x="4132" y="620"/>
                    <a:pt x="4203" y="548"/>
                    <a:pt x="4322" y="548"/>
                  </a:cubicBezTo>
                  <a:close/>
                  <a:moveTo>
                    <a:pt x="6251" y="548"/>
                  </a:moveTo>
                  <a:cubicBezTo>
                    <a:pt x="6358" y="548"/>
                    <a:pt x="6442" y="620"/>
                    <a:pt x="6442" y="739"/>
                  </a:cubicBezTo>
                  <a:lnTo>
                    <a:pt x="6442" y="1560"/>
                  </a:lnTo>
                  <a:lnTo>
                    <a:pt x="6049" y="1560"/>
                  </a:lnTo>
                  <a:lnTo>
                    <a:pt x="6049" y="739"/>
                  </a:lnTo>
                  <a:cubicBezTo>
                    <a:pt x="6049" y="620"/>
                    <a:pt x="6132" y="548"/>
                    <a:pt x="6251" y="548"/>
                  </a:cubicBezTo>
                  <a:close/>
                  <a:moveTo>
                    <a:pt x="8168" y="548"/>
                  </a:moveTo>
                  <a:cubicBezTo>
                    <a:pt x="8287" y="548"/>
                    <a:pt x="8359" y="620"/>
                    <a:pt x="8359" y="739"/>
                  </a:cubicBezTo>
                  <a:lnTo>
                    <a:pt x="8359" y="1560"/>
                  </a:lnTo>
                  <a:lnTo>
                    <a:pt x="7978" y="1560"/>
                  </a:lnTo>
                  <a:lnTo>
                    <a:pt x="7978" y="739"/>
                  </a:lnTo>
                  <a:cubicBezTo>
                    <a:pt x="7978" y="620"/>
                    <a:pt x="8049" y="548"/>
                    <a:pt x="8168" y="548"/>
                  </a:cubicBezTo>
                  <a:close/>
                  <a:moveTo>
                    <a:pt x="10085" y="548"/>
                  </a:moveTo>
                  <a:cubicBezTo>
                    <a:pt x="10204" y="548"/>
                    <a:pt x="10275" y="620"/>
                    <a:pt x="10275" y="739"/>
                  </a:cubicBezTo>
                  <a:lnTo>
                    <a:pt x="10275" y="1560"/>
                  </a:lnTo>
                  <a:lnTo>
                    <a:pt x="9894" y="1560"/>
                  </a:lnTo>
                  <a:lnTo>
                    <a:pt x="9894" y="739"/>
                  </a:lnTo>
                  <a:cubicBezTo>
                    <a:pt x="9894" y="620"/>
                    <a:pt x="9966" y="548"/>
                    <a:pt x="10085" y="548"/>
                  </a:cubicBezTo>
                  <a:close/>
                  <a:moveTo>
                    <a:pt x="13657" y="4073"/>
                  </a:moveTo>
                  <a:cubicBezTo>
                    <a:pt x="13776" y="4073"/>
                    <a:pt x="13847" y="4156"/>
                    <a:pt x="13847" y="4275"/>
                  </a:cubicBezTo>
                  <a:cubicBezTo>
                    <a:pt x="13847" y="4382"/>
                    <a:pt x="13776" y="4465"/>
                    <a:pt x="13657" y="4465"/>
                  </a:cubicBezTo>
                  <a:lnTo>
                    <a:pt x="12800" y="4465"/>
                  </a:lnTo>
                  <a:lnTo>
                    <a:pt x="12800" y="4073"/>
                  </a:lnTo>
                  <a:close/>
                  <a:moveTo>
                    <a:pt x="1620" y="4120"/>
                  </a:moveTo>
                  <a:lnTo>
                    <a:pt x="1620" y="4513"/>
                  </a:lnTo>
                  <a:lnTo>
                    <a:pt x="798" y="4513"/>
                  </a:lnTo>
                  <a:cubicBezTo>
                    <a:pt x="679" y="4513"/>
                    <a:pt x="608" y="4430"/>
                    <a:pt x="608" y="4311"/>
                  </a:cubicBezTo>
                  <a:cubicBezTo>
                    <a:pt x="608" y="4192"/>
                    <a:pt x="679" y="4120"/>
                    <a:pt x="798" y="4120"/>
                  </a:cubicBezTo>
                  <a:close/>
                  <a:moveTo>
                    <a:pt x="13657" y="6001"/>
                  </a:moveTo>
                  <a:cubicBezTo>
                    <a:pt x="13776" y="6001"/>
                    <a:pt x="13847" y="6073"/>
                    <a:pt x="13847" y="6192"/>
                  </a:cubicBezTo>
                  <a:cubicBezTo>
                    <a:pt x="13847" y="6311"/>
                    <a:pt x="13776" y="6382"/>
                    <a:pt x="13657" y="6382"/>
                  </a:cubicBezTo>
                  <a:lnTo>
                    <a:pt x="12800" y="6382"/>
                  </a:lnTo>
                  <a:lnTo>
                    <a:pt x="12800" y="6001"/>
                  </a:lnTo>
                  <a:close/>
                  <a:moveTo>
                    <a:pt x="1620" y="6037"/>
                  </a:moveTo>
                  <a:lnTo>
                    <a:pt x="1620" y="6430"/>
                  </a:lnTo>
                  <a:lnTo>
                    <a:pt x="798" y="6430"/>
                  </a:lnTo>
                  <a:cubicBezTo>
                    <a:pt x="679" y="6430"/>
                    <a:pt x="608" y="6359"/>
                    <a:pt x="608" y="6240"/>
                  </a:cubicBezTo>
                  <a:cubicBezTo>
                    <a:pt x="608" y="6120"/>
                    <a:pt x="679" y="6037"/>
                    <a:pt x="798" y="6037"/>
                  </a:cubicBezTo>
                  <a:close/>
                  <a:moveTo>
                    <a:pt x="1620" y="7918"/>
                  </a:moveTo>
                  <a:lnTo>
                    <a:pt x="1620" y="8299"/>
                  </a:lnTo>
                  <a:lnTo>
                    <a:pt x="798" y="8299"/>
                  </a:lnTo>
                  <a:cubicBezTo>
                    <a:pt x="679" y="8299"/>
                    <a:pt x="608" y="8228"/>
                    <a:pt x="608" y="8109"/>
                  </a:cubicBezTo>
                  <a:cubicBezTo>
                    <a:pt x="608" y="7990"/>
                    <a:pt x="679" y="7918"/>
                    <a:pt x="798" y="7918"/>
                  </a:cubicBezTo>
                  <a:close/>
                  <a:moveTo>
                    <a:pt x="13657" y="7918"/>
                  </a:moveTo>
                  <a:cubicBezTo>
                    <a:pt x="13776" y="7918"/>
                    <a:pt x="13847" y="7990"/>
                    <a:pt x="13847" y="8109"/>
                  </a:cubicBezTo>
                  <a:cubicBezTo>
                    <a:pt x="13847" y="8228"/>
                    <a:pt x="13776" y="8299"/>
                    <a:pt x="13657" y="8299"/>
                  </a:cubicBezTo>
                  <a:lnTo>
                    <a:pt x="12800" y="8299"/>
                  </a:lnTo>
                  <a:lnTo>
                    <a:pt x="12800" y="7918"/>
                  </a:lnTo>
                  <a:close/>
                  <a:moveTo>
                    <a:pt x="11323" y="2144"/>
                  </a:moveTo>
                  <a:cubicBezTo>
                    <a:pt x="11823" y="2144"/>
                    <a:pt x="12228" y="2572"/>
                    <a:pt x="12228" y="3049"/>
                  </a:cubicBezTo>
                  <a:lnTo>
                    <a:pt x="12228" y="3525"/>
                  </a:lnTo>
                  <a:lnTo>
                    <a:pt x="12228" y="5013"/>
                  </a:lnTo>
                  <a:lnTo>
                    <a:pt x="12228" y="5442"/>
                  </a:lnTo>
                  <a:lnTo>
                    <a:pt x="12240" y="5442"/>
                  </a:lnTo>
                  <a:lnTo>
                    <a:pt x="12240" y="6930"/>
                  </a:lnTo>
                  <a:lnTo>
                    <a:pt x="12240" y="7359"/>
                  </a:lnTo>
                  <a:lnTo>
                    <a:pt x="12240" y="8847"/>
                  </a:lnTo>
                  <a:lnTo>
                    <a:pt x="12240" y="9407"/>
                  </a:lnTo>
                  <a:cubicBezTo>
                    <a:pt x="12240" y="9907"/>
                    <a:pt x="11811" y="10311"/>
                    <a:pt x="11335" y="10311"/>
                  </a:cubicBezTo>
                  <a:lnTo>
                    <a:pt x="3060" y="10311"/>
                  </a:lnTo>
                  <a:cubicBezTo>
                    <a:pt x="2560" y="10311"/>
                    <a:pt x="2155" y="9883"/>
                    <a:pt x="2155" y="9407"/>
                  </a:cubicBezTo>
                  <a:lnTo>
                    <a:pt x="2155" y="8847"/>
                  </a:lnTo>
                  <a:lnTo>
                    <a:pt x="2155" y="7359"/>
                  </a:lnTo>
                  <a:lnTo>
                    <a:pt x="2155" y="6930"/>
                  </a:lnTo>
                  <a:lnTo>
                    <a:pt x="2155" y="5442"/>
                  </a:lnTo>
                  <a:lnTo>
                    <a:pt x="2155" y="5013"/>
                  </a:lnTo>
                  <a:lnTo>
                    <a:pt x="2155" y="3525"/>
                  </a:lnTo>
                  <a:lnTo>
                    <a:pt x="2155" y="3049"/>
                  </a:lnTo>
                  <a:cubicBezTo>
                    <a:pt x="2155" y="2537"/>
                    <a:pt x="2584" y="2144"/>
                    <a:pt x="3060" y="2144"/>
                  </a:cubicBezTo>
                  <a:close/>
                  <a:moveTo>
                    <a:pt x="4525" y="10895"/>
                  </a:moveTo>
                  <a:lnTo>
                    <a:pt x="4525" y="11752"/>
                  </a:lnTo>
                  <a:lnTo>
                    <a:pt x="4513" y="11752"/>
                  </a:lnTo>
                  <a:cubicBezTo>
                    <a:pt x="4513" y="11871"/>
                    <a:pt x="4441" y="11955"/>
                    <a:pt x="4322" y="11955"/>
                  </a:cubicBezTo>
                  <a:cubicBezTo>
                    <a:pt x="4203" y="11955"/>
                    <a:pt x="4132" y="11871"/>
                    <a:pt x="4132" y="11752"/>
                  </a:cubicBezTo>
                  <a:lnTo>
                    <a:pt x="4132" y="10895"/>
                  </a:lnTo>
                  <a:close/>
                  <a:moveTo>
                    <a:pt x="6442" y="10895"/>
                  </a:moveTo>
                  <a:lnTo>
                    <a:pt x="6442" y="11752"/>
                  </a:lnTo>
                  <a:cubicBezTo>
                    <a:pt x="6442" y="11871"/>
                    <a:pt x="6370" y="11955"/>
                    <a:pt x="6251" y="11955"/>
                  </a:cubicBezTo>
                  <a:cubicBezTo>
                    <a:pt x="6132" y="11955"/>
                    <a:pt x="6049" y="11871"/>
                    <a:pt x="6049" y="11752"/>
                  </a:cubicBezTo>
                  <a:lnTo>
                    <a:pt x="6049" y="10895"/>
                  </a:lnTo>
                  <a:close/>
                  <a:moveTo>
                    <a:pt x="8359" y="10895"/>
                  </a:moveTo>
                  <a:lnTo>
                    <a:pt x="8359" y="11752"/>
                  </a:lnTo>
                  <a:cubicBezTo>
                    <a:pt x="8359" y="11871"/>
                    <a:pt x="8287" y="11955"/>
                    <a:pt x="8168" y="11955"/>
                  </a:cubicBezTo>
                  <a:cubicBezTo>
                    <a:pt x="8049" y="11955"/>
                    <a:pt x="7978" y="11871"/>
                    <a:pt x="7978" y="11752"/>
                  </a:cubicBezTo>
                  <a:lnTo>
                    <a:pt x="7978" y="10895"/>
                  </a:lnTo>
                  <a:close/>
                  <a:moveTo>
                    <a:pt x="10275" y="10895"/>
                  </a:moveTo>
                  <a:lnTo>
                    <a:pt x="10275" y="11752"/>
                  </a:lnTo>
                  <a:cubicBezTo>
                    <a:pt x="10275" y="11871"/>
                    <a:pt x="10204" y="11955"/>
                    <a:pt x="10085" y="11955"/>
                  </a:cubicBezTo>
                  <a:cubicBezTo>
                    <a:pt x="9966" y="11955"/>
                    <a:pt x="9894" y="11871"/>
                    <a:pt x="9894" y="11752"/>
                  </a:cubicBezTo>
                  <a:lnTo>
                    <a:pt x="9894" y="10895"/>
                  </a:lnTo>
                  <a:close/>
                  <a:moveTo>
                    <a:pt x="4346" y="1"/>
                  </a:moveTo>
                  <a:cubicBezTo>
                    <a:pt x="3906" y="1"/>
                    <a:pt x="3596" y="358"/>
                    <a:pt x="3596" y="739"/>
                  </a:cubicBezTo>
                  <a:lnTo>
                    <a:pt x="3596" y="1560"/>
                  </a:lnTo>
                  <a:lnTo>
                    <a:pt x="3060" y="1560"/>
                  </a:lnTo>
                  <a:cubicBezTo>
                    <a:pt x="2239" y="1560"/>
                    <a:pt x="1608" y="2227"/>
                    <a:pt x="1608" y="3025"/>
                  </a:cubicBezTo>
                  <a:lnTo>
                    <a:pt x="1608" y="3525"/>
                  </a:lnTo>
                  <a:lnTo>
                    <a:pt x="739" y="3525"/>
                  </a:lnTo>
                  <a:cubicBezTo>
                    <a:pt x="310" y="3525"/>
                    <a:pt x="0" y="3882"/>
                    <a:pt x="0" y="4275"/>
                  </a:cubicBezTo>
                  <a:cubicBezTo>
                    <a:pt x="0" y="4704"/>
                    <a:pt x="358" y="5013"/>
                    <a:pt x="739" y="5013"/>
                  </a:cubicBezTo>
                  <a:lnTo>
                    <a:pt x="1608" y="5013"/>
                  </a:lnTo>
                  <a:lnTo>
                    <a:pt x="1608" y="5442"/>
                  </a:lnTo>
                  <a:lnTo>
                    <a:pt x="739" y="5442"/>
                  </a:lnTo>
                  <a:cubicBezTo>
                    <a:pt x="310" y="5442"/>
                    <a:pt x="0" y="5799"/>
                    <a:pt x="0" y="6192"/>
                  </a:cubicBezTo>
                  <a:cubicBezTo>
                    <a:pt x="0" y="6621"/>
                    <a:pt x="358" y="6930"/>
                    <a:pt x="739" y="6930"/>
                  </a:cubicBezTo>
                  <a:lnTo>
                    <a:pt x="1608" y="6930"/>
                  </a:lnTo>
                  <a:lnTo>
                    <a:pt x="1608" y="7359"/>
                  </a:lnTo>
                  <a:lnTo>
                    <a:pt x="739" y="7359"/>
                  </a:lnTo>
                  <a:cubicBezTo>
                    <a:pt x="310" y="7359"/>
                    <a:pt x="0" y="7716"/>
                    <a:pt x="0" y="8109"/>
                  </a:cubicBezTo>
                  <a:cubicBezTo>
                    <a:pt x="0" y="8537"/>
                    <a:pt x="358" y="8847"/>
                    <a:pt x="739" y="8847"/>
                  </a:cubicBezTo>
                  <a:lnTo>
                    <a:pt x="1608" y="8847"/>
                  </a:lnTo>
                  <a:lnTo>
                    <a:pt x="1608" y="9359"/>
                  </a:lnTo>
                  <a:cubicBezTo>
                    <a:pt x="1608" y="10180"/>
                    <a:pt x="2274" y="10812"/>
                    <a:pt x="3060" y="10812"/>
                  </a:cubicBezTo>
                  <a:lnTo>
                    <a:pt x="3572" y="10812"/>
                  </a:lnTo>
                  <a:lnTo>
                    <a:pt x="3572" y="11728"/>
                  </a:lnTo>
                  <a:cubicBezTo>
                    <a:pt x="3572" y="12157"/>
                    <a:pt x="3917" y="12466"/>
                    <a:pt x="4310" y="12466"/>
                  </a:cubicBezTo>
                  <a:cubicBezTo>
                    <a:pt x="4739" y="12466"/>
                    <a:pt x="5060" y="12157"/>
                    <a:pt x="5060" y="11728"/>
                  </a:cubicBezTo>
                  <a:lnTo>
                    <a:pt x="5060" y="10812"/>
                  </a:lnTo>
                  <a:lnTo>
                    <a:pt x="5489" y="10812"/>
                  </a:lnTo>
                  <a:lnTo>
                    <a:pt x="5489" y="11728"/>
                  </a:lnTo>
                  <a:cubicBezTo>
                    <a:pt x="5489" y="12157"/>
                    <a:pt x="5846" y="12466"/>
                    <a:pt x="6227" y="12466"/>
                  </a:cubicBezTo>
                  <a:cubicBezTo>
                    <a:pt x="6620" y="12466"/>
                    <a:pt x="6977" y="12157"/>
                    <a:pt x="6977" y="11728"/>
                  </a:cubicBezTo>
                  <a:lnTo>
                    <a:pt x="6977" y="10812"/>
                  </a:lnTo>
                  <a:lnTo>
                    <a:pt x="7406" y="10812"/>
                  </a:lnTo>
                  <a:lnTo>
                    <a:pt x="7406" y="11728"/>
                  </a:lnTo>
                  <a:cubicBezTo>
                    <a:pt x="7406" y="12157"/>
                    <a:pt x="7763" y="12466"/>
                    <a:pt x="8144" y="12466"/>
                  </a:cubicBezTo>
                  <a:cubicBezTo>
                    <a:pt x="8537" y="12466"/>
                    <a:pt x="8894" y="12157"/>
                    <a:pt x="8894" y="11728"/>
                  </a:cubicBezTo>
                  <a:lnTo>
                    <a:pt x="8894" y="10812"/>
                  </a:lnTo>
                  <a:lnTo>
                    <a:pt x="9323" y="10812"/>
                  </a:lnTo>
                  <a:lnTo>
                    <a:pt x="9323" y="11728"/>
                  </a:lnTo>
                  <a:cubicBezTo>
                    <a:pt x="9323" y="12157"/>
                    <a:pt x="9680" y="12466"/>
                    <a:pt x="10073" y="12466"/>
                  </a:cubicBezTo>
                  <a:cubicBezTo>
                    <a:pt x="10454" y="12466"/>
                    <a:pt x="10764" y="12157"/>
                    <a:pt x="10811" y="11728"/>
                  </a:cubicBezTo>
                  <a:lnTo>
                    <a:pt x="10811" y="10812"/>
                  </a:lnTo>
                  <a:lnTo>
                    <a:pt x="11323" y="10812"/>
                  </a:lnTo>
                  <a:cubicBezTo>
                    <a:pt x="12109" y="10812"/>
                    <a:pt x="12728" y="10145"/>
                    <a:pt x="12776" y="9359"/>
                  </a:cubicBezTo>
                  <a:lnTo>
                    <a:pt x="12776" y="8847"/>
                  </a:lnTo>
                  <a:lnTo>
                    <a:pt x="13645" y="8847"/>
                  </a:lnTo>
                  <a:cubicBezTo>
                    <a:pt x="14026" y="8847"/>
                    <a:pt x="14383" y="8490"/>
                    <a:pt x="14383" y="8109"/>
                  </a:cubicBezTo>
                  <a:cubicBezTo>
                    <a:pt x="14383" y="7680"/>
                    <a:pt x="14026" y="7359"/>
                    <a:pt x="13645" y="7359"/>
                  </a:cubicBezTo>
                  <a:lnTo>
                    <a:pt x="12776" y="7359"/>
                  </a:lnTo>
                  <a:lnTo>
                    <a:pt x="12776" y="6930"/>
                  </a:lnTo>
                  <a:lnTo>
                    <a:pt x="13645" y="6930"/>
                  </a:lnTo>
                  <a:cubicBezTo>
                    <a:pt x="14026" y="6930"/>
                    <a:pt x="14383" y="6621"/>
                    <a:pt x="14383" y="6192"/>
                  </a:cubicBezTo>
                  <a:cubicBezTo>
                    <a:pt x="14383" y="5763"/>
                    <a:pt x="14026" y="5442"/>
                    <a:pt x="13645" y="5442"/>
                  </a:cubicBezTo>
                  <a:lnTo>
                    <a:pt x="12776" y="5442"/>
                  </a:lnTo>
                  <a:lnTo>
                    <a:pt x="12776" y="5013"/>
                  </a:lnTo>
                  <a:lnTo>
                    <a:pt x="13657" y="5013"/>
                  </a:lnTo>
                  <a:cubicBezTo>
                    <a:pt x="14050" y="5013"/>
                    <a:pt x="14407" y="4704"/>
                    <a:pt x="14407" y="4275"/>
                  </a:cubicBezTo>
                  <a:cubicBezTo>
                    <a:pt x="14407" y="3834"/>
                    <a:pt x="14050" y="3525"/>
                    <a:pt x="13657" y="3525"/>
                  </a:cubicBezTo>
                  <a:lnTo>
                    <a:pt x="12800" y="3525"/>
                  </a:lnTo>
                  <a:lnTo>
                    <a:pt x="12800" y="3025"/>
                  </a:lnTo>
                  <a:cubicBezTo>
                    <a:pt x="12800" y="2203"/>
                    <a:pt x="12121" y="1560"/>
                    <a:pt x="11335" y="1560"/>
                  </a:cubicBezTo>
                  <a:lnTo>
                    <a:pt x="10799" y="1560"/>
                  </a:lnTo>
                  <a:lnTo>
                    <a:pt x="10799" y="739"/>
                  </a:lnTo>
                  <a:cubicBezTo>
                    <a:pt x="10799" y="310"/>
                    <a:pt x="10442" y="1"/>
                    <a:pt x="10061" y="1"/>
                  </a:cubicBezTo>
                  <a:cubicBezTo>
                    <a:pt x="9621" y="1"/>
                    <a:pt x="9311" y="358"/>
                    <a:pt x="9311" y="739"/>
                  </a:cubicBezTo>
                  <a:lnTo>
                    <a:pt x="9311" y="1560"/>
                  </a:lnTo>
                  <a:lnTo>
                    <a:pt x="8930" y="1560"/>
                  </a:lnTo>
                  <a:lnTo>
                    <a:pt x="8930" y="739"/>
                  </a:lnTo>
                  <a:cubicBezTo>
                    <a:pt x="8930" y="310"/>
                    <a:pt x="8573" y="1"/>
                    <a:pt x="8180" y="1"/>
                  </a:cubicBezTo>
                  <a:cubicBezTo>
                    <a:pt x="7751" y="1"/>
                    <a:pt x="7442" y="358"/>
                    <a:pt x="7442" y="739"/>
                  </a:cubicBezTo>
                  <a:lnTo>
                    <a:pt x="7442" y="1560"/>
                  </a:lnTo>
                  <a:lnTo>
                    <a:pt x="7001" y="1560"/>
                  </a:lnTo>
                  <a:lnTo>
                    <a:pt x="7001" y="739"/>
                  </a:lnTo>
                  <a:cubicBezTo>
                    <a:pt x="7001" y="310"/>
                    <a:pt x="6644" y="1"/>
                    <a:pt x="6263" y="1"/>
                  </a:cubicBezTo>
                  <a:cubicBezTo>
                    <a:pt x="5834" y="1"/>
                    <a:pt x="5513" y="358"/>
                    <a:pt x="5513" y="739"/>
                  </a:cubicBezTo>
                  <a:lnTo>
                    <a:pt x="5513" y="1560"/>
                  </a:lnTo>
                  <a:lnTo>
                    <a:pt x="5084" y="1560"/>
                  </a:lnTo>
                  <a:lnTo>
                    <a:pt x="5084" y="739"/>
                  </a:lnTo>
                  <a:cubicBezTo>
                    <a:pt x="5084" y="310"/>
                    <a:pt x="4727" y="1"/>
                    <a:pt x="4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1" name="Google Shape;4361;p38"/>
          <p:cNvGrpSpPr/>
          <p:nvPr/>
        </p:nvGrpSpPr>
        <p:grpSpPr>
          <a:xfrm rot="-5400000">
            <a:off x="6310537" y="2513432"/>
            <a:ext cx="2517355" cy="3149579"/>
            <a:chOff x="3923918" y="237062"/>
            <a:chExt cx="2517355" cy="3149579"/>
          </a:xfrm>
        </p:grpSpPr>
        <p:sp>
          <p:nvSpPr>
            <p:cNvPr id="4362" name="Google Shape;4362;p38"/>
            <p:cNvSpPr/>
            <p:nvPr/>
          </p:nvSpPr>
          <p:spPr>
            <a:xfrm rot="10800000" flipH="1">
              <a:off x="5722330" y="2931498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84"/>
                    <a:pt x="310" y="1393"/>
                    <a:pt x="703" y="1393"/>
                  </a:cubicBezTo>
                  <a:cubicBezTo>
                    <a:pt x="1084" y="1393"/>
                    <a:pt x="1394" y="1084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 rot="10800000" flipH="1">
              <a:off x="5623726" y="2832472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703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703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 rot="10800000" flipH="1">
              <a:off x="5522400" y="2731146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22" y="1"/>
                    <a:pt x="1" y="322"/>
                    <a:pt x="1" y="703"/>
                  </a:cubicBezTo>
                  <a:cubicBezTo>
                    <a:pt x="1" y="1073"/>
                    <a:pt x="322" y="1406"/>
                    <a:pt x="703" y="1406"/>
                  </a:cubicBezTo>
                  <a:cubicBezTo>
                    <a:pt x="1084" y="1406"/>
                    <a:pt x="1406" y="1084"/>
                    <a:pt x="1406" y="703"/>
                  </a:cubicBezTo>
                  <a:cubicBezTo>
                    <a:pt x="1406" y="311"/>
                    <a:pt x="1096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 rot="10800000" flipH="1">
              <a:off x="3923918" y="237062"/>
              <a:ext cx="2517355" cy="3149579"/>
            </a:xfrm>
            <a:custGeom>
              <a:avLst/>
              <a:gdLst/>
              <a:ahLst/>
              <a:cxnLst/>
              <a:rect l="l" t="t" r="r" b="b"/>
              <a:pathLst>
                <a:path w="65663" h="82154" extrusionOk="0">
                  <a:moveTo>
                    <a:pt x="64079" y="929"/>
                  </a:moveTo>
                  <a:cubicBezTo>
                    <a:pt x="64639" y="929"/>
                    <a:pt x="65068" y="1370"/>
                    <a:pt x="65068" y="1917"/>
                  </a:cubicBezTo>
                  <a:cubicBezTo>
                    <a:pt x="65068" y="2465"/>
                    <a:pt x="64627" y="2894"/>
                    <a:pt x="64079" y="2894"/>
                  </a:cubicBezTo>
                  <a:cubicBezTo>
                    <a:pt x="63579" y="2894"/>
                    <a:pt x="63175" y="2525"/>
                    <a:pt x="63115" y="2037"/>
                  </a:cubicBezTo>
                  <a:cubicBezTo>
                    <a:pt x="63127" y="2001"/>
                    <a:pt x="63151" y="1965"/>
                    <a:pt x="63151" y="1929"/>
                  </a:cubicBezTo>
                  <a:cubicBezTo>
                    <a:pt x="63151" y="1882"/>
                    <a:pt x="63127" y="1846"/>
                    <a:pt x="63115" y="1810"/>
                  </a:cubicBezTo>
                  <a:cubicBezTo>
                    <a:pt x="63175" y="1310"/>
                    <a:pt x="63579" y="929"/>
                    <a:pt x="64079" y="929"/>
                  </a:cubicBezTo>
                  <a:close/>
                  <a:moveTo>
                    <a:pt x="64079" y="4108"/>
                  </a:moveTo>
                  <a:cubicBezTo>
                    <a:pt x="64639" y="4108"/>
                    <a:pt x="65068" y="4537"/>
                    <a:pt x="65068" y="5085"/>
                  </a:cubicBezTo>
                  <a:cubicBezTo>
                    <a:pt x="65068" y="5632"/>
                    <a:pt x="64627" y="6073"/>
                    <a:pt x="64079" y="6073"/>
                  </a:cubicBezTo>
                  <a:cubicBezTo>
                    <a:pt x="63568" y="6073"/>
                    <a:pt x="63151" y="5680"/>
                    <a:pt x="63115" y="5156"/>
                  </a:cubicBezTo>
                  <a:cubicBezTo>
                    <a:pt x="63127" y="5132"/>
                    <a:pt x="63151" y="5085"/>
                    <a:pt x="63151" y="5037"/>
                  </a:cubicBezTo>
                  <a:cubicBezTo>
                    <a:pt x="63151" y="4989"/>
                    <a:pt x="63127" y="4965"/>
                    <a:pt x="63115" y="4918"/>
                  </a:cubicBezTo>
                  <a:cubicBezTo>
                    <a:pt x="63187" y="4465"/>
                    <a:pt x="63591" y="4108"/>
                    <a:pt x="64079" y="4108"/>
                  </a:cubicBezTo>
                  <a:close/>
                  <a:moveTo>
                    <a:pt x="50244" y="7597"/>
                  </a:moveTo>
                  <a:cubicBezTo>
                    <a:pt x="50744" y="7597"/>
                    <a:pt x="51185" y="8037"/>
                    <a:pt x="51221" y="8585"/>
                  </a:cubicBezTo>
                  <a:cubicBezTo>
                    <a:pt x="51221" y="9133"/>
                    <a:pt x="50792" y="9561"/>
                    <a:pt x="50244" y="9561"/>
                  </a:cubicBezTo>
                  <a:cubicBezTo>
                    <a:pt x="49697" y="9561"/>
                    <a:pt x="49256" y="9133"/>
                    <a:pt x="49256" y="8585"/>
                  </a:cubicBezTo>
                  <a:cubicBezTo>
                    <a:pt x="49256" y="8037"/>
                    <a:pt x="49697" y="7597"/>
                    <a:pt x="50244" y="7597"/>
                  </a:cubicBezTo>
                  <a:close/>
                  <a:moveTo>
                    <a:pt x="47613" y="10192"/>
                  </a:moveTo>
                  <a:cubicBezTo>
                    <a:pt x="48161" y="10192"/>
                    <a:pt x="48589" y="10621"/>
                    <a:pt x="48589" y="11169"/>
                  </a:cubicBezTo>
                  <a:cubicBezTo>
                    <a:pt x="48589" y="11728"/>
                    <a:pt x="48161" y="12157"/>
                    <a:pt x="47613" y="12157"/>
                  </a:cubicBezTo>
                  <a:cubicBezTo>
                    <a:pt x="47054" y="12157"/>
                    <a:pt x="46625" y="11728"/>
                    <a:pt x="46625" y="11169"/>
                  </a:cubicBezTo>
                  <a:cubicBezTo>
                    <a:pt x="46637" y="10621"/>
                    <a:pt x="47077" y="10192"/>
                    <a:pt x="47613" y="10192"/>
                  </a:cubicBezTo>
                  <a:close/>
                  <a:moveTo>
                    <a:pt x="45029" y="12812"/>
                  </a:moveTo>
                  <a:cubicBezTo>
                    <a:pt x="45541" y="12812"/>
                    <a:pt x="46018" y="13240"/>
                    <a:pt x="46018" y="13788"/>
                  </a:cubicBezTo>
                  <a:cubicBezTo>
                    <a:pt x="46018" y="14336"/>
                    <a:pt x="45577" y="14776"/>
                    <a:pt x="45029" y="14776"/>
                  </a:cubicBezTo>
                  <a:cubicBezTo>
                    <a:pt x="44482" y="14776"/>
                    <a:pt x="44053" y="14348"/>
                    <a:pt x="44053" y="13788"/>
                  </a:cubicBezTo>
                  <a:cubicBezTo>
                    <a:pt x="44053" y="13240"/>
                    <a:pt x="44482" y="12812"/>
                    <a:pt x="45029" y="12812"/>
                  </a:cubicBezTo>
                  <a:close/>
                  <a:moveTo>
                    <a:pt x="42398" y="15395"/>
                  </a:moveTo>
                  <a:cubicBezTo>
                    <a:pt x="42946" y="15395"/>
                    <a:pt x="43375" y="15824"/>
                    <a:pt x="43375" y="16384"/>
                  </a:cubicBezTo>
                  <a:cubicBezTo>
                    <a:pt x="43375" y="16931"/>
                    <a:pt x="42946" y="17360"/>
                    <a:pt x="42398" y="17360"/>
                  </a:cubicBezTo>
                  <a:cubicBezTo>
                    <a:pt x="41851" y="17360"/>
                    <a:pt x="41422" y="16931"/>
                    <a:pt x="41422" y="16384"/>
                  </a:cubicBezTo>
                  <a:cubicBezTo>
                    <a:pt x="41422" y="15824"/>
                    <a:pt x="41851" y="15395"/>
                    <a:pt x="42398" y="15395"/>
                  </a:cubicBezTo>
                  <a:close/>
                  <a:moveTo>
                    <a:pt x="9108" y="17003"/>
                  </a:moveTo>
                  <a:cubicBezTo>
                    <a:pt x="9585" y="17003"/>
                    <a:pt x="10013" y="17419"/>
                    <a:pt x="10013" y="17908"/>
                  </a:cubicBezTo>
                  <a:cubicBezTo>
                    <a:pt x="10001" y="18408"/>
                    <a:pt x="9596" y="18824"/>
                    <a:pt x="9108" y="18824"/>
                  </a:cubicBezTo>
                  <a:cubicBezTo>
                    <a:pt x="8620" y="18824"/>
                    <a:pt x="8203" y="18420"/>
                    <a:pt x="8203" y="17908"/>
                  </a:cubicBezTo>
                  <a:cubicBezTo>
                    <a:pt x="8203" y="17419"/>
                    <a:pt x="8596" y="17003"/>
                    <a:pt x="9108" y="17003"/>
                  </a:cubicBezTo>
                  <a:close/>
                  <a:moveTo>
                    <a:pt x="4548" y="21229"/>
                  </a:moveTo>
                  <a:cubicBezTo>
                    <a:pt x="4822" y="21229"/>
                    <a:pt x="5072" y="21337"/>
                    <a:pt x="5239" y="21515"/>
                  </a:cubicBezTo>
                  <a:cubicBezTo>
                    <a:pt x="5382" y="21682"/>
                    <a:pt x="5465" y="21884"/>
                    <a:pt x="5441" y="22134"/>
                  </a:cubicBezTo>
                  <a:cubicBezTo>
                    <a:pt x="5465" y="22634"/>
                    <a:pt x="5024" y="23051"/>
                    <a:pt x="4548" y="23051"/>
                  </a:cubicBezTo>
                  <a:cubicBezTo>
                    <a:pt x="4060" y="23051"/>
                    <a:pt x="3643" y="22646"/>
                    <a:pt x="3643" y="22134"/>
                  </a:cubicBezTo>
                  <a:cubicBezTo>
                    <a:pt x="3643" y="21646"/>
                    <a:pt x="4048" y="21229"/>
                    <a:pt x="4548" y="21229"/>
                  </a:cubicBezTo>
                  <a:close/>
                  <a:moveTo>
                    <a:pt x="9108" y="25432"/>
                  </a:moveTo>
                  <a:cubicBezTo>
                    <a:pt x="9585" y="25432"/>
                    <a:pt x="10013" y="25849"/>
                    <a:pt x="10013" y="26337"/>
                  </a:cubicBezTo>
                  <a:cubicBezTo>
                    <a:pt x="10001" y="26849"/>
                    <a:pt x="9596" y="27242"/>
                    <a:pt x="9108" y="27242"/>
                  </a:cubicBezTo>
                  <a:cubicBezTo>
                    <a:pt x="8620" y="27242"/>
                    <a:pt x="8203" y="26849"/>
                    <a:pt x="8203" y="26337"/>
                  </a:cubicBezTo>
                  <a:cubicBezTo>
                    <a:pt x="8203" y="25849"/>
                    <a:pt x="8596" y="25432"/>
                    <a:pt x="9108" y="25432"/>
                  </a:cubicBezTo>
                  <a:close/>
                  <a:moveTo>
                    <a:pt x="7191" y="29647"/>
                  </a:moveTo>
                  <a:cubicBezTo>
                    <a:pt x="7668" y="29647"/>
                    <a:pt x="8096" y="30064"/>
                    <a:pt x="8096" y="30552"/>
                  </a:cubicBezTo>
                  <a:cubicBezTo>
                    <a:pt x="8096" y="31028"/>
                    <a:pt x="7680" y="31457"/>
                    <a:pt x="7191" y="31457"/>
                  </a:cubicBezTo>
                  <a:cubicBezTo>
                    <a:pt x="6691" y="31457"/>
                    <a:pt x="6275" y="31040"/>
                    <a:pt x="6275" y="30552"/>
                  </a:cubicBezTo>
                  <a:cubicBezTo>
                    <a:pt x="6275" y="30040"/>
                    <a:pt x="6679" y="29647"/>
                    <a:pt x="7191" y="29647"/>
                  </a:cubicBezTo>
                  <a:close/>
                  <a:moveTo>
                    <a:pt x="12109" y="56460"/>
                  </a:moveTo>
                  <a:cubicBezTo>
                    <a:pt x="12204" y="56460"/>
                    <a:pt x="12275" y="56508"/>
                    <a:pt x="12323" y="56567"/>
                  </a:cubicBezTo>
                  <a:cubicBezTo>
                    <a:pt x="12394" y="56638"/>
                    <a:pt x="12430" y="56710"/>
                    <a:pt x="12430" y="56817"/>
                  </a:cubicBezTo>
                  <a:cubicBezTo>
                    <a:pt x="12430" y="56912"/>
                    <a:pt x="12394" y="56996"/>
                    <a:pt x="12323" y="57067"/>
                  </a:cubicBezTo>
                  <a:cubicBezTo>
                    <a:pt x="12258" y="57139"/>
                    <a:pt x="12168" y="57174"/>
                    <a:pt x="12079" y="57174"/>
                  </a:cubicBezTo>
                  <a:cubicBezTo>
                    <a:pt x="11990" y="57174"/>
                    <a:pt x="11900" y="57139"/>
                    <a:pt x="11835" y="57067"/>
                  </a:cubicBezTo>
                  <a:cubicBezTo>
                    <a:pt x="11775" y="56996"/>
                    <a:pt x="11728" y="56912"/>
                    <a:pt x="11728" y="56817"/>
                  </a:cubicBezTo>
                  <a:cubicBezTo>
                    <a:pt x="11728" y="56722"/>
                    <a:pt x="11752" y="56638"/>
                    <a:pt x="11835" y="56567"/>
                  </a:cubicBezTo>
                  <a:cubicBezTo>
                    <a:pt x="11894" y="56508"/>
                    <a:pt x="11990" y="56460"/>
                    <a:pt x="12097" y="56460"/>
                  </a:cubicBezTo>
                  <a:close/>
                  <a:moveTo>
                    <a:pt x="10644" y="58008"/>
                  </a:moveTo>
                  <a:cubicBezTo>
                    <a:pt x="10716" y="58020"/>
                    <a:pt x="10763" y="58055"/>
                    <a:pt x="10799" y="58103"/>
                  </a:cubicBezTo>
                  <a:cubicBezTo>
                    <a:pt x="10942" y="58234"/>
                    <a:pt x="10942" y="58448"/>
                    <a:pt x="10799" y="58591"/>
                  </a:cubicBezTo>
                  <a:cubicBezTo>
                    <a:pt x="10734" y="58657"/>
                    <a:pt x="10644" y="58689"/>
                    <a:pt x="10555" y="58689"/>
                  </a:cubicBezTo>
                  <a:cubicBezTo>
                    <a:pt x="10466" y="58689"/>
                    <a:pt x="10376" y="58657"/>
                    <a:pt x="10311" y="58591"/>
                  </a:cubicBezTo>
                  <a:cubicBezTo>
                    <a:pt x="10180" y="58460"/>
                    <a:pt x="10180" y="58234"/>
                    <a:pt x="10311" y="58103"/>
                  </a:cubicBezTo>
                  <a:cubicBezTo>
                    <a:pt x="10358" y="58055"/>
                    <a:pt x="10418" y="58020"/>
                    <a:pt x="10478" y="58008"/>
                  </a:cubicBezTo>
                  <a:cubicBezTo>
                    <a:pt x="10501" y="58014"/>
                    <a:pt x="10528" y="58017"/>
                    <a:pt x="10556" y="58017"/>
                  </a:cubicBezTo>
                  <a:cubicBezTo>
                    <a:pt x="10585" y="58017"/>
                    <a:pt x="10614" y="58014"/>
                    <a:pt x="10644" y="58008"/>
                  </a:cubicBezTo>
                  <a:close/>
                  <a:moveTo>
                    <a:pt x="9013" y="59556"/>
                  </a:moveTo>
                  <a:cubicBezTo>
                    <a:pt x="9108" y="59556"/>
                    <a:pt x="9180" y="59591"/>
                    <a:pt x="9275" y="59675"/>
                  </a:cubicBezTo>
                  <a:cubicBezTo>
                    <a:pt x="9346" y="59746"/>
                    <a:pt x="9370" y="59817"/>
                    <a:pt x="9370" y="59925"/>
                  </a:cubicBezTo>
                  <a:cubicBezTo>
                    <a:pt x="9370" y="60008"/>
                    <a:pt x="9346" y="60091"/>
                    <a:pt x="9275" y="60163"/>
                  </a:cubicBezTo>
                  <a:cubicBezTo>
                    <a:pt x="9204" y="60228"/>
                    <a:pt x="9114" y="60261"/>
                    <a:pt x="9025" y="60261"/>
                  </a:cubicBezTo>
                  <a:cubicBezTo>
                    <a:pt x="8936" y="60261"/>
                    <a:pt x="8846" y="60228"/>
                    <a:pt x="8775" y="60163"/>
                  </a:cubicBezTo>
                  <a:cubicBezTo>
                    <a:pt x="8704" y="60091"/>
                    <a:pt x="8680" y="60020"/>
                    <a:pt x="8680" y="59913"/>
                  </a:cubicBezTo>
                  <a:cubicBezTo>
                    <a:pt x="8680" y="59817"/>
                    <a:pt x="8704" y="59734"/>
                    <a:pt x="8799" y="59639"/>
                  </a:cubicBezTo>
                  <a:cubicBezTo>
                    <a:pt x="8834" y="59591"/>
                    <a:pt x="8942" y="59556"/>
                    <a:pt x="9013" y="59556"/>
                  </a:cubicBezTo>
                  <a:close/>
                  <a:moveTo>
                    <a:pt x="7453" y="61318"/>
                  </a:moveTo>
                  <a:cubicBezTo>
                    <a:pt x="7584" y="61318"/>
                    <a:pt x="7644" y="61341"/>
                    <a:pt x="7703" y="61425"/>
                  </a:cubicBezTo>
                  <a:cubicBezTo>
                    <a:pt x="7787" y="61508"/>
                    <a:pt x="7811" y="61580"/>
                    <a:pt x="7811" y="61687"/>
                  </a:cubicBezTo>
                  <a:cubicBezTo>
                    <a:pt x="7811" y="61770"/>
                    <a:pt x="7787" y="61865"/>
                    <a:pt x="7703" y="61937"/>
                  </a:cubicBezTo>
                  <a:cubicBezTo>
                    <a:pt x="7638" y="62002"/>
                    <a:pt x="7549" y="62035"/>
                    <a:pt x="7459" y="62035"/>
                  </a:cubicBezTo>
                  <a:cubicBezTo>
                    <a:pt x="7370" y="62035"/>
                    <a:pt x="7281" y="62002"/>
                    <a:pt x="7215" y="61937"/>
                  </a:cubicBezTo>
                  <a:cubicBezTo>
                    <a:pt x="7144" y="61865"/>
                    <a:pt x="7108" y="61794"/>
                    <a:pt x="7108" y="61687"/>
                  </a:cubicBezTo>
                  <a:cubicBezTo>
                    <a:pt x="7096" y="61580"/>
                    <a:pt x="7144" y="61496"/>
                    <a:pt x="7227" y="61401"/>
                  </a:cubicBezTo>
                  <a:cubicBezTo>
                    <a:pt x="7275" y="61341"/>
                    <a:pt x="7382" y="61318"/>
                    <a:pt x="7453" y="61318"/>
                  </a:cubicBezTo>
                  <a:close/>
                  <a:moveTo>
                    <a:pt x="20515" y="1"/>
                  </a:moveTo>
                  <a:lnTo>
                    <a:pt x="20515" y="17598"/>
                  </a:lnTo>
                  <a:lnTo>
                    <a:pt x="20134" y="17598"/>
                  </a:lnTo>
                  <a:lnTo>
                    <a:pt x="20134" y="17407"/>
                  </a:lnTo>
                  <a:lnTo>
                    <a:pt x="14311" y="17407"/>
                  </a:lnTo>
                  <a:lnTo>
                    <a:pt x="14311" y="17598"/>
                  </a:lnTo>
                  <a:lnTo>
                    <a:pt x="10620" y="17598"/>
                  </a:lnTo>
                  <a:cubicBezTo>
                    <a:pt x="10466" y="16907"/>
                    <a:pt x="9823" y="16384"/>
                    <a:pt x="9108" y="16384"/>
                  </a:cubicBezTo>
                  <a:cubicBezTo>
                    <a:pt x="8263" y="16384"/>
                    <a:pt x="7549" y="17098"/>
                    <a:pt x="7549" y="17943"/>
                  </a:cubicBezTo>
                  <a:cubicBezTo>
                    <a:pt x="7549" y="18789"/>
                    <a:pt x="8263" y="19503"/>
                    <a:pt x="9108" y="19503"/>
                  </a:cubicBezTo>
                  <a:cubicBezTo>
                    <a:pt x="9847" y="19503"/>
                    <a:pt x="10489" y="18967"/>
                    <a:pt x="10644" y="18253"/>
                  </a:cubicBezTo>
                  <a:lnTo>
                    <a:pt x="14335" y="18253"/>
                  </a:lnTo>
                  <a:lnTo>
                    <a:pt x="14335" y="18455"/>
                  </a:lnTo>
                  <a:lnTo>
                    <a:pt x="20086" y="18455"/>
                  </a:lnTo>
                  <a:lnTo>
                    <a:pt x="20086" y="18253"/>
                  </a:lnTo>
                  <a:lnTo>
                    <a:pt x="20479" y="18253"/>
                  </a:lnTo>
                  <a:lnTo>
                    <a:pt x="20479" y="21789"/>
                  </a:lnTo>
                  <a:lnTo>
                    <a:pt x="20086" y="21789"/>
                  </a:lnTo>
                  <a:lnTo>
                    <a:pt x="20086" y="21587"/>
                  </a:lnTo>
                  <a:lnTo>
                    <a:pt x="14323" y="21587"/>
                  </a:lnTo>
                  <a:lnTo>
                    <a:pt x="14323" y="21789"/>
                  </a:lnTo>
                  <a:lnTo>
                    <a:pt x="6084" y="21789"/>
                  </a:lnTo>
                  <a:cubicBezTo>
                    <a:pt x="5917" y="21098"/>
                    <a:pt x="5298" y="20563"/>
                    <a:pt x="4560" y="20563"/>
                  </a:cubicBezTo>
                  <a:cubicBezTo>
                    <a:pt x="3715" y="20563"/>
                    <a:pt x="3000" y="21277"/>
                    <a:pt x="3000" y="22122"/>
                  </a:cubicBezTo>
                  <a:cubicBezTo>
                    <a:pt x="3000" y="22980"/>
                    <a:pt x="3715" y="23694"/>
                    <a:pt x="4560" y="23694"/>
                  </a:cubicBezTo>
                  <a:cubicBezTo>
                    <a:pt x="5013" y="23694"/>
                    <a:pt x="5429" y="23515"/>
                    <a:pt x="5727" y="23194"/>
                  </a:cubicBezTo>
                  <a:cubicBezTo>
                    <a:pt x="5929" y="22980"/>
                    <a:pt x="6072" y="22718"/>
                    <a:pt x="6108" y="22444"/>
                  </a:cubicBezTo>
                  <a:lnTo>
                    <a:pt x="14323" y="22444"/>
                  </a:lnTo>
                  <a:lnTo>
                    <a:pt x="14323" y="22634"/>
                  </a:lnTo>
                  <a:lnTo>
                    <a:pt x="20086" y="22634"/>
                  </a:lnTo>
                  <a:lnTo>
                    <a:pt x="20086" y="22468"/>
                  </a:lnTo>
                  <a:lnTo>
                    <a:pt x="20479" y="22468"/>
                  </a:lnTo>
                  <a:lnTo>
                    <a:pt x="20479" y="26039"/>
                  </a:lnTo>
                  <a:lnTo>
                    <a:pt x="20086" y="26039"/>
                  </a:lnTo>
                  <a:lnTo>
                    <a:pt x="20086" y="25849"/>
                  </a:lnTo>
                  <a:lnTo>
                    <a:pt x="14323" y="25849"/>
                  </a:lnTo>
                  <a:lnTo>
                    <a:pt x="14323" y="26039"/>
                  </a:lnTo>
                  <a:lnTo>
                    <a:pt x="10632" y="26039"/>
                  </a:lnTo>
                  <a:cubicBezTo>
                    <a:pt x="10489" y="25325"/>
                    <a:pt x="9847" y="24789"/>
                    <a:pt x="9108" y="24789"/>
                  </a:cubicBezTo>
                  <a:cubicBezTo>
                    <a:pt x="8251" y="24789"/>
                    <a:pt x="7537" y="25504"/>
                    <a:pt x="7537" y="26349"/>
                  </a:cubicBezTo>
                  <a:cubicBezTo>
                    <a:pt x="7537" y="27206"/>
                    <a:pt x="8251" y="27921"/>
                    <a:pt x="9108" y="27921"/>
                  </a:cubicBezTo>
                  <a:cubicBezTo>
                    <a:pt x="9823" y="27921"/>
                    <a:pt x="10466" y="27397"/>
                    <a:pt x="10620" y="26694"/>
                  </a:cubicBezTo>
                  <a:lnTo>
                    <a:pt x="14311" y="26694"/>
                  </a:lnTo>
                  <a:lnTo>
                    <a:pt x="14311" y="26885"/>
                  </a:lnTo>
                  <a:lnTo>
                    <a:pt x="20074" y="26885"/>
                  </a:lnTo>
                  <a:lnTo>
                    <a:pt x="20074" y="26694"/>
                  </a:lnTo>
                  <a:lnTo>
                    <a:pt x="20455" y="26694"/>
                  </a:lnTo>
                  <a:lnTo>
                    <a:pt x="20455" y="30219"/>
                  </a:lnTo>
                  <a:lnTo>
                    <a:pt x="20074" y="30219"/>
                  </a:lnTo>
                  <a:lnTo>
                    <a:pt x="20074" y="30028"/>
                  </a:lnTo>
                  <a:lnTo>
                    <a:pt x="14311" y="30028"/>
                  </a:lnTo>
                  <a:lnTo>
                    <a:pt x="14311" y="30219"/>
                  </a:lnTo>
                  <a:lnTo>
                    <a:pt x="8704" y="30219"/>
                  </a:lnTo>
                  <a:cubicBezTo>
                    <a:pt x="8537" y="29528"/>
                    <a:pt x="7894" y="29004"/>
                    <a:pt x="7180" y="29004"/>
                  </a:cubicBezTo>
                  <a:cubicBezTo>
                    <a:pt x="6334" y="29004"/>
                    <a:pt x="5620" y="29719"/>
                    <a:pt x="5620" y="30564"/>
                  </a:cubicBezTo>
                  <a:cubicBezTo>
                    <a:pt x="5620" y="31409"/>
                    <a:pt x="6334" y="32124"/>
                    <a:pt x="7180" y="32124"/>
                  </a:cubicBezTo>
                  <a:cubicBezTo>
                    <a:pt x="7930" y="32124"/>
                    <a:pt x="8573" y="31588"/>
                    <a:pt x="8715" y="30873"/>
                  </a:cubicBezTo>
                  <a:lnTo>
                    <a:pt x="14323" y="30873"/>
                  </a:lnTo>
                  <a:lnTo>
                    <a:pt x="14323" y="31076"/>
                  </a:lnTo>
                  <a:lnTo>
                    <a:pt x="20086" y="31076"/>
                  </a:lnTo>
                  <a:lnTo>
                    <a:pt x="20086" y="30873"/>
                  </a:lnTo>
                  <a:lnTo>
                    <a:pt x="20479" y="30873"/>
                  </a:lnTo>
                  <a:lnTo>
                    <a:pt x="20479" y="33183"/>
                  </a:lnTo>
                  <a:lnTo>
                    <a:pt x="20479" y="33350"/>
                  </a:lnTo>
                  <a:lnTo>
                    <a:pt x="20360" y="33469"/>
                  </a:lnTo>
                  <a:lnTo>
                    <a:pt x="4584" y="49245"/>
                  </a:lnTo>
                  <a:lnTo>
                    <a:pt x="4584" y="77284"/>
                  </a:lnTo>
                  <a:lnTo>
                    <a:pt x="4584" y="77451"/>
                  </a:lnTo>
                  <a:lnTo>
                    <a:pt x="4465" y="77570"/>
                  </a:lnTo>
                  <a:lnTo>
                    <a:pt x="2441" y="79594"/>
                  </a:lnTo>
                  <a:lnTo>
                    <a:pt x="2227" y="79796"/>
                  </a:lnTo>
                  <a:lnTo>
                    <a:pt x="1976" y="79653"/>
                  </a:lnTo>
                  <a:cubicBezTo>
                    <a:pt x="1762" y="79534"/>
                    <a:pt x="1548" y="79475"/>
                    <a:pt x="1334" y="79475"/>
                  </a:cubicBezTo>
                  <a:cubicBezTo>
                    <a:pt x="607" y="79475"/>
                    <a:pt x="0" y="80070"/>
                    <a:pt x="0" y="80808"/>
                  </a:cubicBezTo>
                  <a:cubicBezTo>
                    <a:pt x="0" y="81534"/>
                    <a:pt x="595" y="82154"/>
                    <a:pt x="1334" y="82154"/>
                  </a:cubicBezTo>
                  <a:cubicBezTo>
                    <a:pt x="2084" y="82154"/>
                    <a:pt x="2679" y="81558"/>
                    <a:pt x="2679" y="80808"/>
                  </a:cubicBezTo>
                  <a:cubicBezTo>
                    <a:pt x="2679" y="80761"/>
                    <a:pt x="2679" y="80737"/>
                    <a:pt x="2655" y="80701"/>
                  </a:cubicBezTo>
                  <a:lnTo>
                    <a:pt x="2655" y="80641"/>
                  </a:lnTo>
                  <a:lnTo>
                    <a:pt x="2631" y="80451"/>
                  </a:lnTo>
                  <a:lnTo>
                    <a:pt x="2762" y="80320"/>
                  </a:lnTo>
                  <a:lnTo>
                    <a:pt x="5179" y="77903"/>
                  </a:lnTo>
                  <a:lnTo>
                    <a:pt x="5334" y="77474"/>
                  </a:lnTo>
                  <a:lnTo>
                    <a:pt x="5334" y="49721"/>
                  </a:lnTo>
                  <a:lnTo>
                    <a:pt x="5334" y="49554"/>
                  </a:lnTo>
                  <a:lnTo>
                    <a:pt x="5453" y="49435"/>
                  </a:lnTo>
                  <a:lnTo>
                    <a:pt x="7203" y="47697"/>
                  </a:lnTo>
                  <a:lnTo>
                    <a:pt x="7203" y="60734"/>
                  </a:lnTo>
                  <a:cubicBezTo>
                    <a:pt x="7049" y="60782"/>
                    <a:pt x="6918" y="60853"/>
                    <a:pt x="6810" y="60972"/>
                  </a:cubicBezTo>
                  <a:cubicBezTo>
                    <a:pt x="6632" y="61151"/>
                    <a:pt x="6525" y="61389"/>
                    <a:pt x="6525" y="61627"/>
                  </a:cubicBezTo>
                  <a:cubicBezTo>
                    <a:pt x="6525" y="61865"/>
                    <a:pt x="6632" y="62103"/>
                    <a:pt x="6810" y="62282"/>
                  </a:cubicBezTo>
                  <a:cubicBezTo>
                    <a:pt x="6989" y="62461"/>
                    <a:pt x="7227" y="62568"/>
                    <a:pt x="7465" y="62568"/>
                  </a:cubicBezTo>
                  <a:cubicBezTo>
                    <a:pt x="7751" y="62568"/>
                    <a:pt x="7989" y="62461"/>
                    <a:pt x="8120" y="62282"/>
                  </a:cubicBezTo>
                  <a:cubicBezTo>
                    <a:pt x="8299" y="62103"/>
                    <a:pt x="8406" y="61865"/>
                    <a:pt x="8406" y="61627"/>
                  </a:cubicBezTo>
                  <a:cubicBezTo>
                    <a:pt x="8406" y="61389"/>
                    <a:pt x="8299" y="61151"/>
                    <a:pt x="8132" y="60984"/>
                  </a:cubicBezTo>
                  <a:cubicBezTo>
                    <a:pt x="8037" y="60865"/>
                    <a:pt x="7894" y="60782"/>
                    <a:pt x="7739" y="60734"/>
                  </a:cubicBezTo>
                  <a:lnTo>
                    <a:pt x="7739" y="47173"/>
                  </a:lnTo>
                  <a:lnTo>
                    <a:pt x="8775" y="46137"/>
                  </a:lnTo>
                  <a:lnTo>
                    <a:pt x="8775" y="59020"/>
                  </a:lnTo>
                  <a:cubicBezTo>
                    <a:pt x="8632" y="59067"/>
                    <a:pt x="8489" y="59139"/>
                    <a:pt x="8394" y="59258"/>
                  </a:cubicBezTo>
                  <a:cubicBezTo>
                    <a:pt x="8215" y="59436"/>
                    <a:pt x="8108" y="59675"/>
                    <a:pt x="8108" y="59913"/>
                  </a:cubicBezTo>
                  <a:cubicBezTo>
                    <a:pt x="8108" y="60151"/>
                    <a:pt x="8215" y="60389"/>
                    <a:pt x="8394" y="60568"/>
                  </a:cubicBezTo>
                  <a:cubicBezTo>
                    <a:pt x="8573" y="60746"/>
                    <a:pt x="8811" y="60853"/>
                    <a:pt x="9049" y="60853"/>
                  </a:cubicBezTo>
                  <a:cubicBezTo>
                    <a:pt x="9287" y="60853"/>
                    <a:pt x="9525" y="60746"/>
                    <a:pt x="9704" y="60568"/>
                  </a:cubicBezTo>
                  <a:cubicBezTo>
                    <a:pt x="10073" y="60198"/>
                    <a:pt x="10073" y="59627"/>
                    <a:pt x="9704" y="59270"/>
                  </a:cubicBezTo>
                  <a:cubicBezTo>
                    <a:pt x="9596" y="59151"/>
                    <a:pt x="9466" y="59067"/>
                    <a:pt x="9299" y="59020"/>
                  </a:cubicBezTo>
                  <a:lnTo>
                    <a:pt x="9299" y="45613"/>
                  </a:lnTo>
                  <a:lnTo>
                    <a:pt x="10299" y="44613"/>
                  </a:lnTo>
                  <a:lnTo>
                    <a:pt x="10299" y="57496"/>
                  </a:lnTo>
                  <a:cubicBezTo>
                    <a:pt x="10144" y="57543"/>
                    <a:pt x="10013" y="57615"/>
                    <a:pt x="9906" y="57734"/>
                  </a:cubicBezTo>
                  <a:cubicBezTo>
                    <a:pt x="9537" y="58115"/>
                    <a:pt x="9537" y="58674"/>
                    <a:pt x="9906" y="59044"/>
                  </a:cubicBezTo>
                  <a:cubicBezTo>
                    <a:pt x="10085" y="59222"/>
                    <a:pt x="10323" y="59329"/>
                    <a:pt x="10561" y="59329"/>
                  </a:cubicBezTo>
                  <a:cubicBezTo>
                    <a:pt x="10799" y="59329"/>
                    <a:pt x="11037" y="59222"/>
                    <a:pt x="11216" y="59044"/>
                  </a:cubicBezTo>
                  <a:cubicBezTo>
                    <a:pt x="11394" y="58865"/>
                    <a:pt x="11501" y="58627"/>
                    <a:pt x="11501" y="58389"/>
                  </a:cubicBezTo>
                  <a:cubicBezTo>
                    <a:pt x="11501" y="58151"/>
                    <a:pt x="11394" y="57912"/>
                    <a:pt x="11216" y="57734"/>
                  </a:cubicBezTo>
                  <a:cubicBezTo>
                    <a:pt x="11109" y="57639"/>
                    <a:pt x="10978" y="57543"/>
                    <a:pt x="10835" y="57496"/>
                  </a:cubicBezTo>
                  <a:lnTo>
                    <a:pt x="10835" y="44077"/>
                  </a:lnTo>
                  <a:lnTo>
                    <a:pt x="11871" y="43030"/>
                  </a:lnTo>
                  <a:lnTo>
                    <a:pt x="11871" y="55924"/>
                  </a:lnTo>
                  <a:cubicBezTo>
                    <a:pt x="11728" y="55972"/>
                    <a:pt x="11585" y="56043"/>
                    <a:pt x="11490" y="56162"/>
                  </a:cubicBezTo>
                  <a:cubicBezTo>
                    <a:pt x="11109" y="56531"/>
                    <a:pt x="11109" y="57103"/>
                    <a:pt x="11490" y="57472"/>
                  </a:cubicBezTo>
                  <a:cubicBezTo>
                    <a:pt x="11668" y="57651"/>
                    <a:pt x="11906" y="57758"/>
                    <a:pt x="12144" y="57758"/>
                  </a:cubicBezTo>
                  <a:cubicBezTo>
                    <a:pt x="12383" y="57758"/>
                    <a:pt x="12621" y="57651"/>
                    <a:pt x="12799" y="57472"/>
                  </a:cubicBezTo>
                  <a:cubicBezTo>
                    <a:pt x="12978" y="57293"/>
                    <a:pt x="13073" y="57055"/>
                    <a:pt x="13073" y="56817"/>
                  </a:cubicBezTo>
                  <a:cubicBezTo>
                    <a:pt x="13073" y="56579"/>
                    <a:pt x="12978" y="56341"/>
                    <a:pt x="12799" y="56162"/>
                  </a:cubicBezTo>
                  <a:cubicBezTo>
                    <a:pt x="12692" y="56055"/>
                    <a:pt x="12561" y="55972"/>
                    <a:pt x="12406" y="55924"/>
                  </a:cubicBezTo>
                  <a:lnTo>
                    <a:pt x="12406" y="42542"/>
                  </a:lnTo>
                  <a:lnTo>
                    <a:pt x="12406" y="42518"/>
                  </a:lnTo>
                  <a:lnTo>
                    <a:pt x="21253" y="33671"/>
                  </a:lnTo>
                  <a:lnTo>
                    <a:pt x="21253" y="30885"/>
                  </a:lnTo>
                  <a:lnTo>
                    <a:pt x="21253" y="30219"/>
                  </a:lnTo>
                  <a:lnTo>
                    <a:pt x="21253" y="26694"/>
                  </a:lnTo>
                  <a:lnTo>
                    <a:pt x="21253" y="26028"/>
                  </a:lnTo>
                  <a:lnTo>
                    <a:pt x="21253" y="18253"/>
                  </a:lnTo>
                  <a:lnTo>
                    <a:pt x="21253" y="17586"/>
                  </a:lnTo>
                  <a:lnTo>
                    <a:pt x="21253" y="16634"/>
                  </a:lnTo>
                  <a:cubicBezTo>
                    <a:pt x="21265" y="16634"/>
                    <a:pt x="21277" y="16645"/>
                    <a:pt x="21288" y="16645"/>
                  </a:cubicBezTo>
                  <a:cubicBezTo>
                    <a:pt x="24670" y="16693"/>
                    <a:pt x="28004" y="16693"/>
                    <a:pt x="31290" y="16693"/>
                  </a:cubicBezTo>
                  <a:cubicBezTo>
                    <a:pt x="34504" y="16693"/>
                    <a:pt x="37719" y="16693"/>
                    <a:pt x="40934" y="16645"/>
                  </a:cubicBezTo>
                  <a:cubicBezTo>
                    <a:pt x="41089" y="17348"/>
                    <a:pt x="41708" y="17872"/>
                    <a:pt x="42446" y="17872"/>
                  </a:cubicBezTo>
                  <a:cubicBezTo>
                    <a:pt x="43303" y="17872"/>
                    <a:pt x="43970" y="17193"/>
                    <a:pt x="43970" y="16336"/>
                  </a:cubicBezTo>
                  <a:cubicBezTo>
                    <a:pt x="43970" y="15467"/>
                    <a:pt x="43303" y="14800"/>
                    <a:pt x="42446" y="14800"/>
                  </a:cubicBezTo>
                  <a:cubicBezTo>
                    <a:pt x="41672" y="14800"/>
                    <a:pt x="41041" y="15383"/>
                    <a:pt x="40934" y="16098"/>
                  </a:cubicBezTo>
                  <a:cubicBezTo>
                    <a:pt x="37660" y="16134"/>
                    <a:pt x="34415" y="16151"/>
                    <a:pt x="31159" y="16151"/>
                  </a:cubicBezTo>
                  <a:cubicBezTo>
                    <a:pt x="27902" y="16151"/>
                    <a:pt x="24634" y="16134"/>
                    <a:pt x="21312" y="16098"/>
                  </a:cubicBezTo>
                  <a:cubicBezTo>
                    <a:pt x="21288" y="16098"/>
                    <a:pt x="21277" y="16098"/>
                    <a:pt x="21265" y="16110"/>
                  </a:cubicBezTo>
                  <a:lnTo>
                    <a:pt x="21265" y="14014"/>
                  </a:lnTo>
                  <a:cubicBezTo>
                    <a:pt x="21277" y="14014"/>
                    <a:pt x="21288" y="14026"/>
                    <a:pt x="21312" y="14026"/>
                  </a:cubicBezTo>
                  <a:cubicBezTo>
                    <a:pt x="25015" y="13990"/>
                    <a:pt x="28783" y="13973"/>
                    <a:pt x="32525" y="13973"/>
                  </a:cubicBezTo>
                  <a:cubicBezTo>
                    <a:pt x="36266" y="13973"/>
                    <a:pt x="39981" y="13990"/>
                    <a:pt x="43577" y="14026"/>
                  </a:cubicBezTo>
                  <a:cubicBezTo>
                    <a:pt x="43708" y="14752"/>
                    <a:pt x="44351" y="15276"/>
                    <a:pt x="45077" y="15276"/>
                  </a:cubicBezTo>
                  <a:cubicBezTo>
                    <a:pt x="45899" y="15276"/>
                    <a:pt x="46613" y="14610"/>
                    <a:pt x="46613" y="13740"/>
                  </a:cubicBezTo>
                  <a:cubicBezTo>
                    <a:pt x="46613" y="12883"/>
                    <a:pt x="45911" y="12216"/>
                    <a:pt x="45077" y="12216"/>
                  </a:cubicBezTo>
                  <a:cubicBezTo>
                    <a:pt x="44303" y="12216"/>
                    <a:pt x="43696" y="12752"/>
                    <a:pt x="43577" y="13467"/>
                  </a:cubicBezTo>
                  <a:cubicBezTo>
                    <a:pt x="40005" y="13425"/>
                    <a:pt x="36290" y="13404"/>
                    <a:pt x="32543" y="13404"/>
                  </a:cubicBezTo>
                  <a:cubicBezTo>
                    <a:pt x="28795" y="13404"/>
                    <a:pt x="25015" y="13425"/>
                    <a:pt x="21312" y="13467"/>
                  </a:cubicBezTo>
                  <a:cubicBezTo>
                    <a:pt x="21288" y="13467"/>
                    <a:pt x="21277" y="13467"/>
                    <a:pt x="21265" y="13478"/>
                  </a:cubicBezTo>
                  <a:lnTo>
                    <a:pt x="21265" y="11419"/>
                  </a:lnTo>
                  <a:cubicBezTo>
                    <a:pt x="21277" y="11419"/>
                    <a:pt x="21288" y="11442"/>
                    <a:pt x="21312" y="11442"/>
                  </a:cubicBezTo>
                  <a:cubicBezTo>
                    <a:pt x="25503" y="11478"/>
                    <a:pt x="29706" y="11478"/>
                    <a:pt x="33897" y="11478"/>
                  </a:cubicBezTo>
                  <a:cubicBezTo>
                    <a:pt x="38005" y="11478"/>
                    <a:pt x="42124" y="11478"/>
                    <a:pt x="46161" y="11442"/>
                  </a:cubicBezTo>
                  <a:cubicBezTo>
                    <a:pt x="46292" y="12169"/>
                    <a:pt x="46934" y="12693"/>
                    <a:pt x="47661" y="12693"/>
                  </a:cubicBezTo>
                  <a:cubicBezTo>
                    <a:pt x="48482" y="12693"/>
                    <a:pt x="49197" y="11990"/>
                    <a:pt x="49197" y="11157"/>
                  </a:cubicBezTo>
                  <a:cubicBezTo>
                    <a:pt x="49197" y="10288"/>
                    <a:pt x="48530" y="9621"/>
                    <a:pt x="47661" y="9621"/>
                  </a:cubicBezTo>
                  <a:cubicBezTo>
                    <a:pt x="46911" y="9621"/>
                    <a:pt x="46292" y="10168"/>
                    <a:pt x="46161" y="10871"/>
                  </a:cubicBezTo>
                  <a:cubicBezTo>
                    <a:pt x="42059" y="10907"/>
                    <a:pt x="37921" y="10925"/>
                    <a:pt x="33772" y="10925"/>
                  </a:cubicBezTo>
                  <a:cubicBezTo>
                    <a:pt x="29623" y="10925"/>
                    <a:pt x="25462" y="10907"/>
                    <a:pt x="21312" y="10871"/>
                  </a:cubicBezTo>
                  <a:cubicBezTo>
                    <a:pt x="21288" y="10871"/>
                    <a:pt x="21277" y="10871"/>
                    <a:pt x="21265" y="10883"/>
                  </a:cubicBezTo>
                  <a:lnTo>
                    <a:pt x="21265" y="8799"/>
                  </a:lnTo>
                  <a:cubicBezTo>
                    <a:pt x="25831" y="8764"/>
                    <a:pt x="30426" y="8746"/>
                    <a:pt x="35022" y="8746"/>
                  </a:cubicBezTo>
                  <a:cubicBezTo>
                    <a:pt x="39618" y="8746"/>
                    <a:pt x="44214" y="8764"/>
                    <a:pt x="48780" y="8799"/>
                  </a:cubicBezTo>
                  <a:cubicBezTo>
                    <a:pt x="48911" y="9537"/>
                    <a:pt x="49554" y="10049"/>
                    <a:pt x="50280" y="10049"/>
                  </a:cubicBezTo>
                  <a:cubicBezTo>
                    <a:pt x="51102" y="10049"/>
                    <a:pt x="51768" y="9383"/>
                    <a:pt x="51816" y="8525"/>
                  </a:cubicBezTo>
                  <a:cubicBezTo>
                    <a:pt x="51816" y="7656"/>
                    <a:pt x="51114" y="6990"/>
                    <a:pt x="50280" y="6990"/>
                  </a:cubicBezTo>
                  <a:cubicBezTo>
                    <a:pt x="49530" y="6990"/>
                    <a:pt x="48911" y="7537"/>
                    <a:pt x="48780" y="8240"/>
                  </a:cubicBezTo>
                  <a:cubicBezTo>
                    <a:pt x="44232" y="8204"/>
                    <a:pt x="39636" y="8186"/>
                    <a:pt x="35036" y="8186"/>
                  </a:cubicBezTo>
                  <a:cubicBezTo>
                    <a:pt x="30435" y="8186"/>
                    <a:pt x="25831" y="8204"/>
                    <a:pt x="21265" y="8240"/>
                  </a:cubicBezTo>
                  <a:lnTo>
                    <a:pt x="21265" y="5287"/>
                  </a:lnTo>
                  <a:cubicBezTo>
                    <a:pt x="25801" y="5251"/>
                    <a:pt x="33811" y="5233"/>
                    <a:pt x="41852" y="5233"/>
                  </a:cubicBezTo>
                  <a:cubicBezTo>
                    <a:pt x="49893" y="5233"/>
                    <a:pt x="57966" y="5251"/>
                    <a:pt x="62627" y="5287"/>
                  </a:cubicBezTo>
                  <a:cubicBezTo>
                    <a:pt x="62758" y="6025"/>
                    <a:pt x="63401" y="6537"/>
                    <a:pt x="64127" y="6537"/>
                  </a:cubicBezTo>
                  <a:cubicBezTo>
                    <a:pt x="64984" y="6537"/>
                    <a:pt x="65663" y="5870"/>
                    <a:pt x="65663" y="5013"/>
                  </a:cubicBezTo>
                  <a:cubicBezTo>
                    <a:pt x="65663" y="4144"/>
                    <a:pt x="64961" y="3477"/>
                    <a:pt x="64127" y="3477"/>
                  </a:cubicBezTo>
                  <a:cubicBezTo>
                    <a:pt x="63353" y="3477"/>
                    <a:pt x="62746" y="4013"/>
                    <a:pt x="62627" y="4727"/>
                  </a:cubicBezTo>
                  <a:cubicBezTo>
                    <a:pt x="57960" y="4692"/>
                    <a:pt x="49887" y="4674"/>
                    <a:pt x="41848" y="4674"/>
                  </a:cubicBezTo>
                  <a:cubicBezTo>
                    <a:pt x="33808" y="4674"/>
                    <a:pt x="25801" y="4692"/>
                    <a:pt x="21265" y="4727"/>
                  </a:cubicBezTo>
                  <a:lnTo>
                    <a:pt x="21265" y="2132"/>
                  </a:lnTo>
                  <a:cubicBezTo>
                    <a:pt x="25801" y="2096"/>
                    <a:pt x="33811" y="2078"/>
                    <a:pt x="41852" y="2078"/>
                  </a:cubicBezTo>
                  <a:cubicBezTo>
                    <a:pt x="49893" y="2078"/>
                    <a:pt x="57966" y="2096"/>
                    <a:pt x="62627" y="2132"/>
                  </a:cubicBezTo>
                  <a:cubicBezTo>
                    <a:pt x="62758" y="2870"/>
                    <a:pt x="63401" y="3382"/>
                    <a:pt x="64127" y="3382"/>
                  </a:cubicBezTo>
                  <a:cubicBezTo>
                    <a:pt x="64984" y="3382"/>
                    <a:pt x="65663" y="2715"/>
                    <a:pt x="65663" y="1858"/>
                  </a:cubicBezTo>
                  <a:cubicBezTo>
                    <a:pt x="65663" y="989"/>
                    <a:pt x="64961" y="322"/>
                    <a:pt x="64127" y="322"/>
                  </a:cubicBezTo>
                  <a:cubicBezTo>
                    <a:pt x="63353" y="322"/>
                    <a:pt x="62746" y="858"/>
                    <a:pt x="62627" y="1572"/>
                  </a:cubicBezTo>
                  <a:cubicBezTo>
                    <a:pt x="57960" y="1536"/>
                    <a:pt x="49887" y="1519"/>
                    <a:pt x="41848" y="1519"/>
                  </a:cubicBezTo>
                  <a:cubicBezTo>
                    <a:pt x="33808" y="1519"/>
                    <a:pt x="25801" y="1536"/>
                    <a:pt x="21265" y="1572"/>
                  </a:cubicBezTo>
                  <a:lnTo>
                    <a:pt x="212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7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75" y="1152475"/>
            <a:ext cx="7717500" cy="3416400"/>
          </a:xfrm>
          <a:prstGeom prst="rect">
            <a:avLst/>
          </a:prstGeom>
          <a:noFill/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68" r:id="rId5"/>
    <p:sldLayoutId id="2147483675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42"/>
          <p:cNvSpPr txBox="1">
            <a:spLocks noGrp="1"/>
          </p:cNvSpPr>
          <p:nvPr>
            <p:ph type="ctrTitle"/>
          </p:nvPr>
        </p:nvSpPr>
        <p:spPr>
          <a:xfrm>
            <a:off x="2012680" y="44677"/>
            <a:ext cx="4988100" cy="27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Remote </a:t>
            </a:r>
            <a:r>
              <a:rPr lang="es" dirty="0" smtClean="0"/>
              <a:t>Car</a:t>
            </a:r>
            <a:br>
              <a:rPr lang="es" dirty="0" smtClean="0"/>
            </a:br>
            <a:r>
              <a:rPr lang="es" dirty="0" smtClean="0"/>
              <a:t>CNC 222 PROJECT</a:t>
            </a:r>
            <a:r>
              <a:rPr lang="es" dirty="0" smtClean="0"/>
              <a:t> </a:t>
            </a:r>
            <a:endParaRPr dirty="0"/>
          </a:p>
        </p:txBody>
      </p:sp>
      <p:sp>
        <p:nvSpPr>
          <p:cNvPr id="4377" name="Google Shape;4377;p42"/>
          <p:cNvSpPr txBox="1">
            <a:spLocks noGrp="1"/>
          </p:cNvSpPr>
          <p:nvPr>
            <p:ph type="subTitle" idx="1"/>
          </p:nvPr>
        </p:nvSpPr>
        <p:spPr>
          <a:xfrm>
            <a:off x="2194598" y="2676189"/>
            <a:ext cx="4988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Mohamed Waleed Kamel 		320210265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Ahmed Abdul Aziz Zahdy 		320210266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Mohamed Omar Abdul Aziz 		320210267</a:t>
            </a:r>
            <a:r>
              <a:rPr lang="e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	</a:t>
            </a:r>
            <a:r>
              <a:rPr lang="es" dirty="0" smtClean="0"/>
              <a:t>	Zaghloul </a:t>
            </a:r>
            <a:endParaRPr dirty="0"/>
          </a:p>
        </p:txBody>
      </p:sp>
      <p:grpSp>
        <p:nvGrpSpPr>
          <p:cNvPr id="4378" name="Google Shape;4378;p42"/>
          <p:cNvGrpSpPr/>
          <p:nvPr/>
        </p:nvGrpSpPr>
        <p:grpSpPr>
          <a:xfrm>
            <a:off x="-984969" y="3768223"/>
            <a:ext cx="3840257" cy="2527115"/>
            <a:chOff x="3307681" y="2640747"/>
            <a:chExt cx="3322596" cy="2186464"/>
          </a:xfrm>
        </p:grpSpPr>
        <p:sp>
          <p:nvSpPr>
            <p:cNvPr id="4379" name="Google Shape;4379;p42"/>
            <p:cNvSpPr/>
            <p:nvPr/>
          </p:nvSpPr>
          <p:spPr>
            <a:xfrm>
              <a:off x="5733295" y="2704195"/>
              <a:ext cx="244248" cy="149746"/>
            </a:xfrm>
            <a:custGeom>
              <a:avLst/>
              <a:gdLst/>
              <a:ahLst/>
              <a:cxnLst/>
              <a:rect l="l" t="t" r="r" b="b"/>
              <a:pathLst>
                <a:path w="6371" h="3906" extrusionOk="0">
                  <a:moveTo>
                    <a:pt x="5608" y="596"/>
                  </a:moveTo>
                  <a:cubicBezTo>
                    <a:pt x="5751" y="596"/>
                    <a:pt x="5858" y="715"/>
                    <a:pt x="5858" y="858"/>
                  </a:cubicBezTo>
                  <a:lnTo>
                    <a:pt x="5858" y="3132"/>
                  </a:lnTo>
                  <a:cubicBezTo>
                    <a:pt x="5858" y="3299"/>
                    <a:pt x="5751" y="3406"/>
                    <a:pt x="5608" y="3406"/>
                  </a:cubicBezTo>
                  <a:lnTo>
                    <a:pt x="751" y="3406"/>
                  </a:lnTo>
                  <a:cubicBezTo>
                    <a:pt x="608" y="3406"/>
                    <a:pt x="500" y="3287"/>
                    <a:pt x="500" y="3132"/>
                  </a:cubicBezTo>
                  <a:lnTo>
                    <a:pt x="500" y="858"/>
                  </a:lnTo>
                  <a:cubicBezTo>
                    <a:pt x="500" y="691"/>
                    <a:pt x="608" y="596"/>
                    <a:pt x="751" y="596"/>
                  </a:cubicBezTo>
                  <a:close/>
                  <a:moveTo>
                    <a:pt x="751" y="1"/>
                  </a:moveTo>
                  <a:cubicBezTo>
                    <a:pt x="322" y="1"/>
                    <a:pt x="0" y="382"/>
                    <a:pt x="0" y="810"/>
                  </a:cubicBezTo>
                  <a:lnTo>
                    <a:pt x="0" y="3084"/>
                  </a:lnTo>
                  <a:cubicBezTo>
                    <a:pt x="0" y="3573"/>
                    <a:pt x="358" y="3906"/>
                    <a:pt x="751" y="3906"/>
                  </a:cubicBezTo>
                  <a:lnTo>
                    <a:pt x="5608" y="3906"/>
                  </a:lnTo>
                  <a:cubicBezTo>
                    <a:pt x="6013" y="3906"/>
                    <a:pt x="6370" y="3549"/>
                    <a:pt x="6370" y="3084"/>
                  </a:cubicBezTo>
                  <a:lnTo>
                    <a:pt x="6370" y="810"/>
                  </a:lnTo>
                  <a:cubicBezTo>
                    <a:pt x="6370" y="346"/>
                    <a:pt x="6013" y="1"/>
                    <a:pt x="5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2"/>
            <p:cNvSpPr/>
            <p:nvPr/>
          </p:nvSpPr>
          <p:spPr>
            <a:xfrm>
              <a:off x="5662102" y="2640747"/>
              <a:ext cx="384793" cy="277103"/>
            </a:xfrm>
            <a:custGeom>
              <a:avLst/>
              <a:gdLst/>
              <a:ahLst/>
              <a:cxnLst/>
              <a:rect l="l" t="t" r="r" b="b"/>
              <a:pathLst>
                <a:path w="10037" h="7228" extrusionOk="0">
                  <a:moveTo>
                    <a:pt x="8037" y="1441"/>
                  </a:moveTo>
                  <a:cubicBezTo>
                    <a:pt x="8358" y="1441"/>
                    <a:pt x="8596" y="1680"/>
                    <a:pt x="8596" y="1989"/>
                  </a:cubicBezTo>
                  <a:lnTo>
                    <a:pt x="8596" y="5251"/>
                  </a:lnTo>
                  <a:cubicBezTo>
                    <a:pt x="8596" y="5561"/>
                    <a:pt x="8358" y="5799"/>
                    <a:pt x="8037" y="5799"/>
                  </a:cubicBezTo>
                  <a:lnTo>
                    <a:pt x="2048" y="5799"/>
                  </a:lnTo>
                  <a:cubicBezTo>
                    <a:pt x="1738" y="5799"/>
                    <a:pt x="1488" y="5561"/>
                    <a:pt x="1488" y="5251"/>
                  </a:cubicBezTo>
                  <a:lnTo>
                    <a:pt x="1488" y="1989"/>
                  </a:lnTo>
                  <a:cubicBezTo>
                    <a:pt x="1488" y="1680"/>
                    <a:pt x="1726" y="1441"/>
                    <a:pt x="2048" y="1441"/>
                  </a:cubicBezTo>
                  <a:close/>
                  <a:moveTo>
                    <a:pt x="2917" y="1"/>
                  </a:moveTo>
                  <a:cubicBezTo>
                    <a:pt x="2762" y="1"/>
                    <a:pt x="2608" y="167"/>
                    <a:pt x="2608" y="358"/>
                  </a:cubicBezTo>
                  <a:lnTo>
                    <a:pt x="2608" y="906"/>
                  </a:lnTo>
                  <a:lnTo>
                    <a:pt x="2012" y="906"/>
                  </a:lnTo>
                  <a:cubicBezTo>
                    <a:pt x="1417" y="906"/>
                    <a:pt x="917" y="1382"/>
                    <a:pt x="917" y="2001"/>
                  </a:cubicBezTo>
                  <a:lnTo>
                    <a:pt x="917" y="2596"/>
                  </a:lnTo>
                  <a:lnTo>
                    <a:pt x="357" y="2596"/>
                  </a:lnTo>
                  <a:cubicBezTo>
                    <a:pt x="167" y="2596"/>
                    <a:pt x="0" y="2763"/>
                    <a:pt x="0" y="2954"/>
                  </a:cubicBezTo>
                  <a:cubicBezTo>
                    <a:pt x="0" y="3136"/>
                    <a:pt x="136" y="3280"/>
                    <a:pt x="302" y="3280"/>
                  </a:cubicBezTo>
                  <a:cubicBezTo>
                    <a:pt x="320" y="3280"/>
                    <a:pt x="339" y="3278"/>
                    <a:pt x="357" y="3275"/>
                  </a:cubicBezTo>
                  <a:lnTo>
                    <a:pt x="917" y="3275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32"/>
                    <a:pt x="0" y="4335"/>
                  </a:cubicBezTo>
                  <a:cubicBezTo>
                    <a:pt x="0" y="4507"/>
                    <a:pt x="136" y="4649"/>
                    <a:pt x="302" y="4649"/>
                  </a:cubicBezTo>
                  <a:cubicBezTo>
                    <a:pt x="320" y="4649"/>
                    <a:pt x="339" y="4648"/>
                    <a:pt x="357" y="4644"/>
                  </a:cubicBezTo>
                  <a:lnTo>
                    <a:pt x="917" y="4644"/>
                  </a:lnTo>
                  <a:lnTo>
                    <a:pt x="917" y="5263"/>
                  </a:lnTo>
                  <a:cubicBezTo>
                    <a:pt x="917" y="5859"/>
                    <a:pt x="1393" y="6371"/>
                    <a:pt x="2012" y="6371"/>
                  </a:cubicBezTo>
                  <a:lnTo>
                    <a:pt x="2560" y="6371"/>
                  </a:lnTo>
                  <a:lnTo>
                    <a:pt x="2560" y="6871"/>
                  </a:lnTo>
                  <a:cubicBezTo>
                    <a:pt x="2560" y="7061"/>
                    <a:pt x="2727" y="7228"/>
                    <a:pt x="2917" y="7228"/>
                  </a:cubicBezTo>
                  <a:cubicBezTo>
                    <a:pt x="3119" y="7228"/>
                    <a:pt x="3274" y="7109"/>
                    <a:pt x="3239" y="6871"/>
                  </a:cubicBezTo>
                  <a:lnTo>
                    <a:pt x="3239" y="6359"/>
                  </a:lnTo>
                  <a:lnTo>
                    <a:pt x="3977" y="6359"/>
                  </a:lnTo>
                  <a:lnTo>
                    <a:pt x="3977" y="6859"/>
                  </a:lnTo>
                  <a:cubicBezTo>
                    <a:pt x="3977" y="7049"/>
                    <a:pt x="4143" y="7216"/>
                    <a:pt x="4334" y="7216"/>
                  </a:cubicBezTo>
                  <a:cubicBezTo>
                    <a:pt x="4501" y="7216"/>
                    <a:pt x="4643" y="7097"/>
                    <a:pt x="4643" y="6859"/>
                  </a:cubicBezTo>
                  <a:lnTo>
                    <a:pt x="4643" y="6359"/>
                  </a:lnTo>
                  <a:lnTo>
                    <a:pt x="5346" y="6359"/>
                  </a:lnTo>
                  <a:lnTo>
                    <a:pt x="5346" y="6859"/>
                  </a:lnTo>
                  <a:cubicBezTo>
                    <a:pt x="5346" y="7049"/>
                    <a:pt x="5513" y="7216"/>
                    <a:pt x="5703" y="7216"/>
                  </a:cubicBezTo>
                  <a:cubicBezTo>
                    <a:pt x="5894" y="7216"/>
                    <a:pt x="6060" y="7097"/>
                    <a:pt x="6013" y="6859"/>
                  </a:cubicBezTo>
                  <a:lnTo>
                    <a:pt x="6013" y="6359"/>
                  </a:lnTo>
                  <a:lnTo>
                    <a:pt x="6715" y="6359"/>
                  </a:lnTo>
                  <a:lnTo>
                    <a:pt x="6715" y="6859"/>
                  </a:lnTo>
                  <a:cubicBezTo>
                    <a:pt x="6715" y="7049"/>
                    <a:pt x="6882" y="7216"/>
                    <a:pt x="7072" y="7216"/>
                  </a:cubicBezTo>
                  <a:cubicBezTo>
                    <a:pt x="7275" y="7216"/>
                    <a:pt x="7430" y="7097"/>
                    <a:pt x="7382" y="6859"/>
                  </a:cubicBezTo>
                  <a:lnTo>
                    <a:pt x="7382" y="6359"/>
                  </a:lnTo>
                  <a:lnTo>
                    <a:pt x="8013" y="6359"/>
                  </a:lnTo>
                  <a:cubicBezTo>
                    <a:pt x="8632" y="6359"/>
                    <a:pt x="9120" y="5847"/>
                    <a:pt x="9120" y="5251"/>
                  </a:cubicBezTo>
                  <a:lnTo>
                    <a:pt x="9120" y="4656"/>
                  </a:lnTo>
                  <a:lnTo>
                    <a:pt x="9668" y="4656"/>
                  </a:lnTo>
                  <a:cubicBezTo>
                    <a:pt x="9858" y="4656"/>
                    <a:pt x="10025" y="4489"/>
                    <a:pt x="10025" y="4299"/>
                  </a:cubicBezTo>
                  <a:cubicBezTo>
                    <a:pt x="10025" y="4132"/>
                    <a:pt x="9858" y="3989"/>
                    <a:pt x="9668" y="3989"/>
                  </a:cubicBezTo>
                  <a:lnTo>
                    <a:pt x="9120" y="3989"/>
                  </a:lnTo>
                  <a:lnTo>
                    <a:pt x="9120" y="3287"/>
                  </a:lnTo>
                  <a:lnTo>
                    <a:pt x="9680" y="3287"/>
                  </a:lnTo>
                  <a:lnTo>
                    <a:pt x="9680" y="3299"/>
                  </a:lnTo>
                  <a:cubicBezTo>
                    <a:pt x="9870" y="3299"/>
                    <a:pt x="10037" y="3144"/>
                    <a:pt x="10037" y="2942"/>
                  </a:cubicBezTo>
                  <a:cubicBezTo>
                    <a:pt x="10037" y="2773"/>
                    <a:pt x="9907" y="2624"/>
                    <a:pt x="9746" y="2624"/>
                  </a:cubicBezTo>
                  <a:cubicBezTo>
                    <a:pt x="9724" y="2624"/>
                    <a:pt x="9702" y="2626"/>
                    <a:pt x="9680" y="2632"/>
                  </a:cubicBezTo>
                  <a:lnTo>
                    <a:pt x="9132" y="2632"/>
                  </a:lnTo>
                  <a:lnTo>
                    <a:pt x="9132" y="2001"/>
                  </a:lnTo>
                  <a:cubicBezTo>
                    <a:pt x="9132" y="1406"/>
                    <a:pt x="8656" y="906"/>
                    <a:pt x="8025" y="906"/>
                  </a:cubicBezTo>
                  <a:lnTo>
                    <a:pt x="7430" y="906"/>
                  </a:lnTo>
                  <a:lnTo>
                    <a:pt x="7430" y="358"/>
                  </a:lnTo>
                  <a:cubicBezTo>
                    <a:pt x="7430" y="167"/>
                    <a:pt x="7263" y="1"/>
                    <a:pt x="7072" y="1"/>
                  </a:cubicBezTo>
                  <a:cubicBezTo>
                    <a:pt x="6906" y="1"/>
                    <a:pt x="6763" y="167"/>
                    <a:pt x="6763" y="358"/>
                  </a:cubicBezTo>
                  <a:lnTo>
                    <a:pt x="6763" y="906"/>
                  </a:lnTo>
                  <a:lnTo>
                    <a:pt x="6060" y="906"/>
                  </a:lnTo>
                  <a:lnTo>
                    <a:pt x="6060" y="358"/>
                  </a:lnTo>
                  <a:cubicBezTo>
                    <a:pt x="6060" y="167"/>
                    <a:pt x="5894" y="1"/>
                    <a:pt x="5703" y="1"/>
                  </a:cubicBezTo>
                  <a:cubicBezTo>
                    <a:pt x="5513" y="1"/>
                    <a:pt x="5346" y="167"/>
                    <a:pt x="5394" y="358"/>
                  </a:cubicBezTo>
                  <a:lnTo>
                    <a:pt x="5394" y="906"/>
                  </a:lnTo>
                  <a:lnTo>
                    <a:pt x="4691" y="906"/>
                  </a:lnTo>
                  <a:lnTo>
                    <a:pt x="4691" y="358"/>
                  </a:lnTo>
                  <a:cubicBezTo>
                    <a:pt x="4691" y="167"/>
                    <a:pt x="4524" y="1"/>
                    <a:pt x="4334" y="1"/>
                  </a:cubicBezTo>
                  <a:cubicBezTo>
                    <a:pt x="4143" y="1"/>
                    <a:pt x="3977" y="167"/>
                    <a:pt x="4024" y="358"/>
                  </a:cubicBezTo>
                  <a:lnTo>
                    <a:pt x="4024" y="906"/>
                  </a:lnTo>
                  <a:lnTo>
                    <a:pt x="3274" y="906"/>
                  </a:lnTo>
                  <a:lnTo>
                    <a:pt x="3274" y="358"/>
                  </a:lnTo>
                  <a:cubicBezTo>
                    <a:pt x="3274" y="167"/>
                    <a:pt x="3119" y="1"/>
                    <a:pt x="2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2"/>
            <p:cNvSpPr/>
            <p:nvPr/>
          </p:nvSpPr>
          <p:spPr>
            <a:xfrm>
              <a:off x="4858740" y="3335499"/>
              <a:ext cx="384793" cy="277985"/>
            </a:xfrm>
            <a:custGeom>
              <a:avLst/>
              <a:gdLst/>
              <a:ahLst/>
              <a:cxnLst/>
              <a:rect l="l" t="t" r="r" b="b"/>
              <a:pathLst>
                <a:path w="10037" h="7251" extrusionOk="0">
                  <a:moveTo>
                    <a:pt x="8013" y="1453"/>
                  </a:moveTo>
                  <a:cubicBezTo>
                    <a:pt x="8323" y="1453"/>
                    <a:pt x="8561" y="1691"/>
                    <a:pt x="8561" y="2000"/>
                  </a:cubicBezTo>
                  <a:lnTo>
                    <a:pt x="8561" y="5263"/>
                  </a:lnTo>
                  <a:cubicBezTo>
                    <a:pt x="8561" y="5572"/>
                    <a:pt x="8323" y="5810"/>
                    <a:pt x="8013" y="5810"/>
                  </a:cubicBezTo>
                  <a:lnTo>
                    <a:pt x="2012" y="5810"/>
                  </a:lnTo>
                  <a:cubicBezTo>
                    <a:pt x="1703" y="5810"/>
                    <a:pt x="1465" y="5572"/>
                    <a:pt x="1465" y="5263"/>
                  </a:cubicBezTo>
                  <a:lnTo>
                    <a:pt x="1465" y="2000"/>
                  </a:lnTo>
                  <a:cubicBezTo>
                    <a:pt x="1465" y="1691"/>
                    <a:pt x="1703" y="1453"/>
                    <a:pt x="2012" y="1453"/>
                  </a:cubicBezTo>
                  <a:close/>
                  <a:moveTo>
                    <a:pt x="2917" y="0"/>
                  </a:moveTo>
                  <a:cubicBezTo>
                    <a:pt x="2762" y="0"/>
                    <a:pt x="2608" y="167"/>
                    <a:pt x="2608" y="357"/>
                  </a:cubicBezTo>
                  <a:lnTo>
                    <a:pt x="2608" y="917"/>
                  </a:lnTo>
                  <a:lnTo>
                    <a:pt x="2012" y="917"/>
                  </a:lnTo>
                  <a:cubicBezTo>
                    <a:pt x="1417" y="917"/>
                    <a:pt x="917" y="1393"/>
                    <a:pt x="917" y="2012"/>
                  </a:cubicBezTo>
                  <a:lnTo>
                    <a:pt x="917" y="2560"/>
                  </a:lnTo>
                  <a:lnTo>
                    <a:pt x="357" y="2560"/>
                  </a:lnTo>
                  <a:cubicBezTo>
                    <a:pt x="167" y="2560"/>
                    <a:pt x="0" y="2727"/>
                    <a:pt x="0" y="2917"/>
                  </a:cubicBezTo>
                  <a:cubicBezTo>
                    <a:pt x="0" y="3100"/>
                    <a:pt x="136" y="3244"/>
                    <a:pt x="302" y="3244"/>
                  </a:cubicBezTo>
                  <a:cubicBezTo>
                    <a:pt x="320" y="3244"/>
                    <a:pt x="339" y="3242"/>
                    <a:pt x="357" y="3239"/>
                  </a:cubicBezTo>
                  <a:lnTo>
                    <a:pt x="917" y="3239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43"/>
                    <a:pt x="0" y="4334"/>
                  </a:cubicBezTo>
                  <a:cubicBezTo>
                    <a:pt x="0" y="4524"/>
                    <a:pt x="167" y="4643"/>
                    <a:pt x="357" y="4643"/>
                  </a:cubicBezTo>
                  <a:lnTo>
                    <a:pt x="917" y="4643"/>
                  </a:lnTo>
                  <a:lnTo>
                    <a:pt x="917" y="5274"/>
                  </a:lnTo>
                  <a:cubicBezTo>
                    <a:pt x="917" y="5870"/>
                    <a:pt x="1393" y="6370"/>
                    <a:pt x="2012" y="6370"/>
                  </a:cubicBezTo>
                  <a:lnTo>
                    <a:pt x="2572" y="6370"/>
                  </a:lnTo>
                  <a:lnTo>
                    <a:pt x="2572" y="6394"/>
                  </a:lnTo>
                  <a:lnTo>
                    <a:pt x="2572" y="6894"/>
                  </a:lnTo>
                  <a:cubicBezTo>
                    <a:pt x="2572" y="7084"/>
                    <a:pt x="2727" y="7251"/>
                    <a:pt x="2929" y="7251"/>
                  </a:cubicBezTo>
                  <a:cubicBezTo>
                    <a:pt x="3119" y="7251"/>
                    <a:pt x="3286" y="7084"/>
                    <a:pt x="3239" y="6894"/>
                  </a:cubicBezTo>
                  <a:lnTo>
                    <a:pt x="3239" y="6394"/>
                  </a:lnTo>
                  <a:lnTo>
                    <a:pt x="3977" y="6394"/>
                  </a:lnTo>
                  <a:lnTo>
                    <a:pt x="3977" y="6894"/>
                  </a:lnTo>
                  <a:cubicBezTo>
                    <a:pt x="3977" y="7084"/>
                    <a:pt x="4143" y="7251"/>
                    <a:pt x="4334" y="7251"/>
                  </a:cubicBezTo>
                  <a:cubicBezTo>
                    <a:pt x="4536" y="7251"/>
                    <a:pt x="4655" y="7084"/>
                    <a:pt x="4655" y="6894"/>
                  </a:cubicBezTo>
                  <a:lnTo>
                    <a:pt x="4655" y="6394"/>
                  </a:lnTo>
                  <a:lnTo>
                    <a:pt x="5346" y="6394"/>
                  </a:lnTo>
                  <a:lnTo>
                    <a:pt x="5346" y="6894"/>
                  </a:lnTo>
                  <a:cubicBezTo>
                    <a:pt x="5346" y="7084"/>
                    <a:pt x="5513" y="7251"/>
                    <a:pt x="5703" y="7251"/>
                  </a:cubicBezTo>
                  <a:cubicBezTo>
                    <a:pt x="5906" y="7251"/>
                    <a:pt x="6060" y="7084"/>
                    <a:pt x="6025" y="6894"/>
                  </a:cubicBezTo>
                  <a:lnTo>
                    <a:pt x="6025" y="6394"/>
                  </a:lnTo>
                  <a:lnTo>
                    <a:pt x="6763" y="6394"/>
                  </a:lnTo>
                  <a:lnTo>
                    <a:pt x="6763" y="6894"/>
                  </a:lnTo>
                  <a:cubicBezTo>
                    <a:pt x="6763" y="7084"/>
                    <a:pt x="6929" y="7251"/>
                    <a:pt x="7120" y="7251"/>
                  </a:cubicBezTo>
                  <a:cubicBezTo>
                    <a:pt x="7287" y="7251"/>
                    <a:pt x="7430" y="7084"/>
                    <a:pt x="7430" y="6894"/>
                  </a:cubicBezTo>
                  <a:lnTo>
                    <a:pt x="7430" y="6394"/>
                  </a:lnTo>
                  <a:lnTo>
                    <a:pt x="8025" y="6394"/>
                  </a:lnTo>
                  <a:cubicBezTo>
                    <a:pt x="8656" y="6394"/>
                    <a:pt x="9156" y="5882"/>
                    <a:pt x="9132" y="5286"/>
                  </a:cubicBezTo>
                  <a:lnTo>
                    <a:pt x="9132" y="4691"/>
                  </a:lnTo>
                  <a:lnTo>
                    <a:pt x="9680" y="4691"/>
                  </a:lnTo>
                  <a:cubicBezTo>
                    <a:pt x="9870" y="4691"/>
                    <a:pt x="10037" y="4524"/>
                    <a:pt x="10037" y="4334"/>
                  </a:cubicBezTo>
                  <a:cubicBezTo>
                    <a:pt x="10037" y="4143"/>
                    <a:pt x="9870" y="3977"/>
                    <a:pt x="9680" y="3977"/>
                  </a:cubicBezTo>
                  <a:lnTo>
                    <a:pt x="9132" y="3977"/>
                  </a:lnTo>
                  <a:lnTo>
                    <a:pt x="9132" y="3274"/>
                  </a:lnTo>
                  <a:lnTo>
                    <a:pt x="9680" y="3274"/>
                  </a:lnTo>
                  <a:cubicBezTo>
                    <a:pt x="9870" y="3274"/>
                    <a:pt x="10037" y="3119"/>
                    <a:pt x="10037" y="2917"/>
                  </a:cubicBezTo>
                  <a:cubicBezTo>
                    <a:pt x="10037" y="2762"/>
                    <a:pt x="9870" y="2607"/>
                    <a:pt x="9680" y="2607"/>
                  </a:cubicBezTo>
                  <a:lnTo>
                    <a:pt x="9132" y="2607"/>
                  </a:lnTo>
                  <a:lnTo>
                    <a:pt x="9132" y="2012"/>
                  </a:lnTo>
                  <a:cubicBezTo>
                    <a:pt x="9132" y="1417"/>
                    <a:pt x="8656" y="917"/>
                    <a:pt x="8025" y="917"/>
                  </a:cubicBezTo>
                  <a:lnTo>
                    <a:pt x="7477" y="917"/>
                  </a:lnTo>
                  <a:lnTo>
                    <a:pt x="7477" y="357"/>
                  </a:lnTo>
                  <a:cubicBezTo>
                    <a:pt x="7477" y="167"/>
                    <a:pt x="7310" y="0"/>
                    <a:pt x="7120" y="0"/>
                  </a:cubicBezTo>
                  <a:cubicBezTo>
                    <a:pt x="6929" y="0"/>
                    <a:pt x="6763" y="167"/>
                    <a:pt x="6810" y="357"/>
                  </a:cubicBezTo>
                  <a:lnTo>
                    <a:pt x="6810" y="917"/>
                  </a:lnTo>
                  <a:lnTo>
                    <a:pt x="6060" y="917"/>
                  </a:lnTo>
                  <a:lnTo>
                    <a:pt x="6060" y="357"/>
                  </a:lnTo>
                  <a:cubicBezTo>
                    <a:pt x="6060" y="167"/>
                    <a:pt x="5906" y="0"/>
                    <a:pt x="5703" y="0"/>
                  </a:cubicBezTo>
                  <a:cubicBezTo>
                    <a:pt x="5548" y="0"/>
                    <a:pt x="5394" y="167"/>
                    <a:pt x="5394" y="357"/>
                  </a:cubicBezTo>
                  <a:lnTo>
                    <a:pt x="5394" y="917"/>
                  </a:lnTo>
                  <a:lnTo>
                    <a:pt x="4691" y="917"/>
                  </a:lnTo>
                  <a:lnTo>
                    <a:pt x="4691" y="357"/>
                  </a:lnTo>
                  <a:cubicBezTo>
                    <a:pt x="4691" y="167"/>
                    <a:pt x="4536" y="0"/>
                    <a:pt x="4334" y="0"/>
                  </a:cubicBezTo>
                  <a:cubicBezTo>
                    <a:pt x="4143" y="0"/>
                    <a:pt x="3977" y="167"/>
                    <a:pt x="4024" y="357"/>
                  </a:cubicBezTo>
                  <a:lnTo>
                    <a:pt x="4024" y="917"/>
                  </a:lnTo>
                  <a:lnTo>
                    <a:pt x="3286" y="917"/>
                  </a:lnTo>
                  <a:lnTo>
                    <a:pt x="3286" y="357"/>
                  </a:lnTo>
                  <a:cubicBezTo>
                    <a:pt x="3286" y="167"/>
                    <a:pt x="3119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2"/>
            <p:cNvSpPr/>
            <p:nvPr/>
          </p:nvSpPr>
          <p:spPr>
            <a:xfrm>
              <a:off x="4926751" y="3399369"/>
              <a:ext cx="248772" cy="150245"/>
            </a:xfrm>
            <a:custGeom>
              <a:avLst/>
              <a:gdLst/>
              <a:ahLst/>
              <a:cxnLst/>
              <a:rect l="l" t="t" r="r" b="b"/>
              <a:pathLst>
                <a:path w="6489" h="3919" extrusionOk="0">
                  <a:moveTo>
                    <a:pt x="5703" y="596"/>
                  </a:moveTo>
                  <a:cubicBezTo>
                    <a:pt x="5858" y="596"/>
                    <a:pt x="5953" y="715"/>
                    <a:pt x="5953" y="870"/>
                  </a:cubicBezTo>
                  <a:lnTo>
                    <a:pt x="5953" y="3144"/>
                  </a:lnTo>
                  <a:cubicBezTo>
                    <a:pt x="5953" y="3311"/>
                    <a:pt x="5858" y="3418"/>
                    <a:pt x="5703" y="3418"/>
                  </a:cubicBezTo>
                  <a:lnTo>
                    <a:pt x="762" y="3418"/>
                  </a:lnTo>
                  <a:cubicBezTo>
                    <a:pt x="619" y="3418"/>
                    <a:pt x="512" y="3299"/>
                    <a:pt x="512" y="3144"/>
                  </a:cubicBezTo>
                  <a:lnTo>
                    <a:pt x="512" y="870"/>
                  </a:lnTo>
                  <a:cubicBezTo>
                    <a:pt x="512" y="703"/>
                    <a:pt x="619" y="596"/>
                    <a:pt x="762" y="596"/>
                  </a:cubicBezTo>
                  <a:close/>
                  <a:moveTo>
                    <a:pt x="774" y="1"/>
                  </a:moveTo>
                  <a:cubicBezTo>
                    <a:pt x="333" y="1"/>
                    <a:pt x="0" y="394"/>
                    <a:pt x="0" y="822"/>
                  </a:cubicBezTo>
                  <a:lnTo>
                    <a:pt x="0" y="3097"/>
                  </a:lnTo>
                  <a:cubicBezTo>
                    <a:pt x="0" y="3573"/>
                    <a:pt x="369" y="3918"/>
                    <a:pt x="774" y="3918"/>
                  </a:cubicBezTo>
                  <a:lnTo>
                    <a:pt x="5715" y="3918"/>
                  </a:lnTo>
                  <a:cubicBezTo>
                    <a:pt x="6168" y="3918"/>
                    <a:pt x="6489" y="3561"/>
                    <a:pt x="6489" y="3097"/>
                  </a:cubicBezTo>
                  <a:lnTo>
                    <a:pt x="6489" y="822"/>
                  </a:lnTo>
                  <a:cubicBezTo>
                    <a:pt x="6489" y="346"/>
                    <a:pt x="6120" y="1"/>
                    <a:pt x="5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2"/>
            <p:cNvSpPr/>
            <p:nvPr/>
          </p:nvSpPr>
          <p:spPr>
            <a:xfrm>
              <a:off x="5528343" y="2989963"/>
              <a:ext cx="54363" cy="53442"/>
            </a:xfrm>
            <a:custGeom>
              <a:avLst/>
              <a:gdLst/>
              <a:ahLst/>
              <a:cxnLst/>
              <a:rect l="l" t="t" r="r" b="b"/>
              <a:pathLst>
                <a:path w="1418" h="1394" extrusionOk="0">
                  <a:moveTo>
                    <a:pt x="715" y="0"/>
                  </a:moveTo>
                  <a:cubicBezTo>
                    <a:pt x="322" y="0"/>
                    <a:pt x="12" y="310"/>
                    <a:pt x="12" y="691"/>
                  </a:cubicBezTo>
                  <a:cubicBezTo>
                    <a:pt x="1" y="1083"/>
                    <a:pt x="310" y="1393"/>
                    <a:pt x="715" y="1393"/>
                  </a:cubicBezTo>
                  <a:cubicBezTo>
                    <a:pt x="1096" y="1393"/>
                    <a:pt x="1417" y="1083"/>
                    <a:pt x="1417" y="691"/>
                  </a:cubicBezTo>
                  <a:cubicBezTo>
                    <a:pt x="1417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2"/>
            <p:cNvSpPr/>
            <p:nvPr/>
          </p:nvSpPr>
          <p:spPr>
            <a:xfrm>
              <a:off x="3857249" y="2657193"/>
              <a:ext cx="1756931" cy="1053514"/>
            </a:xfrm>
            <a:custGeom>
              <a:avLst/>
              <a:gdLst/>
              <a:ahLst/>
              <a:cxnLst/>
              <a:rect l="l" t="t" r="r" b="b"/>
              <a:pathLst>
                <a:path w="45828" h="27480" extrusionOk="0">
                  <a:moveTo>
                    <a:pt x="36493" y="596"/>
                  </a:moveTo>
                  <a:cubicBezTo>
                    <a:pt x="36993" y="596"/>
                    <a:pt x="37470" y="1024"/>
                    <a:pt x="37470" y="1584"/>
                  </a:cubicBezTo>
                  <a:cubicBezTo>
                    <a:pt x="37470" y="2132"/>
                    <a:pt x="37041" y="2560"/>
                    <a:pt x="36493" y="2560"/>
                  </a:cubicBezTo>
                  <a:cubicBezTo>
                    <a:pt x="35981" y="2560"/>
                    <a:pt x="35577" y="2191"/>
                    <a:pt x="35517" y="1703"/>
                  </a:cubicBezTo>
                  <a:cubicBezTo>
                    <a:pt x="35541" y="1667"/>
                    <a:pt x="35553" y="1620"/>
                    <a:pt x="35553" y="1584"/>
                  </a:cubicBezTo>
                  <a:cubicBezTo>
                    <a:pt x="35553" y="1536"/>
                    <a:pt x="35541" y="1489"/>
                    <a:pt x="35517" y="1465"/>
                  </a:cubicBezTo>
                  <a:cubicBezTo>
                    <a:pt x="35577" y="965"/>
                    <a:pt x="35981" y="596"/>
                    <a:pt x="36493" y="596"/>
                  </a:cubicBezTo>
                  <a:close/>
                  <a:moveTo>
                    <a:pt x="44304" y="8394"/>
                  </a:moveTo>
                  <a:cubicBezTo>
                    <a:pt x="44852" y="8394"/>
                    <a:pt x="45280" y="8823"/>
                    <a:pt x="45280" y="9382"/>
                  </a:cubicBezTo>
                  <a:cubicBezTo>
                    <a:pt x="45280" y="9930"/>
                    <a:pt x="44852" y="10359"/>
                    <a:pt x="44304" y="10359"/>
                  </a:cubicBezTo>
                  <a:cubicBezTo>
                    <a:pt x="43780" y="10359"/>
                    <a:pt x="43375" y="9978"/>
                    <a:pt x="43339" y="9466"/>
                  </a:cubicBezTo>
                  <a:cubicBezTo>
                    <a:pt x="43351" y="9418"/>
                    <a:pt x="43363" y="9394"/>
                    <a:pt x="43363" y="9347"/>
                  </a:cubicBezTo>
                  <a:cubicBezTo>
                    <a:pt x="43363" y="9299"/>
                    <a:pt x="43351" y="9275"/>
                    <a:pt x="43339" y="9228"/>
                  </a:cubicBezTo>
                  <a:cubicBezTo>
                    <a:pt x="43399" y="8751"/>
                    <a:pt x="43792" y="8394"/>
                    <a:pt x="44304" y="8394"/>
                  </a:cubicBezTo>
                  <a:close/>
                  <a:moveTo>
                    <a:pt x="36505" y="0"/>
                  </a:moveTo>
                  <a:cubicBezTo>
                    <a:pt x="35731" y="0"/>
                    <a:pt x="35100" y="584"/>
                    <a:pt x="35005" y="1298"/>
                  </a:cubicBezTo>
                  <a:lnTo>
                    <a:pt x="13467" y="1298"/>
                  </a:lnTo>
                  <a:cubicBezTo>
                    <a:pt x="13395" y="1298"/>
                    <a:pt x="13300" y="1346"/>
                    <a:pt x="13276" y="1370"/>
                  </a:cubicBezTo>
                  <a:lnTo>
                    <a:pt x="12145" y="2501"/>
                  </a:lnTo>
                  <a:cubicBezTo>
                    <a:pt x="12097" y="2548"/>
                    <a:pt x="12062" y="2620"/>
                    <a:pt x="12062" y="2691"/>
                  </a:cubicBezTo>
                  <a:lnTo>
                    <a:pt x="12062" y="25051"/>
                  </a:lnTo>
                  <a:lnTo>
                    <a:pt x="2180" y="25051"/>
                  </a:lnTo>
                  <a:cubicBezTo>
                    <a:pt x="2108" y="25051"/>
                    <a:pt x="2025" y="25099"/>
                    <a:pt x="1989" y="25123"/>
                  </a:cubicBezTo>
                  <a:lnTo>
                    <a:pt x="120" y="27004"/>
                  </a:lnTo>
                  <a:cubicBezTo>
                    <a:pt x="36" y="27075"/>
                    <a:pt x="1" y="27194"/>
                    <a:pt x="36" y="27313"/>
                  </a:cubicBezTo>
                  <a:cubicBezTo>
                    <a:pt x="84" y="27385"/>
                    <a:pt x="156" y="27480"/>
                    <a:pt x="275" y="27480"/>
                  </a:cubicBezTo>
                  <a:lnTo>
                    <a:pt x="16277" y="27480"/>
                  </a:lnTo>
                  <a:cubicBezTo>
                    <a:pt x="16348" y="27480"/>
                    <a:pt x="16443" y="27432"/>
                    <a:pt x="16515" y="27432"/>
                  </a:cubicBezTo>
                  <a:lnTo>
                    <a:pt x="20396" y="23551"/>
                  </a:lnTo>
                  <a:cubicBezTo>
                    <a:pt x="20503" y="23444"/>
                    <a:pt x="20503" y="23325"/>
                    <a:pt x="20444" y="23206"/>
                  </a:cubicBezTo>
                  <a:lnTo>
                    <a:pt x="20444" y="10549"/>
                  </a:lnTo>
                  <a:lnTo>
                    <a:pt x="21396" y="9609"/>
                  </a:lnTo>
                  <a:lnTo>
                    <a:pt x="42804" y="9609"/>
                  </a:lnTo>
                  <a:cubicBezTo>
                    <a:pt x="42935" y="10347"/>
                    <a:pt x="43578" y="10871"/>
                    <a:pt x="44304" y="10871"/>
                  </a:cubicBezTo>
                  <a:cubicBezTo>
                    <a:pt x="45114" y="10871"/>
                    <a:pt x="45828" y="10192"/>
                    <a:pt x="45828" y="9335"/>
                  </a:cubicBezTo>
                  <a:cubicBezTo>
                    <a:pt x="45828" y="8466"/>
                    <a:pt x="45161" y="7799"/>
                    <a:pt x="44304" y="7799"/>
                  </a:cubicBezTo>
                  <a:cubicBezTo>
                    <a:pt x="43542" y="7799"/>
                    <a:pt x="42935" y="8347"/>
                    <a:pt x="42804" y="9049"/>
                  </a:cubicBezTo>
                  <a:lnTo>
                    <a:pt x="21158" y="9049"/>
                  </a:lnTo>
                  <a:lnTo>
                    <a:pt x="19860" y="10347"/>
                  </a:lnTo>
                  <a:lnTo>
                    <a:pt x="19860" y="23289"/>
                  </a:lnTo>
                  <a:lnTo>
                    <a:pt x="16169" y="26980"/>
                  </a:lnTo>
                  <a:lnTo>
                    <a:pt x="965" y="26980"/>
                  </a:lnTo>
                  <a:lnTo>
                    <a:pt x="2299" y="25646"/>
                  </a:lnTo>
                  <a:lnTo>
                    <a:pt x="12348" y="25646"/>
                  </a:lnTo>
                  <a:cubicBezTo>
                    <a:pt x="12514" y="25646"/>
                    <a:pt x="12621" y="25527"/>
                    <a:pt x="12621" y="25373"/>
                  </a:cubicBezTo>
                  <a:lnTo>
                    <a:pt x="12621" y="2834"/>
                  </a:lnTo>
                  <a:lnTo>
                    <a:pt x="13598" y="1846"/>
                  </a:lnTo>
                  <a:lnTo>
                    <a:pt x="35005" y="1846"/>
                  </a:lnTo>
                  <a:cubicBezTo>
                    <a:pt x="35148" y="2548"/>
                    <a:pt x="35779" y="3072"/>
                    <a:pt x="36505" y="3072"/>
                  </a:cubicBezTo>
                  <a:cubicBezTo>
                    <a:pt x="37327" y="3072"/>
                    <a:pt x="37994" y="2394"/>
                    <a:pt x="38041" y="1536"/>
                  </a:cubicBezTo>
                  <a:cubicBezTo>
                    <a:pt x="38041" y="667"/>
                    <a:pt x="37339" y="0"/>
                    <a:pt x="3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2"/>
            <p:cNvSpPr/>
            <p:nvPr/>
          </p:nvSpPr>
          <p:spPr>
            <a:xfrm>
              <a:off x="5429739" y="2889059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691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2"/>
            <p:cNvSpPr/>
            <p:nvPr/>
          </p:nvSpPr>
          <p:spPr>
            <a:xfrm>
              <a:off x="5328413" y="2790033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22" y="1405"/>
                    <a:pt x="703" y="1405"/>
                  </a:cubicBezTo>
                  <a:cubicBezTo>
                    <a:pt x="1084" y="1405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2"/>
            <p:cNvSpPr/>
            <p:nvPr/>
          </p:nvSpPr>
          <p:spPr>
            <a:xfrm>
              <a:off x="4419162" y="2757599"/>
              <a:ext cx="1096453" cy="882376"/>
            </a:xfrm>
            <a:custGeom>
              <a:avLst/>
              <a:gdLst/>
              <a:ahLst/>
              <a:cxnLst/>
              <a:rect l="l" t="t" r="r" b="b"/>
              <a:pathLst>
                <a:path w="28600" h="23016" extrusionOk="0">
                  <a:moveTo>
                    <a:pt x="24420" y="572"/>
                  </a:moveTo>
                  <a:cubicBezTo>
                    <a:pt x="24968" y="572"/>
                    <a:pt x="25396" y="1001"/>
                    <a:pt x="25396" y="1549"/>
                  </a:cubicBezTo>
                  <a:cubicBezTo>
                    <a:pt x="25396" y="2096"/>
                    <a:pt x="24968" y="2537"/>
                    <a:pt x="24420" y="2537"/>
                  </a:cubicBezTo>
                  <a:cubicBezTo>
                    <a:pt x="23908" y="2537"/>
                    <a:pt x="23515" y="2156"/>
                    <a:pt x="23456" y="1668"/>
                  </a:cubicBezTo>
                  <a:cubicBezTo>
                    <a:pt x="23468" y="1644"/>
                    <a:pt x="23479" y="1596"/>
                    <a:pt x="23479" y="1549"/>
                  </a:cubicBezTo>
                  <a:cubicBezTo>
                    <a:pt x="23479" y="1501"/>
                    <a:pt x="23468" y="1465"/>
                    <a:pt x="23456" y="1429"/>
                  </a:cubicBezTo>
                  <a:cubicBezTo>
                    <a:pt x="23515" y="941"/>
                    <a:pt x="23920" y="572"/>
                    <a:pt x="24420" y="572"/>
                  </a:cubicBezTo>
                  <a:close/>
                  <a:moveTo>
                    <a:pt x="27051" y="3192"/>
                  </a:moveTo>
                  <a:cubicBezTo>
                    <a:pt x="27563" y="3192"/>
                    <a:pt x="27992" y="3620"/>
                    <a:pt x="28040" y="4168"/>
                  </a:cubicBezTo>
                  <a:cubicBezTo>
                    <a:pt x="28040" y="4716"/>
                    <a:pt x="27599" y="5156"/>
                    <a:pt x="27051" y="5156"/>
                  </a:cubicBezTo>
                  <a:cubicBezTo>
                    <a:pt x="26504" y="5156"/>
                    <a:pt x="26075" y="4716"/>
                    <a:pt x="26075" y="4168"/>
                  </a:cubicBezTo>
                  <a:cubicBezTo>
                    <a:pt x="26075" y="3620"/>
                    <a:pt x="26504" y="3192"/>
                    <a:pt x="27051" y="3192"/>
                  </a:cubicBezTo>
                  <a:close/>
                  <a:moveTo>
                    <a:pt x="24420" y="1"/>
                  </a:moveTo>
                  <a:cubicBezTo>
                    <a:pt x="23646" y="1"/>
                    <a:pt x="23039" y="537"/>
                    <a:pt x="22920" y="1251"/>
                  </a:cubicBezTo>
                  <a:lnTo>
                    <a:pt x="1393" y="1251"/>
                  </a:lnTo>
                  <a:cubicBezTo>
                    <a:pt x="1322" y="1251"/>
                    <a:pt x="1239" y="1299"/>
                    <a:pt x="1203" y="1322"/>
                  </a:cubicBezTo>
                  <a:lnTo>
                    <a:pt x="72" y="2453"/>
                  </a:lnTo>
                  <a:cubicBezTo>
                    <a:pt x="24" y="2501"/>
                    <a:pt x="0" y="2572"/>
                    <a:pt x="0" y="2656"/>
                  </a:cubicBezTo>
                  <a:lnTo>
                    <a:pt x="0" y="22730"/>
                  </a:lnTo>
                  <a:cubicBezTo>
                    <a:pt x="0" y="22801"/>
                    <a:pt x="48" y="22920"/>
                    <a:pt x="167" y="22968"/>
                  </a:cubicBezTo>
                  <a:cubicBezTo>
                    <a:pt x="203" y="23015"/>
                    <a:pt x="238" y="23015"/>
                    <a:pt x="286" y="23015"/>
                  </a:cubicBezTo>
                  <a:cubicBezTo>
                    <a:pt x="358" y="23015"/>
                    <a:pt x="441" y="22968"/>
                    <a:pt x="477" y="22968"/>
                  </a:cubicBezTo>
                  <a:lnTo>
                    <a:pt x="3060" y="20253"/>
                  </a:lnTo>
                  <a:cubicBezTo>
                    <a:pt x="3108" y="20218"/>
                    <a:pt x="3144" y="20134"/>
                    <a:pt x="3144" y="20063"/>
                  </a:cubicBezTo>
                  <a:lnTo>
                    <a:pt x="3144" y="5394"/>
                  </a:lnTo>
                  <a:lnTo>
                    <a:pt x="4120" y="4406"/>
                  </a:lnTo>
                  <a:lnTo>
                    <a:pt x="25563" y="4406"/>
                  </a:lnTo>
                  <a:cubicBezTo>
                    <a:pt x="25718" y="5109"/>
                    <a:pt x="26337" y="5632"/>
                    <a:pt x="27063" y="5632"/>
                  </a:cubicBezTo>
                  <a:cubicBezTo>
                    <a:pt x="27885" y="5632"/>
                    <a:pt x="28552" y="4954"/>
                    <a:pt x="28599" y="4096"/>
                  </a:cubicBezTo>
                  <a:cubicBezTo>
                    <a:pt x="28599" y="3227"/>
                    <a:pt x="27897" y="2561"/>
                    <a:pt x="27063" y="2561"/>
                  </a:cubicBezTo>
                  <a:cubicBezTo>
                    <a:pt x="26289" y="2561"/>
                    <a:pt x="25670" y="3144"/>
                    <a:pt x="25563" y="3858"/>
                  </a:cubicBezTo>
                  <a:lnTo>
                    <a:pt x="4013" y="3858"/>
                  </a:lnTo>
                  <a:cubicBezTo>
                    <a:pt x="3941" y="3858"/>
                    <a:pt x="3858" y="3906"/>
                    <a:pt x="3822" y="3930"/>
                  </a:cubicBezTo>
                  <a:lnTo>
                    <a:pt x="2691" y="5061"/>
                  </a:lnTo>
                  <a:cubicBezTo>
                    <a:pt x="2644" y="5109"/>
                    <a:pt x="2620" y="5180"/>
                    <a:pt x="2620" y="5251"/>
                  </a:cubicBezTo>
                  <a:lnTo>
                    <a:pt x="2620" y="19979"/>
                  </a:lnTo>
                  <a:lnTo>
                    <a:pt x="584" y="22087"/>
                  </a:lnTo>
                  <a:lnTo>
                    <a:pt x="584" y="2799"/>
                  </a:lnTo>
                  <a:lnTo>
                    <a:pt x="1512" y="1822"/>
                  </a:lnTo>
                  <a:lnTo>
                    <a:pt x="22920" y="1822"/>
                  </a:lnTo>
                  <a:cubicBezTo>
                    <a:pt x="23051" y="2549"/>
                    <a:pt x="23694" y="3073"/>
                    <a:pt x="24420" y="3073"/>
                  </a:cubicBezTo>
                  <a:cubicBezTo>
                    <a:pt x="25277" y="3073"/>
                    <a:pt x="25956" y="2394"/>
                    <a:pt x="25956" y="1537"/>
                  </a:cubicBezTo>
                  <a:cubicBezTo>
                    <a:pt x="25956" y="667"/>
                    <a:pt x="25253" y="1"/>
                    <a:pt x="24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2"/>
            <p:cNvSpPr/>
            <p:nvPr/>
          </p:nvSpPr>
          <p:spPr>
            <a:xfrm>
              <a:off x="5299659" y="4193607"/>
              <a:ext cx="111409" cy="111869"/>
            </a:xfrm>
            <a:custGeom>
              <a:avLst/>
              <a:gdLst/>
              <a:ahLst/>
              <a:cxnLst/>
              <a:rect l="l" t="t" r="r" b="b"/>
              <a:pathLst>
                <a:path w="2906" h="2918" extrusionOk="0">
                  <a:moveTo>
                    <a:pt x="1453" y="1"/>
                  </a:moveTo>
                  <a:cubicBezTo>
                    <a:pt x="667" y="1"/>
                    <a:pt x="0" y="679"/>
                    <a:pt x="0" y="1465"/>
                  </a:cubicBezTo>
                  <a:cubicBezTo>
                    <a:pt x="0" y="2287"/>
                    <a:pt x="667" y="2918"/>
                    <a:pt x="1453" y="2918"/>
                  </a:cubicBezTo>
                  <a:cubicBezTo>
                    <a:pt x="2239" y="2918"/>
                    <a:pt x="2894" y="2299"/>
                    <a:pt x="2894" y="1465"/>
                  </a:cubicBezTo>
                  <a:cubicBezTo>
                    <a:pt x="2906" y="644"/>
                    <a:pt x="2239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2"/>
            <p:cNvSpPr/>
            <p:nvPr/>
          </p:nvSpPr>
          <p:spPr>
            <a:xfrm>
              <a:off x="5633771" y="4193607"/>
              <a:ext cx="112789" cy="113249"/>
            </a:xfrm>
            <a:custGeom>
              <a:avLst/>
              <a:gdLst/>
              <a:ahLst/>
              <a:cxnLst/>
              <a:rect l="l" t="t" r="r" b="b"/>
              <a:pathLst>
                <a:path w="2942" h="2954" extrusionOk="0">
                  <a:moveTo>
                    <a:pt x="1" y="1"/>
                  </a:moveTo>
                  <a:lnTo>
                    <a:pt x="1" y="2953"/>
                  </a:lnTo>
                  <a:lnTo>
                    <a:pt x="2942" y="2953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2"/>
            <p:cNvSpPr/>
            <p:nvPr/>
          </p:nvSpPr>
          <p:spPr>
            <a:xfrm>
              <a:off x="4928092" y="3171606"/>
              <a:ext cx="1702185" cy="1655605"/>
            </a:xfrm>
            <a:custGeom>
              <a:avLst/>
              <a:gdLst/>
              <a:ahLst/>
              <a:cxnLst/>
              <a:rect l="l" t="t" r="r" b="b"/>
              <a:pathLst>
                <a:path w="44400" h="43185" extrusionOk="0">
                  <a:moveTo>
                    <a:pt x="10085" y="548"/>
                  </a:moveTo>
                  <a:cubicBezTo>
                    <a:pt x="10633" y="548"/>
                    <a:pt x="11074" y="977"/>
                    <a:pt x="11074" y="1525"/>
                  </a:cubicBezTo>
                  <a:cubicBezTo>
                    <a:pt x="11074" y="2072"/>
                    <a:pt x="10633" y="2513"/>
                    <a:pt x="10085" y="2513"/>
                  </a:cubicBezTo>
                  <a:cubicBezTo>
                    <a:pt x="9538" y="2513"/>
                    <a:pt x="9109" y="2072"/>
                    <a:pt x="9109" y="1525"/>
                  </a:cubicBezTo>
                  <a:cubicBezTo>
                    <a:pt x="9109" y="977"/>
                    <a:pt x="9538" y="548"/>
                    <a:pt x="10085" y="548"/>
                  </a:cubicBezTo>
                  <a:close/>
                  <a:moveTo>
                    <a:pt x="42828" y="14002"/>
                  </a:moveTo>
                  <a:cubicBezTo>
                    <a:pt x="43340" y="14002"/>
                    <a:pt x="43768" y="14479"/>
                    <a:pt x="43816" y="14979"/>
                  </a:cubicBezTo>
                  <a:cubicBezTo>
                    <a:pt x="43816" y="15526"/>
                    <a:pt x="43387" y="15967"/>
                    <a:pt x="42828" y="15967"/>
                  </a:cubicBezTo>
                  <a:cubicBezTo>
                    <a:pt x="42280" y="15967"/>
                    <a:pt x="41851" y="15526"/>
                    <a:pt x="41851" y="14979"/>
                  </a:cubicBezTo>
                  <a:cubicBezTo>
                    <a:pt x="41851" y="14431"/>
                    <a:pt x="42280" y="14002"/>
                    <a:pt x="42828" y="14002"/>
                  </a:cubicBezTo>
                  <a:close/>
                  <a:moveTo>
                    <a:pt x="7978" y="14788"/>
                  </a:moveTo>
                  <a:lnTo>
                    <a:pt x="7978" y="17765"/>
                  </a:lnTo>
                  <a:lnTo>
                    <a:pt x="7978" y="17848"/>
                  </a:lnTo>
                  <a:lnTo>
                    <a:pt x="7978" y="22242"/>
                  </a:lnTo>
                  <a:lnTo>
                    <a:pt x="4763" y="22242"/>
                  </a:lnTo>
                  <a:lnTo>
                    <a:pt x="4763" y="14788"/>
                  </a:lnTo>
                  <a:close/>
                  <a:moveTo>
                    <a:pt x="20408" y="25492"/>
                  </a:moveTo>
                  <a:cubicBezTo>
                    <a:pt x="21861" y="25492"/>
                    <a:pt x="23039" y="26659"/>
                    <a:pt x="23039" y="28123"/>
                  </a:cubicBezTo>
                  <a:cubicBezTo>
                    <a:pt x="23039" y="29576"/>
                    <a:pt x="21861" y="30754"/>
                    <a:pt x="20408" y="30754"/>
                  </a:cubicBezTo>
                  <a:lnTo>
                    <a:pt x="10907" y="30754"/>
                  </a:lnTo>
                  <a:cubicBezTo>
                    <a:pt x="9466" y="30754"/>
                    <a:pt x="8276" y="29576"/>
                    <a:pt x="8276" y="28123"/>
                  </a:cubicBezTo>
                  <a:cubicBezTo>
                    <a:pt x="8276" y="26659"/>
                    <a:pt x="9454" y="25492"/>
                    <a:pt x="10907" y="25492"/>
                  </a:cubicBezTo>
                  <a:close/>
                  <a:moveTo>
                    <a:pt x="10109" y="1"/>
                  </a:moveTo>
                  <a:cubicBezTo>
                    <a:pt x="9240" y="1"/>
                    <a:pt x="8573" y="703"/>
                    <a:pt x="8573" y="1537"/>
                  </a:cubicBezTo>
                  <a:cubicBezTo>
                    <a:pt x="8573" y="2406"/>
                    <a:pt x="9276" y="3073"/>
                    <a:pt x="10109" y="3073"/>
                  </a:cubicBezTo>
                  <a:cubicBezTo>
                    <a:pt x="10419" y="3073"/>
                    <a:pt x="10716" y="2965"/>
                    <a:pt x="10966" y="2787"/>
                  </a:cubicBezTo>
                  <a:lnTo>
                    <a:pt x="13169" y="4989"/>
                  </a:lnTo>
                  <a:lnTo>
                    <a:pt x="13169" y="12526"/>
                  </a:lnTo>
                  <a:lnTo>
                    <a:pt x="8538" y="17146"/>
                  </a:lnTo>
                  <a:lnTo>
                    <a:pt x="8538" y="14241"/>
                  </a:lnTo>
                  <a:lnTo>
                    <a:pt x="4228" y="14241"/>
                  </a:lnTo>
                  <a:lnTo>
                    <a:pt x="4228" y="18241"/>
                  </a:lnTo>
                  <a:lnTo>
                    <a:pt x="263" y="18241"/>
                  </a:lnTo>
                  <a:cubicBezTo>
                    <a:pt x="108" y="18241"/>
                    <a:pt x="1" y="18360"/>
                    <a:pt x="1" y="18503"/>
                  </a:cubicBezTo>
                  <a:lnTo>
                    <a:pt x="1" y="43185"/>
                  </a:lnTo>
                  <a:lnTo>
                    <a:pt x="548" y="43185"/>
                  </a:lnTo>
                  <a:lnTo>
                    <a:pt x="548" y="28242"/>
                  </a:lnTo>
                  <a:lnTo>
                    <a:pt x="7692" y="28242"/>
                  </a:lnTo>
                  <a:cubicBezTo>
                    <a:pt x="7704" y="28242"/>
                    <a:pt x="7728" y="28242"/>
                    <a:pt x="7740" y="28230"/>
                  </a:cubicBezTo>
                  <a:cubicBezTo>
                    <a:pt x="7787" y="29921"/>
                    <a:pt x="9169" y="31338"/>
                    <a:pt x="10907" y="31338"/>
                  </a:cubicBezTo>
                  <a:lnTo>
                    <a:pt x="20408" y="31338"/>
                  </a:lnTo>
                  <a:cubicBezTo>
                    <a:pt x="22170" y="31338"/>
                    <a:pt x="23623" y="29873"/>
                    <a:pt x="23575" y="28171"/>
                  </a:cubicBezTo>
                  <a:cubicBezTo>
                    <a:pt x="23575" y="26444"/>
                    <a:pt x="22158" y="24992"/>
                    <a:pt x="20408" y="24992"/>
                  </a:cubicBezTo>
                  <a:lnTo>
                    <a:pt x="15943" y="24992"/>
                  </a:lnTo>
                  <a:lnTo>
                    <a:pt x="15943" y="14800"/>
                  </a:lnTo>
                  <a:lnTo>
                    <a:pt x="27814" y="14800"/>
                  </a:lnTo>
                  <a:lnTo>
                    <a:pt x="31540" y="18527"/>
                  </a:lnTo>
                  <a:cubicBezTo>
                    <a:pt x="31576" y="18563"/>
                    <a:pt x="31660" y="18598"/>
                    <a:pt x="31731" y="18598"/>
                  </a:cubicBezTo>
                  <a:lnTo>
                    <a:pt x="39530" y="18598"/>
                  </a:lnTo>
                  <a:cubicBezTo>
                    <a:pt x="39601" y="18598"/>
                    <a:pt x="39672" y="18563"/>
                    <a:pt x="39720" y="18527"/>
                  </a:cubicBezTo>
                  <a:lnTo>
                    <a:pt x="41994" y="16241"/>
                  </a:lnTo>
                  <a:cubicBezTo>
                    <a:pt x="42256" y="16419"/>
                    <a:pt x="42554" y="16515"/>
                    <a:pt x="42863" y="16515"/>
                  </a:cubicBezTo>
                  <a:cubicBezTo>
                    <a:pt x="43685" y="16515"/>
                    <a:pt x="44352" y="15812"/>
                    <a:pt x="44399" y="14979"/>
                  </a:cubicBezTo>
                  <a:cubicBezTo>
                    <a:pt x="44363" y="14121"/>
                    <a:pt x="43661" y="13443"/>
                    <a:pt x="42828" y="13443"/>
                  </a:cubicBezTo>
                  <a:cubicBezTo>
                    <a:pt x="41970" y="13443"/>
                    <a:pt x="41304" y="14145"/>
                    <a:pt x="41304" y="14979"/>
                  </a:cubicBezTo>
                  <a:cubicBezTo>
                    <a:pt x="41304" y="15312"/>
                    <a:pt x="41399" y="15610"/>
                    <a:pt x="41566" y="15848"/>
                  </a:cubicBezTo>
                  <a:lnTo>
                    <a:pt x="39375" y="18027"/>
                  </a:lnTo>
                  <a:lnTo>
                    <a:pt x="31802" y="18027"/>
                  </a:lnTo>
                  <a:lnTo>
                    <a:pt x="28076" y="14312"/>
                  </a:lnTo>
                  <a:cubicBezTo>
                    <a:pt x="28022" y="14258"/>
                    <a:pt x="27962" y="14232"/>
                    <a:pt x="27905" y="14232"/>
                  </a:cubicBezTo>
                  <a:cubicBezTo>
                    <a:pt x="27886" y="14232"/>
                    <a:pt x="27867" y="14235"/>
                    <a:pt x="27850" y="14241"/>
                  </a:cubicBezTo>
                  <a:lnTo>
                    <a:pt x="15622" y="14241"/>
                  </a:lnTo>
                  <a:cubicBezTo>
                    <a:pt x="15467" y="14241"/>
                    <a:pt x="15360" y="14360"/>
                    <a:pt x="15360" y="14502"/>
                  </a:cubicBezTo>
                  <a:lnTo>
                    <a:pt x="15360" y="24980"/>
                  </a:lnTo>
                  <a:lnTo>
                    <a:pt x="10895" y="24980"/>
                  </a:lnTo>
                  <a:cubicBezTo>
                    <a:pt x="9311" y="24980"/>
                    <a:pt x="7978" y="26159"/>
                    <a:pt x="7752" y="27706"/>
                  </a:cubicBezTo>
                  <a:cubicBezTo>
                    <a:pt x="7728" y="27706"/>
                    <a:pt x="7704" y="27683"/>
                    <a:pt x="7680" y="27683"/>
                  </a:cubicBezTo>
                  <a:lnTo>
                    <a:pt x="537" y="27683"/>
                  </a:lnTo>
                  <a:lnTo>
                    <a:pt x="537" y="18789"/>
                  </a:lnTo>
                  <a:lnTo>
                    <a:pt x="4228" y="18789"/>
                  </a:lnTo>
                  <a:lnTo>
                    <a:pt x="4228" y="22789"/>
                  </a:lnTo>
                  <a:lnTo>
                    <a:pt x="8538" y="22789"/>
                  </a:lnTo>
                  <a:lnTo>
                    <a:pt x="8538" y="17920"/>
                  </a:lnTo>
                  <a:lnTo>
                    <a:pt x="13538" y="12919"/>
                  </a:lnTo>
                  <a:cubicBezTo>
                    <a:pt x="13645" y="12883"/>
                    <a:pt x="13705" y="12764"/>
                    <a:pt x="13705" y="12669"/>
                  </a:cubicBezTo>
                  <a:lnTo>
                    <a:pt x="13705" y="4918"/>
                  </a:lnTo>
                  <a:cubicBezTo>
                    <a:pt x="13717" y="4823"/>
                    <a:pt x="13705" y="4751"/>
                    <a:pt x="13633" y="4680"/>
                  </a:cubicBezTo>
                  <a:lnTo>
                    <a:pt x="11359" y="2406"/>
                  </a:lnTo>
                  <a:cubicBezTo>
                    <a:pt x="11538" y="2144"/>
                    <a:pt x="11633" y="1846"/>
                    <a:pt x="11633" y="1537"/>
                  </a:cubicBezTo>
                  <a:cubicBezTo>
                    <a:pt x="11633" y="679"/>
                    <a:pt x="10943" y="1"/>
                    <a:pt x="10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2"/>
            <p:cNvSpPr/>
            <p:nvPr/>
          </p:nvSpPr>
          <p:spPr>
            <a:xfrm>
              <a:off x="3307681" y="2977158"/>
              <a:ext cx="2804963" cy="1277214"/>
            </a:xfrm>
            <a:custGeom>
              <a:avLst/>
              <a:gdLst/>
              <a:ahLst/>
              <a:cxnLst/>
              <a:rect l="l" t="t" r="r" b="b"/>
              <a:pathLst>
                <a:path w="73165" h="33315" extrusionOk="0">
                  <a:moveTo>
                    <a:pt x="69533" y="560"/>
                  </a:moveTo>
                  <a:cubicBezTo>
                    <a:pt x="71212" y="560"/>
                    <a:pt x="72593" y="1929"/>
                    <a:pt x="72593" y="3620"/>
                  </a:cubicBezTo>
                  <a:cubicBezTo>
                    <a:pt x="72593" y="5323"/>
                    <a:pt x="71224" y="6692"/>
                    <a:pt x="69533" y="6692"/>
                  </a:cubicBezTo>
                  <a:cubicBezTo>
                    <a:pt x="67854" y="6692"/>
                    <a:pt x="66461" y="5323"/>
                    <a:pt x="66461" y="3620"/>
                  </a:cubicBezTo>
                  <a:cubicBezTo>
                    <a:pt x="66461" y="1929"/>
                    <a:pt x="67854" y="560"/>
                    <a:pt x="69533" y="560"/>
                  </a:cubicBezTo>
                  <a:close/>
                  <a:moveTo>
                    <a:pt x="66459" y="10966"/>
                  </a:moveTo>
                  <a:cubicBezTo>
                    <a:pt x="66996" y="10966"/>
                    <a:pt x="67414" y="11402"/>
                    <a:pt x="67414" y="11943"/>
                  </a:cubicBezTo>
                  <a:cubicBezTo>
                    <a:pt x="67414" y="12490"/>
                    <a:pt x="66985" y="12919"/>
                    <a:pt x="66437" y="12919"/>
                  </a:cubicBezTo>
                  <a:cubicBezTo>
                    <a:pt x="65890" y="12919"/>
                    <a:pt x="65449" y="12490"/>
                    <a:pt x="65449" y="11943"/>
                  </a:cubicBezTo>
                  <a:cubicBezTo>
                    <a:pt x="65449" y="11669"/>
                    <a:pt x="65556" y="11431"/>
                    <a:pt x="65723" y="11252"/>
                  </a:cubicBezTo>
                  <a:cubicBezTo>
                    <a:pt x="65735" y="11240"/>
                    <a:pt x="65747" y="11240"/>
                    <a:pt x="65771" y="11240"/>
                  </a:cubicBezTo>
                  <a:cubicBezTo>
                    <a:pt x="65783" y="11228"/>
                    <a:pt x="65783" y="11204"/>
                    <a:pt x="65795" y="11204"/>
                  </a:cubicBezTo>
                  <a:cubicBezTo>
                    <a:pt x="65973" y="11062"/>
                    <a:pt x="66187" y="10966"/>
                    <a:pt x="66437" y="10966"/>
                  </a:cubicBezTo>
                  <a:cubicBezTo>
                    <a:pt x="66445" y="10966"/>
                    <a:pt x="66452" y="10966"/>
                    <a:pt x="66459" y="10966"/>
                  </a:cubicBezTo>
                  <a:close/>
                  <a:moveTo>
                    <a:pt x="62292" y="15074"/>
                  </a:moveTo>
                  <a:cubicBezTo>
                    <a:pt x="62829" y="15074"/>
                    <a:pt x="63247" y="15510"/>
                    <a:pt x="63247" y="16050"/>
                  </a:cubicBezTo>
                  <a:cubicBezTo>
                    <a:pt x="63247" y="16598"/>
                    <a:pt x="62818" y="17027"/>
                    <a:pt x="62270" y="17027"/>
                  </a:cubicBezTo>
                  <a:cubicBezTo>
                    <a:pt x="61723" y="17027"/>
                    <a:pt x="61282" y="16598"/>
                    <a:pt x="61282" y="16050"/>
                  </a:cubicBezTo>
                  <a:cubicBezTo>
                    <a:pt x="61282" y="15776"/>
                    <a:pt x="61389" y="15538"/>
                    <a:pt x="61556" y="15383"/>
                  </a:cubicBezTo>
                  <a:cubicBezTo>
                    <a:pt x="61568" y="15360"/>
                    <a:pt x="61580" y="15360"/>
                    <a:pt x="61604" y="15348"/>
                  </a:cubicBezTo>
                  <a:cubicBezTo>
                    <a:pt x="61615" y="15336"/>
                    <a:pt x="61615" y="15324"/>
                    <a:pt x="61627" y="15324"/>
                  </a:cubicBezTo>
                  <a:cubicBezTo>
                    <a:pt x="61806" y="15169"/>
                    <a:pt x="62020" y="15074"/>
                    <a:pt x="62270" y="15074"/>
                  </a:cubicBezTo>
                  <a:cubicBezTo>
                    <a:pt x="62278" y="15074"/>
                    <a:pt x="62285" y="15074"/>
                    <a:pt x="62292" y="15074"/>
                  </a:cubicBezTo>
                  <a:close/>
                  <a:moveTo>
                    <a:pt x="1537" y="30838"/>
                  </a:moveTo>
                  <a:cubicBezTo>
                    <a:pt x="2084" y="30838"/>
                    <a:pt x="2513" y="31278"/>
                    <a:pt x="2513" y="31826"/>
                  </a:cubicBezTo>
                  <a:cubicBezTo>
                    <a:pt x="2513" y="32374"/>
                    <a:pt x="2084" y="32802"/>
                    <a:pt x="1537" y="32802"/>
                  </a:cubicBezTo>
                  <a:cubicBezTo>
                    <a:pt x="977" y="32802"/>
                    <a:pt x="548" y="32374"/>
                    <a:pt x="548" y="31826"/>
                  </a:cubicBezTo>
                  <a:cubicBezTo>
                    <a:pt x="548" y="31278"/>
                    <a:pt x="977" y="30838"/>
                    <a:pt x="1537" y="30838"/>
                  </a:cubicBezTo>
                  <a:close/>
                  <a:moveTo>
                    <a:pt x="69557" y="1"/>
                  </a:moveTo>
                  <a:cubicBezTo>
                    <a:pt x="67652" y="1"/>
                    <a:pt x="66104" y="1465"/>
                    <a:pt x="65961" y="3334"/>
                  </a:cubicBezTo>
                  <a:lnTo>
                    <a:pt x="38101" y="3334"/>
                  </a:lnTo>
                  <a:lnTo>
                    <a:pt x="36803" y="4632"/>
                  </a:lnTo>
                  <a:lnTo>
                    <a:pt x="36803" y="15300"/>
                  </a:lnTo>
                  <a:lnTo>
                    <a:pt x="31433" y="20670"/>
                  </a:lnTo>
                  <a:lnTo>
                    <a:pt x="12276" y="20670"/>
                  </a:lnTo>
                  <a:lnTo>
                    <a:pt x="2429" y="30528"/>
                  </a:lnTo>
                  <a:cubicBezTo>
                    <a:pt x="2168" y="30350"/>
                    <a:pt x="1858" y="30242"/>
                    <a:pt x="1537" y="30242"/>
                  </a:cubicBezTo>
                  <a:cubicBezTo>
                    <a:pt x="667" y="30242"/>
                    <a:pt x="1" y="30945"/>
                    <a:pt x="1" y="31778"/>
                  </a:cubicBezTo>
                  <a:cubicBezTo>
                    <a:pt x="1" y="32636"/>
                    <a:pt x="703" y="33314"/>
                    <a:pt x="1537" y="33314"/>
                  </a:cubicBezTo>
                  <a:cubicBezTo>
                    <a:pt x="2394" y="33314"/>
                    <a:pt x="3061" y="32636"/>
                    <a:pt x="3061" y="31778"/>
                  </a:cubicBezTo>
                  <a:cubicBezTo>
                    <a:pt x="3061" y="31469"/>
                    <a:pt x="2977" y="31171"/>
                    <a:pt x="2810" y="30933"/>
                  </a:cubicBezTo>
                  <a:lnTo>
                    <a:pt x="12514" y="21229"/>
                  </a:lnTo>
                  <a:lnTo>
                    <a:pt x="31647" y="21229"/>
                  </a:lnTo>
                  <a:lnTo>
                    <a:pt x="37267" y="15610"/>
                  </a:lnTo>
                  <a:cubicBezTo>
                    <a:pt x="37339" y="15538"/>
                    <a:pt x="37351" y="15455"/>
                    <a:pt x="37339" y="15372"/>
                  </a:cubicBezTo>
                  <a:lnTo>
                    <a:pt x="37339" y="4870"/>
                  </a:lnTo>
                  <a:lnTo>
                    <a:pt x="38327" y="3894"/>
                  </a:lnTo>
                  <a:lnTo>
                    <a:pt x="58710" y="3894"/>
                  </a:lnTo>
                  <a:lnTo>
                    <a:pt x="58710" y="12669"/>
                  </a:lnTo>
                  <a:cubicBezTo>
                    <a:pt x="58698" y="12764"/>
                    <a:pt x="58710" y="12836"/>
                    <a:pt x="58782" y="12907"/>
                  </a:cubicBezTo>
                  <a:lnTo>
                    <a:pt x="61020" y="15145"/>
                  </a:lnTo>
                  <a:cubicBezTo>
                    <a:pt x="60842" y="15395"/>
                    <a:pt x="60746" y="15693"/>
                    <a:pt x="60746" y="16003"/>
                  </a:cubicBezTo>
                  <a:cubicBezTo>
                    <a:pt x="60746" y="16860"/>
                    <a:pt x="61449" y="17539"/>
                    <a:pt x="62282" y="17539"/>
                  </a:cubicBezTo>
                  <a:cubicBezTo>
                    <a:pt x="63151" y="17539"/>
                    <a:pt x="63818" y="16860"/>
                    <a:pt x="63818" y="16003"/>
                  </a:cubicBezTo>
                  <a:cubicBezTo>
                    <a:pt x="63818" y="15145"/>
                    <a:pt x="63151" y="14467"/>
                    <a:pt x="62282" y="14467"/>
                  </a:cubicBezTo>
                  <a:cubicBezTo>
                    <a:pt x="61961" y="14467"/>
                    <a:pt x="61663" y="14574"/>
                    <a:pt x="61425" y="14741"/>
                  </a:cubicBezTo>
                  <a:lnTo>
                    <a:pt x="59258" y="12586"/>
                  </a:lnTo>
                  <a:lnTo>
                    <a:pt x="59258" y="3870"/>
                  </a:lnTo>
                  <a:lnTo>
                    <a:pt x="62830" y="3870"/>
                  </a:lnTo>
                  <a:lnTo>
                    <a:pt x="62830" y="8549"/>
                  </a:lnTo>
                  <a:cubicBezTo>
                    <a:pt x="62830" y="8633"/>
                    <a:pt x="62878" y="8716"/>
                    <a:pt x="62937" y="8752"/>
                  </a:cubicBezTo>
                  <a:cubicBezTo>
                    <a:pt x="62937" y="8776"/>
                    <a:pt x="62949" y="8776"/>
                    <a:pt x="62949" y="8787"/>
                  </a:cubicBezTo>
                  <a:lnTo>
                    <a:pt x="65187" y="11014"/>
                  </a:lnTo>
                  <a:cubicBezTo>
                    <a:pt x="65009" y="11276"/>
                    <a:pt x="64913" y="11573"/>
                    <a:pt x="64913" y="11883"/>
                  </a:cubicBezTo>
                  <a:cubicBezTo>
                    <a:pt x="64913" y="12740"/>
                    <a:pt x="65616" y="13407"/>
                    <a:pt x="66449" y="13407"/>
                  </a:cubicBezTo>
                  <a:cubicBezTo>
                    <a:pt x="67319" y="13407"/>
                    <a:pt x="67985" y="12740"/>
                    <a:pt x="67985" y="11883"/>
                  </a:cubicBezTo>
                  <a:cubicBezTo>
                    <a:pt x="67985" y="11014"/>
                    <a:pt x="67319" y="10347"/>
                    <a:pt x="66449" y="10347"/>
                  </a:cubicBezTo>
                  <a:cubicBezTo>
                    <a:pt x="66128" y="10347"/>
                    <a:pt x="65830" y="10454"/>
                    <a:pt x="65592" y="10609"/>
                  </a:cubicBezTo>
                  <a:lnTo>
                    <a:pt x="63401" y="8430"/>
                  </a:lnTo>
                  <a:lnTo>
                    <a:pt x="63401" y="3870"/>
                  </a:lnTo>
                  <a:lnTo>
                    <a:pt x="65961" y="3870"/>
                  </a:lnTo>
                  <a:cubicBezTo>
                    <a:pt x="66092" y="5751"/>
                    <a:pt x="67640" y="7204"/>
                    <a:pt x="69557" y="7204"/>
                  </a:cubicBezTo>
                  <a:cubicBezTo>
                    <a:pt x="71557" y="7204"/>
                    <a:pt x="73165" y="5597"/>
                    <a:pt x="73165" y="3608"/>
                  </a:cubicBezTo>
                  <a:cubicBezTo>
                    <a:pt x="73165" y="1608"/>
                    <a:pt x="71557" y="1"/>
                    <a:pt x="69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2"/>
            <p:cNvSpPr/>
            <p:nvPr/>
          </p:nvSpPr>
          <p:spPr>
            <a:xfrm>
              <a:off x="5901251" y="3043789"/>
              <a:ext cx="143842" cy="143842"/>
            </a:xfrm>
            <a:custGeom>
              <a:avLst/>
              <a:gdLst/>
              <a:ahLst/>
              <a:cxnLst/>
              <a:rect l="l" t="t" r="r" b="b"/>
              <a:pathLst>
                <a:path w="3752" h="3752" extrusionOk="0">
                  <a:moveTo>
                    <a:pt x="1882" y="1"/>
                  </a:moveTo>
                  <a:cubicBezTo>
                    <a:pt x="846" y="1"/>
                    <a:pt x="1" y="846"/>
                    <a:pt x="1" y="1882"/>
                  </a:cubicBezTo>
                  <a:cubicBezTo>
                    <a:pt x="1" y="2918"/>
                    <a:pt x="846" y="3751"/>
                    <a:pt x="1882" y="3751"/>
                  </a:cubicBezTo>
                  <a:cubicBezTo>
                    <a:pt x="2918" y="3751"/>
                    <a:pt x="3751" y="2918"/>
                    <a:pt x="3751" y="1882"/>
                  </a:cubicBezTo>
                  <a:cubicBezTo>
                    <a:pt x="3751" y="846"/>
                    <a:pt x="2918" y="1"/>
                    <a:pt x="1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2"/>
            <p:cNvSpPr/>
            <p:nvPr/>
          </p:nvSpPr>
          <p:spPr>
            <a:xfrm>
              <a:off x="5827797" y="3406231"/>
              <a:ext cx="53864" cy="53903"/>
            </a:xfrm>
            <a:custGeom>
              <a:avLst/>
              <a:gdLst/>
              <a:ahLst/>
              <a:cxnLst/>
              <a:rect l="l" t="t" r="r" b="b"/>
              <a:pathLst>
                <a:path w="1405" h="1406" extrusionOk="0">
                  <a:moveTo>
                    <a:pt x="702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702" y="1405"/>
                  </a:cubicBezTo>
                  <a:cubicBezTo>
                    <a:pt x="1083" y="1405"/>
                    <a:pt x="1405" y="1084"/>
                    <a:pt x="1405" y="703"/>
                  </a:cubicBezTo>
                  <a:cubicBezTo>
                    <a:pt x="1405" y="322"/>
                    <a:pt x="108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2"/>
            <p:cNvSpPr/>
            <p:nvPr/>
          </p:nvSpPr>
          <p:spPr>
            <a:xfrm>
              <a:off x="5668466" y="3564604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692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692"/>
                  </a:cubicBezTo>
                  <a:cubicBezTo>
                    <a:pt x="1406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2"/>
            <p:cNvSpPr/>
            <p:nvPr/>
          </p:nvSpPr>
          <p:spPr>
            <a:xfrm>
              <a:off x="5287775" y="3203119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22" y="0"/>
                    <a:pt x="1" y="322"/>
                    <a:pt x="1" y="703"/>
                  </a:cubicBezTo>
                  <a:cubicBezTo>
                    <a:pt x="1" y="1084"/>
                    <a:pt x="322" y="1405"/>
                    <a:pt x="703" y="1405"/>
                  </a:cubicBezTo>
                  <a:cubicBezTo>
                    <a:pt x="1096" y="1405"/>
                    <a:pt x="1406" y="1084"/>
                    <a:pt x="1406" y="703"/>
                  </a:cubicBezTo>
                  <a:cubicBezTo>
                    <a:pt x="1406" y="322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42"/>
          <p:cNvGrpSpPr/>
          <p:nvPr/>
        </p:nvGrpSpPr>
        <p:grpSpPr>
          <a:xfrm>
            <a:off x="-38105" y="-97734"/>
            <a:ext cx="1731337" cy="2735053"/>
            <a:chOff x="1878996" y="2234062"/>
            <a:chExt cx="1289060" cy="2036373"/>
          </a:xfrm>
        </p:grpSpPr>
        <p:sp>
          <p:nvSpPr>
            <p:cNvPr id="4397" name="Google Shape;4397;p42"/>
            <p:cNvSpPr/>
            <p:nvPr/>
          </p:nvSpPr>
          <p:spPr>
            <a:xfrm>
              <a:off x="1878996" y="2234062"/>
              <a:ext cx="1289060" cy="2036373"/>
            </a:xfrm>
            <a:custGeom>
              <a:avLst/>
              <a:gdLst/>
              <a:ahLst/>
              <a:cxnLst/>
              <a:rect l="l" t="t" r="r" b="b"/>
              <a:pathLst>
                <a:path w="33624" h="53117" extrusionOk="0">
                  <a:moveTo>
                    <a:pt x="19157" y="26515"/>
                  </a:moveTo>
                  <a:cubicBezTo>
                    <a:pt x="19657" y="26515"/>
                    <a:pt x="20110" y="26968"/>
                    <a:pt x="20110" y="27468"/>
                  </a:cubicBezTo>
                  <a:cubicBezTo>
                    <a:pt x="20086" y="28004"/>
                    <a:pt x="19669" y="28420"/>
                    <a:pt x="19157" y="28420"/>
                  </a:cubicBezTo>
                  <a:cubicBezTo>
                    <a:pt x="18645" y="28420"/>
                    <a:pt x="18205" y="27980"/>
                    <a:pt x="18205" y="27468"/>
                  </a:cubicBezTo>
                  <a:cubicBezTo>
                    <a:pt x="18205" y="26944"/>
                    <a:pt x="18633" y="26515"/>
                    <a:pt x="19157" y="26515"/>
                  </a:cubicBezTo>
                  <a:close/>
                  <a:moveTo>
                    <a:pt x="19157" y="30754"/>
                  </a:moveTo>
                  <a:cubicBezTo>
                    <a:pt x="19669" y="30754"/>
                    <a:pt x="20110" y="31195"/>
                    <a:pt x="20110" y="31707"/>
                  </a:cubicBezTo>
                  <a:cubicBezTo>
                    <a:pt x="20086" y="32230"/>
                    <a:pt x="19669" y="32659"/>
                    <a:pt x="19157" y="32659"/>
                  </a:cubicBezTo>
                  <a:cubicBezTo>
                    <a:pt x="18633" y="32659"/>
                    <a:pt x="18205" y="32230"/>
                    <a:pt x="18205" y="31707"/>
                  </a:cubicBezTo>
                  <a:cubicBezTo>
                    <a:pt x="18205" y="31195"/>
                    <a:pt x="18633" y="30754"/>
                    <a:pt x="19157" y="30754"/>
                  </a:cubicBezTo>
                  <a:close/>
                  <a:moveTo>
                    <a:pt x="19157" y="34957"/>
                  </a:moveTo>
                  <a:cubicBezTo>
                    <a:pt x="19657" y="34957"/>
                    <a:pt x="20110" y="35398"/>
                    <a:pt x="20110" y="35909"/>
                  </a:cubicBezTo>
                  <a:cubicBezTo>
                    <a:pt x="20086" y="36433"/>
                    <a:pt x="19669" y="36862"/>
                    <a:pt x="19157" y="36862"/>
                  </a:cubicBezTo>
                  <a:cubicBezTo>
                    <a:pt x="18645" y="36862"/>
                    <a:pt x="18205" y="36410"/>
                    <a:pt x="18205" y="35909"/>
                  </a:cubicBezTo>
                  <a:cubicBezTo>
                    <a:pt x="18205" y="35386"/>
                    <a:pt x="18633" y="34957"/>
                    <a:pt x="19157" y="34957"/>
                  </a:cubicBezTo>
                  <a:close/>
                  <a:moveTo>
                    <a:pt x="19157" y="39184"/>
                  </a:moveTo>
                  <a:cubicBezTo>
                    <a:pt x="19669" y="39184"/>
                    <a:pt x="20110" y="39612"/>
                    <a:pt x="20110" y="40136"/>
                  </a:cubicBezTo>
                  <a:cubicBezTo>
                    <a:pt x="20086" y="40672"/>
                    <a:pt x="19669" y="41089"/>
                    <a:pt x="19157" y="41089"/>
                  </a:cubicBezTo>
                  <a:cubicBezTo>
                    <a:pt x="18633" y="41089"/>
                    <a:pt x="18205" y="40660"/>
                    <a:pt x="18205" y="40136"/>
                  </a:cubicBezTo>
                  <a:cubicBezTo>
                    <a:pt x="18205" y="39612"/>
                    <a:pt x="18633" y="39184"/>
                    <a:pt x="19157" y="39184"/>
                  </a:cubicBezTo>
                  <a:close/>
                  <a:moveTo>
                    <a:pt x="27849" y="41589"/>
                  </a:moveTo>
                  <a:cubicBezTo>
                    <a:pt x="28396" y="41589"/>
                    <a:pt x="28825" y="42029"/>
                    <a:pt x="28825" y="42577"/>
                  </a:cubicBezTo>
                  <a:cubicBezTo>
                    <a:pt x="28825" y="43125"/>
                    <a:pt x="28396" y="43553"/>
                    <a:pt x="27849" y="43553"/>
                  </a:cubicBezTo>
                  <a:cubicBezTo>
                    <a:pt x="27289" y="43553"/>
                    <a:pt x="26861" y="43125"/>
                    <a:pt x="26861" y="42577"/>
                  </a:cubicBezTo>
                  <a:cubicBezTo>
                    <a:pt x="26861" y="42029"/>
                    <a:pt x="27289" y="41589"/>
                    <a:pt x="27849" y="41589"/>
                  </a:cubicBezTo>
                  <a:close/>
                  <a:moveTo>
                    <a:pt x="19157" y="43375"/>
                  </a:moveTo>
                  <a:cubicBezTo>
                    <a:pt x="19669" y="43375"/>
                    <a:pt x="20110" y="43815"/>
                    <a:pt x="20110" y="44327"/>
                  </a:cubicBezTo>
                  <a:cubicBezTo>
                    <a:pt x="20086" y="44863"/>
                    <a:pt x="19669" y="45280"/>
                    <a:pt x="19157" y="45280"/>
                  </a:cubicBezTo>
                  <a:cubicBezTo>
                    <a:pt x="18633" y="45280"/>
                    <a:pt x="18205" y="44851"/>
                    <a:pt x="18205" y="44327"/>
                  </a:cubicBezTo>
                  <a:cubicBezTo>
                    <a:pt x="18205" y="43815"/>
                    <a:pt x="18633" y="43375"/>
                    <a:pt x="19157" y="43375"/>
                  </a:cubicBezTo>
                  <a:close/>
                  <a:moveTo>
                    <a:pt x="32087" y="48530"/>
                  </a:moveTo>
                  <a:cubicBezTo>
                    <a:pt x="32635" y="48530"/>
                    <a:pt x="33064" y="48959"/>
                    <a:pt x="33064" y="49506"/>
                  </a:cubicBezTo>
                  <a:cubicBezTo>
                    <a:pt x="33064" y="50066"/>
                    <a:pt x="32635" y="50495"/>
                    <a:pt x="32087" y="50495"/>
                  </a:cubicBezTo>
                  <a:cubicBezTo>
                    <a:pt x="31540" y="50495"/>
                    <a:pt x="31099" y="50066"/>
                    <a:pt x="31099" y="49506"/>
                  </a:cubicBezTo>
                  <a:cubicBezTo>
                    <a:pt x="31099" y="48959"/>
                    <a:pt x="31540" y="48530"/>
                    <a:pt x="32087" y="48530"/>
                  </a:cubicBezTo>
                  <a:close/>
                  <a:moveTo>
                    <a:pt x="262" y="0"/>
                  </a:moveTo>
                  <a:cubicBezTo>
                    <a:pt x="95" y="0"/>
                    <a:pt x="0" y="119"/>
                    <a:pt x="0" y="262"/>
                  </a:cubicBezTo>
                  <a:lnTo>
                    <a:pt x="0" y="49006"/>
                  </a:lnTo>
                  <a:cubicBezTo>
                    <a:pt x="0" y="49173"/>
                    <a:pt x="119" y="49268"/>
                    <a:pt x="262" y="49268"/>
                  </a:cubicBezTo>
                  <a:cubicBezTo>
                    <a:pt x="2738" y="49316"/>
                    <a:pt x="5715" y="49340"/>
                    <a:pt x="8704" y="49340"/>
                  </a:cubicBezTo>
                  <a:cubicBezTo>
                    <a:pt x="11632" y="49340"/>
                    <a:pt x="14609" y="49340"/>
                    <a:pt x="17097" y="49304"/>
                  </a:cubicBezTo>
                  <a:lnTo>
                    <a:pt x="20729" y="52935"/>
                  </a:lnTo>
                  <a:cubicBezTo>
                    <a:pt x="20776" y="53043"/>
                    <a:pt x="20860" y="53114"/>
                    <a:pt x="20979" y="53114"/>
                  </a:cubicBezTo>
                  <a:lnTo>
                    <a:pt x="28777" y="53114"/>
                  </a:lnTo>
                  <a:cubicBezTo>
                    <a:pt x="28785" y="53116"/>
                    <a:pt x="28794" y="53117"/>
                    <a:pt x="28803" y="53117"/>
                  </a:cubicBezTo>
                  <a:cubicBezTo>
                    <a:pt x="28848" y="53117"/>
                    <a:pt x="28904" y="53092"/>
                    <a:pt x="28944" y="53043"/>
                  </a:cubicBezTo>
                  <a:lnTo>
                    <a:pt x="31242" y="50745"/>
                  </a:lnTo>
                  <a:cubicBezTo>
                    <a:pt x="31480" y="50911"/>
                    <a:pt x="31778" y="50995"/>
                    <a:pt x="32087" y="50995"/>
                  </a:cubicBezTo>
                  <a:cubicBezTo>
                    <a:pt x="32945" y="50995"/>
                    <a:pt x="33623" y="50328"/>
                    <a:pt x="33623" y="49471"/>
                  </a:cubicBezTo>
                  <a:cubicBezTo>
                    <a:pt x="33623" y="48602"/>
                    <a:pt x="32945" y="47935"/>
                    <a:pt x="32087" y="47935"/>
                  </a:cubicBezTo>
                  <a:cubicBezTo>
                    <a:pt x="31218" y="47935"/>
                    <a:pt x="30551" y="48637"/>
                    <a:pt x="30551" y="49471"/>
                  </a:cubicBezTo>
                  <a:cubicBezTo>
                    <a:pt x="30551" y="49804"/>
                    <a:pt x="30659" y="50102"/>
                    <a:pt x="30837" y="50364"/>
                  </a:cubicBezTo>
                  <a:lnTo>
                    <a:pt x="28635" y="52566"/>
                  </a:lnTo>
                  <a:lnTo>
                    <a:pt x="21098" y="52566"/>
                  </a:lnTo>
                  <a:lnTo>
                    <a:pt x="17383" y="48840"/>
                  </a:lnTo>
                  <a:cubicBezTo>
                    <a:pt x="17327" y="48784"/>
                    <a:pt x="17256" y="48764"/>
                    <a:pt x="17194" y="48764"/>
                  </a:cubicBezTo>
                  <a:cubicBezTo>
                    <a:pt x="17177" y="48764"/>
                    <a:pt x="17160" y="48766"/>
                    <a:pt x="17145" y="48768"/>
                  </a:cubicBezTo>
                  <a:cubicBezTo>
                    <a:pt x="14698" y="48804"/>
                    <a:pt x="11772" y="48822"/>
                    <a:pt x="8848" y="48822"/>
                  </a:cubicBezTo>
                  <a:cubicBezTo>
                    <a:pt x="5923" y="48822"/>
                    <a:pt x="3000" y="48804"/>
                    <a:pt x="560" y="48768"/>
                  </a:cubicBezTo>
                  <a:lnTo>
                    <a:pt x="560" y="44649"/>
                  </a:lnTo>
                  <a:lnTo>
                    <a:pt x="17681" y="44649"/>
                  </a:lnTo>
                  <a:cubicBezTo>
                    <a:pt x="17824" y="45327"/>
                    <a:pt x="18455" y="45863"/>
                    <a:pt x="19169" y="45863"/>
                  </a:cubicBezTo>
                  <a:cubicBezTo>
                    <a:pt x="19991" y="45863"/>
                    <a:pt x="20681" y="45161"/>
                    <a:pt x="20681" y="44351"/>
                  </a:cubicBezTo>
                  <a:cubicBezTo>
                    <a:pt x="20681" y="43529"/>
                    <a:pt x="19991" y="42827"/>
                    <a:pt x="19169" y="42827"/>
                  </a:cubicBezTo>
                  <a:cubicBezTo>
                    <a:pt x="18443" y="42827"/>
                    <a:pt x="17812" y="43363"/>
                    <a:pt x="17681" y="44077"/>
                  </a:cubicBezTo>
                  <a:lnTo>
                    <a:pt x="548" y="44077"/>
                  </a:lnTo>
                  <a:lnTo>
                    <a:pt x="548" y="40410"/>
                  </a:lnTo>
                  <a:lnTo>
                    <a:pt x="17645" y="40410"/>
                  </a:lnTo>
                  <a:cubicBezTo>
                    <a:pt x="17788" y="41124"/>
                    <a:pt x="18407" y="41660"/>
                    <a:pt x="19133" y="41660"/>
                  </a:cubicBezTo>
                  <a:cubicBezTo>
                    <a:pt x="19955" y="41660"/>
                    <a:pt x="20657" y="40970"/>
                    <a:pt x="20657" y="40148"/>
                  </a:cubicBezTo>
                  <a:cubicBezTo>
                    <a:pt x="20657" y="39327"/>
                    <a:pt x="19955" y="38624"/>
                    <a:pt x="19133" y="38624"/>
                  </a:cubicBezTo>
                  <a:cubicBezTo>
                    <a:pt x="18419" y="38624"/>
                    <a:pt x="17800" y="39148"/>
                    <a:pt x="17645" y="39850"/>
                  </a:cubicBezTo>
                  <a:lnTo>
                    <a:pt x="536" y="39850"/>
                  </a:lnTo>
                  <a:lnTo>
                    <a:pt x="536" y="36219"/>
                  </a:lnTo>
                  <a:lnTo>
                    <a:pt x="17645" y="36219"/>
                  </a:lnTo>
                  <a:cubicBezTo>
                    <a:pt x="17788" y="36933"/>
                    <a:pt x="18407" y="37469"/>
                    <a:pt x="19133" y="37469"/>
                  </a:cubicBezTo>
                  <a:cubicBezTo>
                    <a:pt x="19955" y="37469"/>
                    <a:pt x="20657" y="36767"/>
                    <a:pt x="20657" y="35945"/>
                  </a:cubicBezTo>
                  <a:cubicBezTo>
                    <a:pt x="20657" y="35136"/>
                    <a:pt x="19955" y="34433"/>
                    <a:pt x="19133" y="34433"/>
                  </a:cubicBezTo>
                  <a:cubicBezTo>
                    <a:pt x="18419" y="34433"/>
                    <a:pt x="17800" y="34957"/>
                    <a:pt x="17645" y="35648"/>
                  </a:cubicBezTo>
                  <a:lnTo>
                    <a:pt x="536" y="35648"/>
                  </a:lnTo>
                  <a:lnTo>
                    <a:pt x="536" y="31992"/>
                  </a:lnTo>
                  <a:lnTo>
                    <a:pt x="17645" y="31992"/>
                  </a:lnTo>
                  <a:cubicBezTo>
                    <a:pt x="17788" y="32707"/>
                    <a:pt x="18407" y="33242"/>
                    <a:pt x="19133" y="33242"/>
                  </a:cubicBezTo>
                  <a:cubicBezTo>
                    <a:pt x="19955" y="33242"/>
                    <a:pt x="20657" y="32540"/>
                    <a:pt x="20657" y="31718"/>
                  </a:cubicBezTo>
                  <a:cubicBezTo>
                    <a:pt x="20657" y="30909"/>
                    <a:pt x="19955" y="30206"/>
                    <a:pt x="19133" y="30206"/>
                  </a:cubicBezTo>
                  <a:cubicBezTo>
                    <a:pt x="18419" y="30206"/>
                    <a:pt x="17800" y="30730"/>
                    <a:pt x="17645" y="31421"/>
                  </a:cubicBezTo>
                  <a:lnTo>
                    <a:pt x="548" y="31421"/>
                  </a:lnTo>
                  <a:lnTo>
                    <a:pt x="548" y="27789"/>
                  </a:lnTo>
                  <a:lnTo>
                    <a:pt x="17669" y="27789"/>
                  </a:lnTo>
                  <a:cubicBezTo>
                    <a:pt x="17800" y="28504"/>
                    <a:pt x="18419" y="29040"/>
                    <a:pt x="19157" y="29040"/>
                  </a:cubicBezTo>
                  <a:cubicBezTo>
                    <a:pt x="19967" y="29040"/>
                    <a:pt x="20669" y="28349"/>
                    <a:pt x="20669" y="27528"/>
                  </a:cubicBezTo>
                  <a:cubicBezTo>
                    <a:pt x="20669" y="26706"/>
                    <a:pt x="19967" y="26004"/>
                    <a:pt x="19157" y="26004"/>
                  </a:cubicBezTo>
                  <a:cubicBezTo>
                    <a:pt x="18443" y="26004"/>
                    <a:pt x="17812" y="26527"/>
                    <a:pt x="17669" y="27230"/>
                  </a:cubicBezTo>
                  <a:lnTo>
                    <a:pt x="536" y="27230"/>
                  </a:lnTo>
                  <a:lnTo>
                    <a:pt x="524" y="536"/>
                  </a:lnTo>
                  <a:lnTo>
                    <a:pt x="26634" y="536"/>
                  </a:lnTo>
                  <a:lnTo>
                    <a:pt x="27623" y="1512"/>
                  </a:lnTo>
                  <a:lnTo>
                    <a:pt x="27623" y="41029"/>
                  </a:lnTo>
                  <a:cubicBezTo>
                    <a:pt x="26872" y="41148"/>
                    <a:pt x="26325" y="41791"/>
                    <a:pt x="26325" y="42529"/>
                  </a:cubicBezTo>
                  <a:cubicBezTo>
                    <a:pt x="26325" y="43399"/>
                    <a:pt x="27027" y="44065"/>
                    <a:pt x="27861" y="44065"/>
                  </a:cubicBezTo>
                  <a:cubicBezTo>
                    <a:pt x="28682" y="44065"/>
                    <a:pt x="29385" y="43399"/>
                    <a:pt x="29385" y="42529"/>
                  </a:cubicBezTo>
                  <a:cubicBezTo>
                    <a:pt x="29385" y="41791"/>
                    <a:pt x="28849" y="41172"/>
                    <a:pt x="28170" y="41041"/>
                  </a:cubicBezTo>
                  <a:lnTo>
                    <a:pt x="28170" y="1393"/>
                  </a:lnTo>
                  <a:cubicBezTo>
                    <a:pt x="28170" y="1322"/>
                    <a:pt x="28123" y="1227"/>
                    <a:pt x="28099" y="1203"/>
                  </a:cubicBezTo>
                  <a:lnTo>
                    <a:pt x="26968" y="72"/>
                  </a:lnTo>
                  <a:cubicBezTo>
                    <a:pt x="26920" y="24"/>
                    <a:pt x="26849" y="0"/>
                    <a:pt x="26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2"/>
            <p:cNvSpPr/>
            <p:nvPr/>
          </p:nvSpPr>
          <p:spPr>
            <a:xfrm>
              <a:off x="1972540" y="2332551"/>
              <a:ext cx="932138" cy="1791281"/>
            </a:xfrm>
            <a:custGeom>
              <a:avLst/>
              <a:gdLst/>
              <a:ahLst/>
              <a:cxnLst/>
              <a:rect l="l" t="t" r="r" b="b"/>
              <a:pathLst>
                <a:path w="24314" h="46724" extrusionOk="0">
                  <a:moveTo>
                    <a:pt x="22789" y="41639"/>
                  </a:moveTo>
                  <a:cubicBezTo>
                    <a:pt x="23337" y="41663"/>
                    <a:pt x="23766" y="42092"/>
                    <a:pt x="23766" y="42627"/>
                  </a:cubicBezTo>
                  <a:cubicBezTo>
                    <a:pt x="23766" y="43175"/>
                    <a:pt x="23337" y="43604"/>
                    <a:pt x="22789" y="43604"/>
                  </a:cubicBezTo>
                  <a:cubicBezTo>
                    <a:pt x="22230" y="43604"/>
                    <a:pt x="21801" y="43175"/>
                    <a:pt x="21801" y="42627"/>
                  </a:cubicBezTo>
                  <a:cubicBezTo>
                    <a:pt x="21801" y="42080"/>
                    <a:pt x="22230" y="41639"/>
                    <a:pt x="22789" y="41639"/>
                  </a:cubicBezTo>
                  <a:close/>
                  <a:moveTo>
                    <a:pt x="20194" y="44235"/>
                  </a:moveTo>
                  <a:cubicBezTo>
                    <a:pt x="20742" y="44235"/>
                    <a:pt x="21182" y="44663"/>
                    <a:pt x="21182" y="45211"/>
                  </a:cubicBezTo>
                  <a:cubicBezTo>
                    <a:pt x="21182" y="45771"/>
                    <a:pt x="20742" y="46199"/>
                    <a:pt x="20194" y="46199"/>
                  </a:cubicBezTo>
                  <a:cubicBezTo>
                    <a:pt x="19646" y="46199"/>
                    <a:pt x="19218" y="45771"/>
                    <a:pt x="19218" y="45211"/>
                  </a:cubicBezTo>
                  <a:cubicBezTo>
                    <a:pt x="19218" y="44663"/>
                    <a:pt x="19646" y="44235"/>
                    <a:pt x="20194" y="44235"/>
                  </a:cubicBezTo>
                  <a:close/>
                  <a:moveTo>
                    <a:pt x="21675" y="1"/>
                  </a:moveTo>
                  <a:cubicBezTo>
                    <a:pt x="21622" y="1"/>
                    <a:pt x="21569" y="19"/>
                    <a:pt x="21515" y="51"/>
                  </a:cubicBezTo>
                  <a:lnTo>
                    <a:pt x="858" y="51"/>
                  </a:lnTo>
                  <a:cubicBezTo>
                    <a:pt x="382" y="51"/>
                    <a:pt x="1" y="432"/>
                    <a:pt x="1" y="908"/>
                  </a:cubicBezTo>
                  <a:lnTo>
                    <a:pt x="1" y="2325"/>
                  </a:lnTo>
                  <a:cubicBezTo>
                    <a:pt x="1" y="2801"/>
                    <a:pt x="382" y="3182"/>
                    <a:pt x="858" y="3182"/>
                  </a:cubicBezTo>
                  <a:lnTo>
                    <a:pt x="18979" y="3182"/>
                  </a:lnTo>
                  <a:lnTo>
                    <a:pt x="19908" y="4123"/>
                  </a:lnTo>
                  <a:lnTo>
                    <a:pt x="19908" y="43687"/>
                  </a:lnTo>
                  <a:cubicBezTo>
                    <a:pt x="19182" y="43818"/>
                    <a:pt x="18658" y="44461"/>
                    <a:pt x="18658" y="45187"/>
                  </a:cubicBezTo>
                  <a:cubicBezTo>
                    <a:pt x="18658" y="46044"/>
                    <a:pt x="19360" y="46723"/>
                    <a:pt x="20194" y="46723"/>
                  </a:cubicBezTo>
                  <a:cubicBezTo>
                    <a:pt x="21015" y="46723"/>
                    <a:pt x="21730" y="46044"/>
                    <a:pt x="21730" y="45187"/>
                  </a:cubicBezTo>
                  <a:cubicBezTo>
                    <a:pt x="21730" y="44413"/>
                    <a:pt x="21194" y="43806"/>
                    <a:pt x="20480" y="43687"/>
                  </a:cubicBezTo>
                  <a:lnTo>
                    <a:pt x="20480" y="4004"/>
                  </a:lnTo>
                  <a:cubicBezTo>
                    <a:pt x="20480" y="3932"/>
                    <a:pt x="20432" y="3837"/>
                    <a:pt x="20408" y="3813"/>
                  </a:cubicBezTo>
                  <a:lnTo>
                    <a:pt x="19277" y="2682"/>
                  </a:lnTo>
                  <a:cubicBezTo>
                    <a:pt x="19216" y="2621"/>
                    <a:pt x="19150" y="2594"/>
                    <a:pt x="19083" y="2594"/>
                  </a:cubicBezTo>
                  <a:cubicBezTo>
                    <a:pt x="19033" y="2594"/>
                    <a:pt x="18983" y="2609"/>
                    <a:pt x="18932" y="2634"/>
                  </a:cubicBezTo>
                  <a:lnTo>
                    <a:pt x="858" y="2634"/>
                  </a:lnTo>
                  <a:cubicBezTo>
                    <a:pt x="703" y="2634"/>
                    <a:pt x="549" y="2515"/>
                    <a:pt x="549" y="2325"/>
                  </a:cubicBezTo>
                  <a:lnTo>
                    <a:pt x="549" y="908"/>
                  </a:lnTo>
                  <a:cubicBezTo>
                    <a:pt x="549" y="741"/>
                    <a:pt x="668" y="598"/>
                    <a:pt x="858" y="598"/>
                  </a:cubicBezTo>
                  <a:lnTo>
                    <a:pt x="21563" y="598"/>
                  </a:lnTo>
                  <a:lnTo>
                    <a:pt x="22504" y="1539"/>
                  </a:lnTo>
                  <a:lnTo>
                    <a:pt x="22504" y="41091"/>
                  </a:lnTo>
                  <a:cubicBezTo>
                    <a:pt x="21789" y="41211"/>
                    <a:pt x="21253" y="41818"/>
                    <a:pt x="21253" y="42592"/>
                  </a:cubicBezTo>
                  <a:cubicBezTo>
                    <a:pt x="21253" y="43461"/>
                    <a:pt x="21956" y="44128"/>
                    <a:pt x="22789" y="44128"/>
                  </a:cubicBezTo>
                  <a:cubicBezTo>
                    <a:pt x="23647" y="44128"/>
                    <a:pt x="24313" y="43461"/>
                    <a:pt x="24313" y="42592"/>
                  </a:cubicBezTo>
                  <a:cubicBezTo>
                    <a:pt x="24313" y="41842"/>
                    <a:pt x="23766" y="41222"/>
                    <a:pt x="23063" y="41091"/>
                  </a:cubicBezTo>
                  <a:lnTo>
                    <a:pt x="23063" y="1408"/>
                  </a:lnTo>
                  <a:cubicBezTo>
                    <a:pt x="23063" y="1337"/>
                    <a:pt x="23028" y="1253"/>
                    <a:pt x="22992" y="1217"/>
                  </a:cubicBezTo>
                  <a:lnTo>
                    <a:pt x="21861" y="86"/>
                  </a:lnTo>
                  <a:cubicBezTo>
                    <a:pt x="21802" y="27"/>
                    <a:pt x="21739" y="1"/>
                    <a:pt x="2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2"/>
            <p:cNvSpPr/>
            <p:nvPr/>
          </p:nvSpPr>
          <p:spPr>
            <a:xfrm>
              <a:off x="2588316" y="3263808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2"/>
            <p:cNvSpPr/>
            <p:nvPr/>
          </p:nvSpPr>
          <p:spPr>
            <a:xfrm>
              <a:off x="2588316" y="3424480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2"/>
            <p:cNvSpPr/>
            <p:nvPr/>
          </p:nvSpPr>
          <p:spPr>
            <a:xfrm>
              <a:off x="2588316" y="3585613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5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5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2"/>
            <p:cNvSpPr/>
            <p:nvPr/>
          </p:nvSpPr>
          <p:spPr>
            <a:xfrm>
              <a:off x="2164265" y="2721102"/>
              <a:ext cx="301294" cy="227801"/>
            </a:xfrm>
            <a:custGeom>
              <a:avLst/>
              <a:gdLst/>
              <a:ahLst/>
              <a:cxnLst/>
              <a:rect l="l" t="t" r="r" b="b"/>
              <a:pathLst>
                <a:path w="7859" h="5942" extrusionOk="0">
                  <a:moveTo>
                    <a:pt x="6954" y="560"/>
                  </a:moveTo>
                  <a:cubicBezTo>
                    <a:pt x="7144" y="560"/>
                    <a:pt x="7275" y="703"/>
                    <a:pt x="7275" y="893"/>
                  </a:cubicBezTo>
                  <a:lnTo>
                    <a:pt x="7275" y="5048"/>
                  </a:lnTo>
                  <a:cubicBezTo>
                    <a:pt x="7275" y="5239"/>
                    <a:pt x="7144" y="5370"/>
                    <a:pt x="6954" y="5370"/>
                  </a:cubicBezTo>
                  <a:lnTo>
                    <a:pt x="882" y="5370"/>
                  </a:lnTo>
                  <a:cubicBezTo>
                    <a:pt x="679" y="5370"/>
                    <a:pt x="548" y="5239"/>
                    <a:pt x="548" y="5048"/>
                  </a:cubicBezTo>
                  <a:lnTo>
                    <a:pt x="548" y="893"/>
                  </a:lnTo>
                  <a:cubicBezTo>
                    <a:pt x="548" y="703"/>
                    <a:pt x="679" y="560"/>
                    <a:pt x="882" y="560"/>
                  </a:cubicBezTo>
                  <a:close/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5048"/>
                  </a:lnTo>
                  <a:cubicBezTo>
                    <a:pt x="0" y="5537"/>
                    <a:pt x="405" y="5941"/>
                    <a:pt x="893" y="5941"/>
                  </a:cubicBezTo>
                  <a:lnTo>
                    <a:pt x="6966" y="5941"/>
                  </a:lnTo>
                  <a:cubicBezTo>
                    <a:pt x="7454" y="5941"/>
                    <a:pt x="7859" y="5537"/>
                    <a:pt x="7859" y="5048"/>
                  </a:cubicBezTo>
                  <a:lnTo>
                    <a:pt x="7859" y="893"/>
                  </a:lnTo>
                  <a:cubicBezTo>
                    <a:pt x="7859" y="393"/>
                    <a:pt x="7454" y="0"/>
                    <a:pt x="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2"/>
            <p:cNvSpPr/>
            <p:nvPr/>
          </p:nvSpPr>
          <p:spPr>
            <a:xfrm>
              <a:off x="2038288" y="2597387"/>
              <a:ext cx="552328" cy="477954"/>
            </a:xfrm>
            <a:custGeom>
              <a:avLst/>
              <a:gdLst/>
              <a:ahLst/>
              <a:cxnLst/>
              <a:rect l="l" t="t" r="r" b="b"/>
              <a:pathLst>
                <a:path w="14407" h="12467" extrusionOk="0">
                  <a:moveTo>
                    <a:pt x="4322" y="548"/>
                  </a:moveTo>
                  <a:cubicBezTo>
                    <a:pt x="4441" y="548"/>
                    <a:pt x="4513" y="620"/>
                    <a:pt x="4513" y="739"/>
                  </a:cubicBezTo>
                  <a:lnTo>
                    <a:pt x="4513" y="1560"/>
                  </a:lnTo>
                  <a:lnTo>
                    <a:pt x="4132" y="1560"/>
                  </a:lnTo>
                  <a:lnTo>
                    <a:pt x="4132" y="739"/>
                  </a:lnTo>
                  <a:cubicBezTo>
                    <a:pt x="4132" y="620"/>
                    <a:pt x="4203" y="548"/>
                    <a:pt x="4322" y="548"/>
                  </a:cubicBezTo>
                  <a:close/>
                  <a:moveTo>
                    <a:pt x="6251" y="548"/>
                  </a:moveTo>
                  <a:cubicBezTo>
                    <a:pt x="6358" y="548"/>
                    <a:pt x="6442" y="620"/>
                    <a:pt x="6442" y="739"/>
                  </a:cubicBezTo>
                  <a:lnTo>
                    <a:pt x="6442" y="1560"/>
                  </a:lnTo>
                  <a:lnTo>
                    <a:pt x="6049" y="1560"/>
                  </a:lnTo>
                  <a:lnTo>
                    <a:pt x="6049" y="739"/>
                  </a:lnTo>
                  <a:cubicBezTo>
                    <a:pt x="6049" y="620"/>
                    <a:pt x="6132" y="548"/>
                    <a:pt x="6251" y="548"/>
                  </a:cubicBezTo>
                  <a:close/>
                  <a:moveTo>
                    <a:pt x="8168" y="548"/>
                  </a:moveTo>
                  <a:cubicBezTo>
                    <a:pt x="8287" y="548"/>
                    <a:pt x="8359" y="620"/>
                    <a:pt x="8359" y="739"/>
                  </a:cubicBezTo>
                  <a:lnTo>
                    <a:pt x="8359" y="1560"/>
                  </a:lnTo>
                  <a:lnTo>
                    <a:pt x="7978" y="1560"/>
                  </a:lnTo>
                  <a:lnTo>
                    <a:pt x="7978" y="739"/>
                  </a:lnTo>
                  <a:cubicBezTo>
                    <a:pt x="7978" y="620"/>
                    <a:pt x="8049" y="548"/>
                    <a:pt x="8168" y="548"/>
                  </a:cubicBezTo>
                  <a:close/>
                  <a:moveTo>
                    <a:pt x="10085" y="548"/>
                  </a:moveTo>
                  <a:cubicBezTo>
                    <a:pt x="10204" y="548"/>
                    <a:pt x="10275" y="620"/>
                    <a:pt x="10275" y="739"/>
                  </a:cubicBezTo>
                  <a:lnTo>
                    <a:pt x="10275" y="1560"/>
                  </a:lnTo>
                  <a:lnTo>
                    <a:pt x="9894" y="1560"/>
                  </a:lnTo>
                  <a:lnTo>
                    <a:pt x="9894" y="739"/>
                  </a:lnTo>
                  <a:cubicBezTo>
                    <a:pt x="9894" y="620"/>
                    <a:pt x="9966" y="548"/>
                    <a:pt x="10085" y="548"/>
                  </a:cubicBezTo>
                  <a:close/>
                  <a:moveTo>
                    <a:pt x="13657" y="4073"/>
                  </a:moveTo>
                  <a:cubicBezTo>
                    <a:pt x="13776" y="4073"/>
                    <a:pt x="13847" y="4156"/>
                    <a:pt x="13847" y="4275"/>
                  </a:cubicBezTo>
                  <a:cubicBezTo>
                    <a:pt x="13847" y="4382"/>
                    <a:pt x="13776" y="4465"/>
                    <a:pt x="13657" y="4465"/>
                  </a:cubicBezTo>
                  <a:lnTo>
                    <a:pt x="12800" y="4465"/>
                  </a:lnTo>
                  <a:lnTo>
                    <a:pt x="12800" y="4073"/>
                  </a:lnTo>
                  <a:close/>
                  <a:moveTo>
                    <a:pt x="1620" y="4120"/>
                  </a:moveTo>
                  <a:lnTo>
                    <a:pt x="1620" y="4513"/>
                  </a:lnTo>
                  <a:lnTo>
                    <a:pt x="798" y="4513"/>
                  </a:lnTo>
                  <a:cubicBezTo>
                    <a:pt x="679" y="4513"/>
                    <a:pt x="608" y="4430"/>
                    <a:pt x="608" y="4311"/>
                  </a:cubicBezTo>
                  <a:cubicBezTo>
                    <a:pt x="608" y="4192"/>
                    <a:pt x="679" y="4120"/>
                    <a:pt x="798" y="4120"/>
                  </a:cubicBezTo>
                  <a:close/>
                  <a:moveTo>
                    <a:pt x="13657" y="6001"/>
                  </a:moveTo>
                  <a:cubicBezTo>
                    <a:pt x="13776" y="6001"/>
                    <a:pt x="13847" y="6073"/>
                    <a:pt x="13847" y="6192"/>
                  </a:cubicBezTo>
                  <a:cubicBezTo>
                    <a:pt x="13847" y="6311"/>
                    <a:pt x="13776" y="6382"/>
                    <a:pt x="13657" y="6382"/>
                  </a:cubicBezTo>
                  <a:lnTo>
                    <a:pt x="12800" y="6382"/>
                  </a:lnTo>
                  <a:lnTo>
                    <a:pt x="12800" y="6001"/>
                  </a:lnTo>
                  <a:close/>
                  <a:moveTo>
                    <a:pt x="1620" y="6037"/>
                  </a:moveTo>
                  <a:lnTo>
                    <a:pt x="1620" y="6430"/>
                  </a:lnTo>
                  <a:lnTo>
                    <a:pt x="798" y="6430"/>
                  </a:lnTo>
                  <a:cubicBezTo>
                    <a:pt x="679" y="6430"/>
                    <a:pt x="608" y="6359"/>
                    <a:pt x="608" y="6240"/>
                  </a:cubicBezTo>
                  <a:cubicBezTo>
                    <a:pt x="608" y="6120"/>
                    <a:pt x="679" y="6037"/>
                    <a:pt x="798" y="6037"/>
                  </a:cubicBezTo>
                  <a:close/>
                  <a:moveTo>
                    <a:pt x="1620" y="7918"/>
                  </a:moveTo>
                  <a:lnTo>
                    <a:pt x="1620" y="8299"/>
                  </a:lnTo>
                  <a:lnTo>
                    <a:pt x="798" y="8299"/>
                  </a:lnTo>
                  <a:cubicBezTo>
                    <a:pt x="679" y="8299"/>
                    <a:pt x="608" y="8228"/>
                    <a:pt x="608" y="8109"/>
                  </a:cubicBezTo>
                  <a:cubicBezTo>
                    <a:pt x="608" y="7990"/>
                    <a:pt x="679" y="7918"/>
                    <a:pt x="798" y="7918"/>
                  </a:cubicBezTo>
                  <a:close/>
                  <a:moveTo>
                    <a:pt x="13657" y="7918"/>
                  </a:moveTo>
                  <a:cubicBezTo>
                    <a:pt x="13776" y="7918"/>
                    <a:pt x="13847" y="7990"/>
                    <a:pt x="13847" y="8109"/>
                  </a:cubicBezTo>
                  <a:cubicBezTo>
                    <a:pt x="13847" y="8228"/>
                    <a:pt x="13776" y="8299"/>
                    <a:pt x="13657" y="8299"/>
                  </a:cubicBezTo>
                  <a:lnTo>
                    <a:pt x="12800" y="8299"/>
                  </a:lnTo>
                  <a:lnTo>
                    <a:pt x="12800" y="7918"/>
                  </a:lnTo>
                  <a:close/>
                  <a:moveTo>
                    <a:pt x="11323" y="2144"/>
                  </a:moveTo>
                  <a:cubicBezTo>
                    <a:pt x="11823" y="2144"/>
                    <a:pt x="12228" y="2572"/>
                    <a:pt x="12228" y="3049"/>
                  </a:cubicBezTo>
                  <a:lnTo>
                    <a:pt x="12228" y="3525"/>
                  </a:lnTo>
                  <a:lnTo>
                    <a:pt x="12228" y="5013"/>
                  </a:lnTo>
                  <a:lnTo>
                    <a:pt x="12228" y="5442"/>
                  </a:lnTo>
                  <a:lnTo>
                    <a:pt x="12240" y="5442"/>
                  </a:lnTo>
                  <a:lnTo>
                    <a:pt x="12240" y="6930"/>
                  </a:lnTo>
                  <a:lnTo>
                    <a:pt x="12240" y="7359"/>
                  </a:lnTo>
                  <a:lnTo>
                    <a:pt x="12240" y="8847"/>
                  </a:lnTo>
                  <a:lnTo>
                    <a:pt x="12240" y="9407"/>
                  </a:lnTo>
                  <a:cubicBezTo>
                    <a:pt x="12240" y="9907"/>
                    <a:pt x="11811" y="10311"/>
                    <a:pt x="11335" y="10311"/>
                  </a:cubicBezTo>
                  <a:lnTo>
                    <a:pt x="3060" y="10311"/>
                  </a:lnTo>
                  <a:cubicBezTo>
                    <a:pt x="2560" y="10311"/>
                    <a:pt x="2155" y="9883"/>
                    <a:pt x="2155" y="9407"/>
                  </a:cubicBezTo>
                  <a:lnTo>
                    <a:pt x="2155" y="8847"/>
                  </a:lnTo>
                  <a:lnTo>
                    <a:pt x="2155" y="7359"/>
                  </a:lnTo>
                  <a:lnTo>
                    <a:pt x="2155" y="6930"/>
                  </a:lnTo>
                  <a:lnTo>
                    <a:pt x="2155" y="5442"/>
                  </a:lnTo>
                  <a:lnTo>
                    <a:pt x="2155" y="5013"/>
                  </a:lnTo>
                  <a:lnTo>
                    <a:pt x="2155" y="3525"/>
                  </a:lnTo>
                  <a:lnTo>
                    <a:pt x="2155" y="3049"/>
                  </a:lnTo>
                  <a:cubicBezTo>
                    <a:pt x="2155" y="2537"/>
                    <a:pt x="2584" y="2144"/>
                    <a:pt x="3060" y="2144"/>
                  </a:cubicBezTo>
                  <a:close/>
                  <a:moveTo>
                    <a:pt x="4525" y="10895"/>
                  </a:moveTo>
                  <a:lnTo>
                    <a:pt x="4525" y="11752"/>
                  </a:lnTo>
                  <a:lnTo>
                    <a:pt x="4513" y="11752"/>
                  </a:lnTo>
                  <a:cubicBezTo>
                    <a:pt x="4513" y="11871"/>
                    <a:pt x="4441" y="11955"/>
                    <a:pt x="4322" y="11955"/>
                  </a:cubicBezTo>
                  <a:cubicBezTo>
                    <a:pt x="4203" y="11955"/>
                    <a:pt x="4132" y="11871"/>
                    <a:pt x="4132" y="11752"/>
                  </a:cubicBezTo>
                  <a:lnTo>
                    <a:pt x="4132" y="10895"/>
                  </a:lnTo>
                  <a:close/>
                  <a:moveTo>
                    <a:pt x="6442" y="10895"/>
                  </a:moveTo>
                  <a:lnTo>
                    <a:pt x="6442" y="11752"/>
                  </a:lnTo>
                  <a:cubicBezTo>
                    <a:pt x="6442" y="11871"/>
                    <a:pt x="6370" y="11955"/>
                    <a:pt x="6251" y="11955"/>
                  </a:cubicBezTo>
                  <a:cubicBezTo>
                    <a:pt x="6132" y="11955"/>
                    <a:pt x="6049" y="11871"/>
                    <a:pt x="6049" y="11752"/>
                  </a:cubicBezTo>
                  <a:lnTo>
                    <a:pt x="6049" y="10895"/>
                  </a:lnTo>
                  <a:close/>
                  <a:moveTo>
                    <a:pt x="8359" y="10895"/>
                  </a:moveTo>
                  <a:lnTo>
                    <a:pt x="8359" y="11752"/>
                  </a:lnTo>
                  <a:cubicBezTo>
                    <a:pt x="8359" y="11871"/>
                    <a:pt x="8287" y="11955"/>
                    <a:pt x="8168" y="11955"/>
                  </a:cubicBezTo>
                  <a:cubicBezTo>
                    <a:pt x="8049" y="11955"/>
                    <a:pt x="7978" y="11871"/>
                    <a:pt x="7978" y="11752"/>
                  </a:cubicBezTo>
                  <a:lnTo>
                    <a:pt x="7978" y="10895"/>
                  </a:lnTo>
                  <a:close/>
                  <a:moveTo>
                    <a:pt x="10275" y="10895"/>
                  </a:moveTo>
                  <a:lnTo>
                    <a:pt x="10275" y="11752"/>
                  </a:lnTo>
                  <a:cubicBezTo>
                    <a:pt x="10275" y="11871"/>
                    <a:pt x="10204" y="11955"/>
                    <a:pt x="10085" y="11955"/>
                  </a:cubicBezTo>
                  <a:cubicBezTo>
                    <a:pt x="9966" y="11955"/>
                    <a:pt x="9894" y="11871"/>
                    <a:pt x="9894" y="11752"/>
                  </a:cubicBezTo>
                  <a:lnTo>
                    <a:pt x="9894" y="10895"/>
                  </a:lnTo>
                  <a:close/>
                  <a:moveTo>
                    <a:pt x="4346" y="1"/>
                  </a:moveTo>
                  <a:cubicBezTo>
                    <a:pt x="3906" y="1"/>
                    <a:pt x="3596" y="358"/>
                    <a:pt x="3596" y="739"/>
                  </a:cubicBezTo>
                  <a:lnTo>
                    <a:pt x="3596" y="1560"/>
                  </a:lnTo>
                  <a:lnTo>
                    <a:pt x="3060" y="1560"/>
                  </a:lnTo>
                  <a:cubicBezTo>
                    <a:pt x="2239" y="1560"/>
                    <a:pt x="1608" y="2227"/>
                    <a:pt x="1608" y="3025"/>
                  </a:cubicBezTo>
                  <a:lnTo>
                    <a:pt x="1608" y="3525"/>
                  </a:lnTo>
                  <a:lnTo>
                    <a:pt x="739" y="3525"/>
                  </a:lnTo>
                  <a:cubicBezTo>
                    <a:pt x="310" y="3525"/>
                    <a:pt x="0" y="3882"/>
                    <a:pt x="0" y="4275"/>
                  </a:cubicBezTo>
                  <a:cubicBezTo>
                    <a:pt x="0" y="4704"/>
                    <a:pt x="358" y="5013"/>
                    <a:pt x="739" y="5013"/>
                  </a:cubicBezTo>
                  <a:lnTo>
                    <a:pt x="1608" y="5013"/>
                  </a:lnTo>
                  <a:lnTo>
                    <a:pt x="1608" y="5442"/>
                  </a:lnTo>
                  <a:lnTo>
                    <a:pt x="739" y="5442"/>
                  </a:lnTo>
                  <a:cubicBezTo>
                    <a:pt x="310" y="5442"/>
                    <a:pt x="0" y="5799"/>
                    <a:pt x="0" y="6192"/>
                  </a:cubicBezTo>
                  <a:cubicBezTo>
                    <a:pt x="0" y="6621"/>
                    <a:pt x="358" y="6930"/>
                    <a:pt x="739" y="6930"/>
                  </a:cubicBezTo>
                  <a:lnTo>
                    <a:pt x="1608" y="6930"/>
                  </a:lnTo>
                  <a:lnTo>
                    <a:pt x="1608" y="7359"/>
                  </a:lnTo>
                  <a:lnTo>
                    <a:pt x="739" y="7359"/>
                  </a:lnTo>
                  <a:cubicBezTo>
                    <a:pt x="310" y="7359"/>
                    <a:pt x="0" y="7716"/>
                    <a:pt x="0" y="8109"/>
                  </a:cubicBezTo>
                  <a:cubicBezTo>
                    <a:pt x="0" y="8537"/>
                    <a:pt x="358" y="8847"/>
                    <a:pt x="739" y="8847"/>
                  </a:cubicBezTo>
                  <a:lnTo>
                    <a:pt x="1608" y="8847"/>
                  </a:lnTo>
                  <a:lnTo>
                    <a:pt x="1608" y="9359"/>
                  </a:lnTo>
                  <a:cubicBezTo>
                    <a:pt x="1608" y="10180"/>
                    <a:pt x="2274" y="10812"/>
                    <a:pt x="3060" y="10812"/>
                  </a:cubicBezTo>
                  <a:lnTo>
                    <a:pt x="3572" y="10812"/>
                  </a:lnTo>
                  <a:lnTo>
                    <a:pt x="3572" y="11728"/>
                  </a:lnTo>
                  <a:cubicBezTo>
                    <a:pt x="3572" y="12157"/>
                    <a:pt x="3917" y="12466"/>
                    <a:pt x="4310" y="12466"/>
                  </a:cubicBezTo>
                  <a:cubicBezTo>
                    <a:pt x="4739" y="12466"/>
                    <a:pt x="5060" y="12157"/>
                    <a:pt x="5060" y="11728"/>
                  </a:cubicBezTo>
                  <a:lnTo>
                    <a:pt x="5060" y="10812"/>
                  </a:lnTo>
                  <a:lnTo>
                    <a:pt x="5489" y="10812"/>
                  </a:lnTo>
                  <a:lnTo>
                    <a:pt x="5489" y="11728"/>
                  </a:lnTo>
                  <a:cubicBezTo>
                    <a:pt x="5489" y="12157"/>
                    <a:pt x="5846" y="12466"/>
                    <a:pt x="6227" y="12466"/>
                  </a:cubicBezTo>
                  <a:cubicBezTo>
                    <a:pt x="6620" y="12466"/>
                    <a:pt x="6977" y="12157"/>
                    <a:pt x="6977" y="11728"/>
                  </a:cubicBezTo>
                  <a:lnTo>
                    <a:pt x="6977" y="10812"/>
                  </a:lnTo>
                  <a:lnTo>
                    <a:pt x="7406" y="10812"/>
                  </a:lnTo>
                  <a:lnTo>
                    <a:pt x="7406" y="11728"/>
                  </a:lnTo>
                  <a:cubicBezTo>
                    <a:pt x="7406" y="12157"/>
                    <a:pt x="7763" y="12466"/>
                    <a:pt x="8144" y="12466"/>
                  </a:cubicBezTo>
                  <a:cubicBezTo>
                    <a:pt x="8537" y="12466"/>
                    <a:pt x="8894" y="12157"/>
                    <a:pt x="8894" y="11728"/>
                  </a:cubicBezTo>
                  <a:lnTo>
                    <a:pt x="8894" y="10812"/>
                  </a:lnTo>
                  <a:lnTo>
                    <a:pt x="9323" y="10812"/>
                  </a:lnTo>
                  <a:lnTo>
                    <a:pt x="9323" y="11728"/>
                  </a:lnTo>
                  <a:cubicBezTo>
                    <a:pt x="9323" y="12157"/>
                    <a:pt x="9680" y="12466"/>
                    <a:pt x="10073" y="12466"/>
                  </a:cubicBezTo>
                  <a:cubicBezTo>
                    <a:pt x="10454" y="12466"/>
                    <a:pt x="10764" y="12157"/>
                    <a:pt x="10811" y="11728"/>
                  </a:cubicBezTo>
                  <a:lnTo>
                    <a:pt x="10811" y="10812"/>
                  </a:lnTo>
                  <a:lnTo>
                    <a:pt x="11323" y="10812"/>
                  </a:lnTo>
                  <a:cubicBezTo>
                    <a:pt x="12109" y="10812"/>
                    <a:pt x="12728" y="10145"/>
                    <a:pt x="12776" y="9359"/>
                  </a:cubicBezTo>
                  <a:lnTo>
                    <a:pt x="12776" y="8847"/>
                  </a:lnTo>
                  <a:lnTo>
                    <a:pt x="13645" y="8847"/>
                  </a:lnTo>
                  <a:cubicBezTo>
                    <a:pt x="14026" y="8847"/>
                    <a:pt x="14383" y="8490"/>
                    <a:pt x="14383" y="8109"/>
                  </a:cubicBezTo>
                  <a:cubicBezTo>
                    <a:pt x="14383" y="7680"/>
                    <a:pt x="14026" y="7359"/>
                    <a:pt x="13645" y="7359"/>
                  </a:cubicBezTo>
                  <a:lnTo>
                    <a:pt x="12776" y="7359"/>
                  </a:lnTo>
                  <a:lnTo>
                    <a:pt x="12776" y="6930"/>
                  </a:lnTo>
                  <a:lnTo>
                    <a:pt x="13645" y="6930"/>
                  </a:lnTo>
                  <a:cubicBezTo>
                    <a:pt x="14026" y="6930"/>
                    <a:pt x="14383" y="6621"/>
                    <a:pt x="14383" y="6192"/>
                  </a:cubicBezTo>
                  <a:cubicBezTo>
                    <a:pt x="14383" y="5763"/>
                    <a:pt x="14026" y="5442"/>
                    <a:pt x="13645" y="5442"/>
                  </a:cubicBezTo>
                  <a:lnTo>
                    <a:pt x="12776" y="5442"/>
                  </a:lnTo>
                  <a:lnTo>
                    <a:pt x="12776" y="5013"/>
                  </a:lnTo>
                  <a:lnTo>
                    <a:pt x="13657" y="5013"/>
                  </a:lnTo>
                  <a:cubicBezTo>
                    <a:pt x="14050" y="5013"/>
                    <a:pt x="14407" y="4704"/>
                    <a:pt x="14407" y="4275"/>
                  </a:cubicBezTo>
                  <a:cubicBezTo>
                    <a:pt x="14407" y="3834"/>
                    <a:pt x="14050" y="3525"/>
                    <a:pt x="13657" y="3525"/>
                  </a:cubicBezTo>
                  <a:lnTo>
                    <a:pt x="12800" y="3525"/>
                  </a:lnTo>
                  <a:lnTo>
                    <a:pt x="12800" y="3025"/>
                  </a:lnTo>
                  <a:cubicBezTo>
                    <a:pt x="12800" y="2203"/>
                    <a:pt x="12121" y="1560"/>
                    <a:pt x="11335" y="1560"/>
                  </a:cubicBezTo>
                  <a:lnTo>
                    <a:pt x="10799" y="1560"/>
                  </a:lnTo>
                  <a:lnTo>
                    <a:pt x="10799" y="739"/>
                  </a:lnTo>
                  <a:cubicBezTo>
                    <a:pt x="10799" y="310"/>
                    <a:pt x="10442" y="1"/>
                    <a:pt x="10061" y="1"/>
                  </a:cubicBezTo>
                  <a:cubicBezTo>
                    <a:pt x="9621" y="1"/>
                    <a:pt x="9311" y="358"/>
                    <a:pt x="9311" y="739"/>
                  </a:cubicBezTo>
                  <a:lnTo>
                    <a:pt x="9311" y="1560"/>
                  </a:lnTo>
                  <a:lnTo>
                    <a:pt x="8930" y="1560"/>
                  </a:lnTo>
                  <a:lnTo>
                    <a:pt x="8930" y="739"/>
                  </a:lnTo>
                  <a:cubicBezTo>
                    <a:pt x="8930" y="310"/>
                    <a:pt x="8573" y="1"/>
                    <a:pt x="8180" y="1"/>
                  </a:cubicBezTo>
                  <a:cubicBezTo>
                    <a:pt x="7751" y="1"/>
                    <a:pt x="7442" y="358"/>
                    <a:pt x="7442" y="739"/>
                  </a:cubicBezTo>
                  <a:lnTo>
                    <a:pt x="7442" y="1560"/>
                  </a:lnTo>
                  <a:lnTo>
                    <a:pt x="7001" y="1560"/>
                  </a:lnTo>
                  <a:lnTo>
                    <a:pt x="7001" y="739"/>
                  </a:lnTo>
                  <a:cubicBezTo>
                    <a:pt x="7001" y="310"/>
                    <a:pt x="6644" y="1"/>
                    <a:pt x="6263" y="1"/>
                  </a:cubicBezTo>
                  <a:cubicBezTo>
                    <a:pt x="5834" y="1"/>
                    <a:pt x="5513" y="358"/>
                    <a:pt x="5513" y="739"/>
                  </a:cubicBezTo>
                  <a:lnTo>
                    <a:pt x="5513" y="1560"/>
                  </a:lnTo>
                  <a:lnTo>
                    <a:pt x="5084" y="1560"/>
                  </a:lnTo>
                  <a:lnTo>
                    <a:pt x="5084" y="739"/>
                  </a:lnTo>
                  <a:cubicBezTo>
                    <a:pt x="5084" y="310"/>
                    <a:pt x="4727" y="1"/>
                    <a:pt x="4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4" name="Google Shape;4404;p42"/>
          <p:cNvGrpSpPr/>
          <p:nvPr/>
        </p:nvGrpSpPr>
        <p:grpSpPr>
          <a:xfrm>
            <a:off x="5874701" y="-777662"/>
            <a:ext cx="767948" cy="1569837"/>
            <a:chOff x="5874701" y="-777662"/>
            <a:chExt cx="767948" cy="1569837"/>
          </a:xfrm>
        </p:grpSpPr>
        <p:sp>
          <p:nvSpPr>
            <p:cNvPr id="4405" name="Google Shape;4405;p42"/>
            <p:cNvSpPr/>
            <p:nvPr/>
          </p:nvSpPr>
          <p:spPr>
            <a:xfrm rot="10800000" flipH="1">
              <a:off x="6433824" y="-777662"/>
              <a:ext cx="208824" cy="1569837"/>
            </a:xfrm>
            <a:custGeom>
              <a:avLst/>
              <a:gdLst/>
              <a:ahLst/>
              <a:cxnLst/>
              <a:rect l="l" t="t" r="r" b="b"/>
              <a:pathLst>
                <a:path w="3144" h="23635" extrusionOk="0">
                  <a:moveTo>
                    <a:pt x="1584" y="655"/>
                  </a:moveTo>
                  <a:cubicBezTo>
                    <a:pt x="2060" y="655"/>
                    <a:pt x="2489" y="1072"/>
                    <a:pt x="2489" y="1560"/>
                  </a:cubicBezTo>
                  <a:cubicBezTo>
                    <a:pt x="2489" y="2048"/>
                    <a:pt x="2084" y="2465"/>
                    <a:pt x="1584" y="2465"/>
                  </a:cubicBezTo>
                  <a:cubicBezTo>
                    <a:pt x="1084" y="2465"/>
                    <a:pt x="667" y="2048"/>
                    <a:pt x="667" y="1560"/>
                  </a:cubicBezTo>
                  <a:cubicBezTo>
                    <a:pt x="667" y="1072"/>
                    <a:pt x="1072" y="655"/>
                    <a:pt x="1584" y="655"/>
                  </a:cubicBezTo>
                  <a:close/>
                  <a:moveTo>
                    <a:pt x="1560" y="0"/>
                  </a:moveTo>
                  <a:cubicBezTo>
                    <a:pt x="715" y="0"/>
                    <a:pt x="0" y="715"/>
                    <a:pt x="0" y="1560"/>
                  </a:cubicBezTo>
                  <a:cubicBezTo>
                    <a:pt x="0" y="2274"/>
                    <a:pt x="524" y="2917"/>
                    <a:pt x="1227" y="3084"/>
                  </a:cubicBezTo>
                  <a:lnTo>
                    <a:pt x="1227" y="11359"/>
                  </a:lnTo>
                  <a:lnTo>
                    <a:pt x="1048" y="11359"/>
                  </a:lnTo>
                  <a:lnTo>
                    <a:pt x="1048" y="23467"/>
                  </a:lnTo>
                  <a:lnTo>
                    <a:pt x="1227" y="23467"/>
                  </a:lnTo>
                  <a:lnTo>
                    <a:pt x="1227" y="23634"/>
                  </a:lnTo>
                  <a:lnTo>
                    <a:pt x="1893" y="23634"/>
                  </a:lnTo>
                  <a:lnTo>
                    <a:pt x="1893" y="23467"/>
                  </a:lnTo>
                  <a:lnTo>
                    <a:pt x="2096" y="23467"/>
                  </a:lnTo>
                  <a:lnTo>
                    <a:pt x="2096" y="11359"/>
                  </a:lnTo>
                  <a:lnTo>
                    <a:pt x="1893" y="11359"/>
                  </a:lnTo>
                  <a:lnTo>
                    <a:pt x="1893" y="3096"/>
                  </a:lnTo>
                  <a:cubicBezTo>
                    <a:pt x="2620" y="2941"/>
                    <a:pt x="3144" y="2322"/>
                    <a:pt x="3144" y="1560"/>
                  </a:cubicBezTo>
                  <a:cubicBezTo>
                    <a:pt x="3144" y="715"/>
                    <a:pt x="2417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2"/>
            <p:cNvSpPr/>
            <p:nvPr/>
          </p:nvSpPr>
          <p:spPr>
            <a:xfrm rot="10800000" flipH="1">
              <a:off x="6153067" y="-775267"/>
              <a:ext cx="210419" cy="1265367"/>
            </a:xfrm>
            <a:custGeom>
              <a:avLst/>
              <a:gdLst/>
              <a:ahLst/>
              <a:cxnLst/>
              <a:rect l="l" t="t" r="r" b="b"/>
              <a:pathLst>
                <a:path w="3168" h="19051" extrusionOk="0">
                  <a:moveTo>
                    <a:pt x="1548" y="620"/>
                  </a:moveTo>
                  <a:cubicBezTo>
                    <a:pt x="1798" y="620"/>
                    <a:pt x="2060" y="715"/>
                    <a:pt x="2239" y="917"/>
                  </a:cubicBezTo>
                  <a:cubicBezTo>
                    <a:pt x="2394" y="1096"/>
                    <a:pt x="2465" y="1298"/>
                    <a:pt x="2453" y="1524"/>
                  </a:cubicBezTo>
                  <a:cubicBezTo>
                    <a:pt x="2453" y="2001"/>
                    <a:pt x="2037" y="2429"/>
                    <a:pt x="1548" y="2429"/>
                  </a:cubicBezTo>
                  <a:cubicBezTo>
                    <a:pt x="1060" y="2429"/>
                    <a:pt x="644" y="2025"/>
                    <a:pt x="644" y="1524"/>
                  </a:cubicBezTo>
                  <a:cubicBezTo>
                    <a:pt x="644" y="1013"/>
                    <a:pt x="1048" y="620"/>
                    <a:pt x="1548" y="620"/>
                  </a:cubicBezTo>
                  <a:close/>
                  <a:moveTo>
                    <a:pt x="1560" y="0"/>
                  </a:moveTo>
                  <a:cubicBezTo>
                    <a:pt x="715" y="0"/>
                    <a:pt x="1" y="715"/>
                    <a:pt x="1" y="1572"/>
                  </a:cubicBezTo>
                  <a:cubicBezTo>
                    <a:pt x="1" y="2310"/>
                    <a:pt x="536" y="2953"/>
                    <a:pt x="1251" y="3096"/>
                  </a:cubicBezTo>
                  <a:lnTo>
                    <a:pt x="1251" y="6787"/>
                  </a:lnTo>
                  <a:lnTo>
                    <a:pt x="1060" y="6787"/>
                  </a:lnTo>
                  <a:lnTo>
                    <a:pt x="1060" y="18908"/>
                  </a:lnTo>
                  <a:lnTo>
                    <a:pt x="1251" y="18908"/>
                  </a:lnTo>
                  <a:lnTo>
                    <a:pt x="1251" y="19050"/>
                  </a:lnTo>
                  <a:lnTo>
                    <a:pt x="1918" y="19050"/>
                  </a:lnTo>
                  <a:lnTo>
                    <a:pt x="1918" y="18908"/>
                  </a:lnTo>
                  <a:lnTo>
                    <a:pt x="2120" y="18908"/>
                  </a:lnTo>
                  <a:lnTo>
                    <a:pt x="2120" y="6787"/>
                  </a:lnTo>
                  <a:lnTo>
                    <a:pt x="1918" y="6787"/>
                  </a:lnTo>
                  <a:lnTo>
                    <a:pt x="1918" y="3096"/>
                  </a:lnTo>
                  <a:cubicBezTo>
                    <a:pt x="2656" y="2941"/>
                    <a:pt x="3168" y="2298"/>
                    <a:pt x="3144" y="1584"/>
                  </a:cubicBezTo>
                  <a:cubicBezTo>
                    <a:pt x="3132" y="715"/>
                    <a:pt x="2418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2"/>
            <p:cNvSpPr/>
            <p:nvPr/>
          </p:nvSpPr>
          <p:spPr>
            <a:xfrm rot="10800000" flipH="1">
              <a:off x="5874701" y="-775268"/>
              <a:ext cx="208027" cy="1392695"/>
            </a:xfrm>
            <a:custGeom>
              <a:avLst/>
              <a:gdLst/>
              <a:ahLst/>
              <a:cxnLst/>
              <a:rect l="l" t="t" r="r" b="b"/>
              <a:pathLst>
                <a:path w="3132" h="20968" extrusionOk="0">
                  <a:moveTo>
                    <a:pt x="1560" y="608"/>
                  </a:moveTo>
                  <a:cubicBezTo>
                    <a:pt x="2049" y="608"/>
                    <a:pt x="2465" y="1013"/>
                    <a:pt x="2465" y="1525"/>
                  </a:cubicBezTo>
                  <a:cubicBezTo>
                    <a:pt x="2465" y="2001"/>
                    <a:pt x="2049" y="2429"/>
                    <a:pt x="1560" y="2429"/>
                  </a:cubicBezTo>
                  <a:cubicBezTo>
                    <a:pt x="1048" y="2429"/>
                    <a:pt x="655" y="2025"/>
                    <a:pt x="655" y="1525"/>
                  </a:cubicBezTo>
                  <a:cubicBezTo>
                    <a:pt x="655" y="1025"/>
                    <a:pt x="1048" y="608"/>
                    <a:pt x="1560" y="608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15"/>
                    <a:pt x="1" y="1560"/>
                  </a:cubicBezTo>
                  <a:cubicBezTo>
                    <a:pt x="1" y="2310"/>
                    <a:pt x="525" y="2953"/>
                    <a:pt x="1251" y="3096"/>
                  </a:cubicBezTo>
                  <a:lnTo>
                    <a:pt x="1251" y="8728"/>
                  </a:lnTo>
                  <a:lnTo>
                    <a:pt x="1036" y="8728"/>
                  </a:lnTo>
                  <a:lnTo>
                    <a:pt x="1036" y="20836"/>
                  </a:lnTo>
                  <a:lnTo>
                    <a:pt x="1251" y="20836"/>
                  </a:lnTo>
                  <a:lnTo>
                    <a:pt x="1251" y="20967"/>
                  </a:lnTo>
                  <a:lnTo>
                    <a:pt x="1918" y="20967"/>
                  </a:lnTo>
                  <a:lnTo>
                    <a:pt x="1918" y="20836"/>
                  </a:lnTo>
                  <a:lnTo>
                    <a:pt x="2096" y="20836"/>
                  </a:lnTo>
                  <a:lnTo>
                    <a:pt x="2096" y="8728"/>
                  </a:lnTo>
                  <a:lnTo>
                    <a:pt x="1918" y="8728"/>
                  </a:lnTo>
                  <a:lnTo>
                    <a:pt x="1918" y="3096"/>
                  </a:lnTo>
                  <a:cubicBezTo>
                    <a:pt x="2620" y="2930"/>
                    <a:pt x="3132" y="2310"/>
                    <a:pt x="3132" y="1584"/>
                  </a:cubicBezTo>
                  <a:cubicBezTo>
                    <a:pt x="3120" y="715"/>
                    <a:pt x="2406" y="1"/>
                    <a:pt x="1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8" name="Google Shape;4408;p42"/>
          <p:cNvGrpSpPr/>
          <p:nvPr/>
        </p:nvGrpSpPr>
        <p:grpSpPr>
          <a:xfrm rot="10800000">
            <a:off x="7679569" y="-245062"/>
            <a:ext cx="1213513" cy="3058917"/>
            <a:chOff x="811335" y="2366902"/>
            <a:chExt cx="977300" cy="2463491"/>
          </a:xfrm>
        </p:grpSpPr>
        <p:sp>
          <p:nvSpPr>
            <p:cNvPr id="4409" name="Google Shape;4409;p42"/>
            <p:cNvSpPr/>
            <p:nvPr/>
          </p:nvSpPr>
          <p:spPr>
            <a:xfrm>
              <a:off x="1623822" y="2376026"/>
              <a:ext cx="164813" cy="2454367"/>
            </a:xfrm>
            <a:custGeom>
              <a:avLst/>
              <a:gdLst/>
              <a:ahLst/>
              <a:cxnLst/>
              <a:rect l="l" t="t" r="r" b="b"/>
              <a:pathLst>
                <a:path w="4299" h="64020" extrusionOk="0">
                  <a:moveTo>
                    <a:pt x="2739" y="560"/>
                  </a:moveTo>
                  <a:cubicBezTo>
                    <a:pt x="3275" y="560"/>
                    <a:pt x="3703" y="1000"/>
                    <a:pt x="3703" y="1536"/>
                  </a:cubicBezTo>
                  <a:cubicBezTo>
                    <a:pt x="3703" y="2096"/>
                    <a:pt x="3310" y="2500"/>
                    <a:pt x="2739" y="2500"/>
                  </a:cubicBezTo>
                  <a:cubicBezTo>
                    <a:pt x="2191" y="2500"/>
                    <a:pt x="1774" y="2072"/>
                    <a:pt x="1774" y="1536"/>
                  </a:cubicBezTo>
                  <a:cubicBezTo>
                    <a:pt x="1774" y="1000"/>
                    <a:pt x="2203" y="560"/>
                    <a:pt x="2739" y="560"/>
                  </a:cubicBezTo>
                  <a:close/>
                  <a:moveTo>
                    <a:pt x="2739" y="0"/>
                  </a:moveTo>
                  <a:cubicBezTo>
                    <a:pt x="1894" y="0"/>
                    <a:pt x="1203" y="679"/>
                    <a:pt x="1203" y="1524"/>
                  </a:cubicBezTo>
                  <a:cubicBezTo>
                    <a:pt x="1203" y="1846"/>
                    <a:pt x="1298" y="2143"/>
                    <a:pt x="1489" y="2405"/>
                  </a:cubicBezTo>
                  <a:lnTo>
                    <a:pt x="0" y="3870"/>
                  </a:lnTo>
                  <a:lnTo>
                    <a:pt x="0" y="64020"/>
                  </a:lnTo>
                  <a:lnTo>
                    <a:pt x="608" y="64020"/>
                  </a:lnTo>
                  <a:lnTo>
                    <a:pt x="608" y="4108"/>
                  </a:lnTo>
                  <a:lnTo>
                    <a:pt x="1894" y="2798"/>
                  </a:lnTo>
                  <a:cubicBezTo>
                    <a:pt x="2155" y="2977"/>
                    <a:pt x="2453" y="3084"/>
                    <a:pt x="2775" y="3084"/>
                  </a:cubicBezTo>
                  <a:cubicBezTo>
                    <a:pt x="3620" y="3084"/>
                    <a:pt x="4299" y="2393"/>
                    <a:pt x="4299" y="1548"/>
                  </a:cubicBezTo>
                  <a:cubicBezTo>
                    <a:pt x="4275" y="679"/>
                    <a:pt x="3584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2"/>
            <p:cNvSpPr/>
            <p:nvPr/>
          </p:nvSpPr>
          <p:spPr>
            <a:xfrm>
              <a:off x="1699577" y="2406121"/>
              <a:ext cx="58465" cy="5846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80"/>
                    <a:pt x="346" y="1525"/>
                    <a:pt x="763" y="1525"/>
                  </a:cubicBezTo>
                  <a:cubicBezTo>
                    <a:pt x="1180" y="1525"/>
                    <a:pt x="1525" y="1180"/>
                    <a:pt x="1525" y="763"/>
                  </a:cubicBezTo>
                  <a:cubicBezTo>
                    <a:pt x="1525" y="346"/>
                    <a:pt x="1180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2"/>
            <p:cNvSpPr/>
            <p:nvPr/>
          </p:nvSpPr>
          <p:spPr>
            <a:xfrm>
              <a:off x="1479136" y="3341403"/>
              <a:ext cx="117773" cy="1488530"/>
            </a:xfrm>
            <a:custGeom>
              <a:avLst/>
              <a:gdLst/>
              <a:ahLst/>
              <a:cxnLst/>
              <a:rect l="l" t="t" r="r" b="b"/>
              <a:pathLst>
                <a:path w="3072" h="38827" extrusionOk="0">
                  <a:moveTo>
                    <a:pt x="1524" y="608"/>
                  </a:moveTo>
                  <a:cubicBezTo>
                    <a:pt x="2096" y="608"/>
                    <a:pt x="2500" y="1013"/>
                    <a:pt x="2500" y="1572"/>
                  </a:cubicBezTo>
                  <a:cubicBezTo>
                    <a:pt x="2500" y="2144"/>
                    <a:pt x="2096" y="2549"/>
                    <a:pt x="1524" y="2549"/>
                  </a:cubicBezTo>
                  <a:cubicBezTo>
                    <a:pt x="988" y="2549"/>
                    <a:pt x="560" y="2108"/>
                    <a:pt x="560" y="1572"/>
                  </a:cubicBezTo>
                  <a:cubicBezTo>
                    <a:pt x="560" y="1025"/>
                    <a:pt x="988" y="608"/>
                    <a:pt x="1524" y="608"/>
                  </a:cubicBezTo>
                  <a:close/>
                  <a:moveTo>
                    <a:pt x="1524" y="1"/>
                  </a:moveTo>
                  <a:cubicBezTo>
                    <a:pt x="679" y="1"/>
                    <a:pt x="0" y="679"/>
                    <a:pt x="0" y="1537"/>
                  </a:cubicBezTo>
                  <a:cubicBezTo>
                    <a:pt x="0" y="2275"/>
                    <a:pt x="512" y="2906"/>
                    <a:pt x="1238" y="3037"/>
                  </a:cubicBezTo>
                  <a:lnTo>
                    <a:pt x="1238" y="38827"/>
                  </a:lnTo>
                  <a:lnTo>
                    <a:pt x="1810" y="38827"/>
                  </a:lnTo>
                  <a:lnTo>
                    <a:pt x="1810" y="3037"/>
                  </a:lnTo>
                  <a:cubicBezTo>
                    <a:pt x="2536" y="2906"/>
                    <a:pt x="3060" y="2275"/>
                    <a:pt x="3060" y="1537"/>
                  </a:cubicBezTo>
                  <a:cubicBezTo>
                    <a:pt x="3072" y="679"/>
                    <a:pt x="2381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2"/>
            <p:cNvSpPr/>
            <p:nvPr/>
          </p:nvSpPr>
          <p:spPr>
            <a:xfrm>
              <a:off x="1508809" y="3371076"/>
              <a:ext cx="58005" cy="5800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50" y="1"/>
                  </a:moveTo>
                  <a:cubicBezTo>
                    <a:pt x="333" y="1"/>
                    <a:pt x="0" y="334"/>
                    <a:pt x="0" y="763"/>
                  </a:cubicBezTo>
                  <a:cubicBezTo>
                    <a:pt x="0" y="1179"/>
                    <a:pt x="333" y="1513"/>
                    <a:pt x="750" y="1513"/>
                  </a:cubicBezTo>
                  <a:cubicBezTo>
                    <a:pt x="1167" y="1513"/>
                    <a:pt x="1512" y="1179"/>
                    <a:pt x="1512" y="763"/>
                  </a:cubicBezTo>
                  <a:cubicBezTo>
                    <a:pt x="1512" y="346"/>
                    <a:pt x="1167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2"/>
            <p:cNvSpPr/>
            <p:nvPr/>
          </p:nvSpPr>
          <p:spPr>
            <a:xfrm>
              <a:off x="1346756" y="3462818"/>
              <a:ext cx="117811" cy="1367115"/>
            </a:xfrm>
            <a:custGeom>
              <a:avLst/>
              <a:gdLst/>
              <a:ahLst/>
              <a:cxnLst/>
              <a:rect l="l" t="t" r="r" b="b"/>
              <a:pathLst>
                <a:path w="3073" h="35660" extrusionOk="0">
                  <a:moveTo>
                    <a:pt x="1548" y="608"/>
                  </a:moveTo>
                  <a:cubicBezTo>
                    <a:pt x="2060" y="608"/>
                    <a:pt x="2465" y="1013"/>
                    <a:pt x="2513" y="1584"/>
                  </a:cubicBezTo>
                  <a:cubicBezTo>
                    <a:pt x="2513" y="2132"/>
                    <a:pt x="2084" y="2549"/>
                    <a:pt x="1548" y="2549"/>
                  </a:cubicBezTo>
                  <a:cubicBezTo>
                    <a:pt x="989" y="2549"/>
                    <a:pt x="572" y="2120"/>
                    <a:pt x="572" y="1584"/>
                  </a:cubicBezTo>
                  <a:cubicBezTo>
                    <a:pt x="572" y="1049"/>
                    <a:pt x="1012" y="608"/>
                    <a:pt x="1548" y="608"/>
                  </a:cubicBezTo>
                  <a:close/>
                  <a:moveTo>
                    <a:pt x="1524" y="1"/>
                  </a:moveTo>
                  <a:cubicBezTo>
                    <a:pt x="679" y="1"/>
                    <a:pt x="0" y="691"/>
                    <a:pt x="0" y="1537"/>
                  </a:cubicBezTo>
                  <a:cubicBezTo>
                    <a:pt x="0" y="2263"/>
                    <a:pt x="500" y="2894"/>
                    <a:pt x="1215" y="3037"/>
                  </a:cubicBezTo>
                  <a:lnTo>
                    <a:pt x="1215" y="35660"/>
                  </a:lnTo>
                  <a:lnTo>
                    <a:pt x="1786" y="35660"/>
                  </a:lnTo>
                  <a:lnTo>
                    <a:pt x="1786" y="3049"/>
                  </a:lnTo>
                  <a:cubicBezTo>
                    <a:pt x="2477" y="2930"/>
                    <a:pt x="3048" y="2299"/>
                    <a:pt x="3072" y="1537"/>
                  </a:cubicBezTo>
                  <a:cubicBezTo>
                    <a:pt x="3072" y="691"/>
                    <a:pt x="2394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2"/>
            <p:cNvSpPr/>
            <p:nvPr/>
          </p:nvSpPr>
          <p:spPr>
            <a:xfrm>
              <a:off x="1376430" y="3492951"/>
              <a:ext cx="58005" cy="58465"/>
            </a:xfrm>
            <a:custGeom>
              <a:avLst/>
              <a:gdLst/>
              <a:ahLst/>
              <a:cxnLst/>
              <a:rect l="l" t="t" r="r" b="b"/>
              <a:pathLst>
                <a:path w="1513" h="1525" extrusionOk="0">
                  <a:moveTo>
                    <a:pt x="750" y="1"/>
                  </a:moveTo>
                  <a:cubicBezTo>
                    <a:pt x="334" y="1"/>
                    <a:pt x="0" y="346"/>
                    <a:pt x="0" y="763"/>
                  </a:cubicBezTo>
                  <a:cubicBezTo>
                    <a:pt x="0" y="1179"/>
                    <a:pt x="334" y="1525"/>
                    <a:pt x="750" y="1525"/>
                  </a:cubicBezTo>
                  <a:cubicBezTo>
                    <a:pt x="1143" y="1525"/>
                    <a:pt x="1465" y="1191"/>
                    <a:pt x="1512" y="763"/>
                  </a:cubicBezTo>
                  <a:cubicBezTo>
                    <a:pt x="1512" y="334"/>
                    <a:pt x="1167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42"/>
            <p:cNvSpPr/>
            <p:nvPr/>
          </p:nvSpPr>
          <p:spPr>
            <a:xfrm>
              <a:off x="1212997" y="3249661"/>
              <a:ext cx="117811" cy="1580272"/>
            </a:xfrm>
            <a:custGeom>
              <a:avLst/>
              <a:gdLst/>
              <a:ahLst/>
              <a:cxnLst/>
              <a:rect l="l" t="t" r="r" b="b"/>
              <a:pathLst>
                <a:path w="3073" h="41220" extrusionOk="0">
                  <a:moveTo>
                    <a:pt x="1537" y="608"/>
                  </a:moveTo>
                  <a:cubicBezTo>
                    <a:pt x="2061" y="608"/>
                    <a:pt x="2477" y="1013"/>
                    <a:pt x="2501" y="1572"/>
                  </a:cubicBezTo>
                  <a:cubicBezTo>
                    <a:pt x="2501" y="2144"/>
                    <a:pt x="2096" y="2537"/>
                    <a:pt x="1537" y="2537"/>
                  </a:cubicBezTo>
                  <a:cubicBezTo>
                    <a:pt x="989" y="2537"/>
                    <a:pt x="572" y="2108"/>
                    <a:pt x="572" y="1572"/>
                  </a:cubicBezTo>
                  <a:cubicBezTo>
                    <a:pt x="572" y="1037"/>
                    <a:pt x="1001" y="608"/>
                    <a:pt x="1537" y="608"/>
                  </a:cubicBezTo>
                  <a:close/>
                  <a:moveTo>
                    <a:pt x="1537" y="1"/>
                  </a:moveTo>
                  <a:cubicBezTo>
                    <a:pt x="691" y="1"/>
                    <a:pt x="1" y="679"/>
                    <a:pt x="1" y="1525"/>
                  </a:cubicBezTo>
                  <a:cubicBezTo>
                    <a:pt x="1" y="2275"/>
                    <a:pt x="525" y="2894"/>
                    <a:pt x="1251" y="3037"/>
                  </a:cubicBezTo>
                  <a:lnTo>
                    <a:pt x="1251" y="41220"/>
                  </a:lnTo>
                  <a:lnTo>
                    <a:pt x="1822" y="41220"/>
                  </a:lnTo>
                  <a:lnTo>
                    <a:pt x="1822" y="3049"/>
                  </a:lnTo>
                  <a:cubicBezTo>
                    <a:pt x="2549" y="2918"/>
                    <a:pt x="3073" y="2287"/>
                    <a:pt x="3073" y="1548"/>
                  </a:cubicBezTo>
                  <a:cubicBezTo>
                    <a:pt x="3073" y="679"/>
                    <a:pt x="2382" y="1"/>
                    <a:pt x="1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2"/>
            <p:cNvSpPr/>
            <p:nvPr/>
          </p:nvSpPr>
          <p:spPr>
            <a:xfrm>
              <a:off x="1242670" y="3279794"/>
              <a:ext cx="58465" cy="58005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0"/>
                  </a:moveTo>
                  <a:cubicBezTo>
                    <a:pt x="346" y="0"/>
                    <a:pt x="1" y="334"/>
                    <a:pt x="1" y="762"/>
                  </a:cubicBezTo>
                  <a:cubicBezTo>
                    <a:pt x="1" y="1179"/>
                    <a:pt x="346" y="1513"/>
                    <a:pt x="763" y="1513"/>
                  </a:cubicBezTo>
                  <a:cubicBezTo>
                    <a:pt x="1179" y="1513"/>
                    <a:pt x="1525" y="1179"/>
                    <a:pt x="1525" y="762"/>
                  </a:cubicBezTo>
                  <a:cubicBezTo>
                    <a:pt x="1525" y="322"/>
                    <a:pt x="1179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2"/>
            <p:cNvSpPr/>
            <p:nvPr/>
          </p:nvSpPr>
          <p:spPr>
            <a:xfrm>
              <a:off x="1013987" y="2396997"/>
              <a:ext cx="58005" cy="58465"/>
            </a:xfrm>
            <a:custGeom>
              <a:avLst/>
              <a:gdLst/>
              <a:ahLst/>
              <a:cxnLst/>
              <a:rect l="l" t="t" r="r" b="b"/>
              <a:pathLst>
                <a:path w="1513" h="1525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80"/>
                    <a:pt x="346" y="1525"/>
                    <a:pt x="763" y="1525"/>
                  </a:cubicBezTo>
                  <a:cubicBezTo>
                    <a:pt x="1179" y="1525"/>
                    <a:pt x="1513" y="1180"/>
                    <a:pt x="1513" y="763"/>
                  </a:cubicBezTo>
                  <a:cubicBezTo>
                    <a:pt x="1513" y="346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2"/>
            <p:cNvSpPr/>
            <p:nvPr/>
          </p:nvSpPr>
          <p:spPr>
            <a:xfrm>
              <a:off x="984774" y="2366902"/>
              <a:ext cx="163931" cy="2462609"/>
            </a:xfrm>
            <a:custGeom>
              <a:avLst/>
              <a:gdLst/>
              <a:ahLst/>
              <a:cxnLst/>
              <a:rect l="l" t="t" r="r" b="b"/>
              <a:pathLst>
                <a:path w="4276" h="64235" extrusionOk="0">
                  <a:moveTo>
                    <a:pt x="1537" y="607"/>
                  </a:moveTo>
                  <a:cubicBezTo>
                    <a:pt x="2072" y="607"/>
                    <a:pt x="2501" y="1024"/>
                    <a:pt x="2501" y="1572"/>
                  </a:cubicBezTo>
                  <a:cubicBezTo>
                    <a:pt x="2501" y="2131"/>
                    <a:pt x="2072" y="2548"/>
                    <a:pt x="1537" y="2548"/>
                  </a:cubicBezTo>
                  <a:cubicBezTo>
                    <a:pt x="965" y="2548"/>
                    <a:pt x="572" y="2143"/>
                    <a:pt x="572" y="1572"/>
                  </a:cubicBezTo>
                  <a:cubicBezTo>
                    <a:pt x="572" y="1024"/>
                    <a:pt x="1001" y="607"/>
                    <a:pt x="1537" y="607"/>
                  </a:cubicBezTo>
                  <a:close/>
                  <a:moveTo>
                    <a:pt x="1537" y="0"/>
                  </a:moveTo>
                  <a:cubicBezTo>
                    <a:pt x="691" y="0"/>
                    <a:pt x="1" y="679"/>
                    <a:pt x="1" y="1536"/>
                  </a:cubicBezTo>
                  <a:cubicBezTo>
                    <a:pt x="1" y="2381"/>
                    <a:pt x="691" y="3060"/>
                    <a:pt x="1537" y="3060"/>
                  </a:cubicBezTo>
                  <a:cubicBezTo>
                    <a:pt x="1834" y="3060"/>
                    <a:pt x="2132" y="2977"/>
                    <a:pt x="2382" y="2798"/>
                  </a:cubicBezTo>
                  <a:lnTo>
                    <a:pt x="3704" y="4120"/>
                  </a:lnTo>
                  <a:lnTo>
                    <a:pt x="3704" y="64234"/>
                  </a:lnTo>
                  <a:lnTo>
                    <a:pt x="4275" y="64234"/>
                  </a:lnTo>
                  <a:lnTo>
                    <a:pt x="4275" y="3917"/>
                  </a:lnTo>
                  <a:lnTo>
                    <a:pt x="2787" y="2429"/>
                  </a:lnTo>
                  <a:cubicBezTo>
                    <a:pt x="2965" y="2155"/>
                    <a:pt x="3073" y="1845"/>
                    <a:pt x="3073" y="1536"/>
                  </a:cubicBezTo>
                  <a:cubicBezTo>
                    <a:pt x="3073" y="679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2"/>
            <p:cNvSpPr/>
            <p:nvPr/>
          </p:nvSpPr>
          <p:spPr>
            <a:xfrm>
              <a:off x="945516" y="3369734"/>
              <a:ext cx="117351" cy="1460199"/>
            </a:xfrm>
            <a:custGeom>
              <a:avLst/>
              <a:gdLst/>
              <a:ahLst/>
              <a:cxnLst/>
              <a:rect l="l" t="t" r="r" b="b"/>
              <a:pathLst>
                <a:path w="3061" h="38088" extrusionOk="0">
                  <a:moveTo>
                    <a:pt x="1537" y="572"/>
                  </a:moveTo>
                  <a:cubicBezTo>
                    <a:pt x="2049" y="572"/>
                    <a:pt x="2501" y="1012"/>
                    <a:pt x="2501" y="1536"/>
                  </a:cubicBezTo>
                  <a:cubicBezTo>
                    <a:pt x="2501" y="2084"/>
                    <a:pt x="2072" y="2500"/>
                    <a:pt x="1537" y="2500"/>
                  </a:cubicBezTo>
                  <a:cubicBezTo>
                    <a:pt x="1001" y="2500"/>
                    <a:pt x="560" y="2084"/>
                    <a:pt x="560" y="1536"/>
                  </a:cubicBezTo>
                  <a:cubicBezTo>
                    <a:pt x="560" y="988"/>
                    <a:pt x="1001" y="572"/>
                    <a:pt x="1537" y="572"/>
                  </a:cubicBezTo>
                  <a:close/>
                  <a:moveTo>
                    <a:pt x="1537" y="0"/>
                  </a:moveTo>
                  <a:cubicBezTo>
                    <a:pt x="679" y="0"/>
                    <a:pt x="1" y="691"/>
                    <a:pt x="1" y="1536"/>
                  </a:cubicBezTo>
                  <a:cubicBezTo>
                    <a:pt x="1" y="2286"/>
                    <a:pt x="525" y="2905"/>
                    <a:pt x="1251" y="3036"/>
                  </a:cubicBezTo>
                  <a:lnTo>
                    <a:pt x="1251" y="38088"/>
                  </a:lnTo>
                  <a:lnTo>
                    <a:pt x="1811" y="38088"/>
                  </a:lnTo>
                  <a:lnTo>
                    <a:pt x="1811" y="3036"/>
                  </a:lnTo>
                  <a:cubicBezTo>
                    <a:pt x="2537" y="2905"/>
                    <a:pt x="3061" y="2286"/>
                    <a:pt x="3061" y="1536"/>
                  </a:cubicBez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2"/>
            <p:cNvSpPr/>
            <p:nvPr/>
          </p:nvSpPr>
          <p:spPr>
            <a:xfrm>
              <a:off x="975189" y="3399369"/>
              <a:ext cx="58005" cy="58465"/>
            </a:xfrm>
            <a:custGeom>
              <a:avLst/>
              <a:gdLst/>
              <a:ahLst/>
              <a:cxnLst/>
              <a:rect l="l" t="t" r="r" b="b"/>
              <a:pathLst>
                <a:path w="1513" h="1525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80"/>
                    <a:pt x="346" y="1525"/>
                    <a:pt x="763" y="1525"/>
                  </a:cubicBezTo>
                  <a:cubicBezTo>
                    <a:pt x="1179" y="1525"/>
                    <a:pt x="1513" y="1180"/>
                    <a:pt x="1513" y="763"/>
                  </a:cubicBezTo>
                  <a:cubicBezTo>
                    <a:pt x="1513" y="346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2"/>
            <p:cNvSpPr/>
            <p:nvPr/>
          </p:nvSpPr>
          <p:spPr>
            <a:xfrm>
              <a:off x="811335" y="3538151"/>
              <a:ext cx="118271" cy="1291782"/>
            </a:xfrm>
            <a:custGeom>
              <a:avLst/>
              <a:gdLst/>
              <a:ahLst/>
              <a:cxnLst/>
              <a:rect l="l" t="t" r="r" b="b"/>
              <a:pathLst>
                <a:path w="3085" h="33695" extrusionOk="0">
                  <a:moveTo>
                    <a:pt x="1536" y="608"/>
                  </a:moveTo>
                  <a:cubicBezTo>
                    <a:pt x="2084" y="608"/>
                    <a:pt x="2501" y="1048"/>
                    <a:pt x="2501" y="1584"/>
                  </a:cubicBezTo>
                  <a:cubicBezTo>
                    <a:pt x="2501" y="2120"/>
                    <a:pt x="2072" y="2548"/>
                    <a:pt x="1536" y="2548"/>
                  </a:cubicBezTo>
                  <a:cubicBezTo>
                    <a:pt x="989" y="2548"/>
                    <a:pt x="572" y="2144"/>
                    <a:pt x="572" y="1584"/>
                  </a:cubicBezTo>
                  <a:cubicBezTo>
                    <a:pt x="572" y="1024"/>
                    <a:pt x="1000" y="608"/>
                    <a:pt x="1536" y="608"/>
                  </a:cubicBezTo>
                  <a:close/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cubicBezTo>
                    <a:pt x="0" y="2274"/>
                    <a:pt x="524" y="2906"/>
                    <a:pt x="1250" y="3036"/>
                  </a:cubicBezTo>
                  <a:lnTo>
                    <a:pt x="1250" y="33695"/>
                  </a:lnTo>
                  <a:lnTo>
                    <a:pt x="1822" y="33695"/>
                  </a:lnTo>
                  <a:lnTo>
                    <a:pt x="1822" y="3036"/>
                  </a:lnTo>
                  <a:cubicBezTo>
                    <a:pt x="2548" y="2906"/>
                    <a:pt x="3060" y="2274"/>
                    <a:pt x="3060" y="1536"/>
                  </a:cubicBezTo>
                  <a:cubicBezTo>
                    <a:pt x="3084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2"/>
            <p:cNvSpPr/>
            <p:nvPr/>
          </p:nvSpPr>
          <p:spPr>
            <a:xfrm>
              <a:off x="841008" y="3569626"/>
              <a:ext cx="58465" cy="58043"/>
            </a:xfrm>
            <a:custGeom>
              <a:avLst/>
              <a:gdLst/>
              <a:ahLst/>
              <a:cxnLst/>
              <a:rect l="l" t="t" r="r" b="b"/>
              <a:pathLst>
                <a:path w="1525" h="1514" extrusionOk="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13"/>
                    <a:pt x="762" y="1513"/>
                  </a:cubicBezTo>
                  <a:cubicBezTo>
                    <a:pt x="1179" y="1513"/>
                    <a:pt x="1524" y="1180"/>
                    <a:pt x="1524" y="763"/>
                  </a:cubicBezTo>
                  <a:cubicBezTo>
                    <a:pt x="1524" y="346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3" name="Google Shape;4423;p42"/>
          <p:cNvGrpSpPr/>
          <p:nvPr/>
        </p:nvGrpSpPr>
        <p:grpSpPr>
          <a:xfrm>
            <a:off x="5203574" y="3870358"/>
            <a:ext cx="4617212" cy="2317655"/>
            <a:chOff x="1676325" y="1176925"/>
            <a:chExt cx="3843833" cy="1929450"/>
          </a:xfrm>
        </p:grpSpPr>
        <p:sp>
          <p:nvSpPr>
            <p:cNvPr id="4424" name="Google Shape;4424;p42"/>
            <p:cNvSpPr/>
            <p:nvPr/>
          </p:nvSpPr>
          <p:spPr>
            <a:xfrm rot="5400000">
              <a:off x="2916965" y="1950154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681" y="0"/>
                  </a:moveTo>
                  <a:cubicBezTo>
                    <a:pt x="310" y="0"/>
                    <a:pt x="0" y="306"/>
                    <a:pt x="0" y="703"/>
                  </a:cubicBezTo>
                  <a:cubicBezTo>
                    <a:pt x="0" y="1084"/>
                    <a:pt x="322" y="1405"/>
                    <a:pt x="703" y="1405"/>
                  </a:cubicBezTo>
                  <a:cubicBezTo>
                    <a:pt x="1096" y="1405"/>
                    <a:pt x="1405" y="1084"/>
                    <a:pt x="1405" y="703"/>
                  </a:cubicBezTo>
                  <a:cubicBezTo>
                    <a:pt x="1405" y="310"/>
                    <a:pt x="1096" y="0"/>
                    <a:pt x="703" y="0"/>
                  </a:cubicBezTo>
                  <a:cubicBezTo>
                    <a:pt x="696" y="0"/>
                    <a:pt x="689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2"/>
            <p:cNvSpPr/>
            <p:nvPr/>
          </p:nvSpPr>
          <p:spPr>
            <a:xfrm rot="5400000">
              <a:off x="2723207" y="2025679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0"/>
                    <a:pt x="1" y="703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703"/>
                  </a:cubicBezTo>
                  <a:cubicBezTo>
                    <a:pt x="1406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2"/>
            <p:cNvSpPr/>
            <p:nvPr/>
          </p:nvSpPr>
          <p:spPr>
            <a:xfrm rot="5400000">
              <a:off x="2502268" y="2099172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0"/>
                  </a:moveTo>
                  <a:cubicBezTo>
                    <a:pt x="322" y="0"/>
                    <a:pt x="1" y="310"/>
                    <a:pt x="1" y="703"/>
                  </a:cubicBezTo>
                  <a:cubicBezTo>
                    <a:pt x="1" y="1084"/>
                    <a:pt x="322" y="1393"/>
                    <a:pt x="703" y="1393"/>
                  </a:cubicBezTo>
                  <a:cubicBezTo>
                    <a:pt x="1096" y="1393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2"/>
            <p:cNvSpPr/>
            <p:nvPr/>
          </p:nvSpPr>
          <p:spPr>
            <a:xfrm rot="5400000">
              <a:off x="4547420" y="1994434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691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2"/>
            <p:cNvSpPr/>
            <p:nvPr/>
          </p:nvSpPr>
          <p:spPr>
            <a:xfrm rot="5400000">
              <a:off x="4781816" y="2222427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2"/>
            <p:cNvSpPr/>
            <p:nvPr/>
          </p:nvSpPr>
          <p:spPr>
            <a:xfrm rot="5400000">
              <a:off x="4448164" y="2169943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84"/>
                    <a:pt x="310" y="1406"/>
                    <a:pt x="691" y="1406"/>
                  </a:cubicBezTo>
                  <a:cubicBezTo>
                    <a:pt x="1084" y="1406"/>
                    <a:pt x="1393" y="1084"/>
                    <a:pt x="1393" y="703"/>
                  </a:cubicBezTo>
                  <a:cubicBezTo>
                    <a:pt x="1393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2"/>
            <p:cNvSpPr/>
            <p:nvPr/>
          </p:nvSpPr>
          <p:spPr>
            <a:xfrm rot="5400000">
              <a:off x="3510582" y="-60763"/>
              <a:ext cx="754559" cy="3229934"/>
            </a:xfrm>
            <a:custGeom>
              <a:avLst/>
              <a:gdLst/>
              <a:ahLst/>
              <a:cxnLst/>
              <a:rect l="l" t="t" r="r" b="b"/>
              <a:pathLst>
                <a:path w="19682" h="84250" extrusionOk="0">
                  <a:moveTo>
                    <a:pt x="6406" y="48495"/>
                  </a:moveTo>
                  <a:cubicBezTo>
                    <a:pt x="6477" y="48495"/>
                    <a:pt x="6584" y="48554"/>
                    <a:pt x="6656" y="48614"/>
                  </a:cubicBezTo>
                  <a:cubicBezTo>
                    <a:pt x="6799" y="48757"/>
                    <a:pt x="6799" y="48959"/>
                    <a:pt x="6656" y="49114"/>
                  </a:cubicBezTo>
                  <a:cubicBezTo>
                    <a:pt x="6590" y="49179"/>
                    <a:pt x="6501" y="49212"/>
                    <a:pt x="6412" y="49212"/>
                  </a:cubicBezTo>
                  <a:cubicBezTo>
                    <a:pt x="6322" y="49212"/>
                    <a:pt x="6233" y="49179"/>
                    <a:pt x="6168" y="49114"/>
                  </a:cubicBezTo>
                  <a:cubicBezTo>
                    <a:pt x="6037" y="48971"/>
                    <a:pt x="6037" y="48757"/>
                    <a:pt x="6179" y="48590"/>
                  </a:cubicBezTo>
                  <a:cubicBezTo>
                    <a:pt x="6227" y="48530"/>
                    <a:pt x="6334" y="48495"/>
                    <a:pt x="6406" y="48495"/>
                  </a:cubicBezTo>
                  <a:close/>
                  <a:moveTo>
                    <a:pt x="7942" y="50066"/>
                  </a:moveTo>
                  <a:cubicBezTo>
                    <a:pt x="8073" y="50066"/>
                    <a:pt x="8132" y="50090"/>
                    <a:pt x="8192" y="50185"/>
                  </a:cubicBezTo>
                  <a:cubicBezTo>
                    <a:pt x="8323" y="50316"/>
                    <a:pt x="8323" y="50543"/>
                    <a:pt x="8192" y="50673"/>
                  </a:cubicBezTo>
                  <a:cubicBezTo>
                    <a:pt x="8120" y="50745"/>
                    <a:pt x="8028" y="50781"/>
                    <a:pt x="7937" y="50781"/>
                  </a:cubicBezTo>
                  <a:cubicBezTo>
                    <a:pt x="7846" y="50781"/>
                    <a:pt x="7757" y="50745"/>
                    <a:pt x="7692" y="50673"/>
                  </a:cubicBezTo>
                  <a:cubicBezTo>
                    <a:pt x="7549" y="50543"/>
                    <a:pt x="7549" y="50316"/>
                    <a:pt x="7703" y="50150"/>
                  </a:cubicBezTo>
                  <a:cubicBezTo>
                    <a:pt x="7751" y="50090"/>
                    <a:pt x="7846" y="50066"/>
                    <a:pt x="7942" y="50066"/>
                  </a:cubicBezTo>
                  <a:close/>
                  <a:moveTo>
                    <a:pt x="9513" y="51590"/>
                  </a:moveTo>
                  <a:cubicBezTo>
                    <a:pt x="9597" y="51590"/>
                    <a:pt x="9692" y="51674"/>
                    <a:pt x="9775" y="51709"/>
                  </a:cubicBezTo>
                  <a:cubicBezTo>
                    <a:pt x="9894" y="51852"/>
                    <a:pt x="9894" y="52066"/>
                    <a:pt x="9751" y="52209"/>
                  </a:cubicBezTo>
                  <a:cubicBezTo>
                    <a:pt x="9686" y="52275"/>
                    <a:pt x="9597" y="52308"/>
                    <a:pt x="9507" y="52308"/>
                  </a:cubicBezTo>
                  <a:cubicBezTo>
                    <a:pt x="9418" y="52308"/>
                    <a:pt x="9329" y="52275"/>
                    <a:pt x="9263" y="52209"/>
                  </a:cubicBezTo>
                  <a:cubicBezTo>
                    <a:pt x="9132" y="52066"/>
                    <a:pt x="9132" y="51852"/>
                    <a:pt x="9275" y="51685"/>
                  </a:cubicBezTo>
                  <a:cubicBezTo>
                    <a:pt x="9323" y="51626"/>
                    <a:pt x="9430" y="51590"/>
                    <a:pt x="9513" y="51590"/>
                  </a:cubicBezTo>
                  <a:close/>
                  <a:moveTo>
                    <a:pt x="11037" y="57281"/>
                  </a:moveTo>
                  <a:cubicBezTo>
                    <a:pt x="11168" y="57281"/>
                    <a:pt x="11228" y="57305"/>
                    <a:pt x="11287" y="57400"/>
                  </a:cubicBezTo>
                  <a:cubicBezTo>
                    <a:pt x="11359" y="57472"/>
                    <a:pt x="11394" y="57543"/>
                    <a:pt x="11394" y="57651"/>
                  </a:cubicBezTo>
                  <a:cubicBezTo>
                    <a:pt x="11394" y="57758"/>
                    <a:pt x="11347" y="57829"/>
                    <a:pt x="11287" y="57889"/>
                  </a:cubicBezTo>
                  <a:cubicBezTo>
                    <a:pt x="11222" y="57954"/>
                    <a:pt x="11132" y="57987"/>
                    <a:pt x="11043" y="57987"/>
                  </a:cubicBezTo>
                  <a:cubicBezTo>
                    <a:pt x="10954" y="57987"/>
                    <a:pt x="10865" y="57954"/>
                    <a:pt x="10799" y="57889"/>
                  </a:cubicBezTo>
                  <a:cubicBezTo>
                    <a:pt x="10668" y="57758"/>
                    <a:pt x="10668" y="57531"/>
                    <a:pt x="10811" y="57365"/>
                  </a:cubicBezTo>
                  <a:cubicBezTo>
                    <a:pt x="10859" y="57305"/>
                    <a:pt x="10966" y="57281"/>
                    <a:pt x="11037" y="57281"/>
                  </a:cubicBezTo>
                  <a:close/>
                  <a:moveTo>
                    <a:pt x="0" y="1"/>
                  </a:moveTo>
                  <a:lnTo>
                    <a:pt x="0" y="29290"/>
                  </a:lnTo>
                  <a:lnTo>
                    <a:pt x="3929" y="33243"/>
                  </a:lnTo>
                  <a:lnTo>
                    <a:pt x="3977" y="33362"/>
                  </a:lnTo>
                  <a:lnTo>
                    <a:pt x="3977" y="33529"/>
                  </a:lnTo>
                  <a:lnTo>
                    <a:pt x="3977" y="41327"/>
                  </a:lnTo>
                  <a:lnTo>
                    <a:pt x="6168" y="43518"/>
                  </a:lnTo>
                  <a:cubicBezTo>
                    <a:pt x="6156" y="43542"/>
                    <a:pt x="6156" y="43565"/>
                    <a:pt x="6156" y="43601"/>
                  </a:cubicBezTo>
                  <a:lnTo>
                    <a:pt x="6156" y="47959"/>
                  </a:lnTo>
                  <a:cubicBezTo>
                    <a:pt x="6001" y="48006"/>
                    <a:pt x="5870" y="48078"/>
                    <a:pt x="5763" y="48197"/>
                  </a:cubicBezTo>
                  <a:cubicBezTo>
                    <a:pt x="5394" y="48578"/>
                    <a:pt x="5394" y="49138"/>
                    <a:pt x="5763" y="49507"/>
                  </a:cubicBezTo>
                  <a:cubicBezTo>
                    <a:pt x="5941" y="49685"/>
                    <a:pt x="6179" y="49792"/>
                    <a:pt x="6418" y="49792"/>
                  </a:cubicBezTo>
                  <a:cubicBezTo>
                    <a:pt x="6656" y="49792"/>
                    <a:pt x="6894" y="49685"/>
                    <a:pt x="7072" y="49507"/>
                  </a:cubicBezTo>
                  <a:cubicBezTo>
                    <a:pt x="7251" y="49328"/>
                    <a:pt x="7358" y="49090"/>
                    <a:pt x="7358" y="48852"/>
                  </a:cubicBezTo>
                  <a:cubicBezTo>
                    <a:pt x="7358" y="48614"/>
                    <a:pt x="7251" y="48376"/>
                    <a:pt x="7096" y="48197"/>
                  </a:cubicBezTo>
                  <a:cubicBezTo>
                    <a:pt x="6989" y="48078"/>
                    <a:pt x="6858" y="48006"/>
                    <a:pt x="6703" y="47959"/>
                  </a:cubicBezTo>
                  <a:lnTo>
                    <a:pt x="6703" y="44018"/>
                  </a:lnTo>
                  <a:lnTo>
                    <a:pt x="7703" y="45018"/>
                  </a:lnTo>
                  <a:lnTo>
                    <a:pt x="7703" y="49542"/>
                  </a:lnTo>
                  <a:cubicBezTo>
                    <a:pt x="7549" y="49590"/>
                    <a:pt x="7418" y="49661"/>
                    <a:pt x="7311" y="49781"/>
                  </a:cubicBezTo>
                  <a:cubicBezTo>
                    <a:pt x="6941" y="50150"/>
                    <a:pt x="6941" y="50721"/>
                    <a:pt x="7311" y="51090"/>
                  </a:cubicBezTo>
                  <a:cubicBezTo>
                    <a:pt x="7489" y="51269"/>
                    <a:pt x="7727" y="51376"/>
                    <a:pt x="7965" y="51376"/>
                  </a:cubicBezTo>
                  <a:cubicBezTo>
                    <a:pt x="8251" y="51376"/>
                    <a:pt x="8489" y="51269"/>
                    <a:pt x="8620" y="51090"/>
                  </a:cubicBezTo>
                  <a:cubicBezTo>
                    <a:pt x="9001" y="50721"/>
                    <a:pt x="9001" y="50150"/>
                    <a:pt x="8620" y="49792"/>
                  </a:cubicBezTo>
                  <a:cubicBezTo>
                    <a:pt x="8513" y="49673"/>
                    <a:pt x="8382" y="49590"/>
                    <a:pt x="8215" y="49542"/>
                  </a:cubicBezTo>
                  <a:lnTo>
                    <a:pt x="8215" y="45554"/>
                  </a:lnTo>
                  <a:lnTo>
                    <a:pt x="9263" y="46590"/>
                  </a:lnTo>
                  <a:lnTo>
                    <a:pt x="9263" y="46625"/>
                  </a:lnTo>
                  <a:lnTo>
                    <a:pt x="9263" y="51078"/>
                  </a:lnTo>
                  <a:cubicBezTo>
                    <a:pt x="9108" y="51114"/>
                    <a:pt x="8977" y="51197"/>
                    <a:pt x="8870" y="51316"/>
                  </a:cubicBezTo>
                  <a:cubicBezTo>
                    <a:pt x="8501" y="51685"/>
                    <a:pt x="8501" y="52245"/>
                    <a:pt x="8870" y="52626"/>
                  </a:cubicBezTo>
                  <a:cubicBezTo>
                    <a:pt x="9049" y="52805"/>
                    <a:pt x="9287" y="52900"/>
                    <a:pt x="9525" y="52900"/>
                  </a:cubicBezTo>
                  <a:cubicBezTo>
                    <a:pt x="9763" y="52900"/>
                    <a:pt x="10001" y="52793"/>
                    <a:pt x="10180" y="52626"/>
                  </a:cubicBezTo>
                  <a:cubicBezTo>
                    <a:pt x="10561" y="52245"/>
                    <a:pt x="10561" y="51685"/>
                    <a:pt x="10180" y="51316"/>
                  </a:cubicBezTo>
                  <a:cubicBezTo>
                    <a:pt x="10085" y="51197"/>
                    <a:pt x="9942" y="51114"/>
                    <a:pt x="9799" y="51078"/>
                  </a:cubicBezTo>
                  <a:lnTo>
                    <a:pt x="9799" y="47125"/>
                  </a:lnTo>
                  <a:lnTo>
                    <a:pt x="10799" y="48126"/>
                  </a:lnTo>
                  <a:lnTo>
                    <a:pt x="10799" y="56758"/>
                  </a:lnTo>
                  <a:cubicBezTo>
                    <a:pt x="10644" y="56805"/>
                    <a:pt x="10513" y="56877"/>
                    <a:pt x="10406" y="56996"/>
                  </a:cubicBezTo>
                  <a:cubicBezTo>
                    <a:pt x="10228" y="57174"/>
                    <a:pt x="10120" y="57412"/>
                    <a:pt x="10120" y="57651"/>
                  </a:cubicBezTo>
                  <a:cubicBezTo>
                    <a:pt x="10120" y="57889"/>
                    <a:pt x="10228" y="58127"/>
                    <a:pt x="10406" y="58305"/>
                  </a:cubicBezTo>
                  <a:cubicBezTo>
                    <a:pt x="10585" y="58484"/>
                    <a:pt x="10823" y="58591"/>
                    <a:pt x="11061" y="58591"/>
                  </a:cubicBezTo>
                  <a:cubicBezTo>
                    <a:pt x="11299" y="58591"/>
                    <a:pt x="11537" y="58484"/>
                    <a:pt x="11716" y="58305"/>
                  </a:cubicBezTo>
                  <a:cubicBezTo>
                    <a:pt x="11894" y="58127"/>
                    <a:pt x="12002" y="57889"/>
                    <a:pt x="12002" y="57651"/>
                  </a:cubicBezTo>
                  <a:cubicBezTo>
                    <a:pt x="12002" y="57412"/>
                    <a:pt x="11894" y="57174"/>
                    <a:pt x="11728" y="56996"/>
                  </a:cubicBezTo>
                  <a:cubicBezTo>
                    <a:pt x="11632" y="56877"/>
                    <a:pt x="11490" y="56805"/>
                    <a:pt x="11347" y="56758"/>
                  </a:cubicBezTo>
                  <a:lnTo>
                    <a:pt x="11347" y="48661"/>
                  </a:lnTo>
                  <a:lnTo>
                    <a:pt x="14216" y="51531"/>
                  </a:lnTo>
                  <a:lnTo>
                    <a:pt x="14335" y="51650"/>
                  </a:lnTo>
                  <a:lnTo>
                    <a:pt x="14335" y="51816"/>
                  </a:lnTo>
                  <a:lnTo>
                    <a:pt x="14335" y="79594"/>
                  </a:lnTo>
                  <a:lnTo>
                    <a:pt x="14502" y="80022"/>
                  </a:lnTo>
                  <a:lnTo>
                    <a:pt x="16907" y="82404"/>
                  </a:lnTo>
                  <a:lnTo>
                    <a:pt x="17050" y="82535"/>
                  </a:lnTo>
                  <a:lnTo>
                    <a:pt x="17014" y="82725"/>
                  </a:lnTo>
                  <a:lnTo>
                    <a:pt x="17014" y="82761"/>
                  </a:lnTo>
                  <a:cubicBezTo>
                    <a:pt x="17002" y="82820"/>
                    <a:pt x="17002" y="82868"/>
                    <a:pt x="17002" y="82904"/>
                  </a:cubicBezTo>
                  <a:cubicBezTo>
                    <a:pt x="17002" y="83642"/>
                    <a:pt x="17598" y="84249"/>
                    <a:pt x="18336" y="84249"/>
                  </a:cubicBezTo>
                  <a:cubicBezTo>
                    <a:pt x="19074" y="84249"/>
                    <a:pt x="19681" y="83654"/>
                    <a:pt x="19681" y="82904"/>
                  </a:cubicBezTo>
                  <a:cubicBezTo>
                    <a:pt x="19681" y="82165"/>
                    <a:pt x="19086" y="81570"/>
                    <a:pt x="18336" y="81570"/>
                  </a:cubicBezTo>
                  <a:cubicBezTo>
                    <a:pt x="18121" y="81570"/>
                    <a:pt x="17907" y="81630"/>
                    <a:pt x="17705" y="81749"/>
                  </a:cubicBezTo>
                  <a:lnTo>
                    <a:pt x="17443" y="81892"/>
                  </a:lnTo>
                  <a:lnTo>
                    <a:pt x="17240" y="81689"/>
                  </a:lnTo>
                  <a:lnTo>
                    <a:pt x="15216" y="79665"/>
                  </a:lnTo>
                  <a:lnTo>
                    <a:pt x="15097" y="79546"/>
                  </a:lnTo>
                  <a:lnTo>
                    <a:pt x="15097" y="79379"/>
                  </a:lnTo>
                  <a:lnTo>
                    <a:pt x="15097" y="51328"/>
                  </a:lnTo>
                  <a:lnTo>
                    <a:pt x="11299" y="47530"/>
                  </a:lnTo>
                  <a:cubicBezTo>
                    <a:pt x="11287" y="47518"/>
                    <a:pt x="11275" y="47483"/>
                    <a:pt x="11240" y="47471"/>
                  </a:cubicBezTo>
                  <a:lnTo>
                    <a:pt x="4905" y="41137"/>
                  </a:lnTo>
                  <a:lnTo>
                    <a:pt x="4786" y="41018"/>
                  </a:lnTo>
                  <a:lnTo>
                    <a:pt x="4786" y="40851"/>
                  </a:lnTo>
                  <a:lnTo>
                    <a:pt x="4786" y="1"/>
                  </a:lnTo>
                  <a:lnTo>
                    <a:pt x="4036" y="1"/>
                  </a:lnTo>
                  <a:lnTo>
                    <a:pt x="4036" y="31397"/>
                  </a:lnTo>
                  <a:lnTo>
                    <a:pt x="4036" y="32350"/>
                  </a:lnTo>
                  <a:lnTo>
                    <a:pt x="3370" y="31659"/>
                  </a:lnTo>
                  <a:lnTo>
                    <a:pt x="822" y="29076"/>
                  </a:lnTo>
                  <a:lnTo>
                    <a:pt x="703" y="28957"/>
                  </a:lnTo>
                  <a:lnTo>
                    <a:pt x="703" y="2879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2"/>
            <p:cNvSpPr/>
            <p:nvPr/>
          </p:nvSpPr>
          <p:spPr>
            <a:xfrm rot="5400000">
              <a:off x="2969008" y="572553"/>
              <a:ext cx="1241138" cy="3826504"/>
            </a:xfrm>
            <a:custGeom>
              <a:avLst/>
              <a:gdLst/>
              <a:ahLst/>
              <a:cxnLst/>
              <a:rect l="l" t="t" r="r" b="b"/>
              <a:pathLst>
                <a:path w="32374" h="99811" extrusionOk="0">
                  <a:moveTo>
                    <a:pt x="10014" y="17122"/>
                  </a:moveTo>
                  <a:cubicBezTo>
                    <a:pt x="10573" y="17122"/>
                    <a:pt x="11002" y="17550"/>
                    <a:pt x="11002" y="18110"/>
                  </a:cubicBezTo>
                  <a:cubicBezTo>
                    <a:pt x="11002" y="18658"/>
                    <a:pt x="10573" y="19086"/>
                    <a:pt x="10014" y="19086"/>
                  </a:cubicBezTo>
                  <a:cubicBezTo>
                    <a:pt x="9466" y="19086"/>
                    <a:pt x="9038" y="18658"/>
                    <a:pt x="9038" y="18110"/>
                  </a:cubicBezTo>
                  <a:cubicBezTo>
                    <a:pt x="9038" y="17562"/>
                    <a:pt x="9466" y="17122"/>
                    <a:pt x="10014" y="17122"/>
                  </a:cubicBezTo>
                  <a:close/>
                  <a:moveTo>
                    <a:pt x="4061" y="23289"/>
                  </a:moveTo>
                  <a:cubicBezTo>
                    <a:pt x="4620" y="23289"/>
                    <a:pt x="5049" y="23718"/>
                    <a:pt x="5049" y="24265"/>
                  </a:cubicBezTo>
                  <a:cubicBezTo>
                    <a:pt x="5049" y="24825"/>
                    <a:pt x="4620" y="25254"/>
                    <a:pt x="4061" y="25254"/>
                  </a:cubicBezTo>
                  <a:cubicBezTo>
                    <a:pt x="3513" y="25254"/>
                    <a:pt x="3084" y="24825"/>
                    <a:pt x="3084" y="24265"/>
                  </a:cubicBezTo>
                  <a:cubicBezTo>
                    <a:pt x="3084" y="23718"/>
                    <a:pt x="3513" y="23289"/>
                    <a:pt x="4061" y="23289"/>
                  </a:cubicBezTo>
                  <a:close/>
                  <a:moveTo>
                    <a:pt x="8645" y="25837"/>
                  </a:moveTo>
                  <a:cubicBezTo>
                    <a:pt x="9157" y="25837"/>
                    <a:pt x="9585" y="26266"/>
                    <a:pt x="9633" y="26813"/>
                  </a:cubicBezTo>
                  <a:cubicBezTo>
                    <a:pt x="9633" y="27361"/>
                    <a:pt x="9204" y="27802"/>
                    <a:pt x="8645" y="27802"/>
                  </a:cubicBezTo>
                  <a:cubicBezTo>
                    <a:pt x="8097" y="27802"/>
                    <a:pt x="7668" y="27361"/>
                    <a:pt x="7668" y="26813"/>
                  </a:cubicBezTo>
                  <a:cubicBezTo>
                    <a:pt x="7668" y="26266"/>
                    <a:pt x="8097" y="25837"/>
                    <a:pt x="8645" y="25837"/>
                  </a:cubicBezTo>
                  <a:close/>
                  <a:moveTo>
                    <a:pt x="2918" y="65759"/>
                  </a:moveTo>
                  <a:cubicBezTo>
                    <a:pt x="3465" y="65759"/>
                    <a:pt x="3906" y="66187"/>
                    <a:pt x="3906" y="66747"/>
                  </a:cubicBezTo>
                  <a:cubicBezTo>
                    <a:pt x="3906" y="67295"/>
                    <a:pt x="3465" y="67723"/>
                    <a:pt x="2918" y="67723"/>
                  </a:cubicBezTo>
                  <a:cubicBezTo>
                    <a:pt x="2370" y="67723"/>
                    <a:pt x="1941" y="67295"/>
                    <a:pt x="1941" y="66747"/>
                  </a:cubicBezTo>
                  <a:cubicBezTo>
                    <a:pt x="1941" y="66187"/>
                    <a:pt x="2370" y="65759"/>
                    <a:pt x="2918" y="65759"/>
                  </a:cubicBezTo>
                  <a:close/>
                  <a:moveTo>
                    <a:pt x="4882" y="70855"/>
                  </a:moveTo>
                  <a:cubicBezTo>
                    <a:pt x="5430" y="70855"/>
                    <a:pt x="5870" y="71283"/>
                    <a:pt x="5870" y="71831"/>
                  </a:cubicBezTo>
                  <a:cubicBezTo>
                    <a:pt x="5870" y="72390"/>
                    <a:pt x="5430" y="72819"/>
                    <a:pt x="4882" y="72819"/>
                  </a:cubicBezTo>
                  <a:cubicBezTo>
                    <a:pt x="4335" y="72819"/>
                    <a:pt x="3894" y="72390"/>
                    <a:pt x="3894" y="71831"/>
                  </a:cubicBezTo>
                  <a:cubicBezTo>
                    <a:pt x="3894" y="71283"/>
                    <a:pt x="4335" y="70855"/>
                    <a:pt x="4882" y="70855"/>
                  </a:cubicBezTo>
                  <a:close/>
                  <a:moveTo>
                    <a:pt x="6799" y="76581"/>
                  </a:moveTo>
                  <a:cubicBezTo>
                    <a:pt x="7359" y="76581"/>
                    <a:pt x="7787" y="77010"/>
                    <a:pt x="7787" y="77570"/>
                  </a:cubicBezTo>
                  <a:cubicBezTo>
                    <a:pt x="7787" y="78117"/>
                    <a:pt x="7359" y="78546"/>
                    <a:pt x="6799" y="78546"/>
                  </a:cubicBezTo>
                  <a:cubicBezTo>
                    <a:pt x="6251" y="78546"/>
                    <a:pt x="5823" y="78117"/>
                    <a:pt x="5823" y="77570"/>
                  </a:cubicBezTo>
                  <a:cubicBezTo>
                    <a:pt x="5823" y="77010"/>
                    <a:pt x="6251" y="76581"/>
                    <a:pt x="6799" y="76581"/>
                  </a:cubicBezTo>
                  <a:close/>
                  <a:moveTo>
                    <a:pt x="1549" y="88892"/>
                  </a:moveTo>
                  <a:cubicBezTo>
                    <a:pt x="2096" y="88892"/>
                    <a:pt x="2537" y="89321"/>
                    <a:pt x="2537" y="89869"/>
                  </a:cubicBezTo>
                  <a:cubicBezTo>
                    <a:pt x="2537" y="90428"/>
                    <a:pt x="2096" y="90857"/>
                    <a:pt x="1549" y="90857"/>
                  </a:cubicBezTo>
                  <a:cubicBezTo>
                    <a:pt x="1001" y="90857"/>
                    <a:pt x="572" y="90428"/>
                    <a:pt x="572" y="89869"/>
                  </a:cubicBezTo>
                  <a:cubicBezTo>
                    <a:pt x="572" y="89321"/>
                    <a:pt x="1001" y="88892"/>
                    <a:pt x="1549" y="88892"/>
                  </a:cubicBezTo>
                  <a:close/>
                  <a:moveTo>
                    <a:pt x="1549" y="93083"/>
                  </a:moveTo>
                  <a:cubicBezTo>
                    <a:pt x="2096" y="93083"/>
                    <a:pt x="2537" y="93524"/>
                    <a:pt x="2537" y="94072"/>
                  </a:cubicBezTo>
                  <a:cubicBezTo>
                    <a:pt x="2537" y="94619"/>
                    <a:pt x="2096" y="95048"/>
                    <a:pt x="1549" y="95048"/>
                  </a:cubicBezTo>
                  <a:cubicBezTo>
                    <a:pt x="1001" y="95048"/>
                    <a:pt x="572" y="94619"/>
                    <a:pt x="572" y="94072"/>
                  </a:cubicBezTo>
                  <a:cubicBezTo>
                    <a:pt x="572" y="93524"/>
                    <a:pt x="1001" y="93083"/>
                    <a:pt x="1549" y="93083"/>
                  </a:cubicBezTo>
                  <a:close/>
                  <a:moveTo>
                    <a:pt x="1549" y="97334"/>
                  </a:moveTo>
                  <a:cubicBezTo>
                    <a:pt x="2096" y="97334"/>
                    <a:pt x="2537" y="97763"/>
                    <a:pt x="2537" y="98310"/>
                  </a:cubicBezTo>
                  <a:cubicBezTo>
                    <a:pt x="2537" y="98858"/>
                    <a:pt x="2096" y="99298"/>
                    <a:pt x="1549" y="99298"/>
                  </a:cubicBezTo>
                  <a:cubicBezTo>
                    <a:pt x="1001" y="99298"/>
                    <a:pt x="572" y="98858"/>
                    <a:pt x="572" y="98310"/>
                  </a:cubicBezTo>
                  <a:cubicBezTo>
                    <a:pt x="572" y="97763"/>
                    <a:pt x="1001" y="97334"/>
                    <a:pt x="1549" y="97334"/>
                  </a:cubicBezTo>
                  <a:close/>
                  <a:moveTo>
                    <a:pt x="31362" y="1"/>
                  </a:moveTo>
                  <a:lnTo>
                    <a:pt x="15193" y="16193"/>
                  </a:lnTo>
                  <a:lnTo>
                    <a:pt x="15193" y="17836"/>
                  </a:lnTo>
                  <a:lnTo>
                    <a:pt x="11526" y="17836"/>
                  </a:lnTo>
                  <a:cubicBezTo>
                    <a:pt x="11383" y="17110"/>
                    <a:pt x="10740" y="16574"/>
                    <a:pt x="10014" y="16574"/>
                  </a:cubicBezTo>
                  <a:cubicBezTo>
                    <a:pt x="9157" y="16574"/>
                    <a:pt x="8490" y="17277"/>
                    <a:pt x="8490" y="18110"/>
                  </a:cubicBezTo>
                  <a:cubicBezTo>
                    <a:pt x="8490" y="18967"/>
                    <a:pt x="9180" y="19646"/>
                    <a:pt x="10014" y="19646"/>
                  </a:cubicBezTo>
                  <a:cubicBezTo>
                    <a:pt x="10740" y="19646"/>
                    <a:pt x="11383" y="19074"/>
                    <a:pt x="11526" y="18372"/>
                  </a:cubicBezTo>
                  <a:lnTo>
                    <a:pt x="15193" y="18372"/>
                  </a:lnTo>
                  <a:lnTo>
                    <a:pt x="15193" y="20610"/>
                  </a:lnTo>
                  <a:lnTo>
                    <a:pt x="7394" y="20610"/>
                  </a:lnTo>
                  <a:cubicBezTo>
                    <a:pt x="7275" y="20610"/>
                    <a:pt x="7180" y="20682"/>
                    <a:pt x="7144" y="20789"/>
                  </a:cubicBezTo>
                  <a:lnTo>
                    <a:pt x="4954" y="22968"/>
                  </a:lnTo>
                  <a:cubicBezTo>
                    <a:pt x="4704" y="22801"/>
                    <a:pt x="4394" y="22694"/>
                    <a:pt x="4061" y="22694"/>
                  </a:cubicBezTo>
                  <a:cubicBezTo>
                    <a:pt x="3203" y="22694"/>
                    <a:pt x="2537" y="23361"/>
                    <a:pt x="2537" y="24230"/>
                  </a:cubicBezTo>
                  <a:cubicBezTo>
                    <a:pt x="2537" y="25087"/>
                    <a:pt x="3227" y="25754"/>
                    <a:pt x="4061" y="25754"/>
                  </a:cubicBezTo>
                  <a:cubicBezTo>
                    <a:pt x="4894" y="25754"/>
                    <a:pt x="5597" y="25087"/>
                    <a:pt x="5597" y="24230"/>
                  </a:cubicBezTo>
                  <a:cubicBezTo>
                    <a:pt x="5597" y="23908"/>
                    <a:pt x="5501" y="23611"/>
                    <a:pt x="5347" y="23372"/>
                  </a:cubicBezTo>
                  <a:lnTo>
                    <a:pt x="7561" y="21158"/>
                  </a:lnTo>
                  <a:lnTo>
                    <a:pt x="15205" y="21158"/>
                  </a:lnTo>
                  <a:lnTo>
                    <a:pt x="15205" y="23218"/>
                  </a:lnTo>
                  <a:lnTo>
                    <a:pt x="11990" y="23218"/>
                  </a:lnTo>
                  <a:cubicBezTo>
                    <a:pt x="11969" y="23212"/>
                    <a:pt x="11949" y="23209"/>
                    <a:pt x="11930" y="23209"/>
                  </a:cubicBezTo>
                  <a:cubicBezTo>
                    <a:pt x="11870" y="23209"/>
                    <a:pt x="11815" y="23236"/>
                    <a:pt x="11752" y="23289"/>
                  </a:cubicBezTo>
                  <a:lnTo>
                    <a:pt x="9490" y="25551"/>
                  </a:lnTo>
                  <a:cubicBezTo>
                    <a:pt x="9252" y="25385"/>
                    <a:pt x="8954" y="25301"/>
                    <a:pt x="8645" y="25301"/>
                  </a:cubicBezTo>
                  <a:cubicBezTo>
                    <a:pt x="7787" y="25301"/>
                    <a:pt x="7109" y="25992"/>
                    <a:pt x="7109" y="26825"/>
                  </a:cubicBezTo>
                  <a:cubicBezTo>
                    <a:pt x="7109" y="27694"/>
                    <a:pt x="7811" y="28361"/>
                    <a:pt x="8645" y="28361"/>
                  </a:cubicBezTo>
                  <a:cubicBezTo>
                    <a:pt x="9466" y="28361"/>
                    <a:pt x="10133" y="27659"/>
                    <a:pt x="10181" y="26825"/>
                  </a:cubicBezTo>
                  <a:cubicBezTo>
                    <a:pt x="10181" y="26492"/>
                    <a:pt x="10073" y="26194"/>
                    <a:pt x="9895" y="25932"/>
                  </a:cubicBezTo>
                  <a:lnTo>
                    <a:pt x="12074" y="23765"/>
                  </a:lnTo>
                  <a:lnTo>
                    <a:pt x="15205" y="23765"/>
                  </a:lnTo>
                  <a:lnTo>
                    <a:pt x="15205" y="44196"/>
                  </a:lnTo>
                  <a:lnTo>
                    <a:pt x="15205" y="44363"/>
                  </a:lnTo>
                  <a:lnTo>
                    <a:pt x="15086" y="44482"/>
                  </a:lnTo>
                  <a:lnTo>
                    <a:pt x="11871" y="47697"/>
                  </a:lnTo>
                  <a:lnTo>
                    <a:pt x="11752" y="47816"/>
                  </a:lnTo>
                  <a:lnTo>
                    <a:pt x="60" y="47816"/>
                  </a:lnTo>
                  <a:lnTo>
                    <a:pt x="60" y="48042"/>
                  </a:lnTo>
                  <a:cubicBezTo>
                    <a:pt x="25" y="48078"/>
                    <a:pt x="13" y="48126"/>
                    <a:pt x="13" y="48173"/>
                  </a:cubicBezTo>
                  <a:lnTo>
                    <a:pt x="13" y="50793"/>
                  </a:lnTo>
                  <a:cubicBezTo>
                    <a:pt x="1" y="50876"/>
                    <a:pt x="13" y="50959"/>
                    <a:pt x="84" y="51031"/>
                  </a:cubicBezTo>
                  <a:lnTo>
                    <a:pt x="1025" y="51971"/>
                  </a:lnTo>
                  <a:lnTo>
                    <a:pt x="1025" y="60865"/>
                  </a:lnTo>
                  <a:cubicBezTo>
                    <a:pt x="1013" y="60913"/>
                    <a:pt x="1013" y="60960"/>
                    <a:pt x="1037" y="60996"/>
                  </a:cubicBezTo>
                  <a:cubicBezTo>
                    <a:pt x="1060" y="61103"/>
                    <a:pt x="1120" y="61175"/>
                    <a:pt x="1203" y="61210"/>
                  </a:cubicBezTo>
                  <a:lnTo>
                    <a:pt x="2632" y="62639"/>
                  </a:lnTo>
                  <a:lnTo>
                    <a:pt x="2632" y="65211"/>
                  </a:lnTo>
                  <a:cubicBezTo>
                    <a:pt x="1906" y="65330"/>
                    <a:pt x="1382" y="65937"/>
                    <a:pt x="1382" y="66711"/>
                  </a:cubicBezTo>
                  <a:cubicBezTo>
                    <a:pt x="1382" y="67580"/>
                    <a:pt x="2084" y="68247"/>
                    <a:pt x="2918" y="68247"/>
                  </a:cubicBezTo>
                  <a:cubicBezTo>
                    <a:pt x="3751" y="68247"/>
                    <a:pt x="4454" y="67580"/>
                    <a:pt x="4454" y="66711"/>
                  </a:cubicBezTo>
                  <a:cubicBezTo>
                    <a:pt x="4454" y="65937"/>
                    <a:pt x="3918" y="65330"/>
                    <a:pt x="3203" y="65211"/>
                  </a:cubicBezTo>
                  <a:lnTo>
                    <a:pt x="3203" y="62568"/>
                  </a:lnTo>
                  <a:cubicBezTo>
                    <a:pt x="3215" y="62473"/>
                    <a:pt x="3203" y="62401"/>
                    <a:pt x="3120" y="62330"/>
                  </a:cubicBezTo>
                  <a:lnTo>
                    <a:pt x="1596" y="60794"/>
                  </a:lnTo>
                  <a:lnTo>
                    <a:pt x="1596" y="51888"/>
                  </a:lnTo>
                  <a:cubicBezTo>
                    <a:pt x="1608" y="51805"/>
                    <a:pt x="1596" y="51733"/>
                    <a:pt x="1513" y="51650"/>
                  </a:cubicBezTo>
                  <a:lnTo>
                    <a:pt x="584" y="50721"/>
                  </a:lnTo>
                  <a:lnTo>
                    <a:pt x="584" y="48554"/>
                  </a:lnTo>
                  <a:lnTo>
                    <a:pt x="1989" y="48554"/>
                  </a:lnTo>
                  <a:lnTo>
                    <a:pt x="1989" y="50793"/>
                  </a:lnTo>
                  <a:cubicBezTo>
                    <a:pt x="1977" y="50876"/>
                    <a:pt x="1989" y="50959"/>
                    <a:pt x="2072" y="51031"/>
                  </a:cubicBezTo>
                  <a:lnTo>
                    <a:pt x="3001" y="51971"/>
                  </a:lnTo>
                  <a:lnTo>
                    <a:pt x="3001" y="60865"/>
                  </a:lnTo>
                  <a:cubicBezTo>
                    <a:pt x="2989" y="60913"/>
                    <a:pt x="2989" y="60960"/>
                    <a:pt x="3025" y="60996"/>
                  </a:cubicBezTo>
                  <a:cubicBezTo>
                    <a:pt x="3037" y="61103"/>
                    <a:pt x="3096" y="61175"/>
                    <a:pt x="3180" y="61210"/>
                  </a:cubicBezTo>
                  <a:lnTo>
                    <a:pt x="4608" y="62639"/>
                  </a:lnTo>
                  <a:lnTo>
                    <a:pt x="4608" y="70319"/>
                  </a:lnTo>
                  <a:cubicBezTo>
                    <a:pt x="3882" y="70438"/>
                    <a:pt x="3358" y="71045"/>
                    <a:pt x="3358" y="71819"/>
                  </a:cubicBezTo>
                  <a:cubicBezTo>
                    <a:pt x="3358" y="72688"/>
                    <a:pt x="4061" y="73355"/>
                    <a:pt x="4894" y="73355"/>
                  </a:cubicBezTo>
                  <a:cubicBezTo>
                    <a:pt x="5728" y="73355"/>
                    <a:pt x="6430" y="72688"/>
                    <a:pt x="6430" y="71819"/>
                  </a:cubicBezTo>
                  <a:cubicBezTo>
                    <a:pt x="6430" y="71045"/>
                    <a:pt x="5894" y="70438"/>
                    <a:pt x="5180" y="70319"/>
                  </a:cubicBezTo>
                  <a:lnTo>
                    <a:pt x="5180" y="62568"/>
                  </a:lnTo>
                  <a:cubicBezTo>
                    <a:pt x="5192" y="62473"/>
                    <a:pt x="5180" y="62401"/>
                    <a:pt x="5108" y="62330"/>
                  </a:cubicBezTo>
                  <a:lnTo>
                    <a:pt x="3573" y="60794"/>
                  </a:lnTo>
                  <a:lnTo>
                    <a:pt x="3573" y="51888"/>
                  </a:lnTo>
                  <a:cubicBezTo>
                    <a:pt x="3584" y="51805"/>
                    <a:pt x="3573" y="51733"/>
                    <a:pt x="3501" y="51650"/>
                  </a:cubicBezTo>
                  <a:lnTo>
                    <a:pt x="2561" y="50721"/>
                  </a:lnTo>
                  <a:lnTo>
                    <a:pt x="2561" y="48554"/>
                  </a:lnTo>
                  <a:lnTo>
                    <a:pt x="3930" y="48554"/>
                  </a:lnTo>
                  <a:lnTo>
                    <a:pt x="3930" y="50840"/>
                  </a:lnTo>
                  <a:cubicBezTo>
                    <a:pt x="3930" y="50959"/>
                    <a:pt x="4001" y="51054"/>
                    <a:pt x="4108" y="51090"/>
                  </a:cubicBezTo>
                  <a:lnTo>
                    <a:pt x="4989" y="51971"/>
                  </a:lnTo>
                  <a:lnTo>
                    <a:pt x="4989" y="60758"/>
                  </a:lnTo>
                  <a:cubicBezTo>
                    <a:pt x="4918" y="60865"/>
                    <a:pt x="4930" y="60996"/>
                    <a:pt x="5037" y="61103"/>
                  </a:cubicBezTo>
                  <a:lnTo>
                    <a:pt x="6561" y="62639"/>
                  </a:lnTo>
                  <a:lnTo>
                    <a:pt x="6561" y="76081"/>
                  </a:lnTo>
                  <a:cubicBezTo>
                    <a:pt x="5835" y="76189"/>
                    <a:pt x="5311" y="76808"/>
                    <a:pt x="5311" y="77582"/>
                  </a:cubicBezTo>
                  <a:cubicBezTo>
                    <a:pt x="5311" y="78439"/>
                    <a:pt x="6013" y="79106"/>
                    <a:pt x="6847" y="79106"/>
                  </a:cubicBezTo>
                  <a:cubicBezTo>
                    <a:pt x="7704" y="79106"/>
                    <a:pt x="8383" y="78439"/>
                    <a:pt x="8383" y="77582"/>
                  </a:cubicBezTo>
                  <a:cubicBezTo>
                    <a:pt x="8383" y="76808"/>
                    <a:pt x="7847" y="76200"/>
                    <a:pt x="7133" y="76081"/>
                  </a:cubicBezTo>
                  <a:lnTo>
                    <a:pt x="7133" y="62568"/>
                  </a:lnTo>
                  <a:cubicBezTo>
                    <a:pt x="7144" y="62473"/>
                    <a:pt x="7133" y="62401"/>
                    <a:pt x="7049" y="62318"/>
                  </a:cubicBezTo>
                  <a:lnTo>
                    <a:pt x="5561" y="60829"/>
                  </a:lnTo>
                  <a:lnTo>
                    <a:pt x="5561" y="51900"/>
                  </a:lnTo>
                  <a:cubicBezTo>
                    <a:pt x="5585" y="51816"/>
                    <a:pt x="5561" y="51745"/>
                    <a:pt x="5489" y="51662"/>
                  </a:cubicBezTo>
                  <a:lnTo>
                    <a:pt x="4513" y="50685"/>
                  </a:lnTo>
                  <a:lnTo>
                    <a:pt x="4513" y="48566"/>
                  </a:lnTo>
                  <a:lnTo>
                    <a:pt x="5918" y="48566"/>
                  </a:lnTo>
                  <a:lnTo>
                    <a:pt x="5918" y="50804"/>
                  </a:lnTo>
                  <a:cubicBezTo>
                    <a:pt x="5906" y="50888"/>
                    <a:pt x="5918" y="50971"/>
                    <a:pt x="6001" y="51043"/>
                  </a:cubicBezTo>
                  <a:lnTo>
                    <a:pt x="6930" y="51983"/>
                  </a:lnTo>
                  <a:lnTo>
                    <a:pt x="6930" y="60877"/>
                  </a:lnTo>
                  <a:cubicBezTo>
                    <a:pt x="6918" y="60925"/>
                    <a:pt x="6918" y="60972"/>
                    <a:pt x="6954" y="61008"/>
                  </a:cubicBezTo>
                  <a:cubicBezTo>
                    <a:pt x="6966" y="61115"/>
                    <a:pt x="7025" y="61187"/>
                    <a:pt x="7109" y="61222"/>
                  </a:cubicBezTo>
                  <a:lnTo>
                    <a:pt x="8537" y="62651"/>
                  </a:lnTo>
                  <a:lnTo>
                    <a:pt x="8537" y="82582"/>
                  </a:lnTo>
                  <a:lnTo>
                    <a:pt x="2489" y="88631"/>
                  </a:lnTo>
                  <a:cubicBezTo>
                    <a:pt x="2227" y="88452"/>
                    <a:pt x="1918" y="88357"/>
                    <a:pt x="1596" y="88357"/>
                  </a:cubicBezTo>
                  <a:cubicBezTo>
                    <a:pt x="727" y="88357"/>
                    <a:pt x="60" y="89059"/>
                    <a:pt x="60" y="89881"/>
                  </a:cubicBezTo>
                  <a:cubicBezTo>
                    <a:pt x="60" y="90750"/>
                    <a:pt x="763" y="91417"/>
                    <a:pt x="1596" y="91417"/>
                  </a:cubicBezTo>
                  <a:cubicBezTo>
                    <a:pt x="2453" y="91417"/>
                    <a:pt x="3120" y="90750"/>
                    <a:pt x="3120" y="89881"/>
                  </a:cubicBezTo>
                  <a:cubicBezTo>
                    <a:pt x="3120" y="89571"/>
                    <a:pt x="3037" y="89273"/>
                    <a:pt x="2870" y="89035"/>
                  </a:cubicBezTo>
                  <a:lnTo>
                    <a:pt x="9002" y="82904"/>
                  </a:lnTo>
                  <a:lnTo>
                    <a:pt x="9073" y="82832"/>
                  </a:lnTo>
                  <a:lnTo>
                    <a:pt x="9073" y="62437"/>
                  </a:lnTo>
                  <a:lnTo>
                    <a:pt x="7466" y="60829"/>
                  </a:lnTo>
                  <a:lnTo>
                    <a:pt x="7466" y="51936"/>
                  </a:lnTo>
                  <a:cubicBezTo>
                    <a:pt x="7490" y="51840"/>
                    <a:pt x="7466" y="51769"/>
                    <a:pt x="7394" y="51697"/>
                  </a:cubicBezTo>
                  <a:lnTo>
                    <a:pt x="6454" y="50757"/>
                  </a:lnTo>
                  <a:lnTo>
                    <a:pt x="6454" y="48602"/>
                  </a:lnTo>
                  <a:lnTo>
                    <a:pt x="7823" y="48602"/>
                  </a:lnTo>
                  <a:lnTo>
                    <a:pt x="7823" y="50828"/>
                  </a:lnTo>
                  <a:cubicBezTo>
                    <a:pt x="7811" y="50924"/>
                    <a:pt x="7823" y="50995"/>
                    <a:pt x="7906" y="51066"/>
                  </a:cubicBezTo>
                  <a:lnTo>
                    <a:pt x="8835" y="52007"/>
                  </a:lnTo>
                  <a:lnTo>
                    <a:pt x="8835" y="60913"/>
                  </a:lnTo>
                  <a:cubicBezTo>
                    <a:pt x="8823" y="60949"/>
                    <a:pt x="8823" y="60996"/>
                    <a:pt x="8859" y="61044"/>
                  </a:cubicBezTo>
                  <a:cubicBezTo>
                    <a:pt x="8871" y="61151"/>
                    <a:pt x="8930" y="61222"/>
                    <a:pt x="9014" y="61246"/>
                  </a:cubicBezTo>
                  <a:lnTo>
                    <a:pt x="10442" y="62675"/>
                  </a:lnTo>
                  <a:lnTo>
                    <a:pt x="10442" y="84868"/>
                  </a:lnTo>
                  <a:lnTo>
                    <a:pt x="2465" y="92845"/>
                  </a:lnTo>
                  <a:cubicBezTo>
                    <a:pt x="2215" y="92667"/>
                    <a:pt x="1906" y="92560"/>
                    <a:pt x="1572" y="92560"/>
                  </a:cubicBezTo>
                  <a:cubicBezTo>
                    <a:pt x="715" y="92560"/>
                    <a:pt x="48" y="93262"/>
                    <a:pt x="48" y="94095"/>
                  </a:cubicBezTo>
                  <a:cubicBezTo>
                    <a:pt x="48" y="94965"/>
                    <a:pt x="751" y="95631"/>
                    <a:pt x="1572" y="95631"/>
                  </a:cubicBezTo>
                  <a:cubicBezTo>
                    <a:pt x="2441" y="95631"/>
                    <a:pt x="3108" y="94965"/>
                    <a:pt x="3108" y="94095"/>
                  </a:cubicBezTo>
                  <a:cubicBezTo>
                    <a:pt x="3108" y="93786"/>
                    <a:pt x="3025" y="93488"/>
                    <a:pt x="2858" y="93250"/>
                  </a:cubicBezTo>
                  <a:lnTo>
                    <a:pt x="10919" y="85178"/>
                  </a:lnTo>
                  <a:lnTo>
                    <a:pt x="11002" y="85106"/>
                  </a:lnTo>
                  <a:lnTo>
                    <a:pt x="11002" y="62544"/>
                  </a:lnTo>
                  <a:cubicBezTo>
                    <a:pt x="11014" y="62461"/>
                    <a:pt x="11002" y="62377"/>
                    <a:pt x="10919" y="62306"/>
                  </a:cubicBezTo>
                  <a:lnTo>
                    <a:pt x="9395" y="60782"/>
                  </a:lnTo>
                  <a:lnTo>
                    <a:pt x="9395" y="51876"/>
                  </a:lnTo>
                  <a:cubicBezTo>
                    <a:pt x="9407" y="51781"/>
                    <a:pt x="9395" y="51709"/>
                    <a:pt x="9311" y="51638"/>
                  </a:cubicBezTo>
                  <a:lnTo>
                    <a:pt x="8383" y="50697"/>
                  </a:lnTo>
                  <a:lnTo>
                    <a:pt x="8383" y="48542"/>
                  </a:lnTo>
                  <a:lnTo>
                    <a:pt x="9752" y="48542"/>
                  </a:lnTo>
                  <a:lnTo>
                    <a:pt x="9752" y="50816"/>
                  </a:lnTo>
                  <a:cubicBezTo>
                    <a:pt x="9752" y="50935"/>
                    <a:pt x="9823" y="51043"/>
                    <a:pt x="9931" y="51066"/>
                  </a:cubicBezTo>
                  <a:lnTo>
                    <a:pt x="10812" y="51947"/>
                  </a:lnTo>
                  <a:lnTo>
                    <a:pt x="10812" y="60746"/>
                  </a:lnTo>
                  <a:cubicBezTo>
                    <a:pt x="10728" y="60853"/>
                    <a:pt x="10752" y="60984"/>
                    <a:pt x="10847" y="61091"/>
                  </a:cubicBezTo>
                  <a:lnTo>
                    <a:pt x="12383" y="62615"/>
                  </a:lnTo>
                  <a:lnTo>
                    <a:pt x="12383" y="87130"/>
                  </a:lnTo>
                  <a:lnTo>
                    <a:pt x="2441" y="97036"/>
                  </a:lnTo>
                  <a:cubicBezTo>
                    <a:pt x="2191" y="96858"/>
                    <a:pt x="1882" y="96751"/>
                    <a:pt x="1549" y="96751"/>
                  </a:cubicBezTo>
                  <a:cubicBezTo>
                    <a:pt x="691" y="96751"/>
                    <a:pt x="13" y="97453"/>
                    <a:pt x="13" y="98286"/>
                  </a:cubicBezTo>
                  <a:cubicBezTo>
                    <a:pt x="13" y="99144"/>
                    <a:pt x="715" y="99810"/>
                    <a:pt x="1549" y="99810"/>
                  </a:cubicBezTo>
                  <a:cubicBezTo>
                    <a:pt x="2406" y="99810"/>
                    <a:pt x="3084" y="99144"/>
                    <a:pt x="3084" y="98286"/>
                  </a:cubicBezTo>
                  <a:cubicBezTo>
                    <a:pt x="3084" y="97965"/>
                    <a:pt x="2989" y="97667"/>
                    <a:pt x="2822" y="97429"/>
                  </a:cubicBezTo>
                  <a:lnTo>
                    <a:pt x="12812" y="87440"/>
                  </a:lnTo>
                  <a:lnTo>
                    <a:pt x="12883" y="87368"/>
                  </a:lnTo>
                  <a:lnTo>
                    <a:pt x="12883" y="62544"/>
                  </a:lnTo>
                  <a:cubicBezTo>
                    <a:pt x="12907" y="62461"/>
                    <a:pt x="12883" y="62377"/>
                    <a:pt x="12812" y="62306"/>
                  </a:cubicBezTo>
                  <a:lnTo>
                    <a:pt x="11324" y="60818"/>
                  </a:lnTo>
                  <a:lnTo>
                    <a:pt x="11324" y="51888"/>
                  </a:lnTo>
                  <a:cubicBezTo>
                    <a:pt x="11335" y="51805"/>
                    <a:pt x="11324" y="51721"/>
                    <a:pt x="11252" y="51650"/>
                  </a:cubicBezTo>
                  <a:lnTo>
                    <a:pt x="10264" y="50673"/>
                  </a:lnTo>
                  <a:lnTo>
                    <a:pt x="10264" y="48554"/>
                  </a:lnTo>
                  <a:lnTo>
                    <a:pt x="12026" y="48554"/>
                  </a:lnTo>
                  <a:lnTo>
                    <a:pt x="15907" y="44673"/>
                  </a:lnTo>
                  <a:lnTo>
                    <a:pt x="15907" y="16669"/>
                  </a:lnTo>
                  <a:lnTo>
                    <a:pt x="15907" y="16503"/>
                  </a:lnTo>
                  <a:lnTo>
                    <a:pt x="16027" y="16384"/>
                  </a:lnTo>
                  <a:lnTo>
                    <a:pt x="32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2"/>
            <p:cNvSpPr/>
            <p:nvPr/>
          </p:nvSpPr>
          <p:spPr>
            <a:xfrm rot="5400000">
              <a:off x="4197533" y="1308595"/>
              <a:ext cx="999689" cy="1645561"/>
            </a:xfrm>
            <a:custGeom>
              <a:avLst/>
              <a:gdLst/>
              <a:ahLst/>
              <a:cxnLst/>
              <a:rect l="l" t="t" r="r" b="b"/>
              <a:pathLst>
                <a:path w="26076" h="42923" extrusionOk="0">
                  <a:moveTo>
                    <a:pt x="24551" y="6501"/>
                  </a:moveTo>
                  <a:cubicBezTo>
                    <a:pt x="25075" y="6501"/>
                    <a:pt x="25504" y="6941"/>
                    <a:pt x="25504" y="7453"/>
                  </a:cubicBezTo>
                  <a:cubicBezTo>
                    <a:pt x="25504" y="7965"/>
                    <a:pt x="25063" y="8406"/>
                    <a:pt x="24551" y="8406"/>
                  </a:cubicBezTo>
                  <a:cubicBezTo>
                    <a:pt x="24028" y="8406"/>
                    <a:pt x="23599" y="7977"/>
                    <a:pt x="23599" y="7453"/>
                  </a:cubicBezTo>
                  <a:cubicBezTo>
                    <a:pt x="23599" y="6941"/>
                    <a:pt x="24028" y="6501"/>
                    <a:pt x="24551" y="6501"/>
                  </a:cubicBezTo>
                  <a:close/>
                  <a:moveTo>
                    <a:pt x="20718" y="10704"/>
                  </a:moveTo>
                  <a:cubicBezTo>
                    <a:pt x="21218" y="10704"/>
                    <a:pt x="21670" y="11144"/>
                    <a:pt x="21670" y="11656"/>
                  </a:cubicBezTo>
                  <a:cubicBezTo>
                    <a:pt x="21646" y="12192"/>
                    <a:pt x="21230" y="12609"/>
                    <a:pt x="20718" y="12609"/>
                  </a:cubicBezTo>
                  <a:cubicBezTo>
                    <a:pt x="20206" y="12609"/>
                    <a:pt x="19765" y="12156"/>
                    <a:pt x="19765" y="11656"/>
                  </a:cubicBezTo>
                  <a:cubicBezTo>
                    <a:pt x="19765" y="11132"/>
                    <a:pt x="20194" y="10704"/>
                    <a:pt x="20718" y="10704"/>
                  </a:cubicBezTo>
                  <a:close/>
                  <a:moveTo>
                    <a:pt x="9883" y="14942"/>
                  </a:moveTo>
                  <a:cubicBezTo>
                    <a:pt x="10395" y="14942"/>
                    <a:pt x="10835" y="15371"/>
                    <a:pt x="10835" y="15895"/>
                  </a:cubicBezTo>
                  <a:cubicBezTo>
                    <a:pt x="10835" y="16419"/>
                    <a:pt x="10395" y="16847"/>
                    <a:pt x="9883" y="16847"/>
                  </a:cubicBezTo>
                  <a:cubicBezTo>
                    <a:pt x="9371" y="16847"/>
                    <a:pt x="8930" y="16395"/>
                    <a:pt x="8930" y="15895"/>
                  </a:cubicBezTo>
                  <a:cubicBezTo>
                    <a:pt x="8930" y="15371"/>
                    <a:pt x="9359" y="14942"/>
                    <a:pt x="9883" y="14942"/>
                  </a:cubicBezTo>
                  <a:close/>
                  <a:moveTo>
                    <a:pt x="1525" y="40410"/>
                  </a:moveTo>
                  <a:cubicBezTo>
                    <a:pt x="2084" y="40410"/>
                    <a:pt x="2513" y="40838"/>
                    <a:pt x="2513" y="41386"/>
                  </a:cubicBezTo>
                  <a:cubicBezTo>
                    <a:pt x="2513" y="41946"/>
                    <a:pt x="2084" y="42374"/>
                    <a:pt x="1525" y="42374"/>
                  </a:cubicBezTo>
                  <a:cubicBezTo>
                    <a:pt x="977" y="42374"/>
                    <a:pt x="548" y="41946"/>
                    <a:pt x="548" y="41386"/>
                  </a:cubicBezTo>
                  <a:cubicBezTo>
                    <a:pt x="548" y="40838"/>
                    <a:pt x="977" y="40410"/>
                    <a:pt x="1525" y="40410"/>
                  </a:cubicBezTo>
                  <a:close/>
                  <a:moveTo>
                    <a:pt x="1215" y="0"/>
                  </a:moveTo>
                  <a:lnTo>
                    <a:pt x="1215" y="39886"/>
                  </a:lnTo>
                  <a:cubicBezTo>
                    <a:pt x="501" y="40041"/>
                    <a:pt x="1" y="40636"/>
                    <a:pt x="1" y="41386"/>
                  </a:cubicBezTo>
                  <a:cubicBezTo>
                    <a:pt x="1" y="42255"/>
                    <a:pt x="691" y="42922"/>
                    <a:pt x="1525" y="42922"/>
                  </a:cubicBezTo>
                  <a:cubicBezTo>
                    <a:pt x="2346" y="42922"/>
                    <a:pt x="3061" y="42255"/>
                    <a:pt x="3061" y="41386"/>
                  </a:cubicBezTo>
                  <a:cubicBezTo>
                    <a:pt x="3061" y="40648"/>
                    <a:pt x="2549" y="40041"/>
                    <a:pt x="1858" y="39886"/>
                  </a:cubicBezTo>
                  <a:lnTo>
                    <a:pt x="1858" y="28682"/>
                  </a:lnTo>
                  <a:lnTo>
                    <a:pt x="3489" y="28682"/>
                  </a:lnTo>
                  <a:cubicBezTo>
                    <a:pt x="3763" y="28682"/>
                    <a:pt x="4001" y="28444"/>
                    <a:pt x="4001" y="28170"/>
                  </a:cubicBezTo>
                  <a:cubicBezTo>
                    <a:pt x="4001" y="27908"/>
                    <a:pt x="3763" y="27670"/>
                    <a:pt x="3489" y="27670"/>
                  </a:cubicBezTo>
                  <a:lnTo>
                    <a:pt x="1858" y="27670"/>
                  </a:lnTo>
                  <a:lnTo>
                    <a:pt x="1858" y="24563"/>
                  </a:lnTo>
                  <a:lnTo>
                    <a:pt x="3489" y="24563"/>
                  </a:lnTo>
                  <a:cubicBezTo>
                    <a:pt x="3763" y="24563"/>
                    <a:pt x="4001" y="24313"/>
                    <a:pt x="4001" y="24051"/>
                  </a:cubicBezTo>
                  <a:cubicBezTo>
                    <a:pt x="4001" y="23789"/>
                    <a:pt x="3763" y="23551"/>
                    <a:pt x="3489" y="23551"/>
                  </a:cubicBezTo>
                  <a:lnTo>
                    <a:pt x="1858" y="23551"/>
                  </a:lnTo>
                  <a:lnTo>
                    <a:pt x="1858" y="20479"/>
                  </a:lnTo>
                  <a:lnTo>
                    <a:pt x="3489" y="20479"/>
                  </a:lnTo>
                  <a:cubicBezTo>
                    <a:pt x="3763" y="20479"/>
                    <a:pt x="4001" y="20241"/>
                    <a:pt x="4001" y="19979"/>
                  </a:cubicBezTo>
                  <a:cubicBezTo>
                    <a:pt x="4001" y="19705"/>
                    <a:pt x="3763" y="19467"/>
                    <a:pt x="3489" y="19467"/>
                  </a:cubicBezTo>
                  <a:lnTo>
                    <a:pt x="1858" y="19467"/>
                  </a:lnTo>
                  <a:lnTo>
                    <a:pt x="1858" y="16371"/>
                  </a:lnTo>
                  <a:lnTo>
                    <a:pt x="3489" y="16371"/>
                  </a:lnTo>
                  <a:cubicBezTo>
                    <a:pt x="3656" y="16371"/>
                    <a:pt x="3787" y="16276"/>
                    <a:pt x="3894" y="16169"/>
                  </a:cubicBezTo>
                  <a:lnTo>
                    <a:pt x="8407" y="16169"/>
                  </a:lnTo>
                  <a:cubicBezTo>
                    <a:pt x="8537" y="16883"/>
                    <a:pt x="9157" y="17419"/>
                    <a:pt x="9895" y="17419"/>
                  </a:cubicBezTo>
                  <a:cubicBezTo>
                    <a:pt x="10323" y="17419"/>
                    <a:pt x="10728" y="17240"/>
                    <a:pt x="11026" y="16943"/>
                  </a:cubicBezTo>
                  <a:cubicBezTo>
                    <a:pt x="11288" y="16657"/>
                    <a:pt x="11443" y="16288"/>
                    <a:pt x="11407" y="15895"/>
                  </a:cubicBezTo>
                  <a:cubicBezTo>
                    <a:pt x="11407" y="15073"/>
                    <a:pt x="10704" y="14383"/>
                    <a:pt x="9895" y="14383"/>
                  </a:cubicBezTo>
                  <a:cubicBezTo>
                    <a:pt x="9180" y="14383"/>
                    <a:pt x="8549" y="14895"/>
                    <a:pt x="8407" y="15597"/>
                  </a:cubicBezTo>
                  <a:lnTo>
                    <a:pt x="3906" y="15597"/>
                  </a:lnTo>
                  <a:cubicBezTo>
                    <a:pt x="3823" y="15454"/>
                    <a:pt x="3668" y="15359"/>
                    <a:pt x="3489" y="15359"/>
                  </a:cubicBezTo>
                  <a:lnTo>
                    <a:pt x="1858" y="15359"/>
                  </a:lnTo>
                  <a:lnTo>
                    <a:pt x="1858" y="11978"/>
                  </a:lnTo>
                  <a:lnTo>
                    <a:pt x="19217" y="11978"/>
                  </a:lnTo>
                  <a:cubicBezTo>
                    <a:pt x="19372" y="12668"/>
                    <a:pt x="20003" y="13204"/>
                    <a:pt x="20706" y="13204"/>
                  </a:cubicBezTo>
                  <a:cubicBezTo>
                    <a:pt x="21563" y="13204"/>
                    <a:pt x="22230" y="12537"/>
                    <a:pt x="22230" y="11680"/>
                  </a:cubicBezTo>
                  <a:cubicBezTo>
                    <a:pt x="22230" y="10871"/>
                    <a:pt x="21527" y="10168"/>
                    <a:pt x="20706" y="10168"/>
                  </a:cubicBezTo>
                  <a:cubicBezTo>
                    <a:pt x="19979" y="10168"/>
                    <a:pt x="19360" y="10704"/>
                    <a:pt x="19217" y="11418"/>
                  </a:cubicBezTo>
                  <a:lnTo>
                    <a:pt x="1858" y="11418"/>
                  </a:lnTo>
                  <a:lnTo>
                    <a:pt x="1858" y="7751"/>
                  </a:lnTo>
                  <a:lnTo>
                    <a:pt x="23063" y="7751"/>
                  </a:lnTo>
                  <a:cubicBezTo>
                    <a:pt x="23194" y="8465"/>
                    <a:pt x="23825" y="9001"/>
                    <a:pt x="24551" y="9001"/>
                  </a:cubicBezTo>
                  <a:cubicBezTo>
                    <a:pt x="25373" y="9001"/>
                    <a:pt x="26075" y="8311"/>
                    <a:pt x="26075" y="7489"/>
                  </a:cubicBezTo>
                  <a:cubicBezTo>
                    <a:pt x="26075" y="6668"/>
                    <a:pt x="25373" y="5965"/>
                    <a:pt x="24551" y="5965"/>
                  </a:cubicBezTo>
                  <a:cubicBezTo>
                    <a:pt x="23837" y="5965"/>
                    <a:pt x="23218" y="6489"/>
                    <a:pt x="23075" y="7191"/>
                  </a:cubicBezTo>
                  <a:lnTo>
                    <a:pt x="1858" y="7191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2"/>
            <p:cNvSpPr/>
            <p:nvPr/>
          </p:nvSpPr>
          <p:spPr>
            <a:xfrm rot="5400000">
              <a:off x="3906571" y="1663505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84"/>
                    <a:pt x="310" y="1394"/>
                    <a:pt x="691" y="1394"/>
                  </a:cubicBezTo>
                  <a:cubicBezTo>
                    <a:pt x="1084" y="1394"/>
                    <a:pt x="1393" y="1084"/>
                    <a:pt x="1393" y="691"/>
                  </a:cubicBezTo>
                  <a:cubicBezTo>
                    <a:pt x="1393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42"/>
            <p:cNvSpPr/>
            <p:nvPr/>
          </p:nvSpPr>
          <p:spPr>
            <a:xfrm rot="5400000">
              <a:off x="4689154" y="818393"/>
              <a:ext cx="117351" cy="1544656"/>
            </a:xfrm>
            <a:custGeom>
              <a:avLst/>
              <a:gdLst/>
              <a:ahLst/>
              <a:cxnLst/>
              <a:rect l="l" t="t" r="r" b="b"/>
              <a:pathLst>
                <a:path w="3061" h="40291" extrusionOk="0">
                  <a:moveTo>
                    <a:pt x="1536" y="37814"/>
                  </a:moveTo>
                  <a:cubicBezTo>
                    <a:pt x="2036" y="37814"/>
                    <a:pt x="2477" y="38255"/>
                    <a:pt x="2512" y="38803"/>
                  </a:cubicBezTo>
                  <a:cubicBezTo>
                    <a:pt x="2512" y="39350"/>
                    <a:pt x="2084" y="39779"/>
                    <a:pt x="1536" y="39779"/>
                  </a:cubicBezTo>
                  <a:cubicBezTo>
                    <a:pt x="976" y="39779"/>
                    <a:pt x="548" y="39350"/>
                    <a:pt x="548" y="38803"/>
                  </a:cubicBezTo>
                  <a:cubicBezTo>
                    <a:pt x="548" y="38255"/>
                    <a:pt x="976" y="37814"/>
                    <a:pt x="1536" y="37814"/>
                  </a:cubicBezTo>
                  <a:close/>
                  <a:moveTo>
                    <a:pt x="1226" y="0"/>
                  </a:moveTo>
                  <a:lnTo>
                    <a:pt x="1226" y="48"/>
                  </a:lnTo>
                  <a:cubicBezTo>
                    <a:pt x="1298" y="12478"/>
                    <a:pt x="1298" y="24646"/>
                    <a:pt x="1226" y="37255"/>
                  </a:cubicBezTo>
                  <a:cubicBezTo>
                    <a:pt x="512" y="37421"/>
                    <a:pt x="0" y="38041"/>
                    <a:pt x="0" y="38755"/>
                  </a:cubicBezTo>
                  <a:cubicBezTo>
                    <a:pt x="0" y="39624"/>
                    <a:pt x="703" y="40291"/>
                    <a:pt x="1536" y="40291"/>
                  </a:cubicBezTo>
                  <a:cubicBezTo>
                    <a:pt x="2358" y="40291"/>
                    <a:pt x="3024" y="39624"/>
                    <a:pt x="3060" y="38755"/>
                  </a:cubicBezTo>
                  <a:cubicBezTo>
                    <a:pt x="3060" y="38017"/>
                    <a:pt x="2524" y="37421"/>
                    <a:pt x="1858" y="37267"/>
                  </a:cubicBezTo>
                  <a:cubicBezTo>
                    <a:pt x="1929" y="24634"/>
                    <a:pt x="1929" y="12454"/>
                    <a:pt x="1858" y="4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42"/>
            <p:cNvSpPr/>
            <p:nvPr/>
          </p:nvSpPr>
          <p:spPr>
            <a:xfrm rot="5400000">
              <a:off x="4007667" y="1563750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2"/>
            <p:cNvSpPr/>
            <p:nvPr/>
          </p:nvSpPr>
          <p:spPr>
            <a:xfrm rot="5400000">
              <a:off x="4738667" y="767921"/>
              <a:ext cx="117811" cy="1445170"/>
            </a:xfrm>
            <a:custGeom>
              <a:avLst/>
              <a:gdLst/>
              <a:ahLst/>
              <a:cxnLst/>
              <a:rect l="l" t="t" r="r" b="b"/>
              <a:pathLst>
                <a:path w="3073" h="37696" extrusionOk="0">
                  <a:moveTo>
                    <a:pt x="1537" y="35183"/>
                  </a:moveTo>
                  <a:cubicBezTo>
                    <a:pt x="2084" y="35183"/>
                    <a:pt x="2513" y="35612"/>
                    <a:pt x="2513" y="36171"/>
                  </a:cubicBezTo>
                  <a:cubicBezTo>
                    <a:pt x="2513" y="36719"/>
                    <a:pt x="2084" y="37148"/>
                    <a:pt x="1537" y="37148"/>
                  </a:cubicBezTo>
                  <a:cubicBezTo>
                    <a:pt x="989" y="37148"/>
                    <a:pt x="548" y="36719"/>
                    <a:pt x="548" y="36171"/>
                  </a:cubicBezTo>
                  <a:cubicBezTo>
                    <a:pt x="548" y="35612"/>
                    <a:pt x="989" y="35183"/>
                    <a:pt x="1537" y="35183"/>
                  </a:cubicBezTo>
                  <a:close/>
                  <a:moveTo>
                    <a:pt x="1227" y="0"/>
                  </a:moveTo>
                  <a:lnTo>
                    <a:pt x="1227" y="48"/>
                  </a:lnTo>
                  <a:cubicBezTo>
                    <a:pt x="1179" y="11656"/>
                    <a:pt x="1179" y="22979"/>
                    <a:pt x="1227" y="34659"/>
                  </a:cubicBezTo>
                  <a:cubicBezTo>
                    <a:pt x="525" y="34814"/>
                    <a:pt x="13" y="35409"/>
                    <a:pt x="13" y="36171"/>
                  </a:cubicBezTo>
                  <a:cubicBezTo>
                    <a:pt x="1" y="37029"/>
                    <a:pt x="703" y="37695"/>
                    <a:pt x="1537" y="37695"/>
                  </a:cubicBezTo>
                  <a:cubicBezTo>
                    <a:pt x="2358" y="37695"/>
                    <a:pt x="3073" y="37029"/>
                    <a:pt x="3073" y="36171"/>
                  </a:cubicBezTo>
                  <a:cubicBezTo>
                    <a:pt x="3073" y="35421"/>
                    <a:pt x="2561" y="34814"/>
                    <a:pt x="1858" y="34659"/>
                  </a:cubicBezTo>
                  <a:cubicBezTo>
                    <a:pt x="1822" y="22979"/>
                    <a:pt x="1822" y="11656"/>
                    <a:pt x="1858" y="4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42"/>
            <p:cNvSpPr/>
            <p:nvPr/>
          </p:nvSpPr>
          <p:spPr>
            <a:xfrm rot="5400000">
              <a:off x="4106731" y="1463804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cubicBezTo>
                    <a:pt x="0" y="1084"/>
                    <a:pt x="310" y="1394"/>
                    <a:pt x="703" y="1394"/>
                  </a:cubicBezTo>
                  <a:cubicBezTo>
                    <a:pt x="1084" y="1394"/>
                    <a:pt x="1405" y="1084"/>
                    <a:pt x="1405" y="703"/>
                  </a:cubicBezTo>
                  <a:cubicBezTo>
                    <a:pt x="1405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2"/>
            <p:cNvSpPr/>
            <p:nvPr/>
          </p:nvSpPr>
          <p:spPr>
            <a:xfrm rot="5400000">
              <a:off x="3807066" y="1766652"/>
              <a:ext cx="540942" cy="613975"/>
            </a:xfrm>
            <a:custGeom>
              <a:avLst/>
              <a:gdLst/>
              <a:ahLst/>
              <a:cxnLst/>
              <a:rect l="l" t="t" r="r" b="b"/>
              <a:pathLst>
                <a:path w="14110" h="16015" extrusionOk="0">
                  <a:moveTo>
                    <a:pt x="5168" y="549"/>
                  </a:moveTo>
                  <a:cubicBezTo>
                    <a:pt x="5275" y="549"/>
                    <a:pt x="5358" y="620"/>
                    <a:pt x="5358" y="739"/>
                  </a:cubicBezTo>
                  <a:lnTo>
                    <a:pt x="5358" y="2346"/>
                  </a:lnTo>
                  <a:lnTo>
                    <a:pt x="4965" y="2346"/>
                  </a:lnTo>
                  <a:lnTo>
                    <a:pt x="4965" y="739"/>
                  </a:lnTo>
                  <a:cubicBezTo>
                    <a:pt x="4965" y="620"/>
                    <a:pt x="5049" y="549"/>
                    <a:pt x="5168" y="549"/>
                  </a:cubicBezTo>
                  <a:close/>
                  <a:moveTo>
                    <a:pt x="7085" y="549"/>
                  </a:moveTo>
                  <a:cubicBezTo>
                    <a:pt x="7204" y="549"/>
                    <a:pt x="7275" y="620"/>
                    <a:pt x="7275" y="739"/>
                  </a:cubicBezTo>
                  <a:lnTo>
                    <a:pt x="7275" y="2346"/>
                  </a:lnTo>
                  <a:lnTo>
                    <a:pt x="6882" y="2346"/>
                  </a:lnTo>
                  <a:lnTo>
                    <a:pt x="6882" y="739"/>
                  </a:lnTo>
                  <a:lnTo>
                    <a:pt x="6894" y="739"/>
                  </a:lnTo>
                  <a:cubicBezTo>
                    <a:pt x="6894" y="620"/>
                    <a:pt x="6966" y="549"/>
                    <a:pt x="7085" y="549"/>
                  </a:cubicBezTo>
                  <a:close/>
                  <a:moveTo>
                    <a:pt x="8978" y="549"/>
                  </a:moveTo>
                  <a:cubicBezTo>
                    <a:pt x="9085" y="549"/>
                    <a:pt x="9168" y="620"/>
                    <a:pt x="9168" y="739"/>
                  </a:cubicBezTo>
                  <a:lnTo>
                    <a:pt x="9168" y="2346"/>
                  </a:lnTo>
                  <a:lnTo>
                    <a:pt x="8775" y="2346"/>
                  </a:lnTo>
                  <a:lnTo>
                    <a:pt x="8775" y="739"/>
                  </a:lnTo>
                  <a:cubicBezTo>
                    <a:pt x="8775" y="620"/>
                    <a:pt x="8859" y="549"/>
                    <a:pt x="8978" y="549"/>
                  </a:cubicBezTo>
                  <a:close/>
                  <a:moveTo>
                    <a:pt x="2429" y="4894"/>
                  </a:moveTo>
                  <a:lnTo>
                    <a:pt x="2429" y="5275"/>
                  </a:lnTo>
                  <a:lnTo>
                    <a:pt x="739" y="5275"/>
                  </a:lnTo>
                  <a:cubicBezTo>
                    <a:pt x="620" y="5275"/>
                    <a:pt x="548" y="5204"/>
                    <a:pt x="548" y="5085"/>
                  </a:cubicBezTo>
                  <a:cubicBezTo>
                    <a:pt x="548" y="4966"/>
                    <a:pt x="620" y="4894"/>
                    <a:pt x="739" y="4894"/>
                  </a:cubicBezTo>
                  <a:close/>
                  <a:moveTo>
                    <a:pt x="13407" y="4918"/>
                  </a:moveTo>
                  <a:cubicBezTo>
                    <a:pt x="13526" y="4918"/>
                    <a:pt x="13597" y="5001"/>
                    <a:pt x="13597" y="5121"/>
                  </a:cubicBezTo>
                  <a:cubicBezTo>
                    <a:pt x="13597" y="5240"/>
                    <a:pt x="13526" y="5311"/>
                    <a:pt x="13407" y="5311"/>
                  </a:cubicBezTo>
                  <a:lnTo>
                    <a:pt x="11728" y="5311"/>
                  </a:lnTo>
                  <a:lnTo>
                    <a:pt x="11728" y="4918"/>
                  </a:lnTo>
                  <a:close/>
                  <a:moveTo>
                    <a:pt x="2429" y="6811"/>
                  </a:moveTo>
                  <a:lnTo>
                    <a:pt x="2429" y="7204"/>
                  </a:lnTo>
                  <a:lnTo>
                    <a:pt x="739" y="7204"/>
                  </a:lnTo>
                  <a:cubicBezTo>
                    <a:pt x="620" y="7204"/>
                    <a:pt x="548" y="7121"/>
                    <a:pt x="548" y="7002"/>
                  </a:cubicBezTo>
                  <a:cubicBezTo>
                    <a:pt x="548" y="6883"/>
                    <a:pt x="620" y="6811"/>
                    <a:pt x="739" y="6811"/>
                  </a:cubicBezTo>
                  <a:close/>
                  <a:moveTo>
                    <a:pt x="13407" y="6847"/>
                  </a:moveTo>
                  <a:cubicBezTo>
                    <a:pt x="13526" y="6847"/>
                    <a:pt x="13597" y="6918"/>
                    <a:pt x="13597" y="7037"/>
                  </a:cubicBezTo>
                  <a:cubicBezTo>
                    <a:pt x="13597" y="7156"/>
                    <a:pt x="13526" y="7228"/>
                    <a:pt x="13407" y="7228"/>
                  </a:cubicBezTo>
                  <a:lnTo>
                    <a:pt x="11728" y="7228"/>
                  </a:lnTo>
                  <a:lnTo>
                    <a:pt x="11728" y="6847"/>
                  </a:lnTo>
                  <a:close/>
                  <a:moveTo>
                    <a:pt x="2429" y="8728"/>
                  </a:moveTo>
                  <a:lnTo>
                    <a:pt x="2429" y="9121"/>
                  </a:lnTo>
                  <a:lnTo>
                    <a:pt x="739" y="9121"/>
                  </a:lnTo>
                  <a:cubicBezTo>
                    <a:pt x="620" y="9121"/>
                    <a:pt x="548" y="9050"/>
                    <a:pt x="548" y="8930"/>
                  </a:cubicBezTo>
                  <a:cubicBezTo>
                    <a:pt x="548" y="8811"/>
                    <a:pt x="620" y="8728"/>
                    <a:pt x="739" y="8728"/>
                  </a:cubicBezTo>
                  <a:close/>
                  <a:moveTo>
                    <a:pt x="13407" y="8764"/>
                  </a:moveTo>
                  <a:cubicBezTo>
                    <a:pt x="13526" y="8764"/>
                    <a:pt x="13597" y="8835"/>
                    <a:pt x="13597" y="8954"/>
                  </a:cubicBezTo>
                  <a:cubicBezTo>
                    <a:pt x="13597" y="9073"/>
                    <a:pt x="13526" y="9145"/>
                    <a:pt x="13407" y="9145"/>
                  </a:cubicBezTo>
                  <a:lnTo>
                    <a:pt x="11728" y="9145"/>
                  </a:lnTo>
                  <a:lnTo>
                    <a:pt x="11728" y="8764"/>
                  </a:lnTo>
                  <a:close/>
                  <a:moveTo>
                    <a:pt x="2429" y="10657"/>
                  </a:moveTo>
                  <a:lnTo>
                    <a:pt x="2429" y="11038"/>
                  </a:lnTo>
                  <a:lnTo>
                    <a:pt x="739" y="11038"/>
                  </a:lnTo>
                  <a:cubicBezTo>
                    <a:pt x="620" y="11038"/>
                    <a:pt x="548" y="10966"/>
                    <a:pt x="548" y="10847"/>
                  </a:cubicBezTo>
                  <a:cubicBezTo>
                    <a:pt x="548" y="10728"/>
                    <a:pt x="620" y="10657"/>
                    <a:pt x="739" y="10657"/>
                  </a:cubicBezTo>
                  <a:close/>
                  <a:moveTo>
                    <a:pt x="13407" y="10657"/>
                  </a:moveTo>
                  <a:cubicBezTo>
                    <a:pt x="13526" y="10657"/>
                    <a:pt x="13597" y="10728"/>
                    <a:pt x="13597" y="10847"/>
                  </a:cubicBezTo>
                  <a:cubicBezTo>
                    <a:pt x="13597" y="10966"/>
                    <a:pt x="13526" y="11038"/>
                    <a:pt x="13407" y="11038"/>
                  </a:cubicBezTo>
                  <a:lnTo>
                    <a:pt x="11728" y="11038"/>
                  </a:lnTo>
                  <a:lnTo>
                    <a:pt x="11728" y="10657"/>
                  </a:lnTo>
                  <a:close/>
                  <a:moveTo>
                    <a:pt x="10240" y="2942"/>
                  </a:moveTo>
                  <a:cubicBezTo>
                    <a:pt x="10740" y="2942"/>
                    <a:pt x="11145" y="3370"/>
                    <a:pt x="11145" y="3847"/>
                  </a:cubicBezTo>
                  <a:lnTo>
                    <a:pt x="11145" y="4382"/>
                  </a:lnTo>
                  <a:lnTo>
                    <a:pt x="11145" y="5871"/>
                  </a:lnTo>
                  <a:lnTo>
                    <a:pt x="11145" y="6311"/>
                  </a:lnTo>
                  <a:lnTo>
                    <a:pt x="11145" y="7799"/>
                  </a:lnTo>
                  <a:lnTo>
                    <a:pt x="11145" y="8228"/>
                  </a:lnTo>
                  <a:lnTo>
                    <a:pt x="11145" y="9716"/>
                  </a:lnTo>
                  <a:lnTo>
                    <a:pt x="11145" y="10097"/>
                  </a:lnTo>
                  <a:lnTo>
                    <a:pt x="11145" y="11586"/>
                  </a:lnTo>
                  <a:lnTo>
                    <a:pt x="11145" y="12121"/>
                  </a:lnTo>
                  <a:cubicBezTo>
                    <a:pt x="11145" y="12633"/>
                    <a:pt x="10716" y="13038"/>
                    <a:pt x="10240" y="13038"/>
                  </a:cubicBezTo>
                  <a:lnTo>
                    <a:pt x="3882" y="13038"/>
                  </a:lnTo>
                  <a:cubicBezTo>
                    <a:pt x="3382" y="13038"/>
                    <a:pt x="2977" y="12598"/>
                    <a:pt x="2977" y="12121"/>
                  </a:cubicBezTo>
                  <a:lnTo>
                    <a:pt x="2977" y="11562"/>
                  </a:lnTo>
                  <a:lnTo>
                    <a:pt x="2977" y="10073"/>
                  </a:lnTo>
                  <a:lnTo>
                    <a:pt x="2977" y="9669"/>
                  </a:lnTo>
                  <a:lnTo>
                    <a:pt x="2977" y="8180"/>
                  </a:lnTo>
                  <a:lnTo>
                    <a:pt x="2977" y="7752"/>
                  </a:lnTo>
                  <a:lnTo>
                    <a:pt x="2977" y="6264"/>
                  </a:lnTo>
                  <a:lnTo>
                    <a:pt x="2977" y="5835"/>
                  </a:lnTo>
                  <a:lnTo>
                    <a:pt x="2977" y="4347"/>
                  </a:lnTo>
                  <a:lnTo>
                    <a:pt x="2977" y="3847"/>
                  </a:lnTo>
                  <a:cubicBezTo>
                    <a:pt x="2977" y="3346"/>
                    <a:pt x="3406" y="2942"/>
                    <a:pt x="3882" y="2942"/>
                  </a:cubicBezTo>
                  <a:close/>
                  <a:moveTo>
                    <a:pt x="5382" y="13574"/>
                  </a:moveTo>
                  <a:lnTo>
                    <a:pt x="5382" y="15253"/>
                  </a:lnTo>
                  <a:cubicBezTo>
                    <a:pt x="5382" y="15372"/>
                    <a:pt x="5311" y="15443"/>
                    <a:pt x="5192" y="15443"/>
                  </a:cubicBezTo>
                  <a:cubicBezTo>
                    <a:pt x="5073" y="15443"/>
                    <a:pt x="5001" y="15372"/>
                    <a:pt x="5001" y="15253"/>
                  </a:cubicBezTo>
                  <a:lnTo>
                    <a:pt x="5001" y="13574"/>
                  </a:lnTo>
                  <a:close/>
                  <a:moveTo>
                    <a:pt x="7311" y="13574"/>
                  </a:moveTo>
                  <a:lnTo>
                    <a:pt x="7311" y="15253"/>
                  </a:lnTo>
                  <a:cubicBezTo>
                    <a:pt x="7311" y="15372"/>
                    <a:pt x="7228" y="15443"/>
                    <a:pt x="7108" y="15443"/>
                  </a:cubicBezTo>
                  <a:cubicBezTo>
                    <a:pt x="6989" y="15443"/>
                    <a:pt x="6918" y="15372"/>
                    <a:pt x="6918" y="15253"/>
                  </a:cubicBezTo>
                  <a:lnTo>
                    <a:pt x="6918" y="13574"/>
                  </a:lnTo>
                  <a:close/>
                  <a:moveTo>
                    <a:pt x="9192" y="13574"/>
                  </a:moveTo>
                  <a:lnTo>
                    <a:pt x="9192" y="15253"/>
                  </a:lnTo>
                  <a:cubicBezTo>
                    <a:pt x="9192" y="15372"/>
                    <a:pt x="9121" y="15443"/>
                    <a:pt x="9002" y="15443"/>
                  </a:cubicBezTo>
                  <a:cubicBezTo>
                    <a:pt x="8883" y="15443"/>
                    <a:pt x="8811" y="15372"/>
                    <a:pt x="8811" y="15253"/>
                  </a:cubicBezTo>
                  <a:lnTo>
                    <a:pt x="8811" y="13574"/>
                  </a:lnTo>
                  <a:close/>
                  <a:moveTo>
                    <a:pt x="5132" y="1"/>
                  </a:moveTo>
                  <a:cubicBezTo>
                    <a:pt x="4703" y="1"/>
                    <a:pt x="4394" y="358"/>
                    <a:pt x="4394" y="739"/>
                  </a:cubicBezTo>
                  <a:lnTo>
                    <a:pt x="4394" y="2346"/>
                  </a:lnTo>
                  <a:lnTo>
                    <a:pt x="3882" y="2346"/>
                  </a:lnTo>
                  <a:cubicBezTo>
                    <a:pt x="3060" y="2346"/>
                    <a:pt x="2429" y="3013"/>
                    <a:pt x="2429" y="3811"/>
                  </a:cubicBezTo>
                  <a:lnTo>
                    <a:pt x="2429" y="4347"/>
                  </a:lnTo>
                  <a:lnTo>
                    <a:pt x="739" y="4347"/>
                  </a:lnTo>
                  <a:cubicBezTo>
                    <a:pt x="310" y="4347"/>
                    <a:pt x="0" y="4704"/>
                    <a:pt x="0" y="5085"/>
                  </a:cubicBezTo>
                  <a:cubicBezTo>
                    <a:pt x="0" y="5513"/>
                    <a:pt x="358" y="5835"/>
                    <a:pt x="739" y="5835"/>
                  </a:cubicBezTo>
                  <a:lnTo>
                    <a:pt x="2429" y="5835"/>
                  </a:lnTo>
                  <a:lnTo>
                    <a:pt x="2429" y="6264"/>
                  </a:lnTo>
                  <a:lnTo>
                    <a:pt x="739" y="6264"/>
                  </a:lnTo>
                  <a:cubicBezTo>
                    <a:pt x="310" y="6264"/>
                    <a:pt x="0" y="6621"/>
                    <a:pt x="0" y="7002"/>
                  </a:cubicBezTo>
                  <a:cubicBezTo>
                    <a:pt x="0" y="7442"/>
                    <a:pt x="358" y="7752"/>
                    <a:pt x="739" y="7752"/>
                  </a:cubicBezTo>
                  <a:lnTo>
                    <a:pt x="2429" y="7752"/>
                  </a:lnTo>
                  <a:lnTo>
                    <a:pt x="2429" y="8180"/>
                  </a:lnTo>
                  <a:lnTo>
                    <a:pt x="739" y="8180"/>
                  </a:lnTo>
                  <a:cubicBezTo>
                    <a:pt x="310" y="8180"/>
                    <a:pt x="0" y="8538"/>
                    <a:pt x="0" y="8930"/>
                  </a:cubicBezTo>
                  <a:cubicBezTo>
                    <a:pt x="0" y="9359"/>
                    <a:pt x="358" y="9669"/>
                    <a:pt x="739" y="9669"/>
                  </a:cubicBezTo>
                  <a:lnTo>
                    <a:pt x="2429" y="9669"/>
                  </a:lnTo>
                  <a:lnTo>
                    <a:pt x="2429" y="10062"/>
                  </a:lnTo>
                  <a:lnTo>
                    <a:pt x="739" y="10062"/>
                  </a:lnTo>
                  <a:cubicBezTo>
                    <a:pt x="310" y="10062"/>
                    <a:pt x="0" y="10371"/>
                    <a:pt x="0" y="10800"/>
                  </a:cubicBezTo>
                  <a:cubicBezTo>
                    <a:pt x="0" y="11228"/>
                    <a:pt x="358" y="11550"/>
                    <a:pt x="739" y="11550"/>
                  </a:cubicBezTo>
                  <a:lnTo>
                    <a:pt x="2429" y="11550"/>
                  </a:lnTo>
                  <a:lnTo>
                    <a:pt x="2429" y="12086"/>
                  </a:lnTo>
                  <a:cubicBezTo>
                    <a:pt x="2429" y="12895"/>
                    <a:pt x="3096" y="13538"/>
                    <a:pt x="3882" y="13538"/>
                  </a:cubicBezTo>
                  <a:lnTo>
                    <a:pt x="4441" y="13538"/>
                  </a:lnTo>
                  <a:lnTo>
                    <a:pt x="4441" y="15265"/>
                  </a:lnTo>
                  <a:cubicBezTo>
                    <a:pt x="4441" y="15693"/>
                    <a:pt x="4799" y="16015"/>
                    <a:pt x="5192" y="16015"/>
                  </a:cubicBezTo>
                  <a:cubicBezTo>
                    <a:pt x="5573" y="16015"/>
                    <a:pt x="5894" y="15658"/>
                    <a:pt x="5930" y="15265"/>
                  </a:cubicBezTo>
                  <a:lnTo>
                    <a:pt x="5930" y="13538"/>
                  </a:lnTo>
                  <a:lnTo>
                    <a:pt x="6323" y="13538"/>
                  </a:lnTo>
                  <a:lnTo>
                    <a:pt x="6323" y="15265"/>
                  </a:lnTo>
                  <a:cubicBezTo>
                    <a:pt x="6323" y="15693"/>
                    <a:pt x="6680" y="16015"/>
                    <a:pt x="7061" y="16015"/>
                  </a:cubicBezTo>
                  <a:cubicBezTo>
                    <a:pt x="7501" y="16015"/>
                    <a:pt x="7811" y="15658"/>
                    <a:pt x="7811" y="15265"/>
                  </a:cubicBezTo>
                  <a:lnTo>
                    <a:pt x="7811" y="13538"/>
                  </a:lnTo>
                  <a:lnTo>
                    <a:pt x="8240" y="13538"/>
                  </a:lnTo>
                  <a:lnTo>
                    <a:pt x="8240" y="15265"/>
                  </a:lnTo>
                  <a:cubicBezTo>
                    <a:pt x="8240" y="15693"/>
                    <a:pt x="8597" y="16015"/>
                    <a:pt x="8990" y="16015"/>
                  </a:cubicBezTo>
                  <a:cubicBezTo>
                    <a:pt x="9371" y="16015"/>
                    <a:pt x="9728" y="15658"/>
                    <a:pt x="9728" y="15265"/>
                  </a:cubicBezTo>
                  <a:lnTo>
                    <a:pt x="9728" y="13538"/>
                  </a:lnTo>
                  <a:lnTo>
                    <a:pt x="10216" y="13538"/>
                  </a:lnTo>
                  <a:cubicBezTo>
                    <a:pt x="11014" y="13538"/>
                    <a:pt x="11680" y="12919"/>
                    <a:pt x="11680" y="12121"/>
                  </a:cubicBezTo>
                  <a:lnTo>
                    <a:pt x="11680" y="11586"/>
                  </a:lnTo>
                  <a:lnTo>
                    <a:pt x="13359" y="11586"/>
                  </a:lnTo>
                  <a:cubicBezTo>
                    <a:pt x="13788" y="11586"/>
                    <a:pt x="14109" y="11276"/>
                    <a:pt x="14109" y="10847"/>
                  </a:cubicBezTo>
                  <a:cubicBezTo>
                    <a:pt x="14109" y="10419"/>
                    <a:pt x="13752" y="10097"/>
                    <a:pt x="13359" y="10097"/>
                  </a:cubicBezTo>
                  <a:lnTo>
                    <a:pt x="11680" y="10097"/>
                  </a:lnTo>
                  <a:lnTo>
                    <a:pt x="11680" y="9716"/>
                  </a:lnTo>
                  <a:lnTo>
                    <a:pt x="13359" y="9716"/>
                  </a:lnTo>
                  <a:cubicBezTo>
                    <a:pt x="13800" y="9716"/>
                    <a:pt x="14109" y="9359"/>
                    <a:pt x="14109" y="8966"/>
                  </a:cubicBezTo>
                  <a:cubicBezTo>
                    <a:pt x="14109" y="8538"/>
                    <a:pt x="13752" y="8228"/>
                    <a:pt x="13359" y="8228"/>
                  </a:cubicBezTo>
                  <a:lnTo>
                    <a:pt x="11680" y="8228"/>
                  </a:lnTo>
                  <a:lnTo>
                    <a:pt x="11680" y="7799"/>
                  </a:lnTo>
                  <a:lnTo>
                    <a:pt x="13359" y="7799"/>
                  </a:lnTo>
                  <a:cubicBezTo>
                    <a:pt x="13800" y="7799"/>
                    <a:pt x="14109" y="7442"/>
                    <a:pt x="14109" y="7049"/>
                  </a:cubicBezTo>
                  <a:cubicBezTo>
                    <a:pt x="14109" y="6621"/>
                    <a:pt x="13752" y="6311"/>
                    <a:pt x="13359" y="6311"/>
                  </a:cubicBezTo>
                  <a:lnTo>
                    <a:pt x="11680" y="6311"/>
                  </a:lnTo>
                  <a:lnTo>
                    <a:pt x="11680" y="5871"/>
                  </a:lnTo>
                  <a:lnTo>
                    <a:pt x="13359" y="5871"/>
                  </a:lnTo>
                  <a:cubicBezTo>
                    <a:pt x="13800" y="5871"/>
                    <a:pt x="14109" y="5561"/>
                    <a:pt x="14109" y="5132"/>
                  </a:cubicBezTo>
                  <a:cubicBezTo>
                    <a:pt x="14109" y="4704"/>
                    <a:pt x="13752" y="4382"/>
                    <a:pt x="13359" y="4382"/>
                  </a:cubicBezTo>
                  <a:lnTo>
                    <a:pt x="11680" y="4382"/>
                  </a:lnTo>
                  <a:lnTo>
                    <a:pt x="11680" y="3823"/>
                  </a:lnTo>
                  <a:cubicBezTo>
                    <a:pt x="11680" y="3001"/>
                    <a:pt x="11014" y="2358"/>
                    <a:pt x="10228" y="2358"/>
                  </a:cubicBezTo>
                  <a:lnTo>
                    <a:pt x="9716" y="2358"/>
                  </a:lnTo>
                  <a:lnTo>
                    <a:pt x="9716" y="739"/>
                  </a:lnTo>
                  <a:cubicBezTo>
                    <a:pt x="9716" y="310"/>
                    <a:pt x="9359" y="1"/>
                    <a:pt x="8978" y="1"/>
                  </a:cubicBezTo>
                  <a:cubicBezTo>
                    <a:pt x="8537" y="1"/>
                    <a:pt x="8228" y="358"/>
                    <a:pt x="8228" y="739"/>
                  </a:cubicBezTo>
                  <a:lnTo>
                    <a:pt x="8228" y="2346"/>
                  </a:lnTo>
                  <a:lnTo>
                    <a:pt x="7799" y="2346"/>
                  </a:lnTo>
                  <a:lnTo>
                    <a:pt x="7799" y="739"/>
                  </a:lnTo>
                  <a:cubicBezTo>
                    <a:pt x="7799" y="310"/>
                    <a:pt x="7442" y="1"/>
                    <a:pt x="7049" y="1"/>
                  </a:cubicBezTo>
                  <a:cubicBezTo>
                    <a:pt x="6620" y="1"/>
                    <a:pt x="6311" y="358"/>
                    <a:pt x="6311" y="739"/>
                  </a:cubicBezTo>
                  <a:lnTo>
                    <a:pt x="6311" y="2346"/>
                  </a:lnTo>
                  <a:lnTo>
                    <a:pt x="5882" y="2346"/>
                  </a:lnTo>
                  <a:lnTo>
                    <a:pt x="5882" y="739"/>
                  </a:lnTo>
                  <a:cubicBezTo>
                    <a:pt x="5882" y="310"/>
                    <a:pt x="5525" y="1"/>
                    <a:pt x="5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2"/>
            <p:cNvSpPr/>
            <p:nvPr/>
          </p:nvSpPr>
          <p:spPr>
            <a:xfrm rot="5400000">
              <a:off x="4884062" y="1983239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8" name="Google Shape;4578;p46"/>
          <p:cNvGrpSpPr/>
          <p:nvPr/>
        </p:nvGrpSpPr>
        <p:grpSpPr>
          <a:xfrm rot="5400000">
            <a:off x="3706843" y="1654705"/>
            <a:ext cx="384832" cy="951767"/>
            <a:chOff x="2629156" y="1149880"/>
            <a:chExt cx="384832" cy="951767"/>
          </a:xfrm>
        </p:grpSpPr>
        <p:sp>
          <p:nvSpPr>
            <p:cNvPr id="4579" name="Google Shape;4579;p46"/>
            <p:cNvSpPr/>
            <p:nvPr/>
          </p:nvSpPr>
          <p:spPr>
            <a:xfrm>
              <a:off x="2629156" y="1149880"/>
              <a:ext cx="384832" cy="951767"/>
            </a:xfrm>
            <a:custGeom>
              <a:avLst/>
              <a:gdLst/>
              <a:ahLst/>
              <a:cxnLst/>
              <a:rect l="l" t="t" r="r" b="b"/>
              <a:pathLst>
                <a:path w="10038" h="24826" extrusionOk="0">
                  <a:moveTo>
                    <a:pt x="7656" y="525"/>
                  </a:moveTo>
                  <a:cubicBezTo>
                    <a:pt x="8406" y="525"/>
                    <a:pt x="9001" y="1120"/>
                    <a:pt x="9001" y="1858"/>
                  </a:cubicBezTo>
                  <a:lnTo>
                    <a:pt x="9001" y="7668"/>
                  </a:lnTo>
                  <a:cubicBezTo>
                    <a:pt x="9001" y="8406"/>
                    <a:pt x="8406" y="9002"/>
                    <a:pt x="7656" y="9002"/>
                  </a:cubicBezTo>
                  <a:lnTo>
                    <a:pt x="1858" y="9002"/>
                  </a:lnTo>
                  <a:cubicBezTo>
                    <a:pt x="1107" y="9002"/>
                    <a:pt x="512" y="8406"/>
                    <a:pt x="512" y="7668"/>
                  </a:cubicBezTo>
                  <a:lnTo>
                    <a:pt x="512" y="1858"/>
                  </a:lnTo>
                  <a:cubicBezTo>
                    <a:pt x="512" y="1120"/>
                    <a:pt x="1107" y="525"/>
                    <a:pt x="1858" y="525"/>
                  </a:cubicBezTo>
                  <a:close/>
                  <a:moveTo>
                    <a:pt x="6953" y="12871"/>
                  </a:moveTo>
                  <a:cubicBezTo>
                    <a:pt x="7144" y="12871"/>
                    <a:pt x="7311" y="13038"/>
                    <a:pt x="7311" y="13228"/>
                  </a:cubicBezTo>
                  <a:cubicBezTo>
                    <a:pt x="7311" y="13443"/>
                    <a:pt x="7144" y="13586"/>
                    <a:pt x="6953" y="13586"/>
                  </a:cubicBezTo>
                  <a:cubicBezTo>
                    <a:pt x="6763" y="13586"/>
                    <a:pt x="6596" y="13431"/>
                    <a:pt x="6596" y="13228"/>
                  </a:cubicBezTo>
                  <a:cubicBezTo>
                    <a:pt x="6596" y="13038"/>
                    <a:pt x="6763" y="12871"/>
                    <a:pt x="6953" y="12871"/>
                  </a:cubicBezTo>
                  <a:close/>
                  <a:moveTo>
                    <a:pt x="9120" y="19205"/>
                  </a:moveTo>
                  <a:cubicBezTo>
                    <a:pt x="9311" y="19205"/>
                    <a:pt x="9478" y="19360"/>
                    <a:pt x="9478" y="19563"/>
                  </a:cubicBezTo>
                  <a:cubicBezTo>
                    <a:pt x="9478" y="19753"/>
                    <a:pt x="9311" y="19908"/>
                    <a:pt x="9120" y="19908"/>
                  </a:cubicBezTo>
                  <a:cubicBezTo>
                    <a:pt x="8918" y="19908"/>
                    <a:pt x="8763" y="19753"/>
                    <a:pt x="8763" y="19563"/>
                  </a:cubicBezTo>
                  <a:cubicBezTo>
                    <a:pt x="8763" y="19360"/>
                    <a:pt x="8918" y="19205"/>
                    <a:pt x="9120" y="19205"/>
                  </a:cubicBezTo>
                  <a:close/>
                  <a:moveTo>
                    <a:pt x="8561" y="21360"/>
                  </a:moveTo>
                  <a:cubicBezTo>
                    <a:pt x="8763" y="21360"/>
                    <a:pt x="8918" y="21527"/>
                    <a:pt x="8918" y="21718"/>
                  </a:cubicBezTo>
                  <a:cubicBezTo>
                    <a:pt x="8918" y="21908"/>
                    <a:pt x="8763" y="22075"/>
                    <a:pt x="8561" y="22075"/>
                  </a:cubicBezTo>
                  <a:cubicBezTo>
                    <a:pt x="8370" y="22075"/>
                    <a:pt x="8204" y="21908"/>
                    <a:pt x="8204" y="21718"/>
                  </a:cubicBezTo>
                  <a:cubicBezTo>
                    <a:pt x="8204" y="21527"/>
                    <a:pt x="8370" y="21360"/>
                    <a:pt x="8561" y="21360"/>
                  </a:cubicBezTo>
                  <a:close/>
                  <a:moveTo>
                    <a:pt x="8013" y="23551"/>
                  </a:moveTo>
                  <a:cubicBezTo>
                    <a:pt x="8204" y="23551"/>
                    <a:pt x="8370" y="23706"/>
                    <a:pt x="8370" y="23908"/>
                  </a:cubicBezTo>
                  <a:cubicBezTo>
                    <a:pt x="8370" y="24099"/>
                    <a:pt x="8204" y="24266"/>
                    <a:pt x="8013" y="24266"/>
                  </a:cubicBezTo>
                  <a:cubicBezTo>
                    <a:pt x="7823" y="24266"/>
                    <a:pt x="7656" y="24099"/>
                    <a:pt x="7656" y="23908"/>
                  </a:cubicBezTo>
                  <a:cubicBezTo>
                    <a:pt x="7656" y="23706"/>
                    <a:pt x="7823" y="23551"/>
                    <a:pt x="8013" y="23551"/>
                  </a:cubicBezTo>
                  <a:close/>
                  <a:moveTo>
                    <a:pt x="1881" y="1"/>
                  </a:moveTo>
                  <a:cubicBezTo>
                    <a:pt x="822" y="1"/>
                    <a:pt x="0" y="858"/>
                    <a:pt x="0" y="1870"/>
                  </a:cubicBezTo>
                  <a:lnTo>
                    <a:pt x="0" y="7680"/>
                  </a:lnTo>
                  <a:cubicBezTo>
                    <a:pt x="0" y="8740"/>
                    <a:pt x="869" y="9561"/>
                    <a:pt x="1881" y="9561"/>
                  </a:cubicBezTo>
                  <a:lnTo>
                    <a:pt x="2060" y="9561"/>
                  </a:lnTo>
                  <a:cubicBezTo>
                    <a:pt x="2012" y="9585"/>
                    <a:pt x="2012" y="9597"/>
                    <a:pt x="2012" y="9633"/>
                  </a:cubicBezTo>
                  <a:lnTo>
                    <a:pt x="2012" y="18312"/>
                  </a:lnTo>
                  <a:lnTo>
                    <a:pt x="7203" y="23504"/>
                  </a:lnTo>
                  <a:cubicBezTo>
                    <a:pt x="7144" y="23623"/>
                    <a:pt x="7108" y="23765"/>
                    <a:pt x="7108" y="23920"/>
                  </a:cubicBezTo>
                  <a:cubicBezTo>
                    <a:pt x="7108" y="24420"/>
                    <a:pt x="7489" y="24825"/>
                    <a:pt x="8013" y="24825"/>
                  </a:cubicBezTo>
                  <a:cubicBezTo>
                    <a:pt x="8537" y="24825"/>
                    <a:pt x="8918" y="24444"/>
                    <a:pt x="8918" y="23920"/>
                  </a:cubicBezTo>
                  <a:cubicBezTo>
                    <a:pt x="8918" y="23408"/>
                    <a:pt x="8537" y="23015"/>
                    <a:pt x="8013" y="23015"/>
                  </a:cubicBezTo>
                  <a:cubicBezTo>
                    <a:pt x="7846" y="23015"/>
                    <a:pt x="7704" y="23051"/>
                    <a:pt x="7584" y="23134"/>
                  </a:cubicBezTo>
                  <a:lnTo>
                    <a:pt x="2572" y="18098"/>
                  </a:lnTo>
                  <a:lnTo>
                    <a:pt x="2572" y="9633"/>
                  </a:lnTo>
                  <a:cubicBezTo>
                    <a:pt x="2572" y="9597"/>
                    <a:pt x="2548" y="9573"/>
                    <a:pt x="2548" y="9561"/>
                  </a:cubicBezTo>
                  <a:lnTo>
                    <a:pt x="3608" y="9561"/>
                  </a:lnTo>
                  <a:cubicBezTo>
                    <a:pt x="3608" y="9585"/>
                    <a:pt x="3596" y="9597"/>
                    <a:pt x="3596" y="9633"/>
                  </a:cubicBezTo>
                  <a:lnTo>
                    <a:pt x="3596" y="17158"/>
                  </a:lnTo>
                  <a:lnTo>
                    <a:pt x="7775" y="21349"/>
                  </a:lnTo>
                  <a:cubicBezTo>
                    <a:pt x="7715" y="21468"/>
                    <a:pt x="7668" y="21610"/>
                    <a:pt x="7668" y="21765"/>
                  </a:cubicBezTo>
                  <a:cubicBezTo>
                    <a:pt x="7668" y="22265"/>
                    <a:pt x="8061" y="22670"/>
                    <a:pt x="8585" y="22670"/>
                  </a:cubicBezTo>
                  <a:cubicBezTo>
                    <a:pt x="9085" y="22670"/>
                    <a:pt x="9489" y="22277"/>
                    <a:pt x="9489" y="21765"/>
                  </a:cubicBezTo>
                  <a:cubicBezTo>
                    <a:pt x="9489" y="21241"/>
                    <a:pt x="9097" y="20848"/>
                    <a:pt x="8585" y="20848"/>
                  </a:cubicBezTo>
                  <a:cubicBezTo>
                    <a:pt x="8430" y="20848"/>
                    <a:pt x="8299" y="20896"/>
                    <a:pt x="8168" y="20956"/>
                  </a:cubicBezTo>
                  <a:lnTo>
                    <a:pt x="4144" y="16943"/>
                  </a:lnTo>
                  <a:lnTo>
                    <a:pt x="4144" y="9645"/>
                  </a:lnTo>
                  <a:cubicBezTo>
                    <a:pt x="4144" y="9621"/>
                    <a:pt x="4132" y="9585"/>
                    <a:pt x="4132" y="9573"/>
                  </a:cubicBezTo>
                  <a:lnTo>
                    <a:pt x="5144" y="9573"/>
                  </a:lnTo>
                  <a:cubicBezTo>
                    <a:pt x="5144" y="9597"/>
                    <a:pt x="5120" y="9621"/>
                    <a:pt x="5120" y="9645"/>
                  </a:cubicBezTo>
                  <a:lnTo>
                    <a:pt x="5120" y="16003"/>
                  </a:lnTo>
                  <a:lnTo>
                    <a:pt x="8323" y="19205"/>
                  </a:lnTo>
                  <a:cubicBezTo>
                    <a:pt x="8263" y="19324"/>
                    <a:pt x="8215" y="19467"/>
                    <a:pt x="8215" y="19622"/>
                  </a:cubicBezTo>
                  <a:cubicBezTo>
                    <a:pt x="8215" y="20122"/>
                    <a:pt x="8608" y="20527"/>
                    <a:pt x="9132" y="20527"/>
                  </a:cubicBezTo>
                  <a:cubicBezTo>
                    <a:pt x="9632" y="20527"/>
                    <a:pt x="10037" y="20098"/>
                    <a:pt x="10037" y="19622"/>
                  </a:cubicBezTo>
                  <a:cubicBezTo>
                    <a:pt x="10037" y="19110"/>
                    <a:pt x="9644" y="18705"/>
                    <a:pt x="9132" y="18705"/>
                  </a:cubicBezTo>
                  <a:cubicBezTo>
                    <a:pt x="8977" y="18705"/>
                    <a:pt x="8847" y="18753"/>
                    <a:pt x="8716" y="18812"/>
                  </a:cubicBezTo>
                  <a:lnTo>
                    <a:pt x="5679" y="15776"/>
                  </a:lnTo>
                  <a:lnTo>
                    <a:pt x="5679" y="9657"/>
                  </a:lnTo>
                  <a:cubicBezTo>
                    <a:pt x="5679" y="9633"/>
                    <a:pt x="5656" y="9597"/>
                    <a:pt x="5656" y="9585"/>
                  </a:cubicBezTo>
                  <a:lnTo>
                    <a:pt x="6715" y="9585"/>
                  </a:lnTo>
                  <a:cubicBezTo>
                    <a:pt x="6703" y="9621"/>
                    <a:pt x="6691" y="9657"/>
                    <a:pt x="6691" y="9704"/>
                  </a:cubicBezTo>
                  <a:lnTo>
                    <a:pt x="6691" y="12419"/>
                  </a:lnTo>
                  <a:cubicBezTo>
                    <a:pt x="6310" y="12538"/>
                    <a:pt x="6060" y="12859"/>
                    <a:pt x="6060" y="13276"/>
                  </a:cubicBezTo>
                  <a:cubicBezTo>
                    <a:pt x="6060" y="13788"/>
                    <a:pt x="6453" y="14181"/>
                    <a:pt x="6965" y="14181"/>
                  </a:cubicBezTo>
                  <a:cubicBezTo>
                    <a:pt x="7477" y="14181"/>
                    <a:pt x="7882" y="13800"/>
                    <a:pt x="7882" y="13276"/>
                  </a:cubicBezTo>
                  <a:cubicBezTo>
                    <a:pt x="7882" y="12859"/>
                    <a:pt x="7620" y="12538"/>
                    <a:pt x="7251" y="12419"/>
                  </a:cubicBezTo>
                  <a:lnTo>
                    <a:pt x="7251" y="9680"/>
                  </a:lnTo>
                  <a:cubicBezTo>
                    <a:pt x="7251" y="9633"/>
                    <a:pt x="7239" y="9585"/>
                    <a:pt x="7227" y="9561"/>
                  </a:cubicBezTo>
                  <a:lnTo>
                    <a:pt x="7680" y="9561"/>
                  </a:lnTo>
                  <a:cubicBezTo>
                    <a:pt x="8739" y="9561"/>
                    <a:pt x="9561" y="8740"/>
                    <a:pt x="9561" y="7680"/>
                  </a:cubicBezTo>
                  <a:lnTo>
                    <a:pt x="9561" y="1870"/>
                  </a:lnTo>
                  <a:cubicBezTo>
                    <a:pt x="9561" y="822"/>
                    <a:pt x="8692" y="1"/>
                    <a:pt x="7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6"/>
            <p:cNvSpPr/>
            <p:nvPr/>
          </p:nvSpPr>
          <p:spPr>
            <a:xfrm>
              <a:off x="2687122" y="1208307"/>
              <a:ext cx="251072" cy="251111"/>
            </a:xfrm>
            <a:custGeom>
              <a:avLst/>
              <a:gdLst/>
              <a:ahLst/>
              <a:cxnLst/>
              <a:rect l="l" t="t" r="r" b="b"/>
              <a:pathLst>
                <a:path w="6549" h="6550" extrusionOk="0">
                  <a:moveTo>
                    <a:pt x="3144" y="1"/>
                  </a:moveTo>
                  <a:cubicBezTo>
                    <a:pt x="1417" y="1"/>
                    <a:pt x="0" y="1406"/>
                    <a:pt x="0" y="3132"/>
                  </a:cubicBezTo>
                  <a:lnTo>
                    <a:pt x="0" y="3406"/>
                  </a:lnTo>
                  <a:cubicBezTo>
                    <a:pt x="0" y="5132"/>
                    <a:pt x="1417" y="6549"/>
                    <a:pt x="3144" y="6549"/>
                  </a:cubicBezTo>
                  <a:lnTo>
                    <a:pt x="3405" y="6549"/>
                  </a:lnTo>
                  <a:cubicBezTo>
                    <a:pt x="5132" y="6549"/>
                    <a:pt x="6549" y="5132"/>
                    <a:pt x="6549" y="3406"/>
                  </a:cubicBezTo>
                  <a:lnTo>
                    <a:pt x="6549" y="3132"/>
                  </a:lnTo>
                  <a:cubicBezTo>
                    <a:pt x="6549" y="1370"/>
                    <a:pt x="5132" y="1"/>
                    <a:pt x="3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1" name="Google Shape;4581;p46"/>
          <p:cNvSpPr/>
          <p:nvPr/>
        </p:nvSpPr>
        <p:spPr>
          <a:xfrm rot="5400000">
            <a:off x="4036313" y="-4227"/>
            <a:ext cx="1666531" cy="1236001"/>
          </a:xfrm>
          <a:custGeom>
            <a:avLst/>
            <a:gdLst/>
            <a:ahLst/>
            <a:cxnLst/>
            <a:rect l="l" t="t" r="r" b="b"/>
            <a:pathLst>
              <a:path w="43470" h="32240" extrusionOk="0">
                <a:moveTo>
                  <a:pt x="41922" y="29763"/>
                </a:moveTo>
                <a:cubicBezTo>
                  <a:pt x="42482" y="29775"/>
                  <a:pt x="42910" y="30204"/>
                  <a:pt x="42910" y="30739"/>
                </a:cubicBezTo>
                <a:cubicBezTo>
                  <a:pt x="42910" y="31287"/>
                  <a:pt x="42482" y="31728"/>
                  <a:pt x="41922" y="31728"/>
                </a:cubicBezTo>
                <a:cubicBezTo>
                  <a:pt x="41374" y="31728"/>
                  <a:pt x="40946" y="31287"/>
                  <a:pt x="40946" y="30739"/>
                </a:cubicBezTo>
                <a:cubicBezTo>
                  <a:pt x="40946" y="30192"/>
                  <a:pt x="41374" y="29763"/>
                  <a:pt x="41922" y="29763"/>
                </a:cubicBezTo>
                <a:close/>
                <a:moveTo>
                  <a:pt x="40836" y="0"/>
                </a:moveTo>
                <a:cubicBezTo>
                  <a:pt x="40816" y="0"/>
                  <a:pt x="40797" y="3"/>
                  <a:pt x="40779" y="9"/>
                </a:cubicBezTo>
                <a:lnTo>
                  <a:pt x="0" y="9"/>
                </a:lnTo>
                <a:lnTo>
                  <a:pt x="0" y="557"/>
                </a:lnTo>
                <a:lnTo>
                  <a:pt x="40672" y="557"/>
                </a:lnTo>
                <a:lnTo>
                  <a:pt x="41660" y="1521"/>
                </a:lnTo>
                <a:lnTo>
                  <a:pt x="41660" y="29203"/>
                </a:lnTo>
                <a:cubicBezTo>
                  <a:pt x="40934" y="29346"/>
                  <a:pt x="40410" y="29977"/>
                  <a:pt x="40410" y="30715"/>
                </a:cubicBezTo>
                <a:cubicBezTo>
                  <a:pt x="40410" y="31573"/>
                  <a:pt x="41112" y="32239"/>
                  <a:pt x="41946" y="32239"/>
                </a:cubicBezTo>
                <a:cubicBezTo>
                  <a:pt x="42803" y="32239"/>
                  <a:pt x="43470" y="31573"/>
                  <a:pt x="43470" y="30715"/>
                </a:cubicBezTo>
                <a:cubicBezTo>
                  <a:pt x="43470" y="29942"/>
                  <a:pt x="42934" y="29322"/>
                  <a:pt x="42220" y="29203"/>
                </a:cubicBezTo>
                <a:lnTo>
                  <a:pt x="42220" y="1402"/>
                </a:lnTo>
                <a:cubicBezTo>
                  <a:pt x="42220" y="1331"/>
                  <a:pt x="42184" y="1236"/>
                  <a:pt x="42148" y="1212"/>
                </a:cubicBezTo>
                <a:lnTo>
                  <a:pt x="41017" y="81"/>
                </a:lnTo>
                <a:cubicBezTo>
                  <a:pt x="40963" y="27"/>
                  <a:pt x="40897" y="0"/>
                  <a:pt x="408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6"/>
          <p:cNvSpPr/>
          <p:nvPr/>
        </p:nvSpPr>
        <p:spPr>
          <a:xfrm rot="5400000">
            <a:off x="4086651" y="45842"/>
            <a:ext cx="1766975" cy="1236308"/>
          </a:xfrm>
          <a:custGeom>
            <a:avLst/>
            <a:gdLst/>
            <a:ahLst/>
            <a:cxnLst/>
            <a:rect l="l" t="t" r="r" b="b"/>
            <a:pathLst>
              <a:path w="46090" h="32248" extrusionOk="0">
                <a:moveTo>
                  <a:pt x="44565" y="29759"/>
                </a:moveTo>
                <a:cubicBezTo>
                  <a:pt x="45065" y="29771"/>
                  <a:pt x="45541" y="30199"/>
                  <a:pt x="45541" y="30747"/>
                </a:cubicBezTo>
                <a:cubicBezTo>
                  <a:pt x="45541" y="31295"/>
                  <a:pt x="45113" y="31735"/>
                  <a:pt x="44565" y="31735"/>
                </a:cubicBezTo>
                <a:cubicBezTo>
                  <a:pt x="44006" y="31735"/>
                  <a:pt x="43577" y="31295"/>
                  <a:pt x="43577" y="30747"/>
                </a:cubicBezTo>
                <a:cubicBezTo>
                  <a:pt x="43577" y="30199"/>
                  <a:pt x="44006" y="29759"/>
                  <a:pt x="44565" y="29759"/>
                </a:cubicBezTo>
                <a:close/>
                <a:moveTo>
                  <a:pt x="43445" y="1"/>
                </a:moveTo>
                <a:cubicBezTo>
                  <a:pt x="43397" y="1"/>
                  <a:pt x="43349" y="15"/>
                  <a:pt x="43303" y="41"/>
                </a:cubicBezTo>
                <a:lnTo>
                  <a:pt x="0" y="41"/>
                </a:lnTo>
                <a:lnTo>
                  <a:pt x="0" y="588"/>
                </a:lnTo>
                <a:lnTo>
                  <a:pt x="43339" y="588"/>
                </a:lnTo>
                <a:lnTo>
                  <a:pt x="44279" y="1529"/>
                </a:lnTo>
                <a:lnTo>
                  <a:pt x="44279" y="29211"/>
                </a:lnTo>
                <a:cubicBezTo>
                  <a:pt x="43553" y="29354"/>
                  <a:pt x="43029" y="29985"/>
                  <a:pt x="43029" y="30723"/>
                </a:cubicBezTo>
                <a:cubicBezTo>
                  <a:pt x="43029" y="31580"/>
                  <a:pt x="43732" y="32247"/>
                  <a:pt x="44565" y="32247"/>
                </a:cubicBezTo>
                <a:cubicBezTo>
                  <a:pt x="45387" y="32247"/>
                  <a:pt x="46089" y="31580"/>
                  <a:pt x="46089" y="30723"/>
                </a:cubicBezTo>
                <a:cubicBezTo>
                  <a:pt x="46089" y="29961"/>
                  <a:pt x="45541" y="29354"/>
                  <a:pt x="44839" y="29211"/>
                </a:cubicBezTo>
                <a:lnTo>
                  <a:pt x="44839" y="1410"/>
                </a:lnTo>
                <a:cubicBezTo>
                  <a:pt x="44839" y="1339"/>
                  <a:pt x="44803" y="1255"/>
                  <a:pt x="44768" y="1219"/>
                </a:cubicBezTo>
                <a:lnTo>
                  <a:pt x="43636" y="88"/>
                </a:lnTo>
                <a:cubicBezTo>
                  <a:pt x="43575" y="27"/>
                  <a:pt x="43510" y="1"/>
                  <a:pt x="43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6"/>
          <p:cNvSpPr/>
          <p:nvPr/>
        </p:nvSpPr>
        <p:spPr>
          <a:xfrm rot="5400000">
            <a:off x="4135953" y="95604"/>
            <a:ext cx="1866461" cy="1236269"/>
          </a:xfrm>
          <a:custGeom>
            <a:avLst/>
            <a:gdLst/>
            <a:ahLst/>
            <a:cxnLst/>
            <a:rect l="l" t="t" r="r" b="b"/>
            <a:pathLst>
              <a:path w="48685" h="32247" extrusionOk="0">
                <a:moveTo>
                  <a:pt x="47149" y="29758"/>
                </a:moveTo>
                <a:cubicBezTo>
                  <a:pt x="47708" y="29758"/>
                  <a:pt x="48137" y="30187"/>
                  <a:pt x="48137" y="30746"/>
                </a:cubicBezTo>
                <a:cubicBezTo>
                  <a:pt x="48137" y="31294"/>
                  <a:pt x="47708" y="31723"/>
                  <a:pt x="47149" y="31723"/>
                </a:cubicBezTo>
                <a:cubicBezTo>
                  <a:pt x="46601" y="31723"/>
                  <a:pt x="46172" y="31294"/>
                  <a:pt x="46172" y="30746"/>
                </a:cubicBezTo>
                <a:cubicBezTo>
                  <a:pt x="46172" y="30187"/>
                  <a:pt x="46601" y="29758"/>
                  <a:pt x="47149" y="29758"/>
                </a:cubicBezTo>
                <a:close/>
                <a:moveTo>
                  <a:pt x="46042" y="0"/>
                </a:moveTo>
                <a:cubicBezTo>
                  <a:pt x="46025" y="0"/>
                  <a:pt x="46009" y="2"/>
                  <a:pt x="45994" y="4"/>
                </a:cubicBezTo>
                <a:lnTo>
                  <a:pt x="0" y="4"/>
                </a:lnTo>
                <a:lnTo>
                  <a:pt x="0" y="552"/>
                </a:lnTo>
                <a:lnTo>
                  <a:pt x="45887" y="552"/>
                </a:lnTo>
                <a:lnTo>
                  <a:pt x="46875" y="1528"/>
                </a:lnTo>
                <a:lnTo>
                  <a:pt x="46875" y="29210"/>
                </a:lnTo>
                <a:cubicBezTo>
                  <a:pt x="46137" y="29341"/>
                  <a:pt x="45625" y="29984"/>
                  <a:pt x="45625" y="30711"/>
                </a:cubicBezTo>
                <a:cubicBezTo>
                  <a:pt x="45625" y="31580"/>
                  <a:pt x="46315" y="32246"/>
                  <a:pt x="47149" y="32246"/>
                </a:cubicBezTo>
                <a:cubicBezTo>
                  <a:pt x="48018" y="32246"/>
                  <a:pt x="48685" y="31580"/>
                  <a:pt x="48685" y="30711"/>
                </a:cubicBezTo>
                <a:cubicBezTo>
                  <a:pt x="48685" y="29949"/>
                  <a:pt x="48137" y="29341"/>
                  <a:pt x="47435" y="29210"/>
                </a:cubicBezTo>
                <a:lnTo>
                  <a:pt x="47435" y="1409"/>
                </a:lnTo>
                <a:cubicBezTo>
                  <a:pt x="47435" y="1326"/>
                  <a:pt x="47387" y="1243"/>
                  <a:pt x="47363" y="1207"/>
                </a:cubicBezTo>
                <a:lnTo>
                  <a:pt x="46232" y="76"/>
                </a:lnTo>
                <a:cubicBezTo>
                  <a:pt x="46167" y="20"/>
                  <a:pt x="46101" y="0"/>
                  <a:pt x="460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6"/>
          <p:cNvSpPr txBox="1">
            <a:spLocks noGrp="1"/>
          </p:cNvSpPr>
          <p:nvPr>
            <p:ph type="title"/>
          </p:nvPr>
        </p:nvSpPr>
        <p:spPr>
          <a:xfrm>
            <a:off x="1639950" y="2648588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dirty="0"/>
              <a:t>components </a:t>
            </a:r>
            <a:endParaRPr dirty="0"/>
          </a:p>
        </p:txBody>
      </p:sp>
      <p:sp>
        <p:nvSpPr>
          <p:cNvPr id="4585" name="Google Shape;4585;p46"/>
          <p:cNvSpPr txBox="1">
            <a:spLocks noGrp="1"/>
          </p:cNvSpPr>
          <p:nvPr>
            <p:ph type="title" idx="2"/>
          </p:nvPr>
        </p:nvSpPr>
        <p:spPr>
          <a:xfrm>
            <a:off x="3960450" y="1243388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4587" name="Google Shape;4587;p46"/>
          <p:cNvGrpSpPr/>
          <p:nvPr/>
        </p:nvGrpSpPr>
        <p:grpSpPr>
          <a:xfrm>
            <a:off x="6878769" y="-1837239"/>
            <a:ext cx="4423472" cy="4445250"/>
            <a:chOff x="2633516" y="237062"/>
            <a:chExt cx="3807757" cy="3826504"/>
          </a:xfrm>
        </p:grpSpPr>
        <p:sp>
          <p:nvSpPr>
            <p:cNvPr id="4588" name="Google Shape;4588;p46"/>
            <p:cNvSpPr/>
            <p:nvPr/>
          </p:nvSpPr>
          <p:spPr>
            <a:xfrm>
              <a:off x="2633516" y="237062"/>
              <a:ext cx="754559" cy="3229934"/>
            </a:xfrm>
            <a:custGeom>
              <a:avLst/>
              <a:gdLst/>
              <a:ahLst/>
              <a:cxnLst/>
              <a:rect l="l" t="t" r="r" b="b"/>
              <a:pathLst>
                <a:path w="19682" h="84250" extrusionOk="0">
                  <a:moveTo>
                    <a:pt x="6406" y="48495"/>
                  </a:moveTo>
                  <a:cubicBezTo>
                    <a:pt x="6477" y="48495"/>
                    <a:pt x="6584" y="48554"/>
                    <a:pt x="6656" y="48614"/>
                  </a:cubicBezTo>
                  <a:cubicBezTo>
                    <a:pt x="6799" y="48757"/>
                    <a:pt x="6799" y="48959"/>
                    <a:pt x="6656" y="49114"/>
                  </a:cubicBezTo>
                  <a:cubicBezTo>
                    <a:pt x="6590" y="49179"/>
                    <a:pt x="6501" y="49212"/>
                    <a:pt x="6412" y="49212"/>
                  </a:cubicBezTo>
                  <a:cubicBezTo>
                    <a:pt x="6322" y="49212"/>
                    <a:pt x="6233" y="49179"/>
                    <a:pt x="6168" y="49114"/>
                  </a:cubicBezTo>
                  <a:cubicBezTo>
                    <a:pt x="6037" y="48971"/>
                    <a:pt x="6037" y="48757"/>
                    <a:pt x="6179" y="48590"/>
                  </a:cubicBezTo>
                  <a:cubicBezTo>
                    <a:pt x="6227" y="48530"/>
                    <a:pt x="6334" y="48495"/>
                    <a:pt x="6406" y="48495"/>
                  </a:cubicBezTo>
                  <a:close/>
                  <a:moveTo>
                    <a:pt x="7942" y="50066"/>
                  </a:moveTo>
                  <a:cubicBezTo>
                    <a:pt x="8073" y="50066"/>
                    <a:pt x="8132" y="50090"/>
                    <a:pt x="8192" y="50185"/>
                  </a:cubicBezTo>
                  <a:cubicBezTo>
                    <a:pt x="8323" y="50316"/>
                    <a:pt x="8323" y="50543"/>
                    <a:pt x="8192" y="50673"/>
                  </a:cubicBezTo>
                  <a:cubicBezTo>
                    <a:pt x="8120" y="50745"/>
                    <a:pt x="8028" y="50781"/>
                    <a:pt x="7937" y="50781"/>
                  </a:cubicBezTo>
                  <a:cubicBezTo>
                    <a:pt x="7846" y="50781"/>
                    <a:pt x="7757" y="50745"/>
                    <a:pt x="7692" y="50673"/>
                  </a:cubicBezTo>
                  <a:cubicBezTo>
                    <a:pt x="7549" y="50543"/>
                    <a:pt x="7549" y="50316"/>
                    <a:pt x="7703" y="50150"/>
                  </a:cubicBezTo>
                  <a:cubicBezTo>
                    <a:pt x="7751" y="50090"/>
                    <a:pt x="7846" y="50066"/>
                    <a:pt x="7942" y="50066"/>
                  </a:cubicBezTo>
                  <a:close/>
                  <a:moveTo>
                    <a:pt x="9513" y="51590"/>
                  </a:moveTo>
                  <a:cubicBezTo>
                    <a:pt x="9597" y="51590"/>
                    <a:pt x="9692" y="51674"/>
                    <a:pt x="9775" y="51709"/>
                  </a:cubicBezTo>
                  <a:cubicBezTo>
                    <a:pt x="9894" y="51852"/>
                    <a:pt x="9894" y="52066"/>
                    <a:pt x="9751" y="52209"/>
                  </a:cubicBezTo>
                  <a:cubicBezTo>
                    <a:pt x="9686" y="52275"/>
                    <a:pt x="9597" y="52308"/>
                    <a:pt x="9507" y="52308"/>
                  </a:cubicBezTo>
                  <a:cubicBezTo>
                    <a:pt x="9418" y="52308"/>
                    <a:pt x="9329" y="52275"/>
                    <a:pt x="9263" y="52209"/>
                  </a:cubicBezTo>
                  <a:cubicBezTo>
                    <a:pt x="9132" y="52066"/>
                    <a:pt x="9132" y="51852"/>
                    <a:pt x="9275" y="51685"/>
                  </a:cubicBezTo>
                  <a:cubicBezTo>
                    <a:pt x="9323" y="51626"/>
                    <a:pt x="9430" y="51590"/>
                    <a:pt x="9513" y="51590"/>
                  </a:cubicBezTo>
                  <a:close/>
                  <a:moveTo>
                    <a:pt x="11037" y="57281"/>
                  </a:moveTo>
                  <a:cubicBezTo>
                    <a:pt x="11168" y="57281"/>
                    <a:pt x="11228" y="57305"/>
                    <a:pt x="11287" y="57400"/>
                  </a:cubicBezTo>
                  <a:cubicBezTo>
                    <a:pt x="11359" y="57472"/>
                    <a:pt x="11394" y="57543"/>
                    <a:pt x="11394" y="57651"/>
                  </a:cubicBezTo>
                  <a:cubicBezTo>
                    <a:pt x="11394" y="57758"/>
                    <a:pt x="11347" y="57829"/>
                    <a:pt x="11287" y="57889"/>
                  </a:cubicBezTo>
                  <a:cubicBezTo>
                    <a:pt x="11222" y="57954"/>
                    <a:pt x="11132" y="57987"/>
                    <a:pt x="11043" y="57987"/>
                  </a:cubicBezTo>
                  <a:cubicBezTo>
                    <a:pt x="10954" y="57987"/>
                    <a:pt x="10865" y="57954"/>
                    <a:pt x="10799" y="57889"/>
                  </a:cubicBezTo>
                  <a:cubicBezTo>
                    <a:pt x="10668" y="57758"/>
                    <a:pt x="10668" y="57531"/>
                    <a:pt x="10811" y="57365"/>
                  </a:cubicBezTo>
                  <a:cubicBezTo>
                    <a:pt x="10859" y="57305"/>
                    <a:pt x="10966" y="57281"/>
                    <a:pt x="11037" y="57281"/>
                  </a:cubicBezTo>
                  <a:close/>
                  <a:moveTo>
                    <a:pt x="0" y="1"/>
                  </a:moveTo>
                  <a:lnTo>
                    <a:pt x="0" y="29290"/>
                  </a:lnTo>
                  <a:lnTo>
                    <a:pt x="3929" y="33243"/>
                  </a:lnTo>
                  <a:lnTo>
                    <a:pt x="3977" y="33362"/>
                  </a:lnTo>
                  <a:lnTo>
                    <a:pt x="3977" y="33529"/>
                  </a:lnTo>
                  <a:lnTo>
                    <a:pt x="3977" y="41327"/>
                  </a:lnTo>
                  <a:lnTo>
                    <a:pt x="6168" y="43518"/>
                  </a:lnTo>
                  <a:cubicBezTo>
                    <a:pt x="6156" y="43542"/>
                    <a:pt x="6156" y="43565"/>
                    <a:pt x="6156" y="43601"/>
                  </a:cubicBezTo>
                  <a:lnTo>
                    <a:pt x="6156" y="47959"/>
                  </a:lnTo>
                  <a:cubicBezTo>
                    <a:pt x="6001" y="48006"/>
                    <a:pt x="5870" y="48078"/>
                    <a:pt x="5763" y="48197"/>
                  </a:cubicBezTo>
                  <a:cubicBezTo>
                    <a:pt x="5394" y="48578"/>
                    <a:pt x="5394" y="49138"/>
                    <a:pt x="5763" y="49507"/>
                  </a:cubicBezTo>
                  <a:cubicBezTo>
                    <a:pt x="5941" y="49685"/>
                    <a:pt x="6179" y="49792"/>
                    <a:pt x="6418" y="49792"/>
                  </a:cubicBezTo>
                  <a:cubicBezTo>
                    <a:pt x="6656" y="49792"/>
                    <a:pt x="6894" y="49685"/>
                    <a:pt x="7072" y="49507"/>
                  </a:cubicBezTo>
                  <a:cubicBezTo>
                    <a:pt x="7251" y="49328"/>
                    <a:pt x="7358" y="49090"/>
                    <a:pt x="7358" y="48852"/>
                  </a:cubicBezTo>
                  <a:cubicBezTo>
                    <a:pt x="7358" y="48614"/>
                    <a:pt x="7251" y="48376"/>
                    <a:pt x="7096" y="48197"/>
                  </a:cubicBezTo>
                  <a:cubicBezTo>
                    <a:pt x="6989" y="48078"/>
                    <a:pt x="6858" y="48006"/>
                    <a:pt x="6703" y="47959"/>
                  </a:cubicBezTo>
                  <a:lnTo>
                    <a:pt x="6703" y="44018"/>
                  </a:lnTo>
                  <a:lnTo>
                    <a:pt x="7703" y="45018"/>
                  </a:lnTo>
                  <a:lnTo>
                    <a:pt x="7703" y="49542"/>
                  </a:lnTo>
                  <a:cubicBezTo>
                    <a:pt x="7549" y="49590"/>
                    <a:pt x="7418" y="49661"/>
                    <a:pt x="7311" y="49781"/>
                  </a:cubicBezTo>
                  <a:cubicBezTo>
                    <a:pt x="6941" y="50150"/>
                    <a:pt x="6941" y="50721"/>
                    <a:pt x="7311" y="51090"/>
                  </a:cubicBezTo>
                  <a:cubicBezTo>
                    <a:pt x="7489" y="51269"/>
                    <a:pt x="7727" y="51376"/>
                    <a:pt x="7965" y="51376"/>
                  </a:cubicBezTo>
                  <a:cubicBezTo>
                    <a:pt x="8251" y="51376"/>
                    <a:pt x="8489" y="51269"/>
                    <a:pt x="8620" y="51090"/>
                  </a:cubicBezTo>
                  <a:cubicBezTo>
                    <a:pt x="9001" y="50721"/>
                    <a:pt x="9001" y="50150"/>
                    <a:pt x="8620" y="49792"/>
                  </a:cubicBezTo>
                  <a:cubicBezTo>
                    <a:pt x="8513" y="49673"/>
                    <a:pt x="8382" y="49590"/>
                    <a:pt x="8215" y="49542"/>
                  </a:cubicBezTo>
                  <a:lnTo>
                    <a:pt x="8215" y="45554"/>
                  </a:lnTo>
                  <a:lnTo>
                    <a:pt x="9263" y="46590"/>
                  </a:lnTo>
                  <a:lnTo>
                    <a:pt x="9263" y="46625"/>
                  </a:lnTo>
                  <a:lnTo>
                    <a:pt x="9263" y="51078"/>
                  </a:lnTo>
                  <a:cubicBezTo>
                    <a:pt x="9108" y="51114"/>
                    <a:pt x="8977" y="51197"/>
                    <a:pt x="8870" y="51316"/>
                  </a:cubicBezTo>
                  <a:cubicBezTo>
                    <a:pt x="8501" y="51685"/>
                    <a:pt x="8501" y="52245"/>
                    <a:pt x="8870" y="52626"/>
                  </a:cubicBezTo>
                  <a:cubicBezTo>
                    <a:pt x="9049" y="52805"/>
                    <a:pt x="9287" y="52900"/>
                    <a:pt x="9525" y="52900"/>
                  </a:cubicBezTo>
                  <a:cubicBezTo>
                    <a:pt x="9763" y="52900"/>
                    <a:pt x="10001" y="52793"/>
                    <a:pt x="10180" y="52626"/>
                  </a:cubicBezTo>
                  <a:cubicBezTo>
                    <a:pt x="10561" y="52245"/>
                    <a:pt x="10561" y="51685"/>
                    <a:pt x="10180" y="51316"/>
                  </a:cubicBezTo>
                  <a:cubicBezTo>
                    <a:pt x="10085" y="51197"/>
                    <a:pt x="9942" y="51114"/>
                    <a:pt x="9799" y="51078"/>
                  </a:cubicBezTo>
                  <a:lnTo>
                    <a:pt x="9799" y="47125"/>
                  </a:lnTo>
                  <a:lnTo>
                    <a:pt x="10799" y="48126"/>
                  </a:lnTo>
                  <a:lnTo>
                    <a:pt x="10799" y="56758"/>
                  </a:lnTo>
                  <a:cubicBezTo>
                    <a:pt x="10644" y="56805"/>
                    <a:pt x="10513" y="56877"/>
                    <a:pt x="10406" y="56996"/>
                  </a:cubicBezTo>
                  <a:cubicBezTo>
                    <a:pt x="10228" y="57174"/>
                    <a:pt x="10120" y="57412"/>
                    <a:pt x="10120" y="57651"/>
                  </a:cubicBezTo>
                  <a:cubicBezTo>
                    <a:pt x="10120" y="57889"/>
                    <a:pt x="10228" y="58127"/>
                    <a:pt x="10406" y="58305"/>
                  </a:cubicBezTo>
                  <a:cubicBezTo>
                    <a:pt x="10585" y="58484"/>
                    <a:pt x="10823" y="58591"/>
                    <a:pt x="11061" y="58591"/>
                  </a:cubicBezTo>
                  <a:cubicBezTo>
                    <a:pt x="11299" y="58591"/>
                    <a:pt x="11537" y="58484"/>
                    <a:pt x="11716" y="58305"/>
                  </a:cubicBezTo>
                  <a:cubicBezTo>
                    <a:pt x="11894" y="58127"/>
                    <a:pt x="12002" y="57889"/>
                    <a:pt x="12002" y="57651"/>
                  </a:cubicBezTo>
                  <a:cubicBezTo>
                    <a:pt x="12002" y="57412"/>
                    <a:pt x="11894" y="57174"/>
                    <a:pt x="11728" y="56996"/>
                  </a:cubicBezTo>
                  <a:cubicBezTo>
                    <a:pt x="11632" y="56877"/>
                    <a:pt x="11490" y="56805"/>
                    <a:pt x="11347" y="56758"/>
                  </a:cubicBezTo>
                  <a:lnTo>
                    <a:pt x="11347" y="48661"/>
                  </a:lnTo>
                  <a:lnTo>
                    <a:pt x="14216" y="51531"/>
                  </a:lnTo>
                  <a:lnTo>
                    <a:pt x="14335" y="51650"/>
                  </a:lnTo>
                  <a:lnTo>
                    <a:pt x="14335" y="51816"/>
                  </a:lnTo>
                  <a:lnTo>
                    <a:pt x="14335" y="79594"/>
                  </a:lnTo>
                  <a:lnTo>
                    <a:pt x="14502" y="80022"/>
                  </a:lnTo>
                  <a:lnTo>
                    <a:pt x="16907" y="82404"/>
                  </a:lnTo>
                  <a:lnTo>
                    <a:pt x="17050" y="82535"/>
                  </a:lnTo>
                  <a:lnTo>
                    <a:pt x="17014" y="82725"/>
                  </a:lnTo>
                  <a:lnTo>
                    <a:pt x="17014" y="82761"/>
                  </a:lnTo>
                  <a:cubicBezTo>
                    <a:pt x="17002" y="82820"/>
                    <a:pt x="17002" y="82868"/>
                    <a:pt x="17002" y="82904"/>
                  </a:cubicBezTo>
                  <a:cubicBezTo>
                    <a:pt x="17002" y="83642"/>
                    <a:pt x="17598" y="84249"/>
                    <a:pt x="18336" y="84249"/>
                  </a:cubicBezTo>
                  <a:cubicBezTo>
                    <a:pt x="19074" y="84249"/>
                    <a:pt x="19681" y="83654"/>
                    <a:pt x="19681" y="82904"/>
                  </a:cubicBezTo>
                  <a:cubicBezTo>
                    <a:pt x="19681" y="82165"/>
                    <a:pt x="19086" y="81570"/>
                    <a:pt x="18336" y="81570"/>
                  </a:cubicBezTo>
                  <a:cubicBezTo>
                    <a:pt x="18121" y="81570"/>
                    <a:pt x="17907" y="81630"/>
                    <a:pt x="17705" y="81749"/>
                  </a:cubicBezTo>
                  <a:lnTo>
                    <a:pt x="17443" y="81892"/>
                  </a:lnTo>
                  <a:lnTo>
                    <a:pt x="17240" y="81689"/>
                  </a:lnTo>
                  <a:lnTo>
                    <a:pt x="15216" y="79665"/>
                  </a:lnTo>
                  <a:lnTo>
                    <a:pt x="15097" y="79546"/>
                  </a:lnTo>
                  <a:lnTo>
                    <a:pt x="15097" y="79379"/>
                  </a:lnTo>
                  <a:lnTo>
                    <a:pt x="15097" y="51328"/>
                  </a:lnTo>
                  <a:lnTo>
                    <a:pt x="11299" y="47530"/>
                  </a:lnTo>
                  <a:cubicBezTo>
                    <a:pt x="11287" y="47518"/>
                    <a:pt x="11275" y="47483"/>
                    <a:pt x="11240" y="47471"/>
                  </a:cubicBezTo>
                  <a:lnTo>
                    <a:pt x="4905" y="41137"/>
                  </a:lnTo>
                  <a:lnTo>
                    <a:pt x="4786" y="41018"/>
                  </a:lnTo>
                  <a:lnTo>
                    <a:pt x="4786" y="40851"/>
                  </a:lnTo>
                  <a:lnTo>
                    <a:pt x="4786" y="1"/>
                  </a:lnTo>
                  <a:lnTo>
                    <a:pt x="4036" y="1"/>
                  </a:lnTo>
                  <a:lnTo>
                    <a:pt x="4036" y="31397"/>
                  </a:lnTo>
                  <a:lnTo>
                    <a:pt x="4036" y="32350"/>
                  </a:lnTo>
                  <a:lnTo>
                    <a:pt x="3370" y="31659"/>
                  </a:lnTo>
                  <a:lnTo>
                    <a:pt x="822" y="29076"/>
                  </a:lnTo>
                  <a:lnTo>
                    <a:pt x="703" y="28957"/>
                  </a:lnTo>
                  <a:lnTo>
                    <a:pt x="703" y="2879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6"/>
            <p:cNvSpPr/>
            <p:nvPr/>
          </p:nvSpPr>
          <p:spPr>
            <a:xfrm>
              <a:off x="3321828" y="237062"/>
              <a:ext cx="1241138" cy="3826504"/>
            </a:xfrm>
            <a:custGeom>
              <a:avLst/>
              <a:gdLst/>
              <a:ahLst/>
              <a:cxnLst/>
              <a:rect l="l" t="t" r="r" b="b"/>
              <a:pathLst>
                <a:path w="32374" h="99811" extrusionOk="0">
                  <a:moveTo>
                    <a:pt x="10014" y="17122"/>
                  </a:moveTo>
                  <a:cubicBezTo>
                    <a:pt x="10573" y="17122"/>
                    <a:pt x="11002" y="17550"/>
                    <a:pt x="11002" y="18110"/>
                  </a:cubicBezTo>
                  <a:cubicBezTo>
                    <a:pt x="11002" y="18658"/>
                    <a:pt x="10573" y="19086"/>
                    <a:pt x="10014" y="19086"/>
                  </a:cubicBezTo>
                  <a:cubicBezTo>
                    <a:pt x="9466" y="19086"/>
                    <a:pt x="9038" y="18658"/>
                    <a:pt x="9038" y="18110"/>
                  </a:cubicBezTo>
                  <a:cubicBezTo>
                    <a:pt x="9038" y="17562"/>
                    <a:pt x="9466" y="17122"/>
                    <a:pt x="10014" y="17122"/>
                  </a:cubicBezTo>
                  <a:close/>
                  <a:moveTo>
                    <a:pt x="4061" y="23289"/>
                  </a:moveTo>
                  <a:cubicBezTo>
                    <a:pt x="4620" y="23289"/>
                    <a:pt x="5049" y="23718"/>
                    <a:pt x="5049" y="24265"/>
                  </a:cubicBezTo>
                  <a:cubicBezTo>
                    <a:pt x="5049" y="24825"/>
                    <a:pt x="4620" y="25254"/>
                    <a:pt x="4061" y="25254"/>
                  </a:cubicBezTo>
                  <a:cubicBezTo>
                    <a:pt x="3513" y="25254"/>
                    <a:pt x="3084" y="24825"/>
                    <a:pt x="3084" y="24265"/>
                  </a:cubicBezTo>
                  <a:cubicBezTo>
                    <a:pt x="3084" y="23718"/>
                    <a:pt x="3513" y="23289"/>
                    <a:pt x="4061" y="23289"/>
                  </a:cubicBezTo>
                  <a:close/>
                  <a:moveTo>
                    <a:pt x="8645" y="25837"/>
                  </a:moveTo>
                  <a:cubicBezTo>
                    <a:pt x="9157" y="25837"/>
                    <a:pt x="9585" y="26266"/>
                    <a:pt x="9633" y="26813"/>
                  </a:cubicBezTo>
                  <a:cubicBezTo>
                    <a:pt x="9633" y="27361"/>
                    <a:pt x="9204" y="27802"/>
                    <a:pt x="8645" y="27802"/>
                  </a:cubicBezTo>
                  <a:cubicBezTo>
                    <a:pt x="8097" y="27802"/>
                    <a:pt x="7668" y="27361"/>
                    <a:pt x="7668" y="26813"/>
                  </a:cubicBezTo>
                  <a:cubicBezTo>
                    <a:pt x="7668" y="26266"/>
                    <a:pt x="8097" y="25837"/>
                    <a:pt x="8645" y="25837"/>
                  </a:cubicBezTo>
                  <a:close/>
                  <a:moveTo>
                    <a:pt x="2918" y="65759"/>
                  </a:moveTo>
                  <a:cubicBezTo>
                    <a:pt x="3465" y="65759"/>
                    <a:pt x="3906" y="66187"/>
                    <a:pt x="3906" y="66747"/>
                  </a:cubicBezTo>
                  <a:cubicBezTo>
                    <a:pt x="3906" y="67295"/>
                    <a:pt x="3465" y="67723"/>
                    <a:pt x="2918" y="67723"/>
                  </a:cubicBezTo>
                  <a:cubicBezTo>
                    <a:pt x="2370" y="67723"/>
                    <a:pt x="1941" y="67295"/>
                    <a:pt x="1941" y="66747"/>
                  </a:cubicBezTo>
                  <a:cubicBezTo>
                    <a:pt x="1941" y="66187"/>
                    <a:pt x="2370" y="65759"/>
                    <a:pt x="2918" y="65759"/>
                  </a:cubicBezTo>
                  <a:close/>
                  <a:moveTo>
                    <a:pt x="4882" y="70855"/>
                  </a:moveTo>
                  <a:cubicBezTo>
                    <a:pt x="5430" y="70855"/>
                    <a:pt x="5870" y="71283"/>
                    <a:pt x="5870" y="71831"/>
                  </a:cubicBezTo>
                  <a:cubicBezTo>
                    <a:pt x="5870" y="72390"/>
                    <a:pt x="5430" y="72819"/>
                    <a:pt x="4882" y="72819"/>
                  </a:cubicBezTo>
                  <a:cubicBezTo>
                    <a:pt x="4335" y="72819"/>
                    <a:pt x="3894" y="72390"/>
                    <a:pt x="3894" y="71831"/>
                  </a:cubicBezTo>
                  <a:cubicBezTo>
                    <a:pt x="3894" y="71283"/>
                    <a:pt x="4335" y="70855"/>
                    <a:pt x="4882" y="70855"/>
                  </a:cubicBezTo>
                  <a:close/>
                  <a:moveTo>
                    <a:pt x="6799" y="76581"/>
                  </a:moveTo>
                  <a:cubicBezTo>
                    <a:pt x="7359" y="76581"/>
                    <a:pt x="7787" y="77010"/>
                    <a:pt x="7787" y="77570"/>
                  </a:cubicBezTo>
                  <a:cubicBezTo>
                    <a:pt x="7787" y="78117"/>
                    <a:pt x="7359" y="78546"/>
                    <a:pt x="6799" y="78546"/>
                  </a:cubicBezTo>
                  <a:cubicBezTo>
                    <a:pt x="6251" y="78546"/>
                    <a:pt x="5823" y="78117"/>
                    <a:pt x="5823" y="77570"/>
                  </a:cubicBezTo>
                  <a:cubicBezTo>
                    <a:pt x="5823" y="77010"/>
                    <a:pt x="6251" y="76581"/>
                    <a:pt x="6799" y="76581"/>
                  </a:cubicBezTo>
                  <a:close/>
                  <a:moveTo>
                    <a:pt x="1549" y="88892"/>
                  </a:moveTo>
                  <a:cubicBezTo>
                    <a:pt x="2096" y="88892"/>
                    <a:pt x="2537" y="89321"/>
                    <a:pt x="2537" y="89869"/>
                  </a:cubicBezTo>
                  <a:cubicBezTo>
                    <a:pt x="2537" y="90428"/>
                    <a:pt x="2096" y="90857"/>
                    <a:pt x="1549" y="90857"/>
                  </a:cubicBezTo>
                  <a:cubicBezTo>
                    <a:pt x="1001" y="90857"/>
                    <a:pt x="572" y="90428"/>
                    <a:pt x="572" y="89869"/>
                  </a:cubicBezTo>
                  <a:cubicBezTo>
                    <a:pt x="572" y="89321"/>
                    <a:pt x="1001" y="88892"/>
                    <a:pt x="1549" y="88892"/>
                  </a:cubicBezTo>
                  <a:close/>
                  <a:moveTo>
                    <a:pt x="1549" y="93083"/>
                  </a:moveTo>
                  <a:cubicBezTo>
                    <a:pt x="2096" y="93083"/>
                    <a:pt x="2537" y="93524"/>
                    <a:pt x="2537" y="94072"/>
                  </a:cubicBezTo>
                  <a:cubicBezTo>
                    <a:pt x="2537" y="94619"/>
                    <a:pt x="2096" y="95048"/>
                    <a:pt x="1549" y="95048"/>
                  </a:cubicBezTo>
                  <a:cubicBezTo>
                    <a:pt x="1001" y="95048"/>
                    <a:pt x="572" y="94619"/>
                    <a:pt x="572" y="94072"/>
                  </a:cubicBezTo>
                  <a:cubicBezTo>
                    <a:pt x="572" y="93524"/>
                    <a:pt x="1001" y="93083"/>
                    <a:pt x="1549" y="93083"/>
                  </a:cubicBezTo>
                  <a:close/>
                  <a:moveTo>
                    <a:pt x="1549" y="97334"/>
                  </a:moveTo>
                  <a:cubicBezTo>
                    <a:pt x="2096" y="97334"/>
                    <a:pt x="2537" y="97763"/>
                    <a:pt x="2537" y="98310"/>
                  </a:cubicBezTo>
                  <a:cubicBezTo>
                    <a:pt x="2537" y="98858"/>
                    <a:pt x="2096" y="99298"/>
                    <a:pt x="1549" y="99298"/>
                  </a:cubicBezTo>
                  <a:cubicBezTo>
                    <a:pt x="1001" y="99298"/>
                    <a:pt x="572" y="98858"/>
                    <a:pt x="572" y="98310"/>
                  </a:cubicBezTo>
                  <a:cubicBezTo>
                    <a:pt x="572" y="97763"/>
                    <a:pt x="1001" y="97334"/>
                    <a:pt x="1549" y="97334"/>
                  </a:cubicBezTo>
                  <a:close/>
                  <a:moveTo>
                    <a:pt x="31362" y="1"/>
                  </a:moveTo>
                  <a:lnTo>
                    <a:pt x="15193" y="16193"/>
                  </a:lnTo>
                  <a:lnTo>
                    <a:pt x="15193" y="17836"/>
                  </a:lnTo>
                  <a:lnTo>
                    <a:pt x="11526" y="17836"/>
                  </a:lnTo>
                  <a:cubicBezTo>
                    <a:pt x="11383" y="17110"/>
                    <a:pt x="10740" y="16574"/>
                    <a:pt x="10014" y="16574"/>
                  </a:cubicBezTo>
                  <a:cubicBezTo>
                    <a:pt x="9157" y="16574"/>
                    <a:pt x="8490" y="17277"/>
                    <a:pt x="8490" y="18110"/>
                  </a:cubicBezTo>
                  <a:cubicBezTo>
                    <a:pt x="8490" y="18967"/>
                    <a:pt x="9180" y="19646"/>
                    <a:pt x="10014" y="19646"/>
                  </a:cubicBezTo>
                  <a:cubicBezTo>
                    <a:pt x="10740" y="19646"/>
                    <a:pt x="11383" y="19074"/>
                    <a:pt x="11526" y="18372"/>
                  </a:cubicBezTo>
                  <a:lnTo>
                    <a:pt x="15193" y="18372"/>
                  </a:lnTo>
                  <a:lnTo>
                    <a:pt x="15193" y="20610"/>
                  </a:lnTo>
                  <a:lnTo>
                    <a:pt x="7394" y="20610"/>
                  </a:lnTo>
                  <a:cubicBezTo>
                    <a:pt x="7275" y="20610"/>
                    <a:pt x="7180" y="20682"/>
                    <a:pt x="7144" y="20789"/>
                  </a:cubicBezTo>
                  <a:lnTo>
                    <a:pt x="4954" y="22968"/>
                  </a:lnTo>
                  <a:cubicBezTo>
                    <a:pt x="4704" y="22801"/>
                    <a:pt x="4394" y="22694"/>
                    <a:pt x="4061" y="22694"/>
                  </a:cubicBezTo>
                  <a:cubicBezTo>
                    <a:pt x="3203" y="22694"/>
                    <a:pt x="2537" y="23361"/>
                    <a:pt x="2537" y="24230"/>
                  </a:cubicBezTo>
                  <a:cubicBezTo>
                    <a:pt x="2537" y="25087"/>
                    <a:pt x="3227" y="25754"/>
                    <a:pt x="4061" y="25754"/>
                  </a:cubicBezTo>
                  <a:cubicBezTo>
                    <a:pt x="4894" y="25754"/>
                    <a:pt x="5597" y="25087"/>
                    <a:pt x="5597" y="24230"/>
                  </a:cubicBezTo>
                  <a:cubicBezTo>
                    <a:pt x="5597" y="23908"/>
                    <a:pt x="5501" y="23611"/>
                    <a:pt x="5347" y="23372"/>
                  </a:cubicBezTo>
                  <a:lnTo>
                    <a:pt x="7561" y="21158"/>
                  </a:lnTo>
                  <a:lnTo>
                    <a:pt x="15205" y="21158"/>
                  </a:lnTo>
                  <a:lnTo>
                    <a:pt x="15205" y="23218"/>
                  </a:lnTo>
                  <a:lnTo>
                    <a:pt x="11990" y="23218"/>
                  </a:lnTo>
                  <a:cubicBezTo>
                    <a:pt x="11969" y="23212"/>
                    <a:pt x="11949" y="23209"/>
                    <a:pt x="11930" y="23209"/>
                  </a:cubicBezTo>
                  <a:cubicBezTo>
                    <a:pt x="11870" y="23209"/>
                    <a:pt x="11815" y="23236"/>
                    <a:pt x="11752" y="23289"/>
                  </a:cubicBezTo>
                  <a:lnTo>
                    <a:pt x="9490" y="25551"/>
                  </a:lnTo>
                  <a:cubicBezTo>
                    <a:pt x="9252" y="25385"/>
                    <a:pt x="8954" y="25301"/>
                    <a:pt x="8645" y="25301"/>
                  </a:cubicBezTo>
                  <a:cubicBezTo>
                    <a:pt x="7787" y="25301"/>
                    <a:pt x="7109" y="25992"/>
                    <a:pt x="7109" y="26825"/>
                  </a:cubicBezTo>
                  <a:cubicBezTo>
                    <a:pt x="7109" y="27694"/>
                    <a:pt x="7811" y="28361"/>
                    <a:pt x="8645" y="28361"/>
                  </a:cubicBezTo>
                  <a:cubicBezTo>
                    <a:pt x="9466" y="28361"/>
                    <a:pt x="10133" y="27659"/>
                    <a:pt x="10181" y="26825"/>
                  </a:cubicBezTo>
                  <a:cubicBezTo>
                    <a:pt x="10181" y="26492"/>
                    <a:pt x="10073" y="26194"/>
                    <a:pt x="9895" y="25932"/>
                  </a:cubicBezTo>
                  <a:lnTo>
                    <a:pt x="12074" y="23765"/>
                  </a:lnTo>
                  <a:lnTo>
                    <a:pt x="15205" y="23765"/>
                  </a:lnTo>
                  <a:lnTo>
                    <a:pt x="15205" y="44196"/>
                  </a:lnTo>
                  <a:lnTo>
                    <a:pt x="15205" y="44363"/>
                  </a:lnTo>
                  <a:lnTo>
                    <a:pt x="15086" y="44482"/>
                  </a:lnTo>
                  <a:lnTo>
                    <a:pt x="11871" y="47697"/>
                  </a:lnTo>
                  <a:lnTo>
                    <a:pt x="11752" y="47816"/>
                  </a:lnTo>
                  <a:lnTo>
                    <a:pt x="60" y="47816"/>
                  </a:lnTo>
                  <a:lnTo>
                    <a:pt x="60" y="48042"/>
                  </a:lnTo>
                  <a:cubicBezTo>
                    <a:pt x="25" y="48078"/>
                    <a:pt x="13" y="48126"/>
                    <a:pt x="13" y="48173"/>
                  </a:cubicBezTo>
                  <a:lnTo>
                    <a:pt x="13" y="50793"/>
                  </a:lnTo>
                  <a:cubicBezTo>
                    <a:pt x="1" y="50876"/>
                    <a:pt x="13" y="50959"/>
                    <a:pt x="84" y="51031"/>
                  </a:cubicBezTo>
                  <a:lnTo>
                    <a:pt x="1025" y="51971"/>
                  </a:lnTo>
                  <a:lnTo>
                    <a:pt x="1025" y="60865"/>
                  </a:lnTo>
                  <a:cubicBezTo>
                    <a:pt x="1013" y="60913"/>
                    <a:pt x="1013" y="60960"/>
                    <a:pt x="1037" y="60996"/>
                  </a:cubicBezTo>
                  <a:cubicBezTo>
                    <a:pt x="1060" y="61103"/>
                    <a:pt x="1120" y="61175"/>
                    <a:pt x="1203" y="61210"/>
                  </a:cubicBezTo>
                  <a:lnTo>
                    <a:pt x="2632" y="62639"/>
                  </a:lnTo>
                  <a:lnTo>
                    <a:pt x="2632" y="65211"/>
                  </a:lnTo>
                  <a:cubicBezTo>
                    <a:pt x="1906" y="65330"/>
                    <a:pt x="1382" y="65937"/>
                    <a:pt x="1382" y="66711"/>
                  </a:cubicBezTo>
                  <a:cubicBezTo>
                    <a:pt x="1382" y="67580"/>
                    <a:pt x="2084" y="68247"/>
                    <a:pt x="2918" y="68247"/>
                  </a:cubicBezTo>
                  <a:cubicBezTo>
                    <a:pt x="3751" y="68247"/>
                    <a:pt x="4454" y="67580"/>
                    <a:pt x="4454" y="66711"/>
                  </a:cubicBezTo>
                  <a:cubicBezTo>
                    <a:pt x="4454" y="65937"/>
                    <a:pt x="3918" y="65330"/>
                    <a:pt x="3203" y="65211"/>
                  </a:cubicBezTo>
                  <a:lnTo>
                    <a:pt x="3203" y="62568"/>
                  </a:lnTo>
                  <a:cubicBezTo>
                    <a:pt x="3215" y="62473"/>
                    <a:pt x="3203" y="62401"/>
                    <a:pt x="3120" y="62330"/>
                  </a:cubicBezTo>
                  <a:lnTo>
                    <a:pt x="1596" y="60794"/>
                  </a:lnTo>
                  <a:lnTo>
                    <a:pt x="1596" y="51888"/>
                  </a:lnTo>
                  <a:cubicBezTo>
                    <a:pt x="1608" y="51805"/>
                    <a:pt x="1596" y="51733"/>
                    <a:pt x="1513" y="51650"/>
                  </a:cubicBezTo>
                  <a:lnTo>
                    <a:pt x="584" y="50721"/>
                  </a:lnTo>
                  <a:lnTo>
                    <a:pt x="584" y="48554"/>
                  </a:lnTo>
                  <a:lnTo>
                    <a:pt x="1989" y="48554"/>
                  </a:lnTo>
                  <a:lnTo>
                    <a:pt x="1989" y="50793"/>
                  </a:lnTo>
                  <a:cubicBezTo>
                    <a:pt x="1977" y="50876"/>
                    <a:pt x="1989" y="50959"/>
                    <a:pt x="2072" y="51031"/>
                  </a:cubicBezTo>
                  <a:lnTo>
                    <a:pt x="3001" y="51971"/>
                  </a:lnTo>
                  <a:lnTo>
                    <a:pt x="3001" y="60865"/>
                  </a:lnTo>
                  <a:cubicBezTo>
                    <a:pt x="2989" y="60913"/>
                    <a:pt x="2989" y="60960"/>
                    <a:pt x="3025" y="60996"/>
                  </a:cubicBezTo>
                  <a:cubicBezTo>
                    <a:pt x="3037" y="61103"/>
                    <a:pt x="3096" y="61175"/>
                    <a:pt x="3180" y="61210"/>
                  </a:cubicBezTo>
                  <a:lnTo>
                    <a:pt x="4608" y="62639"/>
                  </a:lnTo>
                  <a:lnTo>
                    <a:pt x="4608" y="70319"/>
                  </a:lnTo>
                  <a:cubicBezTo>
                    <a:pt x="3882" y="70438"/>
                    <a:pt x="3358" y="71045"/>
                    <a:pt x="3358" y="71819"/>
                  </a:cubicBezTo>
                  <a:cubicBezTo>
                    <a:pt x="3358" y="72688"/>
                    <a:pt x="4061" y="73355"/>
                    <a:pt x="4894" y="73355"/>
                  </a:cubicBezTo>
                  <a:cubicBezTo>
                    <a:pt x="5728" y="73355"/>
                    <a:pt x="6430" y="72688"/>
                    <a:pt x="6430" y="71819"/>
                  </a:cubicBezTo>
                  <a:cubicBezTo>
                    <a:pt x="6430" y="71045"/>
                    <a:pt x="5894" y="70438"/>
                    <a:pt x="5180" y="70319"/>
                  </a:cubicBezTo>
                  <a:lnTo>
                    <a:pt x="5180" y="62568"/>
                  </a:lnTo>
                  <a:cubicBezTo>
                    <a:pt x="5192" y="62473"/>
                    <a:pt x="5180" y="62401"/>
                    <a:pt x="5108" y="62330"/>
                  </a:cubicBezTo>
                  <a:lnTo>
                    <a:pt x="3573" y="60794"/>
                  </a:lnTo>
                  <a:lnTo>
                    <a:pt x="3573" y="51888"/>
                  </a:lnTo>
                  <a:cubicBezTo>
                    <a:pt x="3584" y="51805"/>
                    <a:pt x="3573" y="51733"/>
                    <a:pt x="3501" y="51650"/>
                  </a:cubicBezTo>
                  <a:lnTo>
                    <a:pt x="2561" y="50721"/>
                  </a:lnTo>
                  <a:lnTo>
                    <a:pt x="2561" y="48554"/>
                  </a:lnTo>
                  <a:lnTo>
                    <a:pt x="3930" y="48554"/>
                  </a:lnTo>
                  <a:lnTo>
                    <a:pt x="3930" y="50840"/>
                  </a:lnTo>
                  <a:cubicBezTo>
                    <a:pt x="3930" y="50959"/>
                    <a:pt x="4001" y="51054"/>
                    <a:pt x="4108" y="51090"/>
                  </a:cubicBezTo>
                  <a:lnTo>
                    <a:pt x="4989" y="51971"/>
                  </a:lnTo>
                  <a:lnTo>
                    <a:pt x="4989" y="60758"/>
                  </a:lnTo>
                  <a:cubicBezTo>
                    <a:pt x="4918" y="60865"/>
                    <a:pt x="4930" y="60996"/>
                    <a:pt x="5037" y="61103"/>
                  </a:cubicBezTo>
                  <a:lnTo>
                    <a:pt x="6561" y="62639"/>
                  </a:lnTo>
                  <a:lnTo>
                    <a:pt x="6561" y="76081"/>
                  </a:lnTo>
                  <a:cubicBezTo>
                    <a:pt x="5835" y="76189"/>
                    <a:pt x="5311" y="76808"/>
                    <a:pt x="5311" y="77582"/>
                  </a:cubicBezTo>
                  <a:cubicBezTo>
                    <a:pt x="5311" y="78439"/>
                    <a:pt x="6013" y="79106"/>
                    <a:pt x="6847" y="79106"/>
                  </a:cubicBezTo>
                  <a:cubicBezTo>
                    <a:pt x="7704" y="79106"/>
                    <a:pt x="8383" y="78439"/>
                    <a:pt x="8383" y="77582"/>
                  </a:cubicBezTo>
                  <a:cubicBezTo>
                    <a:pt x="8383" y="76808"/>
                    <a:pt x="7847" y="76200"/>
                    <a:pt x="7133" y="76081"/>
                  </a:cubicBezTo>
                  <a:lnTo>
                    <a:pt x="7133" y="62568"/>
                  </a:lnTo>
                  <a:cubicBezTo>
                    <a:pt x="7144" y="62473"/>
                    <a:pt x="7133" y="62401"/>
                    <a:pt x="7049" y="62318"/>
                  </a:cubicBezTo>
                  <a:lnTo>
                    <a:pt x="5561" y="60829"/>
                  </a:lnTo>
                  <a:lnTo>
                    <a:pt x="5561" y="51900"/>
                  </a:lnTo>
                  <a:cubicBezTo>
                    <a:pt x="5585" y="51816"/>
                    <a:pt x="5561" y="51745"/>
                    <a:pt x="5489" y="51662"/>
                  </a:cubicBezTo>
                  <a:lnTo>
                    <a:pt x="4513" y="50685"/>
                  </a:lnTo>
                  <a:lnTo>
                    <a:pt x="4513" y="48566"/>
                  </a:lnTo>
                  <a:lnTo>
                    <a:pt x="5918" y="48566"/>
                  </a:lnTo>
                  <a:lnTo>
                    <a:pt x="5918" y="50804"/>
                  </a:lnTo>
                  <a:cubicBezTo>
                    <a:pt x="5906" y="50888"/>
                    <a:pt x="5918" y="50971"/>
                    <a:pt x="6001" y="51043"/>
                  </a:cubicBezTo>
                  <a:lnTo>
                    <a:pt x="6930" y="51983"/>
                  </a:lnTo>
                  <a:lnTo>
                    <a:pt x="6930" y="60877"/>
                  </a:lnTo>
                  <a:cubicBezTo>
                    <a:pt x="6918" y="60925"/>
                    <a:pt x="6918" y="60972"/>
                    <a:pt x="6954" y="61008"/>
                  </a:cubicBezTo>
                  <a:cubicBezTo>
                    <a:pt x="6966" y="61115"/>
                    <a:pt x="7025" y="61187"/>
                    <a:pt x="7109" y="61222"/>
                  </a:cubicBezTo>
                  <a:lnTo>
                    <a:pt x="8537" y="62651"/>
                  </a:lnTo>
                  <a:lnTo>
                    <a:pt x="8537" y="82582"/>
                  </a:lnTo>
                  <a:lnTo>
                    <a:pt x="2489" y="88631"/>
                  </a:lnTo>
                  <a:cubicBezTo>
                    <a:pt x="2227" y="88452"/>
                    <a:pt x="1918" y="88357"/>
                    <a:pt x="1596" y="88357"/>
                  </a:cubicBezTo>
                  <a:cubicBezTo>
                    <a:pt x="727" y="88357"/>
                    <a:pt x="60" y="89059"/>
                    <a:pt x="60" y="89881"/>
                  </a:cubicBezTo>
                  <a:cubicBezTo>
                    <a:pt x="60" y="90750"/>
                    <a:pt x="763" y="91417"/>
                    <a:pt x="1596" y="91417"/>
                  </a:cubicBezTo>
                  <a:cubicBezTo>
                    <a:pt x="2453" y="91417"/>
                    <a:pt x="3120" y="90750"/>
                    <a:pt x="3120" y="89881"/>
                  </a:cubicBezTo>
                  <a:cubicBezTo>
                    <a:pt x="3120" y="89571"/>
                    <a:pt x="3037" y="89273"/>
                    <a:pt x="2870" y="89035"/>
                  </a:cubicBezTo>
                  <a:lnTo>
                    <a:pt x="9002" y="82904"/>
                  </a:lnTo>
                  <a:lnTo>
                    <a:pt x="9073" y="82832"/>
                  </a:lnTo>
                  <a:lnTo>
                    <a:pt x="9073" y="62437"/>
                  </a:lnTo>
                  <a:lnTo>
                    <a:pt x="7466" y="60829"/>
                  </a:lnTo>
                  <a:lnTo>
                    <a:pt x="7466" y="51936"/>
                  </a:lnTo>
                  <a:cubicBezTo>
                    <a:pt x="7490" y="51840"/>
                    <a:pt x="7466" y="51769"/>
                    <a:pt x="7394" y="51697"/>
                  </a:cubicBezTo>
                  <a:lnTo>
                    <a:pt x="6454" y="50757"/>
                  </a:lnTo>
                  <a:lnTo>
                    <a:pt x="6454" y="48602"/>
                  </a:lnTo>
                  <a:lnTo>
                    <a:pt x="7823" y="48602"/>
                  </a:lnTo>
                  <a:lnTo>
                    <a:pt x="7823" y="50828"/>
                  </a:lnTo>
                  <a:cubicBezTo>
                    <a:pt x="7811" y="50924"/>
                    <a:pt x="7823" y="50995"/>
                    <a:pt x="7906" y="51066"/>
                  </a:cubicBezTo>
                  <a:lnTo>
                    <a:pt x="8835" y="52007"/>
                  </a:lnTo>
                  <a:lnTo>
                    <a:pt x="8835" y="60913"/>
                  </a:lnTo>
                  <a:cubicBezTo>
                    <a:pt x="8823" y="60949"/>
                    <a:pt x="8823" y="60996"/>
                    <a:pt x="8859" y="61044"/>
                  </a:cubicBezTo>
                  <a:cubicBezTo>
                    <a:pt x="8871" y="61151"/>
                    <a:pt x="8930" y="61222"/>
                    <a:pt x="9014" y="61246"/>
                  </a:cubicBezTo>
                  <a:lnTo>
                    <a:pt x="10442" y="62675"/>
                  </a:lnTo>
                  <a:lnTo>
                    <a:pt x="10442" y="84868"/>
                  </a:lnTo>
                  <a:lnTo>
                    <a:pt x="2465" y="92845"/>
                  </a:lnTo>
                  <a:cubicBezTo>
                    <a:pt x="2215" y="92667"/>
                    <a:pt x="1906" y="92560"/>
                    <a:pt x="1572" y="92560"/>
                  </a:cubicBezTo>
                  <a:cubicBezTo>
                    <a:pt x="715" y="92560"/>
                    <a:pt x="48" y="93262"/>
                    <a:pt x="48" y="94095"/>
                  </a:cubicBezTo>
                  <a:cubicBezTo>
                    <a:pt x="48" y="94965"/>
                    <a:pt x="751" y="95631"/>
                    <a:pt x="1572" y="95631"/>
                  </a:cubicBezTo>
                  <a:cubicBezTo>
                    <a:pt x="2441" y="95631"/>
                    <a:pt x="3108" y="94965"/>
                    <a:pt x="3108" y="94095"/>
                  </a:cubicBezTo>
                  <a:cubicBezTo>
                    <a:pt x="3108" y="93786"/>
                    <a:pt x="3025" y="93488"/>
                    <a:pt x="2858" y="93250"/>
                  </a:cubicBezTo>
                  <a:lnTo>
                    <a:pt x="10919" y="85178"/>
                  </a:lnTo>
                  <a:lnTo>
                    <a:pt x="11002" y="85106"/>
                  </a:lnTo>
                  <a:lnTo>
                    <a:pt x="11002" y="62544"/>
                  </a:lnTo>
                  <a:cubicBezTo>
                    <a:pt x="11014" y="62461"/>
                    <a:pt x="11002" y="62377"/>
                    <a:pt x="10919" y="62306"/>
                  </a:cubicBezTo>
                  <a:lnTo>
                    <a:pt x="9395" y="60782"/>
                  </a:lnTo>
                  <a:lnTo>
                    <a:pt x="9395" y="51876"/>
                  </a:lnTo>
                  <a:cubicBezTo>
                    <a:pt x="9407" y="51781"/>
                    <a:pt x="9395" y="51709"/>
                    <a:pt x="9311" y="51638"/>
                  </a:cubicBezTo>
                  <a:lnTo>
                    <a:pt x="8383" y="50697"/>
                  </a:lnTo>
                  <a:lnTo>
                    <a:pt x="8383" y="48542"/>
                  </a:lnTo>
                  <a:lnTo>
                    <a:pt x="9752" y="48542"/>
                  </a:lnTo>
                  <a:lnTo>
                    <a:pt x="9752" y="50816"/>
                  </a:lnTo>
                  <a:cubicBezTo>
                    <a:pt x="9752" y="50935"/>
                    <a:pt x="9823" y="51043"/>
                    <a:pt x="9931" y="51066"/>
                  </a:cubicBezTo>
                  <a:lnTo>
                    <a:pt x="10812" y="51947"/>
                  </a:lnTo>
                  <a:lnTo>
                    <a:pt x="10812" y="60746"/>
                  </a:lnTo>
                  <a:cubicBezTo>
                    <a:pt x="10728" y="60853"/>
                    <a:pt x="10752" y="60984"/>
                    <a:pt x="10847" y="61091"/>
                  </a:cubicBezTo>
                  <a:lnTo>
                    <a:pt x="12383" y="62615"/>
                  </a:lnTo>
                  <a:lnTo>
                    <a:pt x="12383" y="87130"/>
                  </a:lnTo>
                  <a:lnTo>
                    <a:pt x="2441" y="97036"/>
                  </a:lnTo>
                  <a:cubicBezTo>
                    <a:pt x="2191" y="96858"/>
                    <a:pt x="1882" y="96751"/>
                    <a:pt x="1549" y="96751"/>
                  </a:cubicBezTo>
                  <a:cubicBezTo>
                    <a:pt x="691" y="96751"/>
                    <a:pt x="13" y="97453"/>
                    <a:pt x="13" y="98286"/>
                  </a:cubicBezTo>
                  <a:cubicBezTo>
                    <a:pt x="13" y="99144"/>
                    <a:pt x="715" y="99810"/>
                    <a:pt x="1549" y="99810"/>
                  </a:cubicBezTo>
                  <a:cubicBezTo>
                    <a:pt x="2406" y="99810"/>
                    <a:pt x="3084" y="99144"/>
                    <a:pt x="3084" y="98286"/>
                  </a:cubicBezTo>
                  <a:cubicBezTo>
                    <a:pt x="3084" y="97965"/>
                    <a:pt x="2989" y="97667"/>
                    <a:pt x="2822" y="97429"/>
                  </a:cubicBezTo>
                  <a:lnTo>
                    <a:pt x="12812" y="87440"/>
                  </a:lnTo>
                  <a:lnTo>
                    <a:pt x="12883" y="87368"/>
                  </a:lnTo>
                  <a:lnTo>
                    <a:pt x="12883" y="62544"/>
                  </a:lnTo>
                  <a:cubicBezTo>
                    <a:pt x="12907" y="62461"/>
                    <a:pt x="12883" y="62377"/>
                    <a:pt x="12812" y="62306"/>
                  </a:cubicBezTo>
                  <a:lnTo>
                    <a:pt x="11324" y="60818"/>
                  </a:lnTo>
                  <a:lnTo>
                    <a:pt x="11324" y="51888"/>
                  </a:lnTo>
                  <a:cubicBezTo>
                    <a:pt x="11335" y="51805"/>
                    <a:pt x="11324" y="51721"/>
                    <a:pt x="11252" y="51650"/>
                  </a:cubicBezTo>
                  <a:lnTo>
                    <a:pt x="10264" y="50673"/>
                  </a:lnTo>
                  <a:lnTo>
                    <a:pt x="10264" y="48554"/>
                  </a:lnTo>
                  <a:lnTo>
                    <a:pt x="12026" y="48554"/>
                  </a:lnTo>
                  <a:lnTo>
                    <a:pt x="15907" y="44673"/>
                  </a:lnTo>
                  <a:lnTo>
                    <a:pt x="15907" y="16669"/>
                  </a:lnTo>
                  <a:lnTo>
                    <a:pt x="15907" y="16503"/>
                  </a:lnTo>
                  <a:lnTo>
                    <a:pt x="16027" y="16384"/>
                  </a:lnTo>
                  <a:lnTo>
                    <a:pt x="32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6"/>
            <p:cNvSpPr/>
            <p:nvPr/>
          </p:nvSpPr>
          <p:spPr>
            <a:xfrm>
              <a:off x="3259759" y="1355367"/>
              <a:ext cx="540942" cy="613975"/>
            </a:xfrm>
            <a:custGeom>
              <a:avLst/>
              <a:gdLst/>
              <a:ahLst/>
              <a:cxnLst/>
              <a:rect l="l" t="t" r="r" b="b"/>
              <a:pathLst>
                <a:path w="14110" h="16015" extrusionOk="0">
                  <a:moveTo>
                    <a:pt x="5168" y="549"/>
                  </a:moveTo>
                  <a:cubicBezTo>
                    <a:pt x="5275" y="549"/>
                    <a:pt x="5358" y="620"/>
                    <a:pt x="5358" y="739"/>
                  </a:cubicBezTo>
                  <a:lnTo>
                    <a:pt x="5358" y="2346"/>
                  </a:lnTo>
                  <a:lnTo>
                    <a:pt x="4965" y="2346"/>
                  </a:lnTo>
                  <a:lnTo>
                    <a:pt x="4965" y="739"/>
                  </a:lnTo>
                  <a:cubicBezTo>
                    <a:pt x="4965" y="620"/>
                    <a:pt x="5049" y="549"/>
                    <a:pt x="5168" y="549"/>
                  </a:cubicBezTo>
                  <a:close/>
                  <a:moveTo>
                    <a:pt x="7085" y="549"/>
                  </a:moveTo>
                  <a:cubicBezTo>
                    <a:pt x="7204" y="549"/>
                    <a:pt x="7275" y="620"/>
                    <a:pt x="7275" y="739"/>
                  </a:cubicBezTo>
                  <a:lnTo>
                    <a:pt x="7275" y="2346"/>
                  </a:lnTo>
                  <a:lnTo>
                    <a:pt x="6882" y="2346"/>
                  </a:lnTo>
                  <a:lnTo>
                    <a:pt x="6882" y="739"/>
                  </a:lnTo>
                  <a:lnTo>
                    <a:pt x="6894" y="739"/>
                  </a:lnTo>
                  <a:cubicBezTo>
                    <a:pt x="6894" y="620"/>
                    <a:pt x="6966" y="549"/>
                    <a:pt x="7085" y="549"/>
                  </a:cubicBezTo>
                  <a:close/>
                  <a:moveTo>
                    <a:pt x="8978" y="549"/>
                  </a:moveTo>
                  <a:cubicBezTo>
                    <a:pt x="9085" y="549"/>
                    <a:pt x="9168" y="620"/>
                    <a:pt x="9168" y="739"/>
                  </a:cubicBezTo>
                  <a:lnTo>
                    <a:pt x="9168" y="2346"/>
                  </a:lnTo>
                  <a:lnTo>
                    <a:pt x="8775" y="2346"/>
                  </a:lnTo>
                  <a:lnTo>
                    <a:pt x="8775" y="739"/>
                  </a:lnTo>
                  <a:cubicBezTo>
                    <a:pt x="8775" y="620"/>
                    <a:pt x="8859" y="549"/>
                    <a:pt x="8978" y="549"/>
                  </a:cubicBezTo>
                  <a:close/>
                  <a:moveTo>
                    <a:pt x="2429" y="4894"/>
                  </a:moveTo>
                  <a:lnTo>
                    <a:pt x="2429" y="5275"/>
                  </a:lnTo>
                  <a:lnTo>
                    <a:pt x="739" y="5275"/>
                  </a:lnTo>
                  <a:cubicBezTo>
                    <a:pt x="620" y="5275"/>
                    <a:pt x="548" y="5204"/>
                    <a:pt x="548" y="5085"/>
                  </a:cubicBezTo>
                  <a:cubicBezTo>
                    <a:pt x="548" y="4966"/>
                    <a:pt x="620" y="4894"/>
                    <a:pt x="739" y="4894"/>
                  </a:cubicBezTo>
                  <a:close/>
                  <a:moveTo>
                    <a:pt x="13407" y="4918"/>
                  </a:moveTo>
                  <a:cubicBezTo>
                    <a:pt x="13526" y="4918"/>
                    <a:pt x="13597" y="5001"/>
                    <a:pt x="13597" y="5121"/>
                  </a:cubicBezTo>
                  <a:cubicBezTo>
                    <a:pt x="13597" y="5240"/>
                    <a:pt x="13526" y="5311"/>
                    <a:pt x="13407" y="5311"/>
                  </a:cubicBezTo>
                  <a:lnTo>
                    <a:pt x="11728" y="5311"/>
                  </a:lnTo>
                  <a:lnTo>
                    <a:pt x="11728" y="4918"/>
                  </a:lnTo>
                  <a:close/>
                  <a:moveTo>
                    <a:pt x="2429" y="6811"/>
                  </a:moveTo>
                  <a:lnTo>
                    <a:pt x="2429" y="7204"/>
                  </a:lnTo>
                  <a:lnTo>
                    <a:pt x="739" y="7204"/>
                  </a:lnTo>
                  <a:cubicBezTo>
                    <a:pt x="620" y="7204"/>
                    <a:pt x="548" y="7121"/>
                    <a:pt x="548" y="7002"/>
                  </a:cubicBezTo>
                  <a:cubicBezTo>
                    <a:pt x="548" y="6883"/>
                    <a:pt x="620" y="6811"/>
                    <a:pt x="739" y="6811"/>
                  </a:cubicBezTo>
                  <a:close/>
                  <a:moveTo>
                    <a:pt x="13407" y="6847"/>
                  </a:moveTo>
                  <a:cubicBezTo>
                    <a:pt x="13526" y="6847"/>
                    <a:pt x="13597" y="6918"/>
                    <a:pt x="13597" y="7037"/>
                  </a:cubicBezTo>
                  <a:cubicBezTo>
                    <a:pt x="13597" y="7156"/>
                    <a:pt x="13526" y="7228"/>
                    <a:pt x="13407" y="7228"/>
                  </a:cubicBezTo>
                  <a:lnTo>
                    <a:pt x="11728" y="7228"/>
                  </a:lnTo>
                  <a:lnTo>
                    <a:pt x="11728" y="6847"/>
                  </a:lnTo>
                  <a:close/>
                  <a:moveTo>
                    <a:pt x="2429" y="8728"/>
                  </a:moveTo>
                  <a:lnTo>
                    <a:pt x="2429" y="9121"/>
                  </a:lnTo>
                  <a:lnTo>
                    <a:pt x="739" y="9121"/>
                  </a:lnTo>
                  <a:cubicBezTo>
                    <a:pt x="620" y="9121"/>
                    <a:pt x="548" y="9050"/>
                    <a:pt x="548" y="8930"/>
                  </a:cubicBezTo>
                  <a:cubicBezTo>
                    <a:pt x="548" y="8811"/>
                    <a:pt x="620" y="8728"/>
                    <a:pt x="739" y="8728"/>
                  </a:cubicBezTo>
                  <a:close/>
                  <a:moveTo>
                    <a:pt x="13407" y="8764"/>
                  </a:moveTo>
                  <a:cubicBezTo>
                    <a:pt x="13526" y="8764"/>
                    <a:pt x="13597" y="8835"/>
                    <a:pt x="13597" y="8954"/>
                  </a:cubicBezTo>
                  <a:cubicBezTo>
                    <a:pt x="13597" y="9073"/>
                    <a:pt x="13526" y="9145"/>
                    <a:pt x="13407" y="9145"/>
                  </a:cubicBezTo>
                  <a:lnTo>
                    <a:pt x="11728" y="9145"/>
                  </a:lnTo>
                  <a:lnTo>
                    <a:pt x="11728" y="8764"/>
                  </a:lnTo>
                  <a:close/>
                  <a:moveTo>
                    <a:pt x="2429" y="10657"/>
                  </a:moveTo>
                  <a:lnTo>
                    <a:pt x="2429" y="11038"/>
                  </a:lnTo>
                  <a:lnTo>
                    <a:pt x="739" y="11038"/>
                  </a:lnTo>
                  <a:cubicBezTo>
                    <a:pt x="620" y="11038"/>
                    <a:pt x="548" y="10966"/>
                    <a:pt x="548" y="10847"/>
                  </a:cubicBezTo>
                  <a:cubicBezTo>
                    <a:pt x="548" y="10728"/>
                    <a:pt x="620" y="10657"/>
                    <a:pt x="739" y="10657"/>
                  </a:cubicBezTo>
                  <a:close/>
                  <a:moveTo>
                    <a:pt x="13407" y="10657"/>
                  </a:moveTo>
                  <a:cubicBezTo>
                    <a:pt x="13526" y="10657"/>
                    <a:pt x="13597" y="10728"/>
                    <a:pt x="13597" y="10847"/>
                  </a:cubicBezTo>
                  <a:cubicBezTo>
                    <a:pt x="13597" y="10966"/>
                    <a:pt x="13526" y="11038"/>
                    <a:pt x="13407" y="11038"/>
                  </a:cubicBezTo>
                  <a:lnTo>
                    <a:pt x="11728" y="11038"/>
                  </a:lnTo>
                  <a:lnTo>
                    <a:pt x="11728" y="10657"/>
                  </a:lnTo>
                  <a:close/>
                  <a:moveTo>
                    <a:pt x="10240" y="2942"/>
                  </a:moveTo>
                  <a:cubicBezTo>
                    <a:pt x="10740" y="2942"/>
                    <a:pt x="11145" y="3370"/>
                    <a:pt x="11145" y="3847"/>
                  </a:cubicBezTo>
                  <a:lnTo>
                    <a:pt x="11145" y="4382"/>
                  </a:lnTo>
                  <a:lnTo>
                    <a:pt x="11145" y="5871"/>
                  </a:lnTo>
                  <a:lnTo>
                    <a:pt x="11145" y="6311"/>
                  </a:lnTo>
                  <a:lnTo>
                    <a:pt x="11145" y="7799"/>
                  </a:lnTo>
                  <a:lnTo>
                    <a:pt x="11145" y="8228"/>
                  </a:lnTo>
                  <a:lnTo>
                    <a:pt x="11145" y="9716"/>
                  </a:lnTo>
                  <a:lnTo>
                    <a:pt x="11145" y="10097"/>
                  </a:lnTo>
                  <a:lnTo>
                    <a:pt x="11145" y="11586"/>
                  </a:lnTo>
                  <a:lnTo>
                    <a:pt x="11145" y="12121"/>
                  </a:lnTo>
                  <a:cubicBezTo>
                    <a:pt x="11145" y="12633"/>
                    <a:pt x="10716" y="13038"/>
                    <a:pt x="10240" y="13038"/>
                  </a:cubicBezTo>
                  <a:lnTo>
                    <a:pt x="3882" y="13038"/>
                  </a:lnTo>
                  <a:cubicBezTo>
                    <a:pt x="3382" y="13038"/>
                    <a:pt x="2977" y="12598"/>
                    <a:pt x="2977" y="12121"/>
                  </a:cubicBezTo>
                  <a:lnTo>
                    <a:pt x="2977" y="11562"/>
                  </a:lnTo>
                  <a:lnTo>
                    <a:pt x="2977" y="10073"/>
                  </a:lnTo>
                  <a:lnTo>
                    <a:pt x="2977" y="9669"/>
                  </a:lnTo>
                  <a:lnTo>
                    <a:pt x="2977" y="8180"/>
                  </a:lnTo>
                  <a:lnTo>
                    <a:pt x="2977" y="7752"/>
                  </a:lnTo>
                  <a:lnTo>
                    <a:pt x="2977" y="6264"/>
                  </a:lnTo>
                  <a:lnTo>
                    <a:pt x="2977" y="5835"/>
                  </a:lnTo>
                  <a:lnTo>
                    <a:pt x="2977" y="4347"/>
                  </a:lnTo>
                  <a:lnTo>
                    <a:pt x="2977" y="3847"/>
                  </a:lnTo>
                  <a:cubicBezTo>
                    <a:pt x="2977" y="3346"/>
                    <a:pt x="3406" y="2942"/>
                    <a:pt x="3882" y="2942"/>
                  </a:cubicBezTo>
                  <a:close/>
                  <a:moveTo>
                    <a:pt x="5382" y="13574"/>
                  </a:moveTo>
                  <a:lnTo>
                    <a:pt x="5382" y="15253"/>
                  </a:lnTo>
                  <a:cubicBezTo>
                    <a:pt x="5382" y="15372"/>
                    <a:pt x="5311" y="15443"/>
                    <a:pt x="5192" y="15443"/>
                  </a:cubicBezTo>
                  <a:cubicBezTo>
                    <a:pt x="5073" y="15443"/>
                    <a:pt x="5001" y="15372"/>
                    <a:pt x="5001" y="15253"/>
                  </a:cubicBezTo>
                  <a:lnTo>
                    <a:pt x="5001" y="13574"/>
                  </a:lnTo>
                  <a:close/>
                  <a:moveTo>
                    <a:pt x="7311" y="13574"/>
                  </a:moveTo>
                  <a:lnTo>
                    <a:pt x="7311" y="15253"/>
                  </a:lnTo>
                  <a:cubicBezTo>
                    <a:pt x="7311" y="15372"/>
                    <a:pt x="7228" y="15443"/>
                    <a:pt x="7108" y="15443"/>
                  </a:cubicBezTo>
                  <a:cubicBezTo>
                    <a:pt x="6989" y="15443"/>
                    <a:pt x="6918" y="15372"/>
                    <a:pt x="6918" y="15253"/>
                  </a:cubicBezTo>
                  <a:lnTo>
                    <a:pt x="6918" y="13574"/>
                  </a:lnTo>
                  <a:close/>
                  <a:moveTo>
                    <a:pt x="9192" y="13574"/>
                  </a:moveTo>
                  <a:lnTo>
                    <a:pt x="9192" y="15253"/>
                  </a:lnTo>
                  <a:cubicBezTo>
                    <a:pt x="9192" y="15372"/>
                    <a:pt x="9121" y="15443"/>
                    <a:pt x="9002" y="15443"/>
                  </a:cubicBezTo>
                  <a:cubicBezTo>
                    <a:pt x="8883" y="15443"/>
                    <a:pt x="8811" y="15372"/>
                    <a:pt x="8811" y="15253"/>
                  </a:cubicBezTo>
                  <a:lnTo>
                    <a:pt x="8811" y="13574"/>
                  </a:lnTo>
                  <a:close/>
                  <a:moveTo>
                    <a:pt x="5132" y="1"/>
                  </a:moveTo>
                  <a:cubicBezTo>
                    <a:pt x="4703" y="1"/>
                    <a:pt x="4394" y="358"/>
                    <a:pt x="4394" y="739"/>
                  </a:cubicBezTo>
                  <a:lnTo>
                    <a:pt x="4394" y="2346"/>
                  </a:lnTo>
                  <a:lnTo>
                    <a:pt x="3882" y="2346"/>
                  </a:lnTo>
                  <a:cubicBezTo>
                    <a:pt x="3060" y="2346"/>
                    <a:pt x="2429" y="3013"/>
                    <a:pt x="2429" y="3811"/>
                  </a:cubicBezTo>
                  <a:lnTo>
                    <a:pt x="2429" y="4347"/>
                  </a:lnTo>
                  <a:lnTo>
                    <a:pt x="739" y="4347"/>
                  </a:lnTo>
                  <a:cubicBezTo>
                    <a:pt x="310" y="4347"/>
                    <a:pt x="0" y="4704"/>
                    <a:pt x="0" y="5085"/>
                  </a:cubicBezTo>
                  <a:cubicBezTo>
                    <a:pt x="0" y="5513"/>
                    <a:pt x="358" y="5835"/>
                    <a:pt x="739" y="5835"/>
                  </a:cubicBezTo>
                  <a:lnTo>
                    <a:pt x="2429" y="5835"/>
                  </a:lnTo>
                  <a:lnTo>
                    <a:pt x="2429" y="6264"/>
                  </a:lnTo>
                  <a:lnTo>
                    <a:pt x="739" y="6264"/>
                  </a:lnTo>
                  <a:cubicBezTo>
                    <a:pt x="310" y="6264"/>
                    <a:pt x="0" y="6621"/>
                    <a:pt x="0" y="7002"/>
                  </a:cubicBezTo>
                  <a:cubicBezTo>
                    <a:pt x="0" y="7442"/>
                    <a:pt x="358" y="7752"/>
                    <a:pt x="739" y="7752"/>
                  </a:cubicBezTo>
                  <a:lnTo>
                    <a:pt x="2429" y="7752"/>
                  </a:lnTo>
                  <a:lnTo>
                    <a:pt x="2429" y="8180"/>
                  </a:lnTo>
                  <a:lnTo>
                    <a:pt x="739" y="8180"/>
                  </a:lnTo>
                  <a:cubicBezTo>
                    <a:pt x="310" y="8180"/>
                    <a:pt x="0" y="8538"/>
                    <a:pt x="0" y="8930"/>
                  </a:cubicBezTo>
                  <a:cubicBezTo>
                    <a:pt x="0" y="9359"/>
                    <a:pt x="358" y="9669"/>
                    <a:pt x="739" y="9669"/>
                  </a:cubicBezTo>
                  <a:lnTo>
                    <a:pt x="2429" y="9669"/>
                  </a:lnTo>
                  <a:lnTo>
                    <a:pt x="2429" y="10062"/>
                  </a:lnTo>
                  <a:lnTo>
                    <a:pt x="739" y="10062"/>
                  </a:lnTo>
                  <a:cubicBezTo>
                    <a:pt x="310" y="10062"/>
                    <a:pt x="0" y="10371"/>
                    <a:pt x="0" y="10800"/>
                  </a:cubicBezTo>
                  <a:cubicBezTo>
                    <a:pt x="0" y="11228"/>
                    <a:pt x="358" y="11550"/>
                    <a:pt x="739" y="11550"/>
                  </a:cubicBezTo>
                  <a:lnTo>
                    <a:pt x="2429" y="11550"/>
                  </a:lnTo>
                  <a:lnTo>
                    <a:pt x="2429" y="12086"/>
                  </a:lnTo>
                  <a:cubicBezTo>
                    <a:pt x="2429" y="12895"/>
                    <a:pt x="3096" y="13538"/>
                    <a:pt x="3882" y="13538"/>
                  </a:cubicBezTo>
                  <a:lnTo>
                    <a:pt x="4441" y="13538"/>
                  </a:lnTo>
                  <a:lnTo>
                    <a:pt x="4441" y="15265"/>
                  </a:lnTo>
                  <a:cubicBezTo>
                    <a:pt x="4441" y="15693"/>
                    <a:pt x="4799" y="16015"/>
                    <a:pt x="5192" y="16015"/>
                  </a:cubicBezTo>
                  <a:cubicBezTo>
                    <a:pt x="5573" y="16015"/>
                    <a:pt x="5894" y="15658"/>
                    <a:pt x="5930" y="15265"/>
                  </a:cubicBezTo>
                  <a:lnTo>
                    <a:pt x="5930" y="13538"/>
                  </a:lnTo>
                  <a:lnTo>
                    <a:pt x="6323" y="13538"/>
                  </a:lnTo>
                  <a:lnTo>
                    <a:pt x="6323" y="15265"/>
                  </a:lnTo>
                  <a:cubicBezTo>
                    <a:pt x="6323" y="15693"/>
                    <a:pt x="6680" y="16015"/>
                    <a:pt x="7061" y="16015"/>
                  </a:cubicBezTo>
                  <a:cubicBezTo>
                    <a:pt x="7501" y="16015"/>
                    <a:pt x="7811" y="15658"/>
                    <a:pt x="7811" y="15265"/>
                  </a:cubicBezTo>
                  <a:lnTo>
                    <a:pt x="7811" y="13538"/>
                  </a:lnTo>
                  <a:lnTo>
                    <a:pt x="8240" y="13538"/>
                  </a:lnTo>
                  <a:lnTo>
                    <a:pt x="8240" y="15265"/>
                  </a:lnTo>
                  <a:cubicBezTo>
                    <a:pt x="8240" y="15693"/>
                    <a:pt x="8597" y="16015"/>
                    <a:pt x="8990" y="16015"/>
                  </a:cubicBezTo>
                  <a:cubicBezTo>
                    <a:pt x="9371" y="16015"/>
                    <a:pt x="9728" y="15658"/>
                    <a:pt x="9728" y="15265"/>
                  </a:cubicBezTo>
                  <a:lnTo>
                    <a:pt x="9728" y="13538"/>
                  </a:lnTo>
                  <a:lnTo>
                    <a:pt x="10216" y="13538"/>
                  </a:lnTo>
                  <a:cubicBezTo>
                    <a:pt x="11014" y="13538"/>
                    <a:pt x="11680" y="12919"/>
                    <a:pt x="11680" y="12121"/>
                  </a:cubicBezTo>
                  <a:lnTo>
                    <a:pt x="11680" y="11586"/>
                  </a:lnTo>
                  <a:lnTo>
                    <a:pt x="13359" y="11586"/>
                  </a:lnTo>
                  <a:cubicBezTo>
                    <a:pt x="13788" y="11586"/>
                    <a:pt x="14109" y="11276"/>
                    <a:pt x="14109" y="10847"/>
                  </a:cubicBezTo>
                  <a:cubicBezTo>
                    <a:pt x="14109" y="10419"/>
                    <a:pt x="13752" y="10097"/>
                    <a:pt x="13359" y="10097"/>
                  </a:cubicBezTo>
                  <a:lnTo>
                    <a:pt x="11680" y="10097"/>
                  </a:lnTo>
                  <a:lnTo>
                    <a:pt x="11680" y="9716"/>
                  </a:lnTo>
                  <a:lnTo>
                    <a:pt x="13359" y="9716"/>
                  </a:lnTo>
                  <a:cubicBezTo>
                    <a:pt x="13800" y="9716"/>
                    <a:pt x="14109" y="9359"/>
                    <a:pt x="14109" y="8966"/>
                  </a:cubicBezTo>
                  <a:cubicBezTo>
                    <a:pt x="14109" y="8538"/>
                    <a:pt x="13752" y="8228"/>
                    <a:pt x="13359" y="8228"/>
                  </a:cubicBezTo>
                  <a:lnTo>
                    <a:pt x="11680" y="8228"/>
                  </a:lnTo>
                  <a:lnTo>
                    <a:pt x="11680" y="7799"/>
                  </a:lnTo>
                  <a:lnTo>
                    <a:pt x="13359" y="7799"/>
                  </a:lnTo>
                  <a:cubicBezTo>
                    <a:pt x="13800" y="7799"/>
                    <a:pt x="14109" y="7442"/>
                    <a:pt x="14109" y="7049"/>
                  </a:cubicBezTo>
                  <a:cubicBezTo>
                    <a:pt x="14109" y="6621"/>
                    <a:pt x="13752" y="6311"/>
                    <a:pt x="13359" y="6311"/>
                  </a:cubicBezTo>
                  <a:lnTo>
                    <a:pt x="11680" y="6311"/>
                  </a:lnTo>
                  <a:lnTo>
                    <a:pt x="11680" y="5871"/>
                  </a:lnTo>
                  <a:lnTo>
                    <a:pt x="13359" y="5871"/>
                  </a:lnTo>
                  <a:cubicBezTo>
                    <a:pt x="13800" y="5871"/>
                    <a:pt x="14109" y="5561"/>
                    <a:pt x="14109" y="5132"/>
                  </a:cubicBezTo>
                  <a:cubicBezTo>
                    <a:pt x="14109" y="4704"/>
                    <a:pt x="13752" y="4382"/>
                    <a:pt x="13359" y="4382"/>
                  </a:cubicBezTo>
                  <a:lnTo>
                    <a:pt x="11680" y="4382"/>
                  </a:lnTo>
                  <a:lnTo>
                    <a:pt x="11680" y="3823"/>
                  </a:lnTo>
                  <a:cubicBezTo>
                    <a:pt x="11680" y="3001"/>
                    <a:pt x="11014" y="2358"/>
                    <a:pt x="10228" y="2358"/>
                  </a:cubicBezTo>
                  <a:lnTo>
                    <a:pt x="9716" y="2358"/>
                  </a:lnTo>
                  <a:lnTo>
                    <a:pt x="9716" y="739"/>
                  </a:lnTo>
                  <a:cubicBezTo>
                    <a:pt x="9716" y="310"/>
                    <a:pt x="9359" y="1"/>
                    <a:pt x="8978" y="1"/>
                  </a:cubicBezTo>
                  <a:cubicBezTo>
                    <a:pt x="8537" y="1"/>
                    <a:pt x="8228" y="358"/>
                    <a:pt x="8228" y="739"/>
                  </a:cubicBezTo>
                  <a:lnTo>
                    <a:pt x="8228" y="2346"/>
                  </a:lnTo>
                  <a:lnTo>
                    <a:pt x="7799" y="2346"/>
                  </a:lnTo>
                  <a:lnTo>
                    <a:pt x="7799" y="739"/>
                  </a:lnTo>
                  <a:cubicBezTo>
                    <a:pt x="7799" y="310"/>
                    <a:pt x="7442" y="1"/>
                    <a:pt x="7049" y="1"/>
                  </a:cubicBezTo>
                  <a:cubicBezTo>
                    <a:pt x="6620" y="1"/>
                    <a:pt x="6311" y="358"/>
                    <a:pt x="6311" y="739"/>
                  </a:cubicBezTo>
                  <a:lnTo>
                    <a:pt x="6311" y="2346"/>
                  </a:lnTo>
                  <a:lnTo>
                    <a:pt x="5882" y="2346"/>
                  </a:lnTo>
                  <a:lnTo>
                    <a:pt x="5882" y="739"/>
                  </a:lnTo>
                  <a:cubicBezTo>
                    <a:pt x="5882" y="310"/>
                    <a:pt x="5525" y="1"/>
                    <a:pt x="5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6"/>
            <p:cNvSpPr/>
            <p:nvPr/>
          </p:nvSpPr>
          <p:spPr>
            <a:xfrm>
              <a:off x="4057179" y="1566261"/>
              <a:ext cx="229182" cy="226000"/>
            </a:xfrm>
            <a:custGeom>
              <a:avLst/>
              <a:gdLst/>
              <a:ahLst/>
              <a:cxnLst/>
              <a:rect l="l" t="t" r="r" b="b"/>
              <a:pathLst>
                <a:path w="5978" h="5895" extrusionOk="0">
                  <a:moveTo>
                    <a:pt x="2346" y="429"/>
                  </a:moveTo>
                  <a:cubicBezTo>
                    <a:pt x="2406" y="429"/>
                    <a:pt x="2441" y="512"/>
                    <a:pt x="2441" y="536"/>
                  </a:cubicBezTo>
                  <a:lnTo>
                    <a:pt x="2441" y="786"/>
                  </a:lnTo>
                  <a:lnTo>
                    <a:pt x="2430" y="786"/>
                  </a:lnTo>
                  <a:cubicBezTo>
                    <a:pt x="2358" y="810"/>
                    <a:pt x="2299" y="834"/>
                    <a:pt x="2239" y="846"/>
                  </a:cubicBezTo>
                  <a:lnTo>
                    <a:pt x="2239" y="536"/>
                  </a:lnTo>
                  <a:cubicBezTo>
                    <a:pt x="2239" y="477"/>
                    <a:pt x="2263" y="429"/>
                    <a:pt x="2346" y="429"/>
                  </a:cubicBezTo>
                  <a:close/>
                  <a:moveTo>
                    <a:pt x="3632" y="429"/>
                  </a:moveTo>
                  <a:cubicBezTo>
                    <a:pt x="3692" y="429"/>
                    <a:pt x="3739" y="512"/>
                    <a:pt x="3739" y="536"/>
                  </a:cubicBezTo>
                  <a:lnTo>
                    <a:pt x="3739" y="846"/>
                  </a:lnTo>
                  <a:cubicBezTo>
                    <a:pt x="3680" y="834"/>
                    <a:pt x="3608" y="810"/>
                    <a:pt x="3549" y="786"/>
                  </a:cubicBezTo>
                  <a:lnTo>
                    <a:pt x="3549" y="536"/>
                  </a:lnTo>
                  <a:lnTo>
                    <a:pt x="3537" y="536"/>
                  </a:lnTo>
                  <a:cubicBezTo>
                    <a:pt x="3537" y="477"/>
                    <a:pt x="3608" y="429"/>
                    <a:pt x="3632" y="429"/>
                  </a:cubicBezTo>
                  <a:close/>
                  <a:moveTo>
                    <a:pt x="858" y="2239"/>
                  </a:moveTo>
                  <a:cubicBezTo>
                    <a:pt x="834" y="2298"/>
                    <a:pt x="822" y="2358"/>
                    <a:pt x="810" y="2394"/>
                  </a:cubicBezTo>
                  <a:lnTo>
                    <a:pt x="560" y="2394"/>
                  </a:lnTo>
                  <a:cubicBezTo>
                    <a:pt x="501" y="2394"/>
                    <a:pt x="453" y="2322"/>
                    <a:pt x="453" y="2298"/>
                  </a:cubicBezTo>
                  <a:cubicBezTo>
                    <a:pt x="453" y="2263"/>
                    <a:pt x="465" y="2251"/>
                    <a:pt x="477" y="2239"/>
                  </a:cubicBezTo>
                  <a:close/>
                  <a:moveTo>
                    <a:pt x="5394" y="2203"/>
                  </a:moveTo>
                  <a:cubicBezTo>
                    <a:pt x="5454" y="2203"/>
                    <a:pt x="5501" y="2275"/>
                    <a:pt x="5501" y="2310"/>
                  </a:cubicBezTo>
                  <a:cubicBezTo>
                    <a:pt x="5501" y="2370"/>
                    <a:pt x="5418" y="2417"/>
                    <a:pt x="5394" y="2417"/>
                  </a:cubicBezTo>
                  <a:lnTo>
                    <a:pt x="5144" y="2417"/>
                  </a:lnTo>
                  <a:cubicBezTo>
                    <a:pt x="5120" y="2334"/>
                    <a:pt x="5108" y="2263"/>
                    <a:pt x="5085" y="2203"/>
                  </a:cubicBezTo>
                  <a:close/>
                  <a:moveTo>
                    <a:pt x="5394" y="3501"/>
                  </a:moveTo>
                  <a:cubicBezTo>
                    <a:pt x="5454" y="3501"/>
                    <a:pt x="5501" y="3572"/>
                    <a:pt x="5501" y="3608"/>
                  </a:cubicBezTo>
                  <a:cubicBezTo>
                    <a:pt x="5501" y="3668"/>
                    <a:pt x="5418" y="3703"/>
                    <a:pt x="5394" y="3703"/>
                  </a:cubicBezTo>
                  <a:lnTo>
                    <a:pt x="5085" y="3703"/>
                  </a:lnTo>
                  <a:cubicBezTo>
                    <a:pt x="5108" y="3632"/>
                    <a:pt x="5120" y="3572"/>
                    <a:pt x="5144" y="3501"/>
                  </a:cubicBezTo>
                  <a:close/>
                  <a:moveTo>
                    <a:pt x="834" y="3572"/>
                  </a:moveTo>
                  <a:cubicBezTo>
                    <a:pt x="858" y="3632"/>
                    <a:pt x="870" y="3680"/>
                    <a:pt x="882" y="3739"/>
                  </a:cubicBezTo>
                  <a:lnTo>
                    <a:pt x="572" y="3739"/>
                  </a:lnTo>
                  <a:cubicBezTo>
                    <a:pt x="513" y="3739"/>
                    <a:pt x="465" y="3668"/>
                    <a:pt x="465" y="3632"/>
                  </a:cubicBezTo>
                  <a:cubicBezTo>
                    <a:pt x="465" y="3608"/>
                    <a:pt x="477" y="3584"/>
                    <a:pt x="501" y="3572"/>
                  </a:cubicBezTo>
                  <a:close/>
                  <a:moveTo>
                    <a:pt x="2263" y="5061"/>
                  </a:moveTo>
                  <a:cubicBezTo>
                    <a:pt x="2322" y="5073"/>
                    <a:pt x="2406" y="5108"/>
                    <a:pt x="2465" y="5120"/>
                  </a:cubicBezTo>
                  <a:lnTo>
                    <a:pt x="2465" y="5358"/>
                  </a:lnTo>
                  <a:cubicBezTo>
                    <a:pt x="2465" y="5418"/>
                    <a:pt x="2430" y="5465"/>
                    <a:pt x="2358" y="5465"/>
                  </a:cubicBezTo>
                  <a:cubicBezTo>
                    <a:pt x="2299" y="5465"/>
                    <a:pt x="2251" y="5394"/>
                    <a:pt x="2251" y="5358"/>
                  </a:cubicBezTo>
                  <a:lnTo>
                    <a:pt x="2251" y="5061"/>
                  </a:lnTo>
                  <a:close/>
                  <a:moveTo>
                    <a:pt x="3751" y="5049"/>
                  </a:moveTo>
                  <a:lnTo>
                    <a:pt x="3751" y="5358"/>
                  </a:lnTo>
                  <a:cubicBezTo>
                    <a:pt x="3751" y="5418"/>
                    <a:pt x="3680" y="5465"/>
                    <a:pt x="3656" y="5465"/>
                  </a:cubicBezTo>
                  <a:cubicBezTo>
                    <a:pt x="3596" y="5465"/>
                    <a:pt x="3549" y="5394"/>
                    <a:pt x="3549" y="5358"/>
                  </a:cubicBezTo>
                  <a:lnTo>
                    <a:pt x="3549" y="5108"/>
                  </a:lnTo>
                  <a:lnTo>
                    <a:pt x="3561" y="5108"/>
                  </a:lnTo>
                  <a:cubicBezTo>
                    <a:pt x="3632" y="5096"/>
                    <a:pt x="3692" y="5061"/>
                    <a:pt x="3751" y="5049"/>
                  </a:cubicBezTo>
                  <a:close/>
                  <a:moveTo>
                    <a:pt x="2370" y="1"/>
                  </a:moveTo>
                  <a:cubicBezTo>
                    <a:pt x="2025" y="1"/>
                    <a:pt x="1810" y="298"/>
                    <a:pt x="1810" y="572"/>
                  </a:cubicBezTo>
                  <a:lnTo>
                    <a:pt x="1810" y="1060"/>
                  </a:lnTo>
                  <a:cubicBezTo>
                    <a:pt x="1513" y="1239"/>
                    <a:pt x="1275" y="1477"/>
                    <a:pt x="1096" y="1763"/>
                  </a:cubicBezTo>
                  <a:lnTo>
                    <a:pt x="572" y="1763"/>
                  </a:lnTo>
                  <a:cubicBezTo>
                    <a:pt x="227" y="1763"/>
                    <a:pt x="1" y="2060"/>
                    <a:pt x="1" y="2322"/>
                  </a:cubicBezTo>
                  <a:cubicBezTo>
                    <a:pt x="1" y="2667"/>
                    <a:pt x="298" y="2894"/>
                    <a:pt x="572" y="2894"/>
                  </a:cubicBezTo>
                  <a:lnTo>
                    <a:pt x="763" y="2894"/>
                  </a:lnTo>
                  <a:lnTo>
                    <a:pt x="763" y="3048"/>
                  </a:lnTo>
                  <a:lnTo>
                    <a:pt x="572" y="3048"/>
                  </a:lnTo>
                  <a:lnTo>
                    <a:pt x="572" y="3025"/>
                  </a:lnTo>
                  <a:cubicBezTo>
                    <a:pt x="227" y="3025"/>
                    <a:pt x="1" y="3322"/>
                    <a:pt x="1" y="3584"/>
                  </a:cubicBezTo>
                  <a:cubicBezTo>
                    <a:pt x="1" y="3930"/>
                    <a:pt x="298" y="4156"/>
                    <a:pt x="572" y="4156"/>
                  </a:cubicBezTo>
                  <a:lnTo>
                    <a:pt x="1096" y="4156"/>
                  </a:lnTo>
                  <a:cubicBezTo>
                    <a:pt x="1251" y="4442"/>
                    <a:pt x="1489" y="4656"/>
                    <a:pt x="1775" y="4834"/>
                  </a:cubicBezTo>
                  <a:lnTo>
                    <a:pt x="1775" y="5311"/>
                  </a:lnTo>
                  <a:cubicBezTo>
                    <a:pt x="1775" y="5656"/>
                    <a:pt x="2072" y="5882"/>
                    <a:pt x="2346" y="5882"/>
                  </a:cubicBezTo>
                  <a:cubicBezTo>
                    <a:pt x="2501" y="5882"/>
                    <a:pt x="2668" y="5811"/>
                    <a:pt x="2775" y="5692"/>
                  </a:cubicBezTo>
                  <a:cubicBezTo>
                    <a:pt x="2858" y="5585"/>
                    <a:pt x="2894" y="5465"/>
                    <a:pt x="2882" y="5358"/>
                  </a:cubicBezTo>
                  <a:lnTo>
                    <a:pt x="2882" y="5168"/>
                  </a:lnTo>
                  <a:lnTo>
                    <a:pt x="3072" y="5168"/>
                  </a:lnTo>
                  <a:lnTo>
                    <a:pt x="3072" y="5334"/>
                  </a:lnTo>
                  <a:cubicBezTo>
                    <a:pt x="3072" y="5668"/>
                    <a:pt x="3370" y="5894"/>
                    <a:pt x="3632" y="5894"/>
                  </a:cubicBezTo>
                  <a:cubicBezTo>
                    <a:pt x="3811" y="5894"/>
                    <a:pt x="3965" y="5823"/>
                    <a:pt x="4073" y="5715"/>
                  </a:cubicBezTo>
                  <a:cubicBezTo>
                    <a:pt x="4156" y="5608"/>
                    <a:pt x="4192" y="5489"/>
                    <a:pt x="4168" y="5370"/>
                  </a:cubicBezTo>
                  <a:lnTo>
                    <a:pt x="4168" y="4882"/>
                  </a:lnTo>
                  <a:cubicBezTo>
                    <a:pt x="4466" y="4703"/>
                    <a:pt x="4704" y="4465"/>
                    <a:pt x="4882" y="4180"/>
                  </a:cubicBezTo>
                  <a:lnTo>
                    <a:pt x="5406" y="4180"/>
                  </a:lnTo>
                  <a:cubicBezTo>
                    <a:pt x="5680" y="4180"/>
                    <a:pt x="5930" y="3965"/>
                    <a:pt x="5978" y="3644"/>
                  </a:cubicBezTo>
                  <a:cubicBezTo>
                    <a:pt x="5978" y="3310"/>
                    <a:pt x="5680" y="3084"/>
                    <a:pt x="5406" y="3084"/>
                  </a:cubicBezTo>
                  <a:lnTo>
                    <a:pt x="5216" y="3084"/>
                  </a:lnTo>
                  <a:lnTo>
                    <a:pt x="5216" y="3072"/>
                  </a:lnTo>
                  <a:lnTo>
                    <a:pt x="5216" y="2894"/>
                  </a:lnTo>
                  <a:lnTo>
                    <a:pt x="5406" y="2894"/>
                  </a:lnTo>
                  <a:cubicBezTo>
                    <a:pt x="5692" y="2894"/>
                    <a:pt x="5930" y="2620"/>
                    <a:pt x="5978" y="2382"/>
                  </a:cubicBezTo>
                  <a:lnTo>
                    <a:pt x="5978" y="2370"/>
                  </a:lnTo>
                  <a:cubicBezTo>
                    <a:pt x="5978" y="2025"/>
                    <a:pt x="5680" y="1798"/>
                    <a:pt x="5406" y="1798"/>
                  </a:cubicBezTo>
                  <a:lnTo>
                    <a:pt x="4918" y="1798"/>
                  </a:lnTo>
                  <a:cubicBezTo>
                    <a:pt x="4751" y="1525"/>
                    <a:pt x="4525" y="1286"/>
                    <a:pt x="4263" y="1108"/>
                  </a:cubicBezTo>
                  <a:lnTo>
                    <a:pt x="4263" y="572"/>
                  </a:lnTo>
                  <a:cubicBezTo>
                    <a:pt x="4263" y="227"/>
                    <a:pt x="3965" y="1"/>
                    <a:pt x="3692" y="1"/>
                  </a:cubicBezTo>
                  <a:cubicBezTo>
                    <a:pt x="3358" y="1"/>
                    <a:pt x="3132" y="298"/>
                    <a:pt x="3132" y="572"/>
                  </a:cubicBezTo>
                  <a:lnTo>
                    <a:pt x="3132" y="763"/>
                  </a:lnTo>
                  <a:lnTo>
                    <a:pt x="2942" y="763"/>
                  </a:lnTo>
                  <a:lnTo>
                    <a:pt x="2942" y="572"/>
                  </a:lnTo>
                  <a:cubicBezTo>
                    <a:pt x="2942" y="227"/>
                    <a:pt x="2644" y="1"/>
                    <a:pt x="2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6"/>
            <p:cNvSpPr/>
            <p:nvPr/>
          </p:nvSpPr>
          <p:spPr>
            <a:xfrm>
              <a:off x="3923918" y="237062"/>
              <a:ext cx="2517355" cy="3149579"/>
            </a:xfrm>
            <a:custGeom>
              <a:avLst/>
              <a:gdLst/>
              <a:ahLst/>
              <a:cxnLst/>
              <a:rect l="l" t="t" r="r" b="b"/>
              <a:pathLst>
                <a:path w="65663" h="82154" extrusionOk="0">
                  <a:moveTo>
                    <a:pt x="64079" y="929"/>
                  </a:moveTo>
                  <a:cubicBezTo>
                    <a:pt x="64639" y="929"/>
                    <a:pt x="65068" y="1370"/>
                    <a:pt x="65068" y="1917"/>
                  </a:cubicBezTo>
                  <a:cubicBezTo>
                    <a:pt x="65068" y="2465"/>
                    <a:pt x="64627" y="2894"/>
                    <a:pt x="64079" y="2894"/>
                  </a:cubicBezTo>
                  <a:cubicBezTo>
                    <a:pt x="63579" y="2894"/>
                    <a:pt x="63175" y="2525"/>
                    <a:pt x="63115" y="2037"/>
                  </a:cubicBezTo>
                  <a:cubicBezTo>
                    <a:pt x="63127" y="2001"/>
                    <a:pt x="63151" y="1965"/>
                    <a:pt x="63151" y="1929"/>
                  </a:cubicBezTo>
                  <a:cubicBezTo>
                    <a:pt x="63151" y="1882"/>
                    <a:pt x="63127" y="1846"/>
                    <a:pt x="63115" y="1810"/>
                  </a:cubicBezTo>
                  <a:cubicBezTo>
                    <a:pt x="63175" y="1310"/>
                    <a:pt x="63579" y="929"/>
                    <a:pt x="64079" y="929"/>
                  </a:cubicBezTo>
                  <a:close/>
                  <a:moveTo>
                    <a:pt x="64079" y="4108"/>
                  </a:moveTo>
                  <a:cubicBezTo>
                    <a:pt x="64639" y="4108"/>
                    <a:pt x="65068" y="4537"/>
                    <a:pt x="65068" y="5085"/>
                  </a:cubicBezTo>
                  <a:cubicBezTo>
                    <a:pt x="65068" y="5632"/>
                    <a:pt x="64627" y="6073"/>
                    <a:pt x="64079" y="6073"/>
                  </a:cubicBezTo>
                  <a:cubicBezTo>
                    <a:pt x="63568" y="6073"/>
                    <a:pt x="63151" y="5680"/>
                    <a:pt x="63115" y="5156"/>
                  </a:cubicBezTo>
                  <a:cubicBezTo>
                    <a:pt x="63127" y="5132"/>
                    <a:pt x="63151" y="5085"/>
                    <a:pt x="63151" y="5037"/>
                  </a:cubicBezTo>
                  <a:cubicBezTo>
                    <a:pt x="63151" y="4989"/>
                    <a:pt x="63127" y="4965"/>
                    <a:pt x="63115" y="4918"/>
                  </a:cubicBezTo>
                  <a:cubicBezTo>
                    <a:pt x="63187" y="4465"/>
                    <a:pt x="63591" y="4108"/>
                    <a:pt x="64079" y="4108"/>
                  </a:cubicBezTo>
                  <a:close/>
                  <a:moveTo>
                    <a:pt x="50244" y="7597"/>
                  </a:moveTo>
                  <a:cubicBezTo>
                    <a:pt x="50744" y="7597"/>
                    <a:pt x="51185" y="8037"/>
                    <a:pt x="51221" y="8585"/>
                  </a:cubicBezTo>
                  <a:cubicBezTo>
                    <a:pt x="51221" y="9133"/>
                    <a:pt x="50792" y="9561"/>
                    <a:pt x="50244" y="9561"/>
                  </a:cubicBezTo>
                  <a:cubicBezTo>
                    <a:pt x="49697" y="9561"/>
                    <a:pt x="49256" y="9133"/>
                    <a:pt x="49256" y="8585"/>
                  </a:cubicBezTo>
                  <a:cubicBezTo>
                    <a:pt x="49256" y="8037"/>
                    <a:pt x="49697" y="7597"/>
                    <a:pt x="50244" y="7597"/>
                  </a:cubicBezTo>
                  <a:close/>
                  <a:moveTo>
                    <a:pt x="47613" y="10192"/>
                  </a:moveTo>
                  <a:cubicBezTo>
                    <a:pt x="48161" y="10192"/>
                    <a:pt x="48589" y="10621"/>
                    <a:pt x="48589" y="11169"/>
                  </a:cubicBezTo>
                  <a:cubicBezTo>
                    <a:pt x="48589" y="11728"/>
                    <a:pt x="48161" y="12157"/>
                    <a:pt x="47613" y="12157"/>
                  </a:cubicBezTo>
                  <a:cubicBezTo>
                    <a:pt x="47054" y="12157"/>
                    <a:pt x="46625" y="11728"/>
                    <a:pt x="46625" y="11169"/>
                  </a:cubicBezTo>
                  <a:cubicBezTo>
                    <a:pt x="46637" y="10621"/>
                    <a:pt x="47077" y="10192"/>
                    <a:pt x="47613" y="10192"/>
                  </a:cubicBezTo>
                  <a:close/>
                  <a:moveTo>
                    <a:pt x="45029" y="12812"/>
                  </a:moveTo>
                  <a:cubicBezTo>
                    <a:pt x="45541" y="12812"/>
                    <a:pt x="46018" y="13240"/>
                    <a:pt x="46018" y="13788"/>
                  </a:cubicBezTo>
                  <a:cubicBezTo>
                    <a:pt x="46018" y="14336"/>
                    <a:pt x="45577" y="14776"/>
                    <a:pt x="45029" y="14776"/>
                  </a:cubicBezTo>
                  <a:cubicBezTo>
                    <a:pt x="44482" y="14776"/>
                    <a:pt x="44053" y="14348"/>
                    <a:pt x="44053" y="13788"/>
                  </a:cubicBezTo>
                  <a:cubicBezTo>
                    <a:pt x="44053" y="13240"/>
                    <a:pt x="44482" y="12812"/>
                    <a:pt x="45029" y="12812"/>
                  </a:cubicBezTo>
                  <a:close/>
                  <a:moveTo>
                    <a:pt x="42398" y="15395"/>
                  </a:moveTo>
                  <a:cubicBezTo>
                    <a:pt x="42946" y="15395"/>
                    <a:pt x="43375" y="15824"/>
                    <a:pt x="43375" y="16384"/>
                  </a:cubicBezTo>
                  <a:cubicBezTo>
                    <a:pt x="43375" y="16931"/>
                    <a:pt x="42946" y="17360"/>
                    <a:pt x="42398" y="17360"/>
                  </a:cubicBezTo>
                  <a:cubicBezTo>
                    <a:pt x="41851" y="17360"/>
                    <a:pt x="41422" y="16931"/>
                    <a:pt x="41422" y="16384"/>
                  </a:cubicBezTo>
                  <a:cubicBezTo>
                    <a:pt x="41422" y="15824"/>
                    <a:pt x="41851" y="15395"/>
                    <a:pt x="42398" y="15395"/>
                  </a:cubicBezTo>
                  <a:close/>
                  <a:moveTo>
                    <a:pt x="9108" y="17003"/>
                  </a:moveTo>
                  <a:cubicBezTo>
                    <a:pt x="9585" y="17003"/>
                    <a:pt x="10013" y="17419"/>
                    <a:pt x="10013" y="17908"/>
                  </a:cubicBezTo>
                  <a:cubicBezTo>
                    <a:pt x="10001" y="18408"/>
                    <a:pt x="9596" y="18824"/>
                    <a:pt x="9108" y="18824"/>
                  </a:cubicBezTo>
                  <a:cubicBezTo>
                    <a:pt x="8620" y="18824"/>
                    <a:pt x="8203" y="18420"/>
                    <a:pt x="8203" y="17908"/>
                  </a:cubicBezTo>
                  <a:cubicBezTo>
                    <a:pt x="8203" y="17419"/>
                    <a:pt x="8596" y="17003"/>
                    <a:pt x="9108" y="17003"/>
                  </a:cubicBezTo>
                  <a:close/>
                  <a:moveTo>
                    <a:pt x="4548" y="21229"/>
                  </a:moveTo>
                  <a:cubicBezTo>
                    <a:pt x="4822" y="21229"/>
                    <a:pt x="5072" y="21337"/>
                    <a:pt x="5239" y="21515"/>
                  </a:cubicBezTo>
                  <a:cubicBezTo>
                    <a:pt x="5382" y="21682"/>
                    <a:pt x="5465" y="21884"/>
                    <a:pt x="5441" y="22134"/>
                  </a:cubicBezTo>
                  <a:cubicBezTo>
                    <a:pt x="5465" y="22634"/>
                    <a:pt x="5024" y="23051"/>
                    <a:pt x="4548" y="23051"/>
                  </a:cubicBezTo>
                  <a:cubicBezTo>
                    <a:pt x="4060" y="23051"/>
                    <a:pt x="3643" y="22646"/>
                    <a:pt x="3643" y="22134"/>
                  </a:cubicBezTo>
                  <a:cubicBezTo>
                    <a:pt x="3643" y="21646"/>
                    <a:pt x="4048" y="21229"/>
                    <a:pt x="4548" y="21229"/>
                  </a:cubicBezTo>
                  <a:close/>
                  <a:moveTo>
                    <a:pt x="9108" y="25432"/>
                  </a:moveTo>
                  <a:cubicBezTo>
                    <a:pt x="9585" y="25432"/>
                    <a:pt x="10013" y="25849"/>
                    <a:pt x="10013" y="26337"/>
                  </a:cubicBezTo>
                  <a:cubicBezTo>
                    <a:pt x="10001" y="26849"/>
                    <a:pt x="9596" y="27242"/>
                    <a:pt x="9108" y="27242"/>
                  </a:cubicBezTo>
                  <a:cubicBezTo>
                    <a:pt x="8620" y="27242"/>
                    <a:pt x="8203" y="26849"/>
                    <a:pt x="8203" y="26337"/>
                  </a:cubicBezTo>
                  <a:cubicBezTo>
                    <a:pt x="8203" y="25849"/>
                    <a:pt x="8596" y="25432"/>
                    <a:pt x="9108" y="25432"/>
                  </a:cubicBezTo>
                  <a:close/>
                  <a:moveTo>
                    <a:pt x="7191" y="29647"/>
                  </a:moveTo>
                  <a:cubicBezTo>
                    <a:pt x="7668" y="29647"/>
                    <a:pt x="8096" y="30064"/>
                    <a:pt x="8096" y="30552"/>
                  </a:cubicBezTo>
                  <a:cubicBezTo>
                    <a:pt x="8096" y="31028"/>
                    <a:pt x="7680" y="31457"/>
                    <a:pt x="7191" y="31457"/>
                  </a:cubicBezTo>
                  <a:cubicBezTo>
                    <a:pt x="6691" y="31457"/>
                    <a:pt x="6275" y="31040"/>
                    <a:pt x="6275" y="30552"/>
                  </a:cubicBezTo>
                  <a:cubicBezTo>
                    <a:pt x="6275" y="30040"/>
                    <a:pt x="6679" y="29647"/>
                    <a:pt x="7191" y="29647"/>
                  </a:cubicBezTo>
                  <a:close/>
                  <a:moveTo>
                    <a:pt x="12109" y="56460"/>
                  </a:moveTo>
                  <a:cubicBezTo>
                    <a:pt x="12204" y="56460"/>
                    <a:pt x="12275" y="56508"/>
                    <a:pt x="12323" y="56567"/>
                  </a:cubicBezTo>
                  <a:cubicBezTo>
                    <a:pt x="12394" y="56638"/>
                    <a:pt x="12430" y="56710"/>
                    <a:pt x="12430" y="56817"/>
                  </a:cubicBezTo>
                  <a:cubicBezTo>
                    <a:pt x="12430" y="56912"/>
                    <a:pt x="12394" y="56996"/>
                    <a:pt x="12323" y="57067"/>
                  </a:cubicBezTo>
                  <a:cubicBezTo>
                    <a:pt x="12258" y="57139"/>
                    <a:pt x="12168" y="57174"/>
                    <a:pt x="12079" y="57174"/>
                  </a:cubicBezTo>
                  <a:cubicBezTo>
                    <a:pt x="11990" y="57174"/>
                    <a:pt x="11900" y="57139"/>
                    <a:pt x="11835" y="57067"/>
                  </a:cubicBezTo>
                  <a:cubicBezTo>
                    <a:pt x="11775" y="56996"/>
                    <a:pt x="11728" y="56912"/>
                    <a:pt x="11728" y="56817"/>
                  </a:cubicBezTo>
                  <a:cubicBezTo>
                    <a:pt x="11728" y="56722"/>
                    <a:pt x="11752" y="56638"/>
                    <a:pt x="11835" y="56567"/>
                  </a:cubicBezTo>
                  <a:cubicBezTo>
                    <a:pt x="11894" y="56508"/>
                    <a:pt x="11990" y="56460"/>
                    <a:pt x="12097" y="56460"/>
                  </a:cubicBezTo>
                  <a:close/>
                  <a:moveTo>
                    <a:pt x="10644" y="58008"/>
                  </a:moveTo>
                  <a:cubicBezTo>
                    <a:pt x="10716" y="58020"/>
                    <a:pt x="10763" y="58055"/>
                    <a:pt x="10799" y="58103"/>
                  </a:cubicBezTo>
                  <a:cubicBezTo>
                    <a:pt x="10942" y="58234"/>
                    <a:pt x="10942" y="58448"/>
                    <a:pt x="10799" y="58591"/>
                  </a:cubicBezTo>
                  <a:cubicBezTo>
                    <a:pt x="10734" y="58657"/>
                    <a:pt x="10644" y="58689"/>
                    <a:pt x="10555" y="58689"/>
                  </a:cubicBezTo>
                  <a:cubicBezTo>
                    <a:pt x="10466" y="58689"/>
                    <a:pt x="10376" y="58657"/>
                    <a:pt x="10311" y="58591"/>
                  </a:cubicBezTo>
                  <a:cubicBezTo>
                    <a:pt x="10180" y="58460"/>
                    <a:pt x="10180" y="58234"/>
                    <a:pt x="10311" y="58103"/>
                  </a:cubicBezTo>
                  <a:cubicBezTo>
                    <a:pt x="10358" y="58055"/>
                    <a:pt x="10418" y="58020"/>
                    <a:pt x="10478" y="58008"/>
                  </a:cubicBezTo>
                  <a:cubicBezTo>
                    <a:pt x="10501" y="58014"/>
                    <a:pt x="10528" y="58017"/>
                    <a:pt x="10556" y="58017"/>
                  </a:cubicBezTo>
                  <a:cubicBezTo>
                    <a:pt x="10585" y="58017"/>
                    <a:pt x="10614" y="58014"/>
                    <a:pt x="10644" y="58008"/>
                  </a:cubicBezTo>
                  <a:close/>
                  <a:moveTo>
                    <a:pt x="9013" y="59556"/>
                  </a:moveTo>
                  <a:cubicBezTo>
                    <a:pt x="9108" y="59556"/>
                    <a:pt x="9180" y="59591"/>
                    <a:pt x="9275" y="59675"/>
                  </a:cubicBezTo>
                  <a:cubicBezTo>
                    <a:pt x="9346" y="59746"/>
                    <a:pt x="9370" y="59817"/>
                    <a:pt x="9370" y="59925"/>
                  </a:cubicBezTo>
                  <a:cubicBezTo>
                    <a:pt x="9370" y="60008"/>
                    <a:pt x="9346" y="60091"/>
                    <a:pt x="9275" y="60163"/>
                  </a:cubicBezTo>
                  <a:cubicBezTo>
                    <a:pt x="9204" y="60228"/>
                    <a:pt x="9114" y="60261"/>
                    <a:pt x="9025" y="60261"/>
                  </a:cubicBezTo>
                  <a:cubicBezTo>
                    <a:pt x="8936" y="60261"/>
                    <a:pt x="8846" y="60228"/>
                    <a:pt x="8775" y="60163"/>
                  </a:cubicBezTo>
                  <a:cubicBezTo>
                    <a:pt x="8704" y="60091"/>
                    <a:pt x="8680" y="60020"/>
                    <a:pt x="8680" y="59913"/>
                  </a:cubicBezTo>
                  <a:cubicBezTo>
                    <a:pt x="8680" y="59817"/>
                    <a:pt x="8704" y="59734"/>
                    <a:pt x="8799" y="59639"/>
                  </a:cubicBezTo>
                  <a:cubicBezTo>
                    <a:pt x="8834" y="59591"/>
                    <a:pt x="8942" y="59556"/>
                    <a:pt x="9013" y="59556"/>
                  </a:cubicBezTo>
                  <a:close/>
                  <a:moveTo>
                    <a:pt x="7453" y="61318"/>
                  </a:moveTo>
                  <a:cubicBezTo>
                    <a:pt x="7584" y="61318"/>
                    <a:pt x="7644" y="61341"/>
                    <a:pt x="7703" y="61425"/>
                  </a:cubicBezTo>
                  <a:cubicBezTo>
                    <a:pt x="7787" y="61508"/>
                    <a:pt x="7811" y="61580"/>
                    <a:pt x="7811" y="61687"/>
                  </a:cubicBezTo>
                  <a:cubicBezTo>
                    <a:pt x="7811" y="61770"/>
                    <a:pt x="7787" y="61865"/>
                    <a:pt x="7703" y="61937"/>
                  </a:cubicBezTo>
                  <a:cubicBezTo>
                    <a:pt x="7638" y="62002"/>
                    <a:pt x="7549" y="62035"/>
                    <a:pt x="7459" y="62035"/>
                  </a:cubicBezTo>
                  <a:cubicBezTo>
                    <a:pt x="7370" y="62035"/>
                    <a:pt x="7281" y="62002"/>
                    <a:pt x="7215" y="61937"/>
                  </a:cubicBezTo>
                  <a:cubicBezTo>
                    <a:pt x="7144" y="61865"/>
                    <a:pt x="7108" y="61794"/>
                    <a:pt x="7108" y="61687"/>
                  </a:cubicBezTo>
                  <a:cubicBezTo>
                    <a:pt x="7096" y="61580"/>
                    <a:pt x="7144" y="61496"/>
                    <a:pt x="7227" y="61401"/>
                  </a:cubicBezTo>
                  <a:cubicBezTo>
                    <a:pt x="7275" y="61341"/>
                    <a:pt x="7382" y="61318"/>
                    <a:pt x="7453" y="61318"/>
                  </a:cubicBezTo>
                  <a:close/>
                  <a:moveTo>
                    <a:pt x="20515" y="1"/>
                  </a:moveTo>
                  <a:lnTo>
                    <a:pt x="20515" y="17598"/>
                  </a:lnTo>
                  <a:lnTo>
                    <a:pt x="20134" y="17598"/>
                  </a:lnTo>
                  <a:lnTo>
                    <a:pt x="20134" y="17407"/>
                  </a:lnTo>
                  <a:lnTo>
                    <a:pt x="14311" y="17407"/>
                  </a:lnTo>
                  <a:lnTo>
                    <a:pt x="14311" y="17598"/>
                  </a:lnTo>
                  <a:lnTo>
                    <a:pt x="10620" y="17598"/>
                  </a:lnTo>
                  <a:cubicBezTo>
                    <a:pt x="10466" y="16907"/>
                    <a:pt x="9823" y="16384"/>
                    <a:pt x="9108" y="16384"/>
                  </a:cubicBezTo>
                  <a:cubicBezTo>
                    <a:pt x="8263" y="16384"/>
                    <a:pt x="7549" y="17098"/>
                    <a:pt x="7549" y="17943"/>
                  </a:cubicBezTo>
                  <a:cubicBezTo>
                    <a:pt x="7549" y="18789"/>
                    <a:pt x="8263" y="19503"/>
                    <a:pt x="9108" y="19503"/>
                  </a:cubicBezTo>
                  <a:cubicBezTo>
                    <a:pt x="9847" y="19503"/>
                    <a:pt x="10489" y="18967"/>
                    <a:pt x="10644" y="18253"/>
                  </a:cubicBezTo>
                  <a:lnTo>
                    <a:pt x="14335" y="18253"/>
                  </a:lnTo>
                  <a:lnTo>
                    <a:pt x="14335" y="18455"/>
                  </a:lnTo>
                  <a:lnTo>
                    <a:pt x="20086" y="18455"/>
                  </a:lnTo>
                  <a:lnTo>
                    <a:pt x="20086" y="18253"/>
                  </a:lnTo>
                  <a:lnTo>
                    <a:pt x="20479" y="18253"/>
                  </a:lnTo>
                  <a:lnTo>
                    <a:pt x="20479" y="21789"/>
                  </a:lnTo>
                  <a:lnTo>
                    <a:pt x="20086" y="21789"/>
                  </a:lnTo>
                  <a:lnTo>
                    <a:pt x="20086" y="21587"/>
                  </a:lnTo>
                  <a:lnTo>
                    <a:pt x="14323" y="21587"/>
                  </a:lnTo>
                  <a:lnTo>
                    <a:pt x="14323" y="21789"/>
                  </a:lnTo>
                  <a:lnTo>
                    <a:pt x="6084" y="21789"/>
                  </a:lnTo>
                  <a:cubicBezTo>
                    <a:pt x="5917" y="21098"/>
                    <a:pt x="5298" y="20563"/>
                    <a:pt x="4560" y="20563"/>
                  </a:cubicBezTo>
                  <a:cubicBezTo>
                    <a:pt x="3715" y="20563"/>
                    <a:pt x="3000" y="21277"/>
                    <a:pt x="3000" y="22122"/>
                  </a:cubicBezTo>
                  <a:cubicBezTo>
                    <a:pt x="3000" y="22980"/>
                    <a:pt x="3715" y="23694"/>
                    <a:pt x="4560" y="23694"/>
                  </a:cubicBezTo>
                  <a:cubicBezTo>
                    <a:pt x="5013" y="23694"/>
                    <a:pt x="5429" y="23515"/>
                    <a:pt x="5727" y="23194"/>
                  </a:cubicBezTo>
                  <a:cubicBezTo>
                    <a:pt x="5929" y="22980"/>
                    <a:pt x="6072" y="22718"/>
                    <a:pt x="6108" y="22444"/>
                  </a:cubicBezTo>
                  <a:lnTo>
                    <a:pt x="14323" y="22444"/>
                  </a:lnTo>
                  <a:lnTo>
                    <a:pt x="14323" y="22634"/>
                  </a:lnTo>
                  <a:lnTo>
                    <a:pt x="20086" y="22634"/>
                  </a:lnTo>
                  <a:lnTo>
                    <a:pt x="20086" y="22468"/>
                  </a:lnTo>
                  <a:lnTo>
                    <a:pt x="20479" y="22468"/>
                  </a:lnTo>
                  <a:lnTo>
                    <a:pt x="20479" y="26039"/>
                  </a:lnTo>
                  <a:lnTo>
                    <a:pt x="20086" y="26039"/>
                  </a:lnTo>
                  <a:lnTo>
                    <a:pt x="20086" y="25849"/>
                  </a:lnTo>
                  <a:lnTo>
                    <a:pt x="14323" y="25849"/>
                  </a:lnTo>
                  <a:lnTo>
                    <a:pt x="14323" y="26039"/>
                  </a:lnTo>
                  <a:lnTo>
                    <a:pt x="10632" y="26039"/>
                  </a:lnTo>
                  <a:cubicBezTo>
                    <a:pt x="10489" y="25325"/>
                    <a:pt x="9847" y="24789"/>
                    <a:pt x="9108" y="24789"/>
                  </a:cubicBezTo>
                  <a:cubicBezTo>
                    <a:pt x="8251" y="24789"/>
                    <a:pt x="7537" y="25504"/>
                    <a:pt x="7537" y="26349"/>
                  </a:cubicBezTo>
                  <a:cubicBezTo>
                    <a:pt x="7537" y="27206"/>
                    <a:pt x="8251" y="27921"/>
                    <a:pt x="9108" y="27921"/>
                  </a:cubicBezTo>
                  <a:cubicBezTo>
                    <a:pt x="9823" y="27921"/>
                    <a:pt x="10466" y="27397"/>
                    <a:pt x="10620" y="26694"/>
                  </a:cubicBezTo>
                  <a:lnTo>
                    <a:pt x="14311" y="26694"/>
                  </a:lnTo>
                  <a:lnTo>
                    <a:pt x="14311" y="26885"/>
                  </a:lnTo>
                  <a:lnTo>
                    <a:pt x="20074" y="26885"/>
                  </a:lnTo>
                  <a:lnTo>
                    <a:pt x="20074" y="26694"/>
                  </a:lnTo>
                  <a:lnTo>
                    <a:pt x="20455" y="26694"/>
                  </a:lnTo>
                  <a:lnTo>
                    <a:pt x="20455" y="30219"/>
                  </a:lnTo>
                  <a:lnTo>
                    <a:pt x="20074" y="30219"/>
                  </a:lnTo>
                  <a:lnTo>
                    <a:pt x="20074" y="30028"/>
                  </a:lnTo>
                  <a:lnTo>
                    <a:pt x="14311" y="30028"/>
                  </a:lnTo>
                  <a:lnTo>
                    <a:pt x="14311" y="30219"/>
                  </a:lnTo>
                  <a:lnTo>
                    <a:pt x="8704" y="30219"/>
                  </a:lnTo>
                  <a:cubicBezTo>
                    <a:pt x="8537" y="29528"/>
                    <a:pt x="7894" y="29004"/>
                    <a:pt x="7180" y="29004"/>
                  </a:cubicBezTo>
                  <a:cubicBezTo>
                    <a:pt x="6334" y="29004"/>
                    <a:pt x="5620" y="29719"/>
                    <a:pt x="5620" y="30564"/>
                  </a:cubicBezTo>
                  <a:cubicBezTo>
                    <a:pt x="5620" y="31409"/>
                    <a:pt x="6334" y="32124"/>
                    <a:pt x="7180" y="32124"/>
                  </a:cubicBezTo>
                  <a:cubicBezTo>
                    <a:pt x="7930" y="32124"/>
                    <a:pt x="8573" y="31588"/>
                    <a:pt x="8715" y="30873"/>
                  </a:cubicBezTo>
                  <a:lnTo>
                    <a:pt x="14323" y="30873"/>
                  </a:lnTo>
                  <a:lnTo>
                    <a:pt x="14323" y="31076"/>
                  </a:lnTo>
                  <a:lnTo>
                    <a:pt x="20086" y="31076"/>
                  </a:lnTo>
                  <a:lnTo>
                    <a:pt x="20086" y="30873"/>
                  </a:lnTo>
                  <a:lnTo>
                    <a:pt x="20479" y="30873"/>
                  </a:lnTo>
                  <a:lnTo>
                    <a:pt x="20479" y="33183"/>
                  </a:lnTo>
                  <a:lnTo>
                    <a:pt x="20479" y="33350"/>
                  </a:lnTo>
                  <a:lnTo>
                    <a:pt x="20360" y="33469"/>
                  </a:lnTo>
                  <a:lnTo>
                    <a:pt x="4584" y="49245"/>
                  </a:lnTo>
                  <a:lnTo>
                    <a:pt x="4584" y="77284"/>
                  </a:lnTo>
                  <a:lnTo>
                    <a:pt x="4584" y="77451"/>
                  </a:lnTo>
                  <a:lnTo>
                    <a:pt x="4465" y="77570"/>
                  </a:lnTo>
                  <a:lnTo>
                    <a:pt x="2441" y="79594"/>
                  </a:lnTo>
                  <a:lnTo>
                    <a:pt x="2227" y="79796"/>
                  </a:lnTo>
                  <a:lnTo>
                    <a:pt x="1976" y="79653"/>
                  </a:lnTo>
                  <a:cubicBezTo>
                    <a:pt x="1762" y="79534"/>
                    <a:pt x="1548" y="79475"/>
                    <a:pt x="1334" y="79475"/>
                  </a:cubicBezTo>
                  <a:cubicBezTo>
                    <a:pt x="607" y="79475"/>
                    <a:pt x="0" y="80070"/>
                    <a:pt x="0" y="80808"/>
                  </a:cubicBezTo>
                  <a:cubicBezTo>
                    <a:pt x="0" y="81534"/>
                    <a:pt x="595" y="82154"/>
                    <a:pt x="1334" y="82154"/>
                  </a:cubicBezTo>
                  <a:cubicBezTo>
                    <a:pt x="2084" y="82154"/>
                    <a:pt x="2679" y="81558"/>
                    <a:pt x="2679" y="80808"/>
                  </a:cubicBezTo>
                  <a:cubicBezTo>
                    <a:pt x="2679" y="80761"/>
                    <a:pt x="2679" y="80737"/>
                    <a:pt x="2655" y="80701"/>
                  </a:cubicBezTo>
                  <a:lnTo>
                    <a:pt x="2655" y="80641"/>
                  </a:lnTo>
                  <a:lnTo>
                    <a:pt x="2631" y="80451"/>
                  </a:lnTo>
                  <a:lnTo>
                    <a:pt x="2762" y="80320"/>
                  </a:lnTo>
                  <a:lnTo>
                    <a:pt x="5179" y="77903"/>
                  </a:lnTo>
                  <a:lnTo>
                    <a:pt x="5334" y="77474"/>
                  </a:lnTo>
                  <a:lnTo>
                    <a:pt x="5334" y="49721"/>
                  </a:lnTo>
                  <a:lnTo>
                    <a:pt x="5334" y="49554"/>
                  </a:lnTo>
                  <a:lnTo>
                    <a:pt x="5453" y="49435"/>
                  </a:lnTo>
                  <a:lnTo>
                    <a:pt x="7203" y="47697"/>
                  </a:lnTo>
                  <a:lnTo>
                    <a:pt x="7203" y="60734"/>
                  </a:lnTo>
                  <a:cubicBezTo>
                    <a:pt x="7049" y="60782"/>
                    <a:pt x="6918" y="60853"/>
                    <a:pt x="6810" y="60972"/>
                  </a:cubicBezTo>
                  <a:cubicBezTo>
                    <a:pt x="6632" y="61151"/>
                    <a:pt x="6525" y="61389"/>
                    <a:pt x="6525" y="61627"/>
                  </a:cubicBezTo>
                  <a:cubicBezTo>
                    <a:pt x="6525" y="61865"/>
                    <a:pt x="6632" y="62103"/>
                    <a:pt x="6810" y="62282"/>
                  </a:cubicBezTo>
                  <a:cubicBezTo>
                    <a:pt x="6989" y="62461"/>
                    <a:pt x="7227" y="62568"/>
                    <a:pt x="7465" y="62568"/>
                  </a:cubicBezTo>
                  <a:cubicBezTo>
                    <a:pt x="7751" y="62568"/>
                    <a:pt x="7989" y="62461"/>
                    <a:pt x="8120" y="62282"/>
                  </a:cubicBezTo>
                  <a:cubicBezTo>
                    <a:pt x="8299" y="62103"/>
                    <a:pt x="8406" y="61865"/>
                    <a:pt x="8406" y="61627"/>
                  </a:cubicBezTo>
                  <a:cubicBezTo>
                    <a:pt x="8406" y="61389"/>
                    <a:pt x="8299" y="61151"/>
                    <a:pt x="8132" y="60984"/>
                  </a:cubicBezTo>
                  <a:cubicBezTo>
                    <a:pt x="8037" y="60865"/>
                    <a:pt x="7894" y="60782"/>
                    <a:pt x="7739" y="60734"/>
                  </a:cubicBezTo>
                  <a:lnTo>
                    <a:pt x="7739" y="47173"/>
                  </a:lnTo>
                  <a:lnTo>
                    <a:pt x="8775" y="46137"/>
                  </a:lnTo>
                  <a:lnTo>
                    <a:pt x="8775" y="59020"/>
                  </a:lnTo>
                  <a:cubicBezTo>
                    <a:pt x="8632" y="59067"/>
                    <a:pt x="8489" y="59139"/>
                    <a:pt x="8394" y="59258"/>
                  </a:cubicBezTo>
                  <a:cubicBezTo>
                    <a:pt x="8215" y="59436"/>
                    <a:pt x="8108" y="59675"/>
                    <a:pt x="8108" y="59913"/>
                  </a:cubicBezTo>
                  <a:cubicBezTo>
                    <a:pt x="8108" y="60151"/>
                    <a:pt x="8215" y="60389"/>
                    <a:pt x="8394" y="60568"/>
                  </a:cubicBezTo>
                  <a:cubicBezTo>
                    <a:pt x="8573" y="60746"/>
                    <a:pt x="8811" y="60853"/>
                    <a:pt x="9049" y="60853"/>
                  </a:cubicBezTo>
                  <a:cubicBezTo>
                    <a:pt x="9287" y="60853"/>
                    <a:pt x="9525" y="60746"/>
                    <a:pt x="9704" y="60568"/>
                  </a:cubicBezTo>
                  <a:cubicBezTo>
                    <a:pt x="10073" y="60198"/>
                    <a:pt x="10073" y="59627"/>
                    <a:pt x="9704" y="59270"/>
                  </a:cubicBezTo>
                  <a:cubicBezTo>
                    <a:pt x="9596" y="59151"/>
                    <a:pt x="9466" y="59067"/>
                    <a:pt x="9299" y="59020"/>
                  </a:cubicBezTo>
                  <a:lnTo>
                    <a:pt x="9299" y="45613"/>
                  </a:lnTo>
                  <a:lnTo>
                    <a:pt x="10299" y="44613"/>
                  </a:lnTo>
                  <a:lnTo>
                    <a:pt x="10299" y="57496"/>
                  </a:lnTo>
                  <a:cubicBezTo>
                    <a:pt x="10144" y="57543"/>
                    <a:pt x="10013" y="57615"/>
                    <a:pt x="9906" y="57734"/>
                  </a:cubicBezTo>
                  <a:cubicBezTo>
                    <a:pt x="9537" y="58115"/>
                    <a:pt x="9537" y="58674"/>
                    <a:pt x="9906" y="59044"/>
                  </a:cubicBezTo>
                  <a:cubicBezTo>
                    <a:pt x="10085" y="59222"/>
                    <a:pt x="10323" y="59329"/>
                    <a:pt x="10561" y="59329"/>
                  </a:cubicBezTo>
                  <a:cubicBezTo>
                    <a:pt x="10799" y="59329"/>
                    <a:pt x="11037" y="59222"/>
                    <a:pt x="11216" y="59044"/>
                  </a:cubicBezTo>
                  <a:cubicBezTo>
                    <a:pt x="11394" y="58865"/>
                    <a:pt x="11501" y="58627"/>
                    <a:pt x="11501" y="58389"/>
                  </a:cubicBezTo>
                  <a:cubicBezTo>
                    <a:pt x="11501" y="58151"/>
                    <a:pt x="11394" y="57912"/>
                    <a:pt x="11216" y="57734"/>
                  </a:cubicBezTo>
                  <a:cubicBezTo>
                    <a:pt x="11109" y="57639"/>
                    <a:pt x="10978" y="57543"/>
                    <a:pt x="10835" y="57496"/>
                  </a:cubicBezTo>
                  <a:lnTo>
                    <a:pt x="10835" y="44077"/>
                  </a:lnTo>
                  <a:lnTo>
                    <a:pt x="11871" y="43030"/>
                  </a:lnTo>
                  <a:lnTo>
                    <a:pt x="11871" y="55924"/>
                  </a:lnTo>
                  <a:cubicBezTo>
                    <a:pt x="11728" y="55972"/>
                    <a:pt x="11585" y="56043"/>
                    <a:pt x="11490" y="56162"/>
                  </a:cubicBezTo>
                  <a:cubicBezTo>
                    <a:pt x="11109" y="56531"/>
                    <a:pt x="11109" y="57103"/>
                    <a:pt x="11490" y="57472"/>
                  </a:cubicBezTo>
                  <a:cubicBezTo>
                    <a:pt x="11668" y="57651"/>
                    <a:pt x="11906" y="57758"/>
                    <a:pt x="12144" y="57758"/>
                  </a:cubicBezTo>
                  <a:cubicBezTo>
                    <a:pt x="12383" y="57758"/>
                    <a:pt x="12621" y="57651"/>
                    <a:pt x="12799" y="57472"/>
                  </a:cubicBezTo>
                  <a:cubicBezTo>
                    <a:pt x="12978" y="57293"/>
                    <a:pt x="13073" y="57055"/>
                    <a:pt x="13073" y="56817"/>
                  </a:cubicBezTo>
                  <a:cubicBezTo>
                    <a:pt x="13073" y="56579"/>
                    <a:pt x="12978" y="56341"/>
                    <a:pt x="12799" y="56162"/>
                  </a:cubicBezTo>
                  <a:cubicBezTo>
                    <a:pt x="12692" y="56055"/>
                    <a:pt x="12561" y="55972"/>
                    <a:pt x="12406" y="55924"/>
                  </a:cubicBezTo>
                  <a:lnTo>
                    <a:pt x="12406" y="42542"/>
                  </a:lnTo>
                  <a:lnTo>
                    <a:pt x="12406" y="42518"/>
                  </a:lnTo>
                  <a:lnTo>
                    <a:pt x="21253" y="33671"/>
                  </a:lnTo>
                  <a:lnTo>
                    <a:pt x="21253" y="30885"/>
                  </a:lnTo>
                  <a:lnTo>
                    <a:pt x="21253" y="30219"/>
                  </a:lnTo>
                  <a:lnTo>
                    <a:pt x="21253" y="26694"/>
                  </a:lnTo>
                  <a:lnTo>
                    <a:pt x="21253" y="26028"/>
                  </a:lnTo>
                  <a:lnTo>
                    <a:pt x="21253" y="18253"/>
                  </a:lnTo>
                  <a:lnTo>
                    <a:pt x="21253" y="17586"/>
                  </a:lnTo>
                  <a:lnTo>
                    <a:pt x="21253" y="16634"/>
                  </a:lnTo>
                  <a:cubicBezTo>
                    <a:pt x="21265" y="16634"/>
                    <a:pt x="21277" y="16645"/>
                    <a:pt x="21288" y="16645"/>
                  </a:cubicBezTo>
                  <a:cubicBezTo>
                    <a:pt x="24670" y="16693"/>
                    <a:pt x="28004" y="16693"/>
                    <a:pt x="31290" y="16693"/>
                  </a:cubicBezTo>
                  <a:cubicBezTo>
                    <a:pt x="34504" y="16693"/>
                    <a:pt x="37719" y="16693"/>
                    <a:pt x="40934" y="16645"/>
                  </a:cubicBezTo>
                  <a:cubicBezTo>
                    <a:pt x="41089" y="17348"/>
                    <a:pt x="41708" y="17872"/>
                    <a:pt x="42446" y="17872"/>
                  </a:cubicBezTo>
                  <a:cubicBezTo>
                    <a:pt x="43303" y="17872"/>
                    <a:pt x="43970" y="17193"/>
                    <a:pt x="43970" y="16336"/>
                  </a:cubicBezTo>
                  <a:cubicBezTo>
                    <a:pt x="43970" y="15467"/>
                    <a:pt x="43303" y="14800"/>
                    <a:pt x="42446" y="14800"/>
                  </a:cubicBezTo>
                  <a:cubicBezTo>
                    <a:pt x="41672" y="14800"/>
                    <a:pt x="41041" y="15383"/>
                    <a:pt x="40934" y="16098"/>
                  </a:cubicBezTo>
                  <a:cubicBezTo>
                    <a:pt x="37660" y="16134"/>
                    <a:pt x="34415" y="16151"/>
                    <a:pt x="31159" y="16151"/>
                  </a:cubicBezTo>
                  <a:cubicBezTo>
                    <a:pt x="27902" y="16151"/>
                    <a:pt x="24634" y="16134"/>
                    <a:pt x="21312" y="16098"/>
                  </a:cubicBezTo>
                  <a:cubicBezTo>
                    <a:pt x="21288" y="16098"/>
                    <a:pt x="21277" y="16098"/>
                    <a:pt x="21265" y="16110"/>
                  </a:cubicBezTo>
                  <a:lnTo>
                    <a:pt x="21265" y="14014"/>
                  </a:lnTo>
                  <a:cubicBezTo>
                    <a:pt x="21277" y="14014"/>
                    <a:pt x="21288" y="14026"/>
                    <a:pt x="21312" y="14026"/>
                  </a:cubicBezTo>
                  <a:cubicBezTo>
                    <a:pt x="25015" y="13990"/>
                    <a:pt x="28783" y="13973"/>
                    <a:pt x="32525" y="13973"/>
                  </a:cubicBezTo>
                  <a:cubicBezTo>
                    <a:pt x="36266" y="13973"/>
                    <a:pt x="39981" y="13990"/>
                    <a:pt x="43577" y="14026"/>
                  </a:cubicBezTo>
                  <a:cubicBezTo>
                    <a:pt x="43708" y="14752"/>
                    <a:pt x="44351" y="15276"/>
                    <a:pt x="45077" y="15276"/>
                  </a:cubicBezTo>
                  <a:cubicBezTo>
                    <a:pt x="45899" y="15276"/>
                    <a:pt x="46613" y="14610"/>
                    <a:pt x="46613" y="13740"/>
                  </a:cubicBezTo>
                  <a:cubicBezTo>
                    <a:pt x="46613" y="12883"/>
                    <a:pt x="45911" y="12216"/>
                    <a:pt x="45077" y="12216"/>
                  </a:cubicBezTo>
                  <a:cubicBezTo>
                    <a:pt x="44303" y="12216"/>
                    <a:pt x="43696" y="12752"/>
                    <a:pt x="43577" y="13467"/>
                  </a:cubicBezTo>
                  <a:cubicBezTo>
                    <a:pt x="40005" y="13425"/>
                    <a:pt x="36290" y="13404"/>
                    <a:pt x="32543" y="13404"/>
                  </a:cubicBezTo>
                  <a:cubicBezTo>
                    <a:pt x="28795" y="13404"/>
                    <a:pt x="25015" y="13425"/>
                    <a:pt x="21312" y="13467"/>
                  </a:cubicBezTo>
                  <a:cubicBezTo>
                    <a:pt x="21288" y="13467"/>
                    <a:pt x="21277" y="13467"/>
                    <a:pt x="21265" y="13478"/>
                  </a:cubicBezTo>
                  <a:lnTo>
                    <a:pt x="21265" y="11419"/>
                  </a:lnTo>
                  <a:cubicBezTo>
                    <a:pt x="21277" y="11419"/>
                    <a:pt x="21288" y="11442"/>
                    <a:pt x="21312" y="11442"/>
                  </a:cubicBezTo>
                  <a:cubicBezTo>
                    <a:pt x="25503" y="11478"/>
                    <a:pt x="29706" y="11478"/>
                    <a:pt x="33897" y="11478"/>
                  </a:cubicBezTo>
                  <a:cubicBezTo>
                    <a:pt x="38005" y="11478"/>
                    <a:pt x="42124" y="11478"/>
                    <a:pt x="46161" y="11442"/>
                  </a:cubicBezTo>
                  <a:cubicBezTo>
                    <a:pt x="46292" y="12169"/>
                    <a:pt x="46934" y="12693"/>
                    <a:pt x="47661" y="12693"/>
                  </a:cubicBezTo>
                  <a:cubicBezTo>
                    <a:pt x="48482" y="12693"/>
                    <a:pt x="49197" y="11990"/>
                    <a:pt x="49197" y="11157"/>
                  </a:cubicBezTo>
                  <a:cubicBezTo>
                    <a:pt x="49197" y="10288"/>
                    <a:pt x="48530" y="9621"/>
                    <a:pt x="47661" y="9621"/>
                  </a:cubicBezTo>
                  <a:cubicBezTo>
                    <a:pt x="46911" y="9621"/>
                    <a:pt x="46292" y="10168"/>
                    <a:pt x="46161" y="10871"/>
                  </a:cubicBezTo>
                  <a:cubicBezTo>
                    <a:pt x="42059" y="10907"/>
                    <a:pt x="37921" y="10925"/>
                    <a:pt x="33772" y="10925"/>
                  </a:cubicBezTo>
                  <a:cubicBezTo>
                    <a:pt x="29623" y="10925"/>
                    <a:pt x="25462" y="10907"/>
                    <a:pt x="21312" y="10871"/>
                  </a:cubicBezTo>
                  <a:cubicBezTo>
                    <a:pt x="21288" y="10871"/>
                    <a:pt x="21277" y="10871"/>
                    <a:pt x="21265" y="10883"/>
                  </a:cubicBezTo>
                  <a:lnTo>
                    <a:pt x="21265" y="8799"/>
                  </a:lnTo>
                  <a:cubicBezTo>
                    <a:pt x="25831" y="8764"/>
                    <a:pt x="30426" y="8746"/>
                    <a:pt x="35022" y="8746"/>
                  </a:cubicBezTo>
                  <a:cubicBezTo>
                    <a:pt x="39618" y="8746"/>
                    <a:pt x="44214" y="8764"/>
                    <a:pt x="48780" y="8799"/>
                  </a:cubicBezTo>
                  <a:cubicBezTo>
                    <a:pt x="48911" y="9537"/>
                    <a:pt x="49554" y="10049"/>
                    <a:pt x="50280" y="10049"/>
                  </a:cubicBezTo>
                  <a:cubicBezTo>
                    <a:pt x="51102" y="10049"/>
                    <a:pt x="51768" y="9383"/>
                    <a:pt x="51816" y="8525"/>
                  </a:cubicBezTo>
                  <a:cubicBezTo>
                    <a:pt x="51816" y="7656"/>
                    <a:pt x="51114" y="6990"/>
                    <a:pt x="50280" y="6990"/>
                  </a:cubicBezTo>
                  <a:cubicBezTo>
                    <a:pt x="49530" y="6990"/>
                    <a:pt x="48911" y="7537"/>
                    <a:pt x="48780" y="8240"/>
                  </a:cubicBezTo>
                  <a:cubicBezTo>
                    <a:pt x="44232" y="8204"/>
                    <a:pt x="39636" y="8186"/>
                    <a:pt x="35036" y="8186"/>
                  </a:cubicBezTo>
                  <a:cubicBezTo>
                    <a:pt x="30435" y="8186"/>
                    <a:pt x="25831" y="8204"/>
                    <a:pt x="21265" y="8240"/>
                  </a:cubicBezTo>
                  <a:lnTo>
                    <a:pt x="21265" y="5287"/>
                  </a:lnTo>
                  <a:cubicBezTo>
                    <a:pt x="25801" y="5251"/>
                    <a:pt x="33811" y="5233"/>
                    <a:pt x="41852" y="5233"/>
                  </a:cubicBezTo>
                  <a:cubicBezTo>
                    <a:pt x="49893" y="5233"/>
                    <a:pt x="57966" y="5251"/>
                    <a:pt x="62627" y="5287"/>
                  </a:cubicBezTo>
                  <a:cubicBezTo>
                    <a:pt x="62758" y="6025"/>
                    <a:pt x="63401" y="6537"/>
                    <a:pt x="64127" y="6537"/>
                  </a:cubicBezTo>
                  <a:cubicBezTo>
                    <a:pt x="64984" y="6537"/>
                    <a:pt x="65663" y="5870"/>
                    <a:pt x="65663" y="5013"/>
                  </a:cubicBezTo>
                  <a:cubicBezTo>
                    <a:pt x="65663" y="4144"/>
                    <a:pt x="64961" y="3477"/>
                    <a:pt x="64127" y="3477"/>
                  </a:cubicBezTo>
                  <a:cubicBezTo>
                    <a:pt x="63353" y="3477"/>
                    <a:pt x="62746" y="4013"/>
                    <a:pt x="62627" y="4727"/>
                  </a:cubicBezTo>
                  <a:cubicBezTo>
                    <a:pt x="57960" y="4692"/>
                    <a:pt x="49887" y="4674"/>
                    <a:pt x="41848" y="4674"/>
                  </a:cubicBezTo>
                  <a:cubicBezTo>
                    <a:pt x="33808" y="4674"/>
                    <a:pt x="25801" y="4692"/>
                    <a:pt x="21265" y="4727"/>
                  </a:cubicBezTo>
                  <a:lnTo>
                    <a:pt x="21265" y="2132"/>
                  </a:lnTo>
                  <a:cubicBezTo>
                    <a:pt x="25801" y="2096"/>
                    <a:pt x="33811" y="2078"/>
                    <a:pt x="41852" y="2078"/>
                  </a:cubicBezTo>
                  <a:cubicBezTo>
                    <a:pt x="49893" y="2078"/>
                    <a:pt x="57966" y="2096"/>
                    <a:pt x="62627" y="2132"/>
                  </a:cubicBezTo>
                  <a:cubicBezTo>
                    <a:pt x="62758" y="2870"/>
                    <a:pt x="63401" y="3382"/>
                    <a:pt x="64127" y="3382"/>
                  </a:cubicBezTo>
                  <a:cubicBezTo>
                    <a:pt x="64984" y="3382"/>
                    <a:pt x="65663" y="2715"/>
                    <a:pt x="65663" y="1858"/>
                  </a:cubicBezTo>
                  <a:cubicBezTo>
                    <a:pt x="65663" y="989"/>
                    <a:pt x="64961" y="322"/>
                    <a:pt x="64127" y="322"/>
                  </a:cubicBezTo>
                  <a:cubicBezTo>
                    <a:pt x="63353" y="322"/>
                    <a:pt x="62746" y="858"/>
                    <a:pt x="62627" y="1572"/>
                  </a:cubicBezTo>
                  <a:cubicBezTo>
                    <a:pt x="57960" y="1536"/>
                    <a:pt x="49887" y="1519"/>
                    <a:pt x="41848" y="1519"/>
                  </a:cubicBezTo>
                  <a:cubicBezTo>
                    <a:pt x="33808" y="1519"/>
                    <a:pt x="25801" y="1536"/>
                    <a:pt x="21265" y="1572"/>
                  </a:cubicBezTo>
                  <a:lnTo>
                    <a:pt x="2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46"/>
          <p:cNvGrpSpPr/>
          <p:nvPr/>
        </p:nvGrpSpPr>
        <p:grpSpPr>
          <a:xfrm>
            <a:off x="-986089" y="88051"/>
            <a:ext cx="3398514" cy="1955079"/>
            <a:chOff x="-986089" y="88051"/>
            <a:chExt cx="3398514" cy="1955079"/>
          </a:xfrm>
        </p:grpSpPr>
        <p:sp>
          <p:nvSpPr>
            <p:cNvPr id="4594" name="Google Shape;4594;p46"/>
            <p:cNvSpPr/>
            <p:nvPr/>
          </p:nvSpPr>
          <p:spPr>
            <a:xfrm>
              <a:off x="1952812" y="164925"/>
              <a:ext cx="295933" cy="181434"/>
            </a:xfrm>
            <a:custGeom>
              <a:avLst/>
              <a:gdLst/>
              <a:ahLst/>
              <a:cxnLst/>
              <a:rect l="l" t="t" r="r" b="b"/>
              <a:pathLst>
                <a:path w="6371" h="3906" extrusionOk="0">
                  <a:moveTo>
                    <a:pt x="5608" y="596"/>
                  </a:moveTo>
                  <a:cubicBezTo>
                    <a:pt x="5751" y="596"/>
                    <a:pt x="5858" y="715"/>
                    <a:pt x="5858" y="858"/>
                  </a:cubicBezTo>
                  <a:lnTo>
                    <a:pt x="5858" y="3132"/>
                  </a:lnTo>
                  <a:cubicBezTo>
                    <a:pt x="5858" y="3299"/>
                    <a:pt x="5751" y="3406"/>
                    <a:pt x="5608" y="3406"/>
                  </a:cubicBezTo>
                  <a:lnTo>
                    <a:pt x="751" y="3406"/>
                  </a:lnTo>
                  <a:cubicBezTo>
                    <a:pt x="608" y="3406"/>
                    <a:pt x="500" y="3287"/>
                    <a:pt x="500" y="3132"/>
                  </a:cubicBezTo>
                  <a:lnTo>
                    <a:pt x="500" y="858"/>
                  </a:lnTo>
                  <a:cubicBezTo>
                    <a:pt x="500" y="691"/>
                    <a:pt x="608" y="596"/>
                    <a:pt x="751" y="596"/>
                  </a:cubicBezTo>
                  <a:close/>
                  <a:moveTo>
                    <a:pt x="751" y="1"/>
                  </a:moveTo>
                  <a:cubicBezTo>
                    <a:pt x="322" y="1"/>
                    <a:pt x="0" y="382"/>
                    <a:pt x="0" y="810"/>
                  </a:cubicBezTo>
                  <a:lnTo>
                    <a:pt x="0" y="3084"/>
                  </a:lnTo>
                  <a:cubicBezTo>
                    <a:pt x="0" y="3573"/>
                    <a:pt x="358" y="3906"/>
                    <a:pt x="751" y="3906"/>
                  </a:cubicBezTo>
                  <a:lnTo>
                    <a:pt x="5608" y="3906"/>
                  </a:lnTo>
                  <a:cubicBezTo>
                    <a:pt x="6013" y="3906"/>
                    <a:pt x="6370" y="3549"/>
                    <a:pt x="6370" y="3084"/>
                  </a:cubicBezTo>
                  <a:lnTo>
                    <a:pt x="6370" y="810"/>
                  </a:lnTo>
                  <a:cubicBezTo>
                    <a:pt x="6370" y="346"/>
                    <a:pt x="6013" y="1"/>
                    <a:pt x="5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6"/>
            <p:cNvSpPr/>
            <p:nvPr/>
          </p:nvSpPr>
          <p:spPr>
            <a:xfrm>
              <a:off x="1866554" y="88051"/>
              <a:ext cx="466219" cy="335741"/>
            </a:xfrm>
            <a:custGeom>
              <a:avLst/>
              <a:gdLst/>
              <a:ahLst/>
              <a:cxnLst/>
              <a:rect l="l" t="t" r="r" b="b"/>
              <a:pathLst>
                <a:path w="10037" h="7228" extrusionOk="0">
                  <a:moveTo>
                    <a:pt x="8037" y="1441"/>
                  </a:moveTo>
                  <a:cubicBezTo>
                    <a:pt x="8358" y="1441"/>
                    <a:pt x="8596" y="1680"/>
                    <a:pt x="8596" y="1989"/>
                  </a:cubicBezTo>
                  <a:lnTo>
                    <a:pt x="8596" y="5251"/>
                  </a:lnTo>
                  <a:cubicBezTo>
                    <a:pt x="8596" y="5561"/>
                    <a:pt x="8358" y="5799"/>
                    <a:pt x="8037" y="5799"/>
                  </a:cubicBezTo>
                  <a:lnTo>
                    <a:pt x="2048" y="5799"/>
                  </a:lnTo>
                  <a:cubicBezTo>
                    <a:pt x="1738" y="5799"/>
                    <a:pt x="1488" y="5561"/>
                    <a:pt x="1488" y="5251"/>
                  </a:cubicBezTo>
                  <a:lnTo>
                    <a:pt x="1488" y="1989"/>
                  </a:lnTo>
                  <a:cubicBezTo>
                    <a:pt x="1488" y="1680"/>
                    <a:pt x="1726" y="1441"/>
                    <a:pt x="2048" y="1441"/>
                  </a:cubicBezTo>
                  <a:close/>
                  <a:moveTo>
                    <a:pt x="2917" y="1"/>
                  </a:moveTo>
                  <a:cubicBezTo>
                    <a:pt x="2762" y="1"/>
                    <a:pt x="2608" y="167"/>
                    <a:pt x="2608" y="358"/>
                  </a:cubicBezTo>
                  <a:lnTo>
                    <a:pt x="2608" y="906"/>
                  </a:lnTo>
                  <a:lnTo>
                    <a:pt x="2012" y="906"/>
                  </a:lnTo>
                  <a:cubicBezTo>
                    <a:pt x="1417" y="906"/>
                    <a:pt x="917" y="1382"/>
                    <a:pt x="917" y="2001"/>
                  </a:cubicBezTo>
                  <a:lnTo>
                    <a:pt x="917" y="2596"/>
                  </a:lnTo>
                  <a:lnTo>
                    <a:pt x="357" y="2596"/>
                  </a:lnTo>
                  <a:cubicBezTo>
                    <a:pt x="167" y="2596"/>
                    <a:pt x="0" y="2763"/>
                    <a:pt x="0" y="2954"/>
                  </a:cubicBezTo>
                  <a:cubicBezTo>
                    <a:pt x="0" y="3136"/>
                    <a:pt x="136" y="3280"/>
                    <a:pt x="302" y="3280"/>
                  </a:cubicBezTo>
                  <a:cubicBezTo>
                    <a:pt x="320" y="3280"/>
                    <a:pt x="339" y="3278"/>
                    <a:pt x="357" y="3275"/>
                  </a:cubicBezTo>
                  <a:lnTo>
                    <a:pt x="917" y="3275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32"/>
                    <a:pt x="0" y="4335"/>
                  </a:cubicBezTo>
                  <a:cubicBezTo>
                    <a:pt x="0" y="4507"/>
                    <a:pt x="136" y="4649"/>
                    <a:pt x="302" y="4649"/>
                  </a:cubicBezTo>
                  <a:cubicBezTo>
                    <a:pt x="320" y="4649"/>
                    <a:pt x="339" y="4648"/>
                    <a:pt x="357" y="4644"/>
                  </a:cubicBezTo>
                  <a:lnTo>
                    <a:pt x="917" y="4644"/>
                  </a:lnTo>
                  <a:lnTo>
                    <a:pt x="917" y="5263"/>
                  </a:lnTo>
                  <a:cubicBezTo>
                    <a:pt x="917" y="5859"/>
                    <a:pt x="1393" y="6371"/>
                    <a:pt x="2012" y="6371"/>
                  </a:cubicBezTo>
                  <a:lnTo>
                    <a:pt x="2560" y="6371"/>
                  </a:lnTo>
                  <a:lnTo>
                    <a:pt x="2560" y="6871"/>
                  </a:lnTo>
                  <a:cubicBezTo>
                    <a:pt x="2560" y="7061"/>
                    <a:pt x="2727" y="7228"/>
                    <a:pt x="2917" y="7228"/>
                  </a:cubicBezTo>
                  <a:cubicBezTo>
                    <a:pt x="3119" y="7228"/>
                    <a:pt x="3274" y="7109"/>
                    <a:pt x="3239" y="6871"/>
                  </a:cubicBezTo>
                  <a:lnTo>
                    <a:pt x="3239" y="6359"/>
                  </a:lnTo>
                  <a:lnTo>
                    <a:pt x="3977" y="6359"/>
                  </a:lnTo>
                  <a:lnTo>
                    <a:pt x="3977" y="6859"/>
                  </a:lnTo>
                  <a:cubicBezTo>
                    <a:pt x="3977" y="7049"/>
                    <a:pt x="4143" y="7216"/>
                    <a:pt x="4334" y="7216"/>
                  </a:cubicBezTo>
                  <a:cubicBezTo>
                    <a:pt x="4501" y="7216"/>
                    <a:pt x="4643" y="7097"/>
                    <a:pt x="4643" y="6859"/>
                  </a:cubicBezTo>
                  <a:lnTo>
                    <a:pt x="4643" y="6359"/>
                  </a:lnTo>
                  <a:lnTo>
                    <a:pt x="5346" y="6359"/>
                  </a:lnTo>
                  <a:lnTo>
                    <a:pt x="5346" y="6859"/>
                  </a:lnTo>
                  <a:cubicBezTo>
                    <a:pt x="5346" y="7049"/>
                    <a:pt x="5513" y="7216"/>
                    <a:pt x="5703" y="7216"/>
                  </a:cubicBezTo>
                  <a:cubicBezTo>
                    <a:pt x="5894" y="7216"/>
                    <a:pt x="6060" y="7097"/>
                    <a:pt x="6013" y="6859"/>
                  </a:cubicBezTo>
                  <a:lnTo>
                    <a:pt x="6013" y="6359"/>
                  </a:lnTo>
                  <a:lnTo>
                    <a:pt x="6715" y="6359"/>
                  </a:lnTo>
                  <a:lnTo>
                    <a:pt x="6715" y="6859"/>
                  </a:lnTo>
                  <a:cubicBezTo>
                    <a:pt x="6715" y="7049"/>
                    <a:pt x="6882" y="7216"/>
                    <a:pt x="7072" y="7216"/>
                  </a:cubicBezTo>
                  <a:cubicBezTo>
                    <a:pt x="7275" y="7216"/>
                    <a:pt x="7430" y="7097"/>
                    <a:pt x="7382" y="6859"/>
                  </a:cubicBezTo>
                  <a:lnTo>
                    <a:pt x="7382" y="6359"/>
                  </a:lnTo>
                  <a:lnTo>
                    <a:pt x="8013" y="6359"/>
                  </a:lnTo>
                  <a:cubicBezTo>
                    <a:pt x="8632" y="6359"/>
                    <a:pt x="9120" y="5847"/>
                    <a:pt x="9120" y="5251"/>
                  </a:cubicBezTo>
                  <a:lnTo>
                    <a:pt x="9120" y="4656"/>
                  </a:lnTo>
                  <a:lnTo>
                    <a:pt x="9668" y="4656"/>
                  </a:lnTo>
                  <a:cubicBezTo>
                    <a:pt x="9858" y="4656"/>
                    <a:pt x="10025" y="4489"/>
                    <a:pt x="10025" y="4299"/>
                  </a:cubicBezTo>
                  <a:cubicBezTo>
                    <a:pt x="10025" y="4132"/>
                    <a:pt x="9858" y="3989"/>
                    <a:pt x="9668" y="3989"/>
                  </a:cubicBezTo>
                  <a:lnTo>
                    <a:pt x="9120" y="3989"/>
                  </a:lnTo>
                  <a:lnTo>
                    <a:pt x="9120" y="3287"/>
                  </a:lnTo>
                  <a:lnTo>
                    <a:pt x="9680" y="3287"/>
                  </a:lnTo>
                  <a:lnTo>
                    <a:pt x="9680" y="3299"/>
                  </a:lnTo>
                  <a:cubicBezTo>
                    <a:pt x="9870" y="3299"/>
                    <a:pt x="10037" y="3144"/>
                    <a:pt x="10037" y="2942"/>
                  </a:cubicBezTo>
                  <a:cubicBezTo>
                    <a:pt x="10037" y="2773"/>
                    <a:pt x="9907" y="2624"/>
                    <a:pt x="9746" y="2624"/>
                  </a:cubicBezTo>
                  <a:cubicBezTo>
                    <a:pt x="9724" y="2624"/>
                    <a:pt x="9702" y="2626"/>
                    <a:pt x="9680" y="2632"/>
                  </a:cubicBezTo>
                  <a:lnTo>
                    <a:pt x="9132" y="2632"/>
                  </a:lnTo>
                  <a:lnTo>
                    <a:pt x="9132" y="2001"/>
                  </a:lnTo>
                  <a:cubicBezTo>
                    <a:pt x="9132" y="1406"/>
                    <a:pt x="8656" y="906"/>
                    <a:pt x="8025" y="906"/>
                  </a:cubicBezTo>
                  <a:lnTo>
                    <a:pt x="7430" y="906"/>
                  </a:lnTo>
                  <a:lnTo>
                    <a:pt x="7430" y="358"/>
                  </a:lnTo>
                  <a:cubicBezTo>
                    <a:pt x="7430" y="167"/>
                    <a:pt x="7263" y="1"/>
                    <a:pt x="7072" y="1"/>
                  </a:cubicBezTo>
                  <a:cubicBezTo>
                    <a:pt x="6906" y="1"/>
                    <a:pt x="6763" y="167"/>
                    <a:pt x="6763" y="358"/>
                  </a:cubicBezTo>
                  <a:lnTo>
                    <a:pt x="6763" y="906"/>
                  </a:lnTo>
                  <a:lnTo>
                    <a:pt x="6060" y="906"/>
                  </a:lnTo>
                  <a:lnTo>
                    <a:pt x="6060" y="358"/>
                  </a:lnTo>
                  <a:cubicBezTo>
                    <a:pt x="6060" y="167"/>
                    <a:pt x="5894" y="1"/>
                    <a:pt x="5703" y="1"/>
                  </a:cubicBezTo>
                  <a:cubicBezTo>
                    <a:pt x="5513" y="1"/>
                    <a:pt x="5346" y="167"/>
                    <a:pt x="5394" y="358"/>
                  </a:cubicBezTo>
                  <a:lnTo>
                    <a:pt x="5394" y="906"/>
                  </a:lnTo>
                  <a:lnTo>
                    <a:pt x="4691" y="906"/>
                  </a:lnTo>
                  <a:lnTo>
                    <a:pt x="4691" y="358"/>
                  </a:lnTo>
                  <a:cubicBezTo>
                    <a:pt x="4691" y="167"/>
                    <a:pt x="4524" y="1"/>
                    <a:pt x="4334" y="1"/>
                  </a:cubicBezTo>
                  <a:cubicBezTo>
                    <a:pt x="4143" y="1"/>
                    <a:pt x="3977" y="167"/>
                    <a:pt x="4024" y="358"/>
                  </a:cubicBezTo>
                  <a:lnTo>
                    <a:pt x="4024" y="906"/>
                  </a:lnTo>
                  <a:lnTo>
                    <a:pt x="3274" y="906"/>
                  </a:lnTo>
                  <a:lnTo>
                    <a:pt x="3274" y="358"/>
                  </a:lnTo>
                  <a:cubicBezTo>
                    <a:pt x="3274" y="167"/>
                    <a:pt x="3119" y="1"/>
                    <a:pt x="2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6"/>
            <p:cNvSpPr/>
            <p:nvPr/>
          </p:nvSpPr>
          <p:spPr>
            <a:xfrm>
              <a:off x="893191" y="929815"/>
              <a:ext cx="466219" cy="336809"/>
            </a:xfrm>
            <a:custGeom>
              <a:avLst/>
              <a:gdLst/>
              <a:ahLst/>
              <a:cxnLst/>
              <a:rect l="l" t="t" r="r" b="b"/>
              <a:pathLst>
                <a:path w="10037" h="7251" extrusionOk="0">
                  <a:moveTo>
                    <a:pt x="8013" y="1453"/>
                  </a:moveTo>
                  <a:cubicBezTo>
                    <a:pt x="8323" y="1453"/>
                    <a:pt x="8561" y="1691"/>
                    <a:pt x="8561" y="2000"/>
                  </a:cubicBezTo>
                  <a:lnTo>
                    <a:pt x="8561" y="5263"/>
                  </a:lnTo>
                  <a:cubicBezTo>
                    <a:pt x="8561" y="5572"/>
                    <a:pt x="8323" y="5810"/>
                    <a:pt x="8013" y="5810"/>
                  </a:cubicBezTo>
                  <a:lnTo>
                    <a:pt x="2012" y="5810"/>
                  </a:lnTo>
                  <a:cubicBezTo>
                    <a:pt x="1703" y="5810"/>
                    <a:pt x="1465" y="5572"/>
                    <a:pt x="1465" y="5263"/>
                  </a:cubicBezTo>
                  <a:lnTo>
                    <a:pt x="1465" y="2000"/>
                  </a:lnTo>
                  <a:cubicBezTo>
                    <a:pt x="1465" y="1691"/>
                    <a:pt x="1703" y="1453"/>
                    <a:pt x="2012" y="1453"/>
                  </a:cubicBezTo>
                  <a:close/>
                  <a:moveTo>
                    <a:pt x="2917" y="0"/>
                  </a:moveTo>
                  <a:cubicBezTo>
                    <a:pt x="2762" y="0"/>
                    <a:pt x="2608" y="167"/>
                    <a:pt x="2608" y="357"/>
                  </a:cubicBezTo>
                  <a:lnTo>
                    <a:pt x="2608" y="917"/>
                  </a:lnTo>
                  <a:lnTo>
                    <a:pt x="2012" y="917"/>
                  </a:lnTo>
                  <a:cubicBezTo>
                    <a:pt x="1417" y="917"/>
                    <a:pt x="917" y="1393"/>
                    <a:pt x="917" y="2012"/>
                  </a:cubicBezTo>
                  <a:lnTo>
                    <a:pt x="917" y="2560"/>
                  </a:lnTo>
                  <a:lnTo>
                    <a:pt x="357" y="2560"/>
                  </a:lnTo>
                  <a:cubicBezTo>
                    <a:pt x="167" y="2560"/>
                    <a:pt x="0" y="2727"/>
                    <a:pt x="0" y="2917"/>
                  </a:cubicBezTo>
                  <a:cubicBezTo>
                    <a:pt x="0" y="3100"/>
                    <a:pt x="136" y="3244"/>
                    <a:pt x="302" y="3244"/>
                  </a:cubicBezTo>
                  <a:cubicBezTo>
                    <a:pt x="320" y="3244"/>
                    <a:pt x="339" y="3242"/>
                    <a:pt x="357" y="3239"/>
                  </a:cubicBezTo>
                  <a:lnTo>
                    <a:pt x="917" y="3239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43"/>
                    <a:pt x="0" y="4334"/>
                  </a:cubicBezTo>
                  <a:cubicBezTo>
                    <a:pt x="0" y="4524"/>
                    <a:pt x="167" y="4643"/>
                    <a:pt x="357" y="4643"/>
                  </a:cubicBezTo>
                  <a:lnTo>
                    <a:pt x="917" y="4643"/>
                  </a:lnTo>
                  <a:lnTo>
                    <a:pt x="917" y="5274"/>
                  </a:lnTo>
                  <a:cubicBezTo>
                    <a:pt x="917" y="5870"/>
                    <a:pt x="1393" y="6370"/>
                    <a:pt x="2012" y="6370"/>
                  </a:cubicBezTo>
                  <a:lnTo>
                    <a:pt x="2572" y="6370"/>
                  </a:lnTo>
                  <a:lnTo>
                    <a:pt x="2572" y="6394"/>
                  </a:lnTo>
                  <a:lnTo>
                    <a:pt x="2572" y="6894"/>
                  </a:lnTo>
                  <a:cubicBezTo>
                    <a:pt x="2572" y="7084"/>
                    <a:pt x="2727" y="7251"/>
                    <a:pt x="2929" y="7251"/>
                  </a:cubicBezTo>
                  <a:cubicBezTo>
                    <a:pt x="3119" y="7251"/>
                    <a:pt x="3286" y="7084"/>
                    <a:pt x="3239" y="6894"/>
                  </a:cubicBezTo>
                  <a:lnTo>
                    <a:pt x="3239" y="6394"/>
                  </a:lnTo>
                  <a:lnTo>
                    <a:pt x="3977" y="6394"/>
                  </a:lnTo>
                  <a:lnTo>
                    <a:pt x="3977" y="6894"/>
                  </a:lnTo>
                  <a:cubicBezTo>
                    <a:pt x="3977" y="7084"/>
                    <a:pt x="4143" y="7251"/>
                    <a:pt x="4334" y="7251"/>
                  </a:cubicBezTo>
                  <a:cubicBezTo>
                    <a:pt x="4536" y="7251"/>
                    <a:pt x="4655" y="7084"/>
                    <a:pt x="4655" y="6894"/>
                  </a:cubicBezTo>
                  <a:lnTo>
                    <a:pt x="4655" y="6394"/>
                  </a:lnTo>
                  <a:lnTo>
                    <a:pt x="5346" y="6394"/>
                  </a:lnTo>
                  <a:lnTo>
                    <a:pt x="5346" y="6894"/>
                  </a:lnTo>
                  <a:cubicBezTo>
                    <a:pt x="5346" y="7084"/>
                    <a:pt x="5513" y="7251"/>
                    <a:pt x="5703" y="7251"/>
                  </a:cubicBezTo>
                  <a:cubicBezTo>
                    <a:pt x="5906" y="7251"/>
                    <a:pt x="6060" y="7084"/>
                    <a:pt x="6025" y="6894"/>
                  </a:cubicBezTo>
                  <a:lnTo>
                    <a:pt x="6025" y="6394"/>
                  </a:lnTo>
                  <a:lnTo>
                    <a:pt x="6763" y="6394"/>
                  </a:lnTo>
                  <a:lnTo>
                    <a:pt x="6763" y="6894"/>
                  </a:lnTo>
                  <a:cubicBezTo>
                    <a:pt x="6763" y="7084"/>
                    <a:pt x="6929" y="7251"/>
                    <a:pt x="7120" y="7251"/>
                  </a:cubicBezTo>
                  <a:cubicBezTo>
                    <a:pt x="7287" y="7251"/>
                    <a:pt x="7430" y="7084"/>
                    <a:pt x="7430" y="6894"/>
                  </a:cubicBezTo>
                  <a:lnTo>
                    <a:pt x="7430" y="6394"/>
                  </a:lnTo>
                  <a:lnTo>
                    <a:pt x="8025" y="6394"/>
                  </a:lnTo>
                  <a:cubicBezTo>
                    <a:pt x="8656" y="6394"/>
                    <a:pt x="9156" y="5882"/>
                    <a:pt x="9132" y="5286"/>
                  </a:cubicBezTo>
                  <a:lnTo>
                    <a:pt x="9132" y="4691"/>
                  </a:lnTo>
                  <a:lnTo>
                    <a:pt x="9680" y="4691"/>
                  </a:lnTo>
                  <a:cubicBezTo>
                    <a:pt x="9870" y="4691"/>
                    <a:pt x="10037" y="4524"/>
                    <a:pt x="10037" y="4334"/>
                  </a:cubicBezTo>
                  <a:cubicBezTo>
                    <a:pt x="10037" y="4143"/>
                    <a:pt x="9870" y="3977"/>
                    <a:pt x="9680" y="3977"/>
                  </a:cubicBezTo>
                  <a:lnTo>
                    <a:pt x="9132" y="3977"/>
                  </a:lnTo>
                  <a:lnTo>
                    <a:pt x="9132" y="3274"/>
                  </a:lnTo>
                  <a:lnTo>
                    <a:pt x="9680" y="3274"/>
                  </a:lnTo>
                  <a:cubicBezTo>
                    <a:pt x="9870" y="3274"/>
                    <a:pt x="10037" y="3119"/>
                    <a:pt x="10037" y="2917"/>
                  </a:cubicBezTo>
                  <a:cubicBezTo>
                    <a:pt x="10037" y="2762"/>
                    <a:pt x="9870" y="2607"/>
                    <a:pt x="9680" y="2607"/>
                  </a:cubicBezTo>
                  <a:lnTo>
                    <a:pt x="9132" y="2607"/>
                  </a:lnTo>
                  <a:lnTo>
                    <a:pt x="9132" y="2012"/>
                  </a:lnTo>
                  <a:cubicBezTo>
                    <a:pt x="9132" y="1417"/>
                    <a:pt x="8656" y="917"/>
                    <a:pt x="8025" y="917"/>
                  </a:cubicBezTo>
                  <a:lnTo>
                    <a:pt x="7477" y="917"/>
                  </a:lnTo>
                  <a:lnTo>
                    <a:pt x="7477" y="357"/>
                  </a:lnTo>
                  <a:cubicBezTo>
                    <a:pt x="7477" y="167"/>
                    <a:pt x="7310" y="0"/>
                    <a:pt x="7120" y="0"/>
                  </a:cubicBezTo>
                  <a:cubicBezTo>
                    <a:pt x="6929" y="0"/>
                    <a:pt x="6763" y="167"/>
                    <a:pt x="6810" y="357"/>
                  </a:cubicBezTo>
                  <a:lnTo>
                    <a:pt x="6810" y="917"/>
                  </a:lnTo>
                  <a:lnTo>
                    <a:pt x="6060" y="917"/>
                  </a:lnTo>
                  <a:lnTo>
                    <a:pt x="6060" y="357"/>
                  </a:lnTo>
                  <a:cubicBezTo>
                    <a:pt x="6060" y="167"/>
                    <a:pt x="5906" y="0"/>
                    <a:pt x="5703" y="0"/>
                  </a:cubicBezTo>
                  <a:cubicBezTo>
                    <a:pt x="5548" y="0"/>
                    <a:pt x="5394" y="167"/>
                    <a:pt x="5394" y="357"/>
                  </a:cubicBezTo>
                  <a:lnTo>
                    <a:pt x="5394" y="917"/>
                  </a:lnTo>
                  <a:lnTo>
                    <a:pt x="4691" y="917"/>
                  </a:lnTo>
                  <a:lnTo>
                    <a:pt x="4691" y="357"/>
                  </a:lnTo>
                  <a:cubicBezTo>
                    <a:pt x="4691" y="167"/>
                    <a:pt x="4536" y="0"/>
                    <a:pt x="4334" y="0"/>
                  </a:cubicBezTo>
                  <a:cubicBezTo>
                    <a:pt x="4143" y="0"/>
                    <a:pt x="3977" y="167"/>
                    <a:pt x="4024" y="357"/>
                  </a:cubicBezTo>
                  <a:lnTo>
                    <a:pt x="4024" y="917"/>
                  </a:lnTo>
                  <a:lnTo>
                    <a:pt x="3286" y="917"/>
                  </a:lnTo>
                  <a:lnTo>
                    <a:pt x="3286" y="357"/>
                  </a:lnTo>
                  <a:cubicBezTo>
                    <a:pt x="3286" y="167"/>
                    <a:pt x="3119" y="0"/>
                    <a:pt x="2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6"/>
            <p:cNvSpPr/>
            <p:nvPr/>
          </p:nvSpPr>
          <p:spPr>
            <a:xfrm>
              <a:off x="975594" y="1007201"/>
              <a:ext cx="301414" cy="182038"/>
            </a:xfrm>
            <a:custGeom>
              <a:avLst/>
              <a:gdLst/>
              <a:ahLst/>
              <a:cxnLst/>
              <a:rect l="l" t="t" r="r" b="b"/>
              <a:pathLst>
                <a:path w="6489" h="3919" extrusionOk="0">
                  <a:moveTo>
                    <a:pt x="5703" y="596"/>
                  </a:moveTo>
                  <a:cubicBezTo>
                    <a:pt x="5858" y="596"/>
                    <a:pt x="5953" y="715"/>
                    <a:pt x="5953" y="870"/>
                  </a:cubicBezTo>
                  <a:lnTo>
                    <a:pt x="5953" y="3144"/>
                  </a:lnTo>
                  <a:cubicBezTo>
                    <a:pt x="5953" y="3311"/>
                    <a:pt x="5858" y="3418"/>
                    <a:pt x="5703" y="3418"/>
                  </a:cubicBezTo>
                  <a:lnTo>
                    <a:pt x="762" y="3418"/>
                  </a:lnTo>
                  <a:cubicBezTo>
                    <a:pt x="619" y="3418"/>
                    <a:pt x="512" y="3299"/>
                    <a:pt x="512" y="3144"/>
                  </a:cubicBezTo>
                  <a:lnTo>
                    <a:pt x="512" y="870"/>
                  </a:lnTo>
                  <a:cubicBezTo>
                    <a:pt x="512" y="703"/>
                    <a:pt x="619" y="596"/>
                    <a:pt x="762" y="596"/>
                  </a:cubicBezTo>
                  <a:close/>
                  <a:moveTo>
                    <a:pt x="774" y="1"/>
                  </a:moveTo>
                  <a:cubicBezTo>
                    <a:pt x="333" y="1"/>
                    <a:pt x="0" y="394"/>
                    <a:pt x="0" y="822"/>
                  </a:cubicBezTo>
                  <a:lnTo>
                    <a:pt x="0" y="3097"/>
                  </a:lnTo>
                  <a:cubicBezTo>
                    <a:pt x="0" y="3573"/>
                    <a:pt x="369" y="3918"/>
                    <a:pt x="774" y="3918"/>
                  </a:cubicBezTo>
                  <a:lnTo>
                    <a:pt x="5715" y="3918"/>
                  </a:lnTo>
                  <a:cubicBezTo>
                    <a:pt x="6168" y="3918"/>
                    <a:pt x="6489" y="3561"/>
                    <a:pt x="6489" y="3097"/>
                  </a:cubicBezTo>
                  <a:lnTo>
                    <a:pt x="6489" y="822"/>
                  </a:lnTo>
                  <a:cubicBezTo>
                    <a:pt x="6489" y="346"/>
                    <a:pt x="6120" y="1"/>
                    <a:pt x="5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6"/>
            <p:cNvSpPr/>
            <p:nvPr/>
          </p:nvSpPr>
          <p:spPr>
            <a:xfrm>
              <a:off x="1704489" y="511163"/>
              <a:ext cx="65866" cy="64751"/>
            </a:xfrm>
            <a:custGeom>
              <a:avLst/>
              <a:gdLst/>
              <a:ahLst/>
              <a:cxnLst/>
              <a:rect l="l" t="t" r="r" b="b"/>
              <a:pathLst>
                <a:path w="1418" h="1394" extrusionOk="0">
                  <a:moveTo>
                    <a:pt x="715" y="0"/>
                  </a:moveTo>
                  <a:cubicBezTo>
                    <a:pt x="322" y="0"/>
                    <a:pt x="12" y="310"/>
                    <a:pt x="12" y="691"/>
                  </a:cubicBezTo>
                  <a:cubicBezTo>
                    <a:pt x="1" y="1083"/>
                    <a:pt x="310" y="1393"/>
                    <a:pt x="715" y="1393"/>
                  </a:cubicBezTo>
                  <a:cubicBezTo>
                    <a:pt x="1096" y="1393"/>
                    <a:pt x="1417" y="1083"/>
                    <a:pt x="1417" y="691"/>
                  </a:cubicBezTo>
                  <a:cubicBezTo>
                    <a:pt x="1417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6"/>
            <p:cNvSpPr/>
            <p:nvPr/>
          </p:nvSpPr>
          <p:spPr>
            <a:xfrm>
              <a:off x="-320226" y="107978"/>
              <a:ext cx="2128711" cy="1276446"/>
            </a:xfrm>
            <a:custGeom>
              <a:avLst/>
              <a:gdLst/>
              <a:ahLst/>
              <a:cxnLst/>
              <a:rect l="l" t="t" r="r" b="b"/>
              <a:pathLst>
                <a:path w="45828" h="27480" extrusionOk="0">
                  <a:moveTo>
                    <a:pt x="36493" y="596"/>
                  </a:moveTo>
                  <a:cubicBezTo>
                    <a:pt x="36993" y="596"/>
                    <a:pt x="37470" y="1024"/>
                    <a:pt x="37470" y="1584"/>
                  </a:cubicBezTo>
                  <a:cubicBezTo>
                    <a:pt x="37470" y="2132"/>
                    <a:pt x="37041" y="2560"/>
                    <a:pt x="36493" y="2560"/>
                  </a:cubicBezTo>
                  <a:cubicBezTo>
                    <a:pt x="35981" y="2560"/>
                    <a:pt x="35577" y="2191"/>
                    <a:pt x="35517" y="1703"/>
                  </a:cubicBezTo>
                  <a:cubicBezTo>
                    <a:pt x="35541" y="1667"/>
                    <a:pt x="35553" y="1620"/>
                    <a:pt x="35553" y="1584"/>
                  </a:cubicBezTo>
                  <a:cubicBezTo>
                    <a:pt x="35553" y="1536"/>
                    <a:pt x="35541" y="1489"/>
                    <a:pt x="35517" y="1465"/>
                  </a:cubicBezTo>
                  <a:cubicBezTo>
                    <a:pt x="35577" y="965"/>
                    <a:pt x="35981" y="596"/>
                    <a:pt x="36493" y="596"/>
                  </a:cubicBezTo>
                  <a:close/>
                  <a:moveTo>
                    <a:pt x="44304" y="8394"/>
                  </a:moveTo>
                  <a:cubicBezTo>
                    <a:pt x="44852" y="8394"/>
                    <a:pt x="45280" y="8823"/>
                    <a:pt x="45280" y="9382"/>
                  </a:cubicBezTo>
                  <a:cubicBezTo>
                    <a:pt x="45280" y="9930"/>
                    <a:pt x="44852" y="10359"/>
                    <a:pt x="44304" y="10359"/>
                  </a:cubicBezTo>
                  <a:cubicBezTo>
                    <a:pt x="43780" y="10359"/>
                    <a:pt x="43375" y="9978"/>
                    <a:pt x="43339" y="9466"/>
                  </a:cubicBezTo>
                  <a:cubicBezTo>
                    <a:pt x="43351" y="9418"/>
                    <a:pt x="43363" y="9394"/>
                    <a:pt x="43363" y="9347"/>
                  </a:cubicBezTo>
                  <a:cubicBezTo>
                    <a:pt x="43363" y="9299"/>
                    <a:pt x="43351" y="9275"/>
                    <a:pt x="43339" y="9228"/>
                  </a:cubicBezTo>
                  <a:cubicBezTo>
                    <a:pt x="43399" y="8751"/>
                    <a:pt x="43792" y="8394"/>
                    <a:pt x="44304" y="8394"/>
                  </a:cubicBezTo>
                  <a:close/>
                  <a:moveTo>
                    <a:pt x="36505" y="0"/>
                  </a:moveTo>
                  <a:cubicBezTo>
                    <a:pt x="35731" y="0"/>
                    <a:pt x="35100" y="584"/>
                    <a:pt x="35005" y="1298"/>
                  </a:cubicBezTo>
                  <a:lnTo>
                    <a:pt x="13467" y="1298"/>
                  </a:lnTo>
                  <a:cubicBezTo>
                    <a:pt x="13395" y="1298"/>
                    <a:pt x="13300" y="1346"/>
                    <a:pt x="13276" y="1370"/>
                  </a:cubicBezTo>
                  <a:lnTo>
                    <a:pt x="12145" y="2501"/>
                  </a:lnTo>
                  <a:cubicBezTo>
                    <a:pt x="12097" y="2548"/>
                    <a:pt x="12062" y="2620"/>
                    <a:pt x="12062" y="2691"/>
                  </a:cubicBezTo>
                  <a:lnTo>
                    <a:pt x="12062" y="25051"/>
                  </a:lnTo>
                  <a:lnTo>
                    <a:pt x="2180" y="25051"/>
                  </a:lnTo>
                  <a:cubicBezTo>
                    <a:pt x="2108" y="25051"/>
                    <a:pt x="2025" y="25099"/>
                    <a:pt x="1989" y="25123"/>
                  </a:cubicBezTo>
                  <a:lnTo>
                    <a:pt x="120" y="27004"/>
                  </a:lnTo>
                  <a:cubicBezTo>
                    <a:pt x="36" y="27075"/>
                    <a:pt x="1" y="27194"/>
                    <a:pt x="36" y="27313"/>
                  </a:cubicBezTo>
                  <a:cubicBezTo>
                    <a:pt x="84" y="27385"/>
                    <a:pt x="156" y="27480"/>
                    <a:pt x="275" y="27480"/>
                  </a:cubicBezTo>
                  <a:lnTo>
                    <a:pt x="16277" y="27480"/>
                  </a:lnTo>
                  <a:cubicBezTo>
                    <a:pt x="16348" y="27480"/>
                    <a:pt x="16443" y="27432"/>
                    <a:pt x="16515" y="27432"/>
                  </a:cubicBezTo>
                  <a:lnTo>
                    <a:pt x="20396" y="23551"/>
                  </a:lnTo>
                  <a:cubicBezTo>
                    <a:pt x="20503" y="23444"/>
                    <a:pt x="20503" y="23325"/>
                    <a:pt x="20444" y="23206"/>
                  </a:cubicBezTo>
                  <a:lnTo>
                    <a:pt x="20444" y="10549"/>
                  </a:lnTo>
                  <a:lnTo>
                    <a:pt x="21396" y="9609"/>
                  </a:lnTo>
                  <a:lnTo>
                    <a:pt x="42804" y="9609"/>
                  </a:lnTo>
                  <a:cubicBezTo>
                    <a:pt x="42935" y="10347"/>
                    <a:pt x="43578" y="10871"/>
                    <a:pt x="44304" y="10871"/>
                  </a:cubicBezTo>
                  <a:cubicBezTo>
                    <a:pt x="45114" y="10871"/>
                    <a:pt x="45828" y="10192"/>
                    <a:pt x="45828" y="9335"/>
                  </a:cubicBezTo>
                  <a:cubicBezTo>
                    <a:pt x="45828" y="8466"/>
                    <a:pt x="45161" y="7799"/>
                    <a:pt x="44304" y="7799"/>
                  </a:cubicBezTo>
                  <a:cubicBezTo>
                    <a:pt x="43542" y="7799"/>
                    <a:pt x="42935" y="8347"/>
                    <a:pt x="42804" y="9049"/>
                  </a:cubicBezTo>
                  <a:lnTo>
                    <a:pt x="21158" y="9049"/>
                  </a:lnTo>
                  <a:lnTo>
                    <a:pt x="19860" y="10347"/>
                  </a:lnTo>
                  <a:lnTo>
                    <a:pt x="19860" y="23289"/>
                  </a:lnTo>
                  <a:lnTo>
                    <a:pt x="16169" y="26980"/>
                  </a:lnTo>
                  <a:lnTo>
                    <a:pt x="965" y="26980"/>
                  </a:lnTo>
                  <a:lnTo>
                    <a:pt x="2299" y="25646"/>
                  </a:lnTo>
                  <a:lnTo>
                    <a:pt x="12348" y="25646"/>
                  </a:lnTo>
                  <a:cubicBezTo>
                    <a:pt x="12514" y="25646"/>
                    <a:pt x="12621" y="25527"/>
                    <a:pt x="12621" y="25373"/>
                  </a:cubicBezTo>
                  <a:lnTo>
                    <a:pt x="12621" y="2834"/>
                  </a:lnTo>
                  <a:lnTo>
                    <a:pt x="13598" y="1846"/>
                  </a:lnTo>
                  <a:lnTo>
                    <a:pt x="35005" y="1846"/>
                  </a:lnTo>
                  <a:cubicBezTo>
                    <a:pt x="35148" y="2548"/>
                    <a:pt x="35779" y="3072"/>
                    <a:pt x="36505" y="3072"/>
                  </a:cubicBezTo>
                  <a:cubicBezTo>
                    <a:pt x="37327" y="3072"/>
                    <a:pt x="37994" y="2394"/>
                    <a:pt x="38041" y="1536"/>
                  </a:cubicBezTo>
                  <a:cubicBezTo>
                    <a:pt x="38041" y="667"/>
                    <a:pt x="37339" y="0"/>
                    <a:pt x="36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6"/>
            <p:cNvSpPr/>
            <p:nvPr/>
          </p:nvSpPr>
          <p:spPr>
            <a:xfrm>
              <a:off x="1585020" y="388907"/>
              <a:ext cx="64751" cy="64751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691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6"/>
            <p:cNvSpPr/>
            <p:nvPr/>
          </p:nvSpPr>
          <p:spPr>
            <a:xfrm>
              <a:off x="1462252" y="268927"/>
              <a:ext cx="65309" cy="65309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22" y="1405"/>
                    <a:pt x="703" y="1405"/>
                  </a:cubicBezTo>
                  <a:cubicBezTo>
                    <a:pt x="1084" y="1405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6"/>
            <p:cNvSpPr/>
            <p:nvPr/>
          </p:nvSpPr>
          <p:spPr>
            <a:xfrm>
              <a:off x="360594" y="229630"/>
              <a:ext cx="1328470" cy="1069093"/>
            </a:xfrm>
            <a:custGeom>
              <a:avLst/>
              <a:gdLst/>
              <a:ahLst/>
              <a:cxnLst/>
              <a:rect l="l" t="t" r="r" b="b"/>
              <a:pathLst>
                <a:path w="28600" h="23016" extrusionOk="0">
                  <a:moveTo>
                    <a:pt x="24420" y="572"/>
                  </a:moveTo>
                  <a:cubicBezTo>
                    <a:pt x="24968" y="572"/>
                    <a:pt x="25396" y="1001"/>
                    <a:pt x="25396" y="1549"/>
                  </a:cubicBezTo>
                  <a:cubicBezTo>
                    <a:pt x="25396" y="2096"/>
                    <a:pt x="24968" y="2537"/>
                    <a:pt x="24420" y="2537"/>
                  </a:cubicBezTo>
                  <a:cubicBezTo>
                    <a:pt x="23908" y="2537"/>
                    <a:pt x="23515" y="2156"/>
                    <a:pt x="23456" y="1668"/>
                  </a:cubicBezTo>
                  <a:cubicBezTo>
                    <a:pt x="23468" y="1644"/>
                    <a:pt x="23479" y="1596"/>
                    <a:pt x="23479" y="1549"/>
                  </a:cubicBezTo>
                  <a:cubicBezTo>
                    <a:pt x="23479" y="1501"/>
                    <a:pt x="23468" y="1465"/>
                    <a:pt x="23456" y="1429"/>
                  </a:cubicBezTo>
                  <a:cubicBezTo>
                    <a:pt x="23515" y="941"/>
                    <a:pt x="23920" y="572"/>
                    <a:pt x="24420" y="572"/>
                  </a:cubicBezTo>
                  <a:close/>
                  <a:moveTo>
                    <a:pt x="27051" y="3192"/>
                  </a:moveTo>
                  <a:cubicBezTo>
                    <a:pt x="27563" y="3192"/>
                    <a:pt x="27992" y="3620"/>
                    <a:pt x="28040" y="4168"/>
                  </a:cubicBezTo>
                  <a:cubicBezTo>
                    <a:pt x="28040" y="4716"/>
                    <a:pt x="27599" y="5156"/>
                    <a:pt x="27051" y="5156"/>
                  </a:cubicBezTo>
                  <a:cubicBezTo>
                    <a:pt x="26504" y="5156"/>
                    <a:pt x="26075" y="4716"/>
                    <a:pt x="26075" y="4168"/>
                  </a:cubicBezTo>
                  <a:cubicBezTo>
                    <a:pt x="26075" y="3620"/>
                    <a:pt x="26504" y="3192"/>
                    <a:pt x="27051" y="3192"/>
                  </a:cubicBezTo>
                  <a:close/>
                  <a:moveTo>
                    <a:pt x="24420" y="1"/>
                  </a:moveTo>
                  <a:cubicBezTo>
                    <a:pt x="23646" y="1"/>
                    <a:pt x="23039" y="537"/>
                    <a:pt x="22920" y="1251"/>
                  </a:cubicBezTo>
                  <a:lnTo>
                    <a:pt x="1393" y="1251"/>
                  </a:lnTo>
                  <a:cubicBezTo>
                    <a:pt x="1322" y="1251"/>
                    <a:pt x="1239" y="1299"/>
                    <a:pt x="1203" y="1322"/>
                  </a:cubicBezTo>
                  <a:lnTo>
                    <a:pt x="72" y="2453"/>
                  </a:lnTo>
                  <a:cubicBezTo>
                    <a:pt x="24" y="2501"/>
                    <a:pt x="0" y="2572"/>
                    <a:pt x="0" y="2656"/>
                  </a:cubicBezTo>
                  <a:lnTo>
                    <a:pt x="0" y="22730"/>
                  </a:lnTo>
                  <a:cubicBezTo>
                    <a:pt x="0" y="22801"/>
                    <a:pt x="48" y="22920"/>
                    <a:pt x="167" y="22968"/>
                  </a:cubicBezTo>
                  <a:cubicBezTo>
                    <a:pt x="203" y="23015"/>
                    <a:pt x="238" y="23015"/>
                    <a:pt x="286" y="23015"/>
                  </a:cubicBezTo>
                  <a:cubicBezTo>
                    <a:pt x="358" y="23015"/>
                    <a:pt x="441" y="22968"/>
                    <a:pt x="477" y="22968"/>
                  </a:cubicBezTo>
                  <a:lnTo>
                    <a:pt x="3060" y="20253"/>
                  </a:lnTo>
                  <a:cubicBezTo>
                    <a:pt x="3108" y="20218"/>
                    <a:pt x="3144" y="20134"/>
                    <a:pt x="3144" y="20063"/>
                  </a:cubicBezTo>
                  <a:lnTo>
                    <a:pt x="3144" y="5394"/>
                  </a:lnTo>
                  <a:lnTo>
                    <a:pt x="4120" y="4406"/>
                  </a:lnTo>
                  <a:lnTo>
                    <a:pt x="25563" y="4406"/>
                  </a:lnTo>
                  <a:cubicBezTo>
                    <a:pt x="25718" y="5109"/>
                    <a:pt x="26337" y="5632"/>
                    <a:pt x="27063" y="5632"/>
                  </a:cubicBezTo>
                  <a:cubicBezTo>
                    <a:pt x="27885" y="5632"/>
                    <a:pt x="28552" y="4954"/>
                    <a:pt x="28599" y="4096"/>
                  </a:cubicBezTo>
                  <a:cubicBezTo>
                    <a:pt x="28599" y="3227"/>
                    <a:pt x="27897" y="2561"/>
                    <a:pt x="27063" y="2561"/>
                  </a:cubicBezTo>
                  <a:cubicBezTo>
                    <a:pt x="26289" y="2561"/>
                    <a:pt x="25670" y="3144"/>
                    <a:pt x="25563" y="3858"/>
                  </a:cubicBezTo>
                  <a:lnTo>
                    <a:pt x="4013" y="3858"/>
                  </a:lnTo>
                  <a:cubicBezTo>
                    <a:pt x="3941" y="3858"/>
                    <a:pt x="3858" y="3906"/>
                    <a:pt x="3822" y="3930"/>
                  </a:cubicBezTo>
                  <a:lnTo>
                    <a:pt x="2691" y="5061"/>
                  </a:lnTo>
                  <a:cubicBezTo>
                    <a:pt x="2644" y="5109"/>
                    <a:pt x="2620" y="5180"/>
                    <a:pt x="2620" y="5251"/>
                  </a:cubicBezTo>
                  <a:lnTo>
                    <a:pt x="2620" y="19979"/>
                  </a:lnTo>
                  <a:lnTo>
                    <a:pt x="584" y="22087"/>
                  </a:lnTo>
                  <a:lnTo>
                    <a:pt x="584" y="2799"/>
                  </a:lnTo>
                  <a:lnTo>
                    <a:pt x="1512" y="1822"/>
                  </a:lnTo>
                  <a:lnTo>
                    <a:pt x="22920" y="1822"/>
                  </a:lnTo>
                  <a:cubicBezTo>
                    <a:pt x="23051" y="2549"/>
                    <a:pt x="23694" y="3073"/>
                    <a:pt x="24420" y="3073"/>
                  </a:cubicBezTo>
                  <a:cubicBezTo>
                    <a:pt x="25277" y="3073"/>
                    <a:pt x="25956" y="2394"/>
                    <a:pt x="25956" y="1537"/>
                  </a:cubicBezTo>
                  <a:cubicBezTo>
                    <a:pt x="25956" y="667"/>
                    <a:pt x="25253" y="1"/>
                    <a:pt x="24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6"/>
            <p:cNvSpPr/>
            <p:nvPr/>
          </p:nvSpPr>
          <p:spPr>
            <a:xfrm>
              <a:off x="1342225" y="146670"/>
              <a:ext cx="64751" cy="65309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1"/>
                  </a:moveTo>
                  <a:cubicBezTo>
                    <a:pt x="310" y="1"/>
                    <a:pt x="1" y="310"/>
                    <a:pt x="1" y="703"/>
                  </a:cubicBezTo>
                  <a:cubicBezTo>
                    <a:pt x="1" y="1084"/>
                    <a:pt x="310" y="1406"/>
                    <a:pt x="703" y="1406"/>
                  </a:cubicBezTo>
                  <a:cubicBezTo>
                    <a:pt x="1084" y="1406"/>
                    <a:pt x="1394" y="1084"/>
                    <a:pt x="1394" y="703"/>
                  </a:cubicBezTo>
                  <a:cubicBezTo>
                    <a:pt x="1394" y="346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6"/>
            <p:cNvSpPr/>
            <p:nvPr/>
          </p:nvSpPr>
          <p:spPr>
            <a:xfrm>
              <a:off x="-986089" y="495648"/>
              <a:ext cx="3398514" cy="1547482"/>
            </a:xfrm>
            <a:custGeom>
              <a:avLst/>
              <a:gdLst/>
              <a:ahLst/>
              <a:cxnLst/>
              <a:rect l="l" t="t" r="r" b="b"/>
              <a:pathLst>
                <a:path w="73165" h="33315" extrusionOk="0">
                  <a:moveTo>
                    <a:pt x="69533" y="560"/>
                  </a:moveTo>
                  <a:cubicBezTo>
                    <a:pt x="71212" y="560"/>
                    <a:pt x="72593" y="1929"/>
                    <a:pt x="72593" y="3620"/>
                  </a:cubicBezTo>
                  <a:cubicBezTo>
                    <a:pt x="72593" y="5323"/>
                    <a:pt x="71224" y="6692"/>
                    <a:pt x="69533" y="6692"/>
                  </a:cubicBezTo>
                  <a:cubicBezTo>
                    <a:pt x="67854" y="6692"/>
                    <a:pt x="66461" y="5323"/>
                    <a:pt x="66461" y="3620"/>
                  </a:cubicBezTo>
                  <a:cubicBezTo>
                    <a:pt x="66461" y="1929"/>
                    <a:pt x="67854" y="560"/>
                    <a:pt x="69533" y="560"/>
                  </a:cubicBezTo>
                  <a:close/>
                  <a:moveTo>
                    <a:pt x="66459" y="10966"/>
                  </a:moveTo>
                  <a:cubicBezTo>
                    <a:pt x="66996" y="10966"/>
                    <a:pt x="67414" y="11402"/>
                    <a:pt x="67414" y="11943"/>
                  </a:cubicBezTo>
                  <a:cubicBezTo>
                    <a:pt x="67414" y="12490"/>
                    <a:pt x="66985" y="12919"/>
                    <a:pt x="66437" y="12919"/>
                  </a:cubicBezTo>
                  <a:cubicBezTo>
                    <a:pt x="65890" y="12919"/>
                    <a:pt x="65449" y="12490"/>
                    <a:pt x="65449" y="11943"/>
                  </a:cubicBezTo>
                  <a:cubicBezTo>
                    <a:pt x="65449" y="11669"/>
                    <a:pt x="65556" y="11431"/>
                    <a:pt x="65723" y="11252"/>
                  </a:cubicBezTo>
                  <a:cubicBezTo>
                    <a:pt x="65735" y="11240"/>
                    <a:pt x="65747" y="11240"/>
                    <a:pt x="65771" y="11240"/>
                  </a:cubicBezTo>
                  <a:cubicBezTo>
                    <a:pt x="65783" y="11228"/>
                    <a:pt x="65783" y="11204"/>
                    <a:pt x="65795" y="11204"/>
                  </a:cubicBezTo>
                  <a:cubicBezTo>
                    <a:pt x="65973" y="11062"/>
                    <a:pt x="66187" y="10966"/>
                    <a:pt x="66437" y="10966"/>
                  </a:cubicBezTo>
                  <a:cubicBezTo>
                    <a:pt x="66445" y="10966"/>
                    <a:pt x="66452" y="10966"/>
                    <a:pt x="66459" y="10966"/>
                  </a:cubicBezTo>
                  <a:close/>
                  <a:moveTo>
                    <a:pt x="62292" y="15074"/>
                  </a:moveTo>
                  <a:cubicBezTo>
                    <a:pt x="62829" y="15074"/>
                    <a:pt x="63247" y="15510"/>
                    <a:pt x="63247" y="16050"/>
                  </a:cubicBezTo>
                  <a:cubicBezTo>
                    <a:pt x="63247" y="16598"/>
                    <a:pt x="62818" y="17027"/>
                    <a:pt x="62270" y="17027"/>
                  </a:cubicBezTo>
                  <a:cubicBezTo>
                    <a:pt x="61723" y="17027"/>
                    <a:pt x="61282" y="16598"/>
                    <a:pt x="61282" y="16050"/>
                  </a:cubicBezTo>
                  <a:cubicBezTo>
                    <a:pt x="61282" y="15776"/>
                    <a:pt x="61389" y="15538"/>
                    <a:pt x="61556" y="15383"/>
                  </a:cubicBezTo>
                  <a:cubicBezTo>
                    <a:pt x="61568" y="15360"/>
                    <a:pt x="61580" y="15360"/>
                    <a:pt x="61604" y="15348"/>
                  </a:cubicBezTo>
                  <a:cubicBezTo>
                    <a:pt x="61615" y="15336"/>
                    <a:pt x="61615" y="15324"/>
                    <a:pt x="61627" y="15324"/>
                  </a:cubicBezTo>
                  <a:cubicBezTo>
                    <a:pt x="61806" y="15169"/>
                    <a:pt x="62020" y="15074"/>
                    <a:pt x="62270" y="15074"/>
                  </a:cubicBezTo>
                  <a:cubicBezTo>
                    <a:pt x="62278" y="15074"/>
                    <a:pt x="62285" y="15074"/>
                    <a:pt x="62292" y="15074"/>
                  </a:cubicBezTo>
                  <a:close/>
                  <a:moveTo>
                    <a:pt x="1537" y="30838"/>
                  </a:moveTo>
                  <a:cubicBezTo>
                    <a:pt x="2084" y="30838"/>
                    <a:pt x="2513" y="31278"/>
                    <a:pt x="2513" y="31826"/>
                  </a:cubicBezTo>
                  <a:cubicBezTo>
                    <a:pt x="2513" y="32374"/>
                    <a:pt x="2084" y="32802"/>
                    <a:pt x="1537" y="32802"/>
                  </a:cubicBezTo>
                  <a:cubicBezTo>
                    <a:pt x="977" y="32802"/>
                    <a:pt x="548" y="32374"/>
                    <a:pt x="548" y="31826"/>
                  </a:cubicBezTo>
                  <a:cubicBezTo>
                    <a:pt x="548" y="31278"/>
                    <a:pt x="977" y="30838"/>
                    <a:pt x="1537" y="30838"/>
                  </a:cubicBezTo>
                  <a:close/>
                  <a:moveTo>
                    <a:pt x="69557" y="1"/>
                  </a:moveTo>
                  <a:cubicBezTo>
                    <a:pt x="67652" y="1"/>
                    <a:pt x="66104" y="1465"/>
                    <a:pt x="65961" y="3334"/>
                  </a:cubicBezTo>
                  <a:lnTo>
                    <a:pt x="38101" y="3334"/>
                  </a:lnTo>
                  <a:lnTo>
                    <a:pt x="36803" y="4632"/>
                  </a:lnTo>
                  <a:lnTo>
                    <a:pt x="36803" y="15300"/>
                  </a:lnTo>
                  <a:lnTo>
                    <a:pt x="31433" y="20670"/>
                  </a:lnTo>
                  <a:lnTo>
                    <a:pt x="12276" y="20670"/>
                  </a:lnTo>
                  <a:lnTo>
                    <a:pt x="2429" y="30528"/>
                  </a:lnTo>
                  <a:cubicBezTo>
                    <a:pt x="2168" y="30350"/>
                    <a:pt x="1858" y="30242"/>
                    <a:pt x="1537" y="30242"/>
                  </a:cubicBezTo>
                  <a:cubicBezTo>
                    <a:pt x="667" y="30242"/>
                    <a:pt x="1" y="30945"/>
                    <a:pt x="1" y="31778"/>
                  </a:cubicBezTo>
                  <a:cubicBezTo>
                    <a:pt x="1" y="32636"/>
                    <a:pt x="703" y="33314"/>
                    <a:pt x="1537" y="33314"/>
                  </a:cubicBezTo>
                  <a:cubicBezTo>
                    <a:pt x="2394" y="33314"/>
                    <a:pt x="3061" y="32636"/>
                    <a:pt x="3061" y="31778"/>
                  </a:cubicBezTo>
                  <a:cubicBezTo>
                    <a:pt x="3061" y="31469"/>
                    <a:pt x="2977" y="31171"/>
                    <a:pt x="2810" y="30933"/>
                  </a:cubicBezTo>
                  <a:lnTo>
                    <a:pt x="12514" y="21229"/>
                  </a:lnTo>
                  <a:lnTo>
                    <a:pt x="31647" y="21229"/>
                  </a:lnTo>
                  <a:lnTo>
                    <a:pt x="37267" y="15610"/>
                  </a:lnTo>
                  <a:cubicBezTo>
                    <a:pt x="37339" y="15538"/>
                    <a:pt x="37351" y="15455"/>
                    <a:pt x="37339" y="15372"/>
                  </a:cubicBezTo>
                  <a:lnTo>
                    <a:pt x="37339" y="4870"/>
                  </a:lnTo>
                  <a:lnTo>
                    <a:pt x="38327" y="3894"/>
                  </a:lnTo>
                  <a:lnTo>
                    <a:pt x="58710" y="3894"/>
                  </a:lnTo>
                  <a:lnTo>
                    <a:pt x="58710" y="12669"/>
                  </a:lnTo>
                  <a:cubicBezTo>
                    <a:pt x="58698" y="12764"/>
                    <a:pt x="58710" y="12836"/>
                    <a:pt x="58782" y="12907"/>
                  </a:cubicBezTo>
                  <a:lnTo>
                    <a:pt x="61020" y="15145"/>
                  </a:lnTo>
                  <a:cubicBezTo>
                    <a:pt x="60842" y="15395"/>
                    <a:pt x="60746" y="15693"/>
                    <a:pt x="60746" y="16003"/>
                  </a:cubicBezTo>
                  <a:cubicBezTo>
                    <a:pt x="60746" y="16860"/>
                    <a:pt x="61449" y="17539"/>
                    <a:pt x="62282" y="17539"/>
                  </a:cubicBezTo>
                  <a:cubicBezTo>
                    <a:pt x="63151" y="17539"/>
                    <a:pt x="63818" y="16860"/>
                    <a:pt x="63818" y="16003"/>
                  </a:cubicBezTo>
                  <a:cubicBezTo>
                    <a:pt x="63818" y="15145"/>
                    <a:pt x="63151" y="14467"/>
                    <a:pt x="62282" y="14467"/>
                  </a:cubicBezTo>
                  <a:cubicBezTo>
                    <a:pt x="61961" y="14467"/>
                    <a:pt x="61663" y="14574"/>
                    <a:pt x="61425" y="14741"/>
                  </a:cubicBezTo>
                  <a:lnTo>
                    <a:pt x="59258" y="12586"/>
                  </a:lnTo>
                  <a:lnTo>
                    <a:pt x="59258" y="3870"/>
                  </a:lnTo>
                  <a:lnTo>
                    <a:pt x="62830" y="3870"/>
                  </a:lnTo>
                  <a:lnTo>
                    <a:pt x="62830" y="8549"/>
                  </a:lnTo>
                  <a:cubicBezTo>
                    <a:pt x="62830" y="8633"/>
                    <a:pt x="62878" y="8716"/>
                    <a:pt x="62937" y="8752"/>
                  </a:cubicBezTo>
                  <a:cubicBezTo>
                    <a:pt x="62937" y="8776"/>
                    <a:pt x="62949" y="8776"/>
                    <a:pt x="62949" y="8787"/>
                  </a:cubicBezTo>
                  <a:lnTo>
                    <a:pt x="65187" y="11014"/>
                  </a:lnTo>
                  <a:cubicBezTo>
                    <a:pt x="65009" y="11276"/>
                    <a:pt x="64913" y="11573"/>
                    <a:pt x="64913" y="11883"/>
                  </a:cubicBezTo>
                  <a:cubicBezTo>
                    <a:pt x="64913" y="12740"/>
                    <a:pt x="65616" y="13407"/>
                    <a:pt x="66449" y="13407"/>
                  </a:cubicBezTo>
                  <a:cubicBezTo>
                    <a:pt x="67319" y="13407"/>
                    <a:pt x="67985" y="12740"/>
                    <a:pt x="67985" y="11883"/>
                  </a:cubicBezTo>
                  <a:cubicBezTo>
                    <a:pt x="67985" y="11014"/>
                    <a:pt x="67319" y="10347"/>
                    <a:pt x="66449" y="10347"/>
                  </a:cubicBezTo>
                  <a:cubicBezTo>
                    <a:pt x="66128" y="10347"/>
                    <a:pt x="65830" y="10454"/>
                    <a:pt x="65592" y="10609"/>
                  </a:cubicBezTo>
                  <a:lnTo>
                    <a:pt x="63401" y="8430"/>
                  </a:lnTo>
                  <a:lnTo>
                    <a:pt x="63401" y="3870"/>
                  </a:lnTo>
                  <a:lnTo>
                    <a:pt x="65961" y="3870"/>
                  </a:lnTo>
                  <a:cubicBezTo>
                    <a:pt x="66092" y="5751"/>
                    <a:pt x="67640" y="7204"/>
                    <a:pt x="69557" y="7204"/>
                  </a:cubicBezTo>
                  <a:cubicBezTo>
                    <a:pt x="71557" y="7204"/>
                    <a:pt x="73165" y="5597"/>
                    <a:pt x="73165" y="3608"/>
                  </a:cubicBezTo>
                  <a:cubicBezTo>
                    <a:pt x="73165" y="1608"/>
                    <a:pt x="71557" y="1"/>
                    <a:pt x="69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6"/>
            <p:cNvSpPr/>
            <p:nvPr/>
          </p:nvSpPr>
          <p:spPr>
            <a:xfrm>
              <a:off x="2156310" y="576378"/>
              <a:ext cx="174280" cy="174280"/>
            </a:xfrm>
            <a:custGeom>
              <a:avLst/>
              <a:gdLst/>
              <a:ahLst/>
              <a:cxnLst/>
              <a:rect l="l" t="t" r="r" b="b"/>
              <a:pathLst>
                <a:path w="3752" h="3752" extrusionOk="0">
                  <a:moveTo>
                    <a:pt x="1882" y="1"/>
                  </a:moveTo>
                  <a:cubicBezTo>
                    <a:pt x="846" y="1"/>
                    <a:pt x="1" y="846"/>
                    <a:pt x="1" y="1882"/>
                  </a:cubicBezTo>
                  <a:cubicBezTo>
                    <a:pt x="1" y="2918"/>
                    <a:pt x="846" y="3751"/>
                    <a:pt x="1882" y="3751"/>
                  </a:cubicBezTo>
                  <a:cubicBezTo>
                    <a:pt x="2918" y="3751"/>
                    <a:pt x="3751" y="2918"/>
                    <a:pt x="3751" y="1882"/>
                  </a:cubicBezTo>
                  <a:cubicBezTo>
                    <a:pt x="3751" y="846"/>
                    <a:pt x="2918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6"/>
            <p:cNvSpPr/>
            <p:nvPr/>
          </p:nvSpPr>
          <p:spPr>
            <a:xfrm>
              <a:off x="2067312" y="1015515"/>
              <a:ext cx="65262" cy="65309"/>
            </a:xfrm>
            <a:custGeom>
              <a:avLst/>
              <a:gdLst/>
              <a:ahLst/>
              <a:cxnLst/>
              <a:rect l="l" t="t" r="r" b="b"/>
              <a:pathLst>
                <a:path w="1405" h="1406" extrusionOk="0">
                  <a:moveTo>
                    <a:pt x="702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702" y="1405"/>
                  </a:cubicBezTo>
                  <a:cubicBezTo>
                    <a:pt x="1083" y="1405"/>
                    <a:pt x="1405" y="1084"/>
                    <a:pt x="1405" y="703"/>
                  </a:cubicBezTo>
                  <a:cubicBezTo>
                    <a:pt x="1405" y="322"/>
                    <a:pt x="1083" y="0"/>
                    <a:pt x="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6"/>
            <p:cNvSpPr/>
            <p:nvPr/>
          </p:nvSpPr>
          <p:spPr>
            <a:xfrm>
              <a:off x="1874265" y="1207400"/>
              <a:ext cx="65309" cy="64751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692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692"/>
                  </a:cubicBezTo>
                  <a:cubicBezTo>
                    <a:pt x="1406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6" name="Google Shape;4656;p4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components </a:t>
            </a:r>
            <a:endParaRPr dirty="0"/>
          </a:p>
        </p:txBody>
      </p:sp>
      <p:sp>
        <p:nvSpPr>
          <p:cNvPr id="4657" name="Google Shape;4657;p49"/>
          <p:cNvSpPr txBox="1">
            <a:spLocks noGrp="1"/>
          </p:cNvSpPr>
          <p:nvPr>
            <p:ph type="title"/>
          </p:nvPr>
        </p:nvSpPr>
        <p:spPr>
          <a:xfrm>
            <a:off x="1440770" y="1310110"/>
            <a:ext cx="2965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DC MOTOR </a:t>
            </a:r>
            <a:endParaRPr dirty="0"/>
          </a:p>
        </p:txBody>
      </p:sp>
      <p:sp>
        <p:nvSpPr>
          <p:cNvPr id="4658" name="Google Shape;4658;p49"/>
          <p:cNvSpPr txBox="1">
            <a:spLocks noGrp="1"/>
          </p:cNvSpPr>
          <p:nvPr>
            <p:ph type="title" idx="2"/>
          </p:nvPr>
        </p:nvSpPr>
        <p:spPr>
          <a:xfrm>
            <a:off x="5385084" y="285516"/>
            <a:ext cx="2965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Battaries </a:t>
            </a:r>
            <a:endParaRPr dirty="0"/>
          </a:p>
        </p:txBody>
      </p:sp>
      <p:sp>
        <p:nvSpPr>
          <p:cNvPr id="4661" name="Google Shape;4661;p49"/>
          <p:cNvSpPr txBox="1">
            <a:spLocks noGrp="1"/>
          </p:cNvSpPr>
          <p:nvPr>
            <p:ph type="title" idx="4"/>
          </p:nvPr>
        </p:nvSpPr>
        <p:spPr>
          <a:xfrm>
            <a:off x="1386984" y="3140317"/>
            <a:ext cx="2965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BODY</a:t>
            </a:r>
            <a:endParaRPr dirty="0"/>
          </a:p>
        </p:txBody>
      </p:sp>
      <p:sp>
        <p:nvSpPr>
          <p:cNvPr id="4662" name="Google Shape;4662;p49"/>
          <p:cNvSpPr txBox="1">
            <a:spLocks noGrp="1"/>
          </p:cNvSpPr>
          <p:nvPr>
            <p:ph type="title" idx="5"/>
          </p:nvPr>
        </p:nvSpPr>
        <p:spPr>
          <a:xfrm>
            <a:off x="5458800" y="2390982"/>
            <a:ext cx="2965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s" dirty="0" smtClean="0"/>
              <a:t>otor driver </a:t>
            </a:r>
            <a:endParaRPr dirty="0"/>
          </a:p>
        </p:txBody>
      </p:sp>
      <p:sp>
        <p:nvSpPr>
          <p:cNvPr id="4665" name="Google Shape;4665;p49"/>
          <p:cNvSpPr/>
          <p:nvPr/>
        </p:nvSpPr>
        <p:spPr>
          <a:xfrm>
            <a:off x="4645284" y="200883"/>
            <a:ext cx="587400" cy="587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6" name="Google Shape;4666;p49"/>
          <p:cNvSpPr/>
          <p:nvPr/>
        </p:nvSpPr>
        <p:spPr>
          <a:xfrm>
            <a:off x="4645592" y="2362775"/>
            <a:ext cx="587400" cy="587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49"/>
          <p:cNvSpPr/>
          <p:nvPr/>
        </p:nvSpPr>
        <p:spPr>
          <a:xfrm>
            <a:off x="793109" y="3075777"/>
            <a:ext cx="587400" cy="587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8" name="Google Shape;4668;p49"/>
          <p:cNvSpPr/>
          <p:nvPr/>
        </p:nvSpPr>
        <p:spPr>
          <a:xfrm>
            <a:off x="793109" y="1246368"/>
            <a:ext cx="587400" cy="587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4669" name="Google Shape;4669;p49"/>
          <p:cNvCxnSpPr>
            <a:stCxn id="4667" idx="2"/>
          </p:cNvCxnSpPr>
          <p:nvPr/>
        </p:nvCxnSpPr>
        <p:spPr>
          <a:xfrm rot="5400000" flipH="1">
            <a:off x="-179574" y="2396795"/>
            <a:ext cx="2491537" cy="41228"/>
          </a:xfrm>
          <a:prstGeom prst="bentConnector5">
            <a:avLst>
              <a:gd name="adj1" fmla="val -9175"/>
              <a:gd name="adj2" fmla="val 1266857"/>
              <a:gd name="adj3" fmla="val 6178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190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4670" name="Google Shape;4670;p49"/>
          <p:cNvCxnSpPr>
            <a:endCxn id="4667" idx="2"/>
          </p:cNvCxnSpPr>
          <p:nvPr/>
        </p:nvCxnSpPr>
        <p:spPr>
          <a:xfrm rot="-5400000">
            <a:off x="489959" y="4259427"/>
            <a:ext cx="11931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190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4671" name="Google Shape;4671;p49"/>
          <p:cNvCxnSpPr>
            <a:stCxn id="163" idx="2"/>
            <a:endCxn id="4665" idx="2"/>
          </p:cNvCxnSpPr>
          <p:nvPr/>
        </p:nvCxnSpPr>
        <p:spPr>
          <a:xfrm rot="5400000" flipH="1">
            <a:off x="3371169" y="2356098"/>
            <a:ext cx="3135630" cy="12700"/>
          </a:xfrm>
          <a:prstGeom prst="bentConnector5">
            <a:avLst>
              <a:gd name="adj1" fmla="val -7290"/>
              <a:gd name="adj2" fmla="val -4112598"/>
              <a:gd name="adj3" fmla="val 593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190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4672" name="Google Shape;4672;p49"/>
          <p:cNvCxnSpPr>
            <a:stCxn id="4666" idx="2"/>
          </p:cNvCxnSpPr>
          <p:nvPr/>
        </p:nvCxnSpPr>
        <p:spPr>
          <a:xfrm rot="5400000">
            <a:off x="3703918" y="4185241"/>
            <a:ext cx="2470441" cy="30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19050" algn="bl" rotWithShape="0">
              <a:schemeClr val="dk1">
                <a:alpha val="50000"/>
              </a:schemeClr>
            </a:outerShdw>
          </a:effectLst>
        </p:spPr>
      </p:cxnSp>
      <p:grpSp>
        <p:nvGrpSpPr>
          <p:cNvPr id="4691" name="Google Shape;4691;p49"/>
          <p:cNvGrpSpPr/>
          <p:nvPr/>
        </p:nvGrpSpPr>
        <p:grpSpPr>
          <a:xfrm>
            <a:off x="4742230" y="276662"/>
            <a:ext cx="348920" cy="487228"/>
            <a:chOff x="3962780" y="1718573"/>
            <a:chExt cx="348920" cy="487228"/>
          </a:xfrm>
        </p:grpSpPr>
        <p:sp>
          <p:nvSpPr>
            <p:cNvPr id="4692" name="Google Shape;4692;p49"/>
            <p:cNvSpPr/>
            <p:nvPr/>
          </p:nvSpPr>
          <p:spPr>
            <a:xfrm>
              <a:off x="4025140" y="2040356"/>
              <a:ext cx="24443" cy="25354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7"/>
                    <a:pt x="334" y="667"/>
                  </a:cubicBezTo>
                  <a:cubicBezTo>
                    <a:pt x="500" y="667"/>
                    <a:pt x="643" y="525"/>
                    <a:pt x="643" y="334"/>
                  </a:cubicBezTo>
                  <a:cubicBezTo>
                    <a:pt x="643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3962780" y="1718573"/>
              <a:ext cx="348920" cy="333397"/>
            </a:xfrm>
            <a:custGeom>
              <a:avLst/>
              <a:gdLst/>
              <a:ahLst/>
              <a:cxnLst/>
              <a:rect l="l" t="t" r="r" b="b"/>
              <a:pathLst>
                <a:path w="9193" h="8784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8669"/>
                  </a:lnTo>
                  <a:cubicBezTo>
                    <a:pt x="0" y="8669"/>
                    <a:pt x="0" y="8693"/>
                    <a:pt x="24" y="8693"/>
                  </a:cubicBezTo>
                  <a:cubicBezTo>
                    <a:pt x="81" y="8758"/>
                    <a:pt x="140" y="8784"/>
                    <a:pt x="193" y="8784"/>
                  </a:cubicBezTo>
                  <a:cubicBezTo>
                    <a:pt x="298" y="8784"/>
                    <a:pt x="381" y="8684"/>
                    <a:pt x="381" y="8574"/>
                  </a:cubicBezTo>
                  <a:lnTo>
                    <a:pt x="381" y="453"/>
                  </a:lnTo>
                  <a:cubicBezTo>
                    <a:pt x="381" y="382"/>
                    <a:pt x="429" y="358"/>
                    <a:pt x="476" y="358"/>
                  </a:cubicBezTo>
                  <a:lnTo>
                    <a:pt x="8716" y="358"/>
                  </a:lnTo>
                  <a:cubicBezTo>
                    <a:pt x="8788" y="358"/>
                    <a:pt x="8812" y="382"/>
                    <a:pt x="8812" y="453"/>
                  </a:cubicBezTo>
                  <a:lnTo>
                    <a:pt x="8812" y="2596"/>
                  </a:lnTo>
                  <a:cubicBezTo>
                    <a:pt x="8812" y="2596"/>
                    <a:pt x="8812" y="2620"/>
                    <a:pt x="8835" y="2620"/>
                  </a:cubicBezTo>
                  <a:cubicBezTo>
                    <a:pt x="8892" y="2677"/>
                    <a:pt x="8951" y="2701"/>
                    <a:pt x="9005" y="2701"/>
                  </a:cubicBezTo>
                  <a:cubicBezTo>
                    <a:pt x="9110" y="2701"/>
                    <a:pt x="9193" y="2611"/>
                    <a:pt x="9193" y="2501"/>
                  </a:cubicBezTo>
                  <a:lnTo>
                    <a:pt x="9193" y="167"/>
                  </a:lnTo>
                  <a:cubicBezTo>
                    <a:pt x="9169" y="96"/>
                    <a:pt x="9074" y="1"/>
                    <a:pt x="9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3962780" y="1840598"/>
              <a:ext cx="348920" cy="365203"/>
            </a:xfrm>
            <a:custGeom>
              <a:avLst/>
              <a:gdLst/>
              <a:ahLst/>
              <a:cxnLst/>
              <a:rect l="l" t="t" r="r" b="b"/>
              <a:pathLst>
                <a:path w="9193" h="9622" extrusionOk="0">
                  <a:moveTo>
                    <a:pt x="9002" y="1"/>
                  </a:moveTo>
                  <a:cubicBezTo>
                    <a:pt x="8907" y="1"/>
                    <a:pt x="8812" y="96"/>
                    <a:pt x="8812" y="191"/>
                  </a:cubicBezTo>
                  <a:lnTo>
                    <a:pt x="8812" y="8907"/>
                  </a:lnTo>
                  <a:cubicBezTo>
                    <a:pt x="8812" y="9074"/>
                    <a:pt x="8669" y="9193"/>
                    <a:pt x="8526" y="9193"/>
                  </a:cubicBezTo>
                  <a:lnTo>
                    <a:pt x="476" y="9193"/>
                  </a:lnTo>
                  <a:cubicBezTo>
                    <a:pt x="429" y="9193"/>
                    <a:pt x="381" y="9169"/>
                    <a:pt x="381" y="9098"/>
                  </a:cubicBezTo>
                  <a:lnTo>
                    <a:pt x="381" y="6192"/>
                  </a:lnTo>
                  <a:cubicBezTo>
                    <a:pt x="381" y="6192"/>
                    <a:pt x="381" y="6169"/>
                    <a:pt x="357" y="6169"/>
                  </a:cubicBezTo>
                  <a:cubicBezTo>
                    <a:pt x="306" y="6101"/>
                    <a:pt x="246" y="6072"/>
                    <a:pt x="190" y="6072"/>
                  </a:cubicBezTo>
                  <a:cubicBezTo>
                    <a:pt x="89" y="6072"/>
                    <a:pt x="0" y="6165"/>
                    <a:pt x="0" y="6288"/>
                  </a:cubicBezTo>
                  <a:lnTo>
                    <a:pt x="0" y="9407"/>
                  </a:lnTo>
                  <a:cubicBezTo>
                    <a:pt x="0" y="9526"/>
                    <a:pt x="95" y="9622"/>
                    <a:pt x="215" y="9622"/>
                  </a:cubicBezTo>
                  <a:lnTo>
                    <a:pt x="8502" y="9622"/>
                  </a:lnTo>
                  <a:cubicBezTo>
                    <a:pt x="8907" y="9622"/>
                    <a:pt x="9193" y="9312"/>
                    <a:pt x="9193" y="8931"/>
                  </a:cubicBezTo>
                  <a:lnTo>
                    <a:pt x="9193" y="215"/>
                  </a:lnTo>
                  <a:cubicBezTo>
                    <a:pt x="9169" y="96"/>
                    <a:pt x="9074" y="1"/>
                    <a:pt x="9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4101050" y="1856881"/>
              <a:ext cx="72342" cy="72342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381"/>
                  </a:moveTo>
                  <a:cubicBezTo>
                    <a:pt x="1263" y="381"/>
                    <a:pt x="1501" y="643"/>
                    <a:pt x="1501" y="953"/>
                  </a:cubicBezTo>
                  <a:cubicBezTo>
                    <a:pt x="1501" y="1239"/>
                    <a:pt x="1239" y="1501"/>
                    <a:pt x="953" y="1501"/>
                  </a:cubicBezTo>
                  <a:cubicBezTo>
                    <a:pt x="620" y="1501"/>
                    <a:pt x="382" y="1239"/>
                    <a:pt x="382" y="953"/>
                  </a:cubicBezTo>
                  <a:cubicBezTo>
                    <a:pt x="382" y="619"/>
                    <a:pt x="644" y="381"/>
                    <a:pt x="953" y="381"/>
                  </a:cubicBezTo>
                  <a:close/>
                  <a:moveTo>
                    <a:pt x="953" y="0"/>
                  </a:moveTo>
                  <a:cubicBezTo>
                    <a:pt x="406" y="0"/>
                    <a:pt x="1" y="405"/>
                    <a:pt x="1" y="953"/>
                  </a:cubicBezTo>
                  <a:cubicBezTo>
                    <a:pt x="1" y="1477"/>
                    <a:pt x="406" y="1905"/>
                    <a:pt x="953" y="1905"/>
                  </a:cubicBezTo>
                  <a:cubicBezTo>
                    <a:pt x="1453" y="1905"/>
                    <a:pt x="1906" y="1453"/>
                    <a:pt x="1906" y="953"/>
                  </a:cubicBezTo>
                  <a:cubicBezTo>
                    <a:pt x="1906" y="405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4243874" y="1742067"/>
              <a:ext cx="43421" cy="4342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48" y="406"/>
                  </a:moveTo>
                  <a:cubicBezTo>
                    <a:pt x="643" y="406"/>
                    <a:pt x="715" y="477"/>
                    <a:pt x="715" y="572"/>
                  </a:cubicBezTo>
                  <a:cubicBezTo>
                    <a:pt x="715" y="668"/>
                    <a:pt x="643" y="763"/>
                    <a:pt x="548" y="763"/>
                  </a:cubicBezTo>
                  <a:cubicBezTo>
                    <a:pt x="453" y="763"/>
                    <a:pt x="358" y="692"/>
                    <a:pt x="358" y="572"/>
                  </a:cubicBezTo>
                  <a:cubicBezTo>
                    <a:pt x="358" y="453"/>
                    <a:pt x="453" y="406"/>
                    <a:pt x="548" y="406"/>
                  </a:cubicBezTo>
                  <a:close/>
                  <a:moveTo>
                    <a:pt x="572" y="1"/>
                  </a:moveTo>
                  <a:cubicBezTo>
                    <a:pt x="286" y="1"/>
                    <a:pt x="0" y="287"/>
                    <a:pt x="0" y="572"/>
                  </a:cubicBezTo>
                  <a:cubicBezTo>
                    <a:pt x="0" y="882"/>
                    <a:pt x="286" y="1144"/>
                    <a:pt x="572" y="1144"/>
                  </a:cubicBezTo>
                  <a:cubicBezTo>
                    <a:pt x="882" y="1144"/>
                    <a:pt x="1144" y="906"/>
                    <a:pt x="1144" y="572"/>
                  </a:cubicBezTo>
                  <a:cubicBezTo>
                    <a:pt x="1144" y="287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3986274" y="1742067"/>
              <a:ext cx="43421" cy="4342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406"/>
                  </a:moveTo>
                  <a:cubicBezTo>
                    <a:pt x="691" y="406"/>
                    <a:pt x="762" y="477"/>
                    <a:pt x="762" y="572"/>
                  </a:cubicBezTo>
                  <a:cubicBezTo>
                    <a:pt x="762" y="668"/>
                    <a:pt x="667" y="763"/>
                    <a:pt x="572" y="763"/>
                  </a:cubicBezTo>
                  <a:cubicBezTo>
                    <a:pt x="453" y="763"/>
                    <a:pt x="405" y="668"/>
                    <a:pt x="405" y="572"/>
                  </a:cubicBezTo>
                  <a:cubicBezTo>
                    <a:pt x="405" y="477"/>
                    <a:pt x="477" y="406"/>
                    <a:pt x="572" y="406"/>
                  </a:cubicBezTo>
                  <a:close/>
                  <a:moveTo>
                    <a:pt x="572" y="1"/>
                  </a:moveTo>
                  <a:cubicBezTo>
                    <a:pt x="286" y="1"/>
                    <a:pt x="0" y="287"/>
                    <a:pt x="0" y="572"/>
                  </a:cubicBezTo>
                  <a:cubicBezTo>
                    <a:pt x="0" y="906"/>
                    <a:pt x="286" y="1144"/>
                    <a:pt x="572" y="1144"/>
                  </a:cubicBezTo>
                  <a:cubicBezTo>
                    <a:pt x="881" y="1144"/>
                    <a:pt x="1143" y="882"/>
                    <a:pt x="1143" y="572"/>
                  </a:cubicBezTo>
                  <a:cubicBezTo>
                    <a:pt x="1143" y="287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49"/>
            <p:cNvSpPr/>
            <p:nvPr/>
          </p:nvSpPr>
          <p:spPr>
            <a:xfrm>
              <a:off x="3984452" y="1758350"/>
              <a:ext cx="303754" cy="422136"/>
            </a:xfrm>
            <a:custGeom>
              <a:avLst/>
              <a:gdLst/>
              <a:ahLst/>
              <a:cxnLst/>
              <a:rect l="l" t="t" r="r" b="b"/>
              <a:pathLst>
                <a:path w="8003" h="11122" extrusionOk="0">
                  <a:moveTo>
                    <a:pt x="4025" y="358"/>
                  </a:moveTo>
                  <a:cubicBezTo>
                    <a:pt x="5764" y="358"/>
                    <a:pt x="7193" y="1787"/>
                    <a:pt x="7193" y="3549"/>
                  </a:cubicBezTo>
                  <a:cubicBezTo>
                    <a:pt x="7193" y="5287"/>
                    <a:pt x="5764" y="6716"/>
                    <a:pt x="4025" y="6716"/>
                  </a:cubicBezTo>
                  <a:cubicBezTo>
                    <a:pt x="3740" y="6716"/>
                    <a:pt x="3501" y="6692"/>
                    <a:pt x="3240" y="6645"/>
                  </a:cubicBezTo>
                  <a:cubicBezTo>
                    <a:pt x="3597" y="6073"/>
                    <a:pt x="3882" y="5573"/>
                    <a:pt x="3954" y="5454"/>
                  </a:cubicBezTo>
                  <a:cubicBezTo>
                    <a:pt x="3978" y="5383"/>
                    <a:pt x="3978" y="5264"/>
                    <a:pt x="3930" y="5216"/>
                  </a:cubicBezTo>
                  <a:cubicBezTo>
                    <a:pt x="3885" y="5171"/>
                    <a:pt x="3830" y="5154"/>
                    <a:pt x="3778" y="5154"/>
                  </a:cubicBezTo>
                  <a:cubicBezTo>
                    <a:pt x="3747" y="5154"/>
                    <a:pt x="3718" y="5160"/>
                    <a:pt x="3692" y="5168"/>
                  </a:cubicBezTo>
                  <a:cubicBezTo>
                    <a:pt x="3525" y="5264"/>
                    <a:pt x="2811" y="5668"/>
                    <a:pt x="2144" y="6121"/>
                  </a:cubicBezTo>
                  <a:cubicBezTo>
                    <a:pt x="1311" y="5525"/>
                    <a:pt x="834" y="4573"/>
                    <a:pt x="834" y="3549"/>
                  </a:cubicBezTo>
                  <a:cubicBezTo>
                    <a:pt x="834" y="1787"/>
                    <a:pt x="2263" y="358"/>
                    <a:pt x="4025" y="358"/>
                  </a:cubicBezTo>
                  <a:close/>
                  <a:moveTo>
                    <a:pt x="3240" y="5930"/>
                  </a:moveTo>
                  <a:lnTo>
                    <a:pt x="3240" y="5930"/>
                  </a:lnTo>
                  <a:cubicBezTo>
                    <a:pt x="2644" y="6907"/>
                    <a:pt x="1930" y="8026"/>
                    <a:pt x="1787" y="8193"/>
                  </a:cubicBezTo>
                  <a:cubicBezTo>
                    <a:pt x="1668" y="8312"/>
                    <a:pt x="1549" y="8359"/>
                    <a:pt x="1358" y="8359"/>
                  </a:cubicBezTo>
                  <a:cubicBezTo>
                    <a:pt x="1215" y="8359"/>
                    <a:pt x="1072" y="8312"/>
                    <a:pt x="953" y="8193"/>
                  </a:cubicBezTo>
                  <a:cubicBezTo>
                    <a:pt x="763" y="7978"/>
                    <a:pt x="763" y="7597"/>
                    <a:pt x="977" y="7383"/>
                  </a:cubicBezTo>
                  <a:cubicBezTo>
                    <a:pt x="1168" y="7192"/>
                    <a:pt x="2263" y="6526"/>
                    <a:pt x="3240" y="5930"/>
                  </a:cubicBezTo>
                  <a:close/>
                  <a:moveTo>
                    <a:pt x="620" y="10360"/>
                  </a:moveTo>
                  <a:cubicBezTo>
                    <a:pt x="739" y="10360"/>
                    <a:pt x="810" y="10455"/>
                    <a:pt x="810" y="10527"/>
                  </a:cubicBezTo>
                  <a:cubicBezTo>
                    <a:pt x="810" y="10622"/>
                    <a:pt x="715" y="10717"/>
                    <a:pt x="620" y="10717"/>
                  </a:cubicBezTo>
                  <a:cubicBezTo>
                    <a:pt x="501" y="10717"/>
                    <a:pt x="453" y="10622"/>
                    <a:pt x="453" y="10527"/>
                  </a:cubicBezTo>
                  <a:cubicBezTo>
                    <a:pt x="453" y="10455"/>
                    <a:pt x="525" y="10360"/>
                    <a:pt x="620" y="10360"/>
                  </a:cubicBezTo>
                  <a:close/>
                  <a:moveTo>
                    <a:pt x="7407" y="10360"/>
                  </a:moveTo>
                  <a:cubicBezTo>
                    <a:pt x="7526" y="10360"/>
                    <a:pt x="7598" y="10455"/>
                    <a:pt x="7598" y="10527"/>
                  </a:cubicBezTo>
                  <a:cubicBezTo>
                    <a:pt x="7598" y="10622"/>
                    <a:pt x="7502" y="10717"/>
                    <a:pt x="7407" y="10717"/>
                  </a:cubicBezTo>
                  <a:cubicBezTo>
                    <a:pt x="7288" y="10717"/>
                    <a:pt x="7240" y="10622"/>
                    <a:pt x="7240" y="10527"/>
                  </a:cubicBezTo>
                  <a:cubicBezTo>
                    <a:pt x="7240" y="10455"/>
                    <a:pt x="7288" y="10360"/>
                    <a:pt x="7407" y="10360"/>
                  </a:cubicBezTo>
                  <a:close/>
                  <a:moveTo>
                    <a:pt x="3954" y="1"/>
                  </a:moveTo>
                  <a:cubicBezTo>
                    <a:pt x="1977" y="1"/>
                    <a:pt x="382" y="1596"/>
                    <a:pt x="382" y="3573"/>
                  </a:cubicBezTo>
                  <a:cubicBezTo>
                    <a:pt x="382" y="4668"/>
                    <a:pt x="882" y="5716"/>
                    <a:pt x="1739" y="6383"/>
                  </a:cubicBezTo>
                  <a:cubicBezTo>
                    <a:pt x="1215" y="6716"/>
                    <a:pt x="763" y="7026"/>
                    <a:pt x="644" y="7145"/>
                  </a:cubicBezTo>
                  <a:cubicBezTo>
                    <a:pt x="477" y="7312"/>
                    <a:pt x="382" y="7550"/>
                    <a:pt x="382" y="7788"/>
                  </a:cubicBezTo>
                  <a:lnTo>
                    <a:pt x="382" y="10026"/>
                  </a:lnTo>
                  <a:cubicBezTo>
                    <a:pt x="167" y="10122"/>
                    <a:pt x="1" y="10312"/>
                    <a:pt x="1" y="10550"/>
                  </a:cubicBezTo>
                  <a:cubicBezTo>
                    <a:pt x="48" y="10884"/>
                    <a:pt x="287" y="11122"/>
                    <a:pt x="620" y="11122"/>
                  </a:cubicBezTo>
                  <a:cubicBezTo>
                    <a:pt x="858" y="11122"/>
                    <a:pt x="1072" y="10979"/>
                    <a:pt x="1168" y="10741"/>
                  </a:cubicBezTo>
                  <a:lnTo>
                    <a:pt x="6883" y="10741"/>
                  </a:lnTo>
                  <a:cubicBezTo>
                    <a:pt x="6955" y="10979"/>
                    <a:pt x="7193" y="11122"/>
                    <a:pt x="7478" y="11122"/>
                  </a:cubicBezTo>
                  <a:cubicBezTo>
                    <a:pt x="7740" y="11098"/>
                    <a:pt x="7955" y="10884"/>
                    <a:pt x="7979" y="10622"/>
                  </a:cubicBezTo>
                  <a:cubicBezTo>
                    <a:pt x="8002" y="10360"/>
                    <a:pt x="7836" y="10122"/>
                    <a:pt x="7598" y="10026"/>
                  </a:cubicBezTo>
                  <a:lnTo>
                    <a:pt x="7598" y="7764"/>
                  </a:lnTo>
                  <a:cubicBezTo>
                    <a:pt x="7598" y="7669"/>
                    <a:pt x="7502" y="7574"/>
                    <a:pt x="7407" y="7574"/>
                  </a:cubicBezTo>
                  <a:lnTo>
                    <a:pt x="5288" y="7574"/>
                  </a:lnTo>
                  <a:cubicBezTo>
                    <a:pt x="5192" y="7574"/>
                    <a:pt x="5145" y="7645"/>
                    <a:pt x="5121" y="7740"/>
                  </a:cubicBezTo>
                  <a:cubicBezTo>
                    <a:pt x="5073" y="7883"/>
                    <a:pt x="5168" y="8002"/>
                    <a:pt x="5288" y="8002"/>
                  </a:cubicBezTo>
                  <a:lnTo>
                    <a:pt x="7217" y="8002"/>
                  </a:lnTo>
                  <a:lnTo>
                    <a:pt x="7217" y="10050"/>
                  </a:lnTo>
                  <a:cubicBezTo>
                    <a:pt x="7074" y="10122"/>
                    <a:pt x="6931" y="10241"/>
                    <a:pt x="6859" y="10407"/>
                  </a:cubicBezTo>
                  <a:lnTo>
                    <a:pt x="1144" y="10407"/>
                  </a:lnTo>
                  <a:cubicBezTo>
                    <a:pt x="1096" y="10265"/>
                    <a:pt x="977" y="10122"/>
                    <a:pt x="810" y="10050"/>
                  </a:cubicBezTo>
                  <a:lnTo>
                    <a:pt x="810" y="8574"/>
                  </a:lnTo>
                  <a:cubicBezTo>
                    <a:pt x="810" y="8574"/>
                    <a:pt x="1144" y="8740"/>
                    <a:pt x="1358" y="8740"/>
                  </a:cubicBezTo>
                  <a:cubicBezTo>
                    <a:pt x="1596" y="8740"/>
                    <a:pt x="1834" y="8645"/>
                    <a:pt x="2025" y="8478"/>
                  </a:cubicBezTo>
                  <a:cubicBezTo>
                    <a:pt x="2073" y="8407"/>
                    <a:pt x="2215" y="8240"/>
                    <a:pt x="2382" y="7978"/>
                  </a:cubicBezTo>
                  <a:lnTo>
                    <a:pt x="4359" y="7978"/>
                  </a:lnTo>
                  <a:cubicBezTo>
                    <a:pt x="4454" y="7978"/>
                    <a:pt x="4549" y="7907"/>
                    <a:pt x="4549" y="7788"/>
                  </a:cubicBezTo>
                  <a:cubicBezTo>
                    <a:pt x="4549" y="7669"/>
                    <a:pt x="4359" y="7621"/>
                    <a:pt x="4359" y="7621"/>
                  </a:cubicBezTo>
                  <a:lnTo>
                    <a:pt x="2620" y="7621"/>
                  </a:lnTo>
                  <a:cubicBezTo>
                    <a:pt x="2739" y="7407"/>
                    <a:pt x="2882" y="7192"/>
                    <a:pt x="3001" y="6978"/>
                  </a:cubicBezTo>
                  <a:cubicBezTo>
                    <a:pt x="3280" y="7053"/>
                    <a:pt x="3574" y="7112"/>
                    <a:pt x="3870" y="7112"/>
                  </a:cubicBezTo>
                  <a:cubicBezTo>
                    <a:pt x="3954" y="7112"/>
                    <a:pt x="4037" y="7108"/>
                    <a:pt x="4121" y="7097"/>
                  </a:cubicBezTo>
                  <a:cubicBezTo>
                    <a:pt x="5954" y="7026"/>
                    <a:pt x="7502" y="5406"/>
                    <a:pt x="7526" y="3597"/>
                  </a:cubicBezTo>
                  <a:cubicBezTo>
                    <a:pt x="7550" y="1596"/>
                    <a:pt x="5954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9" name="Google Shape;4699;p49"/>
          <p:cNvGrpSpPr/>
          <p:nvPr/>
        </p:nvGrpSpPr>
        <p:grpSpPr>
          <a:xfrm>
            <a:off x="917333" y="1260431"/>
            <a:ext cx="351653" cy="462823"/>
            <a:chOff x="1725674" y="3153044"/>
            <a:chExt cx="351653" cy="462823"/>
          </a:xfrm>
        </p:grpSpPr>
        <p:sp>
          <p:nvSpPr>
            <p:cNvPr id="4700" name="Google Shape;4700;p49"/>
            <p:cNvSpPr/>
            <p:nvPr/>
          </p:nvSpPr>
          <p:spPr>
            <a:xfrm>
              <a:off x="1889260" y="3562503"/>
              <a:ext cx="22659" cy="22621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452"/>
                    <a:pt x="144" y="595"/>
                    <a:pt x="310" y="595"/>
                  </a:cubicBezTo>
                  <a:cubicBezTo>
                    <a:pt x="477" y="595"/>
                    <a:pt x="596" y="452"/>
                    <a:pt x="596" y="310"/>
                  </a:cubicBezTo>
                  <a:cubicBezTo>
                    <a:pt x="596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49"/>
            <p:cNvSpPr/>
            <p:nvPr/>
          </p:nvSpPr>
          <p:spPr>
            <a:xfrm>
              <a:off x="1725674" y="3153044"/>
              <a:ext cx="351653" cy="462823"/>
            </a:xfrm>
            <a:custGeom>
              <a:avLst/>
              <a:gdLst/>
              <a:ahLst/>
              <a:cxnLst/>
              <a:rect l="l" t="t" r="r" b="b"/>
              <a:pathLst>
                <a:path w="9265" h="12194" extrusionOk="0">
                  <a:moveTo>
                    <a:pt x="8288" y="2786"/>
                  </a:moveTo>
                  <a:lnTo>
                    <a:pt x="8288" y="3144"/>
                  </a:lnTo>
                  <a:lnTo>
                    <a:pt x="929" y="3144"/>
                  </a:lnTo>
                  <a:lnTo>
                    <a:pt x="929" y="2786"/>
                  </a:lnTo>
                  <a:close/>
                  <a:moveTo>
                    <a:pt x="8883" y="3501"/>
                  </a:moveTo>
                  <a:lnTo>
                    <a:pt x="8883" y="5549"/>
                  </a:lnTo>
                  <a:lnTo>
                    <a:pt x="358" y="5549"/>
                  </a:lnTo>
                  <a:lnTo>
                    <a:pt x="358" y="3501"/>
                  </a:lnTo>
                  <a:close/>
                  <a:moveTo>
                    <a:pt x="8288" y="5906"/>
                  </a:moveTo>
                  <a:lnTo>
                    <a:pt x="8288" y="6263"/>
                  </a:lnTo>
                  <a:lnTo>
                    <a:pt x="929" y="6263"/>
                  </a:lnTo>
                  <a:lnTo>
                    <a:pt x="929" y="5906"/>
                  </a:lnTo>
                  <a:close/>
                  <a:moveTo>
                    <a:pt x="5001" y="9073"/>
                  </a:moveTo>
                  <a:lnTo>
                    <a:pt x="5001" y="10026"/>
                  </a:lnTo>
                  <a:cubicBezTo>
                    <a:pt x="4882" y="9955"/>
                    <a:pt x="4739" y="9955"/>
                    <a:pt x="4620" y="9955"/>
                  </a:cubicBezTo>
                  <a:cubicBezTo>
                    <a:pt x="4501" y="9955"/>
                    <a:pt x="4358" y="9978"/>
                    <a:pt x="4239" y="10026"/>
                  </a:cubicBezTo>
                  <a:lnTo>
                    <a:pt x="4239" y="9073"/>
                  </a:lnTo>
                  <a:close/>
                  <a:moveTo>
                    <a:pt x="7573" y="10693"/>
                  </a:moveTo>
                  <a:lnTo>
                    <a:pt x="7573" y="11479"/>
                  </a:lnTo>
                  <a:lnTo>
                    <a:pt x="5716" y="11479"/>
                  </a:lnTo>
                  <a:cubicBezTo>
                    <a:pt x="5787" y="11360"/>
                    <a:pt x="5787" y="11217"/>
                    <a:pt x="5787" y="11098"/>
                  </a:cubicBezTo>
                  <a:cubicBezTo>
                    <a:pt x="5787" y="10931"/>
                    <a:pt x="5740" y="10812"/>
                    <a:pt x="5716" y="10693"/>
                  </a:cubicBezTo>
                  <a:close/>
                  <a:moveTo>
                    <a:pt x="4620" y="10312"/>
                  </a:moveTo>
                  <a:cubicBezTo>
                    <a:pt x="5025" y="10312"/>
                    <a:pt x="5382" y="10669"/>
                    <a:pt x="5382" y="11098"/>
                  </a:cubicBezTo>
                  <a:cubicBezTo>
                    <a:pt x="5382" y="11502"/>
                    <a:pt x="5025" y="11860"/>
                    <a:pt x="4620" y="11860"/>
                  </a:cubicBezTo>
                  <a:cubicBezTo>
                    <a:pt x="4168" y="11860"/>
                    <a:pt x="3834" y="11502"/>
                    <a:pt x="3834" y="11098"/>
                  </a:cubicBezTo>
                  <a:cubicBezTo>
                    <a:pt x="3834" y="10645"/>
                    <a:pt x="4192" y="10312"/>
                    <a:pt x="4620" y="10312"/>
                  </a:cubicBezTo>
                  <a:close/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2596"/>
                  </a:lnTo>
                  <a:cubicBezTo>
                    <a:pt x="0" y="2691"/>
                    <a:pt x="96" y="2786"/>
                    <a:pt x="191" y="2786"/>
                  </a:cubicBezTo>
                  <a:lnTo>
                    <a:pt x="572" y="2786"/>
                  </a:lnTo>
                  <a:lnTo>
                    <a:pt x="572" y="3144"/>
                  </a:lnTo>
                  <a:lnTo>
                    <a:pt x="191" y="3144"/>
                  </a:lnTo>
                  <a:cubicBezTo>
                    <a:pt x="96" y="3144"/>
                    <a:pt x="0" y="3239"/>
                    <a:pt x="0" y="3310"/>
                  </a:cubicBezTo>
                  <a:lnTo>
                    <a:pt x="0" y="5739"/>
                  </a:lnTo>
                  <a:cubicBezTo>
                    <a:pt x="0" y="5811"/>
                    <a:pt x="96" y="5906"/>
                    <a:pt x="191" y="5906"/>
                  </a:cubicBezTo>
                  <a:lnTo>
                    <a:pt x="572" y="5906"/>
                  </a:lnTo>
                  <a:lnTo>
                    <a:pt x="572" y="6263"/>
                  </a:lnTo>
                  <a:lnTo>
                    <a:pt x="191" y="6263"/>
                  </a:lnTo>
                  <a:cubicBezTo>
                    <a:pt x="96" y="6263"/>
                    <a:pt x="0" y="6359"/>
                    <a:pt x="0" y="6454"/>
                  </a:cubicBezTo>
                  <a:lnTo>
                    <a:pt x="0" y="8883"/>
                  </a:lnTo>
                  <a:cubicBezTo>
                    <a:pt x="0" y="8978"/>
                    <a:pt x="96" y="9073"/>
                    <a:pt x="191" y="9073"/>
                  </a:cubicBezTo>
                  <a:lnTo>
                    <a:pt x="3882" y="9073"/>
                  </a:lnTo>
                  <a:lnTo>
                    <a:pt x="3882" y="10216"/>
                  </a:lnTo>
                  <a:lnTo>
                    <a:pt x="3787" y="10312"/>
                  </a:lnTo>
                  <a:lnTo>
                    <a:pt x="2787" y="10312"/>
                  </a:lnTo>
                  <a:cubicBezTo>
                    <a:pt x="2715" y="10312"/>
                    <a:pt x="2644" y="10383"/>
                    <a:pt x="2620" y="10431"/>
                  </a:cubicBezTo>
                  <a:cubicBezTo>
                    <a:pt x="2596" y="10550"/>
                    <a:pt x="2668" y="10669"/>
                    <a:pt x="2787" y="10669"/>
                  </a:cubicBezTo>
                  <a:lnTo>
                    <a:pt x="3549" y="10669"/>
                  </a:lnTo>
                  <a:cubicBezTo>
                    <a:pt x="3477" y="10788"/>
                    <a:pt x="3477" y="10931"/>
                    <a:pt x="3477" y="11050"/>
                  </a:cubicBezTo>
                  <a:cubicBezTo>
                    <a:pt x="3477" y="11217"/>
                    <a:pt x="3525" y="11336"/>
                    <a:pt x="3549" y="11455"/>
                  </a:cubicBezTo>
                  <a:lnTo>
                    <a:pt x="1691" y="11455"/>
                  </a:lnTo>
                  <a:lnTo>
                    <a:pt x="1691" y="10645"/>
                  </a:lnTo>
                  <a:lnTo>
                    <a:pt x="1977" y="10645"/>
                  </a:lnTo>
                  <a:cubicBezTo>
                    <a:pt x="2048" y="10645"/>
                    <a:pt x="2144" y="10574"/>
                    <a:pt x="2144" y="10502"/>
                  </a:cubicBezTo>
                  <a:cubicBezTo>
                    <a:pt x="2144" y="10383"/>
                    <a:pt x="2096" y="10288"/>
                    <a:pt x="1977" y="10288"/>
                  </a:cubicBezTo>
                  <a:lnTo>
                    <a:pt x="1501" y="10288"/>
                  </a:lnTo>
                  <a:cubicBezTo>
                    <a:pt x="1405" y="10288"/>
                    <a:pt x="1310" y="10383"/>
                    <a:pt x="1310" y="10455"/>
                  </a:cubicBezTo>
                  <a:lnTo>
                    <a:pt x="1310" y="11622"/>
                  </a:lnTo>
                  <a:cubicBezTo>
                    <a:pt x="1310" y="11622"/>
                    <a:pt x="1367" y="11772"/>
                    <a:pt x="1463" y="11772"/>
                  </a:cubicBezTo>
                  <a:cubicBezTo>
                    <a:pt x="1475" y="11772"/>
                    <a:pt x="1487" y="11770"/>
                    <a:pt x="1501" y="11764"/>
                  </a:cubicBezTo>
                  <a:lnTo>
                    <a:pt x="3763" y="11764"/>
                  </a:lnTo>
                  <a:cubicBezTo>
                    <a:pt x="3954" y="12050"/>
                    <a:pt x="4263" y="12193"/>
                    <a:pt x="4620" y="12193"/>
                  </a:cubicBezTo>
                  <a:cubicBezTo>
                    <a:pt x="4978" y="12193"/>
                    <a:pt x="5478" y="11812"/>
                    <a:pt x="5478" y="11812"/>
                  </a:cubicBezTo>
                  <a:lnTo>
                    <a:pt x="7740" y="11812"/>
                  </a:lnTo>
                  <a:cubicBezTo>
                    <a:pt x="7835" y="11812"/>
                    <a:pt x="7931" y="11717"/>
                    <a:pt x="7931" y="11622"/>
                  </a:cubicBezTo>
                  <a:lnTo>
                    <a:pt x="7931" y="10502"/>
                  </a:lnTo>
                  <a:cubicBezTo>
                    <a:pt x="7931" y="10407"/>
                    <a:pt x="7835" y="10312"/>
                    <a:pt x="7740" y="10312"/>
                  </a:cubicBezTo>
                  <a:lnTo>
                    <a:pt x="5478" y="10312"/>
                  </a:lnTo>
                  <a:lnTo>
                    <a:pt x="5382" y="10216"/>
                  </a:lnTo>
                  <a:lnTo>
                    <a:pt x="5382" y="9026"/>
                  </a:lnTo>
                  <a:lnTo>
                    <a:pt x="7049" y="9026"/>
                  </a:lnTo>
                  <a:cubicBezTo>
                    <a:pt x="7145" y="9026"/>
                    <a:pt x="7240" y="8978"/>
                    <a:pt x="7240" y="8883"/>
                  </a:cubicBezTo>
                  <a:cubicBezTo>
                    <a:pt x="7240" y="8764"/>
                    <a:pt x="7168" y="8669"/>
                    <a:pt x="7049" y="8669"/>
                  </a:cubicBezTo>
                  <a:lnTo>
                    <a:pt x="381" y="8669"/>
                  </a:lnTo>
                  <a:lnTo>
                    <a:pt x="381" y="6621"/>
                  </a:lnTo>
                  <a:lnTo>
                    <a:pt x="8907" y="6621"/>
                  </a:lnTo>
                  <a:lnTo>
                    <a:pt x="8907" y="8669"/>
                  </a:lnTo>
                  <a:lnTo>
                    <a:pt x="7907" y="8669"/>
                  </a:lnTo>
                  <a:cubicBezTo>
                    <a:pt x="7835" y="8669"/>
                    <a:pt x="7740" y="8740"/>
                    <a:pt x="7740" y="8835"/>
                  </a:cubicBezTo>
                  <a:cubicBezTo>
                    <a:pt x="7740" y="8954"/>
                    <a:pt x="7788" y="9026"/>
                    <a:pt x="7907" y="9026"/>
                  </a:cubicBezTo>
                  <a:lnTo>
                    <a:pt x="9074" y="9026"/>
                  </a:lnTo>
                  <a:cubicBezTo>
                    <a:pt x="9169" y="9026"/>
                    <a:pt x="9264" y="8954"/>
                    <a:pt x="9264" y="8859"/>
                  </a:cubicBezTo>
                  <a:lnTo>
                    <a:pt x="9264" y="6406"/>
                  </a:lnTo>
                  <a:cubicBezTo>
                    <a:pt x="9264" y="6335"/>
                    <a:pt x="9169" y="6239"/>
                    <a:pt x="9074" y="6239"/>
                  </a:cubicBezTo>
                  <a:lnTo>
                    <a:pt x="8693" y="6239"/>
                  </a:lnTo>
                  <a:lnTo>
                    <a:pt x="8693" y="5882"/>
                  </a:lnTo>
                  <a:lnTo>
                    <a:pt x="9074" y="5882"/>
                  </a:lnTo>
                  <a:cubicBezTo>
                    <a:pt x="9169" y="5882"/>
                    <a:pt x="9264" y="5787"/>
                    <a:pt x="9264" y="5692"/>
                  </a:cubicBezTo>
                  <a:lnTo>
                    <a:pt x="9264" y="3286"/>
                  </a:lnTo>
                  <a:cubicBezTo>
                    <a:pt x="9264" y="3191"/>
                    <a:pt x="9169" y="3096"/>
                    <a:pt x="9074" y="3096"/>
                  </a:cubicBezTo>
                  <a:lnTo>
                    <a:pt x="8693" y="3096"/>
                  </a:lnTo>
                  <a:lnTo>
                    <a:pt x="8693" y="2739"/>
                  </a:lnTo>
                  <a:lnTo>
                    <a:pt x="9026" y="2786"/>
                  </a:lnTo>
                  <a:cubicBezTo>
                    <a:pt x="9145" y="2786"/>
                    <a:pt x="9193" y="2691"/>
                    <a:pt x="9193" y="2596"/>
                  </a:cubicBezTo>
                  <a:lnTo>
                    <a:pt x="9193" y="191"/>
                  </a:lnTo>
                  <a:cubicBezTo>
                    <a:pt x="9193" y="95"/>
                    <a:pt x="9121" y="0"/>
                    <a:pt x="9026" y="0"/>
                  </a:cubicBezTo>
                  <a:lnTo>
                    <a:pt x="1691" y="0"/>
                  </a:lnTo>
                  <a:cubicBezTo>
                    <a:pt x="1620" y="0"/>
                    <a:pt x="1524" y="72"/>
                    <a:pt x="1524" y="167"/>
                  </a:cubicBezTo>
                  <a:cubicBezTo>
                    <a:pt x="1524" y="286"/>
                    <a:pt x="1572" y="357"/>
                    <a:pt x="1691" y="357"/>
                  </a:cubicBezTo>
                  <a:lnTo>
                    <a:pt x="8883" y="357"/>
                  </a:lnTo>
                  <a:lnTo>
                    <a:pt x="8883" y="2429"/>
                  </a:lnTo>
                  <a:lnTo>
                    <a:pt x="358" y="2429"/>
                  </a:lnTo>
                  <a:lnTo>
                    <a:pt x="358" y="357"/>
                  </a:lnTo>
                  <a:lnTo>
                    <a:pt x="858" y="357"/>
                  </a:lnTo>
                  <a:cubicBezTo>
                    <a:pt x="953" y="357"/>
                    <a:pt x="1048" y="310"/>
                    <a:pt x="1048" y="214"/>
                  </a:cubicBezTo>
                  <a:cubicBezTo>
                    <a:pt x="1048" y="95"/>
                    <a:pt x="977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49"/>
            <p:cNvSpPr/>
            <p:nvPr/>
          </p:nvSpPr>
          <p:spPr>
            <a:xfrm>
              <a:off x="1749168" y="3186483"/>
              <a:ext cx="49759" cy="40688"/>
            </a:xfrm>
            <a:custGeom>
              <a:avLst/>
              <a:gdLst/>
              <a:ahLst/>
              <a:cxnLst/>
              <a:rect l="l" t="t" r="r" b="b"/>
              <a:pathLst>
                <a:path w="1311" h="1072" extrusionOk="0">
                  <a:moveTo>
                    <a:pt x="953" y="357"/>
                  </a:moveTo>
                  <a:lnTo>
                    <a:pt x="953" y="715"/>
                  </a:lnTo>
                  <a:lnTo>
                    <a:pt x="358" y="715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881"/>
                  </a:lnTo>
                  <a:cubicBezTo>
                    <a:pt x="1" y="977"/>
                    <a:pt x="96" y="1072"/>
                    <a:pt x="191" y="1072"/>
                  </a:cubicBezTo>
                  <a:lnTo>
                    <a:pt x="1144" y="1072"/>
                  </a:lnTo>
                  <a:cubicBezTo>
                    <a:pt x="1239" y="1072"/>
                    <a:pt x="1310" y="977"/>
                    <a:pt x="1310" y="881"/>
                  </a:cubicBezTo>
                  <a:lnTo>
                    <a:pt x="1310" y="167"/>
                  </a:lnTo>
                  <a:cubicBezTo>
                    <a:pt x="1310" y="96"/>
                    <a:pt x="1215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1809744" y="3186483"/>
              <a:ext cx="50632" cy="40688"/>
            </a:xfrm>
            <a:custGeom>
              <a:avLst/>
              <a:gdLst/>
              <a:ahLst/>
              <a:cxnLst/>
              <a:rect l="l" t="t" r="r" b="b"/>
              <a:pathLst>
                <a:path w="1334" h="1072" extrusionOk="0">
                  <a:moveTo>
                    <a:pt x="953" y="357"/>
                  </a:moveTo>
                  <a:lnTo>
                    <a:pt x="953" y="715"/>
                  </a:lnTo>
                  <a:lnTo>
                    <a:pt x="357" y="715"/>
                  </a:lnTo>
                  <a:lnTo>
                    <a:pt x="357" y="357"/>
                  </a:lnTo>
                  <a:close/>
                  <a:moveTo>
                    <a:pt x="167" y="0"/>
                  </a:moveTo>
                  <a:cubicBezTo>
                    <a:pt x="72" y="0"/>
                    <a:pt x="0" y="96"/>
                    <a:pt x="0" y="167"/>
                  </a:cubicBezTo>
                  <a:lnTo>
                    <a:pt x="0" y="881"/>
                  </a:lnTo>
                  <a:cubicBezTo>
                    <a:pt x="0" y="977"/>
                    <a:pt x="72" y="1072"/>
                    <a:pt x="167" y="1072"/>
                  </a:cubicBezTo>
                  <a:lnTo>
                    <a:pt x="1119" y="1072"/>
                  </a:lnTo>
                  <a:cubicBezTo>
                    <a:pt x="1238" y="1072"/>
                    <a:pt x="1334" y="977"/>
                    <a:pt x="1334" y="881"/>
                  </a:cubicBezTo>
                  <a:lnTo>
                    <a:pt x="1334" y="167"/>
                  </a:lnTo>
                  <a:cubicBezTo>
                    <a:pt x="1334" y="96"/>
                    <a:pt x="1238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1879316" y="3213583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25" y="286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49"/>
            <p:cNvSpPr/>
            <p:nvPr/>
          </p:nvSpPr>
          <p:spPr>
            <a:xfrm>
              <a:off x="1951620" y="3213583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286"/>
                    <a:pt x="715" y="215"/>
                  </a:cubicBezTo>
                  <a:cubicBezTo>
                    <a:pt x="715" y="96"/>
                    <a:pt x="66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49"/>
            <p:cNvSpPr/>
            <p:nvPr/>
          </p:nvSpPr>
          <p:spPr>
            <a:xfrm>
              <a:off x="1911881" y="3213583"/>
              <a:ext cx="27138" cy="13588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286"/>
                    <a:pt x="715" y="215"/>
                  </a:cubicBezTo>
                  <a:cubicBezTo>
                    <a:pt x="715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991397" y="3213583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286"/>
                    <a:pt x="715" y="215"/>
                  </a:cubicBezTo>
                  <a:cubicBezTo>
                    <a:pt x="715" y="96"/>
                    <a:pt x="64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2031174" y="3213583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286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2031174" y="318557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286"/>
                    <a:pt x="525" y="191"/>
                  </a:cubicBezTo>
                  <a:cubicBezTo>
                    <a:pt x="525" y="72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991397" y="3185572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286"/>
                    <a:pt x="715" y="191"/>
                  </a:cubicBezTo>
                  <a:cubicBezTo>
                    <a:pt x="715" y="72"/>
                    <a:pt x="64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911881" y="3185572"/>
              <a:ext cx="27138" cy="13588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286"/>
                    <a:pt x="715" y="191"/>
                  </a:cubicBezTo>
                  <a:cubicBezTo>
                    <a:pt x="715" y="72"/>
                    <a:pt x="667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9"/>
            <p:cNvSpPr/>
            <p:nvPr/>
          </p:nvSpPr>
          <p:spPr>
            <a:xfrm>
              <a:off x="1951620" y="3185572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286"/>
                    <a:pt x="715" y="191"/>
                  </a:cubicBezTo>
                  <a:cubicBezTo>
                    <a:pt x="715" y="72"/>
                    <a:pt x="668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9"/>
            <p:cNvSpPr/>
            <p:nvPr/>
          </p:nvSpPr>
          <p:spPr>
            <a:xfrm>
              <a:off x="1879316" y="318557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25" y="286"/>
                    <a:pt x="525" y="191"/>
                  </a:cubicBezTo>
                  <a:cubicBezTo>
                    <a:pt x="525" y="72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749168" y="3304864"/>
              <a:ext cx="49759" cy="40726"/>
            </a:xfrm>
            <a:custGeom>
              <a:avLst/>
              <a:gdLst/>
              <a:ahLst/>
              <a:cxnLst/>
              <a:rect l="l" t="t" r="r" b="b"/>
              <a:pathLst>
                <a:path w="1311" h="1073" extrusionOk="0">
                  <a:moveTo>
                    <a:pt x="953" y="358"/>
                  </a:moveTo>
                  <a:lnTo>
                    <a:pt x="953" y="715"/>
                  </a:lnTo>
                  <a:lnTo>
                    <a:pt x="358" y="715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06"/>
                  </a:lnTo>
                  <a:cubicBezTo>
                    <a:pt x="1" y="977"/>
                    <a:pt x="96" y="1073"/>
                    <a:pt x="191" y="1073"/>
                  </a:cubicBezTo>
                  <a:lnTo>
                    <a:pt x="1144" y="1073"/>
                  </a:lnTo>
                  <a:cubicBezTo>
                    <a:pt x="1239" y="1073"/>
                    <a:pt x="1310" y="977"/>
                    <a:pt x="1310" y="906"/>
                  </a:cubicBezTo>
                  <a:lnTo>
                    <a:pt x="1310" y="191"/>
                  </a:lnTo>
                  <a:cubicBezTo>
                    <a:pt x="1310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809744" y="3304864"/>
              <a:ext cx="50632" cy="40726"/>
            </a:xfrm>
            <a:custGeom>
              <a:avLst/>
              <a:gdLst/>
              <a:ahLst/>
              <a:cxnLst/>
              <a:rect l="l" t="t" r="r" b="b"/>
              <a:pathLst>
                <a:path w="1334" h="1073" extrusionOk="0">
                  <a:moveTo>
                    <a:pt x="976" y="358"/>
                  </a:moveTo>
                  <a:lnTo>
                    <a:pt x="976" y="715"/>
                  </a:lnTo>
                  <a:lnTo>
                    <a:pt x="381" y="715"/>
                  </a:lnTo>
                  <a:lnTo>
                    <a:pt x="381" y="358"/>
                  </a:lnTo>
                  <a:close/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906"/>
                  </a:lnTo>
                  <a:cubicBezTo>
                    <a:pt x="0" y="977"/>
                    <a:pt x="72" y="1073"/>
                    <a:pt x="167" y="1073"/>
                  </a:cubicBezTo>
                  <a:lnTo>
                    <a:pt x="1119" y="1073"/>
                  </a:lnTo>
                  <a:cubicBezTo>
                    <a:pt x="1215" y="1073"/>
                    <a:pt x="1310" y="977"/>
                    <a:pt x="1310" y="906"/>
                  </a:cubicBezTo>
                  <a:lnTo>
                    <a:pt x="1310" y="191"/>
                  </a:lnTo>
                  <a:cubicBezTo>
                    <a:pt x="1334" y="72"/>
                    <a:pt x="1238" y="1"/>
                    <a:pt x="1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879316" y="3332002"/>
              <a:ext cx="21748" cy="13588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310"/>
                    <a:pt x="549" y="215"/>
                  </a:cubicBezTo>
                  <a:cubicBezTo>
                    <a:pt x="572" y="96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991397" y="3332002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67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39" y="96"/>
                    <a:pt x="64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49"/>
            <p:cNvSpPr/>
            <p:nvPr/>
          </p:nvSpPr>
          <p:spPr>
            <a:xfrm>
              <a:off x="1951620" y="3332002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39" y="96"/>
                    <a:pt x="668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49"/>
            <p:cNvSpPr/>
            <p:nvPr/>
          </p:nvSpPr>
          <p:spPr>
            <a:xfrm>
              <a:off x="1911881" y="3332002"/>
              <a:ext cx="28960" cy="13588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310"/>
                    <a:pt x="715" y="215"/>
                  </a:cubicBezTo>
                  <a:cubicBezTo>
                    <a:pt x="762" y="96"/>
                    <a:pt x="667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49"/>
            <p:cNvSpPr/>
            <p:nvPr/>
          </p:nvSpPr>
          <p:spPr>
            <a:xfrm>
              <a:off x="2032085" y="333200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358" y="358"/>
                  </a:lnTo>
                  <a:cubicBezTo>
                    <a:pt x="453" y="358"/>
                    <a:pt x="524" y="310"/>
                    <a:pt x="524" y="215"/>
                  </a:cubicBezTo>
                  <a:cubicBezTo>
                    <a:pt x="524" y="96"/>
                    <a:pt x="45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49"/>
            <p:cNvSpPr/>
            <p:nvPr/>
          </p:nvSpPr>
          <p:spPr>
            <a:xfrm>
              <a:off x="2031174" y="3304864"/>
              <a:ext cx="19926" cy="13626"/>
            </a:xfrm>
            <a:custGeom>
              <a:avLst/>
              <a:gdLst/>
              <a:ahLst/>
              <a:cxnLst/>
              <a:rect l="l" t="t" r="r" b="b"/>
              <a:pathLst>
                <a:path w="525" h="359" extrusionOk="0">
                  <a:moveTo>
                    <a:pt x="167" y="1"/>
                  </a:moveTo>
                  <a:cubicBezTo>
                    <a:pt x="48" y="1"/>
                    <a:pt x="1" y="96"/>
                    <a:pt x="1" y="215"/>
                  </a:cubicBezTo>
                  <a:cubicBezTo>
                    <a:pt x="1" y="311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311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49"/>
            <p:cNvSpPr/>
            <p:nvPr/>
          </p:nvSpPr>
          <p:spPr>
            <a:xfrm>
              <a:off x="1911881" y="3304864"/>
              <a:ext cx="28960" cy="13626"/>
            </a:xfrm>
            <a:custGeom>
              <a:avLst/>
              <a:gdLst/>
              <a:ahLst/>
              <a:cxnLst/>
              <a:rect l="l" t="t" r="r" b="b"/>
              <a:pathLst>
                <a:path w="763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311"/>
                    <a:pt x="715" y="215"/>
                  </a:cubicBezTo>
                  <a:cubicBezTo>
                    <a:pt x="762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49"/>
            <p:cNvSpPr/>
            <p:nvPr/>
          </p:nvSpPr>
          <p:spPr>
            <a:xfrm>
              <a:off x="1991397" y="3304864"/>
              <a:ext cx="28087" cy="13626"/>
            </a:xfrm>
            <a:custGeom>
              <a:avLst/>
              <a:gdLst/>
              <a:ahLst/>
              <a:cxnLst/>
              <a:rect l="l" t="t" r="r" b="b"/>
              <a:pathLst>
                <a:path w="740" h="359" extrusionOk="0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311"/>
                    <a:pt x="715" y="215"/>
                  </a:cubicBezTo>
                  <a:cubicBezTo>
                    <a:pt x="739" y="96"/>
                    <a:pt x="64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49"/>
            <p:cNvSpPr/>
            <p:nvPr/>
          </p:nvSpPr>
          <p:spPr>
            <a:xfrm>
              <a:off x="1951620" y="3304864"/>
              <a:ext cx="28087" cy="13626"/>
            </a:xfrm>
            <a:custGeom>
              <a:avLst/>
              <a:gdLst/>
              <a:ahLst/>
              <a:cxnLst/>
              <a:rect l="l" t="t" r="r" b="b"/>
              <a:pathLst>
                <a:path w="740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311"/>
                    <a:pt x="715" y="215"/>
                  </a:cubicBezTo>
                  <a:cubicBezTo>
                    <a:pt x="739" y="96"/>
                    <a:pt x="66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49"/>
            <p:cNvSpPr/>
            <p:nvPr/>
          </p:nvSpPr>
          <p:spPr>
            <a:xfrm>
              <a:off x="1879316" y="3304864"/>
              <a:ext cx="21748" cy="13626"/>
            </a:xfrm>
            <a:custGeom>
              <a:avLst/>
              <a:gdLst/>
              <a:ahLst/>
              <a:cxnLst/>
              <a:rect l="l" t="t" r="r" b="b"/>
              <a:pathLst>
                <a:path w="573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311"/>
                    <a:pt x="549" y="215"/>
                  </a:cubicBezTo>
                  <a:cubicBezTo>
                    <a:pt x="572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49"/>
            <p:cNvSpPr/>
            <p:nvPr/>
          </p:nvSpPr>
          <p:spPr>
            <a:xfrm>
              <a:off x="1749168" y="3423284"/>
              <a:ext cx="49759" cy="40726"/>
            </a:xfrm>
            <a:custGeom>
              <a:avLst/>
              <a:gdLst/>
              <a:ahLst/>
              <a:cxnLst/>
              <a:rect l="l" t="t" r="r" b="b"/>
              <a:pathLst>
                <a:path w="1311" h="1073" extrusionOk="0">
                  <a:moveTo>
                    <a:pt x="953" y="358"/>
                  </a:moveTo>
                  <a:lnTo>
                    <a:pt x="953" y="715"/>
                  </a:lnTo>
                  <a:lnTo>
                    <a:pt x="358" y="715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lnTo>
                    <a:pt x="1" y="906"/>
                  </a:lnTo>
                  <a:cubicBezTo>
                    <a:pt x="1" y="1001"/>
                    <a:pt x="96" y="1072"/>
                    <a:pt x="191" y="1072"/>
                  </a:cubicBezTo>
                  <a:lnTo>
                    <a:pt x="1144" y="1072"/>
                  </a:lnTo>
                  <a:cubicBezTo>
                    <a:pt x="1239" y="1072"/>
                    <a:pt x="1310" y="1001"/>
                    <a:pt x="1310" y="906"/>
                  </a:cubicBezTo>
                  <a:lnTo>
                    <a:pt x="1310" y="191"/>
                  </a:lnTo>
                  <a:cubicBezTo>
                    <a:pt x="1310" y="96"/>
                    <a:pt x="121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49"/>
            <p:cNvSpPr/>
            <p:nvPr/>
          </p:nvSpPr>
          <p:spPr>
            <a:xfrm>
              <a:off x="1809744" y="3423284"/>
              <a:ext cx="49721" cy="40726"/>
            </a:xfrm>
            <a:custGeom>
              <a:avLst/>
              <a:gdLst/>
              <a:ahLst/>
              <a:cxnLst/>
              <a:rect l="l" t="t" r="r" b="b"/>
              <a:pathLst>
                <a:path w="1310" h="1073" extrusionOk="0">
                  <a:moveTo>
                    <a:pt x="976" y="358"/>
                  </a:moveTo>
                  <a:lnTo>
                    <a:pt x="976" y="715"/>
                  </a:lnTo>
                  <a:lnTo>
                    <a:pt x="381" y="715"/>
                  </a:lnTo>
                  <a:lnTo>
                    <a:pt x="381" y="358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906"/>
                  </a:lnTo>
                  <a:cubicBezTo>
                    <a:pt x="0" y="1001"/>
                    <a:pt x="72" y="1072"/>
                    <a:pt x="167" y="1072"/>
                  </a:cubicBezTo>
                  <a:lnTo>
                    <a:pt x="1119" y="1072"/>
                  </a:lnTo>
                  <a:cubicBezTo>
                    <a:pt x="1215" y="1072"/>
                    <a:pt x="1310" y="1001"/>
                    <a:pt x="1310" y="906"/>
                  </a:cubicBezTo>
                  <a:lnTo>
                    <a:pt x="1310" y="191"/>
                  </a:lnTo>
                  <a:cubicBezTo>
                    <a:pt x="1310" y="96"/>
                    <a:pt x="1215" y="1"/>
                    <a:pt x="1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49"/>
            <p:cNvSpPr/>
            <p:nvPr/>
          </p:nvSpPr>
          <p:spPr>
            <a:xfrm>
              <a:off x="1879316" y="3450422"/>
              <a:ext cx="21748" cy="13588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358" y="357"/>
                  </a:lnTo>
                  <a:cubicBezTo>
                    <a:pt x="453" y="357"/>
                    <a:pt x="549" y="310"/>
                    <a:pt x="549" y="214"/>
                  </a:cubicBezTo>
                  <a:cubicBezTo>
                    <a:pt x="572" y="95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49"/>
            <p:cNvSpPr/>
            <p:nvPr/>
          </p:nvSpPr>
          <p:spPr>
            <a:xfrm>
              <a:off x="1951620" y="3450422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549" y="357"/>
                  </a:lnTo>
                  <a:cubicBezTo>
                    <a:pt x="620" y="357"/>
                    <a:pt x="715" y="310"/>
                    <a:pt x="715" y="214"/>
                  </a:cubicBezTo>
                  <a:cubicBezTo>
                    <a:pt x="739" y="95"/>
                    <a:pt x="668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49"/>
            <p:cNvSpPr/>
            <p:nvPr/>
          </p:nvSpPr>
          <p:spPr>
            <a:xfrm>
              <a:off x="1991397" y="3450422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86"/>
                    <a:pt x="96" y="357"/>
                    <a:pt x="167" y="357"/>
                  </a:cubicBezTo>
                  <a:lnTo>
                    <a:pt x="525" y="357"/>
                  </a:lnTo>
                  <a:cubicBezTo>
                    <a:pt x="620" y="357"/>
                    <a:pt x="715" y="310"/>
                    <a:pt x="715" y="214"/>
                  </a:cubicBezTo>
                  <a:cubicBezTo>
                    <a:pt x="715" y="95"/>
                    <a:pt x="64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49"/>
            <p:cNvSpPr/>
            <p:nvPr/>
          </p:nvSpPr>
          <p:spPr>
            <a:xfrm>
              <a:off x="1911881" y="3450422"/>
              <a:ext cx="28960" cy="13588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548" y="357"/>
                  </a:lnTo>
                  <a:cubicBezTo>
                    <a:pt x="643" y="357"/>
                    <a:pt x="715" y="310"/>
                    <a:pt x="715" y="214"/>
                  </a:cubicBezTo>
                  <a:cubicBezTo>
                    <a:pt x="762" y="95"/>
                    <a:pt x="667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9"/>
            <p:cNvSpPr/>
            <p:nvPr/>
          </p:nvSpPr>
          <p:spPr>
            <a:xfrm>
              <a:off x="2031174" y="345042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86"/>
                    <a:pt x="72" y="357"/>
                    <a:pt x="167" y="357"/>
                  </a:cubicBezTo>
                  <a:lnTo>
                    <a:pt x="358" y="357"/>
                  </a:lnTo>
                  <a:cubicBezTo>
                    <a:pt x="429" y="357"/>
                    <a:pt x="525" y="310"/>
                    <a:pt x="525" y="214"/>
                  </a:cubicBezTo>
                  <a:cubicBezTo>
                    <a:pt x="525" y="95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9"/>
            <p:cNvSpPr/>
            <p:nvPr/>
          </p:nvSpPr>
          <p:spPr>
            <a:xfrm>
              <a:off x="2031174" y="3423284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310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9"/>
            <p:cNvSpPr/>
            <p:nvPr/>
          </p:nvSpPr>
          <p:spPr>
            <a:xfrm>
              <a:off x="1991397" y="3423284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15" y="96"/>
                    <a:pt x="64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911881" y="3423284"/>
              <a:ext cx="28960" cy="13588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310"/>
                    <a:pt x="715" y="215"/>
                  </a:cubicBezTo>
                  <a:cubicBezTo>
                    <a:pt x="762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951620" y="3423284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39" y="96"/>
                    <a:pt x="66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879316" y="3423284"/>
              <a:ext cx="21748" cy="13588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310"/>
                    <a:pt x="549" y="215"/>
                  </a:cubicBezTo>
                  <a:cubicBezTo>
                    <a:pt x="572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8" name="Google Shape;4738;p49"/>
          <p:cNvGrpSpPr/>
          <p:nvPr/>
        </p:nvGrpSpPr>
        <p:grpSpPr>
          <a:xfrm flipH="1">
            <a:off x="7400920" y="-1145484"/>
            <a:ext cx="1731337" cy="2735053"/>
            <a:chOff x="1878996" y="2234062"/>
            <a:chExt cx="1289060" cy="2036373"/>
          </a:xfrm>
        </p:grpSpPr>
        <p:sp>
          <p:nvSpPr>
            <p:cNvPr id="4739" name="Google Shape;4739;p49"/>
            <p:cNvSpPr/>
            <p:nvPr/>
          </p:nvSpPr>
          <p:spPr>
            <a:xfrm>
              <a:off x="1878996" y="2234062"/>
              <a:ext cx="1289060" cy="2036373"/>
            </a:xfrm>
            <a:custGeom>
              <a:avLst/>
              <a:gdLst/>
              <a:ahLst/>
              <a:cxnLst/>
              <a:rect l="l" t="t" r="r" b="b"/>
              <a:pathLst>
                <a:path w="33624" h="53117" extrusionOk="0">
                  <a:moveTo>
                    <a:pt x="19157" y="26515"/>
                  </a:moveTo>
                  <a:cubicBezTo>
                    <a:pt x="19657" y="26515"/>
                    <a:pt x="20110" y="26968"/>
                    <a:pt x="20110" y="27468"/>
                  </a:cubicBezTo>
                  <a:cubicBezTo>
                    <a:pt x="20086" y="28004"/>
                    <a:pt x="19669" y="28420"/>
                    <a:pt x="19157" y="28420"/>
                  </a:cubicBezTo>
                  <a:cubicBezTo>
                    <a:pt x="18645" y="28420"/>
                    <a:pt x="18205" y="27980"/>
                    <a:pt x="18205" y="27468"/>
                  </a:cubicBezTo>
                  <a:cubicBezTo>
                    <a:pt x="18205" y="26944"/>
                    <a:pt x="18633" y="26515"/>
                    <a:pt x="19157" y="26515"/>
                  </a:cubicBezTo>
                  <a:close/>
                  <a:moveTo>
                    <a:pt x="19157" y="30754"/>
                  </a:moveTo>
                  <a:cubicBezTo>
                    <a:pt x="19669" y="30754"/>
                    <a:pt x="20110" y="31195"/>
                    <a:pt x="20110" y="31707"/>
                  </a:cubicBezTo>
                  <a:cubicBezTo>
                    <a:pt x="20086" y="32230"/>
                    <a:pt x="19669" y="32659"/>
                    <a:pt x="19157" y="32659"/>
                  </a:cubicBezTo>
                  <a:cubicBezTo>
                    <a:pt x="18633" y="32659"/>
                    <a:pt x="18205" y="32230"/>
                    <a:pt x="18205" y="31707"/>
                  </a:cubicBezTo>
                  <a:cubicBezTo>
                    <a:pt x="18205" y="31195"/>
                    <a:pt x="18633" y="30754"/>
                    <a:pt x="19157" y="30754"/>
                  </a:cubicBezTo>
                  <a:close/>
                  <a:moveTo>
                    <a:pt x="19157" y="34957"/>
                  </a:moveTo>
                  <a:cubicBezTo>
                    <a:pt x="19657" y="34957"/>
                    <a:pt x="20110" y="35398"/>
                    <a:pt x="20110" y="35909"/>
                  </a:cubicBezTo>
                  <a:cubicBezTo>
                    <a:pt x="20086" y="36433"/>
                    <a:pt x="19669" y="36862"/>
                    <a:pt x="19157" y="36862"/>
                  </a:cubicBezTo>
                  <a:cubicBezTo>
                    <a:pt x="18645" y="36862"/>
                    <a:pt x="18205" y="36410"/>
                    <a:pt x="18205" y="35909"/>
                  </a:cubicBezTo>
                  <a:cubicBezTo>
                    <a:pt x="18205" y="35386"/>
                    <a:pt x="18633" y="34957"/>
                    <a:pt x="19157" y="34957"/>
                  </a:cubicBezTo>
                  <a:close/>
                  <a:moveTo>
                    <a:pt x="19157" y="39184"/>
                  </a:moveTo>
                  <a:cubicBezTo>
                    <a:pt x="19669" y="39184"/>
                    <a:pt x="20110" y="39612"/>
                    <a:pt x="20110" y="40136"/>
                  </a:cubicBezTo>
                  <a:cubicBezTo>
                    <a:pt x="20086" y="40672"/>
                    <a:pt x="19669" y="41089"/>
                    <a:pt x="19157" y="41089"/>
                  </a:cubicBezTo>
                  <a:cubicBezTo>
                    <a:pt x="18633" y="41089"/>
                    <a:pt x="18205" y="40660"/>
                    <a:pt x="18205" y="40136"/>
                  </a:cubicBezTo>
                  <a:cubicBezTo>
                    <a:pt x="18205" y="39612"/>
                    <a:pt x="18633" y="39184"/>
                    <a:pt x="19157" y="39184"/>
                  </a:cubicBezTo>
                  <a:close/>
                  <a:moveTo>
                    <a:pt x="27849" y="41589"/>
                  </a:moveTo>
                  <a:cubicBezTo>
                    <a:pt x="28396" y="41589"/>
                    <a:pt x="28825" y="42029"/>
                    <a:pt x="28825" y="42577"/>
                  </a:cubicBezTo>
                  <a:cubicBezTo>
                    <a:pt x="28825" y="43125"/>
                    <a:pt x="28396" y="43553"/>
                    <a:pt x="27849" y="43553"/>
                  </a:cubicBezTo>
                  <a:cubicBezTo>
                    <a:pt x="27289" y="43553"/>
                    <a:pt x="26861" y="43125"/>
                    <a:pt x="26861" y="42577"/>
                  </a:cubicBezTo>
                  <a:cubicBezTo>
                    <a:pt x="26861" y="42029"/>
                    <a:pt x="27289" y="41589"/>
                    <a:pt x="27849" y="41589"/>
                  </a:cubicBezTo>
                  <a:close/>
                  <a:moveTo>
                    <a:pt x="19157" y="43375"/>
                  </a:moveTo>
                  <a:cubicBezTo>
                    <a:pt x="19669" y="43375"/>
                    <a:pt x="20110" y="43815"/>
                    <a:pt x="20110" y="44327"/>
                  </a:cubicBezTo>
                  <a:cubicBezTo>
                    <a:pt x="20086" y="44863"/>
                    <a:pt x="19669" y="45280"/>
                    <a:pt x="19157" y="45280"/>
                  </a:cubicBezTo>
                  <a:cubicBezTo>
                    <a:pt x="18633" y="45280"/>
                    <a:pt x="18205" y="44851"/>
                    <a:pt x="18205" y="44327"/>
                  </a:cubicBezTo>
                  <a:cubicBezTo>
                    <a:pt x="18205" y="43815"/>
                    <a:pt x="18633" y="43375"/>
                    <a:pt x="19157" y="43375"/>
                  </a:cubicBezTo>
                  <a:close/>
                  <a:moveTo>
                    <a:pt x="32087" y="48530"/>
                  </a:moveTo>
                  <a:cubicBezTo>
                    <a:pt x="32635" y="48530"/>
                    <a:pt x="33064" y="48959"/>
                    <a:pt x="33064" y="49506"/>
                  </a:cubicBezTo>
                  <a:cubicBezTo>
                    <a:pt x="33064" y="50066"/>
                    <a:pt x="32635" y="50495"/>
                    <a:pt x="32087" y="50495"/>
                  </a:cubicBezTo>
                  <a:cubicBezTo>
                    <a:pt x="31540" y="50495"/>
                    <a:pt x="31099" y="50066"/>
                    <a:pt x="31099" y="49506"/>
                  </a:cubicBezTo>
                  <a:cubicBezTo>
                    <a:pt x="31099" y="48959"/>
                    <a:pt x="31540" y="48530"/>
                    <a:pt x="32087" y="48530"/>
                  </a:cubicBezTo>
                  <a:close/>
                  <a:moveTo>
                    <a:pt x="262" y="0"/>
                  </a:moveTo>
                  <a:cubicBezTo>
                    <a:pt x="95" y="0"/>
                    <a:pt x="0" y="119"/>
                    <a:pt x="0" y="262"/>
                  </a:cubicBezTo>
                  <a:lnTo>
                    <a:pt x="0" y="49006"/>
                  </a:lnTo>
                  <a:cubicBezTo>
                    <a:pt x="0" y="49173"/>
                    <a:pt x="119" y="49268"/>
                    <a:pt x="262" y="49268"/>
                  </a:cubicBezTo>
                  <a:cubicBezTo>
                    <a:pt x="2738" y="49316"/>
                    <a:pt x="5715" y="49340"/>
                    <a:pt x="8704" y="49340"/>
                  </a:cubicBezTo>
                  <a:cubicBezTo>
                    <a:pt x="11632" y="49340"/>
                    <a:pt x="14609" y="49340"/>
                    <a:pt x="17097" y="49304"/>
                  </a:cubicBezTo>
                  <a:lnTo>
                    <a:pt x="20729" y="52935"/>
                  </a:lnTo>
                  <a:cubicBezTo>
                    <a:pt x="20776" y="53043"/>
                    <a:pt x="20860" y="53114"/>
                    <a:pt x="20979" y="53114"/>
                  </a:cubicBezTo>
                  <a:lnTo>
                    <a:pt x="28777" y="53114"/>
                  </a:lnTo>
                  <a:cubicBezTo>
                    <a:pt x="28785" y="53116"/>
                    <a:pt x="28794" y="53117"/>
                    <a:pt x="28803" y="53117"/>
                  </a:cubicBezTo>
                  <a:cubicBezTo>
                    <a:pt x="28848" y="53117"/>
                    <a:pt x="28904" y="53092"/>
                    <a:pt x="28944" y="53043"/>
                  </a:cubicBezTo>
                  <a:lnTo>
                    <a:pt x="31242" y="50745"/>
                  </a:lnTo>
                  <a:cubicBezTo>
                    <a:pt x="31480" y="50911"/>
                    <a:pt x="31778" y="50995"/>
                    <a:pt x="32087" y="50995"/>
                  </a:cubicBezTo>
                  <a:cubicBezTo>
                    <a:pt x="32945" y="50995"/>
                    <a:pt x="33623" y="50328"/>
                    <a:pt x="33623" y="49471"/>
                  </a:cubicBezTo>
                  <a:cubicBezTo>
                    <a:pt x="33623" y="48602"/>
                    <a:pt x="32945" y="47935"/>
                    <a:pt x="32087" y="47935"/>
                  </a:cubicBezTo>
                  <a:cubicBezTo>
                    <a:pt x="31218" y="47935"/>
                    <a:pt x="30551" y="48637"/>
                    <a:pt x="30551" y="49471"/>
                  </a:cubicBezTo>
                  <a:cubicBezTo>
                    <a:pt x="30551" y="49804"/>
                    <a:pt x="30659" y="50102"/>
                    <a:pt x="30837" y="50364"/>
                  </a:cubicBezTo>
                  <a:lnTo>
                    <a:pt x="28635" y="52566"/>
                  </a:lnTo>
                  <a:lnTo>
                    <a:pt x="21098" y="52566"/>
                  </a:lnTo>
                  <a:lnTo>
                    <a:pt x="17383" y="48840"/>
                  </a:lnTo>
                  <a:cubicBezTo>
                    <a:pt x="17327" y="48784"/>
                    <a:pt x="17256" y="48764"/>
                    <a:pt x="17194" y="48764"/>
                  </a:cubicBezTo>
                  <a:cubicBezTo>
                    <a:pt x="17177" y="48764"/>
                    <a:pt x="17160" y="48766"/>
                    <a:pt x="17145" y="48768"/>
                  </a:cubicBezTo>
                  <a:cubicBezTo>
                    <a:pt x="14698" y="48804"/>
                    <a:pt x="11772" y="48822"/>
                    <a:pt x="8848" y="48822"/>
                  </a:cubicBezTo>
                  <a:cubicBezTo>
                    <a:pt x="5923" y="48822"/>
                    <a:pt x="3000" y="48804"/>
                    <a:pt x="560" y="48768"/>
                  </a:cubicBezTo>
                  <a:lnTo>
                    <a:pt x="560" y="44649"/>
                  </a:lnTo>
                  <a:lnTo>
                    <a:pt x="17681" y="44649"/>
                  </a:lnTo>
                  <a:cubicBezTo>
                    <a:pt x="17824" y="45327"/>
                    <a:pt x="18455" y="45863"/>
                    <a:pt x="19169" y="45863"/>
                  </a:cubicBezTo>
                  <a:cubicBezTo>
                    <a:pt x="19991" y="45863"/>
                    <a:pt x="20681" y="45161"/>
                    <a:pt x="20681" y="44351"/>
                  </a:cubicBezTo>
                  <a:cubicBezTo>
                    <a:pt x="20681" y="43529"/>
                    <a:pt x="19991" y="42827"/>
                    <a:pt x="19169" y="42827"/>
                  </a:cubicBezTo>
                  <a:cubicBezTo>
                    <a:pt x="18443" y="42827"/>
                    <a:pt x="17812" y="43363"/>
                    <a:pt x="17681" y="44077"/>
                  </a:cubicBezTo>
                  <a:lnTo>
                    <a:pt x="548" y="44077"/>
                  </a:lnTo>
                  <a:lnTo>
                    <a:pt x="548" y="40410"/>
                  </a:lnTo>
                  <a:lnTo>
                    <a:pt x="17645" y="40410"/>
                  </a:lnTo>
                  <a:cubicBezTo>
                    <a:pt x="17788" y="41124"/>
                    <a:pt x="18407" y="41660"/>
                    <a:pt x="19133" y="41660"/>
                  </a:cubicBezTo>
                  <a:cubicBezTo>
                    <a:pt x="19955" y="41660"/>
                    <a:pt x="20657" y="40970"/>
                    <a:pt x="20657" y="40148"/>
                  </a:cubicBezTo>
                  <a:cubicBezTo>
                    <a:pt x="20657" y="39327"/>
                    <a:pt x="19955" y="38624"/>
                    <a:pt x="19133" y="38624"/>
                  </a:cubicBezTo>
                  <a:cubicBezTo>
                    <a:pt x="18419" y="38624"/>
                    <a:pt x="17800" y="39148"/>
                    <a:pt x="17645" y="39850"/>
                  </a:cubicBezTo>
                  <a:lnTo>
                    <a:pt x="536" y="39850"/>
                  </a:lnTo>
                  <a:lnTo>
                    <a:pt x="536" y="36219"/>
                  </a:lnTo>
                  <a:lnTo>
                    <a:pt x="17645" y="36219"/>
                  </a:lnTo>
                  <a:cubicBezTo>
                    <a:pt x="17788" y="36933"/>
                    <a:pt x="18407" y="37469"/>
                    <a:pt x="19133" y="37469"/>
                  </a:cubicBezTo>
                  <a:cubicBezTo>
                    <a:pt x="19955" y="37469"/>
                    <a:pt x="20657" y="36767"/>
                    <a:pt x="20657" y="35945"/>
                  </a:cubicBezTo>
                  <a:cubicBezTo>
                    <a:pt x="20657" y="35136"/>
                    <a:pt x="19955" y="34433"/>
                    <a:pt x="19133" y="34433"/>
                  </a:cubicBezTo>
                  <a:cubicBezTo>
                    <a:pt x="18419" y="34433"/>
                    <a:pt x="17800" y="34957"/>
                    <a:pt x="17645" y="35648"/>
                  </a:cubicBezTo>
                  <a:lnTo>
                    <a:pt x="536" y="35648"/>
                  </a:lnTo>
                  <a:lnTo>
                    <a:pt x="536" y="31992"/>
                  </a:lnTo>
                  <a:lnTo>
                    <a:pt x="17645" y="31992"/>
                  </a:lnTo>
                  <a:cubicBezTo>
                    <a:pt x="17788" y="32707"/>
                    <a:pt x="18407" y="33242"/>
                    <a:pt x="19133" y="33242"/>
                  </a:cubicBezTo>
                  <a:cubicBezTo>
                    <a:pt x="19955" y="33242"/>
                    <a:pt x="20657" y="32540"/>
                    <a:pt x="20657" y="31718"/>
                  </a:cubicBezTo>
                  <a:cubicBezTo>
                    <a:pt x="20657" y="30909"/>
                    <a:pt x="19955" y="30206"/>
                    <a:pt x="19133" y="30206"/>
                  </a:cubicBezTo>
                  <a:cubicBezTo>
                    <a:pt x="18419" y="30206"/>
                    <a:pt x="17800" y="30730"/>
                    <a:pt x="17645" y="31421"/>
                  </a:cubicBezTo>
                  <a:lnTo>
                    <a:pt x="548" y="31421"/>
                  </a:lnTo>
                  <a:lnTo>
                    <a:pt x="548" y="27789"/>
                  </a:lnTo>
                  <a:lnTo>
                    <a:pt x="17669" y="27789"/>
                  </a:lnTo>
                  <a:cubicBezTo>
                    <a:pt x="17800" y="28504"/>
                    <a:pt x="18419" y="29040"/>
                    <a:pt x="19157" y="29040"/>
                  </a:cubicBezTo>
                  <a:cubicBezTo>
                    <a:pt x="19967" y="29040"/>
                    <a:pt x="20669" y="28349"/>
                    <a:pt x="20669" y="27528"/>
                  </a:cubicBezTo>
                  <a:cubicBezTo>
                    <a:pt x="20669" y="26706"/>
                    <a:pt x="19967" y="26004"/>
                    <a:pt x="19157" y="26004"/>
                  </a:cubicBezTo>
                  <a:cubicBezTo>
                    <a:pt x="18443" y="26004"/>
                    <a:pt x="17812" y="26527"/>
                    <a:pt x="17669" y="27230"/>
                  </a:cubicBezTo>
                  <a:lnTo>
                    <a:pt x="536" y="27230"/>
                  </a:lnTo>
                  <a:lnTo>
                    <a:pt x="524" y="536"/>
                  </a:lnTo>
                  <a:lnTo>
                    <a:pt x="26634" y="536"/>
                  </a:lnTo>
                  <a:lnTo>
                    <a:pt x="27623" y="1512"/>
                  </a:lnTo>
                  <a:lnTo>
                    <a:pt x="27623" y="41029"/>
                  </a:lnTo>
                  <a:cubicBezTo>
                    <a:pt x="26872" y="41148"/>
                    <a:pt x="26325" y="41791"/>
                    <a:pt x="26325" y="42529"/>
                  </a:cubicBezTo>
                  <a:cubicBezTo>
                    <a:pt x="26325" y="43399"/>
                    <a:pt x="27027" y="44065"/>
                    <a:pt x="27861" y="44065"/>
                  </a:cubicBezTo>
                  <a:cubicBezTo>
                    <a:pt x="28682" y="44065"/>
                    <a:pt x="29385" y="43399"/>
                    <a:pt x="29385" y="42529"/>
                  </a:cubicBezTo>
                  <a:cubicBezTo>
                    <a:pt x="29385" y="41791"/>
                    <a:pt x="28849" y="41172"/>
                    <a:pt x="28170" y="41041"/>
                  </a:cubicBezTo>
                  <a:lnTo>
                    <a:pt x="28170" y="1393"/>
                  </a:lnTo>
                  <a:cubicBezTo>
                    <a:pt x="28170" y="1322"/>
                    <a:pt x="28123" y="1227"/>
                    <a:pt x="28099" y="1203"/>
                  </a:cubicBezTo>
                  <a:lnTo>
                    <a:pt x="26968" y="72"/>
                  </a:lnTo>
                  <a:cubicBezTo>
                    <a:pt x="26920" y="24"/>
                    <a:pt x="26849" y="0"/>
                    <a:pt x="26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9"/>
            <p:cNvSpPr/>
            <p:nvPr/>
          </p:nvSpPr>
          <p:spPr>
            <a:xfrm>
              <a:off x="1972540" y="2332551"/>
              <a:ext cx="932138" cy="1791281"/>
            </a:xfrm>
            <a:custGeom>
              <a:avLst/>
              <a:gdLst/>
              <a:ahLst/>
              <a:cxnLst/>
              <a:rect l="l" t="t" r="r" b="b"/>
              <a:pathLst>
                <a:path w="24314" h="46724" extrusionOk="0">
                  <a:moveTo>
                    <a:pt x="22789" y="41639"/>
                  </a:moveTo>
                  <a:cubicBezTo>
                    <a:pt x="23337" y="41663"/>
                    <a:pt x="23766" y="42092"/>
                    <a:pt x="23766" y="42627"/>
                  </a:cubicBezTo>
                  <a:cubicBezTo>
                    <a:pt x="23766" y="43175"/>
                    <a:pt x="23337" y="43604"/>
                    <a:pt x="22789" y="43604"/>
                  </a:cubicBezTo>
                  <a:cubicBezTo>
                    <a:pt x="22230" y="43604"/>
                    <a:pt x="21801" y="43175"/>
                    <a:pt x="21801" y="42627"/>
                  </a:cubicBezTo>
                  <a:cubicBezTo>
                    <a:pt x="21801" y="42080"/>
                    <a:pt x="22230" y="41639"/>
                    <a:pt x="22789" y="41639"/>
                  </a:cubicBezTo>
                  <a:close/>
                  <a:moveTo>
                    <a:pt x="20194" y="44235"/>
                  </a:moveTo>
                  <a:cubicBezTo>
                    <a:pt x="20742" y="44235"/>
                    <a:pt x="21182" y="44663"/>
                    <a:pt x="21182" y="45211"/>
                  </a:cubicBezTo>
                  <a:cubicBezTo>
                    <a:pt x="21182" y="45771"/>
                    <a:pt x="20742" y="46199"/>
                    <a:pt x="20194" y="46199"/>
                  </a:cubicBezTo>
                  <a:cubicBezTo>
                    <a:pt x="19646" y="46199"/>
                    <a:pt x="19218" y="45771"/>
                    <a:pt x="19218" y="45211"/>
                  </a:cubicBezTo>
                  <a:cubicBezTo>
                    <a:pt x="19218" y="44663"/>
                    <a:pt x="19646" y="44235"/>
                    <a:pt x="20194" y="44235"/>
                  </a:cubicBezTo>
                  <a:close/>
                  <a:moveTo>
                    <a:pt x="21675" y="1"/>
                  </a:moveTo>
                  <a:cubicBezTo>
                    <a:pt x="21622" y="1"/>
                    <a:pt x="21569" y="19"/>
                    <a:pt x="21515" y="51"/>
                  </a:cubicBezTo>
                  <a:lnTo>
                    <a:pt x="858" y="51"/>
                  </a:lnTo>
                  <a:cubicBezTo>
                    <a:pt x="382" y="51"/>
                    <a:pt x="1" y="432"/>
                    <a:pt x="1" y="908"/>
                  </a:cubicBezTo>
                  <a:lnTo>
                    <a:pt x="1" y="2325"/>
                  </a:lnTo>
                  <a:cubicBezTo>
                    <a:pt x="1" y="2801"/>
                    <a:pt x="382" y="3182"/>
                    <a:pt x="858" y="3182"/>
                  </a:cubicBezTo>
                  <a:lnTo>
                    <a:pt x="18979" y="3182"/>
                  </a:lnTo>
                  <a:lnTo>
                    <a:pt x="19908" y="4123"/>
                  </a:lnTo>
                  <a:lnTo>
                    <a:pt x="19908" y="43687"/>
                  </a:lnTo>
                  <a:cubicBezTo>
                    <a:pt x="19182" y="43818"/>
                    <a:pt x="18658" y="44461"/>
                    <a:pt x="18658" y="45187"/>
                  </a:cubicBezTo>
                  <a:cubicBezTo>
                    <a:pt x="18658" y="46044"/>
                    <a:pt x="19360" y="46723"/>
                    <a:pt x="20194" y="46723"/>
                  </a:cubicBezTo>
                  <a:cubicBezTo>
                    <a:pt x="21015" y="46723"/>
                    <a:pt x="21730" y="46044"/>
                    <a:pt x="21730" y="45187"/>
                  </a:cubicBezTo>
                  <a:cubicBezTo>
                    <a:pt x="21730" y="44413"/>
                    <a:pt x="21194" y="43806"/>
                    <a:pt x="20480" y="43687"/>
                  </a:cubicBezTo>
                  <a:lnTo>
                    <a:pt x="20480" y="4004"/>
                  </a:lnTo>
                  <a:cubicBezTo>
                    <a:pt x="20480" y="3932"/>
                    <a:pt x="20432" y="3837"/>
                    <a:pt x="20408" y="3813"/>
                  </a:cubicBezTo>
                  <a:lnTo>
                    <a:pt x="19277" y="2682"/>
                  </a:lnTo>
                  <a:cubicBezTo>
                    <a:pt x="19216" y="2621"/>
                    <a:pt x="19150" y="2594"/>
                    <a:pt x="19083" y="2594"/>
                  </a:cubicBezTo>
                  <a:cubicBezTo>
                    <a:pt x="19033" y="2594"/>
                    <a:pt x="18983" y="2609"/>
                    <a:pt x="18932" y="2634"/>
                  </a:cubicBezTo>
                  <a:lnTo>
                    <a:pt x="858" y="2634"/>
                  </a:lnTo>
                  <a:cubicBezTo>
                    <a:pt x="703" y="2634"/>
                    <a:pt x="549" y="2515"/>
                    <a:pt x="549" y="2325"/>
                  </a:cubicBezTo>
                  <a:lnTo>
                    <a:pt x="549" y="908"/>
                  </a:lnTo>
                  <a:cubicBezTo>
                    <a:pt x="549" y="741"/>
                    <a:pt x="668" y="598"/>
                    <a:pt x="858" y="598"/>
                  </a:cubicBezTo>
                  <a:lnTo>
                    <a:pt x="21563" y="598"/>
                  </a:lnTo>
                  <a:lnTo>
                    <a:pt x="22504" y="1539"/>
                  </a:lnTo>
                  <a:lnTo>
                    <a:pt x="22504" y="41091"/>
                  </a:lnTo>
                  <a:cubicBezTo>
                    <a:pt x="21789" y="41211"/>
                    <a:pt x="21253" y="41818"/>
                    <a:pt x="21253" y="42592"/>
                  </a:cubicBezTo>
                  <a:cubicBezTo>
                    <a:pt x="21253" y="43461"/>
                    <a:pt x="21956" y="44128"/>
                    <a:pt x="22789" y="44128"/>
                  </a:cubicBezTo>
                  <a:cubicBezTo>
                    <a:pt x="23647" y="44128"/>
                    <a:pt x="24313" y="43461"/>
                    <a:pt x="24313" y="42592"/>
                  </a:cubicBezTo>
                  <a:cubicBezTo>
                    <a:pt x="24313" y="41842"/>
                    <a:pt x="23766" y="41222"/>
                    <a:pt x="23063" y="41091"/>
                  </a:cubicBezTo>
                  <a:lnTo>
                    <a:pt x="23063" y="1408"/>
                  </a:lnTo>
                  <a:cubicBezTo>
                    <a:pt x="23063" y="1337"/>
                    <a:pt x="23028" y="1253"/>
                    <a:pt x="22992" y="1217"/>
                  </a:cubicBezTo>
                  <a:lnTo>
                    <a:pt x="21861" y="86"/>
                  </a:lnTo>
                  <a:cubicBezTo>
                    <a:pt x="21802" y="27"/>
                    <a:pt x="21739" y="1"/>
                    <a:pt x="2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9"/>
            <p:cNvSpPr/>
            <p:nvPr/>
          </p:nvSpPr>
          <p:spPr>
            <a:xfrm>
              <a:off x="2588316" y="3263808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2588316" y="3424480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2588316" y="3585613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5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5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2164265" y="2721102"/>
              <a:ext cx="301294" cy="227801"/>
            </a:xfrm>
            <a:custGeom>
              <a:avLst/>
              <a:gdLst/>
              <a:ahLst/>
              <a:cxnLst/>
              <a:rect l="l" t="t" r="r" b="b"/>
              <a:pathLst>
                <a:path w="7859" h="5942" extrusionOk="0">
                  <a:moveTo>
                    <a:pt x="6954" y="560"/>
                  </a:moveTo>
                  <a:cubicBezTo>
                    <a:pt x="7144" y="560"/>
                    <a:pt x="7275" y="703"/>
                    <a:pt x="7275" y="893"/>
                  </a:cubicBezTo>
                  <a:lnTo>
                    <a:pt x="7275" y="5048"/>
                  </a:lnTo>
                  <a:cubicBezTo>
                    <a:pt x="7275" y="5239"/>
                    <a:pt x="7144" y="5370"/>
                    <a:pt x="6954" y="5370"/>
                  </a:cubicBezTo>
                  <a:lnTo>
                    <a:pt x="882" y="5370"/>
                  </a:lnTo>
                  <a:cubicBezTo>
                    <a:pt x="679" y="5370"/>
                    <a:pt x="548" y="5239"/>
                    <a:pt x="548" y="5048"/>
                  </a:cubicBezTo>
                  <a:lnTo>
                    <a:pt x="548" y="893"/>
                  </a:lnTo>
                  <a:cubicBezTo>
                    <a:pt x="548" y="703"/>
                    <a:pt x="679" y="560"/>
                    <a:pt x="882" y="560"/>
                  </a:cubicBezTo>
                  <a:close/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5048"/>
                  </a:lnTo>
                  <a:cubicBezTo>
                    <a:pt x="0" y="5537"/>
                    <a:pt x="405" y="5941"/>
                    <a:pt x="893" y="5941"/>
                  </a:cubicBezTo>
                  <a:lnTo>
                    <a:pt x="6966" y="5941"/>
                  </a:lnTo>
                  <a:cubicBezTo>
                    <a:pt x="7454" y="5941"/>
                    <a:pt x="7859" y="5537"/>
                    <a:pt x="7859" y="5048"/>
                  </a:cubicBezTo>
                  <a:lnTo>
                    <a:pt x="7859" y="893"/>
                  </a:lnTo>
                  <a:cubicBezTo>
                    <a:pt x="7859" y="393"/>
                    <a:pt x="7454" y="0"/>
                    <a:pt x="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9"/>
            <p:cNvSpPr/>
            <p:nvPr/>
          </p:nvSpPr>
          <p:spPr>
            <a:xfrm>
              <a:off x="2038288" y="2597387"/>
              <a:ext cx="552328" cy="477954"/>
            </a:xfrm>
            <a:custGeom>
              <a:avLst/>
              <a:gdLst/>
              <a:ahLst/>
              <a:cxnLst/>
              <a:rect l="l" t="t" r="r" b="b"/>
              <a:pathLst>
                <a:path w="14407" h="12467" extrusionOk="0">
                  <a:moveTo>
                    <a:pt x="4322" y="548"/>
                  </a:moveTo>
                  <a:cubicBezTo>
                    <a:pt x="4441" y="548"/>
                    <a:pt x="4513" y="620"/>
                    <a:pt x="4513" y="739"/>
                  </a:cubicBezTo>
                  <a:lnTo>
                    <a:pt x="4513" y="1560"/>
                  </a:lnTo>
                  <a:lnTo>
                    <a:pt x="4132" y="1560"/>
                  </a:lnTo>
                  <a:lnTo>
                    <a:pt x="4132" y="739"/>
                  </a:lnTo>
                  <a:cubicBezTo>
                    <a:pt x="4132" y="620"/>
                    <a:pt x="4203" y="548"/>
                    <a:pt x="4322" y="548"/>
                  </a:cubicBezTo>
                  <a:close/>
                  <a:moveTo>
                    <a:pt x="6251" y="548"/>
                  </a:moveTo>
                  <a:cubicBezTo>
                    <a:pt x="6358" y="548"/>
                    <a:pt x="6442" y="620"/>
                    <a:pt x="6442" y="739"/>
                  </a:cubicBezTo>
                  <a:lnTo>
                    <a:pt x="6442" y="1560"/>
                  </a:lnTo>
                  <a:lnTo>
                    <a:pt x="6049" y="1560"/>
                  </a:lnTo>
                  <a:lnTo>
                    <a:pt x="6049" y="739"/>
                  </a:lnTo>
                  <a:cubicBezTo>
                    <a:pt x="6049" y="620"/>
                    <a:pt x="6132" y="548"/>
                    <a:pt x="6251" y="548"/>
                  </a:cubicBezTo>
                  <a:close/>
                  <a:moveTo>
                    <a:pt x="8168" y="548"/>
                  </a:moveTo>
                  <a:cubicBezTo>
                    <a:pt x="8287" y="548"/>
                    <a:pt x="8359" y="620"/>
                    <a:pt x="8359" y="739"/>
                  </a:cubicBezTo>
                  <a:lnTo>
                    <a:pt x="8359" y="1560"/>
                  </a:lnTo>
                  <a:lnTo>
                    <a:pt x="7978" y="1560"/>
                  </a:lnTo>
                  <a:lnTo>
                    <a:pt x="7978" y="739"/>
                  </a:lnTo>
                  <a:cubicBezTo>
                    <a:pt x="7978" y="620"/>
                    <a:pt x="8049" y="548"/>
                    <a:pt x="8168" y="548"/>
                  </a:cubicBezTo>
                  <a:close/>
                  <a:moveTo>
                    <a:pt x="10085" y="548"/>
                  </a:moveTo>
                  <a:cubicBezTo>
                    <a:pt x="10204" y="548"/>
                    <a:pt x="10275" y="620"/>
                    <a:pt x="10275" y="739"/>
                  </a:cubicBezTo>
                  <a:lnTo>
                    <a:pt x="10275" y="1560"/>
                  </a:lnTo>
                  <a:lnTo>
                    <a:pt x="9894" y="1560"/>
                  </a:lnTo>
                  <a:lnTo>
                    <a:pt x="9894" y="739"/>
                  </a:lnTo>
                  <a:cubicBezTo>
                    <a:pt x="9894" y="620"/>
                    <a:pt x="9966" y="548"/>
                    <a:pt x="10085" y="548"/>
                  </a:cubicBezTo>
                  <a:close/>
                  <a:moveTo>
                    <a:pt x="13657" y="4073"/>
                  </a:moveTo>
                  <a:cubicBezTo>
                    <a:pt x="13776" y="4073"/>
                    <a:pt x="13847" y="4156"/>
                    <a:pt x="13847" y="4275"/>
                  </a:cubicBezTo>
                  <a:cubicBezTo>
                    <a:pt x="13847" y="4382"/>
                    <a:pt x="13776" y="4465"/>
                    <a:pt x="13657" y="4465"/>
                  </a:cubicBezTo>
                  <a:lnTo>
                    <a:pt x="12800" y="4465"/>
                  </a:lnTo>
                  <a:lnTo>
                    <a:pt x="12800" y="4073"/>
                  </a:lnTo>
                  <a:close/>
                  <a:moveTo>
                    <a:pt x="1620" y="4120"/>
                  </a:moveTo>
                  <a:lnTo>
                    <a:pt x="1620" y="4513"/>
                  </a:lnTo>
                  <a:lnTo>
                    <a:pt x="798" y="4513"/>
                  </a:lnTo>
                  <a:cubicBezTo>
                    <a:pt x="679" y="4513"/>
                    <a:pt x="608" y="4430"/>
                    <a:pt x="608" y="4311"/>
                  </a:cubicBezTo>
                  <a:cubicBezTo>
                    <a:pt x="608" y="4192"/>
                    <a:pt x="679" y="4120"/>
                    <a:pt x="798" y="4120"/>
                  </a:cubicBezTo>
                  <a:close/>
                  <a:moveTo>
                    <a:pt x="13657" y="6001"/>
                  </a:moveTo>
                  <a:cubicBezTo>
                    <a:pt x="13776" y="6001"/>
                    <a:pt x="13847" y="6073"/>
                    <a:pt x="13847" y="6192"/>
                  </a:cubicBezTo>
                  <a:cubicBezTo>
                    <a:pt x="13847" y="6311"/>
                    <a:pt x="13776" y="6382"/>
                    <a:pt x="13657" y="6382"/>
                  </a:cubicBezTo>
                  <a:lnTo>
                    <a:pt x="12800" y="6382"/>
                  </a:lnTo>
                  <a:lnTo>
                    <a:pt x="12800" y="6001"/>
                  </a:lnTo>
                  <a:close/>
                  <a:moveTo>
                    <a:pt x="1620" y="6037"/>
                  </a:moveTo>
                  <a:lnTo>
                    <a:pt x="1620" y="6430"/>
                  </a:lnTo>
                  <a:lnTo>
                    <a:pt x="798" y="6430"/>
                  </a:lnTo>
                  <a:cubicBezTo>
                    <a:pt x="679" y="6430"/>
                    <a:pt x="608" y="6359"/>
                    <a:pt x="608" y="6240"/>
                  </a:cubicBezTo>
                  <a:cubicBezTo>
                    <a:pt x="608" y="6120"/>
                    <a:pt x="679" y="6037"/>
                    <a:pt x="798" y="6037"/>
                  </a:cubicBezTo>
                  <a:close/>
                  <a:moveTo>
                    <a:pt x="1620" y="7918"/>
                  </a:moveTo>
                  <a:lnTo>
                    <a:pt x="1620" y="8299"/>
                  </a:lnTo>
                  <a:lnTo>
                    <a:pt x="798" y="8299"/>
                  </a:lnTo>
                  <a:cubicBezTo>
                    <a:pt x="679" y="8299"/>
                    <a:pt x="608" y="8228"/>
                    <a:pt x="608" y="8109"/>
                  </a:cubicBezTo>
                  <a:cubicBezTo>
                    <a:pt x="608" y="7990"/>
                    <a:pt x="679" y="7918"/>
                    <a:pt x="798" y="7918"/>
                  </a:cubicBezTo>
                  <a:close/>
                  <a:moveTo>
                    <a:pt x="13657" y="7918"/>
                  </a:moveTo>
                  <a:cubicBezTo>
                    <a:pt x="13776" y="7918"/>
                    <a:pt x="13847" y="7990"/>
                    <a:pt x="13847" y="8109"/>
                  </a:cubicBezTo>
                  <a:cubicBezTo>
                    <a:pt x="13847" y="8228"/>
                    <a:pt x="13776" y="8299"/>
                    <a:pt x="13657" y="8299"/>
                  </a:cubicBezTo>
                  <a:lnTo>
                    <a:pt x="12800" y="8299"/>
                  </a:lnTo>
                  <a:lnTo>
                    <a:pt x="12800" y="7918"/>
                  </a:lnTo>
                  <a:close/>
                  <a:moveTo>
                    <a:pt x="11323" y="2144"/>
                  </a:moveTo>
                  <a:cubicBezTo>
                    <a:pt x="11823" y="2144"/>
                    <a:pt x="12228" y="2572"/>
                    <a:pt x="12228" y="3049"/>
                  </a:cubicBezTo>
                  <a:lnTo>
                    <a:pt x="12228" y="3525"/>
                  </a:lnTo>
                  <a:lnTo>
                    <a:pt x="12228" y="5013"/>
                  </a:lnTo>
                  <a:lnTo>
                    <a:pt x="12228" y="5442"/>
                  </a:lnTo>
                  <a:lnTo>
                    <a:pt x="12240" y="5442"/>
                  </a:lnTo>
                  <a:lnTo>
                    <a:pt x="12240" y="6930"/>
                  </a:lnTo>
                  <a:lnTo>
                    <a:pt x="12240" y="7359"/>
                  </a:lnTo>
                  <a:lnTo>
                    <a:pt x="12240" y="8847"/>
                  </a:lnTo>
                  <a:lnTo>
                    <a:pt x="12240" y="9407"/>
                  </a:lnTo>
                  <a:cubicBezTo>
                    <a:pt x="12240" y="9907"/>
                    <a:pt x="11811" y="10311"/>
                    <a:pt x="11335" y="10311"/>
                  </a:cubicBezTo>
                  <a:lnTo>
                    <a:pt x="3060" y="10311"/>
                  </a:lnTo>
                  <a:cubicBezTo>
                    <a:pt x="2560" y="10311"/>
                    <a:pt x="2155" y="9883"/>
                    <a:pt x="2155" y="9407"/>
                  </a:cubicBezTo>
                  <a:lnTo>
                    <a:pt x="2155" y="8847"/>
                  </a:lnTo>
                  <a:lnTo>
                    <a:pt x="2155" y="7359"/>
                  </a:lnTo>
                  <a:lnTo>
                    <a:pt x="2155" y="6930"/>
                  </a:lnTo>
                  <a:lnTo>
                    <a:pt x="2155" y="5442"/>
                  </a:lnTo>
                  <a:lnTo>
                    <a:pt x="2155" y="5013"/>
                  </a:lnTo>
                  <a:lnTo>
                    <a:pt x="2155" y="3525"/>
                  </a:lnTo>
                  <a:lnTo>
                    <a:pt x="2155" y="3049"/>
                  </a:lnTo>
                  <a:cubicBezTo>
                    <a:pt x="2155" y="2537"/>
                    <a:pt x="2584" y="2144"/>
                    <a:pt x="3060" y="2144"/>
                  </a:cubicBezTo>
                  <a:close/>
                  <a:moveTo>
                    <a:pt x="4525" y="10895"/>
                  </a:moveTo>
                  <a:lnTo>
                    <a:pt x="4525" y="11752"/>
                  </a:lnTo>
                  <a:lnTo>
                    <a:pt x="4513" y="11752"/>
                  </a:lnTo>
                  <a:cubicBezTo>
                    <a:pt x="4513" y="11871"/>
                    <a:pt x="4441" y="11955"/>
                    <a:pt x="4322" y="11955"/>
                  </a:cubicBezTo>
                  <a:cubicBezTo>
                    <a:pt x="4203" y="11955"/>
                    <a:pt x="4132" y="11871"/>
                    <a:pt x="4132" y="11752"/>
                  </a:cubicBezTo>
                  <a:lnTo>
                    <a:pt x="4132" y="10895"/>
                  </a:lnTo>
                  <a:close/>
                  <a:moveTo>
                    <a:pt x="6442" y="10895"/>
                  </a:moveTo>
                  <a:lnTo>
                    <a:pt x="6442" y="11752"/>
                  </a:lnTo>
                  <a:cubicBezTo>
                    <a:pt x="6442" y="11871"/>
                    <a:pt x="6370" y="11955"/>
                    <a:pt x="6251" y="11955"/>
                  </a:cubicBezTo>
                  <a:cubicBezTo>
                    <a:pt x="6132" y="11955"/>
                    <a:pt x="6049" y="11871"/>
                    <a:pt x="6049" y="11752"/>
                  </a:cubicBezTo>
                  <a:lnTo>
                    <a:pt x="6049" y="10895"/>
                  </a:lnTo>
                  <a:close/>
                  <a:moveTo>
                    <a:pt x="8359" y="10895"/>
                  </a:moveTo>
                  <a:lnTo>
                    <a:pt x="8359" y="11752"/>
                  </a:lnTo>
                  <a:cubicBezTo>
                    <a:pt x="8359" y="11871"/>
                    <a:pt x="8287" y="11955"/>
                    <a:pt x="8168" y="11955"/>
                  </a:cubicBezTo>
                  <a:cubicBezTo>
                    <a:pt x="8049" y="11955"/>
                    <a:pt x="7978" y="11871"/>
                    <a:pt x="7978" y="11752"/>
                  </a:cubicBezTo>
                  <a:lnTo>
                    <a:pt x="7978" y="10895"/>
                  </a:lnTo>
                  <a:close/>
                  <a:moveTo>
                    <a:pt x="10275" y="10895"/>
                  </a:moveTo>
                  <a:lnTo>
                    <a:pt x="10275" y="11752"/>
                  </a:lnTo>
                  <a:cubicBezTo>
                    <a:pt x="10275" y="11871"/>
                    <a:pt x="10204" y="11955"/>
                    <a:pt x="10085" y="11955"/>
                  </a:cubicBezTo>
                  <a:cubicBezTo>
                    <a:pt x="9966" y="11955"/>
                    <a:pt x="9894" y="11871"/>
                    <a:pt x="9894" y="11752"/>
                  </a:cubicBezTo>
                  <a:lnTo>
                    <a:pt x="9894" y="10895"/>
                  </a:lnTo>
                  <a:close/>
                  <a:moveTo>
                    <a:pt x="4346" y="1"/>
                  </a:moveTo>
                  <a:cubicBezTo>
                    <a:pt x="3906" y="1"/>
                    <a:pt x="3596" y="358"/>
                    <a:pt x="3596" y="739"/>
                  </a:cubicBezTo>
                  <a:lnTo>
                    <a:pt x="3596" y="1560"/>
                  </a:lnTo>
                  <a:lnTo>
                    <a:pt x="3060" y="1560"/>
                  </a:lnTo>
                  <a:cubicBezTo>
                    <a:pt x="2239" y="1560"/>
                    <a:pt x="1608" y="2227"/>
                    <a:pt x="1608" y="3025"/>
                  </a:cubicBezTo>
                  <a:lnTo>
                    <a:pt x="1608" y="3525"/>
                  </a:lnTo>
                  <a:lnTo>
                    <a:pt x="739" y="3525"/>
                  </a:lnTo>
                  <a:cubicBezTo>
                    <a:pt x="310" y="3525"/>
                    <a:pt x="0" y="3882"/>
                    <a:pt x="0" y="4275"/>
                  </a:cubicBezTo>
                  <a:cubicBezTo>
                    <a:pt x="0" y="4704"/>
                    <a:pt x="358" y="5013"/>
                    <a:pt x="739" y="5013"/>
                  </a:cubicBezTo>
                  <a:lnTo>
                    <a:pt x="1608" y="5013"/>
                  </a:lnTo>
                  <a:lnTo>
                    <a:pt x="1608" y="5442"/>
                  </a:lnTo>
                  <a:lnTo>
                    <a:pt x="739" y="5442"/>
                  </a:lnTo>
                  <a:cubicBezTo>
                    <a:pt x="310" y="5442"/>
                    <a:pt x="0" y="5799"/>
                    <a:pt x="0" y="6192"/>
                  </a:cubicBezTo>
                  <a:cubicBezTo>
                    <a:pt x="0" y="6621"/>
                    <a:pt x="358" y="6930"/>
                    <a:pt x="739" y="6930"/>
                  </a:cubicBezTo>
                  <a:lnTo>
                    <a:pt x="1608" y="6930"/>
                  </a:lnTo>
                  <a:lnTo>
                    <a:pt x="1608" y="7359"/>
                  </a:lnTo>
                  <a:lnTo>
                    <a:pt x="739" y="7359"/>
                  </a:lnTo>
                  <a:cubicBezTo>
                    <a:pt x="310" y="7359"/>
                    <a:pt x="0" y="7716"/>
                    <a:pt x="0" y="8109"/>
                  </a:cubicBezTo>
                  <a:cubicBezTo>
                    <a:pt x="0" y="8537"/>
                    <a:pt x="358" y="8847"/>
                    <a:pt x="739" y="8847"/>
                  </a:cubicBezTo>
                  <a:lnTo>
                    <a:pt x="1608" y="8847"/>
                  </a:lnTo>
                  <a:lnTo>
                    <a:pt x="1608" y="9359"/>
                  </a:lnTo>
                  <a:cubicBezTo>
                    <a:pt x="1608" y="10180"/>
                    <a:pt x="2274" y="10812"/>
                    <a:pt x="3060" y="10812"/>
                  </a:cubicBezTo>
                  <a:lnTo>
                    <a:pt x="3572" y="10812"/>
                  </a:lnTo>
                  <a:lnTo>
                    <a:pt x="3572" y="11728"/>
                  </a:lnTo>
                  <a:cubicBezTo>
                    <a:pt x="3572" y="12157"/>
                    <a:pt x="3917" y="12466"/>
                    <a:pt x="4310" y="12466"/>
                  </a:cubicBezTo>
                  <a:cubicBezTo>
                    <a:pt x="4739" y="12466"/>
                    <a:pt x="5060" y="12157"/>
                    <a:pt x="5060" y="11728"/>
                  </a:cubicBezTo>
                  <a:lnTo>
                    <a:pt x="5060" y="10812"/>
                  </a:lnTo>
                  <a:lnTo>
                    <a:pt x="5489" y="10812"/>
                  </a:lnTo>
                  <a:lnTo>
                    <a:pt x="5489" y="11728"/>
                  </a:lnTo>
                  <a:cubicBezTo>
                    <a:pt x="5489" y="12157"/>
                    <a:pt x="5846" y="12466"/>
                    <a:pt x="6227" y="12466"/>
                  </a:cubicBezTo>
                  <a:cubicBezTo>
                    <a:pt x="6620" y="12466"/>
                    <a:pt x="6977" y="12157"/>
                    <a:pt x="6977" y="11728"/>
                  </a:cubicBezTo>
                  <a:lnTo>
                    <a:pt x="6977" y="10812"/>
                  </a:lnTo>
                  <a:lnTo>
                    <a:pt x="7406" y="10812"/>
                  </a:lnTo>
                  <a:lnTo>
                    <a:pt x="7406" y="11728"/>
                  </a:lnTo>
                  <a:cubicBezTo>
                    <a:pt x="7406" y="12157"/>
                    <a:pt x="7763" y="12466"/>
                    <a:pt x="8144" y="12466"/>
                  </a:cubicBezTo>
                  <a:cubicBezTo>
                    <a:pt x="8537" y="12466"/>
                    <a:pt x="8894" y="12157"/>
                    <a:pt x="8894" y="11728"/>
                  </a:cubicBezTo>
                  <a:lnTo>
                    <a:pt x="8894" y="10812"/>
                  </a:lnTo>
                  <a:lnTo>
                    <a:pt x="9323" y="10812"/>
                  </a:lnTo>
                  <a:lnTo>
                    <a:pt x="9323" y="11728"/>
                  </a:lnTo>
                  <a:cubicBezTo>
                    <a:pt x="9323" y="12157"/>
                    <a:pt x="9680" y="12466"/>
                    <a:pt x="10073" y="12466"/>
                  </a:cubicBezTo>
                  <a:cubicBezTo>
                    <a:pt x="10454" y="12466"/>
                    <a:pt x="10764" y="12157"/>
                    <a:pt x="10811" y="11728"/>
                  </a:cubicBezTo>
                  <a:lnTo>
                    <a:pt x="10811" y="10812"/>
                  </a:lnTo>
                  <a:lnTo>
                    <a:pt x="11323" y="10812"/>
                  </a:lnTo>
                  <a:cubicBezTo>
                    <a:pt x="12109" y="10812"/>
                    <a:pt x="12728" y="10145"/>
                    <a:pt x="12776" y="9359"/>
                  </a:cubicBezTo>
                  <a:lnTo>
                    <a:pt x="12776" y="8847"/>
                  </a:lnTo>
                  <a:lnTo>
                    <a:pt x="13645" y="8847"/>
                  </a:lnTo>
                  <a:cubicBezTo>
                    <a:pt x="14026" y="8847"/>
                    <a:pt x="14383" y="8490"/>
                    <a:pt x="14383" y="8109"/>
                  </a:cubicBezTo>
                  <a:cubicBezTo>
                    <a:pt x="14383" y="7680"/>
                    <a:pt x="14026" y="7359"/>
                    <a:pt x="13645" y="7359"/>
                  </a:cubicBezTo>
                  <a:lnTo>
                    <a:pt x="12776" y="7359"/>
                  </a:lnTo>
                  <a:lnTo>
                    <a:pt x="12776" y="6930"/>
                  </a:lnTo>
                  <a:lnTo>
                    <a:pt x="13645" y="6930"/>
                  </a:lnTo>
                  <a:cubicBezTo>
                    <a:pt x="14026" y="6930"/>
                    <a:pt x="14383" y="6621"/>
                    <a:pt x="14383" y="6192"/>
                  </a:cubicBezTo>
                  <a:cubicBezTo>
                    <a:pt x="14383" y="5763"/>
                    <a:pt x="14026" y="5442"/>
                    <a:pt x="13645" y="5442"/>
                  </a:cubicBezTo>
                  <a:lnTo>
                    <a:pt x="12776" y="5442"/>
                  </a:lnTo>
                  <a:lnTo>
                    <a:pt x="12776" y="5013"/>
                  </a:lnTo>
                  <a:lnTo>
                    <a:pt x="13657" y="5013"/>
                  </a:lnTo>
                  <a:cubicBezTo>
                    <a:pt x="14050" y="5013"/>
                    <a:pt x="14407" y="4704"/>
                    <a:pt x="14407" y="4275"/>
                  </a:cubicBezTo>
                  <a:cubicBezTo>
                    <a:pt x="14407" y="3834"/>
                    <a:pt x="14050" y="3525"/>
                    <a:pt x="13657" y="3525"/>
                  </a:cubicBezTo>
                  <a:lnTo>
                    <a:pt x="12800" y="3525"/>
                  </a:lnTo>
                  <a:lnTo>
                    <a:pt x="12800" y="3025"/>
                  </a:lnTo>
                  <a:cubicBezTo>
                    <a:pt x="12800" y="2203"/>
                    <a:pt x="12121" y="1560"/>
                    <a:pt x="11335" y="1560"/>
                  </a:cubicBezTo>
                  <a:lnTo>
                    <a:pt x="10799" y="1560"/>
                  </a:lnTo>
                  <a:lnTo>
                    <a:pt x="10799" y="739"/>
                  </a:lnTo>
                  <a:cubicBezTo>
                    <a:pt x="10799" y="310"/>
                    <a:pt x="10442" y="1"/>
                    <a:pt x="10061" y="1"/>
                  </a:cubicBezTo>
                  <a:cubicBezTo>
                    <a:pt x="9621" y="1"/>
                    <a:pt x="9311" y="358"/>
                    <a:pt x="9311" y="739"/>
                  </a:cubicBezTo>
                  <a:lnTo>
                    <a:pt x="9311" y="1560"/>
                  </a:lnTo>
                  <a:lnTo>
                    <a:pt x="8930" y="1560"/>
                  </a:lnTo>
                  <a:lnTo>
                    <a:pt x="8930" y="739"/>
                  </a:lnTo>
                  <a:cubicBezTo>
                    <a:pt x="8930" y="310"/>
                    <a:pt x="8573" y="1"/>
                    <a:pt x="8180" y="1"/>
                  </a:cubicBezTo>
                  <a:cubicBezTo>
                    <a:pt x="7751" y="1"/>
                    <a:pt x="7442" y="358"/>
                    <a:pt x="7442" y="739"/>
                  </a:cubicBezTo>
                  <a:lnTo>
                    <a:pt x="7442" y="1560"/>
                  </a:lnTo>
                  <a:lnTo>
                    <a:pt x="7001" y="1560"/>
                  </a:lnTo>
                  <a:lnTo>
                    <a:pt x="7001" y="739"/>
                  </a:lnTo>
                  <a:cubicBezTo>
                    <a:pt x="7001" y="310"/>
                    <a:pt x="6644" y="1"/>
                    <a:pt x="6263" y="1"/>
                  </a:cubicBezTo>
                  <a:cubicBezTo>
                    <a:pt x="5834" y="1"/>
                    <a:pt x="5513" y="358"/>
                    <a:pt x="5513" y="739"/>
                  </a:cubicBezTo>
                  <a:lnTo>
                    <a:pt x="5513" y="1560"/>
                  </a:lnTo>
                  <a:lnTo>
                    <a:pt x="5084" y="1560"/>
                  </a:lnTo>
                  <a:lnTo>
                    <a:pt x="5084" y="739"/>
                  </a:lnTo>
                  <a:cubicBezTo>
                    <a:pt x="5084" y="310"/>
                    <a:pt x="4727" y="1"/>
                    <a:pt x="4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09" y="1840118"/>
            <a:ext cx="3015542" cy="1256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79" y="3337117"/>
            <a:ext cx="1553135" cy="1599916"/>
          </a:xfrm>
          <a:prstGeom prst="rect">
            <a:avLst/>
          </a:prstGeom>
        </p:spPr>
      </p:pic>
      <p:grpSp>
        <p:nvGrpSpPr>
          <p:cNvPr id="102" name="Google Shape;4699;p49"/>
          <p:cNvGrpSpPr/>
          <p:nvPr/>
        </p:nvGrpSpPr>
        <p:grpSpPr>
          <a:xfrm>
            <a:off x="4777015" y="2415599"/>
            <a:ext cx="351653" cy="462823"/>
            <a:chOff x="1725674" y="3153044"/>
            <a:chExt cx="351653" cy="462823"/>
          </a:xfrm>
        </p:grpSpPr>
        <p:sp>
          <p:nvSpPr>
            <p:cNvPr id="103" name="Google Shape;4700;p49"/>
            <p:cNvSpPr/>
            <p:nvPr/>
          </p:nvSpPr>
          <p:spPr>
            <a:xfrm>
              <a:off x="1889260" y="3562503"/>
              <a:ext cx="22659" cy="22621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452"/>
                    <a:pt x="144" y="595"/>
                    <a:pt x="310" y="595"/>
                  </a:cubicBezTo>
                  <a:cubicBezTo>
                    <a:pt x="477" y="595"/>
                    <a:pt x="596" y="452"/>
                    <a:pt x="596" y="310"/>
                  </a:cubicBezTo>
                  <a:cubicBezTo>
                    <a:pt x="596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701;p49"/>
            <p:cNvSpPr/>
            <p:nvPr/>
          </p:nvSpPr>
          <p:spPr>
            <a:xfrm>
              <a:off x="1725674" y="3153044"/>
              <a:ext cx="351653" cy="462823"/>
            </a:xfrm>
            <a:custGeom>
              <a:avLst/>
              <a:gdLst/>
              <a:ahLst/>
              <a:cxnLst/>
              <a:rect l="l" t="t" r="r" b="b"/>
              <a:pathLst>
                <a:path w="9265" h="12194" extrusionOk="0">
                  <a:moveTo>
                    <a:pt x="8288" y="2786"/>
                  </a:moveTo>
                  <a:lnTo>
                    <a:pt x="8288" y="3144"/>
                  </a:lnTo>
                  <a:lnTo>
                    <a:pt x="929" y="3144"/>
                  </a:lnTo>
                  <a:lnTo>
                    <a:pt x="929" y="2786"/>
                  </a:lnTo>
                  <a:close/>
                  <a:moveTo>
                    <a:pt x="8883" y="3501"/>
                  </a:moveTo>
                  <a:lnTo>
                    <a:pt x="8883" y="5549"/>
                  </a:lnTo>
                  <a:lnTo>
                    <a:pt x="358" y="5549"/>
                  </a:lnTo>
                  <a:lnTo>
                    <a:pt x="358" y="3501"/>
                  </a:lnTo>
                  <a:close/>
                  <a:moveTo>
                    <a:pt x="8288" y="5906"/>
                  </a:moveTo>
                  <a:lnTo>
                    <a:pt x="8288" y="6263"/>
                  </a:lnTo>
                  <a:lnTo>
                    <a:pt x="929" y="6263"/>
                  </a:lnTo>
                  <a:lnTo>
                    <a:pt x="929" y="5906"/>
                  </a:lnTo>
                  <a:close/>
                  <a:moveTo>
                    <a:pt x="5001" y="9073"/>
                  </a:moveTo>
                  <a:lnTo>
                    <a:pt x="5001" y="10026"/>
                  </a:lnTo>
                  <a:cubicBezTo>
                    <a:pt x="4882" y="9955"/>
                    <a:pt x="4739" y="9955"/>
                    <a:pt x="4620" y="9955"/>
                  </a:cubicBezTo>
                  <a:cubicBezTo>
                    <a:pt x="4501" y="9955"/>
                    <a:pt x="4358" y="9978"/>
                    <a:pt x="4239" y="10026"/>
                  </a:cubicBezTo>
                  <a:lnTo>
                    <a:pt x="4239" y="9073"/>
                  </a:lnTo>
                  <a:close/>
                  <a:moveTo>
                    <a:pt x="7573" y="10693"/>
                  </a:moveTo>
                  <a:lnTo>
                    <a:pt x="7573" y="11479"/>
                  </a:lnTo>
                  <a:lnTo>
                    <a:pt x="5716" y="11479"/>
                  </a:lnTo>
                  <a:cubicBezTo>
                    <a:pt x="5787" y="11360"/>
                    <a:pt x="5787" y="11217"/>
                    <a:pt x="5787" y="11098"/>
                  </a:cubicBezTo>
                  <a:cubicBezTo>
                    <a:pt x="5787" y="10931"/>
                    <a:pt x="5740" y="10812"/>
                    <a:pt x="5716" y="10693"/>
                  </a:cubicBezTo>
                  <a:close/>
                  <a:moveTo>
                    <a:pt x="4620" y="10312"/>
                  </a:moveTo>
                  <a:cubicBezTo>
                    <a:pt x="5025" y="10312"/>
                    <a:pt x="5382" y="10669"/>
                    <a:pt x="5382" y="11098"/>
                  </a:cubicBezTo>
                  <a:cubicBezTo>
                    <a:pt x="5382" y="11502"/>
                    <a:pt x="5025" y="11860"/>
                    <a:pt x="4620" y="11860"/>
                  </a:cubicBezTo>
                  <a:cubicBezTo>
                    <a:pt x="4168" y="11860"/>
                    <a:pt x="3834" y="11502"/>
                    <a:pt x="3834" y="11098"/>
                  </a:cubicBezTo>
                  <a:cubicBezTo>
                    <a:pt x="3834" y="10645"/>
                    <a:pt x="4192" y="10312"/>
                    <a:pt x="4620" y="10312"/>
                  </a:cubicBezTo>
                  <a:close/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2596"/>
                  </a:lnTo>
                  <a:cubicBezTo>
                    <a:pt x="0" y="2691"/>
                    <a:pt x="96" y="2786"/>
                    <a:pt x="191" y="2786"/>
                  </a:cubicBezTo>
                  <a:lnTo>
                    <a:pt x="572" y="2786"/>
                  </a:lnTo>
                  <a:lnTo>
                    <a:pt x="572" y="3144"/>
                  </a:lnTo>
                  <a:lnTo>
                    <a:pt x="191" y="3144"/>
                  </a:lnTo>
                  <a:cubicBezTo>
                    <a:pt x="96" y="3144"/>
                    <a:pt x="0" y="3239"/>
                    <a:pt x="0" y="3310"/>
                  </a:cubicBezTo>
                  <a:lnTo>
                    <a:pt x="0" y="5739"/>
                  </a:lnTo>
                  <a:cubicBezTo>
                    <a:pt x="0" y="5811"/>
                    <a:pt x="96" y="5906"/>
                    <a:pt x="191" y="5906"/>
                  </a:cubicBezTo>
                  <a:lnTo>
                    <a:pt x="572" y="5906"/>
                  </a:lnTo>
                  <a:lnTo>
                    <a:pt x="572" y="6263"/>
                  </a:lnTo>
                  <a:lnTo>
                    <a:pt x="191" y="6263"/>
                  </a:lnTo>
                  <a:cubicBezTo>
                    <a:pt x="96" y="6263"/>
                    <a:pt x="0" y="6359"/>
                    <a:pt x="0" y="6454"/>
                  </a:cubicBezTo>
                  <a:lnTo>
                    <a:pt x="0" y="8883"/>
                  </a:lnTo>
                  <a:cubicBezTo>
                    <a:pt x="0" y="8978"/>
                    <a:pt x="96" y="9073"/>
                    <a:pt x="191" y="9073"/>
                  </a:cubicBezTo>
                  <a:lnTo>
                    <a:pt x="3882" y="9073"/>
                  </a:lnTo>
                  <a:lnTo>
                    <a:pt x="3882" y="10216"/>
                  </a:lnTo>
                  <a:lnTo>
                    <a:pt x="3787" y="10312"/>
                  </a:lnTo>
                  <a:lnTo>
                    <a:pt x="2787" y="10312"/>
                  </a:lnTo>
                  <a:cubicBezTo>
                    <a:pt x="2715" y="10312"/>
                    <a:pt x="2644" y="10383"/>
                    <a:pt x="2620" y="10431"/>
                  </a:cubicBezTo>
                  <a:cubicBezTo>
                    <a:pt x="2596" y="10550"/>
                    <a:pt x="2668" y="10669"/>
                    <a:pt x="2787" y="10669"/>
                  </a:cubicBezTo>
                  <a:lnTo>
                    <a:pt x="3549" y="10669"/>
                  </a:lnTo>
                  <a:cubicBezTo>
                    <a:pt x="3477" y="10788"/>
                    <a:pt x="3477" y="10931"/>
                    <a:pt x="3477" y="11050"/>
                  </a:cubicBezTo>
                  <a:cubicBezTo>
                    <a:pt x="3477" y="11217"/>
                    <a:pt x="3525" y="11336"/>
                    <a:pt x="3549" y="11455"/>
                  </a:cubicBezTo>
                  <a:lnTo>
                    <a:pt x="1691" y="11455"/>
                  </a:lnTo>
                  <a:lnTo>
                    <a:pt x="1691" y="10645"/>
                  </a:lnTo>
                  <a:lnTo>
                    <a:pt x="1977" y="10645"/>
                  </a:lnTo>
                  <a:cubicBezTo>
                    <a:pt x="2048" y="10645"/>
                    <a:pt x="2144" y="10574"/>
                    <a:pt x="2144" y="10502"/>
                  </a:cubicBezTo>
                  <a:cubicBezTo>
                    <a:pt x="2144" y="10383"/>
                    <a:pt x="2096" y="10288"/>
                    <a:pt x="1977" y="10288"/>
                  </a:cubicBezTo>
                  <a:lnTo>
                    <a:pt x="1501" y="10288"/>
                  </a:lnTo>
                  <a:cubicBezTo>
                    <a:pt x="1405" y="10288"/>
                    <a:pt x="1310" y="10383"/>
                    <a:pt x="1310" y="10455"/>
                  </a:cubicBezTo>
                  <a:lnTo>
                    <a:pt x="1310" y="11622"/>
                  </a:lnTo>
                  <a:cubicBezTo>
                    <a:pt x="1310" y="11622"/>
                    <a:pt x="1367" y="11772"/>
                    <a:pt x="1463" y="11772"/>
                  </a:cubicBezTo>
                  <a:cubicBezTo>
                    <a:pt x="1475" y="11772"/>
                    <a:pt x="1487" y="11770"/>
                    <a:pt x="1501" y="11764"/>
                  </a:cubicBezTo>
                  <a:lnTo>
                    <a:pt x="3763" y="11764"/>
                  </a:lnTo>
                  <a:cubicBezTo>
                    <a:pt x="3954" y="12050"/>
                    <a:pt x="4263" y="12193"/>
                    <a:pt x="4620" y="12193"/>
                  </a:cubicBezTo>
                  <a:cubicBezTo>
                    <a:pt x="4978" y="12193"/>
                    <a:pt x="5478" y="11812"/>
                    <a:pt x="5478" y="11812"/>
                  </a:cubicBezTo>
                  <a:lnTo>
                    <a:pt x="7740" y="11812"/>
                  </a:lnTo>
                  <a:cubicBezTo>
                    <a:pt x="7835" y="11812"/>
                    <a:pt x="7931" y="11717"/>
                    <a:pt x="7931" y="11622"/>
                  </a:cubicBezTo>
                  <a:lnTo>
                    <a:pt x="7931" y="10502"/>
                  </a:lnTo>
                  <a:cubicBezTo>
                    <a:pt x="7931" y="10407"/>
                    <a:pt x="7835" y="10312"/>
                    <a:pt x="7740" y="10312"/>
                  </a:cubicBezTo>
                  <a:lnTo>
                    <a:pt x="5478" y="10312"/>
                  </a:lnTo>
                  <a:lnTo>
                    <a:pt x="5382" y="10216"/>
                  </a:lnTo>
                  <a:lnTo>
                    <a:pt x="5382" y="9026"/>
                  </a:lnTo>
                  <a:lnTo>
                    <a:pt x="7049" y="9026"/>
                  </a:lnTo>
                  <a:cubicBezTo>
                    <a:pt x="7145" y="9026"/>
                    <a:pt x="7240" y="8978"/>
                    <a:pt x="7240" y="8883"/>
                  </a:cubicBezTo>
                  <a:cubicBezTo>
                    <a:pt x="7240" y="8764"/>
                    <a:pt x="7168" y="8669"/>
                    <a:pt x="7049" y="8669"/>
                  </a:cubicBezTo>
                  <a:lnTo>
                    <a:pt x="381" y="8669"/>
                  </a:lnTo>
                  <a:lnTo>
                    <a:pt x="381" y="6621"/>
                  </a:lnTo>
                  <a:lnTo>
                    <a:pt x="8907" y="6621"/>
                  </a:lnTo>
                  <a:lnTo>
                    <a:pt x="8907" y="8669"/>
                  </a:lnTo>
                  <a:lnTo>
                    <a:pt x="7907" y="8669"/>
                  </a:lnTo>
                  <a:cubicBezTo>
                    <a:pt x="7835" y="8669"/>
                    <a:pt x="7740" y="8740"/>
                    <a:pt x="7740" y="8835"/>
                  </a:cubicBezTo>
                  <a:cubicBezTo>
                    <a:pt x="7740" y="8954"/>
                    <a:pt x="7788" y="9026"/>
                    <a:pt x="7907" y="9026"/>
                  </a:cubicBezTo>
                  <a:lnTo>
                    <a:pt x="9074" y="9026"/>
                  </a:lnTo>
                  <a:cubicBezTo>
                    <a:pt x="9169" y="9026"/>
                    <a:pt x="9264" y="8954"/>
                    <a:pt x="9264" y="8859"/>
                  </a:cubicBezTo>
                  <a:lnTo>
                    <a:pt x="9264" y="6406"/>
                  </a:lnTo>
                  <a:cubicBezTo>
                    <a:pt x="9264" y="6335"/>
                    <a:pt x="9169" y="6239"/>
                    <a:pt x="9074" y="6239"/>
                  </a:cubicBezTo>
                  <a:lnTo>
                    <a:pt x="8693" y="6239"/>
                  </a:lnTo>
                  <a:lnTo>
                    <a:pt x="8693" y="5882"/>
                  </a:lnTo>
                  <a:lnTo>
                    <a:pt x="9074" y="5882"/>
                  </a:lnTo>
                  <a:cubicBezTo>
                    <a:pt x="9169" y="5882"/>
                    <a:pt x="9264" y="5787"/>
                    <a:pt x="9264" y="5692"/>
                  </a:cubicBezTo>
                  <a:lnTo>
                    <a:pt x="9264" y="3286"/>
                  </a:lnTo>
                  <a:cubicBezTo>
                    <a:pt x="9264" y="3191"/>
                    <a:pt x="9169" y="3096"/>
                    <a:pt x="9074" y="3096"/>
                  </a:cubicBezTo>
                  <a:lnTo>
                    <a:pt x="8693" y="3096"/>
                  </a:lnTo>
                  <a:lnTo>
                    <a:pt x="8693" y="2739"/>
                  </a:lnTo>
                  <a:lnTo>
                    <a:pt x="9026" y="2786"/>
                  </a:lnTo>
                  <a:cubicBezTo>
                    <a:pt x="9145" y="2786"/>
                    <a:pt x="9193" y="2691"/>
                    <a:pt x="9193" y="2596"/>
                  </a:cubicBezTo>
                  <a:lnTo>
                    <a:pt x="9193" y="191"/>
                  </a:lnTo>
                  <a:cubicBezTo>
                    <a:pt x="9193" y="95"/>
                    <a:pt x="9121" y="0"/>
                    <a:pt x="9026" y="0"/>
                  </a:cubicBezTo>
                  <a:lnTo>
                    <a:pt x="1691" y="0"/>
                  </a:lnTo>
                  <a:cubicBezTo>
                    <a:pt x="1620" y="0"/>
                    <a:pt x="1524" y="72"/>
                    <a:pt x="1524" y="167"/>
                  </a:cubicBezTo>
                  <a:cubicBezTo>
                    <a:pt x="1524" y="286"/>
                    <a:pt x="1572" y="357"/>
                    <a:pt x="1691" y="357"/>
                  </a:cubicBezTo>
                  <a:lnTo>
                    <a:pt x="8883" y="357"/>
                  </a:lnTo>
                  <a:lnTo>
                    <a:pt x="8883" y="2429"/>
                  </a:lnTo>
                  <a:lnTo>
                    <a:pt x="358" y="2429"/>
                  </a:lnTo>
                  <a:lnTo>
                    <a:pt x="358" y="357"/>
                  </a:lnTo>
                  <a:lnTo>
                    <a:pt x="858" y="357"/>
                  </a:lnTo>
                  <a:cubicBezTo>
                    <a:pt x="953" y="357"/>
                    <a:pt x="1048" y="310"/>
                    <a:pt x="1048" y="214"/>
                  </a:cubicBezTo>
                  <a:cubicBezTo>
                    <a:pt x="1048" y="95"/>
                    <a:pt x="977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702;p49"/>
            <p:cNvSpPr/>
            <p:nvPr/>
          </p:nvSpPr>
          <p:spPr>
            <a:xfrm>
              <a:off x="1749168" y="3186483"/>
              <a:ext cx="49759" cy="40688"/>
            </a:xfrm>
            <a:custGeom>
              <a:avLst/>
              <a:gdLst/>
              <a:ahLst/>
              <a:cxnLst/>
              <a:rect l="l" t="t" r="r" b="b"/>
              <a:pathLst>
                <a:path w="1311" h="1072" extrusionOk="0">
                  <a:moveTo>
                    <a:pt x="953" y="357"/>
                  </a:moveTo>
                  <a:lnTo>
                    <a:pt x="953" y="715"/>
                  </a:lnTo>
                  <a:lnTo>
                    <a:pt x="358" y="715"/>
                  </a:lnTo>
                  <a:lnTo>
                    <a:pt x="358" y="357"/>
                  </a:lnTo>
                  <a:close/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881"/>
                  </a:lnTo>
                  <a:cubicBezTo>
                    <a:pt x="1" y="977"/>
                    <a:pt x="96" y="1072"/>
                    <a:pt x="191" y="1072"/>
                  </a:cubicBezTo>
                  <a:lnTo>
                    <a:pt x="1144" y="1072"/>
                  </a:lnTo>
                  <a:cubicBezTo>
                    <a:pt x="1239" y="1072"/>
                    <a:pt x="1310" y="977"/>
                    <a:pt x="1310" y="881"/>
                  </a:cubicBezTo>
                  <a:lnTo>
                    <a:pt x="1310" y="167"/>
                  </a:lnTo>
                  <a:cubicBezTo>
                    <a:pt x="1310" y="96"/>
                    <a:pt x="1215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03;p49"/>
            <p:cNvSpPr/>
            <p:nvPr/>
          </p:nvSpPr>
          <p:spPr>
            <a:xfrm>
              <a:off x="1809744" y="3186483"/>
              <a:ext cx="50632" cy="40688"/>
            </a:xfrm>
            <a:custGeom>
              <a:avLst/>
              <a:gdLst/>
              <a:ahLst/>
              <a:cxnLst/>
              <a:rect l="l" t="t" r="r" b="b"/>
              <a:pathLst>
                <a:path w="1334" h="1072" extrusionOk="0">
                  <a:moveTo>
                    <a:pt x="953" y="357"/>
                  </a:moveTo>
                  <a:lnTo>
                    <a:pt x="953" y="715"/>
                  </a:lnTo>
                  <a:lnTo>
                    <a:pt x="357" y="715"/>
                  </a:lnTo>
                  <a:lnTo>
                    <a:pt x="357" y="357"/>
                  </a:lnTo>
                  <a:close/>
                  <a:moveTo>
                    <a:pt x="167" y="0"/>
                  </a:moveTo>
                  <a:cubicBezTo>
                    <a:pt x="72" y="0"/>
                    <a:pt x="0" y="96"/>
                    <a:pt x="0" y="167"/>
                  </a:cubicBezTo>
                  <a:lnTo>
                    <a:pt x="0" y="881"/>
                  </a:lnTo>
                  <a:cubicBezTo>
                    <a:pt x="0" y="977"/>
                    <a:pt x="72" y="1072"/>
                    <a:pt x="167" y="1072"/>
                  </a:cubicBezTo>
                  <a:lnTo>
                    <a:pt x="1119" y="1072"/>
                  </a:lnTo>
                  <a:cubicBezTo>
                    <a:pt x="1238" y="1072"/>
                    <a:pt x="1334" y="977"/>
                    <a:pt x="1334" y="881"/>
                  </a:cubicBezTo>
                  <a:lnTo>
                    <a:pt x="1334" y="167"/>
                  </a:lnTo>
                  <a:cubicBezTo>
                    <a:pt x="1334" y="96"/>
                    <a:pt x="1238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704;p49"/>
            <p:cNvSpPr/>
            <p:nvPr/>
          </p:nvSpPr>
          <p:spPr>
            <a:xfrm>
              <a:off x="1879316" y="3213583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25" y="286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705;p49"/>
            <p:cNvSpPr/>
            <p:nvPr/>
          </p:nvSpPr>
          <p:spPr>
            <a:xfrm>
              <a:off x="1951620" y="3213583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286"/>
                    <a:pt x="715" y="215"/>
                  </a:cubicBezTo>
                  <a:cubicBezTo>
                    <a:pt x="715" y="96"/>
                    <a:pt x="66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706;p49"/>
            <p:cNvSpPr/>
            <p:nvPr/>
          </p:nvSpPr>
          <p:spPr>
            <a:xfrm>
              <a:off x="1911881" y="3213583"/>
              <a:ext cx="27138" cy="13588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286"/>
                    <a:pt x="715" y="215"/>
                  </a:cubicBezTo>
                  <a:cubicBezTo>
                    <a:pt x="715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707;p49"/>
            <p:cNvSpPr/>
            <p:nvPr/>
          </p:nvSpPr>
          <p:spPr>
            <a:xfrm>
              <a:off x="1991397" y="3213583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286"/>
                    <a:pt x="715" y="215"/>
                  </a:cubicBezTo>
                  <a:cubicBezTo>
                    <a:pt x="715" y="96"/>
                    <a:pt x="64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708;p49"/>
            <p:cNvSpPr/>
            <p:nvPr/>
          </p:nvSpPr>
          <p:spPr>
            <a:xfrm>
              <a:off x="2031174" y="3213583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286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709;p49"/>
            <p:cNvSpPr/>
            <p:nvPr/>
          </p:nvSpPr>
          <p:spPr>
            <a:xfrm>
              <a:off x="2031174" y="318557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286"/>
                    <a:pt x="525" y="191"/>
                  </a:cubicBezTo>
                  <a:cubicBezTo>
                    <a:pt x="525" y="72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710;p49"/>
            <p:cNvSpPr/>
            <p:nvPr/>
          </p:nvSpPr>
          <p:spPr>
            <a:xfrm>
              <a:off x="1991397" y="3185572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286"/>
                    <a:pt x="715" y="191"/>
                  </a:cubicBezTo>
                  <a:cubicBezTo>
                    <a:pt x="715" y="72"/>
                    <a:pt x="64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711;p49"/>
            <p:cNvSpPr/>
            <p:nvPr/>
          </p:nvSpPr>
          <p:spPr>
            <a:xfrm>
              <a:off x="1911881" y="3185572"/>
              <a:ext cx="27138" cy="13588"/>
            </a:xfrm>
            <a:custGeom>
              <a:avLst/>
              <a:gdLst/>
              <a:ahLst/>
              <a:cxnLst/>
              <a:rect l="l" t="t" r="r" b="b"/>
              <a:pathLst>
                <a:path w="715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286"/>
                    <a:pt x="715" y="191"/>
                  </a:cubicBezTo>
                  <a:cubicBezTo>
                    <a:pt x="715" y="72"/>
                    <a:pt x="667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712;p49"/>
            <p:cNvSpPr/>
            <p:nvPr/>
          </p:nvSpPr>
          <p:spPr>
            <a:xfrm>
              <a:off x="1951620" y="3185572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286"/>
                    <a:pt x="715" y="191"/>
                  </a:cubicBezTo>
                  <a:cubicBezTo>
                    <a:pt x="715" y="72"/>
                    <a:pt x="668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713;p49"/>
            <p:cNvSpPr/>
            <p:nvPr/>
          </p:nvSpPr>
          <p:spPr>
            <a:xfrm>
              <a:off x="1879316" y="318557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25" y="286"/>
                    <a:pt x="525" y="191"/>
                  </a:cubicBezTo>
                  <a:cubicBezTo>
                    <a:pt x="525" y="72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714;p49"/>
            <p:cNvSpPr/>
            <p:nvPr/>
          </p:nvSpPr>
          <p:spPr>
            <a:xfrm>
              <a:off x="1749168" y="3304864"/>
              <a:ext cx="49759" cy="40726"/>
            </a:xfrm>
            <a:custGeom>
              <a:avLst/>
              <a:gdLst/>
              <a:ahLst/>
              <a:cxnLst/>
              <a:rect l="l" t="t" r="r" b="b"/>
              <a:pathLst>
                <a:path w="1311" h="1073" extrusionOk="0">
                  <a:moveTo>
                    <a:pt x="953" y="358"/>
                  </a:moveTo>
                  <a:lnTo>
                    <a:pt x="953" y="715"/>
                  </a:lnTo>
                  <a:lnTo>
                    <a:pt x="358" y="715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06"/>
                  </a:lnTo>
                  <a:cubicBezTo>
                    <a:pt x="1" y="977"/>
                    <a:pt x="96" y="1073"/>
                    <a:pt x="191" y="1073"/>
                  </a:cubicBezTo>
                  <a:lnTo>
                    <a:pt x="1144" y="1073"/>
                  </a:lnTo>
                  <a:cubicBezTo>
                    <a:pt x="1239" y="1073"/>
                    <a:pt x="1310" y="977"/>
                    <a:pt x="1310" y="906"/>
                  </a:cubicBezTo>
                  <a:lnTo>
                    <a:pt x="1310" y="191"/>
                  </a:lnTo>
                  <a:cubicBezTo>
                    <a:pt x="1310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715;p49"/>
            <p:cNvSpPr/>
            <p:nvPr/>
          </p:nvSpPr>
          <p:spPr>
            <a:xfrm>
              <a:off x="1809744" y="3304864"/>
              <a:ext cx="50632" cy="40726"/>
            </a:xfrm>
            <a:custGeom>
              <a:avLst/>
              <a:gdLst/>
              <a:ahLst/>
              <a:cxnLst/>
              <a:rect l="l" t="t" r="r" b="b"/>
              <a:pathLst>
                <a:path w="1334" h="1073" extrusionOk="0">
                  <a:moveTo>
                    <a:pt x="976" y="358"/>
                  </a:moveTo>
                  <a:lnTo>
                    <a:pt x="976" y="715"/>
                  </a:lnTo>
                  <a:lnTo>
                    <a:pt x="381" y="715"/>
                  </a:lnTo>
                  <a:lnTo>
                    <a:pt x="381" y="358"/>
                  </a:lnTo>
                  <a:close/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906"/>
                  </a:lnTo>
                  <a:cubicBezTo>
                    <a:pt x="0" y="977"/>
                    <a:pt x="72" y="1073"/>
                    <a:pt x="167" y="1073"/>
                  </a:cubicBezTo>
                  <a:lnTo>
                    <a:pt x="1119" y="1073"/>
                  </a:lnTo>
                  <a:cubicBezTo>
                    <a:pt x="1215" y="1073"/>
                    <a:pt x="1310" y="977"/>
                    <a:pt x="1310" y="906"/>
                  </a:cubicBezTo>
                  <a:lnTo>
                    <a:pt x="1310" y="191"/>
                  </a:lnTo>
                  <a:cubicBezTo>
                    <a:pt x="1334" y="72"/>
                    <a:pt x="1238" y="1"/>
                    <a:pt x="1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716;p49"/>
            <p:cNvSpPr/>
            <p:nvPr/>
          </p:nvSpPr>
          <p:spPr>
            <a:xfrm>
              <a:off x="1879316" y="3332002"/>
              <a:ext cx="21748" cy="13588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310"/>
                    <a:pt x="549" y="215"/>
                  </a:cubicBezTo>
                  <a:cubicBezTo>
                    <a:pt x="572" y="96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717;p49"/>
            <p:cNvSpPr/>
            <p:nvPr/>
          </p:nvSpPr>
          <p:spPr>
            <a:xfrm>
              <a:off x="1991397" y="3332002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67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39" y="96"/>
                    <a:pt x="64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718;p49"/>
            <p:cNvSpPr/>
            <p:nvPr/>
          </p:nvSpPr>
          <p:spPr>
            <a:xfrm>
              <a:off x="1951620" y="3332002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39" y="96"/>
                    <a:pt x="668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719;p49"/>
            <p:cNvSpPr/>
            <p:nvPr/>
          </p:nvSpPr>
          <p:spPr>
            <a:xfrm>
              <a:off x="1911881" y="3332002"/>
              <a:ext cx="28960" cy="13588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310"/>
                    <a:pt x="715" y="215"/>
                  </a:cubicBezTo>
                  <a:cubicBezTo>
                    <a:pt x="762" y="96"/>
                    <a:pt x="667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720;p49"/>
            <p:cNvSpPr/>
            <p:nvPr/>
          </p:nvSpPr>
          <p:spPr>
            <a:xfrm>
              <a:off x="2032085" y="333200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358" y="358"/>
                  </a:lnTo>
                  <a:cubicBezTo>
                    <a:pt x="453" y="358"/>
                    <a:pt x="524" y="310"/>
                    <a:pt x="524" y="215"/>
                  </a:cubicBezTo>
                  <a:cubicBezTo>
                    <a:pt x="524" y="96"/>
                    <a:pt x="45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721;p49"/>
            <p:cNvSpPr/>
            <p:nvPr/>
          </p:nvSpPr>
          <p:spPr>
            <a:xfrm>
              <a:off x="2031174" y="3304864"/>
              <a:ext cx="19926" cy="13626"/>
            </a:xfrm>
            <a:custGeom>
              <a:avLst/>
              <a:gdLst/>
              <a:ahLst/>
              <a:cxnLst/>
              <a:rect l="l" t="t" r="r" b="b"/>
              <a:pathLst>
                <a:path w="525" h="359" extrusionOk="0">
                  <a:moveTo>
                    <a:pt x="167" y="1"/>
                  </a:moveTo>
                  <a:cubicBezTo>
                    <a:pt x="48" y="1"/>
                    <a:pt x="1" y="96"/>
                    <a:pt x="1" y="215"/>
                  </a:cubicBezTo>
                  <a:cubicBezTo>
                    <a:pt x="1" y="311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311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722;p49"/>
            <p:cNvSpPr/>
            <p:nvPr/>
          </p:nvSpPr>
          <p:spPr>
            <a:xfrm>
              <a:off x="1911881" y="3304864"/>
              <a:ext cx="28960" cy="13626"/>
            </a:xfrm>
            <a:custGeom>
              <a:avLst/>
              <a:gdLst/>
              <a:ahLst/>
              <a:cxnLst/>
              <a:rect l="l" t="t" r="r" b="b"/>
              <a:pathLst>
                <a:path w="763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311"/>
                    <a:pt x="715" y="215"/>
                  </a:cubicBezTo>
                  <a:cubicBezTo>
                    <a:pt x="762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723;p49"/>
            <p:cNvSpPr/>
            <p:nvPr/>
          </p:nvSpPr>
          <p:spPr>
            <a:xfrm>
              <a:off x="1991397" y="3304864"/>
              <a:ext cx="28087" cy="13626"/>
            </a:xfrm>
            <a:custGeom>
              <a:avLst/>
              <a:gdLst/>
              <a:ahLst/>
              <a:cxnLst/>
              <a:rect l="l" t="t" r="r" b="b"/>
              <a:pathLst>
                <a:path w="740" h="359" extrusionOk="0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311"/>
                    <a:pt x="715" y="215"/>
                  </a:cubicBezTo>
                  <a:cubicBezTo>
                    <a:pt x="739" y="96"/>
                    <a:pt x="64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724;p49"/>
            <p:cNvSpPr/>
            <p:nvPr/>
          </p:nvSpPr>
          <p:spPr>
            <a:xfrm>
              <a:off x="1951620" y="3304864"/>
              <a:ext cx="28087" cy="13626"/>
            </a:xfrm>
            <a:custGeom>
              <a:avLst/>
              <a:gdLst/>
              <a:ahLst/>
              <a:cxnLst/>
              <a:rect l="l" t="t" r="r" b="b"/>
              <a:pathLst>
                <a:path w="740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311"/>
                    <a:pt x="715" y="215"/>
                  </a:cubicBezTo>
                  <a:cubicBezTo>
                    <a:pt x="739" y="96"/>
                    <a:pt x="66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725;p49"/>
            <p:cNvSpPr/>
            <p:nvPr/>
          </p:nvSpPr>
          <p:spPr>
            <a:xfrm>
              <a:off x="1879316" y="3304864"/>
              <a:ext cx="21748" cy="13626"/>
            </a:xfrm>
            <a:custGeom>
              <a:avLst/>
              <a:gdLst/>
              <a:ahLst/>
              <a:cxnLst/>
              <a:rect l="l" t="t" r="r" b="b"/>
              <a:pathLst>
                <a:path w="573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311"/>
                    <a:pt x="549" y="215"/>
                  </a:cubicBezTo>
                  <a:cubicBezTo>
                    <a:pt x="572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726;p49"/>
            <p:cNvSpPr/>
            <p:nvPr/>
          </p:nvSpPr>
          <p:spPr>
            <a:xfrm>
              <a:off x="1749168" y="3423284"/>
              <a:ext cx="49759" cy="40726"/>
            </a:xfrm>
            <a:custGeom>
              <a:avLst/>
              <a:gdLst/>
              <a:ahLst/>
              <a:cxnLst/>
              <a:rect l="l" t="t" r="r" b="b"/>
              <a:pathLst>
                <a:path w="1311" h="1073" extrusionOk="0">
                  <a:moveTo>
                    <a:pt x="953" y="358"/>
                  </a:moveTo>
                  <a:lnTo>
                    <a:pt x="953" y="715"/>
                  </a:lnTo>
                  <a:lnTo>
                    <a:pt x="358" y="715"/>
                  </a:lnTo>
                  <a:lnTo>
                    <a:pt x="358" y="358"/>
                  </a:lnTo>
                  <a:close/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lnTo>
                    <a:pt x="1" y="906"/>
                  </a:lnTo>
                  <a:cubicBezTo>
                    <a:pt x="1" y="1001"/>
                    <a:pt x="96" y="1072"/>
                    <a:pt x="191" y="1072"/>
                  </a:cubicBezTo>
                  <a:lnTo>
                    <a:pt x="1144" y="1072"/>
                  </a:lnTo>
                  <a:cubicBezTo>
                    <a:pt x="1239" y="1072"/>
                    <a:pt x="1310" y="1001"/>
                    <a:pt x="1310" y="906"/>
                  </a:cubicBezTo>
                  <a:lnTo>
                    <a:pt x="1310" y="191"/>
                  </a:lnTo>
                  <a:cubicBezTo>
                    <a:pt x="1310" y="96"/>
                    <a:pt x="121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727;p49"/>
            <p:cNvSpPr/>
            <p:nvPr/>
          </p:nvSpPr>
          <p:spPr>
            <a:xfrm>
              <a:off x="1809744" y="3423284"/>
              <a:ext cx="49721" cy="40726"/>
            </a:xfrm>
            <a:custGeom>
              <a:avLst/>
              <a:gdLst/>
              <a:ahLst/>
              <a:cxnLst/>
              <a:rect l="l" t="t" r="r" b="b"/>
              <a:pathLst>
                <a:path w="1310" h="1073" extrusionOk="0">
                  <a:moveTo>
                    <a:pt x="976" y="358"/>
                  </a:moveTo>
                  <a:lnTo>
                    <a:pt x="976" y="715"/>
                  </a:lnTo>
                  <a:lnTo>
                    <a:pt x="381" y="715"/>
                  </a:lnTo>
                  <a:lnTo>
                    <a:pt x="381" y="358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906"/>
                  </a:lnTo>
                  <a:cubicBezTo>
                    <a:pt x="0" y="1001"/>
                    <a:pt x="72" y="1072"/>
                    <a:pt x="167" y="1072"/>
                  </a:cubicBezTo>
                  <a:lnTo>
                    <a:pt x="1119" y="1072"/>
                  </a:lnTo>
                  <a:cubicBezTo>
                    <a:pt x="1215" y="1072"/>
                    <a:pt x="1310" y="1001"/>
                    <a:pt x="1310" y="906"/>
                  </a:cubicBezTo>
                  <a:lnTo>
                    <a:pt x="1310" y="191"/>
                  </a:lnTo>
                  <a:cubicBezTo>
                    <a:pt x="1310" y="96"/>
                    <a:pt x="1215" y="1"/>
                    <a:pt x="1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728;p49"/>
            <p:cNvSpPr/>
            <p:nvPr/>
          </p:nvSpPr>
          <p:spPr>
            <a:xfrm>
              <a:off x="1879316" y="3450422"/>
              <a:ext cx="21748" cy="13588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358" y="357"/>
                  </a:lnTo>
                  <a:cubicBezTo>
                    <a:pt x="453" y="357"/>
                    <a:pt x="549" y="310"/>
                    <a:pt x="549" y="214"/>
                  </a:cubicBezTo>
                  <a:cubicBezTo>
                    <a:pt x="572" y="95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29;p49"/>
            <p:cNvSpPr/>
            <p:nvPr/>
          </p:nvSpPr>
          <p:spPr>
            <a:xfrm>
              <a:off x="1951620" y="3450422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91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549" y="357"/>
                  </a:lnTo>
                  <a:cubicBezTo>
                    <a:pt x="620" y="357"/>
                    <a:pt x="715" y="310"/>
                    <a:pt x="715" y="214"/>
                  </a:cubicBezTo>
                  <a:cubicBezTo>
                    <a:pt x="739" y="95"/>
                    <a:pt x="668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30;p49"/>
            <p:cNvSpPr/>
            <p:nvPr/>
          </p:nvSpPr>
          <p:spPr>
            <a:xfrm>
              <a:off x="1991397" y="3450422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0"/>
                  </a:moveTo>
                  <a:cubicBezTo>
                    <a:pt x="96" y="0"/>
                    <a:pt x="1" y="71"/>
                    <a:pt x="1" y="167"/>
                  </a:cubicBezTo>
                  <a:cubicBezTo>
                    <a:pt x="1" y="286"/>
                    <a:pt x="96" y="357"/>
                    <a:pt x="167" y="357"/>
                  </a:cubicBezTo>
                  <a:lnTo>
                    <a:pt x="525" y="357"/>
                  </a:lnTo>
                  <a:cubicBezTo>
                    <a:pt x="620" y="357"/>
                    <a:pt x="715" y="310"/>
                    <a:pt x="715" y="214"/>
                  </a:cubicBezTo>
                  <a:cubicBezTo>
                    <a:pt x="715" y="95"/>
                    <a:pt x="64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31;p49"/>
            <p:cNvSpPr/>
            <p:nvPr/>
          </p:nvSpPr>
          <p:spPr>
            <a:xfrm>
              <a:off x="1911881" y="3450422"/>
              <a:ext cx="28960" cy="13588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548" y="357"/>
                  </a:lnTo>
                  <a:cubicBezTo>
                    <a:pt x="643" y="357"/>
                    <a:pt x="715" y="310"/>
                    <a:pt x="715" y="214"/>
                  </a:cubicBezTo>
                  <a:cubicBezTo>
                    <a:pt x="762" y="95"/>
                    <a:pt x="667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32;p49"/>
            <p:cNvSpPr/>
            <p:nvPr/>
          </p:nvSpPr>
          <p:spPr>
            <a:xfrm>
              <a:off x="2031174" y="3450422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86"/>
                    <a:pt x="72" y="357"/>
                    <a:pt x="167" y="357"/>
                  </a:cubicBezTo>
                  <a:lnTo>
                    <a:pt x="358" y="357"/>
                  </a:lnTo>
                  <a:cubicBezTo>
                    <a:pt x="429" y="357"/>
                    <a:pt x="525" y="310"/>
                    <a:pt x="525" y="214"/>
                  </a:cubicBezTo>
                  <a:cubicBezTo>
                    <a:pt x="525" y="95"/>
                    <a:pt x="47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33;p49"/>
            <p:cNvSpPr/>
            <p:nvPr/>
          </p:nvSpPr>
          <p:spPr>
            <a:xfrm>
              <a:off x="2031174" y="3423284"/>
              <a:ext cx="19926" cy="13588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358" y="358"/>
                  </a:lnTo>
                  <a:cubicBezTo>
                    <a:pt x="429" y="358"/>
                    <a:pt x="525" y="310"/>
                    <a:pt x="525" y="215"/>
                  </a:cubicBezTo>
                  <a:cubicBezTo>
                    <a:pt x="525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34;p49"/>
            <p:cNvSpPr/>
            <p:nvPr/>
          </p:nvSpPr>
          <p:spPr>
            <a:xfrm>
              <a:off x="1991397" y="3423284"/>
              <a:ext cx="27176" cy="13588"/>
            </a:xfrm>
            <a:custGeom>
              <a:avLst/>
              <a:gdLst/>
              <a:ahLst/>
              <a:cxnLst/>
              <a:rect l="l" t="t" r="r" b="b"/>
              <a:pathLst>
                <a:path w="716" h="358" extrusionOk="0">
                  <a:moveTo>
                    <a:pt x="167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67" y="358"/>
                  </a:cubicBezTo>
                  <a:lnTo>
                    <a:pt x="525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15" y="96"/>
                    <a:pt x="64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35;p49"/>
            <p:cNvSpPr/>
            <p:nvPr/>
          </p:nvSpPr>
          <p:spPr>
            <a:xfrm>
              <a:off x="1911881" y="3423284"/>
              <a:ext cx="28960" cy="13588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548" y="358"/>
                  </a:lnTo>
                  <a:cubicBezTo>
                    <a:pt x="643" y="358"/>
                    <a:pt x="715" y="310"/>
                    <a:pt x="715" y="215"/>
                  </a:cubicBezTo>
                  <a:cubicBezTo>
                    <a:pt x="762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36;p49"/>
            <p:cNvSpPr/>
            <p:nvPr/>
          </p:nvSpPr>
          <p:spPr>
            <a:xfrm>
              <a:off x="1951620" y="3423284"/>
              <a:ext cx="28087" cy="13588"/>
            </a:xfrm>
            <a:custGeom>
              <a:avLst/>
              <a:gdLst/>
              <a:ahLst/>
              <a:cxnLst/>
              <a:rect l="l" t="t" r="r" b="b"/>
              <a:pathLst>
                <a:path w="740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549" y="358"/>
                  </a:lnTo>
                  <a:cubicBezTo>
                    <a:pt x="620" y="358"/>
                    <a:pt x="715" y="310"/>
                    <a:pt x="715" y="215"/>
                  </a:cubicBezTo>
                  <a:cubicBezTo>
                    <a:pt x="739" y="96"/>
                    <a:pt x="66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37;p49"/>
            <p:cNvSpPr/>
            <p:nvPr/>
          </p:nvSpPr>
          <p:spPr>
            <a:xfrm>
              <a:off x="1879316" y="3423284"/>
              <a:ext cx="21748" cy="13588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58" y="358"/>
                  </a:lnTo>
                  <a:cubicBezTo>
                    <a:pt x="453" y="358"/>
                    <a:pt x="549" y="310"/>
                    <a:pt x="549" y="215"/>
                  </a:cubicBezTo>
                  <a:cubicBezTo>
                    <a:pt x="572" y="96"/>
                    <a:pt x="477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4691;p49"/>
          <p:cNvGrpSpPr/>
          <p:nvPr/>
        </p:nvGrpSpPr>
        <p:grpSpPr>
          <a:xfrm>
            <a:off x="912349" y="3125863"/>
            <a:ext cx="348920" cy="487228"/>
            <a:chOff x="3962780" y="1718573"/>
            <a:chExt cx="348920" cy="487228"/>
          </a:xfrm>
        </p:grpSpPr>
        <p:sp>
          <p:nvSpPr>
            <p:cNvPr id="145" name="Google Shape;4692;p49"/>
            <p:cNvSpPr/>
            <p:nvPr/>
          </p:nvSpPr>
          <p:spPr>
            <a:xfrm>
              <a:off x="4025140" y="2040356"/>
              <a:ext cx="24443" cy="25354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7"/>
                    <a:pt x="334" y="667"/>
                  </a:cubicBezTo>
                  <a:cubicBezTo>
                    <a:pt x="500" y="667"/>
                    <a:pt x="643" y="525"/>
                    <a:pt x="643" y="334"/>
                  </a:cubicBezTo>
                  <a:cubicBezTo>
                    <a:pt x="643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93;p49"/>
            <p:cNvSpPr/>
            <p:nvPr/>
          </p:nvSpPr>
          <p:spPr>
            <a:xfrm>
              <a:off x="3962780" y="1718573"/>
              <a:ext cx="348920" cy="333397"/>
            </a:xfrm>
            <a:custGeom>
              <a:avLst/>
              <a:gdLst/>
              <a:ahLst/>
              <a:cxnLst/>
              <a:rect l="l" t="t" r="r" b="b"/>
              <a:pathLst>
                <a:path w="9193" h="8784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8669"/>
                  </a:lnTo>
                  <a:cubicBezTo>
                    <a:pt x="0" y="8669"/>
                    <a:pt x="0" y="8693"/>
                    <a:pt x="24" y="8693"/>
                  </a:cubicBezTo>
                  <a:cubicBezTo>
                    <a:pt x="81" y="8758"/>
                    <a:pt x="140" y="8784"/>
                    <a:pt x="193" y="8784"/>
                  </a:cubicBezTo>
                  <a:cubicBezTo>
                    <a:pt x="298" y="8784"/>
                    <a:pt x="381" y="8684"/>
                    <a:pt x="381" y="8574"/>
                  </a:cubicBezTo>
                  <a:lnTo>
                    <a:pt x="381" y="453"/>
                  </a:lnTo>
                  <a:cubicBezTo>
                    <a:pt x="381" y="382"/>
                    <a:pt x="429" y="358"/>
                    <a:pt x="476" y="358"/>
                  </a:cubicBezTo>
                  <a:lnTo>
                    <a:pt x="8716" y="358"/>
                  </a:lnTo>
                  <a:cubicBezTo>
                    <a:pt x="8788" y="358"/>
                    <a:pt x="8812" y="382"/>
                    <a:pt x="8812" y="453"/>
                  </a:cubicBezTo>
                  <a:lnTo>
                    <a:pt x="8812" y="2596"/>
                  </a:lnTo>
                  <a:cubicBezTo>
                    <a:pt x="8812" y="2596"/>
                    <a:pt x="8812" y="2620"/>
                    <a:pt x="8835" y="2620"/>
                  </a:cubicBezTo>
                  <a:cubicBezTo>
                    <a:pt x="8892" y="2677"/>
                    <a:pt x="8951" y="2701"/>
                    <a:pt x="9005" y="2701"/>
                  </a:cubicBezTo>
                  <a:cubicBezTo>
                    <a:pt x="9110" y="2701"/>
                    <a:pt x="9193" y="2611"/>
                    <a:pt x="9193" y="2501"/>
                  </a:cubicBezTo>
                  <a:lnTo>
                    <a:pt x="9193" y="167"/>
                  </a:lnTo>
                  <a:cubicBezTo>
                    <a:pt x="9169" y="96"/>
                    <a:pt x="9074" y="1"/>
                    <a:pt x="9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94;p49"/>
            <p:cNvSpPr/>
            <p:nvPr/>
          </p:nvSpPr>
          <p:spPr>
            <a:xfrm>
              <a:off x="3962780" y="1840598"/>
              <a:ext cx="348920" cy="365203"/>
            </a:xfrm>
            <a:custGeom>
              <a:avLst/>
              <a:gdLst/>
              <a:ahLst/>
              <a:cxnLst/>
              <a:rect l="l" t="t" r="r" b="b"/>
              <a:pathLst>
                <a:path w="9193" h="9622" extrusionOk="0">
                  <a:moveTo>
                    <a:pt x="9002" y="1"/>
                  </a:moveTo>
                  <a:cubicBezTo>
                    <a:pt x="8907" y="1"/>
                    <a:pt x="8812" y="96"/>
                    <a:pt x="8812" y="191"/>
                  </a:cubicBezTo>
                  <a:lnTo>
                    <a:pt x="8812" y="8907"/>
                  </a:lnTo>
                  <a:cubicBezTo>
                    <a:pt x="8812" y="9074"/>
                    <a:pt x="8669" y="9193"/>
                    <a:pt x="8526" y="9193"/>
                  </a:cubicBezTo>
                  <a:lnTo>
                    <a:pt x="476" y="9193"/>
                  </a:lnTo>
                  <a:cubicBezTo>
                    <a:pt x="429" y="9193"/>
                    <a:pt x="381" y="9169"/>
                    <a:pt x="381" y="9098"/>
                  </a:cubicBezTo>
                  <a:lnTo>
                    <a:pt x="381" y="6192"/>
                  </a:lnTo>
                  <a:cubicBezTo>
                    <a:pt x="381" y="6192"/>
                    <a:pt x="381" y="6169"/>
                    <a:pt x="357" y="6169"/>
                  </a:cubicBezTo>
                  <a:cubicBezTo>
                    <a:pt x="306" y="6101"/>
                    <a:pt x="246" y="6072"/>
                    <a:pt x="190" y="6072"/>
                  </a:cubicBezTo>
                  <a:cubicBezTo>
                    <a:pt x="89" y="6072"/>
                    <a:pt x="0" y="6165"/>
                    <a:pt x="0" y="6288"/>
                  </a:cubicBezTo>
                  <a:lnTo>
                    <a:pt x="0" y="9407"/>
                  </a:lnTo>
                  <a:cubicBezTo>
                    <a:pt x="0" y="9526"/>
                    <a:pt x="95" y="9622"/>
                    <a:pt x="215" y="9622"/>
                  </a:cubicBezTo>
                  <a:lnTo>
                    <a:pt x="8502" y="9622"/>
                  </a:lnTo>
                  <a:cubicBezTo>
                    <a:pt x="8907" y="9622"/>
                    <a:pt x="9193" y="9312"/>
                    <a:pt x="9193" y="8931"/>
                  </a:cubicBezTo>
                  <a:lnTo>
                    <a:pt x="9193" y="215"/>
                  </a:lnTo>
                  <a:cubicBezTo>
                    <a:pt x="9169" y="96"/>
                    <a:pt x="9074" y="1"/>
                    <a:pt x="9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95;p49"/>
            <p:cNvSpPr/>
            <p:nvPr/>
          </p:nvSpPr>
          <p:spPr>
            <a:xfrm>
              <a:off x="4101050" y="1856881"/>
              <a:ext cx="72342" cy="72342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381"/>
                  </a:moveTo>
                  <a:cubicBezTo>
                    <a:pt x="1263" y="381"/>
                    <a:pt x="1501" y="643"/>
                    <a:pt x="1501" y="953"/>
                  </a:cubicBezTo>
                  <a:cubicBezTo>
                    <a:pt x="1501" y="1239"/>
                    <a:pt x="1239" y="1501"/>
                    <a:pt x="953" y="1501"/>
                  </a:cubicBezTo>
                  <a:cubicBezTo>
                    <a:pt x="620" y="1501"/>
                    <a:pt x="382" y="1239"/>
                    <a:pt x="382" y="953"/>
                  </a:cubicBezTo>
                  <a:cubicBezTo>
                    <a:pt x="382" y="619"/>
                    <a:pt x="644" y="381"/>
                    <a:pt x="953" y="381"/>
                  </a:cubicBezTo>
                  <a:close/>
                  <a:moveTo>
                    <a:pt x="953" y="0"/>
                  </a:moveTo>
                  <a:cubicBezTo>
                    <a:pt x="406" y="0"/>
                    <a:pt x="1" y="405"/>
                    <a:pt x="1" y="953"/>
                  </a:cubicBezTo>
                  <a:cubicBezTo>
                    <a:pt x="1" y="1477"/>
                    <a:pt x="406" y="1905"/>
                    <a:pt x="953" y="1905"/>
                  </a:cubicBezTo>
                  <a:cubicBezTo>
                    <a:pt x="1453" y="1905"/>
                    <a:pt x="1906" y="1453"/>
                    <a:pt x="1906" y="953"/>
                  </a:cubicBezTo>
                  <a:cubicBezTo>
                    <a:pt x="1906" y="405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96;p49"/>
            <p:cNvSpPr/>
            <p:nvPr/>
          </p:nvSpPr>
          <p:spPr>
            <a:xfrm>
              <a:off x="4243874" y="1742067"/>
              <a:ext cx="43421" cy="4342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48" y="406"/>
                  </a:moveTo>
                  <a:cubicBezTo>
                    <a:pt x="643" y="406"/>
                    <a:pt x="715" y="477"/>
                    <a:pt x="715" y="572"/>
                  </a:cubicBezTo>
                  <a:cubicBezTo>
                    <a:pt x="715" y="668"/>
                    <a:pt x="643" y="763"/>
                    <a:pt x="548" y="763"/>
                  </a:cubicBezTo>
                  <a:cubicBezTo>
                    <a:pt x="453" y="763"/>
                    <a:pt x="358" y="692"/>
                    <a:pt x="358" y="572"/>
                  </a:cubicBezTo>
                  <a:cubicBezTo>
                    <a:pt x="358" y="453"/>
                    <a:pt x="453" y="406"/>
                    <a:pt x="548" y="406"/>
                  </a:cubicBezTo>
                  <a:close/>
                  <a:moveTo>
                    <a:pt x="572" y="1"/>
                  </a:moveTo>
                  <a:cubicBezTo>
                    <a:pt x="286" y="1"/>
                    <a:pt x="0" y="287"/>
                    <a:pt x="0" y="572"/>
                  </a:cubicBezTo>
                  <a:cubicBezTo>
                    <a:pt x="0" y="882"/>
                    <a:pt x="286" y="1144"/>
                    <a:pt x="572" y="1144"/>
                  </a:cubicBezTo>
                  <a:cubicBezTo>
                    <a:pt x="882" y="1144"/>
                    <a:pt x="1144" y="906"/>
                    <a:pt x="1144" y="572"/>
                  </a:cubicBezTo>
                  <a:cubicBezTo>
                    <a:pt x="1144" y="287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97;p49"/>
            <p:cNvSpPr/>
            <p:nvPr/>
          </p:nvSpPr>
          <p:spPr>
            <a:xfrm>
              <a:off x="3986274" y="1742067"/>
              <a:ext cx="43421" cy="4342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406"/>
                  </a:moveTo>
                  <a:cubicBezTo>
                    <a:pt x="691" y="406"/>
                    <a:pt x="762" y="477"/>
                    <a:pt x="762" y="572"/>
                  </a:cubicBezTo>
                  <a:cubicBezTo>
                    <a:pt x="762" y="668"/>
                    <a:pt x="667" y="763"/>
                    <a:pt x="572" y="763"/>
                  </a:cubicBezTo>
                  <a:cubicBezTo>
                    <a:pt x="453" y="763"/>
                    <a:pt x="405" y="668"/>
                    <a:pt x="405" y="572"/>
                  </a:cubicBezTo>
                  <a:cubicBezTo>
                    <a:pt x="405" y="477"/>
                    <a:pt x="477" y="406"/>
                    <a:pt x="572" y="406"/>
                  </a:cubicBezTo>
                  <a:close/>
                  <a:moveTo>
                    <a:pt x="572" y="1"/>
                  </a:moveTo>
                  <a:cubicBezTo>
                    <a:pt x="286" y="1"/>
                    <a:pt x="0" y="287"/>
                    <a:pt x="0" y="572"/>
                  </a:cubicBezTo>
                  <a:cubicBezTo>
                    <a:pt x="0" y="906"/>
                    <a:pt x="286" y="1144"/>
                    <a:pt x="572" y="1144"/>
                  </a:cubicBezTo>
                  <a:cubicBezTo>
                    <a:pt x="881" y="1144"/>
                    <a:pt x="1143" y="882"/>
                    <a:pt x="1143" y="572"/>
                  </a:cubicBezTo>
                  <a:cubicBezTo>
                    <a:pt x="1143" y="287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98;p49"/>
            <p:cNvSpPr/>
            <p:nvPr/>
          </p:nvSpPr>
          <p:spPr>
            <a:xfrm>
              <a:off x="3984452" y="1758350"/>
              <a:ext cx="303754" cy="422136"/>
            </a:xfrm>
            <a:custGeom>
              <a:avLst/>
              <a:gdLst/>
              <a:ahLst/>
              <a:cxnLst/>
              <a:rect l="l" t="t" r="r" b="b"/>
              <a:pathLst>
                <a:path w="8003" h="11122" extrusionOk="0">
                  <a:moveTo>
                    <a:pt x="4025" y="358"/>
                  </a:moveTo>
                  <a:cubicBezTo>
                    <a:pt x="5764" y="358"/>
                    <a:pt x="7193" y="1787"/>
                    <a:pt x="7193" y="3549"/>
                  </a:cubicBezTo>
                  <a:cubicBezTo>
                    <a:pt x="7193" y="5287"/>
                    <a:pt x="5764" y="6716"/>
                    <a:pt x="4025" y="6716"/>
                  </a:cubicBezTo>
                  <a:cubicBezTo>
                    <a:pt x="3740" y="6716"/>
                    <a:pt x="3501" y="6692"/>
                    <a:pt x="3240" y="6645"/>
                  </a:cubicBezTo>
                  <a:cubicBezTo>
                    <a:pt x="3597" y="6073"/>
                    <a:pt x="3882" y="5573"/>
                    <a:pt x="3954" y="5454"/>
                  </a:cubicBezTo>
                  <a:cubicBezTo>
                    <a:pt x="3978" y="5383"/>
                    <a:pt x="3978" y="5264"/>
                    <a:pt x="3930" y="5216"/>
                  </a:cubicBezTo>
                  <a:cubicBezTo>
                    <a:pt x="3885" y="5171"/>
                    <a:pt x="3830" y="5154"/>
                    <a:pt x="3778" y="5154"/>
                  </a:cubicBezTo>
                  <a:cubicBezTo>
                    <a:pt x="3747" y="5154"/>
                    <a:pt x="3718" y="5160"/>
                    <a:pt x="3692" y="5168"/>
                  </a:cubicBezTo>
                  <a:cubicBezTo>
                    <a:pt x="3525" y="5264"/>
                    <a:pt x="2811" y="5668"/>
                    <a:pt x="2144" y="6121"/>
                  </a:cubicBezTo>
                  <a:cubicBezTo>
                    <a:pt x="1311" y="5525"/>
                    <a:pt x="834" y="4573"/>
                    <a:pt x="834" y="3549"/>
                  </a:cubicBezTo>
                  <a:cubicBezTo>
                    <a:pt x="834" y="1787"/>
                    <a:pt x="2263" y="358"/>
                    <a:pt x="4025" y="358"/>
                  </a:cubicBezTo>
                  <a:close/>
                  <a:moveTo>
                    <a:pt x="3240" y="5930"/>
                  </a:moveTo>
                  <a:lnTo>
                    <a:pt x="3240" y="5930"/>
                  </a:lnTo>
                  <a:cubicBezTo>
                    <a:pt x="2644" y="6907"/>
                    <a:pt x="1930" y="8026"/>
                    <a:pt x="1787" y="8193"/>
                  </a:cubicBezTo>
                  <a:cubicBezTo>
                    <a:pt x="1668" y="8312"/>
                    <a:pt x="1549" y="8359"/>
                    <a:pt x="1358" y="8359"/>
                  </a:cubicBezTo>
                  <a:cubicBezTo>
                    <a:pt x="1215" y="8359"/>
                    <a:pt x="1072" y="8312"/>
                    <a:pt x="953" y="8193"/>
                  </a:cubicBezTo>
                  <a:cubicBezTo>
                    <a:pt x="763" y="7978"/>
                    <a:pt x="763" y="7597"/>
                    <a:pt x="977" y="7383"/>
                  </a:cubicBezTo>
                  <a:cubicBezTo>
                    <a:pt x="1168" y="7192"/>
                    <a:pt x="2263" y="6526"/>
                    <a:pt x="3240" y="5930"/>
                  </a:cubicBezTo>
                  <a:close/>
                  <a:moveTo>
                    <a:pt x="620" y="10360"/>
                  </a:moveTo>
                  <a:cubicBezTo>
                    <a:pt x="739" y="10360"/>
                    <a:pt x="810" y="10455"/>
                    <a:pt x="810" y="10527"/>
                  </a:cubicBezTo>
                  <a:cubicBezTo>
                    <a:pt x="810" y="10622"/>
                    <a:pt x="715" y="10717"/>
                    <a:pt x="620" y="10717"/>
                  </a:cubicBezTo>
                  <a:cubicBezTo>
                    <a:pt x="501" y="10717"/>
                    <a:pt x="453" y="10622"/>
                    <a:pt x="453" y="10527"/>
                  </a:cubicBezTo>
                  <a:cubicBezTo>
                    <a:pt x="453" y="10455"/>
                    <a:pt x="525" y="10360"/>
                    <a:pt x="620" y="10360"/>
                  </a:cubicBezTo>
                  <a:close/>
                  <a:moveTo>
                    <a:pt x="7407" y="10360"/>
                  </a:moveTo>
                  <a:cubicBezTo>
                    <a:pt x="7526" y="10360"/>
                    <a:pt x="7598" y="10455"/>
                    <a:pt x="7598" y="10527"/>
                  </a:cubicBezTo>
                  <a:cubicBezTo>
                    <a:pt x="7598" y="10622"/>
                    <a:pt x="7502" y="10717"/>
                    <a:pt x="7407" y="10717"/>
                  </a:cubicBezTo>
                  <a:cubicBezTo>
                    <a:pt x="7288" y="10717"/>
                    <a:pt x="7240" y="10622"/>
                    <a:pt x="7240" y="10527"/>
                  </a:cubicBezTo>
                  <a:cubicBezTo>
                    <a:pt x="7240" y="10455"/>
                    <a:pt x="7288" y="10360"/>
                    <a:pt x="7407" y="10360"/>
                  </a:cubicBezTo>
                  <a:close/>
                  <a:moveTo>
                    <a:pt x="3954" y="1"/>
                  </a:moveTo>
                  <a:cubicBezTo>
                    <a:pt x="1977" y="1"/>
                    <a:pt x="382" y="1596"/>
                    <a:pt x="382" y="3573"/>
                  </a:cubicBezTo>
                  <a:cubicBezTo>
                    <a:pt x="382" y="4668"/>
                    <a:pt x="882" y="5716"/>
                    <a:pt x="1739" y="6383"/>
                  </a:cubicBezTo>
                  <a:cubicBezTo>
                    <a:pt x="1215" y="6716"/>
                    <a:pt x="763" y="7026"/>
                    <a:pt x="644" y="7145"/>
                  </a:cubicBezTo>
                  <a:cubicBezTo>
                    <a:pt x="477" y="7312"/>
                    <a:pt x="382" y="7550"/>
                    <a:pt x="382" y="7788"/>
                  </a:cubicBezTo>
                  <a:lnTo>
                    <a:pt x="382" y="10026"/>
                  </a:lnTo>
                  <a:cubicBezTo>
                    <a:pt x="167" y="10122"/>
                    <a:pt x="1" y="10312"/>
                    <a:pt x="1" y="10550"/>
                  </a:cubicBezTo>
                  <a:cubicBezTo>
                    <a:pt x="48" y="10884"/>
                    <a:pt x="287" y="11122"/>
                    <a:pt x="620" y="11122"/>
                  </a:cubicBezTo>
                  <a:cubicBezTo>
                    <a:pt x="858" y="11122"/>
                    <a:pt x="1072" y="10979"/>
                    <a:pt x="1168" y="10741"/>
                  </a:cubicBezTo>
                  <a:lnTo>
                    <a:pt x="6883" y="10741"/>
                  </a:lnTo>
                  <a:cubicBezTo>
                    <a:pt x="6955" y="10979"/>
                    <a:pt x="7193" y="11122"/>
                    <a:pt x="7478" y="11122"/>
                  </a:cubicBezTo>
                  <a:cubicBezTo>
                    <a:pt x="7740" y="11098"/>
                    <a:pt x="7955" y="10884"/>
                    <a:pt x="7979" y="10622"/>
                  </a:cubicBezTo>
                  <a:cubicBezTo>
                    <a:pt x="8002" y="10360"/>
                    <a:pt x="7836" y="10122"/>
                    <a:pt x="7598" y="10026"/>
                  </a:cubicBezTo>
                  <a:lnTo>
                    <a:pt x="7598" y="7764"/>
                  </a:lnTo>
                  <a:cubicBezTo>
                    <a:pt x="7598" y="7669"/>
                    <a:pt x="7502" y="7574"/>
                    <a:pt x="7407" y="7574"/>
                  </a:cubicBezTo>
                  <a:lnTo>
                    <a:pt x="5288" y="7574"/>
                  </a:lnTo>
                  <a:cubicBezTo>
                    <a:pt x="5192" y="7574"/>
                    <a:pt x="5145" y="7645"/>
                    <a:pt x="5121" y="7740"/>
                  </a:cubicBezTo>
                  <a:cubicBezTo>
                    <a:pt x="5073" y="7883"/>
                    <a:pt x="5168" y="8002"/>
                    <a:pt x="5288" y="8002"/>
                  </a:cubicBezTo>
                  <a:lnTo>
                    <a:pt x="7217" y="8002"/>
                  </a:lnTo>
                  <a:lnTo>
                    <a:pt x="7217" y="10050"/>
                  </a:lnTo>
                  <a:cubicBezTo>
                    <a:pt x="7074" y="10122"/>
                    <a:pt x="6931" y="10241"/>
                    <a:pt x="6859" y="10407"/>
                  </a:cubicBezTo>
                  <a:lnTo>
                    <a:pt x="1144" y="10407"/>
                  </a:lnTo>
                  <a:cubicBezTo>
                    <a:pt x="1096" y="10265"/>
                    <a:pt x="977" y="10122"/>
                    <a:pt x="810" y="10050"/>
                  </a:cubicBezTo>
                  <a:lnTo>
                    <a:pt x="810" y="8574"/>
                  </a:lnTo>
                  <a:cubicBezTo>
                    <a:pt x="810" y="8574"/>
                    <a:pt x="1144" y="8740"/>
                    <a:pt x="1358" y="8740"/>
                  </a:cubicBezTo>
                  <a:cubicBezTo>
                    <a:pt x="1596" y="8740"/>
                    <a:pt x="1834" y="8645"/>
                    <a:pt x="2025" y="8478"/>
                  </a:cubicBezTo>
                  <a:cubicBezTo>
                    <a:pt x="2073" y="8407"/>
                    <a:pt x="2215" y="8240"/>
                    <a:pt x="2382" y="7978"/>
                  </a:cubicBezTo>
                  <a:lnTo>
                    <a:pt x="4359" y="7978"/>
                  </a:lnTo>
                  <a:cubicBezTo>
                    <a:pt x="4454" y="7978"/>
                    <a:pt x="4549" y="7907"/>
                    <a:pt x="4549" y="7788"/>
                  </a:cubicBezTo>
                  <a:cubicBezTo>
                    <a:pt x="4549" y="7669"/>
                    <a:pt x="4359" y="7621"/>
                    <a:pt x="4359" y="7621"/>
                  </a:cubicBezTo>
                  <a:lnTo>
                    <a:pt x="2620" y="7621"/>
                  </a:lnTo>
                  <a:cubicBezTo>
                    <a:pt x="2739" y="7407"/>
                    <a:pt x="2882" y="7192"/>
                    <a:pt x="3001" y="6978"/>
                  </a:cubicBezTo>
                  <a:cubicBezTo>
                    <a:pt x="3280" y="7053"/>
                    <a:pt x="3574" y="7112"/>
                    <a:pt x="3870" y="7112"/>
                  </a:cubicBezTo>
                  <a:cubicBezTo>
                    <a:pt x="3954" y="7112"/>
                    <a:pt x="4037" y="7108"/>
                    <a:pt x="4121" y="7097"/>
                  </a:cubicBezTo>
                  <a:cubicBezTo>
                    <a:pt x="5954" y="7026"/>
                    <a:pt x="7502" y="5406"/>
                    <a:pt x="7526" y="3597"/>
                  </a:cubicBezTo>
                  <a:cubicBezTo>
                    <a:pt x="7550" y="1596"/>
                    <a:pt x="5954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8 Tips for Safely Charging &amp; Storing Your Rechargeable Batter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050" y="737288"/>
            <a:ext cx="2470971" cy="12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298 Dual Motor Driver Module 2A – Future Electronics Egy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54" y="2209393"/>
            <a:ext cx="1338058" cy="13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Google Shape;4666;p49"/>
          <p:cNvSpPr/>
          <p:nvPr/>
        </p:nvSpPr>
        <p:spPr>
          <a:xfrm>
            <a:off x="4645284" y="3336513"/>
            <a:ext cx="587400" cy="587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662;p49"/>
          <p:cNvSpPr txBox="1">
            <a:spLocks/>
          </p:cNvSpPr>
          <p:nvPr/>
        </p:nvSpPr>
        <p:spPr>
          <a:xfrm>
            <a:off x="5458800" y="3416291"/>
            <a:ext cx="2965200" cy="393600"/>
          </a:xfrm>
          <a:prstGeom prst="rect">
            <a:avLst/>
          </a:prstGeom>
          <a:noFill/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Bluetooth chip </a:t>
            </a:r>
            <a:endParaRPr lang="en-US" dirty="0"/>
          </a:p>
        </p:txBody>
      </p:sp>
      <p:grpSp>
        <p:nvGrpSpPr>
          <p:cNvPr id="169" name="Google Shape;4691;p49"/>
          <p:cNvGrpSpPr/>
          <p:nvPr/>
        </p:nvGrpSpPr>
        <p:grpSpPr>
          <a:xfrm>
            <a:off x="4756197" y="3383159"/>
            <a:ext cx="348920" cy="487228"/>
            <a:chOff x="3962780" y="1718573"/>
            <a:chExt cx="348920" cy="487228"/>
          </a:xfrm>
        </p:grpSpPr>
        <p:sp>
          <p:nvSpPr>
            <p:cNvPr id="170" name="Google Shape;4692;p49"/>
            <p:cNvSpPr/>
            <p:nvPr/>
          </p:nvSpPr>
          <p:spPr>
            <a:xfrm>
              <a:off x="4025140" y="2040356"/>
              <a:ext cx="24443" cy="25354"/>
            </a:xfrm>
            <a:custGeom>
              <a:avLst/>
              <a:gdLst/>
              <a:ahLst/>
              <a:cxnLst/>
              <a:rect l="l" t="t" r="r" b="b"/>
              <a:pathLst>
                <a:path w="644" h="668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25"/>
                    <a:pt x="143" y="667"/>
                    <a:pt x="334" y="667"/>
                  </a:cubicBezTo>
                  <a:cubicBezTo>
                    <a:pt x="500" y="667"/>
                    <a:pt x="643" y="525"/>
                    <a:pt x="643" y="334"/>
                  </a:cubicBezTo>
                  <a:cubicBezTo>
                    <a:pt x="643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93;p49"/>
            <p:cNvSpPr/>
            <p:nvPr/>
          </p:nvSpPr>
          <p:spPr>
            <a:xfrm>
              <a:off x="3962780" y="1718573"/>
              <a:ext cx="348920" cy="333397"/>
            </a:xfrm>
            <a:custGeom>
              <a:avLst/>
              <a:gdLst/>
              <a:ahLst/>
              <a:cxnLst/>
              <a:rect l="l" t="t" r="r" b="b"/>
              <a:pathLst>
                <a:path w="9193" h="8784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8669"/>
                  </a:lnTo>
                  <a:cubicBezTo>
                    <a:pt x="0" y="8669"/>
                    <a:pt x="0" y="8693"/>
                    <a:pt x="24" y="8693"/>
                  </a:cubicBezTo>
                  <a:cubicBezTo>
                    <a:pt x="81" y="8758"/>
                    <a:pt x="140" y="8784"/>
                    <a:pt x="193" y="8784"/>
                  </a:cubicBezTo>
                  <a:cubicBezTo>
                    <a:pt x="298" y="8784"/>
                    <a:pt x="381" y="8684"/>
                    <a:pt x="381" y="8574"/>
                  </a:cubicBezTo>
                  <a:lnTo>
                    <a:pt x="381" y="453"/>
                  </a:lnTo>
                  <a:cubicBezTo>
                    <a:pt x="381" y="382"/>
                    <a:pt x="429" y="358"/>
                    <a:pt x="476" y="358"/>
                  </a:cubicBezTo>
                  <a:lnTo>
                    <a:pt x="8716" y="358"/>
                  </a:lnTo>
                  <a:cubicBezTo>
                    <a:pt x="8788" y="358"/>
                    <a:pt x="8812" y="382"/>
                    <a:pt x="8812" y="453"/>
                  </a:cubicBezTo>
                  <a:lnTo>
                    <a:pt x="8812" y="2596"/>
                  </a:lnTo>
                  <a:cubicBezTo>
                    <a:pt x="8812" y="2596"/>
                    <a:pt x="8812" y="2620"/>
                    <a:pt x="8835" y="2620"/>
                  </a:cubicBezTo>
                  <a:cubicBezTo>
                    <a:pt x="8892" y="2677"/>
                    <a:pt x="8951" y="2701"/>
                    <a:pt x="9005" y="2701"/>
                  </a:cubicBezTo>
                  <a:cubicBezTo>
                    <a:pt x="9110" y="2701"/>
                    <a:pt x="9193" y="2611"/>
                    <a:pt x="9193" y="2501"/>
                  </a:cubicBezTo>
                  <a:lnTo>
                    <a:pt x="9193" y="167"/>
                  </a:lnTo>
                  <a:cubicBezTo>
                    <a:pt x="9169" y="96"/>
                    <a:pt x="9074" y="1"/>
                    <a:pt x="9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94;p49"/>
            <p:cNvSpPr/>
            <p:nvPr/>
          </p:nvSpPr>
          <p:spPr>
            <a:xfrm>
              <a:off x="3962780" y="1840598"/>
              <a:ext cx="348920" cy="365203"/>
            </a:xfrm>
            <a:custGeom>
              <a:avLst/>
              <a:gdLst/>
              <a:ahLst/>
              <a:cxnLst/>
              <a:rect l="l" t="t" r="r" b="b"/>
              <a:pathLst>
                <a:path w="9193" h="9622" extrusionOk="0">
                  <a:moveTo>
                    <a:pt x="9002" y="1"/>
                  </a:moveTo>
                  <a:cubicBezTo>
                    <a:pt x="8907" y="1"/>
                    <a:pt x="8812" y="96"/>
                    <a:pt x="8812" y="191"/>
                  </a:cubicBezTo>
                  <a:lnTo>
                    <a:pt x="8812" y="8907"/>
                  </a:lnTo>
                  <a:cubicBezTo>
                    <a:pt x="8812" y="9074"/>
                    <a:pt x="8669" y="9193"/>
                    <a:pt x="8526" y="9193"/>
                  </a:cubicBezTo>
                  <a:lnTo>
                    <a:pt x="476" y="9193"/>
                  </a:lnTo>
                  <a:cubicBezTo>
                    <a:pt x="429" y="9193"/>
                    <a:pt x="381" y="9169"/>
                    <a:pt x="381" y="9098"/>
                  </a:cubicBezTo>
                  <a:lnTo>
                    <a:pt x="381" y="6192"/>
                  </a:lnTo>
                  <a:cubicBezTo>
                    <a:pt x="381" y="6192"/>
                    <a:pt x="381" y="6169"/>
                    <a:pt x="357" y="6169"/>
                  </a:cubicBezTo>
                  <a:cubicBezTo>
                    <a:pt x="306" y="6101"/>
                    <a:pt x="246" y="6072"/>
                    <a:pt x="190" y="6072"/>
                  </a:cubicBezTo>
                  <a:cubicBezTo>
                    <a:pt x="89" y="6072"/>
                    <a:pt x="0" y="6165"/>
                    <a:pt x="0" y="6288"/>
                  </a:cubicBezTo>
                  <a:lnTo>
                    <a:pt x="0" y="9407"/>
                  </a:lnTo>
                  <a:cubicBezTo>
                    <a:pt x="0" y="9526"/>
                    <a:pt x="95" y="9622"/>
                    <a:pt x="215" y="9622"/>
                  </a:cubicBezTo>
                  <a:lnTo>
                    <a:pt x="8502" y="9622"/>
                  </a:lnTo>
                  <a:cubicBezTo>
                    <a:pt x="8907" y="9622"/>
                    <a:pt x="9193" y="9312"/>
                    <a:pt x="9193" y="8931"/>
                  </a:cubicBezTo>
                  <a:lnTo>
                    <a:pt x="9193" y="215"/>
                  </a:lnTo>
                  <a:cubicBezTo>
                    <a:pt x="9169" y="96"/>
                    <a:pt x="9074" y="1"/>
                    <a:pt x="9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95;p49"/>
            <p:cNvSpPr/>
            <p:nvPr/>
          </p:nvSpPr>
          <p:spPr>
            <a:xfrm>
              <a:off x="4101050" y="1856881"/>
              <a:ext cx="72342" cy="72342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381"/>
                  </a:moveTo>
                  <a:cubicBezTo>
                    <a:pt x="1263" y="381"/>
                    <a:pt x="1501" y="643"/>
                    <a:pt x="1501" y="953"/>
                  </a:cubicBezTo>
                  <a:cubicBezTo>
                    <a:pt x="1501" y="1239"/>
                    <a:pt x="1239" y="1501"/>
                    <a:pt x="953" y="1501"/>
                  </a:cubicBezTo>
                  <a:cubicBezTo>
                    <a:pt x="620" y="1501"/>
                    <a:pt x="382" y="1239"/>
                    <a:pt x="382" y="953"/>
                  </a:cubicBezTo>
                  <a:cubicBezTo>
                    <a:pt x="382" y="619"/>
                    <a:pt x="644" y="381"/>
                    <a:pt x="953" y="381"/>
                  </a:cubicBezTo>
                  <a:close/>
                  <a:moveTo>
                    <a:pt x="953" y="0"/>
                  </a:moveTo>
                  <a:cubicBezTo>
                    <a:pt x="406" y="0"/>
                    <a:pt x="1" y="405"/>
                    <a:pt x="1" y="953"/>
                  </a:cubicBezTo>
                  <a:cubicBezTo>
                    <a:pt x="1" y="1477"/>
                    <a:pt x="406" y="1905"/>
                    <a:pt x="953" y="1905"/>
                  </a:cubicBezTo>
                  <a:cubicBezTo>
                    <a:pt x="1453" y="1905"/>
                    <a:pt x="1906" y="1453"/>
                    <a:pt x="1906" y="953"/>
                  </a:cubicBezTo>
                  <a:cubicBezTo>
                    <a:pt x="1906" y="405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96;p49"/>
            <p:cNvSpPr/>
            <p:nvPr/>
          </p:nvSpPr>
          <p:spPr>
            <a:xfrm>
              <a:off x="4243874" y="1742067"/>
              <a:ext cx="43421" cy="4342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48" y="406"/>
                  </a:moveTo>
                  <a:cubicBezTo>
                    <a:pt x="643" y="406"/>
                    <a:pt x="715" y="477"/>
                    <a:pt x="715" y="572"/>
                  </a:cubicBezTo>
                  <a:cubicBezTo>
                    <a:pt x="715" y="668"/>
                    <a:pt x="643" y="763"/>
                    <a:pt x="548" y="763"/>
                  </a:cubicBezTo>
                  <a:cubicBezTo>
                    <a:pt x="453" y="763"/>
                    <a:pt x="358" y="692"/>
                    <a:pt x="358" y="572"/>
                  </a:cubicBezTo>
                  <a:cubicBezTo>
                    <a:pt x="358" y="453"/>
                    <a:pt x="453" y="406"/>
                    <a:pt x="548" y="406"/>
                  </a:cubicBezTo>
                  <a:close/>
                  <a:moveTo>
                    <a:pt x="572" y="1"/>
                  </a:moveTo>
                  <a:cubicBezTo>
                    <a:pt x="286" y="1"/>
                    <a:pt x="0" y="287"/>
                    <a:pt x="0" y="572"/>
                  </a:cubicBezTo>
                  <a:cubicBezTo>
                    <a:pt x="0" y="882"/>
                    <a:pt x="286" y="1144"/>
                    <a:pt x="572" y="1144"/>
                  </a:cubicBezTo>
                  <a:cubicBezTo>
                    <a:pt x="882" y="1144"/>
                    <a:pt x="1144" y="906"/>
                    <a:pt x="1144" y="572"/>
                  </a:cubicBezTo>
                  <a:cubicBezTo>
                    <a:pt x="1144" y="287"/>
                    <a:pt x="882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97;p49"/>
            <p:cNvSpPr/>
            <p:nvPr/>
          </p:nvSpPr>
          <p:spPr>
            <a:xfrm>
              <a:off x="3986274" y="1742067"/>
              <a:ext cx="43421" cy="43421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572" y="406"/>
                  </a:moveTo>
                  <a:cubicBezTo>
                    <a:pt x="691" y="406"/>
                    <a:pt x="762" y="477"/>
                    <a:pt x="762" y="572"/>
                  </a:cubicBezTo>
                  <a:cubicBezTo>
                    <a:pt x="762" y="668"/>
                    <a:pt x="667" y="763"/>
                    <a:pt x="572" y="763"/>
                  </a:cubicBezTo>
                  <a:cubicBezTo>
                    <a:pt x="453" y="763"/>
                    <a:pt x="405" y="668"/>
                    <a:pt x="405" y="572"/>
                  </a:cubicBezTo>
                  <a:cubicBezTo>
                    <a:pt x="405" y="477"/>
                    <a:pt x="477" y="406"/>
                    <a:pt x="572" y="406"/>
                  </a:cubicBezTo>
                  <a:close/>
                  <a:moveTo>
                    <a:pt x="572" y="1"/>
                  </a:moveTo>
                  <a:cubicBezTo>
                    <a:pt x="286" y="1"/>
                    <a:pt x="0" y="287"/>
                    <a:pt x="0" y="572"/>
                  </a:cubicBezTo>
                  <a:cubicBezTo>
                    <a:pt x="0" y="906"/>
                    <a:pt x="286" y="1144"/>
                    <a:pt x="572" y="1144"/>
                  </a:cubicBezTo>
                  <a:cubicBezTo>
                    <a:pt x="881" y="1144"/>
                    <a:pt x="1143" y="882"/>
                    <a:pt x="1143" y="572"/>
                  </a:cubicBezTo>
                  <a:cubicBezTo>
                    <a:pt x="1143" y="287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98;p49"/>
            <p:cNvSpPr/>
            <p:nvPr/>
          </p:nvSpPr>
          <p:spPr>
            <a:xfrm>
              <a:off x="3984452" y="1758350"/>
              <a:ext cx="303754" cy="422136"/>
            </a:xfrm>
            <a:custGeom>
              <a:avLst/>
              <a:gdLst/>
              <a:ahLst/>
              <a:cxnLst/>
              <a:rect l="l" t="t" r="r" b="b"/>
              <a:pathLst>
                <a:path w="8003" h="11122" extrusionOk="0">
                  <a:moveTo>
                    <a:pt x="4025" y="358"/>
                  </a:moveTo>
                  <a:cubicBezTo>
                    <a:pt x="5764" y="358"/>
                    <a:pt x="7193" y="1787"/>
                    <a:pt x="7193" y="3549"/>
                  </a:cubicBezTo>
                  <a:cubicBezTo>
                    <a:pt x="7193" y="5287"/>
                    <a:pt x="5764" y="6716"/>
                    <a:pt x="4025" y="6716"/>
                  </a:cubicBezTo>
                  <a:cubicBezTo>
                    <a:pt x="3740" y="6716"/>
                    <a:pt x="3501" y="6692"/>
                    <a:pt x="3240" y="6645"/>
                  </a:cubicBezTo>
                  <a:cubicBezTo>
                    <a:pt x="3597" y="6073"/>
                    <a:pt x="3882" y="5573"/>
                    <a:pt x="3954" y="5454"/>
                  </a:cubicBezTo>
                  <a:cubicBezTo>
                    <a:pt x="3978" y="5383"/>
                    <a:pt x="3978" y="5264"/>
                    <a:pt x="3930" y="5216"/>
                  </a:cubicBezTo>
                  <a:cubicBezTo>
                    <a:pt x="3885" y="5171"/>
                    <a:pt x="3830" y="5154"/>
                    <a:pt x="3778" y="5154"/>
                  </a:cubicBezTo>
                  <a:cubicBezTo>
                    <a:pt x="3747" y="5154"/>
                    <a:pt x="3718" y="5160"/>
                    <a:pt x="3692" y="5168"/>
                  </a:cubicBezTo>
                  <a:cubicBezTo>
                    <a:pt x="3525" y="5264"/>
                    <a:pt x="2811" y="5668"/>
                    <a:pt x="2144" y="6121"/>
                  </a:cubicBezTo>
                  <a:cubicBezTo>
                    <a:pt x="1311" y="5525"/>
                    <a:pt x="834" y="4573"/>
                    <a:pt x="834" y="3549"/>
                  </a:cubicBezTo>
                  <a:cubicBezTo>
                    <a:pt x="834" y="1787"/>
                    <a:pt x="2263" y="358"/>
                    <a:pt x="4025" y="358"/>
                  </a:cubicBezTo>
                  <a:close/>
                  <a:moveTo>
                    <a:pt x="3240" y="5930"/>
                  </a:moveTo>
                  <a:lnTo>
                    <a:pt x="3240" y="5930"/>
                  </a:lnTo>
                  <a:cubicBezTo>
                    <a:pt x="2644" y="6907"/>
                    <a:pt x="1930" y="8026"/>
                    <a:pt x="1787" y="8193"/>
                  </a:cubicBezTo>
                  <a:cubicBezTo>
                    <a:pt x="1668" y="8312"/>
                    <a:pt x="1549" y="8359"/>
                    <a:pt x="1358" y="8359"/>
                  </a:cubicBezTo>
                  <a:cubicBezTo>
                    <a:pt x="1215" y="8359"/>
                    <a:pt x="1072" y="8312"/>
                    <a:pt x="953" y="8193"/>
                  </a:cubicBezTo>
                  <a:cubicBezTo>
                    <a:pt x="763" y="7978"/>
                    <a:pt x="763" y="7597"/>
                    <a:pt x="977" y="7383"/>
                  </a:cubicBezTo>
                  <a:cubicBezTo>
                    <a:pt x="1168" y="7192"/>
                    <a:pt x="2263" y="6526"/>
                    <a:pt x="3240" y="5930"/>
                  </a:cubicBezTo>
                  <a:close/>
                  <a:moveTo>
                    <a:pt x="620" y="10360"/>
                  </a:moveTo>
                  <a:cubicBezTo>
                    <a:pt x="739" y="10360"/>
                    <a:pt x="810" y="10455"/>
                    <a:pt x="810" y="10527"/>
                  </a:cubicBezTo>
                  <a:cubicBezTo>
                    <a:pt x="810" y="10622"/>
                    <a:pt x="715" y="10717"/>
                    <a:pt x="620" y="10717"/>
                  </a:cubicBezTo>
                  <a:cubicBezTo>
                    <a:pt x="501" y="10717"/>
                    <a:pt x="453" y="10622"/>
                    <a:pt x="453" y="10527"/>
                  </a:cubicBezTo>
                  <a:cubicBezTo>
                    <a:pt x="453" y="10455"/>
                    <a:pt x="525" y="10360"/>
                    <a:pt x="620" y="10360"/>
                  </a:cubicBezTo>
                  <a:close/>
                  <a:moveTo>
                    <a:pt x="7407" y="10360"/>
                  </a:moveTo>
                  <a:cubicBezTo>
                    <a:pt x="7526" y="10360"/>
                    <a:pt x="7598" y="10455"/>
                    <a:pt x="7598" y="10527"/>
                  </a:cubicBezTo>
                  <a:cubicBezTo>
                    <a:pt x="7598" y="10622"/>
                    <a:pt x="7502" y="10717"/>
                    <a:pt x="7407" y="10717"/>
                  </a:cubicBezTo>
                  <a:cubicBezTo>
                    <a:pt x="7288" y="10717"/>
                    <a:pt x="7240" y="10622"/>
                    <a:pt x="7240" y="10527"/>
                  </a:cubicBezTo>
                  <a:cubicBezTo>
                    <a:pt x="7240" y="10455"/>
                    <a:pt x="7288" y="10360"/>
                    <a:pt x="7407" y="10360"/>
                  </a:cubicBezTo>
                  <a:close/>
                  <a:moveTo>
                    <a:pt x="3954" y="1"/>
                  </a:moveTo>
                  <a:cubicBezTo>
                    <a:pt x="1977" y="1"/>
                    <a:pt x="382" y="1596"/>
                    <a:pt x="382" y="3573"/>
                  </a:cubicBezTo>
                  <a:cubicBezTo>
                    <a:pt x="382" y="4668"/>
                    <a:pt x="882" y="5716"/>
                    <a:pt x="1739" y="6383"/>
                  </a:cubicBezTo>
                  <a:cubicBezTo>
                    <a:pt x="1215" y="6716"/>
                    <a:pt x="763" y="7026"/>
                    <a:pt x="644" y="7145"/>
                  </a:cubicBezTo>
                  <a:cubicBezTo>
                    <a:pt x="477" y="7312"/>
                    <a:pt x="382" y="7550"/>
                    <a:pt x="382" y="7788"/>
                  </a:cubicBezTo>
                  <a:lnTo>
                    <a:pt x="382" y="10026"/>
                  </a:lnTo>
                  <a:cubicBezTo>
                    <a:pt x="167" y="10122"/>
                    <a:pt x="1" y="10312"/>
                    <a:pt x="1" y="10550"/>
                  </a:cubicBezTo>
                  <a:cubicBezTo>
                    <a:pt x="48" y="10884"/>
                    <a:pt x="287" y="11122"/>
                    <a:pt x="620" y="11122"/>
                  </a:cubicBezTo>
                  <a:cubicBezTo>
                    <a:pt x="858" y="11122"/>
                    <a:pt x="1072" y="10979"/>
                    <a:pt x="1168" y="10741"/>
                  </a:cubicBezTo>
                  <a:lnTo>
                    <a:pt x="6883" y="10741"/>
                  </a:lnTo>
                  <a:cubicBezTo>
                    <a:pt x="6955" y="10979"/>
                    <a:pt x="7193" y="11122"/>
                    <a:pt x="7478" y="11122"/>
                  </a:cubicBezTo>
                  <a:cubicBezTo>
                    <a:pt x="7740" y="11098"/>
                    <a:pt x="7955" y="10884"/>
                    <a:pt x="7979" y="10622"/>
                  </a:cubicBezTo>
                  <a:cubicBezTo>
                    <a:pt x="8002" y="10360"/>
                    <a:pt x="7836" y="10122"/>
                    <a:pt x="7598" y="10026"/>
                  </a:cubicBezTo>
                  <a:lnTo>
                    <a:pt x="7598" y="7764"/>
                  </a:lnTo>
                  <a:cubicBezTo>
                    <a:pt x="7598" y="7669"/>
                    <a:pt x="7502" y="7574"/>
                    <a:pt x="7407" y="7574"/>
                  </a:cubicBezTo>
                  <a:lnTo>
                    <a:pt x="5288" y="7574"/>
                  </a:lnTo>
                  <a:cubicBezTo>
                    <a:pt x="5192" y="7574"/>
                    <a:pt x="5145" y="7645"/>
                    <a:pt x="5121" y="7740"/>
                  </a:cubicBezTo>
                  <a:cubicBezTo>
                    <a:pt x="5073" y="7883"/>
                    <a:pt x="5168" y="8002"/>
                    <a:pt x="5288" y="8002"/>
                  </a:cubicBezTo>
                  <a:lnTo>
                    <a:pt x="7217" y="8002"/>
                  </a:lnTo>
                  <a:lnTo>
                    <a:pt x="7217" y="10050"/>
                  </a:lnTo>
                  <a:cubicBezTo>
                    <a:pt x="7074" y="10122"/>
                    <a:pt x="6931" y="10241"/>
                    <a:pt x="6859" y="10407"/>
                  </a:cubicBezTo>
                  <a:lnTo>
                    <a:pt x="1144" y="10407"/>
                  </a:lnTo>
                  <a:cubicBezTo>
                    <a:pt x="1096" y="10265"/>
                    <a:pt x="977" y="10122"/>
                    <a:pt x="810" y="10050"/>
                  </a:cubicBezTo>
                  <a:lnTo>
                    <a:pt x="810" y="8574"/>
                  </a:lnTo>
                  <a:cubicBezTo>
                    <a:pt x="810" y="8574"/>
                    <a:pt x="1144" y="8740"/>
                    <a:pt x="1358" y="8740"/>
                  </a:cubicBezTo>
                  <a:cubicBezTo>
                    <a:pt x="1596" y="8740"/>
                    <a:pt x="1834" y="8645"/>
                    <a:pt x="2025" y="8478"/>
                  </a:cubicBezTo>
                  <a:cubicBezTo>
                    <a:pt x="2073" y="8407"/>
                    <a:pt x="2215" y="8240"/>
                    <a:pt x="2382" y="7978"/>
                  </a:cubicBezTo>
                  <a:lnTo>
                    <a:pt x="4359" y="7978"/>
                  </a:lnTo>
                  <a:cubicBezTo>
                    <a:pt x="4454" y="7978"/>
                    <a:pt x="4549" y="7907"/>
                    <a:pt x="4549" y="7788"/>
                  </a:cubicBezTo>
                  <a:cubicBezTo>
                    <a:pt x="4549" y="7669"/>
                    <a:pt x="4359" y="7621"/>
                    <a:pt x="4359" y="7621"/>
                  </a:cubicBezTo>
                  <a:lnTo>
                    <a:pt x="2620" y="7621"/>
                  </a:lnTo>
                  <a:cubicBezTo>
                    <a:pt x="2739" y="7407"/>
                    <a:pt x="2882" y="7192"/>
                    <a:pt x="3001" y="6978"/>
                  </a:cubicBezTo>
                  <a:cubicBezTo>
                    <a:pt x="3280" y="7053"/>
                    <a:pt x="3574" y="7112"/>
                    <a:pt x="3870" y="7112"/>
                  </a:cubicBezTo>
                  <a:cubicBezTo>
                    <a:pt x="3954" y="7112"/>
                    <a:pt x="4037" y="7108"/>
                    <a:pt x="4121" y="7097"/>
                  </a:cubicBezTo>
                  <a:cubicBezTo>
                    <a:pt x="5954" y="7026"/>
                    <a:pt x="7502" y="5406"/>
                    <a:pt x="7526" y="3597"/>
                  </a:cubicBezTo>
                  <a:cubicBezTo>
                    <a:pt x="7550" y="1596"/>
                    <a:pt x="5954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Bluetooth Module HC-06 , Serial TTL - RAM Electronic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67" y="3809891"/>
            <a:ext cx="1601185" cy="120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8" name="Google Shape;4578;p46"/>
          <p:cNvGrpSpPr/>
          <p:nvPr/>
        </p:nvGrpSpPr>
        <p:grpSpPr>
          <a:xfrm rot="5400000">
            <a:off x="3706843" y="1654705"/>
            <a:ext cx="384832" cy="951767"/>
            <a:chOff x="2629156" y="1149880"/>
            <a:chExt cx="384832" cy="951767"/>
          </a:xfrm>
        </p:grpSpPr>
        <p:sp>
          <p:nvSpPr>
            <p:cNvPr id="4579" name="Google Shape;4579;p46"/>
            <p:cNvSpPr/>
            <p:nvPr/>
          </p:nvSpPr>
          <p:spPr>
            <a:xfrm>
              <a:off x="2629156" y="1149880"/>
              <a:ext cx="384832" cy="951767"/>
            </a:xfrm>
            <a:custGeom>
              <a:avLst/>
              <a:gdLst/>
              <a:ahLst/>
              <a:cxnLst/>
              <a:rect l="l" t="t" r="r" b="b"/>
              <a:pathLst>
                <a:path w="10038" h="24826" extrusionOk="0">
                  <a:moveTo>
                    <a:pt x="7656" y="525"/>
                  </a:moveTo>
                  <a:cubicBezTo>
                    <a:pt x="8406" y="525"/>
                    <a:pt x="9001" y="1120"/>
                    <a:pt x="9001" y="1858"/>
                  </a:cubicBezTo>
                  <a:lnTo>
                    <a:pt x="9001" y="7668"/>
                  </a:lnTo>
                  <a:cubicBezTo>
                    <a:pt x="9001" y="8406"/>
                    <a:pt x="8406" y="9002"/>
                    <a:pt x="7656" y="9002"/>
                  </a:cubicBezTo>
                  <a:lnTo>
                    <a:pt x="1858" y="9002"/>
                  </a:lnTo>
                  <a:cubicBezTo>
                    <a:pt x="1107" y="9002"/>
                    <a:pt x="512" y="8406"/>
                    <a:pt x="512" y="7668"/>
                  </a:cubicBezTo>
                  <a:lnTo>
                    <a:pt x="512" y="1858"/>
                  </a:lnTo>
                  <a:cubicBezTo>
                    <a:pt x="512" y="1120"/>
                    <a:pt x="1107" y="525"/>
                    <a:pt x="1858" y="525"/>
                  </a:cubicBezTo>
                  <a:close/>
                  <a:moveTo>
                    <a:pt x="6953" y="12871"/>
                  </a:moveTo>
                  <a:cubicBezTo>
                    <a:pt x="7144" y="12871"/>
                    <a:pt x="7311" y="13038"/>
                    <a:pt x="7311" y="13228"/>
                  </a:cubicBezTo>
                  <a:cubicBezTo>
                    <a:pt x="7311" y="13443"/>
                    <a:pt x="7144" y="13586"/>
                    <a:pt x="6953" y="13586"/>
                  </a:cubicBezTo>
                  <a:cubicBezTo>
                    <a:pt x="6763" y="13586"/>
                    <a:pt x="6596" y="13431"/>
                    <a:pt x="6596" y="13228"/>
                  </a:cubicBezTo>
                  <a:cubicBezTo>
                    <a:pt x="6596" y="13038"/>
                    <a:pt x="6763" y="12871"/>
                    <a:pt x="6953" y="12871"/>
                  </a:cubicBezTo>
                  <a:close/>
                  <a:moveTo>
                    <a:pt x="9120" y="19205"/>
                  </a:moveTo>
                  <a:cubicBezTo>
                    <a:pt x="9311" y="19205"/>
                    <a:pt x="9478" y="19360"/>
                    <a:pt x="9478" y="19563"/>
                  </a:cubicBezTo>
                  <a:cubicBezTo>
                    <a:pt x="9478" y="19753"/>
                    <a:pt x="9311" y="19908"/>
                    <a:pt x="9120" y="19908"/>
                  </a:cubicBezTo>
                  <a:cubicBezTo>
                    <a:pt x="8918" y="19908"/>
                    <a:pt x="8763" y="19753"/>
                    <a:pt x="8763" y="19563"/>
                  </a:cubicBezTo>
                  <a:cubicBezTo>
                    <a:pt x="8763" y="19360"/>
                    <a:pt x="8918" y="19205"/>
                    <a:pt x="9120" y="19205"/>
                  </a:cubicBezTo>
                  <a:close/>
                  <a:moveTo>
                    <a:pt x="8561" y="21360"/>
                  </a:moveTo>
                  <a:cubicBezTo>
                    <a:pt x="8763" y="21360"/>
                    <a:pt x="8918" y="21527"/>
                    <a:pt x="8918" y="21718"/>
                  </a:cubicBezTo>
                  <a:cubicBezTo>
                    <a:pt x="8918" y="21908"/>
                    <a:pt x="8763" y="22075"/>
                    <a:pt x="8561" y="22075"/>
                  </a:cubicBezTo>
                  <a:cubicBezTo>
                    <a:pt x="8370" y="22075"/>
                    <a:pt x="8204" y="21908"/>
                    <a:pt x="8204" y="21718"/>
                  </a:cubicBezTo>
                  <a:cubicBezTo>
                    <a:pt x="8204" y="21527"/>
                    <a:pt x="8370" y="21360"/>
                    <a:pt x="8561" y="21360"/>
                  </a:cubicBezTo>
                  <a:close/>
                  <a:moveTo>
                    <a:pt x="8013" y="23551"/>
                  </a:moveTo>
                  <a:cubicBezTo>
                    <a:pt x="8204" y="23551"/>
                    <a:pt x="8370" y="23706"/>
                    <a:pt x="8370" y="23908"/>
                  </a:cubicBezTo>
                  <a:cubicBezTo>
                    <a:pt x="8370" y="24099"/>
                    <a:pt x="8204" y="24266"/>
                    <a:pt x="8013" y="24266"/>
                  </a:cubicBezTo>
                  <a:cubicBezTo>
                    <a:pt x="7823" y="24266"/>
                    <a:pt x="7656" y="24099"/>
                    <a:pt x="7656" y="23908"/>
                  </a:cubicBezTo>
                  <a:cubicBezTo>
                    <a:pt x="7656" y="23706"/>
                    <a:pt x="7823" y="23551"/>
                    <a:pt x="8013" y="23551"/>
                  </a:cubicBezTo>
                  <a:close/>
                  <a:moveTo>
                    <a:pt x="1881" y="1"/>
                  </a:moveTo>
                  <a:cubicBezTo>
                    <a:pt x="822" y="1"/>
                    <a:pt x="0" y="858"/>
                    <a:pt x="0" y="1870"/>
                  </a:cubicBezTo>
                  <a:lnTo>
                    <a:pt x="0" y="7680"/>
                  </a:lnTo>
                  <a:cubicBezTo>
                    <a:pt x="0" y="8740"/>
                    <a:pt x="869" y="9561"/>
                    <a:pt x="1881" y="9561"/>
                  </a:cubicBezTo>
                  <a:lnTo>
                    <a:pt x="2060" y="9561"/>
                  </a:lnTo>
                  <a:cubicBezTo>
                    <a:pt x="2012" y="9585"/>
                    <a:pt x="2012" y="9597"/>
                    <a:pt x="2012" y="9633"/>
                  </a:cubicBezTo>
                  <a:lnTo>
                    <a:pt x="2012" y="18312"/>
                  </a:lnTo>
                  <a:lnTo>
                    <a:pt x="7203" y="23504"/>
                  </a:lnTo>
                  <a:cubicBezTo>
                    <a:pt x="7144" y="23623"/>
                    <a:pt x="7108" y="23765"/>
                    <a:pt x="7108" y="23920"/>
                  </a:cubicBezTo>
                  <a:cubicBezTo>
                    <a:pt x="7108" y="24420"/>
                    <a:pt x="7489" y="24825"/>
                    <a:pt x="8013" y="24825"/>
                  </a:cubicBezTo>
                  <a:cubicBezTo>
                    <a:pt x="8537" y="24825"/>
                    <a:pt x="8918" y="24444"/>
                    <a:pt x="8918" y="23920"/>
                  </a:cubicBezTo>
                  <a:cubicBezTo>
                    <a:pt x="8918" y="23408"/>
                    <a:pt x="8537" y="23015"/>
                    <a:pt x="8013" y="23015"/>
                  </a:cubicBezTo>
                  <a:cubicBezTo>
                    <a:pt x="7846" y="23015"/>
                    <a:pt x="7704" y="23051"/>
                    <a:pt x="7584" y="23134"/>
                  </a:cubicBezTo>
                  <a:lnTo>
                    <a:pt x="2572" y="18098"/>
                  </a:lnTo>
                  <a:lnTo>
                    <a:pt x="2572" y="9633"/>
                  </a:lnTo>
                  <a:cubicBezTo>
                    <a:pt x="2572" y="9597"/>
                    <a:pt x="2548" y="9573"/>
                    <a:pt x="2548" y="9561"/>
                  </a:cubicBezTo>
                  <a:lnTo>
                    <a:pt x="3608" y="9561"/>
                  </a:lnTo>
                  <a:cubicBezTo>
                    <a:pt x="3608" y="9585"/>
                    <a:pt x="3596" y="9597"/>
                    <a:pt x="3596" y="9633"/>
                  </a:cubicBezTo>
                  <a:lnTo>
                    <a:pt x="3596" y="17158"/>
                  </a:lnTo>
                  <a:lnTo>
                    <a:pt x="7775" y="21349"/>
                  </a:lnTo>
                  <a:cubicBezTo>
                    <a:pt x="7715" y="21468"/>
                    <a:pt x="7668" y="21610"/>
                    <a:pt x="7668" y="21765"/>
                  </a:cubicBezTo>
                  <a:cubicBezTo>
                    <a:pt x="7668" y="22265"/>
                    <a:pt x="8061" y="22670"/>
                    <a:pt x="8585" y="22670"/>
                  </a:cubicBezTo>
                  <a:cubicBezTo>
                    <a:pt x="9085" y="22670"/>
                    <a:pt x="9489" y="22277"/>
                    <a:pt x="9489" y="21765"/>
                  </a:cubicBezTo>
                  <a:cubicBezTo>
                    <a:pt x="9489" y="21241"/>
                    <a:pt x="9097" y="20848"/>
                    <a:pt x="8585" y="20848"/>
                  </a:cubicBezTo>
                  <a:cubicBezTo>
                    <a:pt x="8430" y="20848"/>
                    <a:pt x="8299" y="20896"/>
                    <a:pt x="8168" y="20956"/>
                  </a:cubicBezTo>
                  <a:lnTo>
                    <a:pt x="4144" y="16943"/>
                  </a:lnTo>
                  <a:lnTo>
                    <a:pt x="4144" y="9645"/>
                  </a:lnTo>
                  <a:cubicBezTo>
                    <a:pt x="4144" y="9621"/>
                    <a:pt x="4132" y="9585"/>
                    <a:pt x="4132" y="9573"/>
                  </a:cubicBezTo>
                  <a:lnTo>
                    <a:pt x="5144" y="9573"/>
                  </a:lnTo>
                  <a:cubicBezTo>
                    <a:pt x="5144" y="9597"/>
                    <a:pt x="5120" y="9621"/>
                    <a:pt x="5120" y="9645"/>
                  </a:cubicBezTo>
                  <a:lnTo>
                    <a:pt x="5120" y="16003"/>
                  </a:lnTo>
                  <a:lnTo>
                    <a:pt x="8323" y="19205"/>
                  </a:lnTo>
                  <a:cubicBezTo>
                    <a:pt x="8263" y="19324"/>
                    <a:pt x="8215" y="19467"/>
                    <a:pt x="8215" y="19622"/>
                  </a:cubicBezTo>
                  <a:cubicBezTo>
                    <a:pt x="8215" y="20122"/>
                    <a:pt x="8608" y="20527"/>
                    <a:pt x="9132" y="20527"/>
                  </a:cubicBezTo>
                  <a:cubicBezTo>
                    <a:pt x="9632" y="20527"/>
                    <a:pt x="10037" y="20098"/>
                    <a:pt x="10037" y="19622"/>
                  </a:cubicBezTo>
                  <a:cubicBezTo>
                    <a:pt x="10037" y="19110"/>
                    <a:pt x="9644" y="18705"/>
                    <a:pt x="9132" y="18705"/>
                  </a:cubicBezTo>
                  <a:cubicBezTo>
                    <a:pt x="8977" y="18705"/>
                    <a:pt x="8847" y="18753"/>
                    <a:pt x="8716" y="18812"/>
                  </a:cubicBezTo>
                  <a:lnTo>
                    <a:pt x="5679" y="15776"/>
                  </a:lnTo>
                  <a:lnTo>
                    <a:pt x="5679" y="9657"/>
                  </a:lnTo>
                  <a:cubicBezTo>
                    <a:pt x="5679" y="9633"/>
                    <a:pt x="5656" y="9597"/>
                    <a:pt x="5656" y="9585"/>
                  </a:cubicBezTo>
                  <a:lnTo>
                    <a:pt x="6715" y="9585"/>
                  </a:lnTo>
                  <a:cubicBezTo>
                    <a:pt x="6703" y="9621"/>
                    <a:pt x="6691" y="9657"/>
                    <a:pt x="6691" y="9704"/>
                  </a:cubicBezTo>
                  <a:lnTo>
                    <a:pt x="6691" y="12419"/>
                  </a:lnTo>
                  <a:cubicBezTo>
                    <a:pt x="6310" y="12538"/>
                    <a:pt x="6060" y="12859"/>
                    <a:pt x="6060" y="13276"/>
                  </a:cubicBezTo>
                  <a:cubicBezTo>
                    <a:pt x="6060" y="13788"/>
                    <a:pt x="6453" y="14181"/>
                    <a:pt x="6965" y="14181"/>
                  </a:cubicBezTo>
                  <a:cubicBezTo>
                    <a:pt x="7477" y="14181"/>
                    <a:pt x="7882" y="13800"/>
                    <a:pt x="7882" y="13276"/>
                  </a:cubicBezTo>
                  <a:cubicBezTo>
                    <a:pt x="7882" y="12859"/>
                    <a:pt x="7620" y="12538"/>
                    <a:pt x="7251" y="12419"/>
                  </a:cubicBezTo>
                  <a:lnTo>
                    <a:pt x="7251" y="9680"/>
                  </a:lnTo>
                  <a:cubicBezTo>
                    <a:pt x="7251" y="9633"/>
                    <a:pt x="7239" y="9585"/>
                    <a:pt x="7227" y="9561"/>
                  </a:cubicBezTo>
                  <a:lnTo>
                    <a:pt x="7680" y="9561"/>
                  </a:lnTo>
                  <a:cubicBezTo>
                    <a:pt x="8739" y="9561"/>
                    <a:pt x="9561" y="8740"/>
                    <a:pt x="9561" y="7680"/>
                  </a:cubicBezTo>
                  <a:lnTo>
                    <a:pt x="9561" y="1870"/>
                  </a:lnTo>
                  <a:cubicBezTo>
                    <a:pt x="9561" y="822"/>
                    <a:pt x="8692" y="1"/>
                    <a:pt x="7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6"/>
            <p:cNvSpPr/>
            <p:nvPr/>
          </p:nvSpPr>
          <p:spPr>
            <a:xfrm>
              <a:off x="2687122" y="1208307"/>
              <a:ext cx="251072" cy="251111"/>
            </a:xfrm>
            <a:custGeom>
              <a:avLst/>
              <a:gdLst/>
              <a:ahLst/>
              <a:cxnLst/>
              <a:rect l="l" t="t" r="r" b="b"/>
              <a:pathLst>
                <a:path w="6549" h="6550" extrusionOk="0">
                  <a:moveTo>
                    <a:pt x="3144" y="1"/>
                  </a:moveTo>
                  <a:cubicBezTo>
                    <a:pt x="1417" y="1"/>
                    <a:pt x="0" y="1406"/>
                    <a:pt x="0" y="3132"/>
                  </a:cubicBezTo>
                  <a:lnTo>
                    <a:pt x="0" y="3406"/>
                  </a:lnTo>
                  <a:cubicBezTo>
                    <a:pt x="0" y="5132"/>
                    <a:pt x="1417" y="6549"/>
                    <a:pt x="3144" y="6549"/>
                  </a:cubicBezTo>
                  <a:lnTo>
                    <a:pt x="3405" y="6549"/>
                  </a:lnTo>
                  <a:cubicBezTo>
                    <a:pt x="5132" y="6549"/>
                    <a:pt x="6549" y="5132"/>
                    <a:pt x="6549" y="3406"/>
                  </a:cubicBezTo>
                  <a:lnTo>
                    <a:pt x="6549" y="3132"/>
                  </a:lnTo>
                  <a:cubicBezTo>
                    <a:pt x="6549" y="1370"/>
                    <a:pt x="5132" y="1"/>
                    <a:pt x="3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1" name="Google Shape;4581;p46"/>
          <p:cNvSpPr/>
          <p:nvPr/>
        </p:nvSpPr>
        <p:spPr>
          <a:xfrm rot="5400000">
            <a:off x="4036313" y="-4227"/>
            <a:ext cx="1666531" cy="1236001"/>
          </a:xfrm>
          <a:custGeom>
            <a:avLst/>
            <a:gdLst/>
            <a:ahLst/>
            <a:cxnLst/>
            <a:rect l="l" t="t" r="r" b="b"/>
            <a:pathLst>
              <a:path w="43470" h="32240" extrusionOk="0">
                <a:moveTo>
                  <a:pt x="41922" y="29763"/>
                </a:moveTo>
                <a:cubicBezTo>
                  <a:pt x="42482" y="29775"/>
                  <a:pt x="42910" y="30204"/>
                  <a:pt x="42910" y="30739"/>
                </a:cubicBezTo>
                <a:cubicBezTo>
                  <a:pt x="42910" y="31287"/>
                  <a:pt x="42482" y="31728"/>
                  <a:pt x="41922" y="31728"/>
                </a:cubicBezTo>
                <a:cubicBezTo>
                  <a:pt x="41374" y="31728"/>
                  <a:pt x="40946" y="31287"/>
                  <a:pt x="40946" y="30739"/>
                </a:cubicBezTo>
                <a:cubicBezTo>
                  <a:pt x="40946" y="30192"/>
                  <a:pt x="41374" y="29763"/>
                  <a:pt x="41922" y="29763"/>
                </a:cubicBezTo>
                <a:close/>
                <a:moveTo>
                  <a:pt x="40836" y="0"/>
                </a:moveTo>
                <a:cubicBezTo>
                  <a:pt x="40816" y="0"/>
                  <a:pt x="40797" y="3"/>
                  <a:pt x="40779" y="9"/>
                </a:cubicBezTo>
                <a:lnTo>
                  <a:pt x="0" y="9"/>
                </a:lnTo>
                <a:lnTo>
                  <a:pt x="0" y="557"/>
                </a:lnTo>
                <a:lnTo>
                  <a:pt x="40672" y="557"/>
                </a:lnTo>
                <a:lnTo>
                  <a:pt x="41660" y="1521"/>
                </a:lnTo>
                <a:lnTo>
                  <a:pt x="41660" y="29203"/>
                </a:lnTo>
                <a:cubicBezTo>
                  <a:pt x="40934" y="29346"/>
                  <a:pt x="40410" y="29977"/>
                  <a:pt x="40410" y="30715"/>
                </a:cubicBezTo>
                <a:cubicBezTo>
                  <a:pt x="40410" y="31573"/>
                  <a:pt x="41112" y="32239"/>
                  <a:pt x="41946" y="32239"/>
                </a:cubicBezTo>
                <a:cubicBezTo>
                  <a:pt x="42803" y="32239"/>
                  <a:pt x="43470" y="31573"/>
                  <a:pt x="43470" y="30715"/>
                </a:cubicBezTo>
                <a:cubicBezTo>
                  <a:pt x="43470" y="29942"/>
                  <a:pt x="42934" y="29322"/>
                  <a:pt x="42220" y="29203"/>
                </a:cubicBezTo>
                <a:lnTo>
                  <a:pt x="42220" y="1402"/>
                </a:lnTo>
                <a:cubicBezTo>
                  <a:pt x="42220" y="1331"/>
                  <a:pt x="42184" y="1236"/>
                  <a:pt x="42148" y="1212"/>
                </a:cubicBezTo>
                <a:lnTo>
                  <a:pt x="41017" y="81"/>
                </a:lnTo>
                <a:cubicBezTo>
                  <a:pt x="40963" y="27"/>
                  <a:pt x="40897" y="0"/>
                  <a:pt x="408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6"/>
          <p:cNvSpPr/>
          <p:nvPr/>
        </p:nvSpPr>
        <p:spPr>
          <a:xfrm rot="5400000">
            <a:off x="4086651" y="45842"/>
            <a:ext cx="1766975" cy="1236308"/>
          </a:xfrm>
          <a:custGeom>
            <a:avLst/>
            <a:gdLst/>
            <a:ahLst/>
            <a:cxnLst/>
            <a:rect l="l" t="t" r="r" b="b"/>
            <a:pathLst>
              <a:path w="46090" h="32248" extrusionOk="0">
                <a:moveTo>
                  <a:pt x="44565" y="29759"/>
                </a:moveTo>
                <a:cubicBezTo>
                  <a:pt x="45065" y="29771"/>
                  <a:pt x="45541" y="30199"/>
                  <a:pt x="45541" y="30747"/>
                </a:cubicBezTo>
                <a:cubicBezTo>
                  <a:pt x="45541" y="31295"/>
                  <a:pt x="45113" y="31735"/>
                  <a:pt x="44565" y="31735"/>
                </a:cubicBezTo>
                <a:cubicBezTo>
                  <a:pt x="44006" y="31735"/>
                  <a:pt x="43577" y="31295"/>
                  <a:pt x="43577" y="30747"/>
                </a:cubicBezTo>
                <a:cubicBezTo>
                  <a:pt x="43577" y="30199"/>
                  <a:pt x="44006" y="29759"/>
                  <a:pt x="44565" y="29759"/>
                </a:cubicBezTo>
                <a:close/>
                <a:moveTo>
                  <a:pt x="43445" y="1"/>
                </a:moveTo>
                <a:cubicBezTo>
                  <a:pt x="43397" y="1"/>
                  <a:pt x="43349" y="15"/>
                  <a:pt x="43303" y="41"/>
                </a:cubicBezTo>
                <a:lnTo>
                  <a:pt x="0" y="41"/>
                </a:lnTo>
                <a:lnTo>
                  <a:pt x="0" y="588"/>
                </a:lnTo>
                <a:lnTo>
                  <a:pt x="43339" y="588"/>
                </a:lnTo>
                <a:lnTo>
                  <a:pt x="44279" y="1529"/>
                </a:lnTo>
                <a:lnTo>
                  <a:pt x="44279" y="29211"/>
                </a:lnTo>
                <a:cubicBezTo>
                  <a:pt x="43553" y="29354"/>
                  <a:pt x="43029" y="29985"/>
                  <a:pt x="43029" y="30723"/>
                </a:cubicBezTo>
                <a:cubicBezTo>
                  <a:pt x="43029" y="31580"/>
                  <a:pt x="43732" y="32247"/>
                  <a:pt x="44565" y="32247"/>
                </a:cubicBezTo>
                <a:cubicBezTo>
                  <a:pt x="45387" y="32247"/>
                  <a:pt x="46089" y="31580"/>
                  <a:pt x="46089" y="30723"/>
                </a:cubicBezTo>
                <a:cubicBezTo>
                  <a:pt x="46089" y="29961"/>
                  <a:pt x="45541" y="29354"/>
                  <a:pt x="44839" y="29211"/>
                </a:cubicBezTo>
                <a:lnTo>
                  <a:pt x="44839" y="1410"/>
                </a:lnTo>
                <a:cubicBezTo>
                  <a:pt x="44839" y="1339"/>
                  <a:pt x="44803" y="1255"/>
                  <a:pt x="44768" y="1219"/>
                </a:cubicBezTo>
                <a:lnTo>
                  <a:pt x="43636" y="88"/>
                </a:lnTo>
                <a:cubicBezTo>
                  <a:pt x="43575" y="27"/>
                  <a:pt x="43510" y="1"/>
                  <a:pt x="43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6"/>
          <p:cNvSpPr/>
          <p:nvPr/>
        </p:nvSpPr>
        <p:spPr>
          <a:xfrm rot="5400000">
            <a:off x="4135953" y="95604"/>
            <a:ext cx="1866461" cy="1236269"/>
          </a:xfrm>
          <a:custGeom>
            <a:avLst/>
            <a:gdLst/>
            <a:ahLst/>
            <a:cxnLst/>
            <a:rect l="l" t="t" r="r" b="b"/>
            <a:pathLst>
              <a:path w="48685" h="32247" extrusionOk="0">
                <a:moveTo>
                  <a:pt x="47149" y="29758"/>
                </a:moveTo>
                <a:cubicBezTo>
                  <a:pt x="47708" y="29758"/>
                  <a:pt x="48137" y="30187"/>
                  <a:pt x="48137" y="30746"/>
                </a:cubicBezTo>
                <a:cubicBezTo>
                  <a:pt x="48137" y="31294"/>
                  <a:pt x="47708" y="31723"/>
                  <a:pt x="47149" y="31723"/>
                </a:cubicBezTo>
                <a:cubicBezTo>
                  <a:pt x="46601" y="31723"/>
                  <a:pt x="46172" y="31294"/>
                  <a:pt x="46172" y="30746"/>
                </a:cubicBezTo>
                <a:cubicBezTo>
                  <a:pt x="46172" y="30187"/>
                  <a:pt x="46601" y="29758"/>
                  <a:pt x="47149" y="29758"/>
                </a:cubicBezTo>
                <a:close/>
                <a:moveTo>
                  <a:pt x="46042" y="0"/>
                </a:moveTo>
                <a:cubicBezTo>
                  <a:pt x="46025" y="0"/>
                  <a:pt x="46009" y="2"/>
                  <a:pt x="45994" y="4"/>
                </a:cubicBezTo>
                <a:lnTo>
                  <a:pt x="0" y="4"/>
                </a:lnTo>
                <a:lnTo>
                  <a:pt x="0" y="552"/>
                </a:lnTo>
                <a:lnTo>
                  <a:pt x="45887" y="552"/>
                </a:lnTo>
                <a:lnTo>
                  <a:pt x="46875" y="1528"/>
                </a:lnTo>
                <a:lnTo>
                  <a:pt x="46875" y="29210"/>
                </a:lnTo>
                <a:cubicBezTo>
                  <a:pt x="46137" y="29341"/>
                  <a:pt x="45625" y="29984"/>
                  <a:pt x="45625" y="30711"/>
                </a:cubicBezTo>
                <a:cubicBezTo>
                  <a:pt x="45625" y="31580"/>
                  <a:pt x="46315" y="32246"/>
                  <a:pt x="47149" y="32246"/>
                </a:cubicBezTo>
                <a:cubicBezTo>
                  <a:pt x="48018" y="32246"/>
                  <a:pt x="48685" y="31580"/>
                  <a:pt x="48685" y="30711"/>
                </a:cubicBezTo>
                <a:cubicBezTo>
                  <a:pt x="48685" y="29949"/>
                  <a:pt x="48137" y="29341"/>
                  <a:pt x="47435" y="29210"/>
                </a:cubicBezTo>
                <a:lnTo>
                  <a:pt x="47435" y="1409"/>
                </a:lnTo>
                <a:cubicBezTo>
                  <a:pt x="47435" y="1326"/>
                  <a:pt x="47387" y="1243"/>
                  <a:pt x="47363" y="1207"/>
                </a:cubicBezTo>
                <a:lnTo>
                  <a:pt x="46232" y="76"/>
                </a:lnTo>
                <a:cubicBezTo>
                  <a:pt x="46167" y="20"/>
                  <a:pt x="46101" y="0"/>
                  <a:pt x="460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6"/>
          <p:cNvSpPr txBox="1">
            <a:spLocks noGrp="1"/>
          </p:cNvSpPr>
          <p:nvPr>
            <p:ph type="title"/>
          </p:nvPr>
        </p:nvSpPr>
        <p:spPr>
          <a:xfrm>
            <a:off x="1639950" y="2648588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dirty="0" smtClean="0"/>
              <a:t>Connection</a:t>
            </a:r>
            <a:endParaRPr dirty="0"/>
          </a:p>
        </p:txBody>
      </p:sp>
      <p:sp>
        <p:nvSpPr>
          <p:cNvPr id="4585" name="Google Shape;4585;p46"/>
          <p:cNvSpPr txBox="1">
            <a:spLocks noGrp="1"/>
          </p:cNvSpPr>
          <p:nvPr>
            <p:ph type="title" idx="2"/>
          </p:nvPr>
        </p:nvSpPr>
        <p:spPr>
          <a:xfrm>
            <a:off x="3960450" y="1243388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</a:t>
            </a:r>
            <a:endParaRPr dirty="0"/>
          </a:p>
        </p:txBody>
      </p:sp>
      <p:grpSp>
        <p:nvGrpSpPr>
          <p:cNvPr id="4587" name="Google Shape;4587;p46"/>
          <p:cNvGrpSpPr/>
          <p:nvPr/>
        </p:nvGrpSpPr>
        <p:grpSpPr>
          <a:xfrm>
            <a:off x="6878769" y="-1837239"/>
            <a:ext cx="4423472" cy="4445250"/>
            <a:chOff x="2633516" y="237062"/>
            <a:chExt cx="3807757" cy="3826504"/>
          </a:xfrm>
        </p:grpSpPr>
        <p:sp>
          <p:nvSpPr>
            <p:cNvPr id="4588" name="Google Shape;4588;p46"/>
            <p:cNvSpPr/>
            <p:nvPr/>
          </p:nvSpPr>
          <p:spPr>
            <a:xfrm>
              <a:off x="2633516" y="237062"/>
              <a:ext cx="754559" cy="3229934"/>
            </a:xfrm>
            <a:custGeom>
              <a:avLst/>
              <a:gdLst/>
              <a:ahLst/>
              <a:cxnLst/>
              <a:rect l="l" t="t" r="r" b="b"/>
              <a:pathLst>
                <a:path w="19682" h="84250" extrusionOk="0">
                  <a:moveTo>
                    <a:pt x="6406" y="48495"/>
                  </a:moveTo>
                  <a:cubicBezTo>
                    <a:pt x="6477" y="48495"/>
                    <a:pt x="6584" y="48554"/>
                    <a:pt x="6656" y="48614"/>
                  </a:cubicBezTo>
                  <a:cubicBezTo>
                    <a:pt x="6799" y="48757"/>
                    <a:pt x="6799" y="48959"/>
                    <a:pt x="6656" y="49114"/>
                  </a:cubicBezTo>
                  <a:cubicBezTo>
                    <a:pt x="6590" y="49179"/>
                    <a:pt x="6501" y="49212"/>
                    <a:pt x="6412" y="49212"/>
                  </a:cubicBezTo>
                  <a:cubicBezTo>
                    <a:pt x="6322" y="49212"/>
                    <a:pt x="6233" y="49179"/>
                    <a:pt x="6168" y="49114"/>
                  </a:cubicBezTo>
                  <a:cubicBezTo>
                    <a:pt x="6037" y="48971"/>
                    <a:pt x="6037" y="48757"/>
                    <a:pt x="6179" y="48590"/>
                  </a:cubicBezTo>
                  <a:cubicBezTo>
                    <a:pt x="6227" y="48530"/>
                    <a:pt x="6334" y="48495"/>
                    <a:pt x="6406" y="48495"/>
                  </a:cubicBezTo>
                  <a:close/>
                  <a:moveTo>
                    <a:pt x="7942" y="50066"/>
                  </a:moveTo>
                  <a:cubicBezTo>
                    <a:pt x="8073" y="50066"/>
                    <a:pt x="8132" y="50090"/>
                    <a:pt x="8192" y="50185"/>
                  </a:cubicBezTo>
                  <a:cubicBezTo>
                    <a:pt x="8323" y="50316"/>
                    <a:pt x="8323" y="50543"/>
                    <a:pt x="8192" y="50673"/>
                  </a:cubicBezTo>
                  <a:cubicBezTo>
                    <a:pt x="8120" y="50745"/>
                    <a:pt x="8028" y="50781"/>
                    <a:pt x="7937" y="50781"/>
                  </a:cubicBezTo>
                  <a:cubicBezTo>
                    <a:pt x="7846" y="50781"/>
                    <a:pt x="7757" y="50745"/>
                    <a:pt x="7692" y="50673"/>
                  </a:cubicBezTo>
                  <a:cubicBezTo>
                    <a:pt x="7549" y="50543"/>
                    <a:pt x="7549" y="50316"/>
                    <a:pt x="7703" y="50150"/>
                  </a:cubicBezTo>
                  <a:cubicBezTo>
                    <a:pt x="7751" y="50090"/>
                    <a:pt x="7846" y="50066"/>
                    <a:pt x="7942" y="50066"/>
                  </a:cubicBezTo>
                  <a:close/>
                  <a:moveTo>
                    <a:pt x="9513" y="51590"/>
                  </a:moveTo>
                  <a:cubicBezTo>
                    <a:pt x="9597" y="51590"/>
                    <a:pt x="9692" y="51674"/>
                    <a:pt x="9775" y="51709"/>
                  </a:cubicBezTo>
                  <a:cubicBezTo>
                    <a:pt x="9894" y="51852"/>
                    <a:pt x="9894" y="52066"/>
                    <a:pt x="9751" y="52209"/>
                  </a:cubicBezTo>
                  <a:cubicBezTo>
                    <a:pt x="9686" y="52275"/>
                    <a:pt x="9597" y="52308"/>
                    <a:pt x="9507" y="52308"/>
                  </a:cubicBezTo>
                  <a:cubicBezTo>
                    <a:pt x="9418" y="52308"/>
                    <a:pt x="9329" y="52275"/>
                    <a:pt x="9263" y="52209"/>
                  </a:cubicBezTo>
                  <a:cubicBezTo>
                    <a:pt x="9132" y="52066"/>
                    <a:pt x="9132" y="51852"/>
                    <a:pt x="9275" y="51685"/>
                  </a:cubicBezTo>
                  <a:cubicBezTo>
                    <a:pt x="9323" y="51626"/>
                    <a:pt x="9430" y="51590"/>
                    <a:pt x="9513" y="51590"/>
                  </a:cubicBezTo>
                  <a:close/>
                  <a:moveTo>
                    <a:pt x="11037" y="57281"/>
                  </a:moveTo>
                  <a:cubicBezTo>
                    <a:pt x="11168" y="57281"/>
                    <a:pt x="11228" y="57305"/>
                    <a:pt x="11287" y="57400"/>
                  </a:cubicBezTo>
                  <a:cubicBezTo>
                    <a:pt x="11359" y="57472"/>
                    <a:pt x="11394" y="57543"/>
                    <a:pt x="11394" y="57651"/>
                  </a:cubicBezTo>
                  <a:cubicBezTo>
                    <a:pt x="11394" y="57758"/>
                    <a:pt x="11347" y="57829"/>
                    <a:pt x="11287" y="57889"/>
                  </a:cubicBezTo>
                  <a:cubicBezTo>
                    <a:pt x="11222" y="57954"/>
                    <a:pt x="11132" y="57987"/>
                    <a:pt x="11043" y="57987"/>
                  </a:cubicBezTo>
                  <a:cubicBezTo>
                    <a:pt x="10954" y="57987"/>
                    <a:pt x="10865" y="57954"/>
                    <a:pt x="10799" y="57889"/>
                  </a:cubicBezTo>
                  <a:cubicBezTo>
                    <a:pt x="10668" y="57758"/>
                    <a:pt x="10668" y="57531"/>
                    <a:pt x="10811" y="57365"/>
                  </a:cubicBezTo>
                  <a:cubicBezTo>
                    <a:pt x="10859" y="57305"/>
                    <a:pt x="10966" y="57281"/>
                    <a:pt x="11037" y="57281"/>
                  </a:cubicBezTo>
                  <a:close/>
                  <a:moveTo>
                    <a:pt x="0" y="1"/>
                  </a:moveTo>
                  <a:lnTo>
                    <a:pt x="0" y="29290"/>
                  </a:lnTo>
                  <a:lnTo>
                    <a:pt x="3929" y="33243"/>
                  </a:lnTo>
                  <a:lnTo>
                    <a:pt x="3977" y="33362"/>
                  </a:lnTo>
                  <a:lnTo>
                    <a:pt x="3977" y="33529"/>
                  </a:lnTo>
                  <a:lnTo>
                    <a:pt x="3977" y="41327"/>
                  </a:lnTo>
                  <a:lnTo>
                    <a:pt x="6168" y="43518"/>
                  </a:lnTo>
                  <a:cubicBezTo>
                    <a:pt x="6156" y="43542"/>
                    <a:pt x="6156" y="43565"/>
                    <a:pt x="6156" y="43601"/>
                  </a:cubicBezTo>
                  <a:lnTo>
                    <a:pt x="6156" y="47959"/>
                  </a:lnTo>
                  <a:cubicBezTo>
                    <a:pt x="6001" y="48006"/>
                    <a:pt x="5870" y="48078"/>
                    <a:pt x="5763" y="48197"/>
                  </a:cubicBezTo>
                  <a:cubicBezTo>
                    <a:pt x="5394" y="48578"/>
                    <a:pt x="5394" y="49138"/>
                    <a:pt x="5763" y="49507"/>
                  </a:cubicBezTo>
                  <a:cubicBezTo>
                    <a:pt x="5941" y="49685"/>
                    <a:pt x="6179" y="49792"/>
                    <a:pt x="6418" y="49792"/>
                  </a:cubicBezTo>
                  <a:cubicBezTo>
                    <a:pt x="6656" y="49792"/>
                    <a:pt x="6894" y="49685"/>
                    <a:pt x="7072" y="49507"/>
                  </a:cubicBezTo>
                  <a:cubicBezTo>
                    <a:pt x="7251" y="49328"/>
                    <a:pt x="7358" y="49090"/>
                    <a:pt x="7358" y="48852"/>
                  </a:cubicBezTo>
                  <a:cubicBezTo>
                    <a:pt x="7358" y="48614"/>
                    <a:pt x="7251" y="48376"/>
                    <a:pt x="7096" y="48197"/>
                  </a:cubicBezTo>
                  <a:cubicBezTo>
                    <a:pt x="6989" y="48078"/>
                    <a:pt x="6858" y="48006"/>
                    <a:pt x="6703" y="47959"/>
                  </a:cubicBezTo>
                  <a:lnTo>
                    <a:pt x="6703" y="44018"/>
                  </a:lnTo>
                  <a:lnTo>
                    <a:pt x="7703" y="45018"/>
                  </a:lnTo>
                  <a:lnTo>
                    <a:pt x="7703" y="49542"/>
                  </a:lnTo>
                  <a:cubicBezTo>
                    <a:pt x="7549" y="49590"/>
                    <a:pt x="7418" y="49661"/>
                    <a:pt x="7311" y="49781"/>
                  </a:cubicBezTo>
                  <a:cubicBezTo>
                    <a:pt x="6941" y="50150"/>
                    <a:pt x="6941" y="50721"/>
                    <a:pt x="7311" y="51090"/>
                  </a:cubicBezTo>
                  <a:cubicBezTo>
                    <a:pt x="7489" y="51269"/>
                    <a:pt x="7727" y="51376"/>
                    <a:pt x="7965" y="51376"/>
                  </a:cubicBezTo>
                  <a:cubicBezTo>
                    <a:pt x="8251" y="51376"/>
                    <a:pt x="8489" y="51269"/>
                    <a:pt x="8620" y="51090"/>
                  </a:cubicBezTo>
                  <a:cubicBezTo>
                    <a:pt x="9001" y="50721"/>
                    <a:pt x="9001" y="50150"/>
                    <a:pt x="8620" y="49792"/>
                  </a:cubicBezTo>
                  <a:cubicBezTo>
                    <a:pt x="8513" y="49673"/>
                    <a:pt x="8382" y="49590"/>
                    <a:pt x="8215" y="49542"/>
                  </a:cubicBezTo>
                  <a:lnTo>
                    <a:pt x="8215" y="45554"/>
                  </a:lnTo>
                  <a:lnTo>
                    <a:pt x="9263" y="46590"/>
                  </a:lnTo>
                  <a:lnTo>
                    <a:pt x="9263" y="46625"/>
                  </a:lnTo>
                  <a:lnTo>
                    <a:pt x="9263" y="51078"/>
                  </a:lnTo>
                  <a:cubicBezTo>
                    <a:pt x="9108" y="51114"/>
                    <a:pt x="8977" y="51197"/>
                    <a:pt x="8870" y="51316"/>
                  </a:cubicBezTo>
                  <a:cubicBezTo>
                    <a:pt x="8501" y="51685"/>
                    <a:pt x="8501" y="52245"/>
                    <a:pt x="8870" y="52626"/>
                  </a:cubicBezTo>
                  <a:cubicBezTo>
                    <a:pt x="9049" y="52805"/>
                    <a:pt x="9287" y="52900"/>
                    <a:pt x="9525" y="52900"/>
                  </a:cubicBezTo>
                  <a:cubicBezTo>
                    <a:pt x="9763" y="52900"/>
                    <a:pt x="10001" y="52793"/>
                    <a:pt x="10180" y="52626"/>
                  </a:cubicBezTo>
                  <a:cubicBezTo>
                    <a:pt x="10561" y="52245"/>
                    <a:pt x="10561" y="51685"/>
                    <a:pt x="10180" y="51316"/>
                  </a:cubicBezTo>
                  <a:cubicBezTo>
                    <a:pt x="10085" y="51197"/>
                    <a:pt x="9942" y="51114"/>
                    <a:pt x="9799" y="51078"/>
                  </a:cubicBezTo>
                  <a:lnTo>
                    <a:pt x="9799" y="47125"/>
                  </a:lnTo>
                  <a:lnTo>
                    <a:pt x="10799" y="48126"/>
                  </a:lnTo>
                  <a:lnTo>
                    <a:pt x="10799" y="56758"/>
                  </a:lnTo>
                  <a:cubicBezTo>
                    <a:pt x="10644" y="56805"/>
                    <a:pt x="10513" y="56877"/>
                    <a:pt x="10406" y="56996"/>
                  </a:cubicBezTo>
                  <a:cubicBezTo>
                    <a:pt x="10228" y="57174"/>
                    <a:pt x="10120" y="57412"/>
                    <a:pt x="10120" y="57651"/>
                  </a:cubicBezTo>
                  <a:cubicBezTo>
                    <a:pt x="10120" y="57889"/>
                    <a:pt x="10228" y="58127"/>
                    <a:pt x="10406" y="58305"/>
                  </a:cubicBezTo>
                  <a:cubicBezTo>
                    <a:pt x="10585" y="58484"/>
                    <a:pt x="10823" y="58591"/>
                    <a:pt x="11061" y="58591"/>
                  </a:cubicBezTo>
                  <a:cubicBezTo>
                    <a:pt x="11299" y="58591"/>
                    <a:pt x="11537" y="58484"/>
                    <a:pt x="11716" y="58305"/>
                  </a:cubicBezTo>
                  <a:cubicBezTo>
                    <a:pt x="11894" y="58127"/>
                    <a:pt x="12002" y="57889"/>
                    <a:pt x="12002" y="57651"/>
                  </a:cubicBezTo>
                  <a:cubicBezTo>
                    <a:pt x="12002" y="57412"/>
                    <a:pt x="11894" y="57174"/>
                    <a:pt x="11728" y="56996"/>
                  </a:cubicBezTo>
                  <a:cubicBezTo>
                    <a:pt x="11632" y="56877"/>
                    <a:pt x="11490" y="56805"/>
                    <a:pt x="11347" y="56758"/>
                  </a:cubicBezTo>
                  <a:lnTo>
                    <a:pt x="11347" y="48661"/>
                  </a:lnTo>
                  <a:lnTo>
                    <a:pt x="14216" y="51531"/>
                  </a:lnTo>
                  <a:lnTo>
                    <a:pt x="14335" y="51650"/>
                  </a:lnTo>
                  <a:lnTo>
                    <a:pt x="14335" y="51816"/>
                  </a:lnTo>
                  <a:lnTo>
                    <a:pt x="14335" y="79594"/>
                  </a:lnTo>
                  <a:lnTo>
                    <a:pt x="14502" y="80022"/>
                  </a:lnTo>
                  <a:lnTo>
                    <a:pt x="16907" y="82404"/>
                  </a:lnTo>
                  <a:lnTo>
                    <a:pt x="17050" y="82535"/>
                  </a:lnTo>
                  <a:lnTo>
                    <a:pt x="17014" y="82725"/>
                  </a:lnTo>
                  <a:lnTo>
                    <a:pt x="17014" y="82761"/>
                  </a:lnTo>
                  <a:cubicBezTo>
                    <a:pt x="17002" y="82820"/>
                    <a:pt x="17002" y="82868"/>
                    <a:pt x="17002" y="82904"/>
                  </a:cubicBezTo>
                  <a:cubicBezTo>
                    <a:pt x="17002" y="83642"/>
                    <a:pt x="17598" y="84249"/>
                    <a:pt x="18336" y="84249"/>
                  </a:cubicBezTo>
                  <a:cubicBezTo>
                    <a:pt x="19074" y="84249"/>
                    <a:pt x="19681" y="83654"/>
                    <a:pt x="19681" y="82904"/>
                  </a:cubicBezTo>
                  <a:cubicBezTo>
                    <a:pt x="19681" y="82165"/>
                    <a:pt x="19086" y="81570"/>
                    <a:pt x="18336" y="81570"/>
                  </a:cubicBezTo>
                  <a:cubicBezTo>
                    <a:pt x="18121" y="81570"/>
                    <a:pt x="17907" y="81630"/>
                    <a:pt x="17705" y="81749"/>
                  </a:cubicBezTo>
                  <a:lnTo>
                    <a:pt x="17443" y="81892"/>
                  </a:lnTo>
                  <a:lnTo>
                    <a:pt x="17240" y="81689"/>
                  </a:lnTo>
                  <a:lnTo>
                    <a:pt x="15216" y="79665"/>
                  </a:lnTo>
                  <a:lnTo>
                    <a:pt x="15097" y="79546"/>
                  </a:lnTo>
                  <a:lnTo>
                    <a:pt x="15097" y="79379"/>
                  </a:lnTo>
                  <a:lnTo>
                    <a:pt x="15097" y="51328"/>
                  </a:lnTo>
                  <a:lnTo>
                    <a:pt x="11299" y="47530"/>
                  </a:lnTo>
                  <a:cubicBezTo>
                    <a:pt x="11287" y="47518"/>
                    <a:pt x="11275" y="47483"/>
                    <a:pt x="11240" y="47471"/>
                  </a:cubicBezTo>
                  <a:lnTo>
                    <a:pt x="4905" y="41137"/>
                  </a:lnTo>
                  <a:lnTo>
                    <a:pt x="4786" y="41018"/>
                  </a:lnTo>
                  <a:lnTo>
                    <a:pt x="4786" y="40851"/>
                  </a:lnTo>
                  <a:lnTo>
                    <a:pt x="4786" y="1"/>
                  </a:lnTo>
                  <a:lnTo>
                    <a:pt x="4036" y="1"/>
                  </a:lnTo>
                  <a:lnTo>
                    <a:pt x="4036" y="31397"/>
                  </a:lnTo>
                  <a:lnTo>
                    <a:pt x="4036" y="32350"/>
                  </a:lnTo>
                  <a:lnTo>
                    <a:pt x="3370" y="31659"/>
                  </a:lnTo>
                  <a:lnTo>
                    <a:pt x="822" y="29076"/>
                  </a:lnTo>
                  <a:lnTo>
                    <a:pt x="703" y="28957"/>
                  </a:lnTo>
                  <a:lnTo>
                    <a:pt x="703" y="2879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6"/>
            <p:cNvSpPr/>
            <p:nvPr/>
          </p:nvSpPr>
          <p:spPr>
            <a:xfrm>
              <a:off x="3321828" y="237062"/>
              <a:ext cx="1241138" cy="3826504"/>
            </a:xfrm>
            <a:custGeom>
              <a:avLst/>
              <a:gdLst/>
              <a:ahLst/>
              <a:cxnLst/>
              <a:rect l="l" t="t" r="r" b="b"/>
              <a:pathLst>
                <a:path w="32374" h="99811" extrusionOk="0">
                  <a:moveTo>
                    <a:pt x="10014" y="17122"/>
                  </a:moveTo>
                  <a:cubicBezTo>
                    <a:pt x="10573" y="17122"/>
                    <a:pt x="11002" y="17550"/>
                    <a:pt x="11002" y="18110"/>
                  </a:cubicBezTo>
                  <a:cubicBezTo>
                    <a:pt x="11002" y="18658"/>
                    <a:pt x="10573" y="19086"/>
                    <a:pt x="10014" y="19086"/>
                  </a:cubicBezTo>
                  <a:cubicBezTo>
                    <a:pt x="9466" y="19086"/>
                    <a:pt x="9038" y="18658"/>
                    <a:pt x="9038" y="18110"/>
                  </a:cubicBezTo>
                  <a:cubicBezTo>
                    <a:pt x="9038" y="17562"/>
                    <a:pt x="9466" y="17122"/>
                    <a:pt x="10014" y="17122"/>
                  </a:cubicBezTo>
                  <a:close/>
                  <a:moveTo>
                    <a:pt x="4061" y="23289"/>
                  </a:moveTo>
                  <a:cubicBezTo>
                    <a:pt x="4620" y="23289"/>
                    <a:pt x="5049" y="23718"/>
                    <a:pt x="5049" y="24265"/>
                  </a:cubicBezTo>
                  <a:cubicBezTo>
                    <a:pt x="5049" y="24825"/>
                    <a:pt x="4620" y="25254"/>
                    <a:pt x="4061" y="25254"/>
                  </a:cubicBezTo>
                  <a:cubicBezTo>
                    <a:pt x="3513" y="25254"/>
                    <a:pt x="3084" y="24825"/>
                    <a:pt x="3084" y="24265"/>
                  </a:cubicBezTo>
                  <a:cubicBezTo>
                    <a:pt x="3084" y="23718"/>
                    <a:pt x="3513" y="23289"/>
                    <a:pt x="4061" y="23289"/>
                  </a:cubicBezTo>
                  <a:close/>
                  <a:moveTo>
                    <a:pt x="8645" y="25837"/>
                  </a:moveTo>
                  <a:cubicBezTo>
                    <a:pt x="9157" y="25837"/>
                    <a:pt x="9585" y="26266"/>
                    <a:pt x="9633" y="26813"/>
                  </a:cubicBezTo>
                  <a:cubicBezTo>
                    <a:pt x="9633" y="27361"/>
                    <a:pt x="9204" y="27802"/>
                    <a:pt x="8645" y="27802"/>
                  </a:cubicBezTo>
                  <a:cubicBezTo>
                    <a:pt x="8097" y="27802"/>
                    <a:pt x="7668" y="27361"/>
                    <a:pt x="7668" y="26813"/>
                  </a:cubicBezTo>
                  <a:cubicBezTo>
                    <a:pt x="7668" y="26266"/>
                    <a:pt x="8097" y="25837"/>
                    <a:pt x="8645" y="25837"/>
                  </a:cubicBezTo>
                  <a:close/>
                  <a:moveTo>
                    <a:pt x="2918" y="65759"/>
                  </a:moveTo>
                  <a:cubicBezTo>
                    <a:pt x="3465" y="65759"/>
                    <a:pt x="3906" y="66187"/>
                    <a:pt x="3906" y="66747"/>
                  </a:cubicBezTo>
                  <a:cubicBezTo>
                    <a:pt x="3906" y="67295"/>
                    <a:pt x="3465" y="67723"/>
                    <a:pt x="2918" y="67723"/>
                  </a:cubicBezTo>
                  <a:cubicBezTo>
                    <a:pt x="2370" y="67723"/>
                    <a:pt x="1941" y="67295"/>
                    <a:pt x="1941" y="66747"/>
                  </a:cubicBezTo>
                  <a:cubicBezTo>
                    <a:pt x="1941" y="66187"/>
                    <a:pt x="2370" y="65759"/>
                    <a:pt x="2918" y="65759"/>
                  </a:cubicBezTo>
                  <a:close/>
                  <a:moveTo>
                    <a:pt x="4882" y="70855"/>
                  </a:moveTo>
                  <a:cubicBezTo>
                    <a:pt x="5430" y="70855"/>
                    <a:pt x="5870" y="71283"/>
                    <a:pt x="5870" y="71831"/>
                  </a:cubicBezTo>
                  <a:cubicBezTo>
                    <a:pt x="5870" y="72390"/>
                    <a:pt x="5430" y="72819"/>
                    <a:pt x="4882" y="72819"/>
                  </a:cubicBezTo>
                  <a:cubicBezTo>
                    <a:pt x="4335" y="72819"/>
                    <a:pt x="3894" y="72390"/>
                    <a:pt x="3894" y="71831"/>
                  </a:cubicBezTo>
                  <a:cubicBezTo>
                    <a:pt x="3894" y="71283"/>
                    <a:pt x="4335" y="70855"/>
                    <a:pt x="4882" y="70855"/>
                  </a:cubicBezTo>
                  <a:close/>
                  <a:moveTo>
                    <a:pt x="6799" y="76581"/>
                  </a:moveTo>
                  <a:cubicBezTo>
                    <a:pt x="7359" y="76581"/>
                    <a:pt x="7787" y="77010"/>
                    <a:pt x="7787" y="77570"/>
                  </a:cubicBezTo>
                  <a:cubicBezTo>
                    <a:pt x="7787" y="78117"/>
                    <a:pt x="7359" y="78546"/>
                    <a:pt x="6799" y="78546"/>
                  </a:cubicBezTo>
                  <a:cubicBezTo>
                    <a:pt x="6251" y="78546"/>
                    <a:pt x="5823" y="78117"/>
                    <a:pt x="5823" y="77570"/>
                  </a:cubicBezTo>
                  <a:cubicBezTo>
                    <a:pt x="5823" y="77010"/>
                    <a:pt x="6251" y="76581"/>
                    <a:pt x="6799" y="76581"/>
                  </a:cubicBezTo>
                  <a:close/>
                  <a:moveTo>
                    <a:pt x="1549" y="88892"/>
                  </a:moveTo>
                  <a:cubicBezTo>
                    <a:pt x="2096" y="88892"/>
                    <a:pt x="2537" y="89321"/>
                    <a:pt x="2537" y="89869"/>
                  </a:cubicBezTo>
                  <a:cubicBezTo>
                    <a:pt x="2537" y="90428"/>
                    <a:pt x="2096" y="90857"/>
                    <a:pt x="1549" y="90857"/>
                  </a:cubicBezTo>
                  <a:cubicBezTo>
                    <a:pt x="1001" y="90857"/>
                    <a:pt x="572" y="90428"/>
                    <a:pt x="572" y="89869"/>
                  </a:cubicBezTo>
                  <a:cubicBezTo>
                    <a:pt x="572" y="89321"/>
                    <a:pt x="1001" y="88892"/>
                    <a:pt x="1549" y="88892"/>
                  </a:cubicBezTo>
                  <a:close/>
                  <a:moveTo>
                    <a:pt x="1549" y="93083"/>
                  </a:moveTo>
                  <a:cubicBezTo>
                    <a:pt x="2096" y="93083"/>
                    <a:pt x="2537" y="93524"/>
                    <a:pt x="2537" y="94072"/>
                  </a:cubicBezTo>
                  <a:cubicBezTo>
                    <a:pt x="2537" y="94619"/>
                    <a:pt x="2096" y="95048"/>
                    <a:pt x="1549" y="95048"/>
                  </a:cubicBezTo>
                  <a:cubicBezTo>
                    <a:pt x="1001" y="95048"/>
                    <a:pt x="572" y="94619"/>
                    <a:pt x="572" y="94072"/>
                  </a:cubicBezTo>
                  <a:cubicBezTo>
                    <a:pt x="572" y="93524"/>
                    <a:pt x="1001" y="93083"/>
                    <a:pt x="1549" y="93083"/>
                  </a:cubicBezTo>
                  <a:close/>
                  <a:moveTo>
                    <a:pt x="1549" y="97334"/>
                  </a:moveTo>
                  <a:cubicBezTo>
                    <a:pt x="2096" y="97334"/>
                    <a:pt x="2537" y="97763"/>
                    <a:pt x="2537" y="98310"/>
                  </a:cubicBezTo>
                  <a:cubicBezTo>
                    <a:pt x="2537" y="98858"/>
                    <a:pt x="2096" y="99298"/>
                    <a:pt x="1549" y="99298"/>
                  </a:cubicBezTo>
                  <a:cubicBezTo>
                    <a:pt x="1001" y="99298"/>
                    <a:pt x="572" y="98858"/>
                    <a:pt x="572" y="98310"/>
                  </a:cubicBezTo>
                  <a:cubicBezTo>
                    <a:pt x="572" y="97763"/>
                    <a:pt x="1001" y="97334"/>
                    <a:pt x="1549" y="97334"/>
                  </a:cubicBezTo>
                  <a:close/>
                  <a:moveTo>
                    <a:pt x="31362" y="1"/>
                  </a:moveTo>
                  <a:lnTo>
                    <a:pt x="15193" y="16193"/>
                  </a:lnTo>
                  <a:lnTo>
                    <a:pt x="15193" y="17836"/>
                  </a:lnTo>
                  <a:lnTo>
                    <a:pt x="11526" y="17836"/>
                  </a:lnTo>
                  <a:cubicBezTo>
                    <a:pt x="11383" y="17110"/>
                    <a:pt x="10740" y="16574"/>
                    <a:pt x="10014" y="16574"/>
                  </a:cubicBezTo>
                  <a:cubicBezTo>
                    <a:pt x="9157" y="16574"/>
                    <a:pt x="8490" y="17277"/>
                    <a:pt x="8490" y="18110"/>
                  </a:cubicBezTo>
                  <a:cubicBezTo>
                    <a:pt x="8490" y="18967"/>
                    <a:pt x="9180" y="19646"/>
                    <a:pt x="10014" y="19646"/>
                  </a:cubicBezTo>
                  <a:cubicBezTo>
                    <a:pt x="10740" y="19646"/>
                    <a:pt x="11383" y="19074"/>
                    <a:pt x="11526" y="18372"/>
                  </a:cubicBezTo>
                  <a:lnTo>
                    <a:pt x="15193" y="18372"/>
                  </a:lnTo>
                  <a:lnTo>
                    <a:pt x="15193" y="20610"/>
                  </a:lnTo>
                  <a:lnTo>
                    <a:pt x="7394" y="20610"/>
                  </a:lnTo>
                  <a:cubicBezTo>
                    <a:pt x="7275" y="20610"/>
                    <a:pt x="7180" y="20682"/>
                    <a:pt x="7144" y="20789"/>
                  </a:cubicBezTo>
                  <a:lnTo>
                    <a:pt x="4954" y="22968"/>
                  </a:lnTo>
                  <a:cubicBezTo>
                    <a:pt x="4704" y="22801"/>
                    <a:pt x="4394" y="22694"/>
                    <a:pt x="4061" y="22694"/>
                  </a:cubicBezTo>
                  <a:cubicBezTo>
                    <a:pt x="3203" y="22694"/>
                    <a:pt x="2537" y="23361"/>
                    <a:pt x="2537" y="24230"/>
                  </a:cubicBezTo>
                  <a:cubicBezTo>
                    <a:pt x="2537" y="25087"/>
                    <a:pt x="3227" y="25754"/>
                    <a:pt x="4061" y="25754"/>
                  </a:cubicBezTo>
                  <a:cubicBezTo>
                    <a:pt x="4894" y="25754"/>
                    <a:pt x="5597" y="25087"/>
                    <a:pt x="5597" y="24230"/>
                  </a:cubicBezTo>
                  <a:cubicBezTo>
                    <a:pt x="5597" y="23908"/>
                    <a:pt x="5501" y="23611"/>
                    <a:pt x="5347" y="23372"/>
                  </a:cubicBezTo>
                  <a:lnTo>
                    <a:pt x="7561" y="21158"/>
                  </a:lnTo>
                  <a:lnTo>
                    <a:pt x="15205" y="21158"/>
                  </a:lnTo>
                  <a:lnTo>
                    <a:pt x="15205" y="23218"/>
                  </a:lnTo>
                  <a:lnTo>
                    <a:pt x="11990" y="23218"/>
                  </a:lnTo>
                  <a:cubicBezTo>
                    <a:pt x="11969" y="23212"/>
                    <a:pt x="11949" y="23209"/>
                    <a:pt x="11930" y="23209"/>
                  </a:cubicBezTo>
                  <a:cubicBezTo>
                    <a:pt x="11870" y="23209"/>
                    <a:pt x="11815" y="23236"/>
                    <a:pt x="11752" y="23289"/>
                  </a:cubicBezTo>
                  <a:lnTo>
                    <a:pt x="9490" y="25551"/>
                  </a:lnTo>
                  <a:cubicBezTo>
                    <a:pt x="9252" y="25385"/>
                    <a:pt x="8954" y="25301"/>
                    <a:pt x="8645" y="25301"/>
                  </a:cubicBezTo>
                  <a:cubicBezTo>
                    <a:pt x="7787" y="25301"/>
                    <a:pt x="7109" y="25992"/>
                    <a:pt x="7109" y="26825"/>
                  </a:cubicBezTo>
                  <a:cubicBezTo>
                    <a:pt x="7109" y="27694"/>
                    <a:pt x="7811" y="28361"/>
                    <a:pt x="8645" y="28361"/>
                  </a:cubicBezTo>
                  <a:cubicBezTo>
                    <a:pt x="9466" y="28361"/>
                    <a:pt x="10133" y="27659"/>
                    <a:pt x="10181" y="26825"/>
                  </a:cubicBezTo>
                  <a:cubicBezTo>
                    <a:pt x="10181" y="26492"/>
                    <a:pt x="10073" y="26194"/>
                    <a:pt x="9895" y="25932"/>
                  </a:cubicBezTo>
                  <a:lnTo>
                    <a:pt x="12074" y="23765"/>
                  </a:lnTo>
                  <a:lnTo>
                    <a:pt x="15205" y="23765"/>
                  </a:lnTo>
                  <a:lnTo>
                    <a:pt x="15205" y="44196"/>
                  </a:lnTo>
                  <a:lnTo>
                    <a:pt x="15205" y="44363"/>
                  </a:lnTo>
                  <a:lnTo>
                    <a:pt x="15086" y="44482"/>
                  </a:lnTo>
                  <a:lnTo>
                    <a:pt x="11871" y="47697"/>
                  </a:lnTo>
                  <a:lnTo>
                    <a:pt x="11752" y="47816"/>
                  </a:lnTo>
                  <a:lnTo>
                    <a:pt x="60" y="47816"/>
                  </a:lnTo>
                  <a:lnTo>
                    <a:pt x="60" y="48042"/>
                  </a:lnTo>
                  <a:cubicBezTo>
                    <a:pt x="25" y="48078"/>
                    <a:pt x="13" y="48126"/>
                    <a:pt x="13" y="48173"/>
                  </a:cubicBezTo>
                  <a:lnTo>
                    <a:pt x="13" y="50793"/>
                  </a:lnTo>
                  <a:cubicBezTo>
                    <a:pt x="1" y="50876"/>
                    <a:pt x="13" y="50959"/>
                    <a:pt x="84" y="51031"/>
                  </a:cubicBezTo>
                  <a:lnTo>
                    <a:pt x="1025" y="51971"/>
                  </a:lnTo>
                  <a:lnTo>
                    <a:pt x="1025" y="60865"/>
                  </a:lnTo>
                  <a:cubicBezTo>
                    <a:pt x="1013" y="60913"/>
                    <a:pt x="1013" y="60960"/>
                    <a:pt x="1037" y="60996"/>
                  </a:cubicBezTo>
                  <a:cubicBezTo>
                    <a:pt x="1060" y="61103"/>
                    <a:pt x="1120" y="61175"/>
                    <a:pt x="1203" y="61210"/>
                  </a:cubicBezTo>
                  <a:lnTo>
                    <a:pt x="2632" y="62639"/>
                  </a:lnTo>
                  <a:lnTo>
                    <a:pt x="2632" y="65211"/>
                  </a:lnTo>
                  <a:cubicBezTo>
                    <a:pt x="1906" y="65330"/>
                    <a:pt x="1382" y="65937"/>
                    <a:pt x="1382" y="66711"/>
                  </a:cubicBezTo>
                  <a:cubicBezTo>
                    <a:pt x="1382" y="67580"/>
                    <a:pt x="2084" y="68247"/>
                    <a:pt x="2918" y="68247"/>
                  </a:cubicBezTo>
                  <a:cubicBezTo>
                    <a:pt x="3751" y="68247"/>
                    <a:pt x="4454" y="67580"/>
                    <a:pt x="4454" y="66711"/>
                  </a:cubicBezTo>
                  <a:cubicBezTo>
                    <a:pt x="4454" y="65937"/>
                    <a:pt x="3918" y="65330"/>
                    <a:pt x="3203" y="65211"/>
                  </a:cubicBezTo>
                  <a:lnTo>
                    <a:pt x="3203" y="62568"/>
                  </a:lnTo>
                  <a:cubicBezTo>
                    <a:pt x="3215" y="62473"/>
                    <a:pt x="3203" y="62401"/>
                    <a:pt x="3120" y="62330"/>
                  </a:cubicBezTo>
                  <a:lnTo>
                    <a:pt x="1596" y="60794"/>
                  </a:lnTo>
                  <a:lnTo>
                    <a:pt x="1596" y="51888"/>
                  </a:lnTo>
                  <a:cubicBezTo>
                    <a:pt x="1608" y="51805"/>
                    <a:pt x="1596" y="51733"/>
                    <a:pt x="1513" y="51650"/>
                  </a:cubicBezTo>
                  <a:lnTo>
                    <a:pt x="584" y="50721"/>
                  </a:lnTo>
                  <a:lnTo>
                    <a:pt x="584" y="48554"/>
                  </a:lnTo>
                  <a:lnTo>
                    <a:pt x="1989" y="48554"/>
                  </a:lnTo>
                  <a:lnTo>
                    <a:pt x="1989" y="50793"/>
                  </a:lnTo>
                  <a:cubicBezTo>
                    <a:pt x="1977" y="50876"/>
                    <a:pt x="1989" y="50959"/>
                    <a:pt x="2072" y="51031"/>
                  </a:cubicBezTo>
                  <a:lnTo>
                    <a:pt x="3001" y="51971"/>
                  </a:lnTo>
                  <a:lnTo>
                    <a:pt x="3001" y="60865"/>
                  </a:lnTo>
                  <a:cubicBezTo>
                    <a:pt x="2989" y="60913"/>
                    <a:pt x="2989" y="60960"/>
                    <a:pt x="3025" y="60996"/>
                  </a:cubicBezTo>
                  <a:cubicBezTo>
                    <a:pt x="3037" y="61103"/>
                    <a:pt x="3096" y="61175"/>
                    <a:pt x="3180" y="61210"/>
                  </a:cubicBezTo>
                  <a:lnTo>
                    <a:pt x="4608" y="62639"/>
                  </a:lnTo>
                  <a:lnTo>
                    <a:pt x="4608" y="70319"/>
                  </a:lnTo>
                  <a:cubicBezTo>
                    <a:pt x="3882" y="70438"/>
                    <a:pt x="3358" y="71045"/>
                    <a:pt x="3358" y="71819"/>
                  </a:cubicBezTo>
                  <a:cubicBezTo>
                    <a:pt x="3358" y="72688"/>
                    <a:pt x="4061" y="73355"/>
                    <a:pt x="4894" y="73355"/>
                  </a:cubicBezTo>
                  <a:cubicBezTo>
                    <a:pt x="5728" y="73355"/>
                    <a:pt x="6430" y="72688"/>
                    <a:pt x="6430" y="71819"/>
                  </a:cubicBezTo>
                  <a:cubicBezTo>
                    <a:pt x="6430" y="71045"/>
                    <a:pt x="5894" y="70438"/>
                    <a:pt x="5180" y="70319"/>
                  </a:cubicBezTo>
                  <a:lnTo>
                    <a:pt x="5180" y="62568"/>
                  </a:lnTo>
                  <a:cubicBezTo>
                    <a:pt x="5192" y="62473"/>
                    <a:pt x="5180" y="62401"/>
                    <a:pt x="5108" y="62330"/>
                  </a:cubicBezTo>
                  <a:lnTo>
                    <a:pt x="3573" y="60794"/>
                  </a:lnTo>
                  <a:lnTo>
                    <a:pt x="3573" y="51888"/>
                  </a:lnTo>
                  <a:cubicBezTo>
                    <a:pt x="3584" y="51805"/>
                    <a:pt x="3573" y="51733"/>
                    <a:pt x="3501" y="51650"/>
                  </a:cubicBezTo>
                  <a:lnTo>
                    <a:pt x="2561" y="50721"/>
                  </a:lnTo>
                  <a:lnTo>
                    <a:pt x="2561" y="48554"/>
                  </a:lnTo>
                  <a:lnTo>
                    <a:pt x="3930" y="48554"/>
                  </a:lnTo>
                  <a:lnTo>
                    <a:pt x="3930" y="50840"/>
                  </a:lnTo>
                  <a:cubicBezTo>
                    <a:pt x="3930" y="50959"/>
                    <a:pt x="4001" y="51054"/>
                    <a:pt x="4108" y="51090"/>
                  </a:cubicBezTo>
                  <a:lnTo>
                    <a:pt x="4989" y="51971"/>
                  </a:lnTo>
                  <a:lnTo>
                    <a:pt x="4989" y="60758"/>
                  </a:lnTo>
                  <a:cubicBezTo>
                    <a:pt x="4918" y="60865"/>
                    <a:pt x="4930" y="60996"/>
                    <a:pt x="5037" y="61103"/>
                  </a:cubicBezTo>
                  <a:lnTo>
                    <a:pt x="6561" y="62639"/>
                  </a:lnTo>
                  <a:lnTo>
                    <a:pt x="6561" y="76081"/>
                  </a:lnTo>
                  <a:cubicBezTo>
                    <a:pt x="5835" y="76189"/>
                    <a:pt x="5311" y="76808"/>
                    <a:pt x="5311" y="77582"/>
                  </a:cubicBezTo>
                  <a:cubicBezTo>
                    <a:pt x="5311" y="78439"/>
                    <a:pt x="6013" y="79106"/>
                    <a:pt x="6847" y="79106"/>
                  </a:cubicBezTo>
                  <a:cubicBezTo>
                    <a:pt x="7704" y="79106"/>
                    <a:pt x="8383" y="78439"/>
                    <a:pt x="8383" y="77582"/>
                  </a:cubicBezTo>
                  <a:cubicBezTo>
                    <a:pt x="8383" y="76808"/>
                    <a:pt x="7847" y="76200"/>
                    <a:pt x="7133" y="76081"/>
                  </a:cubicBezTo>
                  <a:lnTo>
                    <a:pt x="7133" y="62568"/>
                  </a:lnTo>
                  <a:cubicBezTo>
                    <a:pt x="7144" y="62473"/>
                    <a:pt x="7133" y="62401"/>
                    <a:pt x="7049" y="62318"/>
                  </a:cubicBezTo>
                  <a:lnTo>
                    <a:pt x="5561" y="60829"/>
                  </a:lnTo>
                  <a:lnTo>
                    <a:pt x="5561" y="51900"/>
                  </a:lnTo>
                  <a:cubicBezTo>
                    <a:pt x="5585" y="51816"/>
                    <a:pt x="5561" y="51745"/>
                    <a:pt x="5489" y="51662"/>
                  </a:cubicBezTo>
                  <a:lnTo>
                    <a:pt x="4513" y="50685"/>
                  </a:lnTo>
                  <a:lnTo>
                    <a:pt x="4513" y="48566"/>
                  </a:lnTo>
                  <a:lnTo>
                    <a:pt x="5918" y="48566"/>
                  </a:lnTo>
                  <a:lnTo>
                    <a:pt x="5918" y="50804"/>
                  </a:lnTo>
                  <a:cubicBezTo>
                    <a:pt x="5906" y="50888"/>
                    <a:pt x="5918" y="50971"/>
                    <a:pt x="6001" y="51043"/>
                  </a:cubicBezTo>
                  <a:lnTo>
                    <a:pt x="6930" y="51983"/>
                  </a:lnTo>
                  <a:lnTo>
                    <a:pt x="6930" y="60877"/>
                  </a:lnTo>
                  <a:cubicBezTo>
                    <a:pt x="6918" y="60925"/>
                    <a:pt x="6918" y="60972"/>
                    <a:pt x="6954" y="61008"/>
                  </a:cubicBezTo>
                  <a:cubicBezTo>
                    <a:pt x="6966" y="61115"/>
                    <a:pt x="7025" y="61187"/>
                    <a:pt x="7109" y="61222"/>
                  </a:cubicBezTo>
                  <a:lnTo>
                    <a:pt x="8537" y="62651"/>
                  </a:lnTo>
                  <a:lnTo>
                    <a:pt x="8537" y="82582"/>
                  </a:lnTo>
                  <a:lnTo>
                    <a:pt x="2489" y="88631"/>
                  </a:lnTo>
                  <a:cubicBezTo>
                    <a:pt x="2227" y="88452"/>
                    <a:pt x="1918" y="88357"/>
                    <a:pt x="1596" y="88357"/>
                  </a:cubicBezTo>
                  <a:cubicBezTo>
                    <a:pt x="727" y="88357"/>
                    <a:pt x="60" y="89059"/>
                    <a:pt x="60" y="89881"/>
                  </a:cubicBezTo>
                  <a:cubicBezTo>
                    <a:pt x="60" y="90750"/>
                    <a:pt x="763" y="91417"/>
                    <a:pt x="1596" y="91417"/>
                  </a:cubicBezTo>
                  <a:cubicBezTo>
                    <a:pt x="2453" y="91417"/>
                    <a:pt x="3120" y="90750"/>
                    <a:pt x="3120" y="89881"/>
                  </a:cubicBezTo>
                  <a:cubicBezTo>
                    <a:pt x="3120" y="89571"/>
                    <a:pt x="3037" y="89273"/>
                    <a:pt x="2870" y="89035"/>
                  </a:cubicBezTo>
                  <a:lnTo>
                    <a:pt x="9002" y="82904"/>
                  </a:lnTo>
                  <a:lnTo>
                    <a:pt x="9073" y="82832"/>
                  </a:lnTo>
                  <a:lnTo>
                    <a:pt x="9073" y="62437"/>
                  </a:lnTo>
                  <a:lnTo>
                    <a:pt x="7466" y="60829"/>
                  </a:lnTo>
                  <a:lnTo>
                    <a:pt x="7466" y="51936"/>
                  </a:lnTo>
                  <a:cubicBezTo>
                    <a:pt x="7490" y="51840"/>
                    <a:pt x="7466" y="51769"/>
                    <a:pt x="7394" y="51697"/>
                  </a:cubicBezTo>
                  <a:lnTo>
                    <a:pt x="6454" y="50757"/>
                  </a:lnTo>
                  <a:lnTo>
                    <a:pt x="6454" y="48602"/>
                  </a:lnTo>
                  <a:lnTo>
                    <a:pt x="7823" y="48602"/>
                  </a:lnTo>
                  <a:lnTo>
                    <a:pt x="7823" y="50828"/>
                  </a:lnTo>
                  <a:cubicBezTo>
                    <a:pt x="7811" y="50924"/>
                    <a:pt x="7823" y="50995"/>
                    <a:pt x="7906" y="51066"/>
                  </a:cubicBezTo>
                  <a:lnTo>
                    <a:pt x="8835" y="52007"/>
                  </a:lnTo>
                  <a:lnTo>
                    <a:pt x="8835" y="60913"/>
                  </a:lnTo>
                  <a:cubicBezTo>
                    <a:pt x="8823" y="60949"/>
                    <a:pt x="8823" y="60996"/>
                    <a:pt x="8859" y="61044"/>
                  </a:cubicBezTo>
                  <a:cubicBezTo>
                    <a:pt x="8871" y="61151"/>
                    <a:pt x="8930" y="61222"/>
                    <a:pt x="9014" y="61246"/>
                  </a:cubicBezTo>
                  <a:lnTo>
                    <a:pt x="10442" y="62675"/>
                  </a:lnTo>
                  <a:lnTo>
                    <a:pt x="10442" y="84868"/>
                  </a:lnTo>
                  <a:lnTo>
                    <a:pt x="2465" y="92845"/>
                  </a:lnTo>
                  <a:cubicBezTo>
                    <a:pt x="2215" y="92667"/>
                    <a:pt x="1906" y="92560"/>
                    <a:pt x="1572" y="92560"/>
                  </a:cubicBezTo>
                  <a:cubicBezTo>
                    <a:pt x="715" y="92560"/>
                    <a:pt x="48" y="93262"/>
                    <a:pt x="48" y="94095"/>
                  </a:cubicBezTo>
                  <a:cubicBezTo>
                    <a:pt x="48" y="94965"/>
                    <a:pt x="751" y="95631"/>
                    <a:pt x="1572" y="95631"/>
                  </a:cubicBezTo>
                  <a:cubicBezTo>
                    <a:pt x="2441" y="95631"/>
                    <a:pt x="3108" y="94965"/>
                    <a:pt x="3108" y="94095"/>
                  </a:cubicBezTo>
                  <a:cubicBezTo>
                    <a:pt x="3108" y="93786"/>
                    <a:pt x="3025" y="93488"/>
                    <a:pt x="2858" y="93250"/>
                  </a:cubicBezTo>
                  <a:lnTo>
                    <a:pt x="10919" y="85178"/>
                  </a:lnTo>
                  <a:lnTo>
                    <a:pt x="11002" y="85106"/>
                  </a:lnTo>
                  <a:lnTo>
                    <a:pt x="11002" y="62544"/>
                  </a:lnTo>
                  <a:cubicBezTo>
                    <a:pt x="11014" y="62461"/>
                    <a:pt x="11002" y="62377"/>
                    <a:pt x="10919" y="62306"/>
                  </a:cubicBezTo>
                  <a:lnTo>
                    <a:pt x="9395" y="60782"/>
                  </a:lnTo>
                  <a:lnTo>
                    <a:pt x="9395" y="51876"/>
                  </a:lnTo>
                  <a:cubicBezTo>
                    <a:pt x="9407" y="51781"/>
                    <a:pt x="9395" y="51709"/>
                    <a:pt x="9311" y="51638"/>
                  </a:cubicBezTo>
                  <a:lnTo>
                    <a:pt x="8383" y="50697"/>
                  </a:lnTo>
                  <a:lnTo>
                    <a:pt x="8383" y="48542"/>
                  </a:lnTo>
                  <a:lnTo>
                    <a:pt x="9752" y="48542"/>
                  </a:lnTo>
                  <a:lnTo>
                    <a:pt x="9752" y="50816"/>
                  </a:lnTo>
                  <a:cubicBezTo>
                    <a:pt x="9752" y="50935"/>
                    <a:pt x="9823" y="51043"/>
                    <a:pt x="9931" y="51066"/>
                  </a:cubicBezTo>
                  <a:lnTo>
                    <a:pt x="10812" y="51947"/>
                  </a:lnTo>
                  <a:lnTo>
                    <a:pt x="10812" y="60746"/>
                  </a:lnTo>
                  <a:cubicBezTo>
                    <a:pt x="10728" y="60853"/>
                    <a:pt x="10752" y="60984"/>
                    <a:pt x="10847" y="61091"/>
                  </a:cubicBezTo>
                  <a:lnTo>
                    <a:pt x="12383" y="62615"/>
                  </a:lnTo>
                  <a:lnTo>
                    <a:pt x="12383" y="87130"/>
                  </a:lnTo>
                  <a:lnTo>
                    <a:pt x="2441" y="97036"/>
                  </a:lnTo>
                  <a:cubicBezTo>
                    <a:pt x="2191" y="96858"/>
                    <a:pt x="1882" y="96751"/>
                    <a:pt x="1549" y="96751"/>
                  </a:cubicBezTo>
                  <a:cubicBezTo>
                    <a:pt x="691" y="96751"/>
                    <a:pt x="13" y="97453"/>
                    <a:pt x="13" y="98286"/>
                  </a:cubicBezTo>
                  <a:cubicBezTo>
                    <a:pt x="13" y="99144"/>
                    <a:pt x="715" y="99810"/>
                    <a:pt x="1549" y="99810"/>
                  </a:cubicBezTo>
                  <a:cubicBezTo>
                    <a:pt x="2406" y="99810"/>
                    <a:pt x="3084" y="99144"/>
                    <a:pt x="3084" y="98286"/>
                  </a:cubicBezTo>
                  <a:cubicBezTo>
                    <a:pt x="3084" y="97965"/>
                    <a:pt x="2989" y="97667"/>
                    <a:pt x="2822" y="97429"/>
                  </a:cubicBezTo>
                  <a:lnTo>
                    <a:pt x="12812" y="87440"/>
                  </a:lnTo>
                  <a:lnTo>
                    <a:pt x="12883" y="87368"/>
                  </a:lnTo>
                  <a:lnTo>
                    <a:pt x="12883" y="62544"/>
                  </a:lnTo>
                  <a:cubicBezTo>
                    <a:pt x="12907" y="62461"/>
                    <a:pt x="12883" y="62377"/>
                    <a:pt x="12812" y="62306"/>
                  </a:cubicBezTo>
                  <a:lnTo>
                    <a:pt x="11324" y="60818"/>
                  </a:lnTo>
                  <a:lnTo>
                    <a:pt x="11324" y="51888"/>
                  </a:lnTo>
                  <a:cubicBezTo>
                    <a:pt x="11335" y="51805"/>
                    <a:pt x="11324" y="51721"/>
                    <a:pt x="11252" y="51650"/>
                  </a:cubicBezTo>
                  <a:lnTo>
                    <a:pt x="10264" y="50673"/>
                  </a:lnTo>
                  <a:lnTo>
                    <a:pt x="10264" y="48554"/>
                  </a:lnTo>
                  <a:lnTo>
                    <a:pt x="12026" y="48554"/>
                  </a:lnTo>
                  <a:lnTo>
                    <a:pt x="15907" y="44673"/>
                  </a:lnTo>
                  <a:lnTo>
                    <a:pt x="15907" y="16669"/>
                  </a:lnTo>
                  <a:lnTo>
                    <a:pt x="15907" y="16503"/>
                  </a:lnTo>
                  <a:lnTo>
                    <a:pt x="16027" y="16384"/>
                  </a:lnTo>
                  <a:lnTo>
                    <a:pt x="32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6"/>
            <p:cNvSpPr/>
            <p:nvPr/>
          </p:nvSpPr>
          <p:spPr>
            <a:xfrm>
              <a:off x="3259759" y="1355367"/>
              <a:ext cx="540942" cy="613975"/>
            </a:xfrm>
            <a:custGeom>
              <a:avLst/>
              <a:gdLst/>
              <a:ahLst/>
              <a:cxnLst/>
              <a:rect l="l" t="t" r="r" b="b"/>
              <a:pathLst>
                <a:path w="14110" h="16015" extrusionOk="0">
                  <a:moveTo>
                    <a:pt x="5168" y="549"/>
                  </a:moveTo>
                  <a:cubicBezTo>
                    <a:pt x="5275" y="549"/>
                    <a:pt x="5358" y="620"/>
                    <a:pt x="5358" y="739"/>
                  </a:cubicBezTo>
                  <a:lnTo>
                    <a:pt x="5358" y="2346"/>
                  </a:lnTo>
                  <a:lnTo>
                    <a:pt x="4965" y="2346"/>
                  </a:lnTo>
                  <a:lnTo>
                    <a:pt x="4965" y="739"/>
                  </a:lnTo>
                  <a:cubicBezTo>
                    <a:pt x="4965" y="620"/>
                    <a:pt x="5049" y="549"/>
                    <a:pt x="5168" y="549"/>
                  </a:cubicBezTo>
                  <a:close/>
                  <a:moveTo>
                    <a:pt x="7085" y="549"/>
                  </a:moveTo>
                  <a:cubicBezTo>
                    <a:pt x="7204" y="549"/>
                    <a:pt x="7275" y="620"/>
                    <a:pt x="7275" y="739"/>
                  </a:cubicBezTo>
                  <a:lnTo>
                    <a:pt x="7275" y="2346"/>
                  </a:lnTo>
                  <a:lnTo>
                    <a:pt x="6882" y="2346"/>
                  </a:lnTo>
                  <a:lnTo>
                    <a:pt x="6882" y="739"/>
                  </a:lnTo>
                  <a:lnTo>
                    <a:pt x="6894" y="739"/>
                  </a:lnTo>
                  <a:cubicBezTo>
                    <a:pt x="6894" y="620"/>
                    <a:pt x="6966" y="549"/>
                    <a:pt x="7085" y="549"/>
                  </a:cubicBezTo>
                  <a:close/>
                  <a:moveTo>
                    <a:pt x="8978" y="549"/>
                  </a:moveTo>
                  <a:cubicBezTo>
                    <a:pt x="9085" y="549"/>
                    <a:pt x="9168" y="620"/>
                    <a:pt x="9168" y="739"/>
                  </a:cubicBezTo>
                  <a:lnTo>
                    <a:pt x="9168" y="2346"/>
                  </a:lnTo>
                  <a:lnTo>
                    <a:pt x="8775" y="2346"/>
                  </a:lnTo>
                  <a:lnTo>
                    <a:pt x="8775" y="739"/>
                  </a:lnTo>
                  <a:cubicBezTo>
                    <a:pt x="8775" y="620"/>
                    <a:pt x="8859" y="549"/>
                    <a:pt x="8978" y="549"/>
                  </a:cubicBezTo>
                  <a:close/>
                  <a:moveTo>
                    <a:pt x="2429" y="4894"/>
                  </a:moveTo>
                  <a:lnTo>
                    <a:pt x="2429" y="5275"/>
                  </a:lnTo>
                  <a:lnTo>
                    <a:pt x="739" y="5275"/>
                  </a:lnTo>
                  <a:cubicBezTo>
                    <a:pt x="620" y="5275"/>
                    <a:pt x="548" y="5204"/>
                    <a:pt x="548" y="5085"/>
                  </a:cubicBezTo>
                  <a:cubicBezTo>
                    <a:pt x="548" y="4966"/>
                    <a:pt x="620" y="4894"/>
                    <a:pt x="739" y="4894"/>
                  </a:cubicBezTo>
                  <a:close/>
                  <a:moveTo>
                    <a:pt x="13407" y="4918"/>
                  </a:moveTo>
                  <a:cubicBezTo>
                    <a:pt x="13526" y="4918"/>
                    <a:pt x="13597" y="5001"/>
                    <a:pt x="13597" y="5121"/>
                  </a:cubicBezTo>
                  <a:cubicBezTo>
                    <a:pt x="13597" y="5240"/>
                    <a:pt x="13526" y="5311"/>
                    <a:pt x="13407" y="5311"/>
                  </a:cubicBezTo>
                  <a:lnTo>
                    <a:pt x="11728" y="5311"/>
                  </a:lnTo>
                  <a:lnTo>
                    <a:pt x="11728" y="4918"/>
                  </a:lnTo>
                  <a:close/>
                  <a:moveTo>
                    <a:pt x="2429" y="6811"/>
                  </a:moveTo>
                  <a:lnTo>
                    <a:pt x="2429" y="7204"/>
                  </a:lnTo>
                  <a:lnTo>
                    <a:pt x="739" y="7204"/>
                  </a:lnTo>
                  <a:cubicBezTo>
                    <a:pt x="620" y="7204"/>
                    <a:pt x="548" y="7121"/>
                    <a:pt x="548" y="7002"/>
                  </a:cubicBezTo>
                  <a:cubicBezTo>
                    <a:pt x="548" y="6883"/>
                    <a:pt x="620" y="6811"/>
                    <a:pt x="739" y="6811"/>
                  </a:cubicBezTo>
                  <a:close/>
                  <a:moveTo>
                    <a:pt x="13407" y="6847"/>
                  </a:moveTo>
                  <a:cubicBezTo>
                    <a:pt x="13526" y="6847"/>
                    <a:pt x="13597" y="6918"/>
                    <a:pt x="13597" y="7037"/>
                  </a:cubicBezTo>
                  <a:cubicBezTo>
                    <a:pt x="13597" y="7156"/>
                    <a:pt x="13526" y="7228"/>
                    <a:pt x="13407" y="7228"/>
                  </a:cubicBezTo>
                  <a:lnTo>
                    <a:pt x="11728" y="7228"/>
                  </a:lnTo>
                  <a:lnTo>
                    <a:pt x="11728" y="6847"/>
                  </a:lnTo>
                  <a:close/>
                  <a:moveTo>
                    <a:pt x="2429" y="8728"/>
                  </a:moveTo>
                  <a:lnTo>
                    <a:pt x="2429" y="9121"/>
                  </a:lnTo>
                  <a:lnTo>
                    <a:pt x="739" y="9121"/>
                  </a:lnTo>
                  <a:cubicBezTo>
                    <a:pt x="620" y="9121"/>
                    <a:pt x="548" y="9050"/>
                    <a:pt x="548" y="8930"/>
                  </a:cubicBezTo>
                  <a:cubicBezTo>
                    <a:pt x="548" y="8811"/>
                    <a:pt x="620" y="8728"/>
                    <a:pt x="739" y="8728"/>
                  </a:cubicBezTo>
                  <a:close/>
                  <a:moveTo>
                    <a:pt x="13407" y="8764"/>
                  </a:moveTo>
                  <a:cubicBezTo>
                    <a:pt x="13526" y="8764"/>
                    <a:pt x="13597" y="8835"/>
                    <a:pt x="13597" y="8954"/>
                  </a:cubicBezTo>
                  <a:cubicBezTo>
                    <a:pt x="13597" y="9073"/>
                    <a:pt x="13526" y="9145"/>
                    <a:pt x="13407" y="9145"/>
                  </a:cubicBezTo>
                  <a:lnTo>
                    <a:pt x="11728" y="9145"/>
                  </a:lnTo>
                  <a:lnTo>
                    <a:pt x="11728" y="8764"/>
                  </a:lnTo>
                  <a:close/>
                  <a:moveTo>
                    <a:pt x="2429" y="10657"/>
                  </a:moveTo>
                  <a:lnTo>
                    <a:pt x="2429" y="11038"/>
                  </a:lnTo>
                  <a:lnTo>
                    <a:pt x="739" y="11038"/>
                  </a:lnTo>
                  <a:cubicBezTo>
                    <a:pt x="620" y="11038"/>
                    <a:pt x="548" y="10966"/>
                    <a:pt x="548" y="10847"/>
                  </a:cubicBezTo>
                  <a:cubicBezTo>
                    <a:pt x="548" y="10728"/>
                    <a:pt x="620" y="10657"/>
                    <a:pt x="739" y="10657"/>
                  </a:cubicBezTo>
                  <a:close/>
                  <a:moveTo>
                    <a:pt x="13407" y="10657"/>
                  </a:moveTo>
                  <a:cubicBezTo>
                    <a:pt x="13526" y="10657"/>
                    <a:pt x="13597" y="10728"/>
                    <a:pt x="13597" y="10847"/>
                  </a:cubicBezTo>
                  <a:cubicBezTo>
                    <a:pt x="13597" y="10966"/>
                    <a:pt x="13526" y="11038"/>
                    <a:pt x="13407" y="11038"/>
                  </a:cubicBezTo>
                  <a:lnTo>
                    <a:pt x="11728" y="11038"/>
                  </a:lnTo>
                  <a:lnTo>
                    <a:pt x="11728" y="10657"/>
                  </a:lnTo>
                  <a:close/>
                  <a:moveTo>
                    <a:pt x="10240" y="2942"/>
                  </a:moveTo>
                  <a:cubicBezTo>
                    <a:pt x="10740" y="2942"/>
                    <a:pt x="11145" y="3370"/>
                    <a:pt x="11145" y="3847"/>
                  </a:cubicBezTo>
                  <a:lnTo>
                    <a:pt x="11145" y="4382"/>
                  </a:lnTo>
                  <a:lnTo>
                    <a:pt x="11145" y="5871"/>
                  </a:lnTo>
                  <a:lnTo>
                    <a:pt x="11145" y="6311"/>
                  </a:lnTo>
                  <a:lnTo>
                    <a:pt x="11145" y="7799"/>
                  </a:lnTo>
                  <a:lnTo>
                    <a:pt x="11145" y="8228"/>
                  </a:lnTo>
                  <a:lnTo>
                    <a:pt x="11145" y="9716"/>
                  </a:lnTo>
                  <a:lnTo>
                    <a:pt x="11145" y="10097"/>
                  </a:lnTo>
                  <a:lnTo>
                    <a:pt x="11145" y="11586"/>
                  </a:lnTo>
                  <a:lnTo>
                    <a:pt x="11145" y="12121"/>
                  </a:lnTo>
                  <a:cubicBezTo>
                    <a:pt x="11145" y="12633"/>
                    <a:pt x="10716" y="13038"/>
                    <a:pt x="10240" y="13038"/>
                  </a:cubicBezTo>
                  <a:lnTo>
                    <a:pt x="3882" y="13038"/>
                  </a:lnTo>
                  <a:cubicBezTo>
                    <a:pt x="3382" y="13038"/>
                    <a:pt x="2977" y="12598"/>
                    <a:pt x="2977" y="12121"/>
                  </a:cubicBezTo>
                  <a:lnTo>
                    <a:pt x="2977" y="11562"/>
                  </a:lnTo>
                  <a:lnTo>
                    <a:pt x="2977" y="10073"/>
                  </a:lnTo>
                  <a:lnTo>
                    <a:pt x="2977" y="9669"/>
                  </a:lnTo>
                  <a:lnTo>
                    <a:pt x="2977" y="8180"/>
                  </a:lnTo>
                  <a:lnTo>
                    <a:pt x="2977" y="7752"/>
                  </a:lnTo>
                  <a:lnTo>
                    <a:pt x="2977" y="6264"/>
                  </a:lnTo>
                  <a:lnTo>
                    <a:pt x="2977" y="5835"/>
                  </a:lnTo>
                  <a:lnTo>
                    <a:pt x="2977" y="4347"/>
                  </a:lnTo>
                  <a:lnTo>
                    <a:pt x="2977" y="3847"/>
                  </a:lnTo>
                  <a:cubicBezTo>
                    <a:pt x="2977" y="3346"/>
                    <a:pt x="3406" y="2942"/>
                    <a:pt x="3882" y="2942"/>
                  </a:cubicBezTo>
                  <a:close/>
                  <a:moveTo>
                    <a:pt x="5382" y="13574"/>
                  </a:moveTo>
                  <a:lnTo>
                    <a:pt x="5382" y="15253"/>
                  </a:lnTo>
                  <a:cubicBezTo>
                    <a:pt x="5382" y="15372"/>
                    <a:pt x="5311" y="15443"/>
                    <a:pt x="5192" y="15443"/>
                  </a:cubicBezTo>
                  <a:cubicBezTo>
                    <a:pt x="5073" y="15443"/>
                    <a:pt x="5001" y="15372"/>
                    <a:pt x="5001" y="15253"/>
                  </a:cubicBezTo>
                  <a:lnTo>
                    <a:pt x="5001" y="13574"/>
                  </a:lnTo>
                  <a:close/>
                  <a:moveTo>
                    <a:pt x="7311" y="13574"/>
                  </a:moveTo>
                  <a:lnTo>
                    <a:pt x="7311" y="15253"/>
                  </a:lnTo>
                  <a:cubicBezTo>
                    <a:pt x="7311" y="15372"/>
                    <a:pt x="7228" y="15443"/>
                    <a:pt x="7108" y="15443"/>
                  </a:cubicBezTo>
                  <a:cubicBezTo>
                    <a:pt x="6989" y="15443"/>
                    <a:pt x="6918" y="15372"/>
                    <a:pt x="6918" y="15253"/>
                  </a:cubicBezTo>
                  <a:lnTo>
                    <a:pt x="6918" y="13574"/>
                  </a:lnTo>
                  <a:close/>
                  <a:moveTo>
                    <a:pt x="9192" y="13574"/>
                  </a:moveTo>
                  <a:lnTo>
                    <a:pt x="9192" y="15253"/>
                  </a:lnTo>
                  <a:cubicBezTo>
                    <a:pt x="9192" y="15372"/>
                    <a:pt x="9121" y="15443"/>
                    <a:pt x="9002" y="15443"/>
                  </a:cubicBezTo>
                  <a:cubicBezTo>
                    <a:pt x="8883" y="15443"/>
                    <a:pt x="8811" y="15372"/>
                    <a:pt x="8811" y="15253"/>
                  </a:cubicBezTo>
                  <a:lnTo>
                    <a:pt x="8811" y="13574"/>
                  </a:lnTo>
                  <a:close/>
                  <a:moveTo>
                    <a:pt x="5132" y="1"/>
                  </a:moveTo>
                  <a:cubicBezTo>
                    <a:pt x="4703" y="1"/>
                    <a:pt x="4394" y="358"/>
                    <a:pt x="4394" y="739"/>
                  </a:cubicBezTo>
                  <a:lnTo>
                    <a:pt x="4394" y="2346"/>
                  </a:lnTo>
                  <a:lnTo>
                    <a:pt x="3882" y="2346"/>
                  </a:lnTo>
                  <a:cubicBezTo>
                    <a:pt x="3060" y="2346"/>
                    <a:pt x="2429" y="3013"/>
                    <a:pt x="2429" y="3811"/>
                  </a:cubicBezTo>
                  <a:lnTo>
                    <a:pt x="2429" y="4347"/>
                  </a:lnTo>
                  <a:lnTo>
                    <a:pt x="739" y="4347"/>
                  </a:lnTo>
                  <a:cubicBezTo>
                    <a:pt x="310" y="4347"/>
                    <a:pt x="0" y="4704"/>
                    <a:pt x="0" y="5085"/>
                  </a:cubicBezTo>
                  <a:cubicBezTo>
                    <a:pt x="0" y="5513"/>
                    <a:pt x="358" y="5835"/>
                    <a:pt x="739" y="5835"/>
                  </a:cubicBezTo>
                  <a:lnTo>
                    <a:pt x="2429" y="5835"/>
                  </a:lnTo>
                  <a:lnTo>
                    <a:pt x="2429" y="6264"/>
                  </a:lnTo>
                  <a:lnTo>
                    <a:pt x="739" y="6264"/>
                  </a:lnTo>
                  <a:cubicBezTo>
                    <a:pt x="310" y="6264"/>
                    <a:pt x="0" y="6621"/>
                    <a:pt x="0" y="7002"/>
                  </a:cubicBezTo>
                  <a:cubicBezTo>
                    <a:pt x="0" y="7442"/>
                    <a:pt x="358" y="7752"/>
                    <a:pt x="739" y="7752"/>
                  </a:cubicBezTo>
                  <a:lnTo>
                    <a:pt x="2429" y="7752"/>
                  </a:lnTo>
                  <a:lnTo>
                    <a:pt x="2429" y="8180"/>
                  </a:lnTo>
                  <a:lnTo>
                    <a:pt x="739" y="8180"/>
                  </a:lnTo>
                  <a:cubicBezTo>
                    <a:pt x="310" y="8180"/>
                    <a:pt x="0" y="8538"/>
                    <a:pt x="0" y="8930"/>
                  </a:cubicBezTo>
                  <a:cubicBezTo>
                    <a:pt x="0" y="9359"/>
                    <a:pt x="358" y="9669"/>
                    <a:pt x="739" y="9669"/>
                  </a:cubicBezTo>
                  <a:lnTo>
                    <a:pt x="2429" y="9669"/>
                  </a:lnTo>
                  <a:lnTo>
                    <a:pt x="2429" y="10062"/>
                  </a:lnTo>
                  <a:lnTo>
                    <a:pt x="739" y="10062"/>
                  </a:lnTo>
                  <a:cubicBezTo>
                    <a:pt x="310" y="10062"/>
                    <a:pt x="0" y="10371"/>
                    <a:pt x="0" y="10800"/>
                  </a:cubicBezTo>
                  <a:cubicBezTo>
                    <a:pt x="0" y="11228"/>
                    <a:pt x="358" y="11550"/>
                    <a:pt x="739" y="11550"/>
                  </a:cubicBezTo>
                  <a:lnTo>
                    <a:pt x="2429" y="11550"/>
                  </a:lnTo>
                  <a:lnTo>
                    <a:pt x="2429" y="12086"/>
                  </a:lnTo>
                  <a:cubicBezTo>
                    <a:pt x="2429" y="12895"/>
                    <a:pt x="3096" y="13538"/>
                    <a:pt x="3882" y="13538"/>
                  </a:cubicBezTo>
                  <a:lnTo>
                    <a:pt x="4441" y="13538"/>
                  </a:lnTo>
                  <a:lnTo>
                    <a:pt x="4441" y="15265"/>
                  </a:lnTo>
                  <a:cubicBezTo>
                    <a:pt x="4441" y="15693"/>
                    <a:pt x="4799" y="16015"/>
                    <a:pt x="5192" y="16015"/>
                  </a:cubicBezTo>
                  <a:cubicBezTo>
                    <a:pt x="5573" y="16015"/>
                    <a:pt x="5894" y="15658"/>
                    <a:pt x="5930" y="15265"/>
                  </a:cubicBezTo>
                  <a:lnTo>
                    <a:pt x="5930" y="13538"/>
                  </a:lnTo>
                  <a:lnTo>
                    <a:pt x="6323" y="13538"/>
                  </a:lnTo>
                  <a:lnTo>
                    <a:pt x="6323" y="15265"/>
                  </a:lnTo>
                  <a:cubicBezTo>
                    <a:pt x="6323" y="15693"/>
                    <a:pt x="6680" y="16015"/>
                    <a:pt x="7061" y="16015"/>
                  </a:cubicBezTo>
                  <a:cubicBezTo>
                    <a:pt x="7501" y="16015"/>
                    <a:pt x="7811" y="15658"/>
                    <a:pt x="7811" y="15265"/>
                  </a:cubicBezTo>
                  <a:lnTo>
                    <a:pt x="7811" y="13538"/>
                  </a:lnTo>
                  <a:lnTo>
                    <a:pt x="8240" y="13538"/>
                  </a:lnTo>
                  <a:lnTo>
                    <a:pt x="8240" y="15265"/>
                  </a:lnTo>
                  <a:cubicBezTo>
                    <a:pt x="8240" y="15693"/>
                    <a:pt x="8597" y="16015"/>
                    <a:pt x="8990" y="16015"/>
                  </a:cubicBezTo>
                  <a:cubicBezTo>
                    <a:pt x="9371" y="16015"/>
                    <a:pt x="9728" y="15658"/>
                    <a:pt x="9728" y="15265"/>
                  </a:cubicBezTo>
                  <a:lnTo>
                    <a:pt x="9728" y="13538"/>
                  </a:lnTo>
                  <a:lnTo>
                    <a:pt x="10216" y="13538"/>
                  </a:lnTo>
                  <a:cubicBezTo>
                    <a:pt x="11014" y="13538"/>
                    <a:pt x="11680" y="12919"/>
                    <a:pt x="11680" y="12121"/>
                  </a:cubicBezTo>
                  <a:lnTo>
                    <a:pt x="11680" y="11586"/>
                  </a:lnTo>
                  <a:lnTo>
                    <a:pt x="13359" y="11586"/>
                  </a:lnTo>
                  <a:cubicBezTo>
                    <a:pt x="13788" y="11586"/>
                    <a:pt x="14109" y="11276"/>
                    <a:pt x="14109" y="10847"/>
                  </a:cubicBezTo>
                  <a:cubicBezTo>
                    <a:pt x="14109" y="10419"/>
                    <a:pt x="13752" y="10097"/>
                    <a:pt x="13359" y="10097"/>
                  </a:cubicBezTo>
                  <a:lnTo>
                    <a:pt x="11680" y="10097"/>
                  </a:lnTo>
                  <a:lnTo>
                    <a:pt x="11680" y="9716"/>
                  </a:lnTo>
                  <a:lnTo>
                    <a:pt x="13359" y="9716"/>
                  </a:lnTo>
                  <a:cubicBezTo>
                    <a:pt x="13800" y="9716"/>
                    <a:pt x="14109" y="9359"/>
                    <a:pt x="14109" y="8966"/>
                  </a:cubicBezTo>
                  <a:cubicBezTo>
                    <a:pt x="14109" y="8538"/>
                    <a:pt x="13752" y="8228"/>
                    <a:pt x="13359" y="8228"/>
                  </a:cubicBezTo>
                  <a:lnTo>
                    <a:pt x="11680" y="8228"/>
                  </a:lnTo>
                  <a:lnTo>
                    <a:pt x="11680" y="7799"/>
                  </a:lnTo>
                  <a:lnTo>
                    <a:pt x="13359" y="7799"/>
                  </a:lnTo>
                  <a:cubicBezTo>
                    <a:pt x="13800" y="7799"/>
                    <a:pt x="14109" y="7442"/>
                    <a:pt x="14109" y="7049"/>
                  </a:cubicBezTo>
                  <a:cubicBezTo>
                    <a:pt x="14109" y="6621"/>
                    <a:pt x="13752" y="6311"/>
                    <a:pt x="13359" y="6311"/>
                  </a:cubicBezTo>
                  <a:lnTo>
                    <a:pt x="11680" y="6311"/>
                  </a:lnTo>
                  <a:lnTo>
                    <a:pt x="11680" y="5871"/>
                  </a:lnTo>
                  <a:lnTo>
                    <a:pt x="13359" y="5871"/>
                  </a:lnTo>
                  <a:cubicBezTo>
                    <a:pt x="13800" y="5871"/>
                    <a:pt x="14109" y="5561"/>
                    <a:pt x="14109" y="5132"/>
                  </a:cubicBezTo>
                  <a:cubicBezTo>
                    <a:pt x="14109" y="4704"/>
                    <a:pt x="13752" y="4382"/>
                    <a:pt x="13359" y="4382"/>
                  </a:cubicBezTo>
                  <a:lnTo>
                    <a:pt x="11680" y="4382"/>
                  </a:lnTo>
                  <a:lnTo>
                    <a:pt x="11680" y="3823"/>
                  </a:lnTo>
                  <a:cubicBezTo>
                    <a:pt x="11680" y="3001"/>
                    <a:pt x="11014" y="2358"/>
                    <a:pt x="10228" y="2358"/>
                  </a:cubicBezTo>
                  <a:lnTo>
                    <a:pt x="9716" y="2358"/>
                  </a:lnTo>
                  <a:lnTo>
                    <a:pt x="9716" y="739"/>
                  </a:lnTo>
                  <a:cubicBezTo>
                    <a:pt x="9716" y="310"/>
                    <a:pt x="9359" y="1"/>
                    <a:pt x="8978" y="1"/>
                  </a:cubicBezTo>
                  <a:cubicBezTo>
                    <a:pt x="8537" y="1"/>
                    <a:pt x="8228" y="358"/>
                    <a:pt x="8228" y="739"/>
                  </a:cubicBezTo>
                  <a:lnTo>
                    <a:pt x="8228" y="2346"/>
                  </a:lnTo>
                  <a:lnTo>
                    <a:pt x="7799" y="2346"/>
                  </a:lnTo>
                  <a:lnTo>
                    <a:pt x="7799" y="739"/>
                  </a:lnTo>
                  <a:cubicBezTo>
                    <a:pt x="7799" y="310"/>
                    <a:pt x="7442" y="1"/>
                    <a:pt x="7049" y="1"/>
                  </a:cubicBezTo>
                  <a:cubicBezTo>
                    <a:pt x="6620" y="1"/>
                    <a:pt x="6311" y="358"/>
                    <a:pt x="6311" y="739"/>
                  </a:cubicBezTo>
                  <a:lnTo>
                    <a:pt x="6311" y="2346"/>
                  </a:lnTo>
                  <a:lnTo>
                    <a:pt x="5882" y="2346"/>
                  </a:lnTo>
                  <a:lnTo>
                    <a:pt x="5882" y="739"/>
                  </a:lnTo>
                  <a:cubicBezTo>
                    <a:pt x="5882" y="310"/>
                    <a:pt x="5525" y="1"/>
                    <a:pt x="5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6"/>
            <p:cNvSpPr/>
            <p:nvPr/>
          </p:nvSpPr>
          <p:spPr>
            <a:xfrm>
              <a:off x="4057179" y="1566261"/>
              <a:ext cx="229182" cy="226000"/>
            </a:xfrm>
            <a:custGeom>
              <a:avLst/>
              <a:gdLst/>
              <a:ahLst/>
              <a:cxnLst/>
              <a:rect l="l" t="t" r="r" b="b"/>
              <a:pathLst>
                <a:path w="5978" h="5895" extrusionOk="0">
                  <a:moveTo>
                    <a:pt x="2346" y="429"/>
                  </a:moveTo>
                  <a:cubicBezTo>
                    <a:pt x="2406" y="429"/>
                    <a:pt x="2441" y="512"/>
                    <a:pt x="2441" y="536"/>
                  </a:cubicBezTo>
                  <a:lnTo>
                    <a:pt x="2441" y="786"/>
                  </a:lnTo>
                  <a:lnTo>
                    <a:pt x="2430" y="786"/>
                  </a:lnTo>
                  <a:cubicBezTo>
                    <a:pt x="2358" y="810"/>
                    <a:pt x="2299" y="834"/>
                    <a:pt x="2239" y="846"/>
                  </a:cubicBezTo>
                  <a:lnTo>
                    <a:pt x="2239" y="536"/>
                  </a:lnTo>
                  <a:cubicBezTo>
                    <a:pt x="2239" y="477"/>
                    <a:pt x="2263" y="429"/>
                    <a:pt x="2346" y="429"/>
                  </a:cubicBezTo>
                  <a:close/>
                  <a:moveTo>
                    <a:pt x="3632" y="429"/>
                  </a:moveTo>
                  <a:cubicBezTo>
                    <a:pt x="3692" y="429"/>
                    <a:pt x="3739" y="512"/>
                    <a:pt x="3739" y="536"/>
                  </a:cubicBezTo>
                  <a:lnTo>
                    <a:pt x="3739" y="846"/>
                  </a:lnTo>
                  <a:cubicBezTo>
                    <a:pt x="3680" y="834"/>
                    <a:pt x="3608" y="810"/>
                    <a:pt x="3549" y="786"/>
                  </a:cubicBezTo>
                  <a:lnTo>
                    <a:pt x="3549" y="536"/>
                  </a:lnTo>
                  <a:lnTo>
                    <a:pt x="3537" y="536"/>
                  </a:lnTo>
                  <a:cubicBezTo>
                    <a:pt x="3537" y="477"/>
                    <a:pt x="3608" y="429"/>
                    <a:pt x="3632" y="429"/>
                  </a:cubicBezTo>
                  <a:close/>
                  <a:moveTo>
                    <a:pt x="858" y="2239"/>
                  </a:moveTo>
                  <a:cubicBezTo>
                    <a:pt x="834" y="2298"/>
                    <a:pt x="822" y="2358"/>
                    <a:pt x="810" y="2394"/>
                  </a:cubicBezTo>
                  <a:lnTo>
                    <a:pt x="560" y="2394"/>
                  </a:lnTo>
                  <a:cubicBezTo>
                    <a:pt x="501" y="2394"/>
                    <a:pt x="453" y="2322"/>
                    <a:pt x="453" y="2298"/>
                  </a:cubicBezTo>
                  <a:cubicBezTo>
                    <a:pt x="453" y="2263"/>
                    <a:pt x="465" y="2251"/>
                    <a:pt x="477" y="2239"/>
                  </a:cubicBezTo>
                  <a:close/>
                  <a:moveTo>
                    <a:pt x="5394" y="2203"/>
                  </a:moveTo>
                  <a:cubicBezTo>
                    <a:pt x="5454" y="2203"/>
                    <a:pt x="5501" y="2275"/>
                    <a:pt x="5501" y="2310"/>
                  </a:cubicBezTo>
                  <a:cubicBezTo>
                    <a:pt x="5501" y="2370"/>
                    <a:pt x="5418" y="2417"/>
                    <a:pt x="5394" y="2417"/>
                  </a:cubicBezTo>
                  <a:lnTo>
                    <a:pt x="5144" y="2417"/>
                  </a:lnTo>
                  <a:cubicBezTo>
                    <a:pt x="5120" y="2334"/>
                    <a:pt x="5108" y="2263"/>
                    <a:pt x="5085" y="2203"/>
                  </a:cubicBezTo>
                  <a:close/>
                  <a:moveTo>
                    <a:pt x="5394" y="3501"/>
                  </a:moveTo>
                  <a:cubicBezTo>
                    <a:pt x="5454" y="3501"/>
                    <a:pt x="5501" y="3572"/>
                    <a:pt x="5501" y="3608"/>
                  </a:cubicBezTo>
                  <a:cubicBezTo>
                    <a:pt x="5501" y="3668"/>
                    <a:pt x="5418" y="3703"/>
                    <a:pt x="5394" y="3703"/>
                  </a:cubicBezTo>
                  <a:lnTo>
                    <a:pt x="5085" y="3703"/>
                  </a:lnTo>
                  <a:cubicBezTo>
                    <a:pt x="5108" y="3632"/>
                    <a:pt x="5120" y="3572"/>
                    <a:pt x="5144" y="3501"/>
                  </a:cubicBezTo>
                  <a:close/>
                  <a:moveTo>
                    <a:pt x="834" y="3572"/>
                  </a:moveTo>
                  <a:cubicBezTo>
                    <a:pt x="858" y="3632"/>
                    <a:pt x="870" y="3680"/>
                    <a:pt x="882" y="3739"/>
                  </a:cubicBezTo>
                  <a:lnTo>
                    <a:pt x="572" y="3739"/>
                  </a:lnTo>
                  <a:cubicBezTo>
                    <a:pt x="513" y="3739"/>
                    <a:pt x="465" y="3668"/>
                    <a:pt x="465" y="3632"/>
                  </a:cubicBezTo>
                  <a:cubicBezTo>
                    <a:pt x="465" y="3608"/>
                    <a:pt x="477" y="3584"/>
                    <a:pt x="501" y="3572"/>
                  </a:cubicBezTo>
                  <a:close/>
                  <a:moveTo>
                    <a:pt x="2263" y="5061"/>
                  </a:moveTo>
                  <a:cubicBezTo>
                    <a:pt x="2322" y="5073"/>
                    <a:pt x="2406" y="5108"/>
                    <a:pt x="2465" y="5120"/>
                  </a:cubicBezTo>
                  <a:lnTo>
                    <a:pt x="2465" y="5358"/>
                  </a:lnTo>
                  <a:cubicBezTo>
                    <a:pt x="2465" y="5418"/>
                    <a:pt x="2430" y="5465"/>
                    <a:pt x="2358" y="5465"/>
                  </a:cubicBezTo>
                  <a:cubicBezTo>
                    <a:pt x="2299" y="5465"/>
                    <a:pt x="2251" y="5394"/>
                    <a:pt x="2251" y="5358"/>
                  </a:cubicBezTo>
                  <a:lnTo>
                    <a:pt x="2251" y="5061"/>
                  </a:lnTo>
                  <a:close/>
                  <a:moveTo>
                    <a:pt x="3751" y="5049"/>
                  </a:moveTo>
                  <a:lnTo>
                    <a:pt x="3751" y="5358"/>
                  </a:lnTo>
                  <a:cubicBezTo>
                    <a:pt x="3751" y="5418"/>
                    <a:pt x="3680" y="5465"/>
                    <a:pt x="3656" y="5465"/>
                  </a:cubicBezTo>
                  <a:cubicBezTo>
                    <a:pt x="3596" y="5465"/>
                    <a:pt x="3549" y="5394"/>
                    <a:pt x="3549" y="5358"/>
                  </a:cubicBezTo>
                  <a:lnTo>
                    <a:pt x="3549" y="5108"/>
                  </a:lnTo>
                  <a:lnTo>
                    <a:pt x="3561" y="5108"/>
                  </a:lnTo>
                  <a:cubicBezTo>
                    <a:pt x="3632" y="5096"/>
                    <a:pt x="3692" y="5061"/>
                    <a:pt x="3751" y="5049"/>
                  </a:cubicBezTo>
                  <a:close/>
                  <a:moveTo>
                    <a:pt x="2370" y="1"/>
                  </a:moveTo>
                  <a:cubicBezTo>
                    <a:pt x="2025" y="1"/>
                    <a:pt x="1810" y="298"/>
                    <a:pt x="1810" y="572"/>
                  </a:cubicBezTo>
                  <a:lnTo>
                    <a:pt x="1810" y="1060"/>
                  </a:lnTo>
                  <a:cubicBezTo>
                    <a:pt x="1513" y="1239"/>
                    <a:pt x="1275" y="1477"/>
                    <a:pt x="1096" y="1763"/>
                  </a:cubicBezTo>
                  <a:lnTo>
                    <a:pt x="572" y="1763"/>
                  </a:lnTo>
                  <a:cubicBezTo>
                    <a:pt x="227" y="1763"/>
                    <a:pt x="1" y="2060"/>
                    <a:pt x="1" y="2322"/>
                  </a:cubicBezTo>
                  <a:cubicBezTo>
                    <a:pt x="1" y="2667"/>
                    <a:pt x="298" y="2894"/>
                    <a:pt x="572" y="2894"/>
                  </a:cubicBezTo>
                  <a:lnTo>
                    <a:pt x="763" y="2894"/>
                  </a:lnTo>
                  <a:lnTo>
                    <a:pt x="763" y="3048"/>
                  </a:lnTo>
                  <a:lnTo>
                    <a:pt x="572" y="3048"/>
                  </a:lnTo>
                  <a:lnTo>
                    <a:pt x="572" y="3025"/>
                  </a:lnTo>
                  <a:cubicBezTo>
                    <a:pt x="227" y="3025"/>
                    <a:pt x="1" y="3322"/>
                    <a:pt x="1" y="3584"/>
                  </a:cubicBezTo>
                  <a:cubicBezTo>
                    <a:pt x="1" y="3930"/>
                    <a:pt x="298" y="4156"/>
                    <a:pt x="572" y="4156"/>
                  </a:cubicBezTo>
                  <a:lnTo>
                    <a:pt x="1096" y="4156"/>
                  </a:lnTo>
                  <a:cubicBezTo>
                    <a:pt x="1251" y="4442"/>
                    <a:pt x="1489" y="4656"/>
                    <a:pt x="1775" y="4834"/>
                  </a:cubicBezTo>
                  <a:lnTo>
                    <a:pt x="1775" y="5311"/>
                  </a:lnTo>
                  <a:cubicBezTo>
                    <a:pt x="1775" y="5656"/>
                    <a:pt x="2072" y="5882"/>
                    <a:pt x="2346" y="5882"/>
                  </a:cubicBezTo>
                  <a:cubicBezTo>
                    <a:pt x="2501" y="5882"/>
                    <a:pt x="2668" y="5811"/>
                    <a:pt x="2775" y="5692"/>
                  </a:cubicBezTo>
                  <a:cubicBezTo>
                    <a:pt x="2858" y="5585"/>
                    <a:pt x="2894" y="5465"/>
                    <a:pt x="2882" y="5358"/>
                  </a:cubicBezTo>
                  <a:lnTo>
                    <a:pt x="2882" y="5168"/>
                  </a:lnTo>
                  <a:lnTo>
                    <a:pt x="3072" y="5168"/>
                  </a:lnTo>
                  <a:lnTo>
                    <a:pt x="3072" y="5334"/>
                  </a:lnTo>
                  <a:cubicBezTo>
                    <a:pt x="3072" y="5668"/>
                    <a:pt x="3370" y="5894"/>
                    <a:pt x="3632" y="5894"/>
                  </a:cubicBezTo>
                  <a:cubicBezTo>
                    <a:pt x="3811" y="5894"/>
                    <a:pt x="3965" y="5823"/>
                    <a:pt x="4073" y="5715"/>
                  </a:cubicBezTo>
                  <a:cubicBezTo>
                    <a:pt x="4156" y="5608"/>
                    <a:pt x="4192" y="5489"/>
                    <a:pt x="4168" y="5370"/>
                  </a:cubicBezTo>
                  <a:lnTo>
                    <a:pt x="4168" y="4882"/>
                  </a:lnTo>
                  <a:cubicBezTo>
                    <a:pt x="4466" y="4703"/>
                    <a:pt x="4704" y="4465"/>
                    <a:pt x="4882" y="4180"/>
                  </a:cubicBezTo>
                  <a:lnTo>
                    <a:pt x="5406" y="4180"/>
                  </a:lnTo>
                  <a:cubicBezTo>
                    <a:pt x="5680" y="4180"/>
                    <a:pt x="5930" y="3965"/>
                    <a:pt x="5978" y="3644"/>
                  </a:cubicBezTo>
                  <a:cubicBezTo>
                    <a:pt x="5978" y="3310"/>
                    <a:pt x="5680" y="3084"/>
                    <a:pt x="5406" y="3084"/>
                  </a:cubicBezTo>
                  <a:lnTo>
                    <a:pt x="5216" y="3084"/>
                  </a:lnTo>
                  <a:lnTo>
                    <a:pt x="5216" y="3072"/>
                  </a:lnTo>
                  <a:lnTo>
                    <a:pt x="5216" y="2894"/>
                  </a:lnTo>
                  <a:lnTo>
                    <a:pt x="5406" y="2894"/>
                  </a:lnTo>
                  <a:cubicBezTo>
                    <a:pt x="5692" y="2894"/>
                    <a:pt x="5930" y="2620"/>
                    <a:pt x="5978" y="2382"/>
                  </a:cubicBezTo>
                  <a:lnTo>
                    <a:pt x="5978" y="2370"/>
                  </a:lnTo>
                  <a:cubicBezTo>
                    <a:pt x="5978" y="2025"/>
                    <a:pt x="5680" y="1798"/>
                    <a:pt x="5406" y="1798"/>
                  </a:cubicBezTo>
                  <a:lnTo>
                    <a:pt x="4918" y="1798"/>
                  </a:lnTo>
                  <a:cubicBezTo>
                    <a:pt x="4751" y="1525"/>
                    <a:pt x="4525" y="1286"/>
                    <a:pt x="4263" y="1108"/>
                  </a:cubicBezTo>
                  <a:lnTo>
                    <a:pt x="4263" y="572"/>
                  </a:lnTo>
                  <a:cubicBezTo>
                    <a:pt x="4263" y="227"/>
                    <a:pt x="3965" y="1"/>
                    <a:pt x="3692" y="1"/>
                  </a:cubicBezTo>
                  <a:cubicBezTo>
                    <a:pt x="3358" y="1"/>
                    <a:pt x="3132" y="298"/>
                    <a:pt x="3132" y="572"/>
                  </a:cubicBezTo>
                  <a:lnTo>
                    <a:pt x="3132" y="763"/>
                  </a:lnTo>
                  <a:lnTo>
                    <a:pt x="2942" y="763"/>
                  </a:lnTo>
                  <a:lnTo>
                    <a:pt x="2942" y="572"/>
                  </a:lnTo>
                  <a:cubicBezTo>
                    <a:pt x="2942" y="227"/>
                    <a:pt x="2644" y="1"/>
                    <a:pt x="2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6"/>
            <p:cNvSpPr/>
            <p:nvPr/>
          </p:nvSpPr>
          <p:spPr>
            <a:xfrm>
              <a:off x="3923918" y="237062"/>
              <a:ext cx="2517355" cy="3149579"/>
            </a:xfrm>
            <a:custGeom>
              <a:avLst/>
              <a:gdLst/>
              <a:ahLst/>
              <a:cxnLst/>
              <a:rect l="l" t="t" r="r" b="b"/>
              <a:pathLst>
                <a:path w="65663" h="82154" extrusionOk="0">
                  <a:moveTo>
                    <a:pt x="64079" y="929"/>
                  </a:moveTo>
                  <a:cubicBezTo>
                    <a:pt x="64639" y="929"/>
                    <a:pt x="65068" y="1370"/>
                    <a:pt x="65068" y="1917"/>
                  </a:cubicBezTo>
                  <a:cubicBezTo>
                    <a:pt x="65068" y="2465"/>
                    <a:pt x="64627" y="2894"/>
                    <a:pt x="64079" y="2894"/>
                  </a:cubicBezTo>
                  <a:cubicBezTo>
                    <a:pt x="63579" y="2894"/>
                    <a:pt x="63175" y="2525"/>
                    <a:pt x="63115" y="2037"/>
                  </a:cubicBezTo>
                  <a:cubicBezTo>
                    <a:pt x="63127" y="2001"/>
                    <a:pt x="63151" y="1965"/>
                    <a:pt x="63151" y="1929"/>
                  </a:cubicBezTo>
                  <a:cubicBezTo>
                    <a:pt x="63151" y="1882"/>
                    <a:pt x="63127" y="1846"/>
                    <a:pt x="63115" y="1810"/>
                  </a:cubicBezTo>
                  <a:cubicBezTo>
                    <a:pt x="63175" y="1310"/>
                    <a:pt x="63579" y="929"/>
                    <a:pt x="64079" y="929"/>
                  </a:cubicBezTo>
                  <a:close/>
                  <a:moveTo>
                    <a:pt x="64079" y="4108"/>
                  </a:moveTo>
                  <a:cubicBezTo>
                    <a:pt x="64639" y="4108"/>
                    <a:pt x="65068" y="4537"/>
                    <a:pt x="65068" y="5085"/>
                  </a:cubicBezTo>
                  <a:cubicBezTo>
                    <a:pt x="65068" y="5632"/>
                    <a:pt x="64627" y="6073"/>
                    <a:pt x="64079" y="6073"/>
                  </a:cubicBezTo>
                  <a:cubicBezTo>
                    <a:pt x="63568" y="6073"/>
                    <a:pt x="63151" y="5680"/>
                    <a:pt x="63115" y="5156"/>
                  </a:cubicBezTo>
                  <a:cubicBezTo>
                    <a:pt x="63127" y="5132"/>
                    <a:pt x="63151" y="5085"/>
                    <a:pt x="63151" y="5037"/>
                  </a:cubicBezTo>
                  <a:cubicBezTo>
                    <a:pt x="63151" y="4989"/>
                    <a:pt x="63127" y="4965"/>
                    <a:pt x="63115" y="4918"/>
                  </a:cubicBezTo>
                  <a:cubicBezTo>
                    <a:pt x="63187" y="4465"/>
                    <a:pt x="63591" y="4108"/>
                    <a:pt x="64079" y="4108"/>
                  </a:cubicBezTo>
                  <a:close/>
                  <a:moveTo>
                    <a:pt x="50244" y="7597"/>
                  </a:moveTo>
                  <a:cubicBezTo>
                    <a:pt x="50744" y="7597"/>
                    <a:pt x="51185" y="8037"/>
                    <a:pt x="51221" y="8585"/>
                  </a:cubicBezTo>
                  <a:cubicBezTo>
                    <a:pt x="51221" y="9133"/>
                    <a:pt x="50792" y="9561"/>
                    <a:pt x="50244" y="9561"/>
                  </a:cubicBezTo>
                  <a:cubicBezTo>
                    <a:pt x="49697" y="9561"/>
                    <a:pt x="49256" y="9133"/>
                    <a:pt x="49256" y="8585"/>
                  </a:cubicBezTo>
                  <a:cubicBezTo>
                    <a:pt x="49256" y="8037"/>
                    <a:pt x="49697" y="7597"/>
                    <a:pt x="50244" y="7597"/>
                  </a:cubicBezTo>
                  <a:close/>
                  <a:moveTo>
                    <a:pt x="47613" y="10192"/>
                  </a:moveTo>
                  <a:cubicBezTo>
                    <a:pt x="48161" y="10192"/>
                    <a:pt x="48589" y="10621"/>
                    <a:pt x="48589" y="11169"/>
                  </a:cubicBezTo>
                  <a:cubicBezTo>
                    <a:pt x="48589" y="11728"/>
                    <a:pt x="48161" y="12157"/>
                    <a:pt x="47613" y="12157"/>
                  </a:cubicBezTo>
                  <a:cubicBezTo>
                    <a:pt x="47054" y="12157"/>
                    <a:pt x="46625" y="11728"/>
                    <a:pt x="46625" y="11169"/>
                  </a:cubicBezTo>
                  <a:cubicBezTo>
                    <a:pt x="46637" y="10621"/>
                    <a:pt x="47077" y="10192"/>
                    <a:pt x="47613" y="10192"/>
                  </a:cubicBezTo>
                  <a:close/>
                  <a:moveTo>
                    <a:pt x="45029" y="12812"/>
                  </a:moveTo>
                  <a:cubicBezTo>
                    <a:pt x="45541" y="12812"/>
                    <a:pt x="46018" y="13240"/>
                    <a:pt x="46018" y="13788"/>
                  </a:cubicBezTo>
                  <a:cubicBezTo>
                    <a:pt x="46018" y="14336"/>
                    <a:pt x="45577" y="14776"/>
                    <a:pt x="45029" y="14776"/>
                  </a:cubicBezTo>
                  <a:cubicBezTo>
                    <a:pt x="44482" y="14776"/>
                    <a:pt x="44053" y="14348"/>
                    <a:pt x="44053" y="13788"/>
                  </a:cubicBezTo>
                  <a:cubicBezTo>
                    <a:pt x="44053" y="13240"/>
                    <a:pt x="44482" y="12812"/>
                    <a:pt x="45029" y="12812"/>
                  </a:cubicBezTo>
                  <a:close/>
                  <a:moveTo>
                    <a:pt x="42398" y="15395"/>
                  </a:moveTo>
                  <a:cubicBezTo>
                    <a:pt x="42946" y="15395"/>
                    <a:pt x="43375" y="15824"/>
                    <a:pt x="43375" y="16384"/>
                  </a:cubicBezTo>
                  <a:cubicBezTo>
                    <a:pt x="43375" y="16931"/>
                    <a:pt x="42946" y="17360"/>
                    <a:pt x="42398" y="17360"/>
                  </a:cubicBezTo>
                  <a:cubicBezTo>
                    <a:pt x="41851" y="17360"/>
                    <a:pt x="41422" y="16931"/>
                    <a:pt x="41422" y="16384"/>
                  </a:cubicBezTo>
                  <a:cubicBezTo>
                    <a:pt x="41422" y="15824"/>
                    <a:pt x="41851" y="15395"/>
                    <a:pt x="42398" y="15395"/>
                  </a:cubicBezTo>
                  <a:close/>
                  <a:moveTo>
                    <a:pt x="9108" y="17003"/>
                  </a:moveTo>
                  <a:cubicBezTo>
                    <a:pt x="9585" y="17003"/>
                    <a:pt x="10013" y="17419"/>
                    <a:pt x="10013" y="17908"/>
                  </a:cubicBezTo>
                  <a:cubicBezTo>
                    <a:pt x="10001" y="18408"/>
                    <a:pt x="9596" y="18824"/>
                    <a:pt x="9108" y="18824"/>
                  </a:cubicBezTo>
                  <a:cubicBezTo>
                    <a:pt x="8620" y="18824"/>
                    <a:pt x="8203" y="18420"/>
                    <a:pt x="8203" y="17908"/>
                  </a:cubicBezTo>
                  <a:cubicBezTo>
                    <a:pt x="8203" y="17419"/>
                    <a:pt x="8596" y="17003"/>
                    <a:pt x="9108" y="17003"/>
                  </a:cubicBezTo>
                  <a:close/>
                  <a:moveTo>
                    <a:pt x="4548" y="21229"/>
                  </a:moveTo>
                  <a:cubicBezTo>
                    <a:pt x="4822" y="21229"/>
                    <a:pt x="5072" y="21337"/>
                    <a:pt x="5239" y="21515"/>
                  </a:cubicBezTo>
                  <a:cubicBezTo>
                    <a:pt x="5382" y="21682"/>
                    <a:pt x="5465" y="21884"/>
                    <a:pt x="5441" y="22134"/>
                  </a:cubicBezTo>
                  <a:cubicBezTo>
                    <a:pt x="5465" y="22634"/>
                    <a:pt x="5024" y="23051"/>
                    <a:pt x="4548" y="23051"/>
                  </a:cubicBezTo>
                  <a:cubicBezTo>
                    <a:pt x="4060" y="23051"/>
                    <a:pt x="3643" y="22646"/>
                    <a:pt x="3643" y="22134"/>
                  </a:cubicBezTo>
                  <a:cubicBezTo>
                    <a:pt x="3643" y="21646"/>
                    <a:pt x="4048" y="21229"/>
                    <a:pt x="4548" y="21229"/>
                  </a:cubicBezTo>
                  <a:close/>
                  <a:moveTo>
                    <a:pt x="9108" y="25432"/>
                  </a:moveTo>
                  <a:cubicBezTo>
                    <a:pt x="9585" y="25432"/>
                    <a:pt x="10013" y="25849"/>
                    <a:pt x="10013" y="26337"/>
                  </a:cubicBezTo>
                  <a:cubicBezTo>
                    <a:pt x="10001" y="26849"/>
                    <a:pt x="9596" y="27242"/>
                    <a:pt x="9108" y="27242"/>
                  </a:cubicBezTo>
                  <a:cubicBezTo>
                    <a:pt x="8620" y="27242"/>
                    <a:pt x="8203" y="26849"/>
                    <a:pt x="8203" y="26337"/>
                  </a:cubicBezTo>
                  <a:cubicBezTo>
                    <a:pt x="8203" y="25849"/>
                    <a:pt x="8596" y="25432"/>
                    <a:pt x="9108" y="25432"/>
                  </a:cubicBezTo>
                  <a:close/>
                  <a:moveTo>
                    <a:pt x="7191" y="29647"/>
                  </a:moveTo>
                  <a:cubicBezTo>
                    <a:pt x="7668" y="29647"/>
                    <a:pt x="8096" y="30064"/>
                    <a:pt x="8096" y="30552"/>
                  </a:cubicBezTo>
                  <a:cubicBezTo>
                    <a:pt x="8096" y="31028"/>
                    <a:pt x="7680" y="31457"/>
                    <a:pt x="7191" y="31457"/>
                  </a:cubicBezTo>
                  <a:cubicBezTo>
                    <a:pt x="6691" y="31457"/>
                    <a:pt x="6275" y="31040"/>
                    <a:pt x="6275" y="30552"/>
                  </a:cubicBezTo>
                  <a:cubicBezTo>
                    <a:pt x="6275" y="30040"/>
                    <a:pt x="6679" y="29647"/>
                    <a:pt x="7191" y="29647"/>
                  </a:cubicBezTo>
                  <a:close/>
                  <a:moveTo>
                    <a:pt x="12109" y="56460"/>
                  </a:moveTo>
                  <a:cubicBezTo>
                    <a:pt x="12204" y="56460"/>
                    <a:pt x="12275" y="56508"/>
                    <a:pt x="12323" y="56567"/>
                  </a:cubicBezTo>
                  <a:cubicBezTo>
                    <a:pt x="12394" y="56638"/>
                    <a:pt x="12430" y="56710"/>
                    <a:pt x="12430" y="56817"/>
                  </a:cubicBezTo>
                  <a:cubicBezTo>
                    <a:pt x="12430" y="56912"/>
                    <a:pt x="12394" y="56996"/>
                    <a:pt x="12323" y="57067"/>
                  </a:cubicBezTo>
                  <a:cubicBezTo>
                    <a:pt x="12258" y="57139"/>
                    <a:pt x="12168" y="57174"/>
                    <a:pt x="12079" y="57174"/>
                  </a:cubicBezTo>
                  <a:cubicBezTo>
                    <a:pt x="11990" y="57174"/>
                    <a:pt x="11900" y="57139"/>
                    <a:pt x="11835" y="57067"/>
                  </a:cubicBezTo>
                  <a:cubicBezTo>
                    <a:pt x="11775" y="56996"/>
                    <a:pt x="11728" y="56912"/>
                    <a:pt x="11728" y="56817"/>
                  </a:cubicBezTo>
                  <a:cubicBezTo>
                    <a:pt x="11728" y="56722"/>
                    <a:pt x="11752" y="56638"/>
                    <a:pt x="11835" y="56567"/>
                  </a:cubicBezTo>
                  <a:cubicBezTo>
                    <a:pt x="11894" y="56508"/>
                    <a:pt x="11990" y="56460"/>
                    <a:pt x="12097" y="56460"/>
                  </a:cubicBezTo>
                  <a:close/>
                  <a:moveTo>
                    <a:pt x="10644" y="58008"/>
                  </a:moveTo>
                  <a:cubicBezTo>
                    <a:pt x="10716" y="58020"/>
                    <a:pt x="10763" y="58055"/>
                    <a:pt x="10799" y="58103"/>
                  </a:cubicBezTo>
                  <a:cubicBezTo>
                    <a:pt x="10942" y="58234"/>
                    <a:pt x="10942" y="58448"/>
                    <a:pt x="10799" y="58591"/>
                  </a:cubicBezTo>
                  <a:cubicBezTo>
                    <a:pt x="10734" y="58657"/>
                    <a:pt x="10644" y="58689"/>
                    <a:pt x="10555" y="58689"/>
                  </a:cubicBezTo>
                  <a:cubicBezTo>
                    <a:pt x="10466" y="58689"/>
                    <a:pt x="10376" y="58657"/>
                    <a:pt x="10311" y="58591"/>
                  </a:cubicBezTo>
                  <a:cubicBezTo>
                    <a:pt x="10180" y="58460"/>
                    <a:pt x="10180" y="58234"/>
                    <a:pt x="10311" y="58103"/>
                  </a:cubicBezTo>
                  <a:cubicBezTo>
                    <a:pt x="10358" y="58055"/>
                    <a:pt x="10418" y="58020"/>
                    <a:pt x="10478" y="58008"/>
                  </a:cubicBezTo>
                  <a:cubicBezTo>
                    <a:pt x="10501" y="58014"/>
                    <a:pt x="10528" y="58017"/>
                    <a:pt x="10556" y="58017"/>
                  </a:cubicBezTo>
                  <a:cubicBezTo>
                    <a:pt x="10585" y="58017"/>
                    <a:pt x="10614" y="58014"/>
                    <a:pt x="10644" y="58008"/>
                  </a:cubicBezTo>
                  <a:close/>
                  <a:moveTo>
                    <a:pt x="9013" y="59556"/>
                  </a:moveTo>
                  <a:cubicBezTo>
                    <a:pt x="9108" y="59556"/>
                    <a:pt x="9180" y="59591"/>
                    <a:pt x="9275" y="59675"/>
                  </a:cubicBezTo>
                  <a:cubicBezTo>
                    <a:pt x="9346" y="59746"/>
                    <a:pt x="9370" y="59817"/>
                    <a:pt x="9370" y="59925"/>
                  </a:cubicBezTo>
                  <a:cubicBezTo>
                    <a:pt x="9370" y="60008"/>
                    <a:pt x="9346" y="60091"/>
                    <a:pt x="9275" y="60163"/>
                  </a:cubicBezTo>
                  <a:cubicBezTo>
                    <a:pt x="9204" y="60228"/>
                    <a:pt x="9114" y="60261"/>
                    <a:pt x="9025" y="60261"/>
                  </a:cubicBezTo>
                  <a:cubicBezTo>
                    <a:pt x="8936" y="60261"/>
                    <a:pt x="8846" y="60228"/>
                    <a:pt x="8775" y="60163"/>
                  </a:cubicBezTo>
                  <a:cubicBezTo>
                    <a:pt x="8704" y="60091"/>
                    <a:pt x="8680" y="60020"/>
                    <a:pt x="8680" y="59913"/>
                  </a:cubicBezTo>
                  <a:cubicBezTo>
                    <a:pt x="8680" y="59817"/>
                    <a:pt x="8704" y="59734"/>
                    <a:pt x="8799" y="59639"/>
                  </a:cubicBezTo>
                  <a:cubicBezTo>
                    <a:pt x="8834" y="59591"/>
                    <a:pt x="8942" y="59556"/>
                    <a:pt x="9013" y="59556"/>
                  </a:cubicBezTo>
                  <a:close/>
                  <a:moveTo>
                    <a:pt x="7453" y="61318"/>
                  </a:moveTo>
                  <a:cubicBezTo>
                    <a:pt x="7584" y="61318"/>
                    <a:pt x="7644" y="61341"/>
                    <a:pt x="7703" y="61425"/>
                  </a:cubicBezTo>
                  <a:cubicBezTo>
                    <a:pt x="7787" y="61508"/>
                    <a:pt x="7811" y="61580"/>
                    <a:pt x="7811" y="61687"/>
                  </a:cubicBezTo>
                  <a:cubicBezTo>
                    <a:pt x="7811" y="61770"/>
                    <a:pt x="7787" y="61865"/>
                    <a:pt x="7703" y="61937"/>
                  </a:cubicBezTo>
                  <a:cubicBezTo>
                    <a:pt x="7638" y="62002"/>
                    <a:pt x="7549" y="62035"/>
                    <a:pt x="7459" y="62035"/>
                  </a:cubicBezTo>
                  <a:cubicBezTo>
                    <a:pt x="7370" y="62035"/>
                    <a:pt x="7281" y="62002"/>
                    <a:pt x="7215" y="61937"/>
                  </a:cubicBezTo>
                  <a:cubicBezTo>
                    <a:pt x="7144" y="61865"/>
                    <a:pt x="7108" y="61794"/>
                    <a:pt x="7108" y="61687"/>
                  </a:cubicBezTo>
                  <a:cubicBezTo>
                    <a:pt x="7096" y="61580"/>
                    <a:pt x="7144" y="61496"/>
                    <a:pt x="7227" y="61401"/>
                  </a:cubicBezTo>
                  <a:cubicBezTo>
                    <a:pt x="7275" y="61341"/>
                    <a:pt x="7382" y="61318"/>
                    <a:pt x="7453" y="61318"/>
                  </a:cubicBezTo>
                  <a:close/>
                  <a:moveTo>
                    <a:pt x="20515" y="1"/>
                  </a:moveTo>
                  <a:lnTo>
                    <a:pt x="20515" y="17598"/>
                  </a:lnTo>
                  <a:lnTo>
                    <a:pt x="20134" y="17598"/>
                  </a:lnTo>
                  <a:lnTo>
                    <a:pt x="20134" y="17407"/>
                  </a:lnTo>
                  <a:lnTo>
                    <a:pt x="14311" y="17407"/>
                  </a:lnTo>
                  <a:lnTo>
                    <a:pt x="14311" y="17598"/>
                  </a:lnTo>
                  <a:lnTo>
                    <a:pt x="10620" y="17598"/>
                  </a:lnTo>
                  <a:cubicBezTo>
                    <a:pt x="10466" y="16907"/>
                    <a:pt x="9823" y="16384"/>
                    <a:pt x="9108" y="16384"/>
                  </a:cubicBezTo>
                  <a:cubicBezTo>
                    <a:pt x="8263" y="16384"/>
                    <a:pt x="7549" y="17098"/>
                    <a:pt x="7549" y="17943"/>
                  </a:cubicBezTo>
                  <a:cubicBezTo>
                    <a:pt x="7549" y="18789"/>
                    <a:pt x="8263" y="19503"/>
                    <a:pt x="9108" y="19503"/>
                  </a:cubicBezTo>
                  <a:cubicBezTo>
                    <a:pt x="9847" y="19503"/>
                    <a:pt x="10489" y="18967"/>
                    <a:pt x="10644" y="18253"/>
                  </a:cubicBezTo>
                  <a:lnTo>
                    <a:pt x="14335" y="18253"/>
                  </a:lnTo>
                  <a:lnTo>
                    <a:pt x="14335" y="18455"/>
                  </a:lnTo>
                  <a:lnTo>
                    <a:pt x="20086" y="18455"/>
                  </a:lnTo>
                  <a:lnTo>
                    <a:pt x="20086" y="18253"/>
                  </a:lnTo>
                  <a:lnTo>
                    <a:pt x="20479" y="18253"/>
                  </a:lnTo>
                  <a:lnTo>
                    <a:pt x="20479" y="21789"/>
                  </a:lnTo>
                  <a:lnTo>
                    <a:pt x="20086" y="21789"/>
                  </a:lnTo>
                  <a:lnTo>
                    <a:pt x="20086" y="21587"/>
                  </a:lnTo>
                  <a:lnTo>
                    <a:pt x="14323" y="21587"/>
                  </a:lnTo>
                  <a:lnTo>
                    <a:pt x="14323" y="21789"/>
                  </a:lnTo>
                  <a:lnTo>
                    <a:pt x="6084" y="21789"/>
                  </a:lnTo>
                  <a:cubicBezTo>
                    <a:pt x="5917" y="21098"/>
                    <a:pt x="5298" y="20563"/>
                    <a:pt x="4560" y="20563"/>
                  </a:cubicBezTo>
                  <a:cubicBezTo>
                    <a:pt x="3715" y="20563"/>
                    <a:pt x="3000" y="21277"/>
                    <a:pt x="3000" y="22122"/>
                  </a:cubicBezTo>
                  <a:cubicBezTo>
                    <a:pt x="3000" y="22980"/>
                    <a:pt x="3715" y="23694"/>
                    <a:pt x="4560" y="23694"/>
                  </a:cubicBezTo>
                  <a:cubicBezTo>
                    <a:pt x="5013" y="23694"/>
                    <a:pt x="5429" y="23515"/>
                    <a:pt x="5727" y="23194"/>
                  </a:cubicBezTo>
                  <a:cubicBezTo>
                    <a:pt x="5929" y="22980"/>
                    <a:pt x="6072" y="22718"/>
                    <a:pt x="6108" y="22444"/>
                  </a:cubicBezTo>
                  <a:lnTo>
                    <a:pt x="14323" y="22444"/>
                  </a:lnTo>
                  <a:lnTo>
                    <a:pt x="14323" y="22634"/>
                  </a:lnTo>
                  <a:lnTo>
                    <a:pt x="20086" y="22634"/>
                  </a:lnTo>
                  <a:lnTo>
                    <a:pt x="20086" y="22468"/>
                  </a:lnTo>
                  <a:lnTo>
                    <a:pt x="20479" y="22468"/>
                  </a:lnTo>
                  <a:lnTo>
                    <a:pt x="20479" y="26039"/>
                  </a:lnTo>
                  <a:lnTo>
                    <a:pt x="20086" y="26039"/>
                  </a:lnTo>
                  <a:lnTo>
                    <a:pt x="20086" y="25849"/>
                  </a:lnTo>
                  <a:lnTo>
                    <a:pt x="14323" y="25849"/>
                  </a:lnTo>
                  <a:lnTo>
                    <a:pt x="14323" y="26039"/>
                  </a:lnTo>
                  <a:lnTo>
                    <a:pt x="10632" y="26039"/>
                  </a:lnTo>
                  <a:cubicBezTo>
                    <a:pt x="10489" y="25325"/>
                    <a:pt x="9847" y="24789"/>
                    <a:pt x="9108" y="24789"/>
                  </a:cubicBezTo>
                  <a:cubicBezTo>
                    <a:pt x="8251" y="24789"/>
                    <a:pt x="7537" y="25504"/>
                    <a:pt x="7537" y="26349"/>
                  </a:cubicBezTo>
                  <a:cubicBezTo>
                    <a:pt x="7537" y="27206"/>
                    <a:pt x="8251" y="27921"/>
                    <a:pt x="9108" y="27921"/>
                  </a:cubicBezTo>
                  <a:cubicBezTo>
                    <a:pt x="9823" y="27921"/>
                    <a:pt x="10466" y="27397"/>
                    <a:pt x="10620" y="26694"/>
                  </a:cubicBezTo>
                  <a:lnTo>
                    <a:pt x="14311" y="26694"/>
                  </a:lnTo>
                  <a:lnTo>
                    <a:pt x="14311" y="26885"/>
                  </a:lnTo>
                  <a:lnTo>
                    <a:pt x="20074" y="26885"/>
                  </a:lnTo>
                  <a:lnTo>
                    <a:pt x="20074" y="26694"/>
                  </a:lnTo>
                  <a:lnTo>
                    <a:pt x="20455" y="26694"/>
                  </a:lnTo>
                  <a:lnTo>
                    <a:pt x="20455" y="30219"/>
                  </a:lnTo>
                  <a:lnTo>
                    <a:pt x="20074" y="30219"/>
                  </a:lnTo>
                  <a:lnTo>
                    <a:pt x="20074" y="30028"/>
                  </a:lnTo>
                  <a:lnTo>
                    <a:pt x="14311" y="30028"/>
                  </a:lnTo>
                  <a:lnTo>
                    <a:pt x="14311" y="30219"/>
                  </a:lnTo>
                  <a:lnTo>
                    <a:pt x="8704" y="30219"/>
                  </a:lnTo>
                  <a:cubicBezTo>
                    <a:pt x="8537" y="29528"/>
                    <a:pt x="7894" y="29004"/>
                    <a:pt x="7180" y="29004"/>
                  </a:cubicBezTo>
                  <a:cubicBezTo>
                    <a:pt x="6334" y="29004"/>
                    <a:pt x="5620" y="29719"/>
                    <a:pt x="5620" y="30564"/>
                  </a:cubicBezTo>
                  <a:cubicBezTo>
                    <a:pt x="5620" y="31409"/>
                    <a:pt x="6334" y="32124"/>
                    <a:pt x="7180" y="32124"/>
                  </a:cubicBezTo>
                  <a:cubicBezTo>
                    <a:pt x="7930" y="32124"/>
                    <a:pt x="8573" y="31588"/>
                    <a:pt x="8715" y="30873"/>
                  </a:cubicBezTo>
                  <a:lnTo>
                    <a:pt x="14323" y="30873"/>
                  </a:lnTo>
                  <a:lnTo>
                    <a:pt x="14323" y="31076"/>
                  </a:lnTo>
                  <a:lnTo>
                    <a:pt x="20086" y="31076"/>
                  </a:lnTo>
                  <a:lnTo>
                    <a:pt x="20086" y="30873"/>
                  </a:lnTo>
                  <a:lnTo>
                    <a:pt x="20479" y="30873"/>
                  </a:lnTo>
                  <a:lnTo>
                    <a:pt x="20479" y="33183"/>
                  </a:lnTo>
                  <a:lnTo>
                    <a:pt x="20479" y="33350"/>
                  </a:lnTo>
                  <a:lnTo>
                    <a:pt x="20360" y="33469"/>
                  </a:lnTo>
                  <a:lnTo>
                    <a:pt x="4584" y="49245"/>
                  </a:lnTo>
                  <a:lnTo>
                    <a:pt x="4584" y="77284"/>
                  </a:lnTo>
                  <a:lnTo>
                    <a:pt x="4584" y="77451"/>
                  </a:lnTo>
                  <a:lnTo>
                    <a:pt x="4465" y="77570"/>
                  </a:lnTo>
                  <a:lnTo>
                    <a:pt x="2441" y="79594"/>
                  </a:lnTo>
                  <a:lnTo>
                    <a:pt x="2227" y="79796"/>
                  </a:lnTo>
                  <a:lnTo>
                    <a:pt x="1976" y="79653"/>
                  </a:lnTo>
                  <a:cubicBezTo>
                    <a:pt x="1762" y="79534"/>
                    <a:pt x="1548" y="79475"/>
                    <a:pt x="1334" y="79475"/>
                  </a:cubicBezTo>
                  <a:cubicBezTo>
                    <a:pt x="607" y="79475"/>
                    <a:pt x="0" y="80070"/>
                    <a:pt x="0" y="80808"/>
                  </a:cubicBezTo>
                  <a:cubicBezTo>
                    <a:pt x="0" y="81534"/>
                    <a:pt x="595" y="82154"/>
                    <a:pt x="1334" y="82154"/>
                  </a:cubicBezTo>
                  <a:cubicBezTo>
                    <a:pt x="2084" y="82154"/>
                    <a:pt x="2679" y="81558"/>
                    <a:pt x="2679" y="80808"/>
                  </a:cubicBezTo>
                  <a:cubicBezTo>
                    <a:pt x="2679" y="80761"/>
                    <a:pt x="2679" y="80737"/>
                    <a:pt x="2655" y="80701"/>
                  </a:cubicBezTo>
                  <a:lnTo>
                    <a:pt x="2655" y="80641"/>
                  </a:lnTo>
                  <a:lnTo>
                    <a:pt x="2631" y="80451"/>
                  </a:lnTo>
                  <a:lnTo>
                    <a:pt x="2762" y="80320"/>
                  </a:lnTo>
                  <a:lnTo>
                    <a:pt x="5179" y="77903"/>
                  </a:lnTo>
                  <a:lnTo>
                    <a:pt x="5334" y="77474"/>
                  </a:lnTo>
                  <a:lnTo>
                    <a:pt x="5334" y="49721"/>
                  </a:lnTo>
                  <a:lnTo>
                    <a:pt x="5334" y="49554"/>
                  </a:lnTo>
                  <a:lnTo>
                    <a:pt x="5453" y="49435"/>
                  </a:lnTo>
                  <a:lnTo>
                    <a:pt x="7203" y="47697"/>
                  </a:lnTo>
                  <a:lnTo>
                    <a:pt x="7203" y="60734"/>
                  </a:lnTo>
                  <a:cubicBezTo>
                    <a:pt x="7049" y="60782"/>
                    <a:pt x="6918" y="60853"/>
                    <a:pt x="6810" y="60972"/>
                  </a:cubicBezTo>
                  <a:cubicBezTo>
                    <a:pt x="6632" y="61151"/>
                    <a:pt x="6525" y="61389"/>
                    <a:pt x="6525" y="61627"/>
                  </a:cubicBezTo>
                  <a:cubicBezTo>
                    <a:pt x="6525" y="61865"/>
                    <a:pt x="6632" y="62103"/>
                    <a:pt x="6810" y="62282"/>
                  </a:cubicBezTo>
                  <a:cubicBezTo>
                    <a:pt x="6989" y="62461"/>
                    <a:pt x="7227" y="62568"/>
                    <a:pt x="7465" y="62568"/>
                  </a:cubicBezTo>
                  <a:cubicBezTo>
                    <a:pt x="7751" y="62568"/>
                    <a:pt x="7989" y="62461"/>
                    <a:pt x="8120" y="62282"/>
                  </a:cubicBezTo>
                  <a:cubicBezTo>
                    <a:pt x="8299" y="62103"/>
                    <a:pt x="8406" y="61865"/>
                    <a:pt x="8406" y="61627"/>
                  </a:cubicBezTo>
                  <a:cubicBezTo>
                    <a:pt x="8406" y="61389"/>
                    <a:pt x="8299" y="61151"/>
                    <a:pt x="8132" y="60984"/>
                  </a:cubicBezTo>
                  <a:cubicBezTo>
                    <a:pt x="8037" y="60865"/>
                    <a:pt x="7894" y="60782"/>
                    <a:pt x="7739" y="60734"/>
                  </a:cubicBezTo>
                  <a:lnTo>
                    <a:pt x="7739" y="47173"/>
                  </a:lnTo>
                  <a:lnTo>
                    <a:pt x="8775" y="46137"/>
                  </a:lnTo>
                  <a:lnTo>
                    <a:pt x="8775" y="59020"/>
                  </a:lnTo>
                  <a:cubicBezTo>
                    <a:pt x="8632" y="59067"/>
                    <a:pt x="8489" y="59139"/>
                    <a:pt x="8394" y="59258"/>
                  </a:cubicBezTo>
                  <a:cubicBezTo>
                    <a:pt x="8215" y="59436"/>
                    <a:pt x="8108" y="59675"/>
                    <a:pt x="8108" y="59913"/>
                  </a:cubicBezTo>
                  <a:cubicBezTo>
                    <a:pt x="8108" y="60151"/>
                    <a:pt x="8215" y="60389"/>
                    <a:pt x="8394" y="60568"/>
                  </a:cubicBezTo>
                  <a:cubicBezTo>
                    <a:pt x="8573" y="60746"/>
                    <a:pt x="8811" y="60853"/>
                    <a:pt x="9049" y="60853"/>
                  </a:cubicBezTo>
                  <a:cubicBezTo>
                    <a:pt x="9287" y="60853"/>
                    <a:pt x="9525" y="60746"/>
                    <a:pt x="9704" y="60568"/>
                  </a:cubicBezTo>
                  <a:cubicBezTo>
                    <a:pt x="10073" y="60198"/>
                    <a:pt x="10073" y="59627"/>
                    <a:pt x="9704" y="59270"/>
                  </a:cubicBezTo>
                  <a:cubicBezTo>
                    <a:pt x="9596" y="59151"/>
                    <a:pt x="9466" y="59067"/>
                    <a:pt x="9299" y="59020"/>
                  </a:cubicBezTo>
                  <a:lnTo>
                    <a:pt x="9299" y="45613"/>
                  </a:lnTo>
                  <a:lnTo>
                    <a:pt x="10299" y="44613"/>
                  </a:lnTo>
                  <a:lnTo>
                    <a:pt x="10299" y="57496"/>
                  </a:lnTo>
                  <a:cubicBezTo>
                    <a:pt x="10144" y="57543"/>
                    <a:pt x="10013" y="57615"/>
                    <a:pt x="9906" y="57734"/>
                  </a:cubicBezTo>
                  <a:cubicBezTo>
                    <a:pt x="9537" y="58115"/>
                    <a:pt x="9537" y="58674"/>
                    <a:pt x="9906" y="59044"/>
                  </a:cubicBezTo>
                  <a:cubicBezTo>
                    <a:pt x="10085" y="59222"/>
                    <a:pt x="10323" y="59329"/>
                    <a:pt x="10561" y="59329"/>
                  </a:cubicBezTo>
                  <a:cubicBezTo>
                    <a:pt x="10799" y="59329"/>
                    <a:pt x="11037" y="59222"/>
                    <a:pt x="11216" y="59044"/>
                  </a:cubicBezTo>
                  <a:cubicBezTo>
                    <a:pt x="11394" y="58865"/>
                    <a:pt x="11501" y="58627"/>
                    <a:pt x="11501" y="58389"/>
                  </a:cubicBezTo>
                  <a:cubicBezTo>
                    <a:pt x="11501" y="58151"/>
                    <a:pt x="11394" y="57912"/>
                    <a:pt x="11216" y="57734"/>
                  </a:cubicBezTo>
                  <a:cubicBezTo>
                    <a:pt x="11109" y="57639"/>
                    <a:pt x="10978" y="57543"/>
                    <a:pt x="10835" y="57496"/>
                  </a:cubicBezTo>
                  <a:lnTo>
                    <a:pt x="10835" y="44077"/>
                  </a:lnTo>
                  <a:lnTo>
                    <a:pt x="11871" y="43030"/>
                  </a:lnTo>
                  <a:lnTo>
                    <a:pt x="11871" y="55924"/>
                  </a:lnTo>
                  <a:cubicBezTo>
                    <a:pt x="11728" y="55972"/>
                    <a:pt x="11585" y="56043"/>
                    <a:pt x="11490" y="56162"/>
                  </a:cubicBezTo>
                  <a:cubicBezTo>
                    <a:pt x="11109" y="56531"/>
                    <a:pt x="11109" y="57103"/>
                    <a:pt x="11490" y="57472"/>
                  </a:cubicBezTo>
                  <a:cubicBezTo>
                    <a:pt x="11668" y="57651"/>
                    <a:pt x="11906" y="57758"/>
                    <a:pt x="12144" y="57758"/>
                  </a:cubicBezTo>
                  <a:cubicBezTo>
                    <a:pt x="12383" y="57758"/>
                    <a:pt x="12621" y="57651"/>
                    <a:pt x="12799" y="57472"/>
                  </a:cubicBezTo>
                  <a:cubicBezTo>
                    <a:pt x="12978" y="57293"/>
                    <a:pt x="13073" y="57055"/>
                    <a:pt x="13073" y="56817"/>
                  </a:cubicBezTo>
                  <a:cubicBezTo>
                    <a:pt x="13073" y="56579"/>
                    <a:pt x="12978" y="56341"/>
                    <a:pt x="12799" y="56162"/>
                  </a:cubicBezTo>
                  <a:cubicBezTo>
                    <a:pt x="12692" y="56055"/>
                    <a:pt x="12561" y="55972"/>
                    <a:pt x="12406" y="55924"/>
                  </a:cubicBezTo>
                  <a:lnTo>
                    <a:pt x="12406" y="42542"/>
                  </a:lnTo>
                  <a:lnTo>
                    <a:pt x="12406" y="42518"/>
                  </a:lnTo>
                  <a:lnTo>
                    <a:pt x="21253" y="33671"/>
                  </a:lnTo>
                  <a:lnTo>
                    <a:pt x="21253" y="30885"/>
                  </a:lnTo>
                  <a:lnTo>
                    <a:pt x="21253" y="30219"/>
                  </a:lnTo>
                  <a:lnTo>
                    <a:pt x="21253" y="26694"/>
                  </a:lnTo>
                  <a:lnTo>
                    <a:pt x="21253" y="26028"/>
                  </a:lnTo>
                  <a:lnTo>
                    <a:pt x="21253" y="18253"/>
                  </a:lnTo>
                  <a:lnTo>
                    <a:pt x="21253" y="17586"/>
                  </a:lnTo>
                  <a:lnTo>
                    <a:pt x="21253" y="16634"/>
                  </a:lnTo>
                  <a:cubicBezTo>
                    <a:pt x="21265" y="16634"/>
                    <a:pt x="21277" y="16645"/>
                    <a:pt x="21288" y="16645"/>
                  </a:cubicBezTo>
                  <a:cubicBezTo>
                    <a:pt x="24670" y="16693"/>
                    <a:pt x="28004" y="16693"/>
                    <a:pt x="31290" y="16693"/>
                  </a:cubicBezTo>
                  <a:cubicBezTo>
                    <a:pt x="34504" y="16693"/>
                    <a:pt x="37719" y="16693"/>
                    <a:pt x="40934" y="16645"/>
                  </a:cubicBezTo>
                  <a:cubicBezTo>
                    <a:pt x="41089" y="17348"/>
                    <a:pt x="41708" y="17872"/>
                    <a:pt x="42446" y="17872"/>
                  </a:cubicBezTo>
                  <a:cubicBezTo>
                    <a:pt x="43303" y="17872"/>
                    <a:pt x="43970" y="17193"/>
                    <a:pt x="43970" y="16336"/>
                  </a:cubicBezTo>
                  <a:cubicBezTo>
                    <a:pt x="43970" y="15467"/>
                    <a:pt x="43303" y="14800"/>
                    <a:pt x="42446" y="14800"/>
                  </a:cubicBezTo>
                  <a:cubicBezTo>
                    <a:pt x="41672" y="14800"/>
                    <a:pt x="41041" y="15383"/>
                    <a:pt x="40934" y="16098"/>
                  </a:cubicBezTo>
                  <a:cubicBezTo>
                    <a:pt x="37660" y="16134"/>
                    <a:pt x="34415" y="16151"/>
                    <a:pt x="31159" y="16151"/>
                  </a:cubicBezTo>
                  <a:cubicBezTo>
                    <a:pt x="27902" y="16151"/>
                    <a:pt x="24634" y="16134"/>
                    <a:pt x="21312" y="16098"/>
                  </a:cubicBezTo>
                  <a:cubicBezTo>
                    <a:pt x="21288" y="16098"/>
                    <a:pt x="21277" y="16098"/>
                    <a:pt x="21265" y="16110"/>
                  </a:cubicBezTo>
                  <a:lnTo>
                    <a:pt x="21265" y="14014"/>
                  </a:lnTo>
                  <a:cubicBezTo>
                    <a:pt x="21277" y="14014"/>
                    <a:pt x="21288" y="14026"/>
                    <a:pt x="21312" y="14026"/>
                  </a:cubicBezTo>
                  <a:cubicBezTo>
                    <a:pt x="25015" y="13990"/>
                    <a:pt x="28783" y="13973"/>
                    <a:pt x="32525" y="13973"/>
                  </a:cubicBezTo>
                  <a:cubicBezTo>
                    <a:pt x="36266" y="13973"/>
                    <a:pt x="39981" y="13990"/>
                    <a:pt x="43577" y="14026"/>
                  </a:cubicBezTo>
                  <a:cubicBezTo>
                    <a:pt x="43708" y="14752"/>
                    <a:pt x="44351" y="15276"/>
                    <a:pt x="45077" y="15276"/>
                  </a:cubicBezTo>
                  <a:cubicBezTo>
                    <a:pt x="45899" y="15276"/>
                    <a:pt x="46613" y="14610"/>
                    <a:pt x="46613" y="13740"/>
                  </a:cubicBezTo>
                  <a:cubicBezTo>
                    <a:pt x="46613" y="12883"/>
                    <a:pt x="45911" y="12216"/>
                    <a:pt x="45077" y="12216"/>
                  </a:cubicBezTo>
                  <a:cubicBezTo>
                    <a:pt x="44303" y="12216"/>
                    <a:pt x="43696" y="12752"/>
                    <a:pt x="43577" y="13467"/>
                  </a:cubicBezTo>
                  <a:cubicBezTo>
                    <a:pt x="40005" y="13425"/>
                    <a:pt x="36290" y="13404"/>
                    <a:pt x="32543" y="13404"/>
                  </a:cubicBezTo>
                  <a:cubicBezTo>
                    <a:pt x="28795" y="13404"/>
                    <a:pt x="25015" y="13425"/>
                    <a:pt x="21312" y="13467"/>
                  </a:cubicBezTo>
                  <a:cubicBezTo>
                    <a:pt x="21288" y="13467"/>
                    <a:pt x="21277" y="13467"/>
                    <a:pt x="21265" y="13478"/>
                  </a:cubicBezTo>
                  <a:lnTo>
                    <a:pt x="21265" y="11419"/>
                  </a:lnTo>
                  <a:cubicBezTo>
                    <a:pt x="21277" y="11419"/>
                    <a:pt x="21288" y="11442"/>
                    <a:pt x="21312" y="11442"/>
                  </a:cubicBezTo>
                  <a:cubicBezTo>
                    <a:pt x="25503" y="11478"/>
                    <a:pt x="29706" y="11478"/>
                    <a:pt x="33897" y="11478"/>
                  </a:cubicBezTo>
                  <a:cubicBezTo>
                    <a:pt x="38005" y="11478"/>
                    <a:pt x="42124" y="11478"/>
                    <a:pt x="46161" y="11442"/>
                  </a:cubicBezTo>
                  <a:cubicBezTo>
                    <a:pt x="46292" y="12169"/>
                    <a:pt x="46934" y="12693"/>
                    <a:pt x="47661" y="12693"/>
                  </a:cubicBezTo>
                  <a:cubicBezTo>
                    <a:pt x="48482" y="12693"/>
                    <a:pt x="49197" y="11990"/>
                    <a:pt x="49197" y="11157"/>
                  </a:cubicBezTo>
                  <a:cubicBezTo>
                    <a:pt x="49197" y="10288"/>
                    <a:pt x="48530" y="9621"/>
                    <a:pt x="47661" y="9621"/>
                  </a:cubicBezTo>
                  <a:cubicBezTo>
                    <a:pt x="46911" y="9621"/>
                    <a:pt x="46292" y="10168"/>
                    <a:pt x="46161" y="10871"/>
                  </a:cubicBezTo>
                  <a:cubicBezTo>
                    <a:pt x="42059" y="10907"/>
                    <a:pt x="37921" y="10925"/>
                    <a:pt x="33772" y="10925"/>
                  </a:cubicBezTo>
                  <a:cubicBezTo>
                    <a:pt x="29623" y="10925"/>
                    <a:pt x="25462" y="10907"/>
                    <a:pt x="21312" y="10871"/>
                  </a:cubicBezTo>
                  <a:cubicBezTo>
                    <a:pt x="21288" y="10871"/>
                    <a:pt x="21277" y="10871"/>
                    <a:pt x="21265" y="10883"/>
                  </a:cubicBezTo>
                  <a:lnTo>
                    <a:pt x="21265" y="8799"/>
                  </a:lnTo>
                  <a:cubicBezTo>
                    <a:pt x="25831" y="8764"/>
                    <a:pt x="30426" y="8746"/>
                    <a:pt x="35022" y="8746"/>
                  </a:cubicBezTo>
                  <a:cubicBezTo>
                    <a:pt x="39618" y="8746"/>
                    <a:pt x="44214" y="8764"/>
                    <a:pt x="48780" y="8799"/>
                  </a:cubicBezTo>
                  <a:cubicBezTo>
                    <a:pt x="48911" y="9537"/>
                    <a:pt x="49554" y="10049"/>
                    <a:pt x="50280" y="10049"/>
                  </a:cubicBezTo>
                  <a:cubicBezTo>
                    <a:pt x="51102" y="10049"/>
                    <a:pt x="51768" y="9383"/>
                    <a:pt x="51816" y="8525"/>
                  </a:cubicBezTo>
                  <a:cubicBezTo>
                    <a:pt x="51816" y="7656"/>
                    <a:pt x="51114" y="6990"/>
                    <a:pt x="50280" y="6990"/>
                  </a:cubicBezTo>
                  <a:cubicBezTo>
                    <a:pt x="49530" y="6990"/>
                    <a:pt x="48911" y="7537"/>
                    <a:pt x="48780" y="8240"/>
                  </a:cubicBezTo>
                  <a:cubicBezTo>
                    <a:pt x="44232" y="8204"/>
                    <a:pt x="39636" y="8186"/>
                    <a:pt x="35036" y="8186"/>
                  </a:cubicBezTo>
                  <a:cubicBezTo>
                    <a:pt x="30435" y="8186"/>
                    <a:pt x="25831" y="8204"/>
                    <a:pt x="21265" y="8240"/>
                  </a:cubicBezTo>
                  <a:lnTo>
                    <a:pt x="21265" y="5287"/>
                  </a:lnTo>
                  <a:cubicBezTo>
                    <a:pt x="25801" y="5251"/>
                    <a:pt x="33811" y="5233"/>
                    <a:pt x="41852" y="5233"/>
                  </a:cubicBezTo>
                  <a:cubicBezTo>
                    <a:pt x="49893" y="5233"/>
                    <a:pt x="57966" y="5251"/>
                    <a:pt x="62627" y="5287"/>
                  </a:cubicBezTo>
                  <a:cubicBezTo>
                    <a:pt x="62758" y="6025"/>
                    <a:pt x="63401" y="6537"/>
                    <a:pt x="64127" y="6537"/>
                  </a:cubicBezTo>
                  <a:cubicBezTo>
                    <a:pt x="64984" y="6537"/>
                    <a:pt x="65663" y="5870"/>
                    <a:pt x="65663" y="5013"/>
                  </a:cubicBezTo>
                  <a:cubicBezTo>
                    <a:pt x="65663" y="4144"/>
                    <a:pt x="64961" y="3477"/>
                    <a:pt x="64127" y="3477"/>
                  </a:cubicBezTo>
                  <a:cubicBezTo>
                    <a:pt x="63353" y="3477"/>
                    <a:pt x="62746" y="4013"/>
                    <a:pt x="62627" y="4727"/>
                  </a:cubicBezTo>
                  <a:cubicBezTo>
                    <a:pt x="57960" y="4692"/>
                    <a:pt x="49887" y="4674"/>
                    <a:pt x="41848" y="4674"/>
                  </a:cubicBezTo>
                  <a:cubicBezTo>
                    <a:pt x="33808" y="4674"/>
                    <a:pt x="25801" y="4692"/>
                    <a:pt x="21265" y="4727"/>
                  </a:cubicBezTo>
                  <a:lnTo>
                    <a:pt x="21265" y="2132"/>
                  </a:lnTo>
                  <a:cubicBezTo>
                    <a:pt x="25801" y="2096"/>
                    <a:pt x="33811" y="2078"/>
                    <a:pt x="41852" y="2078"/>
                  </a:cubicBezTo>
                  <a:cubicBezTo>
                    <a:pt x="49893" y="2078"/>
                    <a:pt x="57966" y="2096"/>
                    <a:pt x="62627" y="2132"/>
                  </a:cubicBezTo>
                  <a:cubicBezTo>
                    <a:pt x="62758" y="2870"/>
                    <a:pt x="63401" y="3382"/>
                    <a:pt x="64127" y="3382"/>
                  </a:cubicBezTo>
                  <a:cubicBezTo>
                    <a:pt x="64984" y="3382"/>
                    <a:pt x="65663" y="2715"/>
                    <a:pt x="65663" y="1858"/>
                  </a:cubicBezTo>
                  <a:cubicBezTo>
                    <a:pt x="65663" y="989"/>
                    <a:pt x="64961" y="322"/>
                    <a:pt x="64127" y="322"/>
                  </a:cubicBezTo>
                  <a:cubicBezTo>
                    <a:pt x="63353" y="322"/>
                    <a:pt x="62746" y="858"/>
                    <a:pt x="62627" y="1572"/>
                  </a:cubicBezTo>
                  <a:cubicBezTo>
                    <a:pt x="57960" y="1536"/>
                    <a:pt x="49887" y="1519"/>
                    <a:pt x="41848" y="1519"/>
                  </a:cubicBezTo>
                  <a:cubicBezTo>
                    <a:pt x="33808" y="1519"/>
                    <a:pt x="25801" y="1536"/>
                    <a:pt x="21265" y="1572"/>
                  </a:cubicBezTo>
                  <a:lnTo>
                    <a:pt x="2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46"/>
          <p:cNvGrpSpPr/>
          <p:nvPr/>
        </p:nvGrpSpPr>
        <p:grpSpPr>
          <a:xfrm>
            <a:off x="-986089" y="88051"/>
            <a:ext cx="3398514" cy="1955079"/>
            <a:chOff x="-986089" y="88051"/>
            <a:chExt cx="3398514" cy="1955079"/>
          </a:xfrm>
        </p:grpSpPr>
        <p:sp>
          <p:nvSpPr>
            <p:cNvPr id="4594" name="Google Shape;4594;p46"/>
            <p:cNvSpPr/>
            <p:nvPr/>
          </p:nvSpPr>
          <p:spPr>
            <a:xfrm>
              <a:off x="1952812" y="164925"/>
              <a:ext cx="295933" cy="181434"/>
            </a:xfrm>
            <a:custGeom>
              <a:avLst/>
              <a:gdLst/>
              <a:ahLst/>
              <a:cxnLst/>
              <a:rect l="l" t="t" r="r" b="b"/>
              <a:pathLst>
                <a:path w="6371" h="3906" extrusionOk="0">
                  <a:moveTo>
                    <a:pt x="5608" y="596"/>
                  </a:moveTo>
                  <a:cubicBezTo>
                    <a:pt x="5751" y="596"/>
                    <a:pt x="5858" y="715"/>
                    <a:pt x="5858" y="858"/>
                  </a:cubicBezTo>
                  <a:lnTo>
                    <a:pt x="5858" y="3132"/>
                  </a:lnTo>
                  <a:cubicBezTo>
                    <a:pt x="5858" y="3299"/>
                    <a:pt x="5751" y="3406"/>
                    <a:pt x="5608" y="3406"/>
                  </a:cubicBezTo>
                  <a:lnTo>
                    <a:pt x="751" y="3406"/>
                  </a:lnTo>
                  <a:cubicBezTo>
                    <a:pt x="608" y="3406"/>
                    <a:pt x="500" y="3287"/>
                    <a:pt x="500" y="3132"/>
                  </a:cubicBezTo>
                  <a:lnTo>
                    <a:pt x="500" y="858"/>
                  </a:lnTo>
                  <a:cubicBezTo>
                    <a:pt x="500" y="691"/>
                    <a:pt x="608" y="596"/>
                    <a:pt x="751" y="596"/>
                  </a:cubicBezTo>
                  <a:close/>
                  <a:moveTo>
                    <a:pt x="751" y="1"/>
                  </a:moveTo>
                  <a:cubicBezTo>
                    <a:pt x="322" y="1"/>
                    <a:pt x="0" y="382"/>
                    <a:pt x="0" y="810"/>
                  </a:cubicBezTo>
                  <a:lnTo>
                    <a:pt x="0" y="3084"/>
                  </a:lnTo>
                  <a:cubicBezTo>
                    <a:pt x="0" y="3573"/>
                    <a:pt x="358" y="3906"/>
                    <a:pt x="751" y="3906"/>
                  </a:cubicBezTo>
                  <a:lnTo>
                    <a:pt x="5608" y="3906"/>
                  </a:lnTo>
                  <a:cubicBezTo>
                    <a:pt x="6013" y="3906"/>
                    <a:pt x="6370" y="3549"/>
                    <a:pt x="6370" y="3084"/>
                  </a:cubicBezTo>
                  <a:lnTo>
                    <a:pt x="6370" y="810"/>
                  </a:lnTo>
                  <a:cubicBezTo>
                    <a:pt x="6370" y="346"/>
                    <a:pt x="6013" y="1"/>
                    <a:pt x="5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6"/>
            <p:cNvSpPr/>
            <p:nvPr/>
          </p:nvSpPr>
          <p:spPr>
            <a:xfrm>
              <a:off x="1866554" y="88051"/>
              <a:ext cx="466219" cy="335741"/>
            </a:xfrm>
            <a:custGeom>
              <a:avLst/>
              <a:gdLst/>
              <a:ahLst/>
              <a:cxnLst/>
              <a:rect l="l" t="t" r="r" b="b"/>
              <a:pathLst>
                <a:path w="10037" h="7228" extrusionOk="0">
                  <a:moveTo>
                    <a:pt x="8037" y="1441"/>
                  </a:moveTo>
                  <a:cubicBezTo>
                    <a:pt x="8358" y="1441"/>
                    <a:pt x="8596" y="1680"/>
                    <a:pt x="8596" y="1989"/>
                  </a:cubicBezTo>
                  <a:lnTo>
                    <a:pt x="8596" y="5251"/>
                  </a:lnTo>
                  <a:cubicBezTo>
                    <a:pt x="8596" y="5561"/>
                    <a:pt x="8358" y="5799"/>
                    <a:pt x="8037" y="5799"/>
                  </a:cubicBezTo>
                  <a:lnTo>
                    <a:pt x="2048" y="5799"/>
                  </a:lnTo>
                  <a:cubicBezTo>
                    <a:pt x="1738" y="5799"/>
                    <a:pt x="1488" y="5561"/>
                    <a:pt x="1488" y="5251"/>
                  </a:cubicBezTo>
                  <a:lnTo>
                    <a:pt x="1488" y="1989"/>
                  </a:lnTo>
                  <a:cubicBezTo>
                    <a:pt x="1488" y="1680"/>
                    <a:pt x="1726" y="1441"/>
                    <a:pt x="2048" y="1441"/>
                  </a:cubicBezTo>
                  <a:close/>
                  <a:moveTo>
                    <a:pt x="2917" y="1"/>
                  </a:moveTo>
                  <a:cubicBezTo>
                    <a:pt x="2762" y="1"/>
                    <a:pt x="2608" y="167"/>
                    <a:pt x="2608" y="358"/>
                  </a:cubicBezTo>
                  <a:lnTo>
                    <a:pt x="2608" y="906"/>
                  </a:lnTo>
                  <a:lnTo>
                    <a:pt x="2012" y="906"/>
                  </a:lnTo>
                  <a:cubicBezTo>
                    <a:pt x="1417" y="906"/>
                    <a:pt x="917" y="1382"/>
                    <a:pt x="917" y="2001"/>
                  </a:cubicBezTo>
                  <a:lnTo>
                    <a:pt x="917" y="2596"/>
                  </a:lnTo>
                  <a:lnTo>
                    <a:pt x="357" y="2596"/>
                  </a:lnTo>
                  <a:cubicBezTo>
                    <a:pt x="167" y="2596"/>
                    <a:pt x="0" y="2763"/>
                    <a:pt x="0" y="2954"/>
                  </a:cubicBezTo>
                  <a:cubicBezTo>
                    <a:pt x="0" y="3136"/>
                    <a:pt x="136" y="3280"/>
                    <a:pt x="302" y="3280"/>
                  </a:cubicBezTo>
                  <a:cubicBezTo>
                    <a:pt x="320" y="3280"/>
                    <a:pt x="339" y="3278"/>
                    <a:pt x="357" y="3275"/>
                  </a:cubicBezTo>
                  <a:lnTo>
                    <a:pt x="917" y="3275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32"/>
                    <a:pt x="0" y="4335"/>
                  </a:cubicBezTo>
                  <a:cubicBezTo>
                    <a:pt x="0" y="4507"/>
                    <a:pt x="136" y="4649"/>
                    <a:pt x="302" y="4649"/>
                  </a:cubicBezTo>
                  <a:cubicBezTo>
                    <a:pt x="320" y="4649"/>
                    <a:pt x="339" y="4648"/>
                    <a:pt x="357" y="4644"/>
                  </a:cubicBezTo>
                  <a:lnTo>
                    <a:pt x="917" y="4644"/>
                  </a:lnTo>
                  <a:lnTo>
                    <a:pt x="917" y="5263"/>
                  </a:lnTo>
                  <a:cubicBezTo>
                    <a:pt x="917" y="5859"/>
                    <a:pt x="1393" y="6371"/>
                    <a:pt x="2012" y="6371"/>
                  </a:cubicBezTo>
                  <a:lnTo>
                    <a:pt x="2560" y="6371"/>
                  </a:lnTo>
                  <a:lnTo>
                    <a:pt x="2560" y="6871"/>
                  </a:lnTo>
                  <a:cubicBezTo>
                    <a:pt x="2560" y="7061"/>
                    <a:pt x="2727" y="7228"/>
                    <a:pt x="2917" y="7228"/>
                  </a:cubicBezTo>
                  <a:cubicBezTo>
                    <a:pt x="3119" y="7228"/>
                    <a:pt x="3274" y="7109"/>
                    <a:pt x="3239" y="6871"/>
                  </a:cubicBezTo>
                  <a:lnTo>
                    <a:pt x="3239" y="6359"/>
                  </a:lnTo>
                  <a:lnTo>
                    <a:pt x="3977" y="6359"/>
                  </a:lnTo>
                  <a:lnTo>
                    <a:pt x="3977" y="6859"/>
                  </a:lnTo>
                  <a:cubicBezTo>
                    <a:pt x="3977" y="7049"/>
                    <a:pt x="4143" y="7216"/>
                    <a:pt x="4334" y="7216"/>
                  </a:cubicBezTo>
                  <a:cubicBezTo>
                    <a:pt x="4501" y="7216"/>
                    <a:pt x="4643" y="7097"/>
                    <a:pt x="4643" y="6859"/>
                  </a:cubicBezTo>
                  <a:lnTo>
                    <a:pt x="4643" y="6359"/>
                  </a:lnTo>
                  <a:lnTo>
                    <a:pt x="5346" y="6359"/>
                  </a:lnTo>
                  <a:lnTo>
                    <a:pt x="5346" y="6859"/>
                  </a:lnTo>
                  <a:cubicBezTo>
                    <a:pt x="5346" y="7049"/>
                    <a:pt x="5513" y="7216"/>
                    <a:pt x="5703" y="7216"/>
                  </a:cubicBezTo>
                  <a:cubicBezTo>
                    <a:pt x="5894" y="7216"/>
                    <a:pt x="6060" y="7097"/>
                    <a:pt x="6013" y="6859"/>
                  </a:cubicBezTo>
                  <a:lnTo>
                    <a:pt x="6013" y="6359"/>
                  </a:lnTo>
                  <a:lnTo>
                    <a:pt x="6715" y="6359"/>
                  </a:lnTo>
                  <a:lnTo>
                    <a:pt x="6715" y="6859"/>
                  </a:lnTo>
                  <a:cubicBezTo>
                    <a:pt x="6715" y="7049"/>
                    <a:pt x="6882" y="7216"/>
                    <a:pt x="7072" y="7216"/>
                  </a:cubicBezTo>
                  <a:cubicBezTo>
                    <a:pt x="7275" y="7216"/>
                    <a:pt x="7430" y="7097"/>
                    <a:pt x="7382" y="6859"/>
                  </a:cubicBezTo>
                  <a:lnTo>
                    <a:pt x="7382" y="6359"/>
                  </a:lnTo>
                  <a:lnTo>
                    <a:pt x="8013" y="6359"/>
                  </a:lnTo>
                  <a:cubicBezTo>
                    <a:pt x="8632" y="6359"/>
                    <a:pt x="9120" y="5847"/>
                    <a:pt x="9120" y="5251"/>
                  </a:cubicBezTo>
                  <a:lnTo>
                    <a:pt x="9120" y="4656"/>
                  </a:lnTo>
                  <a:lnTo>
                    <a:pt x="9668" y="4656"/>
                  </a:lnTo>
                  <a:cubicBezTo>
                    <a:pt x="9858" y="4656"/>
                    <a:pt x="10025" y="4489"/>
                    <a:pt x="10025" y="4299"/>
                  </a:cubicBezTo>
                  <a:cubicBezTo>
                    <a:pt x="10025" y="4132"/>
                    <a:pt x="9858" y="3989"/>
                    <a:pt x="9668" y="3989"/>
                  </a:cubicBezTo>
                  <a:lnTo>
                    <a:pt x="9120" y="3989"/>
                  </a:lnTo>
                  <a:lnTo>
                    <a:pt x="9120" y="3287"/>
                  </a:lnTo>
                  <a:lnTo>
                    <a:pt x="9680" y="3287"/>
                  </a:lnTo>
                  <a:lnTo>
                    <a:pt x="9680" y="3299"/>
                  </a:lnTo>
                  <a:cubicBezTo>
                    <a:pt x="9870" y="3299"/>
                    <a:pt x="10037" y="3144"/>
                    <a:pt x="10037" y="2942"/>
                  </a:cubicBezTo>
                  <a:cubicBezTo>
                    <a:pt x="10037" y="2773"/>
                    <a:pt x="9907" y="2624"/>
                    <a:pt x="9746" y="2624"/>
                  </a:cubicBezTo>
                  <a:cubicBezTo>
                    <a:pt x="9724" y="2624"/>
                    <a:pt x="9702" y="2626"/>
                    <a:pt x="9680" y="2632"/>
                  </a:cubicBezTo>
                  <a:lnTo>
                    <a:pt x="9132" y="2632"/>
                  </a:lnTo>
                  <a:lnTo>
                    <a:pt x="9132" y="2001"/>
                  </a:lnTo>
                  <a:cubicBezTo>
                    <a:pt x="9132" y="1406"/>
                    <a:pt x="8656" y="906"/>
                    <a:pt x="8025" y="906"/>
                  </a:cubicBezTo>
                  <a:lnTo>
                    <a:pt x="7430" y="906"/>
                  </a:lnTo>
                  <a:lnTo>
                    <a:pt x="7430" y="358"/>
                  </a:lnTo>
                  <a:cubicBezTo>
                    <a:pt x="7430" y="167"/>
                    <a:pt x="7263" y="1"/>
                    <a:pt x="7072" y="1"/>
                  </a:cubicBezTo>
                  <a:cubicBezTo>
                    <a:pt x="6906" y="1"/>
                    <a:pt x="6763" y="167"/>
                    <a:pt x="6763" y="358"/>
                  </a:cubicBezTo>
                  <a:lnTo>
                    <a:pt x="6763" y="906"/>
                  </a:lnTo>
                  <a:lnTo>
                    <a:pt x="6060" y="906"/>
                  </a:lnTo>
                  <a:lnTo>
                    <a:pt x="6060" y="358"/>
                  </a:lnTo>
                  <a:cubicBezTo>
                    <a:pt x="6060" y="167"/>
                    <a:pt x="5894" y="1"/>
                    <a:pt x="5703" y="1"/>
                  </a:cubicBezTo>
                  <a:cubicBezTo>
                    <a:pt x="5513" y="1"/>
                    <a:pt x="5346" y="167"/>
                    <a:pt x="5394" y="358"/>
                  </a:cubicBezTo>
                  <a:lnTo>
                    <a:pt x="5394" y="906"/>
                  </a:lnTo>
                  <a:lnTo>
                    <a:pt x="4691" y="906"/>
                  </a:lnTo>
                  <a:lnTo>
                    <a:pt x="4691" y="358"/>
                  </a:lnTo>
                  <a:cubicBezTo>
                    <a:pt x="4691" y="167"/>
                    <a:pt x="4524" y="1"/>
                    <a:pt x="4334" y="1"/>
                  </a:cubicBezTo>
                  <a:cubicBezTo>
                    <a:pt x="4143" y="1"/>
                    <a:pt x="3977" y="167"/>
                    <a:pt x="4024" y="358"/>
                  </a:cubicBezTo>
                  <a:lnTo>
                    <a:pt x="4024" y="906"/>
                  </a:lnTo>
                  <a:lnTo>
                    <a:pt x="3274" y="906"/>
                  </a:lnTo>
                  <a:lnTo>
                    <a:pt x="3274" y="358"/>
                  </a:lnTo>
                  <a:cubicBezTo>
                    <a:pt x="3274" y="167"/>
                    <a:pt x="3119" y="1"/>
                    <a:pt x="2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6"/>
            <p:cNvSpPr/>
            <p:nvPr/>
          </p:nvSpPr>
          <p:spPr>
            <a:xfrm>
              <a:off x="893191" y="929815"/>
              <a:ext cx="466219" cy="336809"/>
            </a:xfrm>
            <a:custGeom>
              <a:avLst/>
              <a:gdLst/>
              <a:ahLst/>
              <a:cxnLst/>
              <a:rect l="l" t="t" r="r" b="b"/>
              <a:pathLst>
                <a:path w="10037" h="7251" extrusionOk="0">
                  <a:moveTo>
                    <a:pt x="8013" y="1453"/>
                  </a:moveTo>
                  <a:cubicBezTo>
                    <a:pt x="8323" y="1453"/>
                    <a:pt x="8561" y="1691"/>
                    <a:pt x="8561" y="2000"/>
                  </a:cubicBezTo>
                  <a:lnTo>
                    <a:pt x="8561" y="5263"/>
                  </a:lnTo>
                  <a:cubicBezTo>
                    <a:pt x="8561" y="5572"/>
                    <a:pt x="8323" y="5810"/>
                    <a:pt x="8013" y="5810"/>
                  </a:cubicBezTo>
                  <a:lnTo>
                    <a:pt x="2012" y="5810"/>
                  </a:lnTo>
                  <a:cubicBezTo>
                    <a:pt x="1703" y="5810"/>
                    <a:pt x="1465" y="5572"/>
                    <a:pt x="1465" y="5263"/>
                  </a:cubicBezTo>
                  <a:lnTo>
                    <a:pt x="1465" y="2000"/>
                  </a:lnTo>
                  <a:cubicBezTo>
                    <a:pt x="1465" y="1691"/>
                    <a:pt x="1703" y="1453"/>
                    <a:pt x="2012" y="1453"/>
                  </a:cubicBezTo>
                  <a:close/>
                  <a:moveTo>
                    <a:pt x="2917" y="0"/>
                  </a:moveTo>
                  <a:cubicBezTo>
                    <a:pt x="2762" y="0"/>
                    <a:pt x="2608" y="167"/>
                    <a:pt x="2608" y="357"/>
                  </a:cubicBezTo>
                  <a:lnTo>
                    <a:pt x="2608" y="917"/>
                  </a:lnTo>
                  <a:lnTo>
                    <a:pt x="2012" y="917"/>
                  </a:lnTo>
                  <a:cubicBezTo>
                    <a:pt x="1417" y="917"/>
                    <a:pt x="917" y="1393"/>
                    <a:pt x="917" y="2012"/>
                  </a:cubicBezTo>
                  <a:lnTo>
                    <a:pt x="917" y="2560"/>
                  </a:lnTo>
                  <a:lnTo>
                    <a:pt x="357" y="2560"/>
                  </a:lnTo>
                  <a:cubicBezTo>
                    <a:pt x="167" y="2560"/>
                    <a:pt x="0" y="2727"/>
                    <a:pt x="0" y="2917"/>
                  </a:cubicBezTo>
                  <a:cubicBezTo>
                    <a:pt x="0" y="3100"/>
                    <a:pt x="136" y="3244"/>
                    <a:pt x="302" y="3244"/>
                  </a:cubicBezTo>
                  <a:cubicBezTo>
                    <a:pt x="320" y="3244"/>
                    <a:pt x="339" y="3242"/>
                    <a:pt x="357" y="3239"/>
                  </a:cubicBezTo>
                  <a:lnTo>
                    <a:pt x="917" y="3239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43"/>
                    <a:pt x="0" y="4334"/>
                  </a:cubicBezTo>
                  <a:cubicBezTo>
                    <a:pt x="0" y="4524"/>
                    <a:pt x="167" y="4643"/>
                    <a:pt x="357" y="4643"/>
                  </a:cubicBezTo>
                  <a:lnTo>
                    <a:pt x="917" y="4643"/>
                  </a:lnTo>
                  <a:lnTo>
                    <a:pt x="917" y="5274"/>
                  </a:lnTo>
                  <a:cubicBezTo>
                    <a:pt x="917" y="5870"/>
                    <a:pt x="1393" y="6370"/>
                    <a:pt x="2012" y="6370"/>
                  </a:cubicBezTo>
                  <a:lnTo>
                    <a:pt x="2572" y="6370"/>
                  </a:lnTo>
                  <a:lnTo>
                    <a:pt x="2572" y="6394"/>
                  </a:lnTo>
                  <a:lnTo>
                    <a:pt x="2572" y="6894"/>
                  </a:lnTo>
                  <a:cubicBezTo>
                    <a:pt x="2572" y="7084"/>
                    <a:pt x="2727" y="7251"/>
                    <a:pt x="2929" y="7251"/>
                  </a:cubicBezTo>
                  <a:cubicBezTo>
                    <a:pt x="3119" y="7251"/>
                    <a:pt x="3286" y="7084"/>
                    <a:pt x="3239" y="6894"/>
                  </a:cubicBezTo>
                  <a:lnTo>
                    <a:pt x="3239" y="6394"/>
                  </a:lnTo>
                  <a:lnTo>
                    <a:pt x="3977" y="6394"/>
                  </a:lnTo>
                  <a:lnTo>
                    <a:pt x="3977" y="6894"/>
                  </a:lnTo>
                  <a:cubicBezTo>
                    <a:pt x="3977" y="7084"/>
                    <a:pt x="4143" y="7251"/>
                    <a:pt x="4334" y="7251"/>
                  </a:cubicBezTo>
                  <a:cubicBezTo>
                    <a:pt x="4536" y="7251"/>
                    <a:pt x="4655" y="7084"/>
                    <a:pt x="4655" y="6894"/>
                  </a:cubicBezTo>
                  <a:lnTo>
                    <a:pt x="4655" y="6394"/>
                  </a:lnTo>
                  <a:lnTo>
                    <a:pt x="5346" y="6394"/>
                  </a:lnTo>
                  <a:lnTo>
                    <a:pt x="5346" y="6894"/>
                  </a:lnTo>
                  <a:cubicBezTo>
                    <a:pt x="5346" y="7084"/>
                    <a:pt x="5513" y="7251"/>
                    <a:pt x="5703" y="7251"/>
                  </a:cubicBezTo>
                  <a:cubicBezTo>
                    <a:pt x="5906" y="7251"/>
                    <a:pt x="6060" y="7084"/>
                    <a:pt x="6025" y="6894"/>
                  </a:cubicBezTo>
                  <a:lnTo>
                    <a:pt x="6025" y="6394"/>
                  </a:lnTo>
                  <a:lnTo>
                    <a:pt x="6763" y="6394"/>
                  </a:lnTo>
                  <a:lnTo>
                    <a:pt x="6763" y="6894"/>
                  </a:lnTo>
                  <a:cubicBezTo>
                    <a:pt x="6763" y="7084"/>
                    <a:pt x="6929" y="7251"/>
                    <a:pt x="7120" y="7251"/>
                  </a:cubicBezTo>
                  <a:cubicBezTo>
                    <a:pt x="7287" y="7251"/>
                    <a:pt x="7430" y="7084"/>
                    <a:pt x="7430" y="6894"/>
                  </a:cubicBezTo>
                  <a:lnTo>
                    <a:pt x="7430" y="6394"/>
                  </a:lnTo>
                  <a:lnTo>
                    <a:pt x="8025" y="6394"/>
                  </a:lnTo>
                  <a:cubicBezTo>
                    <a:pt x="8656" y="6394"/>
                    <a:pt x="9156" y="5882"/>
                    <a:pt x="9132" y="5286"/>
                  </a:cubicBezTo>
                  <a:lnTo>
                    <a:pt x="9132" y="4691"/>
                  </a:lnTo>
                  <a:lnTo>
                    <a:pt x="9680" y="4691"/>
                  </a:lnTo>
                  <a:cubicBezTo>
                    <a:pt x="9870" y="4691"/>
                    <a:pt x="10037" y="4524"/>
                    <a:pt x="10037" y="4334"/>
                  </a:cubicBezTo>
                  <a:cubicBezTo>
                    <a:pt x="10037" y="4143"/>
                    <a:pt x="9870" y="3977"/>
                    <a:pt x="9680" y="3977"/>
                  </a:cubicBezTo>
                  <a:lnTo>
                    <a:pt x="9132" y="3977"/>
                  </a:lnTo>
                  <a:lnTo>
                    <a:pt x="9132" y="3274"/>
                  </a:lnTo>
                  <a:lnTo>
                    <a:pt x="9680" y="3274"/>
                  </a:lnTo>
                  <a:cubicBezTo>
                    <a:pt x="9870" y="3274"/>
                    <a:pt x="10037" y="3119"/>
                    <a:pt x="10037" y="2917"/>
                  </a:cubicBezTo>
                  <a:cubicBezTo>
                    <a:pt x="10037" y="2762"/>
                    <a:pt x="9870" y="2607"/>
                    <a:pt x="9680" y="2607"/>
                  </a:cubicBezTo>
                  <a:lnTo>
                    <a:pt x="9132" y="2607"/>
                  </a:lnTo>
                  <a:lnTo>
                    <a:pt x="9132" y="2012"/>
                  </a:lnTo>
                  <a:cubicBezTo>
                    <a:pt x="9132" y="1417"/>
                    <a:pt x="8656" y="917"/>
                    <a:pt x="8025" y="917"/>
                  </a:cubicBezTo>
                  <a:lnTo>
                    <a:pt x="7477" y="917"/>
                  </a:lnTo>
                  <a:lnTo>
                    <a:pt x="7477" y="357"/>
                  </a:lnTo>
                  <a:cubicBezTo>
                    <a:pt x="7477" y="167"/>
                    <a:pt x="7310" y="0"/>
                    <a:pt x="7120" y="0"/>
                  </a:cubicBezTo>
                  <a:cubicBezTo>
                    <a:pt x="6929" y="0"/>
                    <a:pt x="6763" y="167"/>
                    <a:pt x="6810" y="357"/>
                  </a:cubicBezTo>
                  <a:lnTo>
                    <a:pt x="6810" y="917"/>
                  </a:lnTo>
                  <a:lnTo>
                    <a:pt x="6060" y="917"/>
                  </a:lnTo>
                  <a:lnTo>
                    <a:pt x="6060" y="357"/>
                  </a:lnTo>
                  <a:cubicBezTo>
                    <a:pt x="6060" y="167"/>
                    <a:pt x="5906" y="0"/>
                    <a:pt x="5703" y="0"/>
                  </a:cubicBezTo>
                  <a:cubicBezTo>
                    <a:pt x="5548" y="0"/>
                    <a:pt x="5394" y="167"/>
                    <a:pt x="5394" y="357"/>
                  </a:cubicBezTo>
                  <a:lnTo>
                    <a:pt x="5394" y="917"/>
                  </a:lnTo>
                  <a:lnTo>
                    <a:pt x="4691" y="917"/>
                  </a:lnTo>
                  <a:lnTo>
                    <a:pt x="4691" y="357"/>
                  </a:lnTo>
                  <a:cubicBezTo>
                    <a:pt x="4691" y="167"/>
                    <a:pt x="4536" y="0"/>
                    <a:pt x="4334" y="0"/>
                  </a:cubicBezTo>
                  <a:cubicBezTo>
                    <a:pt x="4143" y="0"/>
                    <a:pt x="3977" y="167"/>
                    <a:pt x="4024" y="357"/>
                  </a:cubicBezTo>
                  <a:lnTo>
                    <a:pt x="4024" y="917"/>
                  </a:lnTo>
                  <a:lnTo>
                    <a:pt x="3286" y="917"/>
                  </a:lnTo>
                  <a:lnTo>
                    <a:pt x="3286" y="357"/>
                  </a:lnTo>
                  <a:cubicBezTo>
                    <a:pt x="3286" y="167"/>
                    <a:pt x="3119" y="0"/>
                    <a:pt x="2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6"/>
            <p:cNvSpPr/>
            <p:nvPr/>
          </p:nvSpPr>
          <p:spPr>
            <a:xfrm>
              <a:off x="975594" y="1007201"/>
              <a:ext cx="301414" cy="182038"/>
            </a:xfrm>
            <a:custGeom>
              <a:avLst/>
              <a:gdLst/>
              <a:ahLst/>
              <a:cxnLst/>
              <a:rect l="l" t="t" r="r" b="b"/>
              <a:pathLst>
                <a:path w="6489" h="3919" extrusionOk="0">
                  <a:moveTo>
                    <a:pt x="5703" y="596"/>
                  </a:moveTo>
                  <a:cubicBezTo>
                    <a:pt x="5858" y="596"/>
                    <a:pt x="5953" y="715"/>
                    <a:pt x="5953" y="870"/>
                  </a:cubicBezTo>
                  <a:lnTo>
                    <a:pt x="5953" y="3144"/>
                  </a:lnTo>
                  <a:cubicBezTo>
                    <a:pt x="5953" y="3311"/>
                    <a:pt x="5858" y="3418"/>
                    <a:pt x="5703" y="3418"/>
                  </a:cubicBezTo>
                  <a:lnTo>
                    <a:pt x="762" y="3418"/>
                  </a:lnTo>
                  <a:cubicBezTo>
                    <a:pt x="619" y="3418"/>
                    <a:pt x="512" y="3299"/>
                    <a:pt x="512" y="3144"/>
                  </a:cubicBezTo>
                  <a:lnTo>
                    <a:pt x="512" y="870"/>
                  </a:lnTo>
                  <a:cubicBezTo>
                    <a:pt x="512" y="703"/>
                    <a:pt x="619" y="596"/>
                    <a:pt x="762" y="596"/>
                  </a:cubicBezTo>
                  <a:close/>
                  <a:moveTo>
                    <a:pt x="774" y="1"/>
                  </a:moveTo>
                  <a:cubicBezTo>
                    <a:pt x="333" y="1"/>
                    <a:pt x="0" y="394"/>
                    <a:pt x="0" y="822"/>
                  </a:cubicBezTo>
                  <a:lnTo>
                    <a:pt x="0" y="3097"/>
                  </a:lnTo>
                  <a:cubicBezTo>
                    <a:pt x="0" y="3573"/>
                    <a:pt x="369" y="3918"/>
                    <a:pt x="774" y="3918"/>
                  </a:cubicBezTo>
                  <a:lnTo>
                    <a:pt x="5715" y="3918"/>
                  </a:lnTo>
                  <a:cubicBezTo>
                    <a:pt x="6168" y="3918"/>
                    <a:pt x="6489" y="3561"/>
                    <a:pt x="6489" y="3097"/>
                  </a:cubicBezTo>
                  <a:lnTo>
                    <a:pt x="6489" y="822"/>
                  </a:lnTo>
                  <a:cubicBezTo>
                    <a:pt x="6489" y="346"/>
                    <a:pt x="6120" y="1"/>
                    <a:pt x="5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6"/>
            <p:cNvSpPr/>
            <p:nvPr/>
          </p:nvSpPr>
          <p:spPr>
            <a:xfrm>
              <a:off x="1704489" y="511163"/>
              <a:ext cx="65866" cy="64751"/>
            </a:xfrm>
            <a:custGeom>
              <a:avLst/>
              <a:gdLst/>
              <a:ahLst/>
              <a:cxnLst/>
              <a:rect l="l" t="t" r="r" b="b"/>
              <a:pathLst>
                <a:path w="1418" h="1394" extrusionOk="0">
                  <a:moveTo>
                    <a:pt x="715" y="0"/>
                  </a:moveTo>
                  <a:cubicBezTo>
                    <a:pt x="322" y="0"/>
                    <a:pt x="12" y="310"/>
                    <a:pt x="12" y="691"/>
                  </a:cubicBezTo>
                  <a:cubicBezTo>
                    <a:pt x="1" y="1083"/>
                    <a:pt x="310" y="1393"/>
                    <a:pt x="715" y="1393"/>
                  </a:cubicBezTo>
                  <a:cubicBezTo>
                    <a:pt x="1096" y="1393"/>
                    <a:pt x="1417" y="1083"/>
                    <a:pt x="1417" y="691"/>
                  </a:cubicBezTo>
                  <a:cubicBezTo>
                    <a:pt x="1417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6"/>
            <p:cNvSpPr/>
            <p:nvPr/>
          </p:nvSpPr>
          <p:spPr>
            <a:xfrm>
              <a:off x="-320226" y="107978"/>
              <a:ext cx="2128711" cy="1276446"/>
            </a:xfrm>
            <a:custGeom>
              <a:avLst/>
              <a:gdLst/>
              <a:ahLst/>
              <a:cxnLst/>
              <a:rect l="l" t="t" r="r" b="b"/>
              <a:pathLst>
                <a:path w="45828" h="27480" extrusionOk="0">
                  <a:moveTo>
                    <a:pt x="36493" y="596"/>
                  </a:moveTo>
                  <a:cubicBezTo>
                    <a:pt x="36993" y="596"/>
                    <a:pt x="37470" y="1024"/>
                    <a:pt x="37470" y="1584"/>
                  </a:cubicBezTo>
                  <a:cubicBezTo>
                    <a:pt x="37470" y="2132"/>
                    <a:pt x="37041" y="2560"/>
                    <a:pt x="36493" y="2560"/>
                  </a:cubicBezTo>
                  <a:cubicBezTo>
                    <a:pt x="35981" y="2560"/>
                    <a:pt x="35577" y="2191"/>
                    <a:pt x="35517" y="1703"/>
                  </a:cubicBezTo>
                  <a:cubicBezTo>
                    <a:pt x="35541" y="1667"/>
                    <a:pt x="35553" y="1620"/>
                    <a:pt x="35553" y="1584"/>
                  </a:cubicBezTo>
                  <a:cubicBezTo>
                    <a:pt x="35553" y="1536"/>
                    <a:pt x="35541" y="1489"/>
                    <a:pt x="35517" y="1465"/>
                  </a:cubicBezTo>
                  <a:cubicBezTo>
                    <a:pt x="35577" y="965"/>
                    <a:pt x="35981" y="596"/>
                    <a:pt x="36493" y="596"/>
                  </a:cubicBezTo>
                  <a:close/>
                  <a:moveTo>
                    <a:pt x="44304" y="8394"/>
                  </a:moveTo>
                  <a:cubicBezTo>
                    <a:pt x="44852" y="8394"/>
                    <a:pt x="45280" y="8823"/>
                    <a:pt x="45280" y="9382"/>
                  </a:cubicBezTo>
                  <a:cubicBezTo>
                    <a:pt x="45280" y="9930"/>
                    <a:pt x="44852" y="10359"/>
                    <a:pt x="44304" y="10359"/>
                  </a:cubicBezTo>
                  <a:cubicBezTo>
                    <a:pt x="43780" y="10359"/>
                    <a:pt x="43375" y="9978"/>
                    <a:pt x="43339" y="9466"/>
                  </a:cubicBezTo>
                  <a:cubicBezTo>
                    <a:pt x="43351" y="9418"/>
                    <a:pt x="43363" y="9394"/>
                    <a:pt x="43363" y="9347"/>
                  </a:cubicBezTo>
                  <a:cubicBezTo>
                    <a:pt x="43363" y="9299"/>
                    <a:pt x="43351" y="9275"/>
                    <a:pt x="43339" y="9228"/>
                  </a:cubicBezTo>
                  <a:cubicBezTo>
                    <a:pt x="43399" y="8751"/>
                    <a:pt x="43792" y="8394"/>
                    <a:pt x="44304" y="8394"/>
                  </a:cubicBezTo>
                  <a:close/>
                  <a:moveTo>
                    <a:pt x="36505" y="0"/>
                  </a:moveTo>
                  <a:cubicBezTo>
                    <a:pt x="35731" y="0"/>
                    <a:pt x="35100" y="584"/>
                    <a:pt x="35005" y="1298"/>
                  </a:cubicBezTo>
                  <a:lnTo>
                    <a:pt x="13467" y="1298"/>
                  </a:lnTo>
                  <a:cubicBezTo>
                    <a:pt x="13395" y="1298"/>
                    <a:pt x="13300" y="1346"/>
                    <a:pt x="13276" y="1370"/>
                  </a:cubicBezTo>
                  <a:lnTo>
                    <a:pt x="12145" y="2501"/>
                  </a:lnTo>
                  <a:cubicBezTo>
                    <a:pt x="12097" y="2548"/>
                    <a:pt x="12062" y="2620"/>
                    <a:pt x="12062" y="2691"/>
                  </a:cubicBezTo>
                  <a:lnTo>
                    <a:pt x="12062" y="25051"/>
                  </a:lnTo>
                  <a:lnTo>
                    <a:pt x="2180" y="25051"/>
                  </a:lnTo>
                  <a:cubicBezTo>
                    <a:pt x="2108" y="25051"/>
                    <a:pt x="2025" y="25099"/>
                    <a:pt x="1989" y="25123"/>
                  </a:cubicBezTo>
                  <a:lnTo>
                    <a:pt x="120" y="27004"/>
                  </a:lnTo>
                  <a:cubicBezTo>
                    <a:pt x="36" y="27075"/>
                    <a:pt x="1" y="27194"/>
                    <a:pt x="36" y="27313"/>
                  </a:cubicBezTo>
                  <a:cubicBezTo>
                    <a:pt x="84" y="27385"/>
                    <a:pt x="156" y="27480"/>
                    <a:pt x="275" y="27480"/>
                  </a:cubicBezTo>
                  <a:lnTo>
                    <a:pt x="16277" y="27480"/>
                  </a:lnTo>
                  <a:cubicBezTo>
                    <a:pt x="16348" y="27480"/>
                    <a:pt x="16443" y="27432"/>
                    <a:pt x="16515" y="27432"/>
                  </a:cubicBezTo>
                  <a:lnTo>
                    <a:pt x="20396" y="23551"/>
                  </a:lnTo>
                  <a:cubicBezTo>
                    <a:pt x="20503" y="23444"/>
                    <a:pt x="20503" y="23325"/>
                    <a:pt x="20444" y="23206"/>
                  </a:cubicBezTo>
                  <a:lnTo>
                    <a:pt x="20444" y="10549"/>
                  </a:lnTo>
                  <a:lnTo>
                    <a:pt x="21396" y="9609"/>
                  </a:lnTo>
                  <a:lnTo>
                    <a:pt x="42804" y="9609"/>
                  </a:lnTo>
                  <a:cubicBezTo>
                    <a:pt x="42935" y="10347"/>
                    <a:pt x="43578" y="10871"/>
                    <a:pt x="44304" y="10871"/>
                  </a:cubicBezTo>
                  <a:cubicBezTo>
                    <a:pt x="45114" y="10871"/>
                    <a:pt x="45828" y="10192"/>
                    <a:pt x="45828" y="9335"/>
                  </a:cubicBezTo>
                  <a:cubicBezTo>
                    <a:pt x="45828" y="8466"/>
                    <a:pt x="45161" y="7799"/>
                    <a:pt x="44304" y="7799"/>
                  </a:cubicBezTo>
                  <a:cubicBezTo>
                    <a:pt x="43542" y="7799"/>
                    <a:pt x="42935" y="8347"/>
                    <a:pt x="42804" y="9049"/>
                  </a:cubicBezTo>
                  <a:lnTo>
                    <a:pt x="21158" y="9049"/>
                  </a:lnTo>
                  <a:lnTo>
                    <a:pt x="19860" y="10347"/>
                  </a:lnTo>
                  <a:lnTo>
                    <a:pt x="19860" y="23289"/>
                  </a:lnTo>
                  <a:lnTo>
                    <a:pt x="16169" y="26980"/>
                  </a:lnTo>
                  <a:lnTo>
                    <a:pt x="965" y="26980"/>
                  </a:lnTo>
                  <a:lnTo>
                    <a:pt x="2299" y="25646"/>
                  </a:lnTo>
                  <a:lnTo>
                    <a:pt x="12348" y="25646"/>
                  </a:lnTo>
                  <a:cubicBezTo>
                    <a:pt x="12514" y="25646"/>
                    <a:pt x="12621" y="25527"/>
                    <a:pt x="12621" y="25373"/>
                  </a:cubicBezTo>
                  <a:lnTo>
                    <a:pt x="12621" y="2834"/>
                  </a:lnTo>
                  <a:lnTo>
                    <a:pt x="13598" y="1846"/>
                  </a:lnTo>
                  <a:lnTo>
                    <a:pt x="35005" y="1846"/>
                  </a:lnTo>
                  <a:cubicBezTo>
                    <a:pt x="35148" y="2548"/>
                    <a:pt x="35779" y="3072"/>
                    <a:pt x="36505" y="3072"/>
                  </a:cubicBezTo>
                  <a:cubicBezTo>
                    <a:pt x="37327" y="3072"/>
                    <a:pt x="37994" y="2394"/>
                    <a:pt x="38041" y="1536"/>
                  </a:cubicBezTo>
                  <a:cubicBezTo>
                    <a:pt x="38041" y="667"/>
                    <a:pt x="37339" y="0"/>
                    <a:pt x="36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6"/>
            <p:cNvSpPr/>
            <p:nvPr/>
          </p:nvSpPr>
          <p:spPr>
            <a:xfrm>
              <a:off x="1585020" y="388907"/>
              <a:ext cx="64751" cy="64751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691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6"/>
            <p:cNvSpPr/>
            <p:nvPr/>
          </p:nvSpPr>
          <p:spPr>
            <a:xfrm>
              <a:off x="1462252" y="268927"/>
              <a:ext cx="65309" cy="65309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22" y="1405"/>
                    <a:pt x="703" y="1405"/>
                  </a:cubicBezTo>
                  <a:cubicBezTo>
                    <a:pt x="1084" y="1405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6"/>
            <p:cNvSpPr/>
            <p:nvPr/>
          </p:nvSpPr>
          <p:spPr>
            <a:xfrm>
              <a:off x="360594" y="229630"/>
              <a:ext cx="1328470" cy="1069093"/>
            </a:xfrm>
            <a:custGeom>
              <a:avLst/>
              <a:gdLst/>
              <a:ahLst/>
              <a:cxnLst/>
              <a:rect l="l" t="t" r="r" b="b"/>
              <a:pathLst>
                <a:path w="28600" h="23016" extrusionOk="0">
                  <a:moveTo>
                    <a:pt x="24420" y="572"/>
                  </a:moveTo>
                  <a:cubicBezTo>
                    <a:pt x="24968" y="572"/>
                    <a:pt x="25396" y="1001"/>
                    <a:pt x="25396" y="1549"/>
                  </a:cubicBezTo>
                  <a:cubicBezTo>
                    <a:pt x="25396" y="2096"/>
                    <a:pt x="24968" y="2537"/>
                    <a:pt x="24420" y="2537"/>
                  </a:cubicBezTo>
                  <a:cubicBezTo>
                    <a:pt x="23908" y="2537"/>
                    <a:pt x="23515" y="2156"/>
                    <a:pt x="23456" y="1668"/>
                  </a:cubicBezTo>
                  <a:cubicBezTo>
                    <a:pt x="23468" y="1644"/>
                    <a:pt x="23479" y="1596"/>
                    <a:pt x="23479" y="1549"/>
                  </a:cubicBezTo>
                  <a:cubicBezTo>
                    <a:pt x="23479" y="1501"/>
                    <a:pt x="23468" y="1465"/>
                    <a:pt x="23456" y="1429"/>
                  </a:cubicBezTo>
                  <a:cubicBezTo>
                    <a:pt x="23515" y="941"/>
                    <a:pt x="23920" y="572"/>
                    <a:pt x="24420" y="572"/>
                  </a:cubicBezTo>
                  <a:close/>
                  <a:moveTo>
                    <a:pt x="27051" y="3192"/>
                  </a:moveTo>
                  <a:cubicBezTo>
                    <a:pt x="27563" y="3192"/>
                    <a:pt x="27992" y="3620"/>
                    <a:pt x="28040" y="4168"/>
                  </a:cubicBezTo>
                  <a:cubicBezTo>
                    <a:pt x="28040" y="4716"/>
                    <a:pt x="27599" y="5156"/>
                    <a:pt x="27051" y="5156"/>
                  </a:cubicBezTo>
                  <a:cubicBezTo>
                    <a:pt x="26504" y="5156"/>
                    <a:pt x="26075" y="4716"/>
                    <a:pt x="26075" y="4168"/>
                  </a:cubicBezTo>
                  <a:cubicBezTo>
                    <a:pt x="26075" y="3620"/>
                    <a:pt x="26504" y="3192"/>
                    <a:pt x="27051" y="3192"/>
                  </a:cubicBezTo>
                  <a:close/>
                  <a:moveTo>
                    <a:pt x="24420" y="1"/>
                  </a:moveTo>
                  <a:cubicBezTo>
                    <a:pt x="23646" y="1"/>
                    <a:pt x="23039" y="537"/>
                    <a:pt x="22920" y="1251"/>
                  </a:cubicBezTo>
                  <a:lnTo>
                    <a:pt x="1393" y="1251"/>
                  </a:lnTo>
                  <a:cubicBezTo>
                    <a:pt x="1322" y="1251"/>
                    <a:pt x="1239" y="1299"/>
                    <a:pt x="1203" y="1322"/>
                  </a:cubicBezTo>
                  <a:lnTo>
                    <a:pt x="72" y="2453"/>
                  </a:lnTo>
                  <a:cubicBezTo>
                    <a:pt x="24" y="2501"/>
                    <a:pt x="0" y="2572"/>
                    <a:pt x="0" y="2656"/>
                  </a:cubicBezTo>
                  <a:lnTo>
                    <a:pt x="0" y="22730"/>
                  </a:lnTo>
                  <a:cubicBezTo>
                    <a:pt x="0" y="22801"/>
                    <a:pt x="48" y="22920"/>
                    <a:pt x="167" y="22968"/>
                  </a:cubicBezTo>
                  <a:cubicBezTo>
                    <a:pt x="203" y="23015"/>
                    <a:pt x="238" y="23015"/>
                    <a:pt x="286" y="23015"/>
                  </a:cubicBezTo>
                  <a:cubicBezTo>
                    <a:pt x="358" y="23015"/>
                    <a:pt x="441" y="22968"/>
                    <a:pt x="477" y="22968"/>
                  </a:cubicBezTo>
                  <a:lnTo>
                    <a:pt x="3060" y="20253"/>
                  </a:lnTo>
                  <a:cubicBezTo>
                    <a:pt x="3108" y="20218"/>
                    <a:pt x="3144" y="20134"/>
                    <a:pt x="3144" y="20063"/>
                  </a:cubicBezTo>
                  <a:lnTo>
                    <a:pt x="3144" y="5394"/>
                  </a:lnTo>
                  <a:lnTo>
                    <a:pt x="4120" y="4406"/>
                  </a:lnTo>
                  <a:lnTo>
                    <a:pt x="25563" y="4406"/>
                  </a:lnTo>
                  <a:cubicBezTo>
                    <a:pt x="25718" y="5109"/>
                    <a:pt x="26337" y="5632"/>
                    <a:pt x="27063" y="5632"/>
                  </a:cubicBezTo>
                  <a:cubicBezTo>
                    <a:pt x="27885" y="5632"/>
                    <a:pt x="28552" y="4954"/>
                    <a:pt x="28599" y="4096"/>
                  </a:cubicBezTo>
                  <a:cubicBezTo>
                    <a:pt x="28599" y="3227"/>
                    <a:pt x="27897" y="2561"/>
                    <a:pt x="27063" y="2561"/>
                  </a:cubicBezTo>
                  <a:cubicBezTo>
                    <a:pt x="26289" y="2561"/>
                    <a:pt x="25670" y="3144"/>
                    <a:pt x="25563" y="3858"/>
                  </a:cubicBezTo>
                  <a:lnTo>
                    <a:pt x="4013" y="3858"/>
                  </a:lnTo>
                  <a:cubicBezTo>
                    <a:pt x="3941" y="3858"/>
                    <a:pt x="3858" y="3906"/>
                    <a:pt x="3822" y="3930"/>
                  </a:cubicBezTo>
                  <a:lnTo>
                    <a:pt x="2691" y="5061"/>
                  </a:lnTo>
                  <a:cubicBezTo>
                    <a:pt x="2644" y="5109"/>
                    <a:pt x="2620" y="5180"/>
                    <a:pt x="2620" y="5251"/>
                  </a:cubicBezTo>
                  <a:lnTo>
                    <a:pt x="2620" y="19979"/>
                  </a:lnTo>
                  <a:lnTo>
                    <a:pt x="584" y="22087"/>
                  </a:lnTo>
                  <a:lnTo>
                    <a:pt x="584" y="2799"/>
                  </a:lnTo>
                  <a:lnTo>
                    <a:pt x="1512" y="1822"/>
                  </a:lnTo>
                  <a:lnTo>
                    <a:pt x="22920" y="1822"/>
                  </a:lnTo>
                  <a:cubicBezTo>
                    <a:pt x="23051" y="2549"/>
                    <a:pt x="23694" y="3073"/>
                    <a:pt x="24420" y="3073"/>
                  </a:cubicBezTo>
                  <a:cubicBezTo>
                    <a:pt x="25277" y="3073"/>
                    <a:pt x="25956" y="2394"/>
                    <a:pt x="25956" y="1537"/>
                  </a:cubicBezTo>
                  <a:cubicBezTo>
                    <a:pt x="25956" y="667"/>
                    <a:pt x="25253" y="1"/>
                    <a:pt x="24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6"/>
            <p:cNvSpPr/>
            <p:nvPr/>
          </p:nvSpPr>
          <p:spPr>
            <a:xfrm>
              <a:off x="1342225" y="146670"/>
              <a:ext cx="64751" cy="65309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1"/>
                  </a:moveTo>
                  <a:cubicBezTo>
                    <a:pt x="310" y="1"/>
                    <a:pt x="1" y="310"/>
                    <a:pt x="1" y="703"/>
                  </a:cubicBezTo>
                  <a:cubicBezTo>
                    <a:pt x="1" y="1084"/>
                    <a:pt x="310" y="1406"/>
                    <a:pt x="703" y="1406"/>
                  </a:cubicBezTo>
                  <a:cubicBezTo>
                    <a:pt x="1084" y="1406"/>
                    <a:pt x="1394" y="1084"/>
                    <a:pt x="1394" y="703"/>
                  </a:cubicBezTo>
                  <a:cubicBezTo>
                    <a:pt x="1394" y="346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6"/>
            <p:cNvSpPr/>
            <p:nvPr/>
          </p:nvSpPr>
          <p:spPr>
            <a:xfrm>
              <a:off x="-986089" y="495648"/>
              <a:ext cx="3398514" cy="1547482"/>
            </a:xfrm>
            <a:custGeom>
              <a:avLst/>
              <a:gdLst/>
              <a:ahLst/>
              <a:cxnLst/>
              <a:rect l="l" t="t" r="r" b="b"/>
              <a:pathLst>
                <a:path w="73165" h="33315" extrusionOk="0">
                  <a:moveTo>
                    <a:pt x="69533" y="560"/>
                  </a:moveTo>
                  <a:cubicBezTo>
                    <a:pt x="71212" y="560"/>
                    <a:pt x="72593" y="1929"/>
                    <a:pt x="72593" y="3620"/>
                  </a:cubicBezTo>
                  <a:cubicBezTo>
                    <a:pt x="72593" y="5323"/>
                    <a:pt x="71224" y="6692"/>
                    <a:pt x="69533" y="6692"/>
                  </a:cubicBezTo>
                  <a:cubicBezTo>
                    <a:pt x="67854" y="6692"/>
                    <a:pt x="66461" y="5323"/>
                    <a:pt x="66461" y="3620"/>
                  </a:cubicBezTo>
                  <a:cubicBezTo>
                    <a:pt x="66461" y="1929"/>
                    <a:pt x="67854" y="560"/>
                    <a:pt x="69533" y="560"/>
                  </a:cubicBezTo>
                  <a:close/>
                  <a:moveTo>
                    <a:pt x="66459" y="10966"/>
                  </a:moveTo>
                  <a:cubicBezTo>
                    <a:pt x="66996" y="10966"/>
                    <a:pt x="67414" y="11402"/>
                    <a:pt x="67414" y="11943"/>
                  </a:cubicBezTo>
                  <a:cubicBezTo>
                    <a:pt x="67414" y="12490"/>
                    <a:pt x="66985" y="12919"/>
                    <a:pt x="66437" y="12919"/>
                  </a:cubicBezTo>
                  <a:cubicBezTo>
                    <a:pt x="65890" y="12919"/>
                    <a:pt x="65449" y="12490"/>
                    <a:pt x="65449" y="11943"/>
                  </a:cubicBezTo>
                  <a:cubicBezTo>
                    <a:pt x="65449" y="11669"/>
                    <a:pt x="65556" y="11431"/>
                    <a:pt x="65723" y="11252"/>
                  </a:cubicBezTo>
                  <a:cubicBezTo>
                    <a:pt x="65735" y="11240"/>
                    <a:pt x="65747" y="11240"/>
                    <a:pt x="65771" y="11240"/>
                  </a:cubicBezTo>
                  <a:cubicBezTo>
                    <a:pt x="65783" y="11228"/>
                    <a:pt x="65783" y="11204"/>
                    <a:pt x="65795" y="11204"/>
                  </a:cubicBezTo>
                  <a:cubicBezTo>
                    <a:pt x="65973" y="11062"/>
                    <a:pt x="66187" y="10966"/>
                    <a:pt x="66437" y="10966"/>
                  </a:cubicBezTo>
                  <a:cubicBezTo>
                    <a:pt x="66445" y="10966"/>
                    <a:pt x="66452" y="10966"/>
                    <a:pt x="66459" y="10966"/>
                  </a:cubicBezTo>
                  <a:close/>
                  <a:moveTo>
                    <a:pt x="62292" y="15074"/>
                  </a:moveTo>
                  <a:cubicBezTo>
                    <a:pt x="62829" y="15074"/>
                    <a:pt x="63247" y="15510"/>
                    <a:pt x="63247" y="16050"/>
                  </a:cubicBezTo>
                  <a:cubicBezTo>
                    <a:pt x="63247" y="16598"/>
                    <a:pt x="62818" y="17027"/>
                    <a:pt x="62270" y="17027"/>
                  </a:cubicBezTo>
                  <a:cubicBezTo>
                    <a:pt x="61723" y="17027"/>
                    <a:pt x="61282" y="16598"/>
                    <a:pt x="61282" y="16050"/>
                  </a:cubicBezTo>
                  <a:cubicBezTo>
                    <a:pt x="61282" y="15776"/>
                    <a:pt x="61389" y="15538"/>
                    <a:pt x="61556" y="15383"/>
                  </a:cubicBezTo>
                  <a:cubicBezTo>
                    <a:pt x="61568" y="15360"/>
                    <a:pt x="61580" y="15360"/>
                    <a:pt x="61604" y="15348"/>
                  </a:cubicBezTo>
                  <a:cubicBezTo>
                    <a:pt x="61615" y="15336"/>
                    <a:pt x="61615" y="15324"/>
                    <a:pt x="61627" y="15324"/>
                  </a:cubicBezTo>
                  <a:cubicBezTo>
                    <a:pt x="61806" y="15169"/>
                    <a:pt x="62020" y="15074"/>
                    <a:pt x="62270" y="15074"/>
                  </a:cubicBezTo>
                  <a:cubicBezTo>
                    <a:pt x="62278" y="15074"/>
                    <a:pt x="62285" y="15074"/>
                    <a:pt x="62292" y="15074"/>
                  </a:cubicBezTo>
                  <a:close/>
                  <a:moveTo>
                    <a:pt x="1537" y="30838"/>
                  </a:moveTo>
                  <a:cubicBezTo>
                    <a:pt x="2084" y="30838"/>
                    <a:pt x="2513" y="31278"/>
                    <a:pt x="2513" y="31826"/>
                  </a:cubicBezTo>
                  <a:cubicBezTo>
                    <a:pt x="2513" y="32374"/>
                    <a:pt x="2084" y="32802"/>
                    <a:pt x="1537" y="32802"/>
                  </a:cubicBezTo>
                  <a:cubicBezTo>
                    <a:pt x="977" y="32802"/>
                    <a:pt x="548" y="32374"/>
                    <a:pt x="548" y="31826"/>
                  </a:cubicBezTo>
                  <a:cubicBezTo>
                    <a:pt x="548" y="31278"/>
                    <a:pt x="977" y="30838"/>
                    <a:pt x="1537" y="30838"/>
                  </a:cubicBezTo>
                  <a:close/>
                  <a:moveTo>
                    <a:pt x="69557" y="1"/>
                  </a:moveTo>
                  <a:cubicBezTo>
                    <a:pt x="67652" y="1"/>
                    <a:pt x="66104" y="1465"/>
                    <a:pt x="65961" y="3334"/>
                  </a:cubicBezTo>
                  <a:lnTo>
                    <a:pt x="38101" y="3334"/>
                  </a:lnTo>
                  <a:lnTo>
                    <a:pt x="36803" y="4632"/>
                  </a:lnTo>
                  <a:lnTo>
                    <a:pt x="36803" y="15300"/>
                  </a:lnTo>
                  <a:lnTo>
                    <a:pt x="31433" y="20670"/>
                  </a:lnTo>
                  <a:lnTo>
                    <a:pt x="12276" y="20670"/>
                  </a:lnTo>
                  <a:lnTo>
                    <a:pt x="2429" y="30528"/>
                  </a:lnTo>
                  <a:cubicBezTo>
                    <a:pt x="2168" y="30350"/>
                    <a:pt x="1858" y="30242"/>
                    <a:pt x="1537" y="30242"/>
                  </a:cubicBezTo>
                  <a:cubicBezTo>
                    <a:pt x="667" y="30242"/>
                    <a:pt x="1" y="30945"/>
                    <a:pt x="1" y="31778"/>
                  </a:cubicBezTo>
                  <a:cubicBezTo>
                    <a:pt x="1" y="32636"/>
                    <a:pt x="703" y="33314"/>
                    <a:pt x="1537" y="33314"/>
                  </a:cubicBezTo>
                  <a:cubicBezTo>
                    <a:pt x="2394" y="33314"/>
                    <a:pt x="3061" y="32636"/>
                    <a:pt x="3061" y="31778"/>
                  </a:cubicBezTo>
                  <a:cubicBezTo>
                    <a:pt x="3061" y="31469"/>
                    <a:pt x="2977" y="31171"/>
                    <a:pt x="2810" y="30933"/>
                  </a:cubicBezTo>
                  <a:lnTo>
                    <a:pt x="12514" y="21229"/>
                  </a:lnTo>
                  <a:lnTo>
                    <a:pt x="31647" y="21229"/>
                  </a:lnTo>
                  <a:lnTo>
                    <a:pt x="37267" y="15610"/>
                  </a:lnTo>
                  <a:cubicBezTo>
                    <a:pt x="37339" y="15538"/>
                    <a:pt x="37351" y="15455"/>
                    <a:pt x="37339" y="15372"/>
                  </a:cubicBezTo>
                  <a:lnTo>
                    <a:pt x="37339" y="4870"/>
                  </a:lnTo>
                  <a:lnTo>
                    <a:pt x="38327" y="3894"/>
                  </a:lnTo>
                  <a:lnTo>
                    <a:pt x="58710" y="3894"/>
                  </a:lnTo>
                  <a:lnTo>
                    <a:pt x="58710" y="12669"/>
                  </a:lnTo>
                  <a:cubicBezTo>
                    <a:pt x="58698" y="12764"/>
                    <a:pt x="58710" y="12836"/>
                    <a:pt x="58782" y="12907"/>
                  </a:cubicBezTo>
                  <a:lnTo>
                    <a:pt x="61020" y="15145"/>
                  </a:lnTo>
                  <a:cubicBezTo>
                    <a:pt x="60842" y="15395"/>
                    <a:pt x="60746" y="15693"/>
                    <a:pt x="60746" y="16003"/>
                  </a:cubicBezTo>
                  <a:cubicBezTo>
                    <a:pt x="60746" y="16860"/>
                    <a:pt x="61449" y="17539"/>
                    <a:pt x="62282" y="17539"/>
                  </a:cubicBezTo>
                  <a:cubicBezTo>
                    <a:pt x="63151" y="17539"/>
                    <a:pt x="63818" y="16860"/>
                    <a:pt x="63818" y="16003"/>
                  </a:cubicBezTo>
                  <a:cubicBezTo>
                    <a:pt x="63818" y="15145"/>
                    <a:pt x="63151" y="14467"/>
                    <a:pt x="62282" y="14467"/>
                  </a:cubicBezTo>
                  <a:cubicBezTo>
                    <a:pt x="61961" y="14467"/>
                    <a:pt x="61663" y="14574"/>
                    <a:pt x="61425" y="14741"/>
                  </a:cubicBezTo>
                  <a:lnTo>
                    <a:pt x="59258" y="12586"/>
                  </a:lnTo>
                  <a:lnTo>
                    <a:pt x="59258" y="3870"/>
                  </a:lnTo>
                  <a:lnTo>
                    <a:pt x="62830" y="3870"/>
                  </a:lnTo>
                  <a:lnTo>
                    <a:pt x="62830" y="8549"/>
                  </a:lnTo>
                  <a:cubicBezTo>
                    <a:pt x="62830" y="8633"/>
                    <a:pt x="62878" y="8716"/>
                    <a:pt x="62937" y="8752"/>
                  </a:cubicBezTo>
                  <a:cubicBezTo>
                    <a:pt x="62937" y="8776"/>
                    <a:pt x="62949" y="8776"/>
                    <a:pt x="62949" y="8787"/>
                  </a:cubicBezTo>
                  <a:lnTo>
                    <a:pt x="65187" y="11014"/>
                  </a:lnTo>
                  <a:cubicBezTo>
                    <a:pt x="65009" y="11276"/>
                    <a:pt x="64913" y="11573"/>
                    <a:pt x="64913" y="11883"/>
                  </a:cubicBezTo>
                  <a:cubicBezTo>
                    <a:pt x="64913" y="12740"/>
                    <a:pt x="65616" y="13407"/>
                    <a:pt x="66449" y="13407"/>
                  </a:cubicBezTo>
                  <a:cubicBezTo>
                    <a:pt x="67319" y="13407"/>
                    <a:pt x="67985" y="12740"/>
                    <a:pt x="67985" y="11883"/>
                  </a:cubicBezTo>
                  <a:cubicBezTo>
                    <a:pt x="67985" y="11014"/>
                    <a:pt x="67319" y="10347"/>
                    <a:pt x="66449" y="10347"/>
                  </a:cubicBezTo>
                  <a:cubicBezTo>
                    <a:pt x="66128" y="10347"/>
                    <a:pt x="65830" y="10454"/>
                    <a:pt x="65592" y="10609"/>
                  </a:cubicBezTo>
                  <a:lnTo>
                    <a:pt x="63401" y="8430"/>
                  </a:lnTo>
                  <a:lnTo>
                    <a:pt x="63401" y="3870"/>
                  </a:lnTo>
                  <a:lnTo>
                    <a:pt x="65961" y="3870"/>
                  </a:lnTo>
                  <a:cubicBezTo>
                    <a:pt x="66092" y="5751"/>
                    <a:pt x="67640" y="7204"/>
                    <a:pt x="69557" y="7204"/>
                  </a:cubicBezTo>
                  <a:cubicBezTo>
                    <a:pt x="71557" y="7204"/>
                    <a:pt x="73165" y="5597"/>
                    <a:pt x="73165" y="3608"/>
                  </a:cubicBezTo>
                  <a:cubicBezTo>
                    <a:pt x="73165" y="1608"/>
                    <a:pt x="71557" y="1"/>
                    <a:pt x="69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6"/>
            <p:cNvSpPr/>
            <p:nvPr/>
          </p:nvSpPr>
          <p:spPr>
            <a:xfrm>
              <a:off x="2156310" y="576378"/>
              <a:ext cx="174280" cy="174280"/>
            </a:xfrm>
            <a:custGeom>
              <a:avLst/>
              <a:gdLst/>
              <a:ahLst/>
              <a:cxnLst/>
              <a:rect l="l" t="t" r="r" b="b"/>
              <a:pathLst>
                <a:path w="3752" h="3752" extrusionOk="0">
                  <a:moveTo>
                    <a:pt x="1882" y="1"/>
                  </a:moveTo>
                  <a:cubicBezTo>
                    <a:pt x="846" y="1"/>
                    <a:pt x="1" y="846"/>
                    <a:pt x="1" y="1882"/>
                  </a:cubicBezTo>
                  <a:cubicBezTo>
                    <a:pt x="1" y="2918"/>
                    <a:pt x="846" y="3751"/>
                    <a:pt x="1882" y="3751"/>
                  </a:cubicBezTo>
                  <a:cubicBezTo>
                    <a:pt x="2918" y="3751"/>
                    <a:pt x="3751" y="2918"/>
                    <a:pt x="3751" y="1882"/>
                  </a:cubicBezTo>
                  <a:cubicBezTo>
                    <a:pt x="3751" y="846"/>
                    <a:pt x="2918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6"/>
            <p:cNvSpPr/>
            <p:nvPr/>
          </p:nvSpPr>
          <p:spPr>
            <a:xfrm>
              <a:off x="2067312" y="1015515"/>
              <a:ext cx="65262" cy="65309"/>
            </a:xfrm>
            <a:custGeom>
              <a:avLst/>
              <a:gdLst/>
              <a:ahLst/>
              <a:cxnLst/>
              <a:rect l="l" t="t" r="r" b="b"/>
              <a:pathLst>
                <a:path w="1405" h="1406" extrusionOk="0">
                  <a:moveTo>
                    <a:pt x="702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702" y="1405"/>
                  </a:cubicBezTo>
                  <a:cubicBezTo>
                    <a:pt x="1083" y="1405"/>
                    <a:pt x="1405" y="1084"/>
                    <a:pt x="1405" y="703"/>
                  </a:cubicBezTo>
                  <a:cubicBezTo>
                    <a:pt x="1405" y="322"/>
                    <a:pt x="1083" y="0"/>
                    <a:pt x="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6"/>
            <p:cNvSpPr/>
            <p:nvPr/>
          </p:nvSpPr>
          <p:spPr>
            <a:xfrm>
              <a:off x="1874265" y="1207400"/>
              <a:ext cx="65309" cy="64751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692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692"/>
                  </a:cubicBezTo>
                  <a:cubicBezTo>
                    <a:pt x="1406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64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CONNECTION </a:t>
            </a:r>
            <a:endParaRPr dirty="0"/>
          </a:p>
        </p:txBody>
      </p:sp>
      <p:grpSp>
        <p:nvGrpSpPr>
          <p:cNvPr id="4771" name="Google Shape;4771;p51"/>
          <p:cNvGrpSpPr/>
          <p:nvPr/>
        </p:nvGrpSpPr>
        <p:grpSpPr>
          <a:xfrm>
            <a:off x="2388750" y="1638569"/>
            <a:ext cx="496262" cy="193457"/>
            <a:chOff x="1661492" y="1197944"/>
            <a:chExt cx="496262" cy="193457"/>
          </a:xfrm>
        </p:grpSpPr>
        <p:sp>
          <p:nvSpPr>
            <p:cNvPr id="4772" name="Google Shape;4772;p51"/>
            <p:cNvSpPr/>
            <p:nvPr/>
          </p:nvSpPr>
          <p:spPr>
            <a:xfrm>
              <a:off x="1661492" y="1197944"/>
              <a:ext cx="496262" cy="193457"/>
            </a:xfrm>
            <a:custGeom>
              <a:avLst/>
              <a:gdLst/>
              <a:ahLst/>
              <a:cxnLst/>
              <a:rect l="l" t="t" r="r" b="b"/>
              <a:pathLst>
                <a:path w="13075" h="5097" extrusionOk="0">
                  <a:moveTo>
                    <a:pt x="167" y="1"/>
                  </a:moveTo>
                  <a:cubicBezTo>
                    <a:pt x="48" y="1"/>
                    <a:pt x="1" y="96"/>
                    <a:pt x="1" y="167"/>
                  </a:cubicBezTo>
                  <a:lnTo>
                    <a:pt x="1" y="1644"/>
                  </a:lnTo>
                  <a:cubicBezTo>
                    <a:pt x="1" y="1763"/>
                    <a:pt x="96" y="1811"/>
                    <a:pt x="167" y="1811"/>
                  </a:cubicBezTo>
                  <a:cubicBezTo>
                    <a:pt x="405" y="1811"/>
                    <a:pt x="596" y="2001"/>
                    <a:pt x="596" y="2239"/>
                  </a:cubicBezTo>
                  <a:cubicBezTo>
                    <a:pt x="596" y="2477"/>
                    <a:pt x="405" y="2644"/>
                    <a:pt x="167" y="2644"/>
                  </a:cubicBezTo>
                  <a:cubicBezTo>
                    <a:pt x="48" y="2644"/>
                    <a:pt x="1" y="2739"/>
                    <a:pt x="1" y="2835"/>
                  </a:cubicBezTo>
                  <a:lnTo>
                    <a:pt x="1" y="4787"/>
                  </a:lnTo>
                  <a:cubicBezTo>
                    <a:pt x="1" y="4906"/>
                    <a:pt x="96" y="4978"/>
                    <a:pt x="167" y="4978"/>
                  </a:cubicBezTo>
                  <a:lnTo>
                    <a:pt x="1715" y="4978"/>
                  </a:lnTo>
                  <a:cubicBezTo>
                    <a:pt x="1810" y="4978"/>
                    <a:pt x="1906" y="4906"/>
                    <a:pt x="1929" y="4787"/>
                  </a:cubicBezTo>
                  <a:cubicBezTo>
                    <a:pt x="1929" y="4668"/>
                    <a:pt x="1834" y="4573"/>
                    <a:pt x="1763" y="4573"/>
                  </a:cubicBezTo>
                  <a:lnTo>
                    <a:pt x="1096" y="4573"/>
                  </a:lnTo>
                  <a:lnTo>
                    <a:pt x="1096" y="4192"/>
                  </a:lnTo>
                  <a:lnTo>
                    <a:pt x="2834" y="4192"/>
                  </a:lnTo>
                  <a:lnTo>
                    <a:pt x="2834" y="4573"/>
                  </a:lnTo>
                  <a:lnTo>
                    <a:pt x="2644" y="4573"/>
                  </a:lnTo>
                  <a:cubicBezTo>
                    <a:pt x="2644" y="4573"/>
                    <a:pt x="2477" y="4668"/>
                    <a:pt x="2477" y="4764"/>
                  </a:cubicBezTo>
                  <a:cubicBezTo>
                    <a:pt x="2477" y="4883"/>
                    <a:pt x="2549" y="4930"/>
                    <a:pt x="2644" y="4978"/>
                  </a:cubicBezTo>
                  <a:lnTo>
                    <a:pt x="3739" y="4978"/>
                  </a:lnTo>
                  <a:cubicBezTo>
                    <a:pt x="3858" y="4978"/>
                    <a:pt x="3930" y="4883"/>
                    <a:pt x="3954" y="4764"/>
                  </a:cubicBezTo>
                  <a:lnTo>
                    <a:pt x="3954" y="4502"/>
                  </a:lnTo>
                  <a:cubicBezTo>
                    <a:pt x="3930" y="4382"/>
                    <a:pt x="4025" y="4287"/>
                    <a:pt x="4144" y="4287"/>
                  </a:cubicBezTo>
                  <a:cubicBezTo>
                    <a:pt x="4263" y="4287"/>
                    <a:pt x="4335" y="4382"/>
                    <a:pt x="4335" y="4502"/>
                  </a:cubicBezTo>
                  <a:lnTo>
                    <a:pt x="4335" y="4883"/>
                  </a:lnTo>
                  <a:cubicBezTo>
                    <a:pt x="4335" y="5002"/>
                    <a:pt x="4430" y="5049"/>
                    <a:pt x="4525" y="5097"/>
                  </a:cubicBezTo>
                  <a:lnTo>
                    <a:pt x="10265" y="5097"/>
                  </a:lnTo>
                  <a:cubicBezTo>
                    <a:pt x="10384" y="5097"/>
                    <a:pt x="10455" y="5002"/>
                    <a:pt x="10455" y="4883"/>
                  </a:cubicBezTo>
                  <a:cubicBezTo>
                    <a:pt x="10455" y="4764"/>
                    <a:pt x="10265" y="4692"/>
                    <a:pt x="10265" y="4692"/>
                  </a:cubicBezTo>
                  <a:lnTo>
                    <a:pt x="5454" y="4692"/>
                  </a:lnTo>
                  <a:lnTo>
                    <a:pt x="5454" y="4311"/>
                  </a:lnTo>
                  <a:lnTo>
                    <a:pt x="12003" y="4311"/>
                  </a:lnTo>
                  <a:lnTo>
                    <a:pt x="12003" y="4692"/>
                  </a:lnTo>
                  <a:lnTo>
                    <a:pt x="11193" y="4692"/>
                  </a:lnTo>
                  <a:cubicBezTo>
                    <a:pt x="11098" y="4692"/>
                    <a:pt x="11003" y="4764"/>
                    <a:pt x="10979" y="4883"/>
                  </a:cubicBezTo>
                  <a:cubicBezTo>
                    <a:pt x="10979" y="5002"/>
                    <a:pt x="11074" y="5097"/>
                    <a:pt x="11169" y="5097"/>
                  </a:cubicBezTo>
                  <a:lnTo>
                    <a:pt x="12884" y="5097"/>
                  </a:lnTo>
                  <a:cubicBezTo>
                    <a:pt x="13003" y="5097"/>
                    <a:pt x="13075" y="5002"/>
                    <a:pt x="13075" y="4906"/>
                  </a:cubicBezTo>
                  <a:lnTo>
                    <a:pt x="13075" y="2954"/>
                  </a:lnTo>
                  <a:cubicBezTo>
                    <a:pt x="13075" y="2835"/>
                    <a:pt x="12979" y="2763"/>
                    <a:pt x="12884" y="2763"/>
                  </a:cubicBezTo>
                  <a:cubicBezTo>
                    <a:pt x="12646" y="2763"/>
                    <a:pt x="12479" y="2596"/>
                    <a:pt x="12479" y="2358"/>
                  </a:cubicBezTo>
                  <a:cubicBezTo>
                    <a:pt x="12384" y="2049"/>
                    <a:pt x="12598" y="1882"/>
                    <a:pt x="12837" y="1882"/>
                  </a:cubicBezTo>
                  <a:cubicBezTo>
                    <a:pt x="12956" y="1882"/>
                    <a:pt x="13003" y="1787"/>
                    <a:pt x="13003" y="1691"/>
                  </a:cubicBezTo>
                  <a:lnTo>
                    <a:pt x="13003" y="239"/>
                  </a:lnTo>
                  <a:cubicBezTo>
                    <a:pt x="13003" y="120"/>
                    <a:pt x="12908" y="48"/>
                    <a:pt x="12837" y="48"/>
                  </a:cubicBezTo>
                  <a:lnTo>
                    <a:pt x="2239" y="48"/>
                  </a:lnTo>
                  <a:cubicBezTo>
                    <a:pt x="2144" y="48"/>
                    <a:pt x="2049" y="120"/>
                    <a:pt x="2025" y="239"/>
                  </a:cubicBezTo>
                  <a:cubicBezTo>
                    <a:pt x="2025" y="358"/>
                    <a:pt x="2120" y="429"/>
                    <a:pt x="2191" y="429"/>
                  </a:cubicBezTo>
                  <a:lnTo>
                    <a:pt x="12622" y="429"/>
                  </a:lnTo>
                  <a:lnTo>
                    <a:pt x="12622" y="1549"/>
                  </a:lnTo>
                  <a:cubicBezTo>
                    <a:pt x="12265" y="1620"/>
                    <a:pt x="12003" y="1953"/>
                    <a:pt x="12003" y="2334"/>
                  </a:cubicBezTo>
                  <a:cubicBezTo>
                    <a:pt x="12003" y="2739"/>
                    <a:pt x="12265" y="3049"/>
                    <a:pt x="12622" y="3144"/>
                  </a:cubicBezTo>
                  <a:lnTo>
                    <a:pt x="12622" y="4764"/>
                  </a:lnTo>
                  <a:lnTo>
                    <a:pt x="12289" y="4764"/>
                  </a:lnTo>
                  <a:lnTo>
                    <a:pt x="12289" y="4192"/>
                  </a:lnTo>
                  <a:cubicBezTo>
                    <a:pt x="12289" y="4073"/>
                    <a:pt x="12194" y="4001"/>
                    <a:pt x="12122" y="4001"/>
                  </a:cubicBezTo>
                  <a:lnTo>
                    <a:pt x="5168" y="4001"/>
                  </a:lnTo>
                  <a:cubicBezTo>
                    <a:pt x="5049" y="4001"/>
                    <a:pt x="5002" y="4097"/>
                    <a:pt x="5002" y="4192"/>
                  </a:cubicBezTo>
                  <a:lnTo>
                    <a:pt x="5002" y="4764"/>
                  </a:lnTo>
                  <a:lnTo>
                    <a:pt x="4668" y="4764"/>
                  </a:lnTo>
                  <a:lnTo>
                    <a:pt x="4668" y="4502"/>
                  </a:lnTo>
                  <a:cubicBezTo>
                    <a:pt x="4668" y="4192"/>
                    <a:pt x="4430" y="3930"/>
                    <a:pt x="4097" y="3906"/>
                  </a:cubicBezTo>
                  <a:cubicBezTo>
                    <a:pt x="3787" y="3906"/>
                    <a:pt x="3501" y="4144"/>
                    <a:pt x="3501" y="4454"/>
                  </a:cubicBezTo>
                  <a:lnTo>
                    <a:pt x="3501" y="4668"/>
                  </a:lnTo>
                  <a:lnTo>
                    <a:pt x="3144" y="4668"/>
                  </a:lnTo>
                  <a:lnTo>
                    <a:pt x="3144" y="4097"/>
                  </a:lnTo>
                  <a:cubicBezTo>
                    <a:pt x="3144" y="3978"/>
                    <a:pt x="3073" y="3930"/>
                    <a:pt x="2977" y="3930"/>
                  </a:cubicBezTo>
                  <a:lnTo>
                    <a:pt x="858" y="3930"/>
                  </a:lnTo>
                  <a:cubicBezTo>
                    <a:pt x="739" y="3930"/>
                    <a:pt x="691" y="4025"/>
                    <a:pt x="691" y="4097"/>
                  </a:cubicBezTo>
                  <a:lnTo>
                    <a:pt x="691" y="4668"/>
                  </a:lnTo>
                  <a:lnTo>
                    <a:pt x="358" y="4668"/>
                  </a:lnTo>
                  <a:lnTo>
                    <a:pt x="358" y="3073"/>
                  </a:lnTo>
                  <a:cubicBezTo>
                    <a:pt x="715" y="2977"/>
                    <a:pt x="977" y="2644"/>
                    <a:pt x="977" y="2263"/>
                  </a:cubicBezTo>
                  <a:cubicBezTo>
                    <a:pt x="977" y="1882"/>
                    <a:pt x="715" y="1549"/>
                    <a:pt x="358" y="1453"/>
                  </a:cubicBezTo>
                  <a:lnTo>
                    <a:pt x="358" y="382"/>
                  </a:lnTo>
                  <a:lnTo>
                    <a:pt x="1358" y="382"/>
                  </a:lnTo>
                  <a:cubicBezTo>
                    <a:pt x="1453" y="382"/>
                    <a:pt x="1548" y="334"/>
                    <a:pt x="1572" y="215"/>
                  </a:cubicBezTo>
                  <a:cubicBezTo>
                    <a:pt x="1572" y="96"/>
                    <a:pt x="1477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51"/>
            <p:cNvSpPr/>
            <p:nvPr/>
          </p:nvSpPr>
          <p:spPr>
            <a:xfrm>
              <a:off x="2042029" y="1231383"/>
              <a:ext cx="52454" cy="93293"/>
            </a:xfrm>
            <a:custGeom>
              <a:avLst/>
              <a:gdLst/>
              <a:ahLst/>
              <a:cxnLst/>
              <a:rect l="l" t="t" r="r" b="b"/>
              <a:pathLst>
                <a:path w="1382" h="2458" extrusionOk="0">
                  <a:moveTo>
                    <a:pt x="953" y="406"/>
                  </a:moveTo>
                  <a:lnTo>
                    <a:pt x="953" y="2096"/>
                  </a:lnTo>
                  <a:lnTo>
                    <a:pt x="334" y="2096"/>
                  </a:lnTo>
                  <a:lnTo>
                    <a:pt x="334" y="406"/>
                  </a:lnTo>
                  <a:close/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2263"/>
                  </a:lnTo>
                  <a:cubicBezTo>
                    <a:pt x="0" y="2382"/>
                    <a:pt x="96" y="2454"/>
                    <a:pt x="191" y="2454"/>
                  </a:cubicBezTo>
                  <a:lnTo>
                    <a:pt x="1191" y="2454"/>
                  </a:lnTo>
                  <a:cubicBezTo>
                    <a:pt x="1201" y="2456"/>
                    <a:pt x="1211" y="2457"/>
                    <a:pt x="1221" y="2457"/>
                  </a:cubicBezTo>
                  <a:cubicBezTo>
                    <a:pt x="1305" y="2457"/>
                    <a:pt x="1382" y="2370"/>
                    <a:pt x="1382" y="2263"/>
                  </a:cubicBezTo>
                  <a:lnTo>
                    <a:pt x="1382" y="191"/>
                  </a:lnTo>
                  <a:cubicBezTo>
                    <a:pt x="1382" y="72"/>
                    <a:pt x="1286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51"/>
            <p:cNvSpPr/>
            <p:nvPr/>
          </p:nvSpPr>
          <p:spPr>
            <a:xfrm>
              <a:off x="1961564" y="1231383"/>
              <a:ext cx="52492" cy="93293"/>
            </a:xfrm>
            <a:custGeom>
              <a:avLst/>
              <a:gdLst/>
              <a:ahLst/>
              <a:cxnLst/>
              <a:rect l="l" t="t" r="r" b="b"/>
              <a:pathLst>
                <a:path w="1383" h="2458" extrusionOk="0">
                  <a:moveTo>
                    <a:pt x="953" y="406"/>
                  </a:moveTo>
                  <a:lnTo>
                    <a:pt x="953" y="2096"/>
                  </a:lnTo>
                  <a:lnTo>
                    <a:pt x="334" y="2096"/>
                  </a:lnTo>
                  <a:lnTo>
                    <a:pt x="334" y="406"/>
                  </a:lnTo>
                  <a:close/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2263"/>
                  </a:lnTo>
                  <a:cubicBezTo>
                    <a:pt x="1" y="2382"/>
                    <a:pt x="96" y="2454"/>
                    <a:pt x="191" y="2454"/>
                  </a:cubicBezTo>
                  <a:lnTo>
                    <a:pt x="1192" y="2454"/>
                  </a:lnTo>
                  <a:cubicBezTo>
                    <a:pt x="1202" y="2456"/>
                    <a:pt x="1212" y="2457"/>
                    <a:pt x="1221" y="2457"/>
                  </a:cubicBezTo>
                  <a:cubicBezTo>
                    <a:pt x="1306" y="2457"/>
                    <a:pt x="1382" y="2370"/>
                    <a:pt x="1382" y="2263"/>
                  </a:cubicBezTo>
                  <a:lnTo>
                    <a:pt x="1382" y="191"/>
                  </a:lnTo>
                  <a:cubicBezTo>
                    <a:pt x="1382" y="72"/>
                    <a:pt x="1287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51"/>
            <p:cNvSpPr/>
            <p:nvPr/>
          </p:nvSpPr>
          <p:spPr>
            <a:xfrm>
              <a:off x="1798889" y="1233205"/>
              <a:ext cx="53365" cy="92231"/>
            </a:xfrm>
            <a:custGeom>
              <a:avLst/>
              <a:gdLst/>
              <a:ahLst/>
              <a:cxnLst/>
              <a:rect l="l" t="t" r="r" b="b"/>
              <a:pathLst>
                <a:path w="1406" h="2430" extrusionOk="0">
                  <a:moveTo>
                    <a:pt x="1024" y="358"/>
                  </a:moveTo>
                  <a:lnTo>
                    <a:pt x="1024" y="2048"/>
                  </a:lnTo>
                  <a:lnTo>
                    <a:pt x="405" y="2048"/>
                  </a:lnTo>
                  <a:lnTo>
                    <a:pt x="405" y="358"/>
                  </a:lnTo>
                  <a:close/>
                  <a:moveTo>
                    <a:pt x="215" y="0"/>
                  </a:moveTo>
                  <a:cubicBezTo>
                    <a:pt x="96" y="0"/>
                    <a:pt x="48" y="72"/>
                    <a:pt x="48" y="167"/>
                  </a:cubicBezTo>
                  <a:lnTo>
                    <a:pt x="48" y="2263"/>
                  </a:lnTo>
                  <a:cubicBezTo>
                    <a:pt x="0" y="2334"/>
                    <a:pt x="96" y="2429"/>
                    <a:pt x="215" y="2429"/>
                  </a:cubicBezTo>
                  <a:lnTo>
                    <a:pt x="1239" y="2429"/>
                  </a:lnTo>
                  <a:cubicBezTo>
                    <a:pt x="1358" y="2429"/>
                    <a:pt x="1405" y="2334"/>
                    <a:pt x="1405" y="2263"/>
                  </a:cubicBezTo>
                  <a:lnTo>
                    <a:pt x="1405" y="167"/>
                  </a:lnTo>
                  <a:cubicBezTo>
                    <a:pt x="1405" y="48"/>
                    <a:pt x="1310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51"/>
            <p:cNvSpPr/>
            <p:nvPr/>
          </p:nvSpPr>
          <p:spPr>
            <a:xfrm>
              <a:off x="1719336" y="1233205"/>
              <a:ext cx="52454" cy="92231"/>
            </a:xfrm>
            <a:custGeom>
              <a:avLst/>
              <a:gdLst/>
              <a:ahLst/>
              <a:cxnLst/>
              <a:rect l="l" t="t" r="r" b="b"/>
              <a:pathLst>
                <a:path w="1382" h="2430" extrusionOk="0">
                  <a:moveTo>
                    <a:pt x="1001" y="358"/>
                  </a:moveTo>
                  <a:lnTo>
                    <a:pt x="1001" y="2048"/>
                  </a:lnTo>
                  <a:lnTo>
                    <a:pt x="382" y="2048"/>
                  </a:lnTo>
                  <a:lnTo>
                    <a:pt x="382" y="358"/>
                  </a:lnTo>
                  <a:close/>
                  <a:moveTo>
                    <a:pt x="191" y="0"/>
                  </a:moveTo>
                  <a:cubicBezTo>
                    <a:pt x="72" y="0"/>
                    <a:pt x="24" y="72"/>
                    <a:pt x="24" y="167"/>
                  </a:cubicBezTo>
                  <a:lnTo>
                    <a:pt x="24" y="2263"/>
                  </a:lnTo>
                  <a:cubicBezTo>
                    <a:pt x="1" y="2334"/>
                    <a:pt x="72" y="2429"/>
                    <a:pt x="191" y="2429"/>
                  </a:cubicBezTo>
                  <a:lnTo>
                    <a:pt x="1215" y="2429"/>
                  </a:lnTo>
                  <a:cubicBezTo>
                    <a:pt x="1334" y="2429"/>
                    <a:pt x="1382" y="2334"/>
                    <a:pt x="1382" y="2263"/>
                  </a:cubicBezTo>
                  <a:lnTo>
                    <a:pt x="1382" y="167"/>
                  </a:lnTo>
                  <a:cubicBezTo>
                    <a:pt x="1382" y="48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51"/>
            <p:cNvSpPr/>
            <p:nvPr/>
          </p:nvSpPr>
          <p:spPr>
            <a:xfrm>
              <a:off x="1880227" y="1231383"/>
              <a:ext cx="52454" cy="93293"/>
            </a:xfrm>
            <a:custGeom>
              <a:avLst/>
              <a:gdLst/>
              <a:ahLst/>
              <a:cxnLst/>
              <a:rect l="l" t="t" r="r" b="b"/>
              <a:pathLst>
                <a:path w="1382" h="2458" extrusionOk="0">
                  <a:moveTo>
                    <a:pt x="1001" y="406"/>
                  </a:moveTo>
                  <a:lnTo>
                    <a:pt x="1001" y="2096"/>
                  </a:lnTo>
                  <a:lnTo>
                    <a:pt x="358" y="2096"/>
                  </a:lnTo>
                  <a:lnTo>
                    <a:pt x="358" y="406"/>
                  </a:lnTo>
                  <a:close/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2263"/>
                  </a:lnTo>
                  <a:cubicBezTo>
                    <a:pt x="1" y="2382"/>
                    <a:pt x="96" y="2454"/>
                    <a:pt x="191" y="2454"/>
                  </a:cubicBezTo>
                  <a:lnTo>
                    <a:pt x="1191" y="2454"/>
                  </a:lnTo>
                  <a:cubicBezTo>
                    <a:pt x="1201" y="2456"/>
                    <a:pt x="1211" y="2457"/>
                    <a:pt x="1221" y="2457"/>
                  </a:cubicBezTo>
                  <a:cubicBezTo>
                    <a:pt x="1305" y="2457"/>
                    <a:pt x="1382" y="2370"/>
                    <a:pt x="1382" y="2263"/>
                  </a:cubicBezTo>
                  <a:lnTo>
                    <a:pt x="1382" y="191"/>
                  </a:lnTo>
                  <a:cubicBezTo>
                    <a:pt x="1382" y="72"/>
                    <a:pt x="1287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8" name="Google Shape;4778;p51"/>
          <p:cNvGrpSpPr/>
          <p:nvPr/>
        </p:nvGrpSpPr>
        <p:grpSpPr>
          <a:xfrm>
            <a:off x="4671850" y="1600138"/>
            <a:ext cx="464645" cy="270316"/>
            <a:chOff x="4684950" y="1153651"/>
            <a:chExt cx="464645" cy="270316"/>
          </a:xfrm>
        </p:grpSpPr>
        <p:sp>
          <p:nvSpPr>
            <p:cNvPr id="4779" name="Google Shape;4779;p51"/>
            <p:cNvSpPr/>
            <p:nvPr/>
          </p:nvSpPr>
          <p:spPr>
            <a:xfrm>
              <a:off x="4684950" y="1153651"/>
              <a:ext cx="369758" cy="270316"/>
            </a:xfrm>
            <a:custGeom>
              <a:avLst/>
              <a:gdLst/>
              <a:ahLst/>
              <a:cxnLst/>
              <a:rect l="l" t="t" r="r" b="b"/>
              <a:pathLst>
                <a:path w="9742" h="7122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31"/>
                  </a:lnTo>
                  <a:cubicBezTo>
                    <a:pt x="1" y="7026"/>
                    <a:pt x="96" y="7121"/>
                    <a:pt x="168" y="7121"/>
                  </a:cubicBezTo>
                  <a:lnTo>
                    <a:pt x="1216" y="7121"/>
                  </a:lnTo>
                  <a:cubicBezTo>
                    <a:pt x="1311" y="7121"/>
                    <a:pt x="1406" y="7050"/>
                    <a:pt x="1406" y="6955"/>
                  </a:cubicBezTo>
                  <a:cubicBezTo>
                    <a:pt x="1454" y="6859"/>
                    <a:pt x="1358" y="6764"/>
                    <a:pt x="1239" y="6764"/>
                  </a:cubicBezTo>
                  <a:lnTo>
                    <a:pt x="382" y="6764"/>
                  </a:lnTo>
                  <a:lnTo>
                    <a:pt x="382" y="358"/>
                  </a:lnTo>
                  <a:lnTo>
                    <a:pt x="9551" y="358"/>
                  </a:lnTo>
                  <a:cubicBezTo>
                    <a:pt x="9646" y="358"/>
                    <a:pt x="9741" y="310"/>
                    <a:pt x="9741" y="215"/>
                  </a:cubicBezTo>
                  <a:cubicBezTo>
                    <a:pt x="9741" y="96"/>
                    <a:pt x="9670" y="1"/>
                    <a:pt x="9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51"/>
            <p:cNvSpPr/>
            <p:nvPr/>
          </p:nvSpPr>
          <p:spPr>
            <a:xfrm>
              <a:off x="4757292" y="1153651"/>
              <a:ext cx="392303" cy="270316"/>
            </a:xfrm>
            <a:custGeom>
              <a:avLst/>
              <a:gdLst/>
              <a:ahLst/>
              <a:cxnLst/>
              <a:rect l="l" t="t" r="r" b="b"/>
              <a:pathLst>
                <a:path w="10336" h="7122" extrusionOk="0">
                  <a:moveTo>
                    <a:pt x="8502" y="1"/>
                  </a:moveTo>
                  <a:cubicBezTo>
                    <a:pt x="8430" y="1"/>
                    <a:pt x="8335" y="72"/>
                    <a:pt x="8335" y="144"/>
                  </a:cubicBezTo>
                  <a:cubicBezTo>
                    <a:pt x="8335" y="263"/>
                    <a:pt x="8383" y="358"/>
                    <a:pt x="8502" y="358"/>
                  </a:cubicBezTo>
                  <a:lnTo>
                    <a:pt x="9955" y="358"/>
                  </a:lnTo>
                  <a:lnTo>
                    <a:pt x="9955" y="6764"/>
                  </a:lnTo>
                  <a:lnTo>
                    <a:pt x="167" y="6764"/>
                  </a:lnTo>
                  <a:cubicBezTo>
                    <a:pt x="95" y="6764"/>
                    <a:pt x="0" y="6812"/>
                    <a:pt x="0" y="6907"/>
                  </a:cubicBezTo>
                  <a:cubicBezTo>
                    <a:pt x="0" y="7026"/>
                    <a:pt x="48" y="7121"/>
                    <a:pt x="167" y="7121"/>
                  </a:cubicBezTo>
                  <a:lnTo>
                    <a:pt x="10145" y="7121"/>
                  </a:lnTo>
                  <a:cubicBezTo>
                    <a:pt x="10240" y="7121"/>
                    <a:pt x="10336" y="7026"/>
                    <a:pt x="10336" y="6931"/>
                  </a:cubicBezTo>
                  <a:lnTo>
                    <a:pt x="10336" y="191"/>
                  </a:lnTo>
                  <a:cubicBezTo>
                    <a:pt x="10336" y="96"/>
                    <a:pt x="10240" y="1"/>
                    <a:pt x="10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51"/>
            <p:cNvSpPr/>
            <p:nvPr/>
          </p:nvSpPr>
          <p:spPr>
            <a:xfrm>
              <a:off x="4722032" y="1180789"/>
              <a:ext cx="214256" cy="215129"/>
            </a:xfrm>
            <a:custGeom>
              <a:avLst/>
              <a:gdLst/>
              <a:ahLst/>
              <a:cxnLst/>
              <a:rect l="l" t="t" r="r" b="b"/>
              <a:pathLst>
                <a:path w="5645" h="5668" extrusionOk="0">
                  <a:moveTo>
                    <a:pt x="2834" y="357"/>
                  </a:moveTo>
                  <a:cubicBezTo>
                    <a:pt x="3453" y="357"/>
                    <a:pt x="4025" y="596"/>
                    <a:pt x="4430" y="953"/>
                  </a:cubicBezTo>
                  <a:lnTo>
                    <a:pt x="4025" y="1381"/>
                  </a:lnTo>
                  <a:cubicBezTo>
                    <a:pt x="3692" y="1096"/>
                    <a:pt x="3287" y="953"/>
                    <a:pt x="2834" y="953"/>
                  </a:cubicBezTo>
                  <a:cubicBezTo>
                    <a:pt x="2382" y="953"/>
                    <a:pt x="1977" y="1096"/>
                    <a:pt x="1644" y="1381"/>
                  </a:cubicBezTo>
                  <a:lnTo>
                    <a:pt x="1215" y="953"/>
                  </a:lnTo>
                  <a:cubicBezTo>
                    <a:pt x="1667" y="596"/>
                    <a:pt x="2215" y="357"/>
                    <a:pt x="2834" y="357"/>
                  </a:cubicBezTo>
                  <a:close/>
                  <a:moveTo>
                    <a:pt x="2810" y="1310"/>
                  </a:moveTo>
                  <a:cubicBezTo>
                    <a:pt x="3168" y="1310"/>
                    <a:pt x="3477" y="1429"/>
                    <a:pt x="3715" y="1643"/>
                  </a:cubicBezTo>
                  <a:lnTo>
                    <a:pt x="3334" y="2096"/>
                  </a:lnTo>
                  <a:cubicBezTo>
                    <a:pt x="3191" y="2001"/>
                    <a:pt x="3001" y="1929"/>
                    <a:pt x="2834" y="1929"/>
                  </a:cubicBezTo>
                  <a:cubicBezTo>
                    <a:pt x="2644" y="1929"/>
                    <a:pt x="2477" y="2001"/>
                    <a:pt x="2334" y="2096"/>
                  </a:cubicBezTo>
                  <a:lnTo>
                    <a:pt x="1882" y="1643"/>
                  </a:lnTo>
                  <a:cubicBezTo>
                    <a:pt x="2144" y="1429"/>
                    <a:pt x="2453" y="1310"/>
                    <a:pt x="2810" y="1310"/>
                  </a:cubicBezTo>
                  <a:close/>
                  <a:moveTo>
                    <a:pt x="2834" y="2286"/>
                  </a:moveTo>
                  <a:cubicBezTo>
                    <a:pt x="3120" y="2286"/>
                    <a:pt x="3358" y="2525"/>
                    <a:pt x="3358" y="2834"/>
                  </a:cubicBezTo>
                  <a:cubicBezTo>
                    <a:pt x="3358" y="3120"/>
                    <a:pt x="3120" y="3358"/>
                    <a:pt x="2834" y="3358"/>
                  </a:cubicBezTo>
                  <a:cubicBezTo>
                    <a:pt x="2525" y="3358"/>
                    <a:pt x="2287" y="3120"/>
                    <a:pt x="2287" y="2834"/>
                  </a:cubicBezTo>
                  <a:cubicBezTo>
                    <a:pt x="2287" y="2525"/>
                    <a:pt x="2525" y="2286"/>
                    <a:pt x="2834" y="2286"/>
                  </a:cubicBezTo>
                  <a:close/>
                  <a:moveTo>
                    <a:pt x="4025" y="1882"/>
                  </a:moveTo>
                  <a:cubicBezTo>
                    <a:pt x="4239" y="2143"/>
                    <a:pt x="4358" y="2453"/>
                    <a:pt x="4358" y="2810"/>
                  </a:cubicBezTo>
                  <a:cubicBezTo>
                    <a:pt x="4358" y="3167"/>
                    <a:pt x="4239" y="3477"/>
                    <a:pt x="4025" y="3715"/>
                  </a:cubicBezTo>
                  <a:lnTo>
                    <a:pt x="3573" y="3334"/>
                  </a:lnTo>
                  <a:cubicBezTo>
                    <a:pt x="3668" y="3191"/>
                    <a:pt x="3715" y="3001"/>
                    <a:pt x="3715" y="2834"/>
                  </a:cubicBezTo>
                  <a:cubicBezTo>
                    <a:pt x="3715" y="2644"/>
                    <a:pt x="3668" y="2477"/>
                    <a:pt x="3573" y="2334"/>
                  </a:cubicBezTo>
                  <a:lnTo>
                    <a:pt x="4025" y="1882"/>
                  </a:lnTo>
                  <a:close/>
                  <a:moveTo>
                    <a:pt x="1644" y="1977"/>
                  </a:moveTo>
                  <a:lnTo>
                    <a:pt x="2096" y="2358"/>
                  </a:lnTo>
                  <a:cubicBezTo>
                    <a:pt x="2001" y="2501"/>
                    <a:pt x="1929" y="2691"/>
                    <a:pt x="1929" y="2858"/>
                  </a:cubicBezTo>
                  <a:cubicBezTo>
                    <a:pt x="1929" y="3048"/>
                    <a:pt x="2001" y="3215"/>
                    <a:pt x="2096" y="3358"/>
                  </a:cubicBezTo>
                  <a:lnTo>
                    <a:pt x="1644" y="3810"/>
                  </a:lnTo>
                  <a:cubicBezTo>
                    <a:pt x="1429" y="3549"/>
                    <a:pt x="1310" y="3239"/>
                    <a:pt x="1310" y="2882"/>
                  </a:cubicBezTo>
                  <a:cubicBezTo>
                    <a:pt x="1310" y="2525"/>
                    <a:pt x="1429" y="2215"/>
                    <a:pt x="1644" y="1977"/>
                  </a:cubicBezTo>
                  <a:close/>
                  <a:moveTo>
                    <a:pt x="3334" y="3572"/>
                  </a:moveTo>
                  <a:lnTo>
                    <a:pt x="3787" y="4025"/>
                  </a:lnTo>
                  <a:cubicBezTo>
                    <a:pt x="3525" y="4239"/>
                    <a:pt x="3215" y="4358"/>
                    <a:pt x="2858" y="4358"/>
                  </a:cubicBezTo>
                  <a:cubicBezTo>
                    <a:pt x="2501" y="4358"/>
                    <a:pt x="2167" y="4239"/>
                    <a:pt x="1929" y="4025"/>
                  </a:cubicBezTo>
                  <a:lnTo>
                    <a:pt x="2334" y="3572"/>
                  </a:lnTo>
                  <a:cubicBezTo>
                    <a:pt x="2477" y="3668"/>
                    <a:pt x="2644" y="3715"/>
                    <a:pt x="2834" y="3715"/>
                  </a:cubicBezTo>
                  <a:cubicBezTo>
                    <a:pt x="3001" y="3715"/>
                    <a:pt x="3191" y="3668"/>
                    <a:pt x="3334" y="3572"/>
                  </a:cubicBezTo>
                  <a:close/>
                  <a:moveTo>
                    <a:pt x="953" y="1215"/>
                  </a:moveTo>
                  <a:lnTo>
                    <a:pt x="1358" y="1643"/>
                  </a:lnTo>
                  <a:cubicBezTo>
                    <a:pt x="1096" y="1977"/>
                    <a:pt x="953" y="2382"/>
                    <a:pt x="953" y="2834"/>
                  </a:cubicBezTo>
                  <a:cubicBezTo>
                    <a:pt x="953" y="3287"/>
                    <a:pt x="1096" y="3691"/>
                    <a:pt x="1358" y="4025"/>
                  </a:cubicBezTo>
                  <a:lnTo>
                    <a:pt x="953" y="4430"/>
                  </a:lnTo>
                  <a:cubicBezTo>
                    <a:pt x="596" y="4025"/>
                    <a:pt x="358" y="3453"/>
                    <a:pt x="358" y="2834"/>
                  </a:cubicBezTo>
                  <a:cubicBezTo>
                    <a:pt x="358" y="2215"/>
                    <a:pt x="596" y="1643"/>
                    <a:pt x="953" y="1215"/>
                  </a:cubicBezTo>
                  <a:close/>
                  <a:moveTo>
                    <a:pt x="4716" y="1215"/>
                  </a:moveTo>
                  <a:cubicBezTo>
                    <a:pt x="5097" y="1667"/>
                    <a:pt x="5311" y="2239"/>
                    <a:pt x="5311" y="2834"/>
                  </a:cubicBezTo>
                  <a:cubicBezTo>
                    <a:pt x="5311" y="3453"/>
                    <a:pt x="5073" y="4025"/>
                    <a:pt x="4716" y="4430"/>
                  </a:cubicBezTo>
                  <a:lnTo>
                    <a:pt x="4287" y="4025"/>
                  </a:lnTo>
                  <a:cubicBezTo>
                    <a:pt x="4549" y="3691"/>
                    <a:pt x="4716" y="3287"/>
                    <a:pt x="4716" y="2834"/>
                  </a:cubicBezTo>
                  <a:cubicBezTo>
                    <a:pt x="4716" y="2382"/>
                    <a:pt x="4549" y="1977"/>
                    <a:pt x="4287" y="1643"/>
                  </a:cubicBezTo>
                  <a:lnTo>
                    <a:pt x="4716" y="1215"/>
                  </a:lnTo>
                  <a:close/>
                  <a:moveTo>
                    <a:pt x="4025" y="4287"/>
                  </a:moveTo>
                  <a:lnTo>
                    <a:pt x="4430" y="4715"/>
                  </a:lnTo>
                  <a:cubicBezTo>
                    <a:pt x="4025" y="5096"/>
                    <a:pt x="3453" y="5311"/>
                    <a:pt x="2834" y="5311"/>
                  </a:cubicBezTo>
                  <a:cubicBezTo>
                    <a:pt x="2215" y="5311"/>
                    <a:pt x="1644" y="5049"/>
                    <a:pt x="1215" y="4715"/>
                  </a:cubicBezTo>
                  <a:lnTo>
                    <a:pt x="1644" y="4287"/>
                  </a:lnTo>
                  <a:cubicBezTo>
                    <a:pt x="1977" y="4549"/>
                    <a:pt x="2382" y="4715"/>
                    <a:pt x="2834" y="4715"/>
                  </a:cubicBezTo>
                  <a:cubicBezTo>
                    <a:pt x="3287" y="4715"/>
                    <a:pt x="3692" y="4549"/>
                    <a:pt x="4025" y="4287"/>
                  </a:cubicBezTo>
                  <a:close/>
                  <a:moveTo>
                    <a:pt x="2834" y="0"/>
                  </a:moveTo>
                  <a:cubicBezTo>
                    <a:pt x="2120" y="0"/>
                    <a:pt x="1453" y="262"/>
                    <a:pt x="953" y="715"/>
                  </a:cubicBezTo>
                  <a:lnTo>
                    <a:pt x="524" y="286"/>
                  </a:lnTo>
                  <a:cubicBezTo>
                    <a:pt x="500" y="262"/>
                    <a:pt x="459" y="250"/>
                    <a:pt x="414" y="250"/>
                  </a:cubicBezTo>
                  <a:cubicBezTo>
                    <a:pt x="369" y="250"/>
                    <a:pt x="322" y="262"/>
                    <a:pt x="286" y="286"/>
                  </a:cubicBezTo>
                  <a:cubicBezTo>
                    <a:pt x="239" y="357"/>
                    <a:pt x="239" y="476"/>
                    <a:pt x="286" y="524"/>
                  </a:cubicBezTo>
                  <a:lnTo>
                    <a:pt x="715" y="953"/>
                  </a:lnTo>
                  <a:cubicBezTo>
                    <a:pt x="262" y="1453"/>
                    <a:pt x="0" y="2120"/>
                    <a:pt x="0" y="2834"/>
                  </a:cubicBezTo>
                  <a:cubicBezTo>
                    <a:pt x="0" y="3549"/>
                    <a:pt x="262" y="4192"/>
                    <a:pt x="715" y="4715"/>
                  </a:cubicBezTo>
                  <a:lnTo>
                    <a:pt x="286" y="5120"/>
                  </a:lnTo>
                  <a:cubicBezTo>
                    <a:pt x="239" y="5192"/>
                    <a:pt x="239" y="5311"/>
                    <a:pt x="286" y="5358"/>
                  </a:cubicBezTo>
                  <a:cubicBezTo>
                    <a:pt x="334" y="5382"/>
                    <a:pt x="381" y="5430"/>
                    <a:pt x="405" y="5430"/>
                  </a:cubicBezTo>
                  <a:cubicBezTo>
                    <a:pt x="453" y="5430"/>
                    <a:pt x="500" y="5382"/>
                    <a:pt x="524" y="5358"/>
                  </a:cubicBezTo>
                  <a:lnTo>
                    <a:pt x="953" y="4954"/>
                  </a:lnTo>
                  <a:cubicBezTo>
                    <a:pt x="1453" y="5382"/>
                    <a:pt x="2120" y="5668"/>
                    <a:pt x="2834" y="5668"/>
                  </a:cubicBezTo>
                  <a:cubicBezTo>
                    <a:pt x="3549" y="5668"/>
                    <a:pt x="4192" y="5382"/>
                    <a:pt x="4716" y="4954"/>
                  </a:cubicBezTo>
                  <a:lnTo>
                    <a:pt x="5120" y="5358"/>
                  </a:lnTo>
                  <a:cubicBezTo>
                    <a:pt x="5144" y="5382"/>
                    <a:pt x="5216" y="5430"/>
                    <a:pt x="5240" y="5430"/>
                  </a:cubicBezTo>
                  <a:cubicBezTo>
                    <a:pt x="5287" y="5430"/>
                    <a:pt x="5335" y="5382"/>
                    <a:pt x="5359" y="5358"/>
                  </a:cubicBezTo>
                  <a:cubicBezTo>
                    <a:pt x="5406" y="5311"/>
                    <a:pt x="5406" y="5192"/>
                    <a:pt x="5359" y="5120"/>
                  </a:cubicBezTo>
                  <a:lnTo>
                    <a:pt x="4930" y="4715"/>
                  </a:lnTo>
                  <a:cubicBezTo>
                    <a:pt x="5382" y="4192"/>
                    <a:pt x="5644" y="3549"/>
                    <a:pt x="5644" y="2834"/>
                  </a:cubicBezTo>
                  <a:cubicBezTo>
                    <a:pt x="5644" y="2120"/>
                    <a:pt x="5382" y="1453"/>
                    <a:pt x="4930" y="953"/>
                  </a:cubicBezTo>
                  <a:lnTo>
                    <a:pt x="5359" y="524"/>
                  </a:lnTo>
                  <a:cubicBezTo>
                    <a:pt x="5406" y="476"/>
                    <a:pt x="5406" y="357"/>
                    <a:pt x="5359" y="286"/>
                  </a:cubicBezTo>
                  <a:cubicBezTo>
                    <a:pt x="5323" y="262"/>
                    <a:pt x="5275" y="250"/>
                    <a:pt x="5231" y="250"/>
                  </a:cubicBezTo>
                  <a:cubicBezTo>
                    <a:pt x="5186" y="250"/>
                    <a:pt x="5144" y="262"/>
                    <a:pt x="5120" y="286"/>
                  </a:cubicBezTo>
                  <a:lnTo>
                    <a:pt x="4692" y="715"/>
                  </a:lnTo>
                  <a:cubicBezTo>
                    <a:pt x="4192" y="262"/>
                    <a:pt x="3549" y="0"/>
                    <a:pt x="2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51"/>
            <p:cNvSpPr/>
            <p:nvPr/>
          </p:nvSpPr>
          <p:spPr>
            <a:xfrm>
              <a:off x="4992271" y="1181662"/>
              <a:ext cx="118458" cy="85930"/>
            </a:xfrm>
            <a:custGeom>
              <a:avLst/>
              <a:gdLst/>
              <a:ahLst/>
              <a:cxnLst/>
              <a:rect l="l" t="t" r="r" b="b"/>
              <a:pathLst>
                <a:path w="3121" h="2264" extrusionOk="0">
                  <a:moveTo>
                    <a:pt x="2382" y="334"/>
                  </a:moveTo>
                  <a:lnTo>
                    <a:pt x="2763" y="715"/>
                  </a:lnTo>
                  <a:lnTo>
                    <a:pt x="2763" y="1525"/>
                  </a:lnTo>
                  <a:lnTo>
                    <a:pt x="2382" y="1906"/>
                  </a:lnTo>
                  <a:lnTo>
                    <a:pt x="715" y="1906"/>
                  </a:lnTo>
                  <a:lnTo>
                    <a:pt x="310" y="1525"/>
                  </a:lnTo>
                  <a:lnTo>
                    <a:pt x="310" y="715"/>
                  </a:lnTo>
                  <a:lnTo>
                    <a:pt x="715" y="334"/>
                  </a:lnTo>
                  <a:close/>
                  <a:moveTo>
                    <a:pt x="644" y="1"/>
                  </a:moveTo>
                  <a:cubicBezTo>
                    <a:pt x="596" y="1"/>
                    <a:pt x="572" y="49"/>
                    <a:pt x="525" y="72"/>
                  </a:cubicBezTo>
                  <a:lnTo>
                    <a:pt x="49" y="549"/>
                  </a:lnTo>
                  <a:cubicBezTo>
                    <a:pt x="25" y="573"/>
                    <a:pt x="1" y="644"/>
                    <a:pt x="1" y="668"/>
                  </a:cubicBezTo>
                  <a:lnTo>
                    <a:pt x="1" y="1620"/>
                  </a:lnTo>
                  <a:cubicBezTo>
                    <a:pt x="1" y="1668"/>
                    <a:pt x="25" y="1716"/>
                    <a:pt x="49" y="1739"/>
                  </a:cubicBezTo>
                  <a:lnTo>
                    <a:pt x="525" y="2216"/>
                  </a:lnTo>
                  <a:cubicBezTo>
                    <a:pt x="572" y="2240"/>
                    <a:pt x="620" y="2263"/>
                    <a:pt x="644" y="2263"/>
                  </a:cubicBezTo>
                  <a:lnTo>
                    <a:pt x="2478" y="2263"/>
                  </a:lnTo>
                  <a:cubicBezTo>
                    <a:pt x="2525" y="2263"/>
                    <a:pt x="2549" y="2240"/>
                    <a:pt x="2597" y="2216"/>
                  </a:cubicBezTo>
                  <a:lnTo>
                    <a:pt x="3073" y="1739"/>
                  </a:lnTo>
                  <a:cubicBezTo>
                    <a:pt x="3097" y="1716"/>
                    <a:pt x="3121" y="1644"/>
                    <a:pt x="3121" y="1620"/>
                  </a:cubicBezTo>
                  <a:lnTo>
                    <a:pt x="3121" y="668"/>
                  </a:lnTo>
                  <a:cubicBezTo>
                    <a:pt x="3121" y="596"/>
                    <a:pt x="3097" y="573"/>
                    <a:pt x="3073" y="549"/>
                  </a:cubicBezTo>
                  <a:lnTo>
                    <a:pt x="2597" y="72"/>
                  </a:lnTo>
                  <a:cubicBezTo>
                    <a:pt x="2549" y="49"/>
                    <a:pt x="2501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51"/>
            <p:cNvSpPr/>
            <p:nvPr/>
          </p:nvSpPr>
          <p:spPr>
            <a:xfrm>
              <a:off x="5019409" y="1205194"/>
              <a:ext cx="18105" cy="1810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96" y="0"/>
                    <a:pt x="0" y="119"/>
                    <a:pt x="0" y="238"/>
                  </a:cubicBezTo>
                  <a:cubicBezTo>
                    <a:pt x="0" y="381"/>
                    <a:pt x="96" y="476"/>
                    <a:pt x="238" y="476"/>
                  </a:cubicBezTo>
                  <a:cubicBezTo>
                    <a:pt x="358" y="476"/>
                    <a:pt x="477" y="381"/>
                    <a:pt x="477" y="238"/>
                  </a:cubicBezTo>
                  <a:cubicBezTo>
                    <a:pt x="477" y="119"/>
                    <a:pt x="35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51"/>
            <p:cNvSpPr/>
            <p:nvPr/>
          </p:nvSpPr>
          <p:spPr>
            <a:xfrm>
              <a:off x="5064613" y="1205194"/>
              <a:ext cx="18105" cy="1810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95" y="0"/>
                    <a:pt x="0" y="119"/>
                    <a:pt x="0" y="238"/>
                  </a:cubicBezTo>
                  <a:cubicBezTo>
                    <a:pt x="0" y="381"/>
                    <a:pt x="95" y="476"/>
                    <a:pt x="238" y="476"/>
                  </a:cubicBezTo>
                  <a:cubicBezTo>
                    <a:pt x="357" y="476"/>
                    <a:pt x="476" y="381"/>
                    <a:pt x="476" y="238"/>
                  </a:cubicBezTo>
                  <a:cubicBezTo>
                    <a:pt x="476" y="119"/>
                    <a:pt x="357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51"/>
            <p:cNvSpPr/>
            <p:nvPr/>
          </p:nvSpPr>
          <p:spPr>
            <a:xfrm>
              <a:off x="5041992" y="1225955"/>
              <a:ext cx="18105" cy="18142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39" y="1"/>
                  </a:moveTo>
                  <a:cubicBezTo>
                    <a:pt x="96" y="1"/>
                    <a:pt x="1" y="96"/>
                    <a:pt x="1" y="239"/>
                  </a:cubicBezTo>
                  <a:cubicBezTo>
                    <a:pt x="1" y="382"/>
                    <a:pt x="96" y="477"/>
                    <a:pt x="239" y="477"/>
                  </a:cubicBezTo>
                  <a:cubicBezTo>
                    <a:pt x="358" y="477"/>
                    <a:pt x="477" y="382"/>
                    <a:pt x="477" y="239"/>
                  </a:cubicBezTo>
                  <a:cubicBezTo>
                    <a:pt x="477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51"/>
            <p:cNvSpPr/>
            <p:nvPr/>
          </p:nvSpPr>
          <p:spPr>
            <a:xfrm>
              <a:off x="5015803" y="1282926"/>
              <a:ext cx="68699" cy="40688"/>
            </a:xfrm>
            <a:custGeom>
              <a:avLst/>
              <a:gdLst/>
              <a:ahLst/>
              <a:cxnLst/>
              <a:rect l="l" t="t" r="r" b="b"/>
              <a:pathLst>
                <a:path w="1810" h="1072" extrusionOk="0">
                  <a:moveTo>
                    <a:pt x="1453" y="357"/>
                  </a:moveTo>
                  <a:lnTo>
                    <a:pt x="1453" y="715"/>
                  </a:lnTo>
                  <a:lnTo>
                    <a:pt x="357" y="715"/>
                  </a:lnTo>
                  <a:lnTo>
                    <a:pt x="357" y="357"/>
                  </a:lnTo>
                  <a:close/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77"/>
                    <a:pt x="95" y="1072"/>
                    <a:pt x="191" y="1072"/>
                  </a:cubicBezTo>
                  <a:lnTo>
                    <a:pt x="1643" y="1072"/>
                  </a:lnTo>
                  <a:cubicBezTo>
                    <a:pt x="1739" y="1072"/>
                    <a:pt x="1810" y="977"/>
                    <a:pt x="1810" y="881"/>
                  </a:cubicBezTo>
                  <a:lnTo>
                    <a:pt x="1810" y="167"/>
                  </a:lnTo>
                  <a:cubicBezTo>
                    <a:pt x="1810" y="72"/>
                    <a:pt x="1739" y="0"/>
                    <a:pt x="1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51"/>
            <p:cNvSpPr/>
            <p:nvPr/>
          </p:nvSpPr>
          <p:spPr>
            <a:xfrm>
              <a:off x="4997699" y="1346197"/>
              <a:ext cx="104908" cy="48848"/>
            </a:xfrm>
            <a:custGeom>
              <a:avLst/>
              <a:gdLst/>
              <a:ahLst/>
              <a:cxnLst/>
              <a:rect l="l" t="t" r="r" b="b"/>
              <a:pathLst>
                <a:path w="2764" h="1287" extrusionOk="0">
                  <a:moveTo>
                    <a:pt x="1215" y="357"/>
                  </a:moveTo>
                  <a:lnTo>
                    <a:pt x="1215" y="953"/>
                  </a:lnTo>
                  <a:lnTo>
                    <a:pt x="668" y="953"/>
                  </a:lnTo>
                  <a:cubicBezTo>
                    <a:pt x="477" y="953"/>
                    <a:pt x="358" y="834"/>
                    <a:pt x="358" y="643"/>
                  </a:cubicBezTo>
                  <a:cubicBezTo>
                    <a:pt x="358" y="476"/>
                    <a:pt x="501" y="357"/>
                    <a:pt x="668" y="357"/>
                  </a:cubicBezTo>
                  <a:close/>
                  <a:moveTo>
                    <a:pt x="2144" y="357"/>
                  </a:moveTo>
                  <a:cubicBezTo>
                    <a:pt x="2287" y="357"/>
                    <a:pt x="2454" y="476"/>
                    <a:pt x="2454" y="643"/>
                  </a:cubicBezTo>
                  <a:cubicBezTo>
                    <a:pt x="2454" y="834"/>
                    <a:pt x="2335" y="953"/>
                    <a:pt x="2144" y="953"/>
                  </a:cubicBezTo>
                  <a:lnTo>
                    <a:pt x="1573" y="953"/>
                  </a:lnTo>
                  <a:lnTo>
                    <a:pt x="1573" y="357"/>
                  </a:lnTo>
                  <a:close/>
                  <a:moveTo>
                    <a:pt x="668" y="0"/>
                  </a:moveTo>
                  <a:cubicBezTo>
                    <a:pt x="310" y="0"/>
                    <a:pt x="1" y="286"/>
                    <a:pt x="1" y="643"/>
                  </a:cubicBezTo>
                  <a:cubicBezTo>
                    <a:pt x="1" y="1000"/>
                    <a:pt x="310" y="1286"/>
                    <a:pt x="668" y="1286"/>
                  </a:cubicBezTo>
                  <a:lnTo>
                    <a:pt x="2120" y="1286"/>
                  </a:lnTo>
                  <a:cubicBezTo>
                    <a:pt x="2477" y="1286"/>
                    <a:pt x="2763" y="1000"/>
                    <a:pt x="2763" y="643"/>
                  </a:cubicBezTo>
                  <a:cubicBezTo>
                    <a:pt x="2763" y="286"/>
                    <a:pt x="2477" y="0"/>
                    <a:pt x="2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51"/>
            <p:cNvSpPr/>
            <p:nvPr/>
          </p:nvSpPr>
          <p:spPr>
            <a:xfrm>
              <a:off x="5111602" y="1177145"/>
              <a:ext cx="13588" cy="13626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287"/>
                    <a:pt x="96" y="358"/>
                    <a:pt x="191" y="358"/>
                  </a:cubicBezTo>
                  <a:cubicBezTo>
                    <a:pt x="286" y="358"/>
                    <a:pt x="358" y="287"/>
                    <a:pt x="358" y="191"/>
                  </a:cubicBez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51"/>
            <p:cNvSpPr/>
            <p:nvPr/>
          </p:nvSpPr>
          <p:spPr>
            <a:xfrm>
              <a:off x="4708482" y="1177145"/>
              <a:ext cx="13588" cy="13626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91"/>
                  </a:cubicBez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51"/>
            <p:cNvSpPr/>
            <p:nvPr/>
          </p:nvSpPr>
          <p:spPr>
            <a:xfrm>
              <a:off x="5111602" y="1386846"/>
              <a:ext cx="13588" cy="13626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6" y="1"/>
                    <a:pt x="0" y="72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cubicBezTo>
                    <a:pt x="286" y="358"/>
                    <a:pt x="358" y="263"/>
                    <a:pt x="358" y="168"/>
                  </a:cubicBez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51"/>
            <p:cNvSpPr/>
            <p:nvPr/>
          </p:nvSpPr>
          <p:spPr>
            <a:xfrm>
              <a:off x="4708482" y="1386846"/>
              <a:ext cx="13588" cy="13626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57" y="72"/>
                    <a:pt x="262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03" y="1112458"/>
            <a:ext cx="6273021" cy="3513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8" name="Google Shape;4578;p46"/>
          <p:cNvGrpSpPr/>
          <p:nvPr/>
        </p:nvGrpSpPr>
        <p:grpSpPr>
          <a:xfrm rot="5400000">
            <a:off x="3706843" y="1654705"/>
            <a:ext cx="384832" cy="951767"/>
            <a:chOff x="2629156" y="1149880"/>
            <a:chExt cx="384832" cy="951767"/>
          </a:xfrm>
        </p:grpSpPr>
        <p:sp>
          <p:nvSpPr>
            <p:cNvPr id="4579" name="Google Shape;4579;p46"/>
            <p:cNvSpPr/>
            <p:nvPr/>
          </p:nvSpPr>
          <p:spPr>
            <a:xfrm>
              <a:off x="2629156" y="1149880"/>
              <a:ext cx="384832" cy="951767"/>
            </a:xfrm>
            <a:custGeom>
              <a:avLst/>
              <a:gdLst/>
              <a:ahLst/>
              <a:cxnLst/>
              <a:rect l="l" t="t" r="r" b="b"/>
              <a:pathLst>
                <a:path w="10038" h="24826" extrusionOk="0">
                  <a:moveTo>
                    <a:pt x="7656" y="525"/>
                  </a:moveTo>
                  <a:cubicBezTo>
                    <a:pt x="8406" y="525"/>
                    <a:pt x="9001" y="1120"/>
                    <a:pt x="9001" y="1858"/>
                  </a:cubicBezTo>
                  <a:lnTo>
                    <a:pt x="9001" y="7668"/>
                  </a:lnTo>
                  <a:cubicBezTo>
                    <a:pt x="9001" y="8406"/>
                    <a:pt x="8406" y="9002"/>
                    <a:pt x="7656" y="9002"/>
                  </a:cubicBezTo>
                  <a:lnTo>
                    <a:pt x="1858" y="9002"/>
                  </a:lnTo>
                  <a:cubicBezTo>
                    <a:pt x="1107" y="9002"/>
                    <a:pt x="512" y="8406"/>
                    <a:pt x="512" y="7668"/>
                  </a:cubicBezTo>
                  <a:lnTo>
                    <a:pt x="512" y="1858"/>
                  </a:lnTo>
                  <a:cubicBezTo>
                    <a:pt x="512" y="1120"/>
                    <a:pt x="1107" y="525"/>
                    <a:pt x="1858" y="525"/>
                  </a:cubicBezTo>
                  <a:close/>
                  <a:moveTo>
                    <a:pt x="6953" y="12871"/>
                  </a:moveTo>
                  <a:cubicBezTo>
                    <a:pt x="7144" y="12871"/>
                    <a:pt x="7311" y="13038"/>
                    <a:pt x="7311" y="13228"/>
                  </a:cubicBezTo>
                  <a:cubicBezTo>
                    <a:pt x="7311" y="13443"/>
                    <a:pt x="7144" y="13586"/>
                    <a:pt x="6953" y="13586"/>
                  </a:cubicBezTo>
                  <a:cubicBezTo>
                    <a:pt x="6763" y="13586"/>
                    <a:pt x="6596" y="13431"/>
                    <a:pt x="6596" y="13228"/>
                  </a:cubicBezTo>
                  <a:cubicBezTo>
                    <a:pt x="6596" y="13038"/>
                    <a:pt x="6763" y="12871"/>
                    <a:pt x="6953" y="12871"/>
                  </a:cubicBezTo>
                  <a:close/>
                  <a:moveTo>
                    <a:pt x="9120" y="19205"/>
                  </a:moveTo>
                  <a:cubicBezTo>
                    <a:pt x="9311" y="19205"/>
                    <a:pt x="9478" y="19360"/>
                    <a:pt x="9478" y="19563"/>
                  </a:cubicBezTo>
                  <a:cubicBezTo>
                    <a:pt x="9478" y="19753"/>
                    <a:pt x="9311" y="19908"/>
                    <a:pt x="9120" y="19908"/>
                  </a:cubicBezTo>
                  <a:cubicBezTo>
                    <a:pt x="8918" y="19908"/>
                    <a:pt x="8763" y="19753"/>
                    <a:pt x="8763" y="19563"/>
                  </a:cubicBezTo>
                  <a:cubicBezTo>
                    <a:pt x="8763" y="19360"/>
                    <a:pt x="8918" y="19205"/>
                    <a:pt x="9120" y="19205"/>
                  </a:cubicBezTo>
                  <a:close/>
                  <a:moveTo>
                    <a:pt x="8561" y="21360"/>
                  </a:moveTo>
                  <a:cubicBezTo>
                    <a:pt x="8763" y="21360"/>
                    <a:pt x="8918" y="21527"/>
                    <a:pt x="8918" y="21718"/>
                  </a:cubicBezTo>
                  <a:cubicBezTo>
                    <a:pt x="8918" y="21908"/>
                    <a:pt x="8763" y="22075"/>
                    <a:pt x="8561" y="22075"/>
                  </a:cubicBezTo>
                  <a:cubicBezTo>
                    <a:pt x="8370" y="22075"/>
                    <a:pt x="8204" y="21908"/>
                    <a:pt x="8204" y="21718"/>
                  </a:cubicBezTo>
                  <a:cubicBezTo>
                    <a:pt x="8204" y="21527"/>
                    <a:pt x="8370" y="21360"/>
                    <a:pt x="8561" y="21360"/>
                  </a:cubicBezTo>
                  <a:close/>
                  <a:moveTo>
                    <a:pt x="8013" y="23551"/>
                  </a:moveTo>
                  <a:cubicBezTo>
                    <a:pt x="8204" y="23551"/>
                    <a:pt x="8370" y="23706"/>
                    <a:pt x="8370" y="23908"/>
                  </a:cubicBezTo>
                  <a:cubicBezTo>
                    <a:pt x="8370" y="24099"/>
                    <a:pt x="8204" y="24266"/>
                    <a:pt x="8013" y="24266"/>
                  </a:cubicBezTo>
                  <a:cubicBezTo>
                    <a:pt x="7823" y="24266"/>
                    <a:pt x="7656" y="24099"/>
                    <a:pt x="7656" y="23908"/>
                  </a:cubicBezTo>
                  <a:cubicBezTo>
                    <a:pt x="7656" y="23706"/>
                    <a:pt x="7823" y="23551"/>
                    <a:pt x="8013" y="23551"/>
                  </a:cubicBezTo>
                  <a:close/>
                  <a:moveTo>
                    <a:pt x="1881" y="1"/>
                  </a:moveTo>
                  <a:cubicBezTo>
                    <a:pt x="822" y="1"/>
                    <a:pt x="0" y="858"/>
                    <a:pt x="0" y="1870"/>
                  </a:cubicBezTo>
                  <a:lnTo>
                    <a:pt x="0" y="7680"/>
                  </a:lnTo>
                  <a:cubicBezTo>
                    <a:pt x="0" y="8740"/>
                    <a:pt x="869" y="9561"/>
                    <a:pt x="1881" y="9561"/>
                  </a:cubicBezTo>
                  <a:lnTo>
                    <a:pt x="2060" y="9561"/>
                  </a:lnTo>
                  <a:cubicBezTo>
                    <a:pt x="2012" y="9585"/>
                    <a:pt x="2012" y="9597"/>
                    <a:pt x="2012" y="9633"/>
                  </a:cubicBezTo>
                  <a:lnTo>
                    <a:pt x="2012" y="18312"/>
                  </a:lnTo>
                  <a:lnTo>
                    <a:pt x="7203" y="23504"/>
                  </a:lnTo>
                  <a:cubicBezTo>
                    <a:pt x="7144" y="23623"/>
                    <a:pt x="7108" y="23765"/>
                    <a:pt x="7108" y="23920"/>
                  </a:cubicBezTo>
                  <a:cubicBezTo>
                    <a:pt x="7108" y="24420"/>
                    <a:pt x="7489" y="24825"/>
                    <a:pt x="8013" y="24825"/>
                  </a:cubicBezTo>
                  <a:cubicBezTo>
                    <a:pt x="8537" y="24825"/>
                    <a:pt x="8918" y="24444"/>
                    <a:pt x="8918" y="23920"/>
                  </a:cubicBezTo>
                  <a:cubicBezTo>
                    <a:pt x="8918" y="23408"/>
                    <a:pt x="8537" y="23015"/>
                    <a:pt x="8013" y="23015"/>
                  </a:cubicBezTo>
                  <a:cubicBezTo>
                    <a:pt x="7846" y="23015"/>
                    <a:pt x="7704" y="23051"/>
                    <a:pt x="7584" y="23134"/>
                  </a:cubicBezTo>
                  <a:lnTo>
                    <a:pt x="2572" y="18098"/>
                  </a:lnTo>
                  <a:lnTo>
                    <a:pt x="2572" y="9633"/>
                  </a:lnTo>
                  <a:cubicBezTo>
                    <a:pt x="2572" y="9597"/>
                    <a:pt x="2548" y="9573"/>
                    <a:pt x="2548" y="9561"/>
                  </a:cubicBezTo>
                  <a:lnTo>
                    <a:pt x="3608" y="9561"/>
                  </a:lnTo>
                  <a:cubicBezTo>
                    <a:pt x="3608" y="9585"/>
                    <a:pt x="3596" y="9597"/>
                    <a:pt x="3596" y="9633"/>
                  </a:cubicBezTo>
                  <a:lnTo>
                    <a:pt x="3596" y="17158"/>
                  </a:lnTo>
                  <a:lnTo>
                    <a:pt x="7775" y="21349"/>
                  </a:lnTo>
                  <a:cubicBezTo>
                    <a:pt x="7715" y="21468"/>
                    <a:pt x="7668" y="21610"/>
                    <a:pt x="7668" y="21765"/>
                  </a:cubicBezTo>
                  <a:cubicBezTo>
                    <a:pt x="7668" y="22265"/>
                    <a:pt x="8061" y="22670"/>
                    <a:pt x="8585" y="22670"/>
                  </a:cubicBezTo>
                  <a:cubicBezTo>
                    <a:pt x="9085" y="22670"/>
                    <a:pt x="9489" y="22277"/>
                    <a:pt x="9489" y="21765"/>
                  </a:cubicBezTo>
                  <a:cubicBezTo>
                    <a:pt x="9489" y="21241"/>
                    <a:pt x="9097" y="20848"/>
                    <a:pt x="8585" y="20848"/>
                  </a:cubicBezTo>
                  <a:cubicBezTo>
                    <a:pt x="8430" y="20848"/>
                    <a:pt x="8299" y="20896"/>
                    <a:pt x="8168" y="20956"/>
                  </a:cubicBezTo>
                  <a:lnTo>
                    <a:pt x="4144" y="16943"/>
                  </a:lnTo>
                  <a:lnTo>
                    <a:pt x="4144" y="9645"/>
                  </a:lnTo>
                  <a:cubicBezTo>
                    <a:pt x="4144" y="9621"/>
                    <a:pt x="4132" y="9585"/>
                    <a:pt x="4132" y="9573"/>
                  </a:cubicBezTo>
                  <a:lnTo>
                    <a:pt x="5144" y="9573"/>
                  </a:lnTo>
                  <a:cubicBezTo>
                    <a:pt x="5144" y="9597"/>
                    <a:pt x="5120" y="9621"/>
                    <a:pt x="5120" y="9645"/>
                  </a:cubicBezTo>
                  <a:lnTo>
                    <a:pt x="5120" y="16003"/>
                  </a:lnTo>
                  <a:lnTo>
                    <a:pt x="8323" y="19205"/>
                  </a:lnTo>
                  <a:cubicBezTo>
                    <a:pt x="8263" y="19324"/>
                    <a:pt x="8215" y="19467"/>
                    <a:pt x="8215" y="19622"/>
                  </a:cubicBezTo>
                  <a:cubicBezTo>
                    <a:pt x="8215" y="20122"/>
                    <a:pt x="8608" y="20527"/>
                    <a:pt x="9132" y="20527"/>
                  </a:cubicBezTo>
                  <a:cubicBezTo>
                    <a:pt x="9632" y="20527"/>
                    <a:pt x="10037" y="20098"/>
                    <a:pt x="10037" y="19622"/>
                  </a:cubicBezTo>
                  <a:cubicBezTo>
                    <a:pt x="10037" y="19110"/>
                    <a:pt x="9644" y="18705"/>
                    <a:pt x="9132" y="18705"/>
                  </a:cubicBezTo>
                  <a:cubicBezTo>
                    <a:pt x="8977" y="18705"/>
                    <a:pt x="8847" y="18753"/>
                    <a:pt x="8716" y="18812"/>
                  </a:cubicBezTo>
                  <a:lnTo>
                    <a:pt x="5679" y="15776"/>
                  </a:lnTo>
                  <a:lnTo>
                    <a:pt x="5679" y="9657"/>
                  </a:lnTo>
                  <a:cubicBezTo>
                    <a:pt x="5679" y="9633"/>
                    <a:pt x="5656" y="9597"/>
                    <a:pt x="5656" y="9585"/>
                  </a:cubicBezTo>
                  <a:lnTo>
                    <a:pt x="6715" y="9585"/>
                  </a:lnTo>
                  <a:cubicBezTo>
                    <a:pt x="6703" y="9621"/>
                    <a:pt x="6691" y="9657"/>
                    <a:pt x="6691" y="9704"/>
                  </a:cubicBezTo>
                  <a:lnTo>
                    <a:pt x="6691" y="12419"/>
                  </a:lnTo>
                  <a:cubicBezTo>
                    <a:pt x="6310" y="12538"/>
                    <a:pt x="6060" y="12859"/>
                    <a:pt x="6060" y="13276"/>
                  </a:cubicBezTo>
                  <a:cubicBezTo>
                    <a:pt x="6060" y="13788"/>
                    <a:pt x="6453" y="14181"/>
                    <a:pt x="6965" y="14181"/>
                  </a:cubicBezTo>
                  <a:cubicBezTo>
                    <a:pt x="7477" y="14181"/>
                    <a:pt x="7882" y="13800"/>
                    <a:pt x="7882" y="13276"/>
                  </a:cubicBezTo>
                  <a:cubicBezTo>
                    <a:pt x="7882" y="12859"/>
                    <a:pt x="7620" y="12538"/>
                    <a:pt x="7251" y="12419"/>
                  </a:cubicBezTo>
                  <a:lnTo>
                    <a:pt x="7251" y="9680"/>
                  </a:lnTo>
                  <a:cubicBezTo>
                    <a:pt x="7251" y="9633"/>
                    <a:pt x="7239" y="9585"/>
                    <a:pt x="7227" y="9561"/>
                  </a:cubicBezTo>
                  <a:lnTo>
                    <a:pt x="7680" y="9561"/>
                  </a:lnTo>
                  <a:cubicBezTo>
                    <a:pt x="8739" y="9561"/>
                    <a:pt x="9561" y="8740"/>
                    <a:pt x="9561" y="7680"/>
                  </a:cubicBezTo>
                  <a:lnTo>
                    <a:pt x="9561" y="1870"/>
                  </a:lnTo>
                  <a:cubicBezTo>
                    <a:pt x="9561" y="822"/>
                    <a:pt x="8692" y="1"/>
                    <a:pt x="7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6"/>
            <p:cNvSpPr/>
            <p:nvPr/>
          </p:nvSpPr>
          <p:spPr>
            <a:xfrm>
              <a:off x="2687122" y="1208307"/>
              <a:ext cx="251072" cy="251111"/>
            </a:xfrm>
            <a:custGeom>
              <a:avLst/>
              <a:gdLst/>
              <a:ahLst/>
              <a:cxnLst/>
              <a:rect l="l" t="t" r="r" b="b"/>
              <a:pathLst>
                <a:path w="6549" h="6550" extrusionOk="0">
                  <a:moveTo>
                    <a:pt x="3144" y="1"/>
                  </a:moveTo>
                  <a:cubicBezTo>
                    <a:pt x="1417" y="1"/>
                    <a:pt x="0" y="1406"/>
                    <a:pt x="0" y="3132"/>
                  </a:cubicBezTo>
                  <a:lnTo>
                    <a:pt x="0" y="3406"/>
                  </a:lnTo>
                  <a:cubicBezTo>
                    <a:pt x="0" y="5132"/>
                    <a:pt x="1417" y="6549"/>
                    <a:pt x="3144" y="6549"/>
                  </a:cubicBezTo>
                  <a:lnTo>
                    <a:pt x="3405" y="6549"/>
                  </a:lnTo>
                  <a:cubicBezTo>
                    <a:pt x="5132" y="6549"/>
                    <a:pt x="6549" y="5132"/>
                    <a:pt x="6549" y="3406"/>
                  </a:cubicBezTo>
                  <a:lnTo>
                    <a:pt x="6549" y="3132"/>
                  </a:lnTo>
                  <a:cubicBezTo>
                    <a:pt x="6549" y="1370"/>
                    <a:pt x="5132" y="1"/>
                    <a:pt x="3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1" name="Google Shape;4581;p46"/>
          <p:cNvSpPr/>
          <p:nvPr/>
        </p:nvSpPr>
        <p:spPr>
          <a:xfrm rot="5400000">
            <a:off x="4036313" y="-4227"/>
            <a:ext cx="1666531" cy="1236001"/>
          </a:xfrm>
          <a:custGeom>
            <a:avLst/>
            <a:gdLst/>
            <a:ahLst/>
            <a:cxnLst/>
            <a:rect l="l" t="t" r="r" b="b"/>
            <a:pathLst>
              <a:path w="43470" h="32240" extrusionOk="0">
                <a:moveTo>
                  <a:pt x="41922" y="29763"/>
                </a:moveTo>
                <a:cubicBezTo>
                  <a:pt x="42482" y="29775"/>
                  <a:pt x="42910" y="30204"/>
                  <a:pt x="42910" y="30739"/>
                </a:cubicBezTo>
                <a:cubicBezTo>
                  <a:pt x="42910" y="31287"/>
                  <a:pt x="42482" y="31728"/>
                  <a:pt x="41922" y="31728"/>
                </a:cubicBezTo>
                <a:cubicBezTo>
                  <a:pt x="41374" y="31728"/>
                  <a:pt x="40946" y="31287"/>
                  <a:pt x="40946" y="30739"/>
                </a:cubicBezTo>
                <a:cubicBezTo>
                  <a:pt x="40946" y="30192"/>
                  <a:pt x="41374" y="29763"/>
                  <a:pt x="41922" y="29763"/>
                </a:cubicBezTo>
                <a:close/>
                <a:moveTo>
                  <a:pt x="40836" y="0"/>
                </a:moveTo>
                <a:cubicBezTo>
                  <a:pt x="40816" y="0"/>
                  <a:pt x="40797" y="3"/>
                  <a:pt x="40779" y="9"/>
                </a:cubicBezTo>
                <a:lnTo>
                  <a:pt x="0" y="9"/>
                </a:lnTo>
                <a:lnTo>
                  <a:pt x="0" y="557"/>
                </a:lnTo>
                <a:lnTo>
                  <a:pt x="40672" y="557"/>
                </a:lnTo>
                <a:lnTo>
                  <a:pt x="41660" y="1521"/>
                </a:lnTo>
                <a:lnTo>
                  <a:pt x="41660" y="29203"/>
                </a:lnTo>
                <a:cubicBezTo>
                  <a:pt x="40934" y="29346"/>
                  <a:pt x="40410" y="29977"/>
                  <a:pt x="40410" y="30715"/>
                </a:cubicBezTo>
                <a:cubicBezTo>
                  <a:pt x="40410" y="31573"/>
                  <a:pt x="41112" y="32239"/>
                  <a:pt x="41946" y="32239"/>
                </a:cubicBezTo>
                <a:cubicBezTo>
                  <a:pt x="42803" y="32239"/>
                  <a:pt x="43470" y="31573"/>
                  <a:pt x="43470" y="30715"/>
                </a:cubicBezTo>
                <a:cubicBezTo>
                  <a:pt x="43470" y="29942"/>
                  <a:pt x="42934" y="29322"/>
                  <a:pt x="42220" y="29203"/>
                </a:cubicBezTo>
                <a:lnTo>
                  <a:pt x="42220" y="1402"/>
                </a:lnTo>
                <a:cubicBezTo>
                  <a:pt x="42220" y="1331"/>
                  <a:pt x="42184" y="1236"/>
                  <a:pt x="42148" y="1212"/>
                </a:cubicBezTo>
                <a:lnTo>
                  <a:pt x="41017" y="81"/>
                </a:lnTo>
                <a:cubicBezTo>
                  <a:pt x="40963" y="27"/>
                  <a:pt x="40897" y="0"/>
                  <a:pt x="408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6"/>
          <p:cNvSpPr/>
          <p:nvPr/>
        </p:nvSpPr>
        <p:spPr>
          <a:xfrm rot="5400000">
            <a:off x="4086651" y="45842"/>
            <a:ext cx="1766975" cy="1236308"/>
          </a:xfrm>
          <a:custGeom>
            <a:avLst/>
            <a:gdLst/>
            <a:ahLst/>
            <a:cxnLst/>
            <a:rect l="l" t="t" r="r" b="b"/>
            <a:pathLst>
              <a:path w="46090" h="32248" extrusionOk="0">
                <a:moveTo>
                  <a:pt x="44565" y="29759"/>
                </a:moveTo>
                <a:cubicBezTo>
                  <a:pt x="45065" y="29771"/>
                  <a:pt x="45541" y="30199"/>
                  <a:pt x="45541" y="30747"/>
                </a:cubicBezTo>
                <a:cubicBezTo>
                  <a:pt x="45541" y="31295"/>
                  <a:pt x="45113" y="31735"/>
                  <a:pt x="44565" y="31735"/>
                </a:cubicBezTo>
                <a:cubicBezTo>
                  <a:pt x="44006" y="31735"/>
                  <a:pt x="43577" y="31295"/>
                  <a:pt x="43577" y="30747"/>
                </a:cubicBezTo>
                <a:cubicBezTo>
                  <a:pt x="43577" y="30199"/>
                  <a:pt x="44006" y="29759"/>
                  <a:pt x="44565" y="29759"/>
                </a:cubicBezTo>
                <a:close/>
                <a:moveTo>
                  <a:pt x="43445" y="1"/>
                </a:moveTo>
                <a:cubicBezTo>
                  <a:pt x="43397" y="1"/>
                  <a:pt x="43349" y="15"/>
                  <a:pt x="43303" y="41"/>
                </a:cubicBezTo>
                <a:lnTo>
                  <a:pt x="0" y="41"/>
                </a:lnTo>
                <a:lnTo>
                  <a:pt x="0" y="588"/>
                </a:lnTo>
                <a:lnTo>
                  <a:pt x="43339" y="588"/>
                </a:lnTo>
                <a:lnTo>
                  <a:pt x="44279" y="1529"/>
                </a:lnTo>
                <a:lnTo>
                  <a:pt x="44279" y="29211"/>
                </a:lnTo>
                <a:cubicBezTo>
                  <a:pt x="43553" y="29354"/>
                  <a:pt x="43029" y="29985"/>
                  <a:pt x="43029" y="30723"/>
                </a:cubicBezTo>
                <a:cubicBezTo>
                  <a:pt x="43029" y="31580"/>
                  <a:pt x="43732" y="32247"/>
                  <a:pt x="44565" y="32247"/>
                </a:cubicBezTo>
                <a:cubicBezTo>
                  <a:pt x="45387" y="32247"/>
                  <a:pt x="46089" y="31580"/>
                  <a:pt x="46089" y="30723"/>
                </a:cubicBezTo>
                <a:cubicBezTo>
                  <a:pt x="46089" y="29961"/>
                  <a:pt x="45541" y="29354"/>
                  <a:pt x="44839" y="29211"/>
                </a:cubicBezTo>
                <a:lnTo>
                  <a:pt x="44839" y="1410"/>
                </a:lnTo>
                <a:cubicBezTo>
                  <a:pt x="44839" y="1339"/>
                  <a:pt x="44803" y="1255"/>
                  <a:pt x="44768" y="1219"/>
                </a:cubicBezTo>
                <a:lnTo>
                  <a:pt x="43636" y="88"/>
                </a:lnTo>
                <a:cubicBezTo>
                  <a:pt x="43575" y="27"/>
                  <a:pt x="43510" y="1"/>
                  <a:pt x="43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6"/>
          <p:cNvSpPr/>
          <p:nvPr/>
        </p:nvSpPr>
        <p:spPr>
          <a:xfrm rot="5400000">
            <a:off x="4135953" y="95604"/>
            <a:ext cx="1866461" cy="1236269"/>
          </a:xfrm>
          <a:custGeom>
            <a:avLst/>
            <a:gdLst/>
            <a:ahLst/>
            <a:cxnLst/>
            <a:rect l="l" t="t" r="r" b="b"/>
            <a:pathLst>
              <a:path w="48685" h="32247" extrusionOk="0">
                <a:moveTo>
                  <a:pt x="47149" y="29758"/>
                </a:moveTo>
                <a:cubicBezTo>
                  <a:pt x="47708" y="29758"/>
                  <a:pt x="48137" y="30187"/>
                  <a:pt x="48137" y="30746"/>
                </a:cubicBezTo>
                <a:cubicBezTo>
                  <a:pt x="48137" y="31294"/>
                  <a:pt x="47708" y="31723"/>
                  <a:pt x="47149" y="31723"/>
                </a:cubicBezTo>
                <a:cubicBezTo>
                  <a:pt x="46601" y="31723"/>
                  <a:pt x="46172" y="31294"/>
                  <a:pt x="46172" y="30746"/>
                </a:cubicBezTo>
                <a:cubicBezTo>
                  <a:pt x="46172" y="30187"/>
                  <a:pt x="46601" y="29758"/>
                  <a:pt x="47149" y="29758"/>
                </a:cubicBezTo>
                <a:close/>
                <a:moveTo>
                  <a:pt x="46042" y="0"/>
                </a:moveTo>
                <a:cubicBezTo>
                  <a:pt x="46025" y="0"/>
                  <a:pt x="46009" y="2"/>
                  <a:pt x="45994" y="4"/>
                </a:cubicBezTo>
                <a:lnTo>
                  <a:pt x="0" y="4"/>
                </a:lnTo>
                <a:lnTo>
                  <a:pt x="0" y="552"/>
                </a:lnTo>
                <a:lnTo>
                  <a:pt x="45887" y="552"/>
                </a:lnTo>
                <a:lnTo>
                  <a:pt x="46875" y="1528"/>
                </a:lnTo>
                <a:lnTo>
                  <a:pt x="46875" y="29210"/>
                </a:lnTo>
                <a:cubicBezTo>
                  <a:pt x="46137" y="29341"/>
                  <a:pt x="45625" y="29984"/>
                  <a:pt x="45625" y="30711"/>
                </a:cubicBezTo>
                <a:cubicBezTo>
                  <a:pt x="45625" y="31580"/>
                  <a:pt x="46315" y="32246"/>
                  <a:pt x="47149" y="32246"/>
                </a:cubicBezTo>
                <a:cubicBezTo>
                  <a:pt x="48018" y="32246"/>
                  <a:pt x="48685" y="31580"/>
                  <a:pt x="48685" y="30711"/>
                </a:cubicBezTo>
                <a:cubicBezTo>
                  <a:pt x="48685" y="29949"/>
                  <a:pt x="48137" y="29341"/>
                  <a:pt x="47435" y="29210"/>
                </a:cubicBezTo>
                <a:lnTo>
                  <a:pt x="47435" y="1409"/>
                </a:lnTo>
                <a:cubicBezTo>
                  <a:pt x="47435" y="1326"/>
                  <a:pt x="47387" y="1243"/>
                  <a:pt x="47363" y="1207"/>
                </a:cubicBezTo>
                <a:lnTo>
                  <a:pt x="46232" y="76"/>
                </a:lnTo>
                <a:cubicBezTo>
                  <a:pt x="46167" y="20"/>
                  <a:pt x="46101" y="0"/>
                  <a:pt x="460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6"/>
          <p:cNvSpPr txBox="1">
            <a:spLocks noGrp="1"/>
          </p:cNvSpPr>
          <p:nvPr>
            <p:ph type="title"/>
          </p:nvPr>
        </p:nvSpPr>
        <p:spPr>
          <a:xfrm>
            <a:off x="1639950" y="2648588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dirty="0" err="1" smtClean="0"/>
              <a:t>CoDE</a:t>
            </a:r>
            <a:endParaRPr dirty="0"/>
          </a:p>
        </p:txBody>
      </p:sp>
      <p:sp>
        <p:nvSpPr>
          <p:cNvPr id="4585" name="Google Shape;4585;p46"/>
          <p:cNvSpPr txBox="1">
            <a:spLocks noGrp="1"/>
          </p:cNvSpPr>
          <p:nvPr>
            <p:ph type="title" idx="2"/>
          </p:nvPr>
        </p:nvSpPr>
        <p:spPr>
          <a:xfrm>
            <a:off x="3960450" y="1243388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03</a:t>
            </a:r>
            <a:endParaRPr dirty="0"/>
          </a:p>
        </p:txBody>
      </p:sp>
      <p:grpSp>
        <p:nvGrpSpPr>
          <p:cNvPr id="4587" name="Google Shape;4587;p46"/>
          <p:cNvGrpSpPr/>
          <p:nvPr/>
        </p:nvGrpSpPr>
        <p:grpSpPr>
          <a:xfrm>
            <a:off x="6878769" y="-1837239"/>
            <a:ext cx="4423472" cy="4445250"/>
            <a:chOff x="2633516" y="237062"/>
            <a:chExt cx="3807757" cy="3826504"/>
          </a:xfrm>
        </p:grpSpPr>
        <p:sp>
          <p:nvSpPr>
            <p:cNvPr id="4588" name="Google Shape;4588;p46"/>
            <p:cNvSpPr/>
            <p:nvPr/>
          </p:nvSpPr>
          <p:spPr>
            <a:xfrm>
              <a:off x="2633516" y="237062"/>
              <a:ext cx="754559" cy="3229934"/>
            </a:xfrm>
            <a:custGeom>
              <a:avLst/>
              <a:gdLst/>
              <a:ahLst/>
              <a:cxnLst/>
              <a:rect l="l" t="t" r="r" b="b"/>
              <a:pathLst>
                <a:path w="19682" h="84250" extrusionOk="0">
                  <a:moveTo>
                    <a:pt x="6406" y="48495"/>
                  </a:moveTo>
                  <a:cubicBezTo>
                    <a:pt x="6477" y="48495"/>
                    <a:pt x="6584" y="48554"/>
                    <a:pt x="6656" y="48614"/>
                  </a:cubicBezTo>
                  <a:cubicBezTo>
                    <a:pt x="6799" y="48757"/>
                    <a:pt x="6799" y="48959"/>
                    <a:pt x="6656" y="49114"/>
                  </a:cubicBezTo>
                  <a:cubicBezTo>
                    <a:pt x="6590" y="49179"/>
                    <a:pt x="6501" y="49212"/>
                    <a:pt x="6412" y="49212"/>
                  </a:cubicBezTo>
                  <a:cubicBezTo>
                    <a:pt x="6322" y="49212"/>
                    <a:pt x="6233" y="49179"/>
                    <a:pt x="6168" y="49114"/>
                  </a:cubicBezTo>
                  <a:cubicBezTo>
                    <a:pt x="6037" y="48971"/>
                    <a:pt x="6037" y="48757"/>
                    <a:pt x="6179" y="48590"/>
                  </a:cubicBezTo>
                  <a:cubicBezTo>
                    <a:pt x="6227" y="48530"/>
                    <a:pt x="6334" y="48495"/>
                    <a:pt x="6406" y="48495"/>
                  </a:cubicBezTo>
                  <a:close/>
                  <a:moveTo>
                    <a:pt x="7942" y="50066"/>
                  </a:moveTo>
                  <a:cubicBezTo>
                    <a:pt x="8073" y="50066"/>
                    <a:pt x="8132" y="50090"/>
                    <a:pt x="8192" y="50185"/>
                  </a:cubicBezTo>
                  <a:cubicBezTo>
                    <a:pt x="8323" y="50316"/>
                    <a:pt x="8323" y="50543"/>
                    <a:pt x="8192" y="50673"/>
                  </a:cubicBezTo>
                  <a:cubicBezTo>
                    <a:pt x="8120" y="50745"/>
                    <a:pt x="8028" y="50781"/>
                    <a:pt x="7937" y="50781"/>
                  </a:cubicBezTo>
                  <a:cubicBezTo>
                    <a:pt x="7846" y="50781"/>
                    <a:pt x="7757" y="50745"/>
                    <a:pt x="7692" y="50673"/>
                  </a:cubicBezTo>
                  <a:cubicBezTo>
                    <a:pt x="7549" y="50543"/>
                    <a:pt x="7549" y="50316"/>
                    <a:pt x="7703" y="50150"/>
                  </a:cubicBezTo>
                  <a:cubicBezTo>
                    <a:pt x="7751" y="50090"/>
                    <a:pt x="7846" y="50066"/>
                    <a:pt x="7942" y="50066"/>
                  </a:cubicBezTo>
                  <a:close/>
                  <a:moveTo>
                    <a:pt x="9513" y="51590"/>
                  </a:moveTo>
                  <a:cubicBezTo>
                    <a:pt x="9597" y="51590"/>
                    <a:pt x="9692" y="51674"/>
                    <a:pt x="9775" y="51709"/>
                  </a:cubicBezTo>
                  <a:cubicBezTo>
                    <a:pt x="9894" y="51852"/>
                    <a:pt x="9894" y="52066"/>
                    <a:pt x="9751" y="52209"/>
                  </a:cubicBezTo>
                  <a:cubicBezTo>
                    <a:pt x="9686" y="52275"/>
                    <a:pt x="9597" y="52308"/>
                    <a:pt x="9507" y="52308"/>
                  </a:cubicBezTo>
                  <a:cubicBezTo>
                    <a:pt x="9418" y="52308"/>
                    <a:pt x="9329" y="52275"/>
                    <a:pt x="9263" y="52209"/>
                  </a:cubicBezTo>
                  <a:cubicBezTo>
                    <a:pt x="9132" y="52066"/>
                    <a:pt x="9132" y="51852"/>
                    <a:pt x="9275" y="51685"/>
                  </a:cubicBezTo>
                  <a:cubicBezTo>
                    <a:pt x="9323" y="51626"/>
                    <a:pt x="9430" y="51590"/>
                    <a:pt x="9513" y="51590"/>
                  </a:cubicBezTo>
                  <a:close/>
                  <a:moveTo>
                    <a:pt x="11037" y="57281"/>
                  </a:moveTo>
                  <a:cubicBezTo>
                    <a:pt x="11168" y="57281"/>
                    <a:pt x="11228" y="57305"/>
                    <a:pt x="11287" y="57400"/>
                  </a:cubicBezTo>
                  <a:cubicBezTo>
                    <a:pt x="11359" y="57472"/>
                    <a:pt x="11394" y="57543"/>
                    <a:pt x="11394" y="57651"/>
                  </a:cubicBezTo>
                  <a:cubicBezTo>
                    <a:pt x="11394" y="57758"/>
                    <a:pt x="11347" y="57829"/>
                    <a:pt x="11287" y="57889"/>
                  </a:cubicBezTo>
                  <a:cubicBezTo>
                    <a:pt x="11222" y="57954"/>
                    <a:pt x="11132" y="57987"/>
                    <a:pt x="11043" y="57987"/>
                  </a:cubicBezTo>
                  <a:cubicBezTo>
                    <a:pt x="10954" y="57987"/>
                    <a:pt x="10865" y="57954"/>
                    <a:pt x="10799" y="57889"/>
                  </a:cubicBezTo>
                  <a:cubicBezTo>
                    <a:pt x="10668" y="57758"/>
                    <a:pt x="10668" y="57531"/>
                    <a:pt x="10811" y="57365"/>
                  </a:cubicBezTo>
                  <a:cubicBezTo>
                    <a:pt x="10859" y="57305"/>
                    <a:pt x="10966" y="57281"/>
                    <a:pt x="11037" y="57281"/>
                  </a:cubicBezTo>
                  <a:close/>
                  <a:moveTo>
                    <a:pt x="0" y="1"/>
                  </a:moveTo>
                  <a:lnTo>
                    <a:pt x="0" y="29290"/>
                  </a:lnTo>
                  <a:lnTo>
                    <a:pt x="3929" y="33243"/>
                  </a:lnTo>
                  <a:lnTo>
                    <a:pt x="3977" y="33362"/>
                  </a:lnTo>
                  <a:lnTo>
                    <a:pt x="3977" y="33529"/>
                  </a:lnTo>
                  <a:lnTo>
                    <a:pt x="3977" y="41327"/>
                  </a:lnTo>
                  <a:lnTo>
                    <a:pt x="6168" y="43518"/>
                  </a:lnTo>
                  <a:cubicBezTo>
                    <a:pt x="6156" y="43542"/>
                    <a:pt x="6156" y="43565"/>
                    <a:pt x="6156" y="43601"/>
                  </a:cubicBezTo>
                  <a:lnTo>
                    <a:pt x="6156" y="47959"/>
                  </a:lnTo>
                  <a:cubicBezTo>
                    <a:pt x="6001" y="48006"/>
                    <a:pt x="5870" y="48078"/>
                    <a:pt x="5763" y="48197"/>
                  </a:cubicBezTo>
                  <a:cubicBezTo>
                    <a:pt x="5394" y="48578"/>
                    <a:pt x="5394" y="49138"/>
                    <a:pt x="5763" y="49507"/>
                  </a:cubicBezTo>
                  <a:cubicBezTo>
                    <a:pt x="5941" y="49685"/>
                    <a:pt x="6179" y="49792"/>
                    <a:pt x="6418" y="49792"/>
                  </a:cubicBezTo>
                  <a:cubicBezTo>
                    <a:pt x="6656" y="49792"/>
                    <a:pt x="6894" y="49685"/>
                    <a:pt x="7072" y="49507"/>
                  </a:cubicBezTo>
                  <a:cubicBezTo>
                    <a:pt x="7251" y="49328"/>
                    <a:pt x="7358" y="49090"/>
                    <a:pt x="7358" y="48852"/>
                  </a:cubicBezTo>
                  <a:cubicBezTo>
                    <a:pt x="7358" y="48614"/>
                    <a:pt x="7251" y="48376"/>
                    <a:pt x="7096" y="48197"/>
                  </a:cubicBezTo>
                  <a:cubicBezTo>
                    <a:pt x="6989" y="48078"/>
                    <a:pt x="6858" y="48006"/>
                    <a:pt x="6703" y="47959"/>
                  </a:cubicBezTo>
                  <a:lnTo>
                    <a:pt x="6703" y="44018"/>
                  </a:lnTo>
                  <a:lnTo>
                    <a:pt x="7703" y="45018"/>
                  </a:lnTo>
                  <a:lnTo>
                    <a:pt x="7703" y="49542"/>
                  </a:lnTo>
                  <a:cubicBezTo>
                    <a:pt x="7549" y="49590"/>
                    <a:pt x="7418" y="49661"/>
                    <a:pt x="7311" y="49781"/>
                  </a:cubicBezTo>
                  <a:cubicBezTo>
                    <a:pt x="6941" y="50150"/>
                    <a:pt x="6941" y="50721"/>
                    <a:pt x="7311" y="51090"/>
                  </a:cubicBezTo>
                  <a:cubicBezTo>
                    <a:pt x="7489" y="51269"/>
                    <a:pt x="7727" y="51376"/>
                    <a:pt x="7965" y="51376"/>
                  </a:cubicBezTo>
                  <a:cubicBezTo>
                    <a:pt x="8251" y="51376"/>
                    <a:pt x="8489" y="51269"/>
                    <a:pt x="8620" y="51090"/>
                  </a:cubicBezTo>
                  <a:cubicBezTo>
                    <a:pt x="9001" y="50721"/>
                    <a:pt x="9001" y="50150"/>
                    <a:pt x="8620" y="49792"/>
                  </a:cubicBezTo>
                  <a:cubicBezTo>
                    <a:pt x="8513" y="49673"/>
                    <a:pt x="8382" y="49590"/>
                    <a:pt x="8215" y="49542"/>
                  </a:cubicBezTo>
                  <a:lnTo>
                    <a:pt x="8215" y="45554"/>
                  </a:lnTo>
                  <a:lnTo>
                    <a:pt x="9263" y="46590"/>
                  </a:lnTo>
                  <a:lnTo>
                    <a:pt x="9263" y="46625"/>
                  </a:lnTo>
                  <a:lnTo>
                    <a:pt x="9263" y="51078"/>
                  </a:lnTo>
                  <a:cubicBezTo>
                    <a:pt x="9108" y="51114"/>
                    <a:pt x="8977" y="51197"/>
                    <a:pt x="8870" y="51316"/>
                  </a:cubicBezTo>
                  <a:cubicBezTo>
                    <a:pt x="8501" y="51685"/>
                    <a:pt x="8501" y="52245"/>
                    <a:pt x="8870" y="52626"/>
                  </a:cubicBezTo>
                  <a:cubicBezTo>
                    <a:pt x="9049" y="52805"/>
                    <a:pt x="9287" y="52900"/>
                    <a:pt x="9525" y="52900"/>
                  </a:cubicBezTo>
                  <a:cubicBezTo>
                    <a:pt x="9763" y="52900"/>
                    <a:pt x="10001" y="52793"/>
                    <a:pt x="10180" y="52626"/>
                  </a:cubicBezTo>
                  <a:cubicBezTo>
                    <a:pt x="10561" y="52245"/>
                    <a:pt x="10561" y="51685"/>
                    <a:pt x="10180" y="51316"/>
                  </a:cubicBezTo>
                  <a:cubicBezTo>
                    <a:pt x="10085" y="51197"/>
                    <a:pt x="9942" y="51114"/>
                    <a:pt x="9799" y="51078"/>
                  </a:cubicBezTo>
                  <a:lnTo>
                    <a:pt x="9799" y="47125"/>
                  </a:lnTo>
                  <a:lnTo>
                    <a:pt x="10799" y="48126"/>
                  </a:lnTo>
                  <a:lnTo>
                    <a:pt x="10799" y="56758"/>
                  </a:lnTo>
                  <a:cubicBezTo>
                    <a:pt x="10644" y="56805"/>
                    <a:pt x="10513" y="56877"/>
                    <a:pt x="10406" y="56996"/>
                  </a:cubicBezTo>
                  <a:cubicBezTo>
                    <a:pt x="10228" y="57174"/>
                    <a:pt x="10120" y="57412"/>
                    <a:pt x="10120" y="57651"/>
                  </a:cubicBezTo>
                  <a:cubicBezTo>
                    <a:pt x="10120" y="57889"/>
                    <a:pt x="10228" y="58127"/>
                    <a:pt x="10406" y="58305"/>
                  </a:cubicBezTo>
                  <a:cubicBezTo>
                    <a:pt x="10585" y="58484"/>
                    <a:pt x="10823" y="58591"/>
                    <a:pt x="11061" y="58591"/>
                  </a:cubicBezTo>
                  <a:cubicBezTo>
                    <a:pt x="11299" y="58591"/>
                    <a:pt x="11537" y="58484"/>
                    <a:pt x="11716" y="58305"/>
                  </a:cubicBezTo>
                  <a:cubicBezTo>
                    <a:pt x="11894" y="58127"/>
                    <a:pt x="12002" y="57889"/>
                    <a:pt x="12002" y="57651"/>
                  </a:cubicBezTo>
                  <a:cubicBezTo>
                    <a:pt x="12002" y="57412"/>
                    <a:pt x="11894" y="57174"/>
                    <a:pt x="11728" y="56996"/>
                  </a:cubicBezTo>
                  <a:cubicBezTo>
                    <a:pt x="11632" y="56877"/>
                    <a:pt x="11490" y="56805"/>
                    <a:pt x="11347" y="56758"/>
                  </a:cubicBezTo>
                  <a:lnTo>
                    <a:pt x="11347" y="48661"/>
                  </a:lnTo>
                  <a:lnTo>
                    <a:pt x="14216" y="51531"/>
                  </a:lnTo>
                  <a:lnTo>
                    <a:pt x="14335" y="51650"/>
                  </a:lnTo>
                  <a:lnTo>
                    <a:pt x="14335" y="51816"/>
                  </a:lnTo>
                  <a:lnTo>
                    <a:pt x="14335" y="79594"/>
                  </a:lnTo>
                  <a:lnTo>
                    <a:pt x="14502" y="80022"/>
                  </a:lnTo>
                  <a:lnTo>
                    <a:pt x="16907" y="82404"/>
                  </a:lnTo>
                  <a:lnTo>
                    <a:pt x="17050" y="82535"/>
                  </a:lnTo>
                  <a:lnTo>
                    <a:pt x="17014" y="82725"/>
                  </a:lnTo>
                  <a:lnTo>
                    <a:pt x="17014" y="82761"/>
                  </a:lnTo>
                  <a:cubicBezTo>
                    <a:pt x="17002" y="82820"/>
                    <a:pt x="17002" y="82868"/>
                    <a:pt x="17002" y="82904"/>
                  </a:cubicBezTo>
                  <a:cubicBezTo>
                    <a:pt x="17002" y="83642"/>
                    <a:pt x="17598" y="84249"/>
                    <a:pt x="18336" y="84249"/>
                  </a:cubicBezTo>
                  <a:cubicBezTo>
                    <a:pt x="19074" y="84249"/>
                    <a:pt x="19681" y="83654"/>
                    <a:pt x="19681" y="82904"/>
                  </a:cubicBezTo>
                  <a:cubicBezTo>
                    <a:pt x="19681" y="82165"/>
                    <a:pt x="19086" y="81570"/>
                    <a:pt x="18336" y="81570"/>
                  </a:cubicBezTo>
                  <a:cubicBezTo>
                    <a:pt x="18121" y="81570"/>
                    <a:pt x="17907" y="81630"/>
                    <a:pt x="17705" y="81749"/>
                  </a:cubicBezTo>
                  <a:lnTo>
                    <a:pt x="17443" y="81892"/>
                  </a:lnTo>
                  <a:lnTo>
                    <a:pt x="17240" y="81689"/>
                  </a:lnTo>
                  <a:lnTo>
                    <a:pt x="15216" y="79665"/>
                  </a:lnTo>
                  <a:lnTo>
                    <a:pt x="15097" y="79546"/>
                  </a:lnTo>
                  <a:lnTo>
                    <a:pt x="15097" y="79379"/>
                  </a:lnTo>
                  <a:lnTo>
                    <a:pt x="15097" y="51328"/>
                  </a:lnTo>
                  <a:lnTo>
                    <a:pt x="11299" y="47530"/>
                  </a:lnTo>
                  <a:cubicBezTo>
                    <a:pt x="11287" y="47518"/>
                    <a:pt x="11275" y="47483"/>
                    <a:pt x="11240" y="47471"/>
                  </a:cubicBezTo>
                  <a:lnTo>
                    <a:pt x="4905" y="41137"/>
                  </a:lnTo>
                  <a:lnTo>
                    <a:pt x="4786" y="41018"/>
                  </a:lnTo>
                  <a:lnTo>
                    <a:pt x="4786" y="40851"/>
                  </a:lnTo>
                  <a:lnTo>
                    <a:pt x="4786" y="1"/>
                  </a:lnTo>
                  <a:lnTo>
                    <a:pt x="4036" y="1"/>
                  </a:lnTo>
                  <a:lnTo>
                    <a:pt x="4036" y="31397"/>
                  </a:lnTo>
                  <a:lnTo>
                    <a:pt x="4036" y="32350"/>
                  </a:lnTo>
                  <a:lnTo>
                    <a:pt x="3370" y="31659"/>
                  </a:lnTo>
                  <a:lnTo>
                    <a:pt x="822" y="29076"/>
                  </a:lnTo>
                  <a:lnTo>
                    <a:pt x="703" y="28957"/>
                  </a:lnTo>
                  <a:lnTo>
                    <a:pt x="703" y="2879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6"/>
            <p:cNvSpPr/>
            <p:nvPr/>
          </p:nvSpPr>
          <p:spPr>
            <a:xfrm>
              <a:off x="3321828" y="237062"/>
              <a:ext cx="1241138" cy="3826504"/>
            </a:xfrm>
            <a:custGeom>
              <a:avLst/>
              <a:gdLst/>
              <a:ahLst/>
              <a:cxnLst/>
              <a:rect l="l" t="t" r="r" b="b"/>
              <a:pathLst>
                <a:path w="32374" h="99811" extrusionOk="0">
                  <a:moveTo>
                    <a:pt x="10014" y="17122"/>
                  </a:moveTo>
                  <a:cubicBezTo>
                    <a:pt x="10573" y="17122"/>
                    <a:pt x="11002" y="17550"/>
                    <a:pt x="11002" y="18110"/>
                  </a:cubicBezTo>
                  <a:cubicBezTo>
                    <a:pt x="11002" y="18658"/>
                    <a:pt x="10573" y="19086"/>
                    <a:pt x="10014" y="19086"/>
                  </a:cubicBezTo>
                  <a:cubicBezTo>
                    <a:pt x="9466" y="19086"/>
                    <a:pt x="9038" y="18658"/>
                    <a:pt x="9038" y="18110"/>
                  </a:cubicBezTo>
                  <a:cubicBezTo>
                    <a:pt x="9038" y="17562"/>
                    <a:pt x="9466" y="17122"/>
                    <a:pt x="10014" y="17122"/>
                  </a:cubicBezTo>
                  <a:close/>
                  <a:moveTo>
                    <a:pt x="4061" y="23289"/>
                  </a:moveTo>
                  <a:cubicBezTo>
                    <a:pt x="4620" y="23289"/>
                    <a:pt x="5049" y="23718"/>
                    <a:pt x="5049" y="24265"/>
                  </a:cubicBezTo>
                  <a:cubicBezTo>
                    <a:pt x="5049" y="24825"/>
                    <a:pt x="4620" y="25254"/>
                    <a:pt x="4061" y="25254"/>
                  </a:cubicBezTo>
                  <a:cubicBezTo>
                    <a:pt x="3513" y="25254"/>
                    <a:pt x="3084" y="24825"/>
                    <a:pt x="3084" y="24265"/>
                  </a:cubicBezTo>
                  <a:cubicBezTo>
                    <a:pt x="3084" y="23718"/>
                    <a:pt x="3513" y="23289"/>
                    <a:pt x="4061" y="23289"/>
                  </a:cubicBezTo>
                  <a:close/>
                  <a:moveTo>
                    <a:pt x="8645" y="25837"/>
                  </a:moveTo>
                  <a:cubicBezTo>
                    <a:pt x="9157" y="25837"/>
                    <a:pt x="9585" y="26266"/>
                    <a:pt x="9633" y="26813"/>
                  </a:cubicBezTo>
                  <a:cubicBezTo>
                    <a:pt x="9633" y="27361"/>
                    <a:pt x="9204" y="27802"/>
                    <a:pt x="8645" y="27802"/>
                  </a:cubicBezTo>
                  <a:cubicBezTo>
                    <a:pt x="8097" y="27802"/>
                    <a:pt x="7668" y="27361"/>
                    <a:pt x="7668" y="26813"/>
                  </a:cubicBezTo>
                  <a:cubicBezTo>
                    <a:pt x="7668" y="26266"/>
                    <a:pt x="8097" y="25837"/>
                    <a:pt x="8645" y="25837"/>
                  </a:cubicBezTo>
                  <a:close/>
                  <a:moveTo>
                    <a:pt x="2918" y="65759"/>
                  </a:moveTo>
                  <a:cubicBezTo>
                    <a:pt x="3465" y="65759"/>
                    <a:pt x="3906" y="66187"/>
                    <a:pt x="3906" y="66747"/>
                  </a:cubicBezTo>
                  <a:cubicBezTo>
                    <a:pt x="3906" y="67295"/>
                    <a:pt x="3465" y="67723"/>
                    <a:pt x="2918" y="67723"/>
                  </a:cubicBezTo>
                  <a:cubicBezTo>
                    <a:pt x="2370" y="67723"/>
                    <a:pt x="1941" y="67295"/>
                    <a:pt x="1941" y="66747"/>
                  </a:cubicBezTo>
                  <a:cubicBezTo>
                    <a:pt x="1941" y="66187"/>
                    <a:pt x="2370" y="65759"/>
                    <a:pt x="2918" y="65759"/>
                  </a:cubicBezTo>
                  <a:close/>
                  <a:moveTo>
                    <a:pt x="4882" y="70855"/>
                  </a:moveTo>
                  <a:cubicBezTo>
                    <a:pt x="5430" y="70855"/>
                    <a:pt x="5870" y="71283"/>
                    <a:pt x="5870" y="71831"/>
                  </a:cubicBezTo>
                  <a:cubicBezTo>
                    <a:pt x="5870" y="72390"/>
                    <a:pt x="5430" y="72819"/>
                    <a:pt x="4882" y="72819"/>
                  </a:cubicBezTo>
                  <a:cubicBezTo>
                    <a:pt x="4335" y="72819"/>
                    <a:pt x="3894" y="72390"/>
                    <a:pt x="3894" y="71831"/>
                  </a:cubicBezTo>
                  <a:cubicBezTo>
                    <a:pt x="3894" y="71283"/>
                    <a:pt x="4335" y="70855"/>
                    <a:pt x="4882" y="70855"/>
                  </a:cubicBezTo>
                  <a:close/>
                  <a:moveTo>
                    <a:pt x="6799" y="76581"/>
                  </a:moveTo>
                  <a:cubicBezTo>
                    <a:pt x="7359" y="76581"/>
                    <a:pt x="7787" y="77010"/>
                    <a:pt x="7787" y="77570"/>
                  </a:cubicBezTo>
                  <a:cubicBezTo>
                    <a:pt x="7787" y="78117"/>
                    <a:pt x="7359" y="78546"/>
                    <a:pt x="6799" y="78546"/>
                  </a:cubicBezTo>
                  <a:cubicBezTo>
                    <a:pt x="6251" y="78546"/>
                    <a:pt x="5823" y="78117"/>
                    <a:pt x="5823" y="77570"/>
                  </a:cubicBezTo>
                  <a:cubicBezTo>
                    <a:pt x="5823" y="77010"/>
                    <a:pt x="6251" y="76581"/>
                    <a:pt x="6799" y="76581"/>
                  </a:cubicBezTo>
                  <a:close/>
                  <a:moveTo>
                    <a:pt x="1549" y="88892"/>
                  </a:moveTo>
                  <a:cubicBezTo>
                    <a:pt x="2096" y="88892"/>
                    <a:pt x="2537" y="89321"/>
                    <a:pt x="2537" y="89869"/>
                  </a:cubicBezTo>
                  <a:cubicBezTo>
                    <a:pt x="2537" y="90428"/>
                    <a:pt x="2096" y="90857"/>
                    <a:pt x="1549" y="90857"/>
                  </a:cubicBezTo>
                  <a:cubicBezTo>
                    <a:pt x="1001" y="90857"/>
                    <a:pt x="572" y="90428"/>
                    <a:pt x="572" y="89869"/>
                  </a:cubicBezTo>
                  <a:cubicBezTo>
                    <a:pt x="572" y="89321"/>
                    <a:pt x="1001" y="88892"/>
                    <a:pt x="1549" y="88892"/>
                  </a:cubicBezTo>
                  <a:close/>
                  <a:moveTo>
                    <a:pt x="1549" y="93083"/>
                  </a:moveTo>
                  <a:cubicBezTo>
                    <a:pt x="2096" y="93083"/>
                    <a:pt x="2537" y="93524"/>
                    <a:pt x="2537" y="94072"/>
                  </a:cubicBezTo>
                  <a:cubicBezTo>
                    <a:pt x="2537" y="94619"/>
                    <a:pt x="2096" y="95048"/>
                    <a:pt x="1549" y="95048"/>
                  </a:cubicBezTo>
                  <a:cubicBezTo>
                    <a:pt x="1001" y="95048"/>
                    <a:pt x="572" y="94619"/>
                    <a:pt x="572" y="94072"/>
                  </a:cubicBezTo>
                  <a:cubicBezTo>
                    <a:pt x="572" y="93524"/>
                    <a:pt x="1001" y="93083"/>
                    <a:pt x="1549" y="93083"/>
                  </a:cubicBezTo>
                  <a:close/>
                  <a:moveTo>
                    <a:pt x="1549" y="97334"/>
                  </a:moveTo>
                  <a:cubicBezTo>
                    <a:pt x="2096" y="97334"/>
                    <a:pt x="2537" y="97763"/>
                    <a:pt x="2537" y="98310"/>
                  </a:cubicBezTo>
                  <a:cubicBezTo>
                    <a:pt x="2537" y="98858"/>
                    <a:pt x="2096" y="99298"/>
                    <a:pt x="1549" y="99298"/>
                  </a:cubicBezTo>
                  <a:cubicBezTo>
                    <a:pt x="1001" y="99298"/>
                    <a:pt x="572" y="98858"/>
                    <a:pt x="572" y="98310"/>
                  </a:cubicBezTo>
                  <a:cubicBezTo>
                    <a:pt x="572" y="97763"/>
                    <a:pt x="1001" y="97334"/>
                    <a:pt x="1549" y="97334"/>
                  </a:cubicBezTo>
                  <a:close/>
                  <a:moveTo>
                    <a:pt x="31362" y="1"/>
                  </a:moveTo>
                  <a:lnTo>
                    <a:pt x="15193" y="16193"/>
                  </a:lnTo>
                  <a:lnTo>
                    <a:pt x="15193" y="17836"/>
                  </a:lnTo>
                  <a:lnTo>
                    <a:pt x="11526" y="17836"/>
                  </a:lnTo>
                  <a:cubicBezTo>
                    <a:pt x="11383" y="17110"/>
                    <a:pt x="10740" y="16574"/>
                    <a:pt x="10014" y="16574"/>
                  </a:cubicBezTo>
                  <a:cubicBezTo>
                    <a:pt x="9157" y="16574"/>
                    <a:pt x="8490" y="17277"/>
                    <a:pt x="8490" y="18110"/>
                  </a:cubicBezTo>
                  <a:cubicBezTo>
                    <a:pt x="8490" y="18967"/>
                    <a:pt x="9180" y="19646"/>
                    <a:pt x="10014" y="19646"/>
                  </a:cubicBezTo>
                  <a:cubicBezTo>
                    <a:pt x="10740" y="19646"/>
                    <a:pt x="11383" y="19074"/>
                    <a:pt x="11526" y="18372"/>
                  </a:cubicBezTo>
                  <a:lnTo>
                    <a:pt x="15193" y="18372"/>
                  </a:lnTo>
                  <a:lnTo>
                    <a:pt x="15193" y="20610"/>
                  </a:lnTo>
                  <a:lnTo>
                    <a:pt x="7394" y="20610"/>
                  </a:lnTo>
                  <a:cubicBezTo>
                    <a:pt x="7275" y="20610"/>
                    <a:pt x="7180" y="20682"/>
                    <a:pt x="7144" y="20789"/>
                  </a:cubicBezTo>
                  <a:lnTo>
                    <a:pt x="4954" y="22968"/>
                  </a:lnTo>
                  <a:cubicBezTo>
                    <a:pt x="4704" y="22801"/>
                    <a:pt x="4394" y="22694"/>
                    <a:pt x="4061" y="22694"/>
                  </a:cubicBezTo>
                  <a:cubicBezTo>
                    <a:pt x="3203" y="22694"/>
                    <a:pt x="2537" y="23361"/>
                    <a:pt x="2537" y="24230"/>
                  </a:cubicBezTo>
                  <a:cubicBezTo>
                    <a:pt x="2537" y="25087"/>
                    <a:pt x="3227" y="25754"/>
                    <a:pt x="4061" y="25754"/>
                  </a:cubicBezTo>
                  <a:cubicBezTo>
                    <a:pt x="4894" y="25754"/>
                    <a:pt x="5597" y="25087"/>
                    <a:pt x="5597" y="24230"/>
                  </a:cubicBezTo>
                  <a:cubicBezTo>
                    <a:pt x="5597" y="23908"/>
                    <a:pt x="5501" y="23611"/>
                    <a:pt x="5347" y="23372"/>
                  </a:cubicBezTo>
                  <a:lnTo>
                    <a:pt x="7561" y="21158"/>
                  </a:lnTo>
                  <a:lnTo>
                    <a:pt x="15205" y="21158"/>
                  </a:lnTo>
                  <a:lnTo>
                    <a:pt x="15205" y="23218"/>
                  </a:lnTo>
                  <a:lnTo>
                    <a:pt x="11990" y="23218"/>
                  </a:lnTo>
                  <a:cubicBezTo>
                    <a:pt x="11969" y="23212"/>
                    <a:pt x="11949" y="23209"/>
                    <a:pt x="11930" y="23209"/>
                  </a:cubicBezTo>
                  <a:cubicBezTo>
                    <a:pt x="11870" y="23209"/>
                    <a:pt x="11815" y="23236"/>
                    <a:pt x="11752" y="23289"/>
                  </a:cubicBezTo>
                  <a:lnTo>
                    <a:pt x="9490" y="25551"/>
                  </a:lnTo>
                  <a:cubicBezTo>
                    <a:pt x="9252" y="25385"/>
                    <a:pt x="8954" y="25301"/>
                    <a:pt x="8645" y="25301"/>
                  </a:cubicBezTo>
                  <a:cubicBezTo>
                    <a:pt x="7787" y="25301"/>
                    <a:pt x="7109" y="25992"/>
                    <a:pt x="7109" y="26825"/>
                  </a:cubicBezTo>
                  <a:cubicBezTo>
                    <a:pt x="7109" y="27694"/>
                    <a:pt x="7811" y="28361"/>
                    <a:pt x="8645" y="28361"/>
                  </a:cubicBezTo>
                  <a:cubicBezTo>
                    <a:pt x="9466" y="28361"/>
                    <a:pt x="10133" y="27659"/>
                    <a:pt x="10181" y="26825"/>
                  </a:cubicBezTo>
                  <a:cubicBezTo>
                    <a:pt x="10181" y="26492"/>
                    <a:pt x="10073" y="26194"/>
                    <a:pt x="9895" y="25932"/>
                  </a:cubicBezTo>
                  <a:lnTo>
                    <a:pt x="12074" y="23765"/>
                  </a:lnTo>
                  <a:lnTo>
                    <a:pt x="15205" y="23765"/>
                  </a:lnTo>
                  <a:lnTo>
                    <a:pt x="15205" y="44196"/>
                  </a:lnTo>
                  <a:lnTo>
                    <a:pt x="15205" y="44363"/>
                  </a:lnTo>
                  <a:lnTo>
                    <a:pt x="15086" y="44482"/>
                  </a:lnTo>
                  <a:lnTo>
                    <a:pt x="11871" y="47697"/>
                  </a:lnTo>
                  <a:lnTo>
                    <a:pt x="11752" y="47816"/>
                  </a:lnTo>
                  <a:lnTo>
                    <a:pt x="60" y="47816"/>
                  </a:lnTo>
                  <a:lnTo>
                    <a:pt x="60" y="48042"/>
                  </a:lnTo>
                  <a:cubicBezTo>
                    <a:pt x="25" y="48078"/>
                    <a:pt x="13" y="48126"/>
                    <a:pt x="13" y="48173"/>
                  </a:cubicBezTo>
                  <a:lnTo>
                    <a:pt x="13" y="50793"/>
                  </a:lnTo>
                  <a:cubicBezTo>
                    <a:pt x="1" y="50876"/>
                    <a:pt x="13" y="50959"/>
                    <a:pt x="84" y="51031"/>
                  </a:cubicBezTo>
                  <a:lnTo>
                    <a:pt x="1025" y="51971"/>
                  </a:lnTo>
                  <a:lnTo>
                    <a:pt x="1025" y="60865"/>
                  </a:lnTo>
                  <a:cubicBezTo>
                    <a:pt x="1013" y="60913"/>
                    <a:pt x="1013" y="60960"/>
                    <a:pt x="1037" y="60996"/>
                  </a:cubicBezTo>
                  <a:cubicBezTo>
                    <a:pt x="1060" y="61103"/>
                    <a:pt x="1120" y="61175"/>
                    <a:pt x="1203" y="61210"/>
                  </a:cubicBezTo>
                  <a:lnTo>
                    <a:pt x="2632" y="62639"/>
                  </a:lnTo>
                  <a:lnTo>
                    <a:pt x="2632" y="65211"/>
                  </a:lnTo>
                  <a:cubicBezTo>
                    <a:pt x="1906" y="65330"/>
                    <a:pt x="1382" y="65937"/>
                    <a:pt x="1382" y="66711"/>
                  </a:cubicBezTo>
                  <a:cubicBezTo>
                    <a:pt x="1382" y="67580"/>
                    <a:pt x="2084" y="68247"/>
                    <a:pt x="2918" y="68247"/>
                  </a:cubicBezTo>
                  <a:cubicBezTo>
                    <a:pt x="3751" y="68247"/>
                    <a:pt x="4454" y="67580"/>
                    <a:pt x="4454" y="66711"/>
                  </a:cubicBezTo>
                  <a:cubicBezTo>
                    <a:pt x="4454" y="65937"/>
                    <a:pt x="3918" y="65330"/>
                    <a:pt x="3203" y="65211"/>
                  </a:cubicBezTo>
                  <a:lnTo>
                    <a:pt x="3203" y="62568"/>
                  </a:lnTo>
                  <a:cubicBezTo>
                    <a:pt x="3215" y="62473"/>
                    <a:pt x="3203" y="62401"/>
                    <a:pt x="3120" y="62330"/>
                  </a:cubicBezTo>
                  <a:lnTo>
                    <a:pt x="1596" y="60794"/>
                  </a:lnTo>
                  <a:lnTo>
                    <a:pt x="1596" y="51888"/>
                  </a:lnTo>
                  <a:cubicBezTo>
                    <a:pt x="1608" y="51805"/>
                    <a:pt x="1596" y="51733"/>
                    <a:pt x="1513" y="51650"/>
                  </a:cubicBezTo>
                  <a:lnTo>
                    <a:pt x="584" y="50721"/>
                  </a:lnTo>
                  <a:lnTo>
                    <a:pt x="584" y="48554"/>
                  </a:lnTo>
                  <a:lnTo>
                    <a:pt x="1989" y="48554"/>
                  </a:lnTo>
                  <a:lnTo>
                    <a:pt x="1989" y="50793"/>
                  </a:lnTo>
                  <a:cubicBezTo>
                    <a:pt x="1977" y="50876"/>
                    <a:pt x="1989" y="50959"/>
                    <a:pt x="2072" y="51031"/>
                  </a:cubicBezTo>
                  <a:lnTo>
                    <a:pt x="3001" y="51971"/>
                  </a:lnTo>
                  <a:lnTo>
                    <a:pt x="3001" y="60865"/>
                  </a:lnTo>
                  <a:cubicBezTo>
                    <a:pt x="2989" y="60913"/>
                    <a:pt x="2989" y="60960"/>
                    <a:pt x="3025" y="60996"/>
                  </a:cubicBezTo>
                  <a:cubicBezTo>
                    <a:pt x="3037" y="61103"/>
                    <a:pt x="3096" y="61175"/>
                    <a:pt x="3180" y="61210"/>
                  </a:cubicBezTo>
                  <a:lnTo>
                    <a:pt x="4608" y="62639"/>
                  </a:lnTo>
                  <a:lnTo>
                    <a:pt x="4608" y="70319"/>
                  </a:lnTo>
                  <a:cubicBezTo>
                    <a:pt x="3882" y="70438"/>
                    <a:pt x="3358" y="71045"/>
                    <a:pt x="3358" y="71819"/>
                  </a:cubicBezTo>
                  <a:cubicBezTo>
                    <a:pt x="3358" y="72688"/>
                    <a:pt x="4061" y="73355"/>
                    <a:pt x="4894" y="73355"/>
                  </a:cubicBezTo>
                  <a:cubicBezTo>
                    <a:pt x="5728" y="73355"/>
                    <a:pt x="6430" y="72688"/>
                    <a:pt x="6430" y="71819"/>
                  </a:cubicBezTo>
                  <a:cubicBezTo>
                    <a:pt x="6430" y="71045"/>
                    <a:pt x="5894" y="70438"/>
                    <a:pt x="5180" y="70319"/>
                  </a:cubicBezTo>
                  <a:lnTo>
                    <a:pt x="5180" y="62568"/>
                  </a:lnTo>
                  <a:cubicBezTo>
                    <a:pt x="5192" y="62473"/>
                    <a:pt x="5180" y="62401"/>
                    <a:pt x="5108" y="62330"/>
                  </a:cubicBezTo>
                  <a:lnTo>
                    <a:pt x="3573" y="60794"/>
                  </a:lnTo>
                  <a:lnTo>
                    <a:pt x="3573" y="51888"/>
                  </a:lnTo>
                  <a:cubicBezTo>
                    <a:pt x="3584" y="51805"/>
                    <a:pt x="3573" y="51733"/>
                    <a:pt x="3501" y="51650"/>
                  </a:cubicBezTo>
                  <a:lnTo>
                    <a:pt x="2561" y="50721"/>
                  </a:lnTo>
                  <a:lnTo>
                    <a:pt x="2561" y="48554"/>
                  </a:lnTo>
                  <a:lnTo>
                    <a:pt x="3930" y="48554"/>
                  </a:lnTo>
                  <a:lnTo>
                    <a:pt x="3930" y="50840"/>
                  </a:lnTo>
                  <a:cubicBezTo>
                    <a:pt x="3930" y="50959"/>
                    <a:pt x="4001" y="51054"/>
                    <a:pt x="4108" y="51090"/>
                  </a:cubicBezTo>
                  <a:lnTo>
                    <a:pt x="4989" y="51971"/>
                  </a:lnTo>
                  <a:lnTo>
                    <a:pt x="4989" y="60758"/>
                  </a:lnTo>
                  <a:cubicBezTo>
                    <a:pt x="4918" y="60865"/>
                    <a:pt x="4930" y="60996"/>
                    <a:pt x="5037" y="61103"/>
                  </a:cubicBezTo>
                  <a:lnTo>
                    <a:pt x="6561" y="62639"/>
                  </a:lnTo>
                  <a:lnTo>
                    <a:pt x="6561" y="76081"/>
                  </a:lnTo>
                  <a:cubicBezTo>
                    <a:pt x="5835" y="76189"/>
                    <a:pt x="5311" y="76808"/>
                    <a:pt x="5311" y="77582"/>
                  </a:cubicBezTo>
                  <a:cubicBezTo>
                    <a:pt x="5311" y="78439"/>
                    <a:pt x="6013" y="79106"/>
                    <a:pt x="6847" y="79106"/>
                  </a:cubicBezTo>
                  <a:cubicBezTo>
                    <a:pt x="7704" y="79106"/>
                    <a:pt x="8383" y="78439"/>
                    <a:pt x="8383" y="77582"/>
                  </a:cubicBezTo>
                  <a:cubicBezTo>
                    <a:pt x="8383" y="76808"/>
                    <a:pt x="7847" y="76200"/>
                    <a:pt x="7133" y="76081"/>
                  </a:cubicBezTo>
                  <a:lnTo>
                    <a:pt x="7133" y="62568"/>
                  </a:lnTo>
                  <a:cubicBezTo>
                    <a:pt x="7144" y="62473"/>
                    <a:pt x="7133" y="62401"/>
                    <a:pt x="7049" y="62318"/>
                  </a:cubicBezTo>
                  <a:lnTo>
                    <a:pt x="5561" y="60829"/>
                  </a:lnTo>
                  <a:lnTo>
                    <a:pt x="5561" y="51900"/>
                  </a:lnTo>
                  <a:cubicBezTo>
                    <a:pt x="5585" y="51816"/>
                    <a:pt x="5561" y="51745"/>
                    <a:pt x="5489" y="51662"/>
                  </a:cubicBezTo>
                  <a:lnTo>
                    <a:pt x="4513" y="50685"/>
                  </a:lnTo>
                  <a:lnTo>
                    <a:pt x="4513" y="48566"/>
                  </a:lnTo>
                  <a:lnTo>
                    <a:pt x="5918" y="48566"/>
                  </a:lnTo>
                  <a:lnTo>
                    <a:pt x="5918" y="50804"/>
                  </a:lnTo>
                  <a:cubicBezTo>
                    <a:pt x="5906" y="50888"/>
                    <a:pt x="5918" y="50971"/>
                    <a:pt x="6001" y="51043"/>
                  </a:cubicBezTo>
                  <a:lnTo>
                    <a:pt x="6930" y="51983"/>
                  </a:lnTo>
                  <a:lnTo>
                    <a:pt x="6930" y="60877"/>
                  </a:lnTo>
                  <a:cubicBezTo>
                    <a:pt x="6918" y="60925"/>
                    <a:pt x="6918" y="60972"/>
                    <a:pt x="6954" y="61008"/>
                  </a:cubicBezTo>
                  <a:cubicBezTo>
                    <a:pt x="6966" y="61115"/>
                    <a:pt x="7025" y="61187"/>
                    <a:pt x="7109" y="61222"/>
                  </a:cubicBezTo>
                  <a:lnTo>
                    <a:pt x="8537" y="62651"/>
                  </a:lnTo>
                  <a:lnTo>
                    <a:pt x="8537" y="82582"/>
                  </a:lnTo>
                  <a:lnTo>
                    <a:pt x="2489" y="88631"/>
                  </a:lnTo>
                  <a:cubicBezTo>
                    <a:pt x="2227" y="88452"/>
                    <a:pt x="1918" y="88357"/>
                    <a:pt x="1596" y="88357"/>
                  </a:cubicBezTo>
                  <a:cubicBezTo>
                    <a:pt x="727" y="88357"/>
                    <a:pt x="60" y="89059"/>
                    <a:pt x="60" y="89881"/>
                  </a:cubicBezTo>
                  <a:cubicBezTo>
                    <a:pt x="60" y="90750"/>
                    <a:pt x="763" y="91417"/>
                    <a:pt x="1596" y="91417"/>
                  </a:cubicBezTo>
                  <a:cubicBezTo>
                    <a:pt x="2453" y="91417"/>
                    <a:pt x="3120" y="90750"/>
                    <a:pt x="3120" y="89881"/>
                  </a:cubicBezTo>
                  <a:cubicBezTo>
                    <a:pt x="3120" y="89571"/>
                    <a:pt x="3037" y="89273"/>
                    <a:pt x="2870" y="89035"/>
                  </a:cubicBezTo>
                  <a:lnTo>
                    <a:pt x="9002" y="82904"/>
                  </a:lnTo>
                  <a:lnTo>
                    <a:pt x="9073" y="82832"/>
                  </a:lnTo>
                  <a:lnTo>
                    <a:pt x="9073" y="62437"/>
                  </a:lnTo>
                  <a:lnTo>
                    <a:pt x="7466" y="60829"/>
                  </a:lnTo>
                  <a:lnTo>
                    <a:pt x="7466" y="51936"/>
                  </a:lnTo>
                  <a:cubicBezTo>
                    <a:pt x="7490" y="51840"/>
                    <a:pt x="7466" y="51769"/>
                    <a:pt x="7394" y="51697"/>
                  </a:cubicBezTo>
                  <a:lnTo>
                    <a:pt x="6454" y="50757"/>
                  </a:lnTo>
                  <a:lnTo>
                    <a:pt x="6454" y="48602"/>
                  </a:lnTo>
                  <a:lnTo>
                    <a:pt x="7823" y="48602"/>
                  </a:lnTo>
                  <a:lnTo>
                    <a:pt x="7823" y="50828"/>
                  </a:lnTo>
                  <a:cubicBezTo>
                    <a:pt x="7811" y="50924"/>
                    <a:pt x="7823" y="50995"/>
                    <a:pt x="7906" y="51066"/>
                  </a:cubicBezTo>
                  <a:lnTo>
                    <a:pt x="8835" y="52007"/>
                  </a:lnTo>
                  <a:lnTo>
                    <a:pt x="8835" y="60913"/>
                  </a:lnTo>
                  <a:cubicBezTo>
                    <a:pt x="8823" y="60949"/>
                    <a:pt x="8823" y="60996"/>
                    <a:pt x="8859" y="61044"/>
                  </a:cubicBezTo>
                  <a:cubicBezTo>
                    <a:pt x="8871" y="61151"/>
                    <a:pt x="8930" y="61222"/>
                    <a:pt x="9014" y="61246"/>
                  </a:cubicBezTo>
                  <a:lnTo>
                    <a:pt x="10442" y="62675"/>
                  </a:lnTo>
                  <a:lnTo>
                    <a:pt x="10442" y="84868"/>
                  </a:lnTo>
                  <a:lnTo>
                    <a:pt x="2465" y="92845"/>
                  </a:lnTo>
                  <a:cubicBezTo>
                    <a:pt x="2215" y="92667"/>
                    <a:pt x="1906" y="92560"/>
                    <a:pt x="1572" y="92560"/>
                  </a:cubicBezTo>
                  <a:cubicBezTo>
                    <a:pt x="715" y="92560"/>
                    <a:pt x="48" y="93262"/>
                    <a:pt x="48" y="94095"/>
                  </a:cubicBezTo>
                  <a:cubicBezTo>
                    <a:pt x="48" y="94965"/>
                    <a:pt x="751" y="95631"/>
                    <a:pt x="1572" y="95631"/>
                  </a:cubicBezTo>
                  <a:cubicBezTo>
                    <a:pt x="2441" y="95631"/>
                    <a:pt x="3108" y="94965"/>
                    <a:pt x="3108" y="94095"/>
                  </a:cubicBezTo>
                  <a:cubicBezTo>
                    <a:pt x="3108" y="93786"/>
                    <a:pt x="3025" y="93488"/>
                    <a:pt x="2858" y="93250"/>
                  </a:cubicBezTo>
                  <a:lnTo>
                    <a:pt x="10919" y="85178"/>
                  </a:lnTo>
                  <a:lnTo>
                    <a:pt x="11002" y="85106"/>
                  </a:lnTo>
                  <a:lnTo>
                    <a:pt x="11002" y="62544"/>
                  </a:lnTo>
                  <a:cubicBezTo>
                    <a:pt x="11014" y="62461"/>
                    <a:pt x="11002" y="62377"/>
                    <a:pt x="10919" y="62306"/>
                  </a:cubicBezTo>
                  <a:lnTo>
                    <a:pt x="9395" y="60782"/>
                  </a:lnTo>
                  <a:lnTo>
                    <a:pt x="9395" y="51876"/>
                  </a:lnTo>
                  <a:cubicBezTo>
                    <a:pt x="9407" y="51781"/>
                    <a:pt x="9395" y="51709"/>
                    <a:pt x="9311" y="51638"/>
                  </a:cubicBezTo>
                  <a:lnTo>
                    <a:pt x="8383" y="50697"/>
                  </a:lnTo>
                  <a:lnTo>
                    <a:pt x="8383" y="48542"/>
                  </a:lnTo>
                  <a:lnTo>
                    <a:pt x="9752" y="48542"/>
                  </a:lnTo>
                  <a:lnTo>
                    <a:pt x="9752" y="50816"/>
                  </a:lnTo>
                  <a:cubicBezTo>
                    <a:pt x="9752" y="50935"/>
                    <a:pt x="9823" y="51043"/>
                    <a:pt x="9931" y="51066"/>
                  </a:cubicBezTo>
                  <a:lnTo>
                    <a:pt x="10812" y="51947"/>
                  </a:lnTo>
                  <a:lnTo>
                    <a:pt x="10812" y="60746"/>
                  </a:lnTo>
                  <a:cubicBezTo>
                    <a:pt x="10728" y="60853"/>
                    <a:pt x="10752" y="60984"/>
                    <a:pt x="10847" y="61091"/>
                  </a:cubicBezTo>
                  <a:lnTo>
                    <a:pt x="12383" y="62615"/>
                  </a:lnTo>
                  <a:lnTo>
                    <a:pt x="12383" y="87130"/>
                  </a:lnTo>
                  <a:lnTo>
                    <a:pt x="2441" y="97036"/>
                  </a:lnTo>
                  <a:cubicBezTo>
                    <a:pt x="2191" y="96858"/>
                    <a:pt x="1882" y="96751"/>
                    <a:pt x="1549" y="96751"/>
                  </a:cubicBezTo>
                  <a:cubicBezTo>
                    <a:pt x="691" y="96751"/>
                    <a:pt x="13" y="97453"/>
                    <a:pt x="13" y="98286"/>
                  </a:cubicBezTo>
                  <a:cubicBezTo>
                    <a:pt x="13" y="99144"/>
                    <a:pt x="715" y="99810"/>
                    <a:pt x="1549" y="99810"/>
                  </a:cubicBezTo>
                  <a:cubicBezTo>
                    <a:pt x="2406" y="99810"/>
                    <a:pt x="3084" y="99144"/>
                    <a:pt x="3084" y="98286"/>
                  </a:cubicBezTo>
                  <a:cubicBezTo>
                    <a:pt x="3084" y="97965"/>
                    <a:pt x="2989" y="97667"/>
                    <a:pt x="2822" y="97429"/>
                  </a:cubicBezTo>
                  <a:lnTo>
                    <a:pt x="12812" y="87440"/>
                  </a:lnTo>
                  <a:lnTo>
                    <a:pt x="12883" y="87368"/>
                  </a:lnTo>
                  <a:lnTo>
                    <a:pt x="12883" y="62544"/>
                  </a:lnTo>
                  <a:cubicBezTo>
                    <a:pt x="12907" y="62461"/>
                    <a:pt x="12883" y="62377"/>
                    <a:pt x="12812" y="62306"/>
                  </a:cubicBezTo>
                  <a:lnTo>
                    <a:pt x="11324" y="60818"/>
                  </a:lnTo>
                  <a:lnTo>
                    <a:pt x="11324" y="51888"/>
                  </a:lnTo>
                  <a:cubicBezTo>
                    <a:pt x="11335" y="51805"/>
                    <a:pt x="11324" y="51721"/>
                    <a:pt x="11252" y="51650"/>
                  </a:cubicBezTo>
                  <a:lnTo>
                    <a:pt x="10264" y="50673"/>
                  </a:lnTo>
                  <a:lnTo>
                    <a:pt x="10264" y="48554"/>
                  </a:lnTo>
                  <a:lnTo>
                    <a:pt x="12026" y="48554"/>
                  </a:lnTo>
                  <a:lnTo>
                    <a:pt x="15907" y="44673"/>
                  </a:lnTo>
                  <a:lnTo>
                    <a:pt x="15907" y="16669"/>
                  </a:lnTo>
                  <a:lnTo>
                    <a:pt x="15907" y="16503"/>
                  </a:lnTo>
                  <a:lnTo>
                    <a:pt x="16027" y="16384"/>
                  </a:lnTo>
                  <a:lnTo>
                    <a:pt x="32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6"/>
            <p:cNvSpPr/>
            <p:nvPr/>
          </p:nvSpPr>
          <p:spPr>
            <a:xfrm>
              <a:off x="3259759" y="1355367"/>
              <a:ext cx="540942" cy="613975"/>
            </a:xfrm>
            <a:custGeom>
              <a:avLst/>
              <a:gdLst/>
              <a:ahLst/>
              <a:cxnLst/>
              <a:rect l="l" t="t" r="r" b="b"/>
              <a:pathLst>
                <a:path w="14110" h="16015" extrusionOk="0">
                  <a:moveTo>
                    <a:pt x="5168" y="549"/>
                  </a:moveTo>
                  <a:cubicBezTo>
                    <a:pt x="5275" y="549"/>
                    <a:pt x="5358" y="620"/>
                    <a:pt x="5358" y="739"/>
                  </a:cubicBezTo>
                  <a:lnTo>
                    <a:pt x="5358" y="2346"/>
                  </a:lnTo>
                  <a:lnTo>
                    <a:pt x="4965" y="2346"/>
                  </a:lnTo>
                  <a:lnTo>
                    <a:pt x="4965" y="739"/>
                  </a:lnTo>
                  <a:cubicBezTo>
                    <a:pt x="4965" y="620"/>
                    <a:pt x="5049" y="549"/>
                    <a:pt x="5168" y="549"/>
                  </a:cubicBezTo>
                  <a:close/>
                  <a:moveTo>
                    <a:pt x="7085" y="549"/>
                  </a:moveTo>
                  <a:cubicBezTo>
                    <a:pt x="7204" y="549"/>
                    <a:pt x="7275" y="620"/>
                    <a:pt x="7275" y="739"/>
                  </a:cubicBezTo>
                  <a:lnTo>
                    <a:pt x="7275" y="2346"/>
                  </a:lnTo>
                  <a:lnTo>
                    <a:pt x="6882" y="2346"/>
                  </a:lnTo>
                  <a:lnTo>
                    <a:pt x="6882" y="739"/>
                  </a:lnTo>
                  <a:lnTo>
                    <a:pt x="6894" y="739"/>
                  </a:lnTo>
                  <a:cubicBezTo>
                    <a:pt x="6894" y="620"/>
                    <a:pt x="6966" y="549"/>
                    <a:pt x="7085" y="549"/>
                  </a:cubicBezTo>
                  <a:close/>
                  <a:moveTo>
                    <a:pt x="8978" y="549"/>
                  </a:moveTo>
                  <a:cubicBezTo>
                    <a:pt x="9085" y="549"/>
                    <a:pt x="9168" y="620"/>
                    <a:pt x="9168" y="739"/>
                  </a:cubicBezTo>
                  <a:lnTo>
                    <a:pt x="9168" y="2346"/>
                  </a:lnTo>
                  <a:lnTo>
                    <a:pt x="8775" y="2346"/>
                  </a:lnTo>
                  <a:lnTo>
                    <a:pt x="8775" y="739"/>
                  </a:lnTo>
                  <a:cubicBezTo>
                    <a:pt x="8775" y="620"/>
                    <a:pt x="8859" y="549"/>
                    <a:pt x="8978" y="549"/>
                  </a:cubicBezTo>
                  <a:close/>
                  <a:moveTo>
                    <a:pt x="2429" y="4894"/>
                  </a:moveTo>
                  <a:lnTo>
                    <a:pt x="2429" y="5275"/>
                  </a:lnTo>
                  <a:lnTo>
                    <a:pt x="739" y="5275"/>
                  </a:lnTo>
                  <a:cubicBezTo>
                    <a:pt x="620" y="5275"/>
                    <a:pt x="548" y="5204"/>
                    <a:pt x="548" y="5085"/>
                  </a:cubicBezTo>
                  <a:cubicBezTo>
                    <a:pt x="548" y="4966"/>
                    <a:pt x="620" y="4894"/>
                    <a:pt x="739" y="4894"/>
                  </a:cubicBezTo>
                  <a:close/>
                  <a:moveTo>
                    <a:pt x="13407" y="4918"/>
                  </a:moveTo>
                  <a:cubicBezTo>
                    <a:pt x="13526" y="4918"/>
                    <a:pt x="13597" y="5001"/>
                    <a:pt x="13597" y="5121"/>
                  </a:cubicBezTo>
                  <a:cubicBezTo>
                    <a:pt x="13597" y="5240"/>
                    <a:pt x="13526" y="5311"/>
                    <a:pt x="13407" y="5311"/>
                  </a:cubicBezTo>
                  <a:lnTo>
                    <a:pt x="11728" y="5311"/>
                  </a:lnTo>
                  <a:lnTo>
                    <a:pt x="11728" y="4918"/>
                  </a:lnTo>
                  <a:close/>
                  <a:moveTo>
                    <a:pt x="2429" y="6811"/>
                  </a:moveTo>
                  <a:lnTo>
                    <a:pt x="2429" y="7204"/>
                  </a:lnTo>
                  <a:lnTo>
                    <a:pt x="739" y="7204"/>
                  </a:lnTo>
                  <a:cubicBezTo>
                    <a:pt x="620" y="7204"/>
                    <a:pt x="548" y="7121"/>
                    <a:pt x="548" y="7002"/>
                  </a:cubicBezTo>
                  <a:cubicBezTo>
                    <a:pt x="548" y="6883"/>
                    <a:pt x="620" y="6811"/>
                    <a:pt x="739" y="6811"/>
                  </a:cubicBezTo>
                  <a:close/>
                  <a:moveTo>
                    <a:pt x="13407" y="6847"/>
                  </a:moveTo>
                  <a:cubicBezTo>
                    <a:pt x="13526" y="6847"/>
                    <a:pt x="13597" y="6918"/>
                    <a:pt x="13597" y="7037"/>
                  </a:cubicBezTo>
                  <a:cubicBezTo>
                    <a:pt x="13597" y="7156"/>
                    <a:pt x="13526" y="7228"/>
                    <a:pt x="13407" y="7228"/>
                  </a:cubicBezTo>
                  <a:lnTo>
                    <a:pt x="11728" y="7228"/>
                  </a:lnTo>
                  <a:lnTo>
                    <a:pt x="11728" y="6847"/>
                  </a:lnTo>
                  <a:close/>
                  <a:moveTo>
                    <a:pt x="2429" y="8728"/>
                  </a:moveTo>
                  <a:lnTo>
                    <a:pt x="2429" y="9121"/>
                  </a:lnTo>
                  <a:lnTo>
                    <a:pt x="739" y="9121"/>
                  </a:lnTo>
                  <a:cubicBezTo>
                    <a:pt x="620" y="9121"/>
                    <a:pt x="548" y="9050"/>
                    <a:pt x="548" y="8930"/>
                  </a:cubicBezTo>
                  <a:cubicBezTo>
                    <a:pt x="548" y="8811"/>
                    <a:pt x="620" y="8728"/>
                    <a:pt x="739" y="8728"/>
                  </a:cubicBezTo>
                  <a:close/>
                  <a:moveTo>
                    <a:pt x="13407" y="8764"/>
                  </a:moveTo>
                  <a:cubicBezTo>
                    <a:pt x="13526" y="8764"/>
                    <a:pt x="13597" y="8835"/>
                    <a:pt x="13597" y="8954"/>
                  </a:cubicBezTo>
                  <a:cubicBezTo>
                    <a:pt x="13597" y="9073"/>
                    <a:pt x="13526" y="9145"/>
                    <a:pt x="13407" y="9145"/>
                  </a:cubicBezTo>
                  <a:lnTo>
                    <a:pt x="11728" y="9145"/>
                  </a:lnTo>
                  <a:lnTo>
                    <a:pt x="11728" y="8764"/>
                  </a:lnTo>
                  <a:close/>
                  <a:moveTo>
                    <a:pt x="2429" y="10657"/>
                  </a:moveTo>
                  <a:lnTo>
                    <a:pt x="2429" y="11038"/>
                  </a:lnTo>
                  <a:lnTo>
                    <a:pt x="739" y="11038"/>
                  </a:lnTo>
                  <a:cubicBezTo>
                    <a:pt x="620" y="11038"/>
                    <a:pt x="548" y="10966"/>
                    <a:pt x="548" y="10847"/>
                  </a:cubicBezTo>
                  <a:cubicBezTo>
                    <a:pt x="548" y="10728"/>
                    <a:pt x="620" y="10657"/>
                    <a:pt x="739" y="10657"/>
                  </a:cubicBezTo>
                  <a:close/>
                  <a:moveTo>
                    <a:pt x="13407" y="10657"/>
                  </a:moveTo>
                  <a:cubicBezTo>
                    <a:pt x="13526" y="10657"/>
                    <a:pt x="13597" y="10728"/>
                    <a:pt x="13597" y="10847"/>
                  </a:cubicBezTo>
                  <a:cubicBezTo>
                    <a:pt x="13597" y="10966"/>
                    <a:pt x="13526" y="11038"/>
                    <a:pt x="13407" y="11038"/>
                  </a:cubicBezTo>
                  <a:lnTo>
                    <a:pt x="11728" y="11038"/>
                  </a:lnTo>
                  <a:lnTo>
                    <a:pt x="11728" y="10657"/>
                  </a:lnTo>
                  <a:close/>
                  <a:moveTo>
                    <a:pt x="10240" y="2942"/>
                  </a:moveTo>
                  <a:cubicBezTo>
                    <a:pt x="10740" y="2942"/>
                    <a:pt x="11145" y="3370"/>
                    <a:pt x="11145" y="3847"/>
                  </a:cubicBezTo>
                  <a:lnTo>
                    <a:pt x="11145" y="4382"/>
                  </a:lnTo>
                  <a:lnTo>
                    <a:pt x="11145" y="5871"/>
                  </a:lnTo>
                  <a:lnTo>
                    <a:pt x="11145" y="6311"/>
                  </a:lnTo>
                  <a:lnTo>
                    <a:pt x="11145" y="7799"/>
                  </a:lnTo>
                  <a:lnTo>
                    <a:pt x="11145" y="8228"/>
                  </a:lnTo>
                  <a:lnTo>
                    <a:pt x="11145" y="9716"/>
                  </a:lnTo>
                  <a:lnTo>
                    <a:pt x="11145" y="10097"/>
                  </a:lnTo>
                  <a:lnTo>
                    <a:pt x="11145" y="11586"/>
                  </a:lnTo>
                  <a:lnTo>
                    <a:pt x="11145" y="12121"/>
                  </a:lnTo>
                  <a:cubicBezTo>
                    <a:pt x="11145" y="12633"/>
                    <a:pt x="10716" y="13038"/>
                    <a:pt x="10240" y="13038"/>
                  </a:cubicBezTo>
                  <a:lnTo>
                    <a:pt x="3882" y="13038"/>
                  </a:lnTo>
                  <a:cubicBezTo>
                    <a:pt x="3382" y="13038"/>
                    <a:pt x="2977" y="12598"/>
                    <a:pt x="2977" y="12121"/>
                  </a:cubicBezTo>
                  <a:lnTo>
                    <a:pt x="2977" y="11562"/>
                  </a:lnTo>
                  <a:lnTo>
                    <a:pt x="2977" y="10073"/>
                  </a:lnTo>
                  <a:lnTo>
                    <a:pt x="2977" y="9669"/>
                  </a:lnTo>
                  <a:lnTo>
                    <a:pt x="2977" y="8180"/>
                  </a:lnTo>
                  <a:lnTo>
                    <a:pt x="2977" y="7752"/>
                  </a:lnTo>
                  <a:lnTo>
                    <a:pt x="2977" y="6264"/>
                  </a:lnTo>
                  <a:lnTo>
                    <a:pt x="2977" y="5835"/>
                  </a:lnTo>
                  <a:lnTo>
                    <a:pt x="2977" y="4347"/>
                  </a:lnTo>
                  <a:lnTo>
                    <a:pt x="2977" y="3847"/>
                  </a:lnTo>
                  <a:cubicBezTo>
                    <a:pt x="2977" y="3346"/>
                    <a:pt x="3406" y="2942"/>
                    <a:pt x="3882" y="2942"/>
                  </a:cubicBezTo>
                  <a:close/>
                  <a:moveTo>
                    <a:pt x="5382" y="13574"/>
                  </a:moveTo>
                  <a:lnTo>
                    <a:pt x="5382" y="15253"/>
                  </a:lnTo>
                  <a:cubicBezTo>
                    <a:pt x="5382" y="15372"/>
                    <a:pt x="5311" y="15443"/>
                    <a:pt x="5192" y="15443"/>
                  </a:cubicBezTo>
                  <a:cubicBezTo>
                    <a:pt x="5073" y="15443"/>
                    <a:pt x="5001" y="15372"/>
                    <a:pt x="5001" y="15253"/>
                  </a:cubicBezTo>
                  <a:lnTo>
                    <a:pt x="5001" y="13574"/>
                  </a:lnTo>
                  <a:close/>
                  <a:moveTo>
                    <a:pt x="7311" y="13574"/>
                  </a:moveTo>
                  <a:lnTo>
                    <a:pt x="7311" y="15253"/>
                  </a:lnTo>
                  <a:cubicBezTo>
                    <a:pt x="7311" y="15372"/>
                    <a:pt x="7228" y="15443"/>
                    <a:pt x="7108" y="15443"/>
                  </a:cubicBezTo>
                  <a:cubicBezTo>
                    <a:pt x="6989" y="15443"/>
                    <a:pt x="6918" y="15372"/>
                    <a:pt x="6918" y="15253"/>
                  </a:cubicBezTo>
                  <a:lnTo>
                    <a:pt x="6918" y="13574"/>
                  </a:lnTo>
                  <a:close/>
                  <a:moveTo>
                    <a:pt x="9192" y="13574"/>
                  </a:moveTo>
                  <a:lnTo>
                    <a:pt x="9192" y="15253"/>
                  </a:lnTo>
                  <a:cubicBezTo>
                    <a:pt x="9192" y="15372"/>
                    <a:pt x="9121" y="15443"/>
                    <a:pt x="9002" y="15443"/>
                  </a:cubicBezTo>
                  <a:cubicBezTo>
                    <a:pt x="8883" y="15443"/>
                    <a:pt x="8811" y="15372"/>
                    <a:pt x="8811" y="15253"/>
                  </a:cubicBezTo>
                  <a:lnTo>
                    <a:pt x="8811" y="13574"/>
                  </a:lnTo>
                  <a:close/>
                  <a:moveTo>
                    <a:pt x="5132" y="1"/>
                  </a:moveTo>
                  <a:cubicBezTo>
                    <a:pt x="4703" y="1"/>
                    <a:pt x="4394" y="358"/>
                    <a:pt x="4394" y="739"/>
                  </a:cubicBezTo>
                  <a:lnTo>
                    <a:pt x="4394" y="2346"/>
                  </a:lnTo>
                  <a:lnTo>
                    <a:pt x="3882" y="2346"/>
                  </a:lnTo>
                  <a:cubicBezTo>
                    <a:pt x="3060" y="2346"/>
                    <a:pt x="2429" y="3013"/>
                    <a:pt x="2429" y="3811"/>
                  </a:cubicBezTo>
                  <a:lnTo>
                    <a:pt x="2429" y="4347"/>
                  </a:lnTo>
                  <a:lnTo>
                    <a:pt x="739" y="4347"/>
                  </a:lnTo>
                  <a:cubicBezTo>
                    <a:pt x="310" y="4347"/>
                    <a:pt x="0" y="4704"/>
                    <a:pt x="0" y="5085"/>
                  </a:cubicBezTo>
                  <a:cubicBezTo>
                    <a:pt x="0" y="5513"/>
                    <a:pt x="358" y="5835"/>
                    <a:pt x="739" y="5835"/>
                  </a:cubicBezTo>
                  <a:lnTo>
                    <a:pt x="2429" y="5835"/>
                  </a:lnTo>
                  <a:lnTo>
                    <a:pt x="2429" y="6264"/>
                  </a:lnTo>
                  <a:lnTo>
                    <a:pt x="739" y="6264"/>
                  </a:lnTo>
                  <a:cubicBezTo>
                    <a:pt x="310" y="6264"/>
                    <a:pt x="0" y="6621"/>
                    <a:pt x="0" y="7002"/>
                  </a:cubicBezTo>
                  <a:cubicBezTo>
                    <a:pt x="0" y="7442"/>
                    <a:pt x="358" y="7752"/>
                    <a:pt x="739" y="7752"/>
                  </a:cubicBezTo>
                  <a:lnTo>
                    <a:pt x="2429" y="7752"/>
                  </a:lnTo>
                  <a:lnTo>
                    <a:pt x="2429" y="8180"/>
                  </a:lnTo>
                  <a:lnTo>
                    <a:pt x="739" y="8180"/>
                  </a:lnTo>
                  <a:cubicBezTo>
                    <a:pt x="310" y="8180"/>
                    <a:pt x="0" y="8538"/>
                    <a:pt x="0" y="8930"/>
                  </a:cubicBezTo>
                  <a:cubicBezTo>
                    <a:pt x="0" y="9359"/>
                    <a:pt x="358" y="9669"/>
                    <a:pt x="739" y="9669"/>
                  </a:cubicBezTo>
                  <a:lnTo>
                    <a:pt x="2429" y="9669"/>
                  </a:lnTo>
                  <a:lnTo>
                    <a:pt x="2429" y="10062"/>
                  </a:lnTo>
                  <a:lnTo>
                    <a:pt x="739" y="10062"/>
                  </a:lnTo>
                  <a:cubicBezTo>
                    <a:pt x="310" y="10062"/>
                    <a:pt x="0" y="10371"/>
                    <a:pt x="0" y="10800"/>
                  </a:cubicBezTo>
                  <a:cubicBezTo>
                    <a:pt x="0" y="11228"/>
                    <a:pt x="358" y="11550"/>
                    <a:pt x="739" y="11550"/>
                  </a:cubicBezTo>
                  <a:lnTo>
                    <a:pt x="2429" y="11550"/>
                  </a:lnTo>
                  <a:lnTo>
                    <a:pt x="2429" y="12086"/>
                  </a:lnTo>
                  <a:cubicBezTo>
                    <a:pt x="2429" y="12895"/>
                    <a:pt x="3096" y="13538"/>
                    <a:pt x="3882" y="13538"/>
                  </a:cubicBezTo>
                  <a:lnTo>
                    <a:pt x="4441" y="13538"/>
                  </a:lnTo>
                  <a:lnTo>
                    <a:pt x="4441" y="15265"/>
                  </a:lnTo>
                  <a:cubicBezTo>
                    <a:pt x="4441" y="15693"/>
                    <a:pt x="4799" y="16015"/>
                    <a:pt x="5192" y="16015"/>
                  </a:cubicBezTo>
                  <a:cubicBezTo>
                    <a:pt x="5573" y="16015"/>
                    <a:pt x="5894" y="15658"/>
                    <a:pt x="5930" y="15265"/>
                  </a:cubicBezTo>
                  <a:lnTo>
                    <a:pt x="5930" y="13538"/>
                  </a:lnTo>
                  <a:lnTo>
                    <a:pt x="6323" y="13538"/>
                  </a:lnTo>
                  <a:lnTo>
                    <a:pt x="6323" y="15265"/>
                  </a:lnTo>
                  <a:cubicBezTo>
                    <a:pt x="6323" y="15693"/>
                    <a:pt x="6680" y="16015"/>
                    <a:pt x="7061" y="16015"/>
                  </a:cubicBezTo>
                  <a:cubicBezTo>
                    <a:pt x="7501" y="16015"/>
                    <a:pt x="7811" y="15658"/>
                    <a:pt x="7811" y="15265"/>
                  </a:cubicBezTo>
                  <a:lnTo>
                    <a:pt x="7811" y="13538"/>
                  </a:lnTo>
                  <a:lnTo>
                    <a:pt x="8240" y="13538"/>
                  </a:lnTo>
                  <a:lnTo>
                    <a:pt x="8240" y="15265"/>
                  </a:lnTo>
                  <a:cubicBezTo>
                    <a:pt x="8240" y="15693"/>
                    <a:pt x="8597" y="16015"/>
                    <a:pt x="8990" y="16015"/>
                  </a:cubicBezTo>
                  <a:cubicBezTo>
                    <a:pt x="9371" y="16015"/>
                    <a:pt x="9728" y="15658"/>
                    <a:pt x="9728" y="15265"/>
                  </a:cubicBezTo>
                  <a:lnTo>
                    <a:pt x="9728" y="13538"/>
                  </a:lnTo>
                  <a:lnTo>
                    <a:pt x="10216" y="13538"/>
                  </a:lnTo>
                  <a:cubicBezTo>
                    <a:pt x="11014" y="13538"/>
                    <a:pt x="11680" y="12919"/>
                    <a:pt x="11680" y="12121"/>
                  </a:cubicBezTo>
                  <a:lnTo>
                    <a:pt x="11680" y="11586"/>
                  </a:lnTo>
                  <a:lnTo>
                    <a:pt x="13359" y="11586"/>
                  </a:lnTo>
                  <a:cubicBezTo>
                    <a:pt x="13788" y="11586"/>
                    <a:pt x="14109" y="11276"/>
                    <a:pt x="14109" y="10847"/>
                  </a:cubicBezTo>
                  <a:cubicBezTo>
                    <a:pt x="14109" y="10419"/>
                    <a:pt x="13752" y="10097"/>
                    <a:pt x="13359" y="10097"/>
                  </a:cubicBezTo>
                  <a:lnTo>
                    <a:pt x="11680" y="10097"/>
                  </a:lnTo>
                  <a:lnTo>
                    <a:pt x="11680" y="9716"/>
                  </a:lnTo>
                  <a:lnTo>
                    <a:pt x="13359" y="9716"/>
                  </a:lnTo>
                  <a:cubicBezTo>
                    <a:pt x="13800" y="9716"/>
                    <a:pt x="14109" y="9359"/>
                    <a:pt x="14109" y="8966"/>
                  </a:cubicBezTo>
                  <a:cubicBezTo>
                    <a:pt x="14109" y="8538"/>
                    <a:pt x="13752" y="8228"/>
                    <a:pt x="13359" y="8228"/>
                  </a:cubicBezTo>
                  <a:lnTo>
                    <a:pt x="11680" y="8228"/>
                  </a:lnTo>
                  <a:lnTo>
                    <a:pt x="11680" y="7799"/>
                  </a:lnTo>
                  <a:lnTo>
                    <a:pt x="13359" y="7799"/>
                  </a:lnTo>
                  <a:cubicBezTo>
                    <a:pt x="13800" y="7799"/>
                    <a:pt x="14109" y="7442"/>
                    <a:pt x="14109" y="7049"/>
                  </a:cubicBezTo>
                  <a:cubicBezTo>
                    <a:pt x="14109" y="6621"/>
                    <a:pt x="13752" y="6311"/>
                    <a:pt x="13359" y="6311"/>
                  </a:cubicBezTo>
                  <a:lnTo>
                    <a:pt x="11680" y="6311"/>
                  </a:lnTo>
                  <a:lnTo>
                    <a:pt x="11680" y="5871"/>
                  </a:lnTo>
                  <a:lnTo>
                    <a:pt x="13359" y="5871"/>
                  </a:lnTo>
                  <a:cubicBezTo>
                    <a:pt x="13800" y="5871"/>
                    <a:pt x="14109" y="5561"/>
                    <a:pt x="14109" y="5132"/>
                  </a:cubicBezTo>
                  <a:cubicBezTo>
                    <a:pt x="14109" y="4704"/>
                    <a:pt x="13752" y="4382"/>
                    <a:pt x="13359" y="4382"/>
                  </a:cubicBezTo>
                  <a:lnTo>
                    <a:pt x="11680" y="4382"/>
                  </a:lnTo>
                  <a:lnTo>
                    <a:pt x="11680" y="3823"/>
                  </a:lnTo>
                  <a:cubicBezTo>
                    <a:pt x="11680" y="3001"/>
                    <a:pt x="11014" y="2358"/>
                    <a:pt x="10228" y="2358"/>
                  </a:cubicBezTo>
                  <a:lnTo>
                    <a:pt x="9716" y="2358"/>
                  </a:lnTo>
                  <a:lnTo>
                    <a:pt x="9716" y="739"/>
                  </a:lnTo>
                  <a:cubicBezTo>
                    <a:pt x="9716" y="310"/>
                    <a:pt x="9359" y="1"/>
                    <a:pt x="8978" y="1"/>
                  </a:cubicBezTo>
                  <a:cubicBezTo>
                    <a:pt x="8537" y="1"/>
                    <a:pt x="8228" y="358"/>
                    <a:pt x="8228" y="739"/>
                  </a:cubicBezTo>
                  <a:lnTo>
                    <a:pt x="8228" y="2346"/>
                  </a:lnTo>
                  <a:lnTo>
                    <a:pt x="7799" y="2346"/>
                  </a:lnTo>
                  <a:lnTo>
                    <a:pt x="7799" y="739"/>
                  </a:lnTo>
                  <a:cubicBezTo>
                    <a:pt x="7799" y="310"/>
                    <a:pt x="7442" y="1"/>
                    <a:pt x="7049" y="1"/>
                  </a:cubicBezTo>
                  <a:cubicBezTo>
                    <a:pt x="6620" y="1"/>
                    <a:pt x="6311" y="358"/>
                    <a:pt x="6311" y="739"/>
                  </a:cubicBezTo>
                  <a:lnTo>
                    <a:pt x="6311" y="2346"/>
                  </a:lnTo>
                  <a:lnTo>
                    <a:pt x="5882" y="2346"/>
                  </a:lnTo>
                  <a:lnTo>
                    <a:pt x="5882" y="739"/>
                  </a:lnTo>
                  <a:cubicBezTo>
                    <a:pt x="5882" y="310"/>
                    <a:pt x="5525" y="1"/>
                    <a:pt x="5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6"/>
            <p:cNvSpPr/>
            <p:nvPr/>
          </p:nvSpPr>
          <p:spPr>
            <a:xfrm>
              <a:off x="4057179" y="1566261"/>
              <a:ext cx="229182" cy="226000"/>
            </a:xfrm>
            <a:custGeom>
              <a:avLst/>
              <a:gdLst/>
              <a:ahLst/>
              <a:cxnLst/>
              <a:rect l="l" t="t" r="r" b="b"/>
              <a:pathLst>
                <a:path w="5978" h="5895" extrusionOk="0">
                  <a:moveTo>
                    <a:pt x="2346" y="429"/>
                  </a:moveTo>
                  <a:cubicBezTo>
                    <a:pt x="2406" y="429"/>
                    <a:pt x="2441" y="512"/>
                    <a:pt x="2441" y="536"/>
                  </a:cubicBezTo>
                  <a:lnTo>
                    <a:pt x="2441" y="786"/>
                  </a:lnTo>
                  <a:lnTo>
                    <a:pt x="2430" y="786"/>
                  </a:lnTo>
                  <a:cubicBezTo>
                    <a:pt x="2358" y="810"/>
                    <a:pt x="2299" y="834"/>
                    <a:pt x="2239" y="846"/>
                  </a:cubicBezTo>
                  <a:lnTo>
                    <a:pt x="2239" y="536"/>
                  </a:lnTo>
                  <a:cubicBezTo>
                    <a:pt x="2239" y="477"/>
                    <a:pt x="2263" y="429"/>
                    <a:pt x="2346" y="429"/>
                  </a:cubicBezTo>
                  <a:close/>
                  <a:moveTo>
                    <a:pt x="3632" y="429"/>
                  </a:moveTo>
                  <a:cubicBezTo>
                    <a:pt x="3692" y="429"/>
                    <a:pt x="3739" y="512"/>
                    <a:pt x="3739" y="536"/>
                  </a:cubicBezTo>
                  <a:lnTo>
                    <a:pt x="3739" y="846"/>
                  </a:lnTo>
                  <a:cubicBezTo>
                    <a:pt x="3680" y="834"/>
                    <a:pt x="3608" y="810"/>
                    <a:pt x="3549" y="786"/>
                  </a:cubicBezTo>
                  <a:lnTo>
                    <a:pt x="3549" y="536"/>
                  </a:lnTo>
                  <a:lnTo>
                    <a:pt x="3537" y="536"/>
                  </a:lnTo>
                  <a:cubicBezTo>
                    <a:pt x="3537" y="477"/>
                    <a:pt x="3608" y="429"/>
                    <a:pt x="3632" y="429"/>
                  </a:cubicBezTo>
                  <a:close/>
                  <a:moveTo>
                    <a:pt x="858" y="2239"/>
                  </a:moveTo>
                  <a:cubicBezTo>
                    <a:pt x="834" y="2298"/>
                    <a:pt x="822" y="2358"/>
                    <a:pt x="810" y="2394"/>
                  </a:cubicBezTo>
                  <a:lnTo>
                    <a:pt x="560" y="2394"/>
                  </a:lnTo>
                  <a:cubicBezTo>
                    <a:pt x="501" y="2394"/>
                    <a:pt x="453" y="2322"/>
                    <a:pt x="453" y="2298"/>
                  </a:cubicBezTo>
                  <a:cubicBezTo>
                    <a:pt x="453" y="2263"/>
                    <a:pt x="465" y="2251"/>
                    <a:pt x="477" y="2239"/>
                  </a:cubicBezTo>
                  <a:close/>
                  <a:moveTo>
                    <a:pt x="5394" y="2203"/>
                  </a:moveTo>
                  <a:cubicBezTo>
                    <a:pt x="5454" y="2203"/>
                    <a:pt x="5501" y="2275"/>
                    <a:pt x="5501" y="2310"/>
                  </a:cubicBezTo>
                  <a:cubicBezTo>
                    <a:pt x="5501" y="2370"/>
                    <a:pt x="5418" y="2417"/>
                    <a:pt x="5394" y="2417"/>
                  </a:cubicBezTo>
                  <a:lnTo>
                    <a:pt x="5144" y="2417"/>
                  </a:lnTo>
                  <a:cubicBezTo>
                    <a:pt x="5120" y="2334"/>
                    <a:pt x="5108" y="2263"/>
                    <a:pt x="5085" y="2203"/>
                  </a:cubicBezTo>
                  <a:close/>
                  <a:moveTo>
                    <a:pt x="5394" y="3501"/>
                  </a:moveTo>
                  <a:cubicBezTo>
                    <a:pt x="5454" y="3501"/>
                    <a:pt x="5501" y="3572"/>
                    <a:pt x="5501" y="3608"/>
                  </a:cubicBezTo>
                  <a:cubicBezTo>
                    <a:pt x="5501" y="3668"/>
                    <a:pt x="5418" y="3703"/>
                    <a:pt x="5394" y="3703"/>
                  </a:cubicBezTo>
                  <a:lnTo>
                    <a:pt x="5085" y="3703"/>
                  </a:lnTo>
                  <a:cubicBezTo>
                    <a:pt x="5108" y="3632"/>
                    <a:pt x="5120" y="3572"/>
                    <a:pt x="5144" y="3501"/>
                  </a:cubicBezTo>
                  <a:close/>
                  <a:moveTo>
                    <a:pt x="834" y="3572"/>
                  </a:moveTo>
                  <a:cubicBezTo>
                    <a:pt x="858" y="3632"/>
                    <a:pt x="870" y="3680"/>
                    <a:pt x="882" y="3739"/>
                  </a:cubicBezTo>
                  <a:lnTo>
                    <a:pt x="572" y="3739"/>
                  </a:lnTo>
                  <a:cubicBezTo>
                    <a:pt x="513" y="3739"/>
                    <a:pt x="465" y="3668"/>
                    <a:pt x="465" y="3632"/>
                  </a:cubicBezTo>
                  <a:cubicBezTo>
                    <a:pt x="465" y="3608"/>
                    <a:pt x="477" y="3584"/>
                    <a:pt x="501" y="3572"/>
                  </a:cubicBezTo>
                  <a:close/>
                  <a:moveTo>
                    <a:pt x="2263" y="5061"/>
                  </a:moveTo>
                  <a:cubicBezTo>
                    <a:pt x="2322" y="5073"/>
                    <a:pt x="2406" y="5108"/>
                    <a:pt x="2465" y="5120"/>
                  </a:cubicBezTo>
                  <a:lnTo>
                    <a:pt x="2465" y="5358"/>
                  </a:lnTo>
                  <a:cubicBezTo>
                    <a:pt x="2465" y="5418"/>
                    <a:pt x="2430" y="5465"/>
                    <a:pt x="2358" y="5465"/>
                  </a:cubicBezTo>
                  <a:cubicBezTo>
                    <a:pt x="2299" y="5465"/>
                    <a:pt x="2251" y="5394"/>
                    <a:pt x="2251" y="5358"/>
                  </a:cubicBezTo>
                  <a:lnTo>
                    <a:pt x="2251" y="5061"/>
                  </a:lnTo>
                  <a:close/>
                  <a:moveTo>
                    <a:pt x="3751" y="5049"/>
                  </a:moveTo>
                  <a:lnTo>
                    <a:pt x="3751" y="5358"/>
                  </a:lnTo>
                  <a:cubicBezTo>
                    <a:pt x="3751" y="5418"/>
                    <a:pt x="3680" y="5465"/>
                    <a:pt x="3656" y="5465"/>
                  </a:cubicBezTo>
                  <a:cubicBezTo>
                    <a:pt x="3596" y="5465"/>
                    <a:pt x="3549" y="5394"/>
                    <a:pt x="3549" y="5358"/>
                  </a:cubicBezTo>
                  <a:lnTo>
                    <a:pt x="3549" y="5108"/>
                  </a:lnTo>
                  <a:lnTo>
                    <a:pt x="3561" y="5108"/>
                  </a:lnTo>
                  <a:cubicBezTo>
                    <a:pt x="3632" y="5096"/>
                    <a:pt x="3692" y="5061"/>
                    <a:pt x="3751" y="5049"/>
                  </a:cubicBezTo>
                  <a:close/>
                  <a:moveTo>
                    <a:pt x="2370" y="1"/>
                  </a:moveTo>
                  <a:cubicBezTo>
                    <a:pt x="2025" y="1"/>
                    <a:pt x="1810" y="298"/>
                    <a:pt x="1810" y="572"/>
                  </a:cubicBezTo>
                  <a:lnTo>
                    <a:pt x="1810" y="1060"/>
                  </a:lnTo>
                  <a:cubicBezTo>
                    <a:pt x="1513" y="1239"/>
                    <a:pt x="1275" y="1477"/>
                    <a:pt x="1096" y="1763"/>
                  </a:cubicBezTo>
                  <a:lnTo>
                    <a:pt x="572" y="1763"/>
                  </a:lnTo>
                  <a:cubicBezTo>
                    <a:pt x="227" y="1763"/>
                    <a:pt x="1" y="2060"/>
                    <a:pt x="1" y="2322"/>
                  </a:cubicBezTo>
                  <a:cubicBezTo>
                    <a:pt x="1" y="2667"/>
                    <a:pt x="298" y="2894"/>
                    <a:pt x="572" y="2894"/>
                  </a:cubicBezTo>
                  <a:lnTo>
                    <a:pt x="763" y="2894"/>
                  </a:lnTo>
                  <a:lnTo>
                    <a:pt x="763" y="3048"/>
                  </a:lnTo>
                  <a:lnTo>
                    <a:pt x="572" y="3048"/>
                  </a:lnTo>
                  <a:lnTo>
                    <a:pt x="572" y="3025"/>
                  </a:lnTo>
                  <a:cubicBezTo>
                    <a:pt x="227" y="3025"/>
                    <a:pt x="1" y="3322"/>
                    <a:pt x="1" y="3584"/>
                  </a:cubicBezTo>
                  <a:cubicBezTo>
                    <a:pt x="1" y="3930"/>
                    <a:pt x="298" y="4156"/>
                    <a:pt x="572" y="4156"/>
                  </a:cubicBezTo>
                  <a:lnTo>
                    <a:pt x="1096" y="4156"/>
                  </a:lnTo>
                  <a:cubicBezTo>
                    <a:pt x="1251" y="4442"/>
                    <a:pt x="1489" y="4656"/>
                    <a:pt x="1775" y="4834"/>
                  </a:cubicBezTo>
                  <a:lnTo>
                    <a:pt x="1775" y="5311"/>
                  </a:lnTo>
                  <a:cubicBezTo>
                    <a:pt x="1775" y="5656"/>
                    <a:pt x="2072" y="5882"/>
                    <a:pt x="2346" y="5882"/>
                  </a:cubicBezTo>
                  <a:cubicBezTo>
                    <a:pt x="2501" y="5882"/>
                    <a:pt x="2668" y="5811"/>
                    <a:pt x="2775" y="5692"/>
                  </a:cubicBezTo>
                  <a:cubicBezTo>
                    <a:pt x="2858" y="5585"/>
                    <a:pt x="2894" y="5465"/>
                    <a:pt x="2882" y="5358"/>
                  </a:cubicBezTo>
                  <a:lnTo>
                    <a:pt x="2882" y="5168"/>
                  </a:lnTo>
                  <a:lnTo>
                    <a:pt x="3072" y="5168"/>
                  </a:lnTo>
                  <a:lnTo>
                    <a:pt x="3072" y="5334"/>
                  </a:lnTo>
                  <a:cubicBezTo>
                    <a:pt x="3072" y="5668"/>
                    <a:pt x="3370" y="5894"/>
                    <a:pt x="3632" y="5894"/>
                  </a:cubicBezTo>
                  <a:cubicBezTo>
                    <a:pt x="3811" y="5894"/>
                    <a:pt x="3965" y="5823"/>
                    <a:pt x="4073" y="5715"/>
                  </a:cubicBezTo>
                  <a:cubicBezTo>
                    <a:pt x="4156" y="5608"/>
                    <a:pt x="4192" y="5489"/>
                    <a:pt x="4168" y="5370"/>
                  </a:cubicBezTo>
                  <a:lnTo>
                    <a:pt x="4168" y="4882"/>
                  </a:lnTo>
                  <a:cubicBezTo>
                    <a:pt x="4466" y="4703"/>
                    <a:pt x="4704" y="4465"/>
                    <a:pt x="4882" y="4180"/>
                  </a:cubicBezTo>
                  <a:lnTo>
                    <a:pt x="5406" y="4180"/>
                  </a:lnTo>
                  <a:cubicBezTo>
                    <a:pt x="5680" y="4180"/>
                    <a:pt x="5930" y="3965"/>
                    <a:pt x="5978" y="3644"/>
                  </a:cubicBezTo>
                  <a:cubicBezTo>
                    <a:pt x="5978" y="3310"/>
                    <a:pt x="5680" y="3084"/>
                    <a:pt x="5406" y="3084"/>
                  </a:cubicBezTo>
                  <a:lnTo>
                    <a:pt x="5216" y="3084"/>
                  </a:lnTo>
                  <a:lnTo>
                    <a:pt x="5216" y="3072"/>
                  </a:lnTo>
                  <a:lnTo>
                    <a:pt x="5216" y="2894"/>
                  </a:lnTo>
                  <a:lnTo>
                    <a:pt x="5406" y="2894"/>
                  </a:lnTo>
                  <a:cubicBezTo>
                    <a:pt x="5692" y="2894"/>
                    <a:pt x="5930" y="2620"/>
                    <a:pt x="5978" y="2382"/>
                  </a:cubicBezTo>
                  <a:lnTo>
                    <a:pt x="5978" y="2370"/>
                  </a:lnTo>
                  <a:cubicBezTo>
                    <a:pt x="5978" y="2025"/>
                    <a:pt x="5680" y="1798"/>
                    <a:pt x="5406" y="1798"/>
                  </a:cubicBezTo>
                  <a:lnTo>
                    <a:pt x="4918" y="1798"/>
                  </a:lnTo>
                  <a:cubicBezTo>
                    <a:pt x="4751" y="1525"/>
                    <a:pt x="4525" y="1286"/>
                    <a:pt x="4263" y="1108"/>
                  </a:cubicBezTo>
                  <a:lnTo>
                    <a:pt x="4263" y="572"/>
                  </a:lnTo>
                  <a:cubicBezTo>
                    <a:pt x="4263" y="227"/>
                    <a:pt x="3965" y="1"/>
                    <a:pt x="3692" y="1"/>
                  </a:cubicBezTo>
                  <a:cubicBezTo>
                    <a:pt x="3358" y="1"/>
                    <a:pt x="3132" y="298"/>
                    <a:pt x="3132" y="572"/>
                  </a:cubicBezTo>
                  <a:lnTo>
                    <a:pt x="3132" y="763"/>
                  </a:lnTo>
                  <a:lnTo>
                    <a:pt x="2942" y="763"/>
                  </a:lnTo>
                  <a:lnTo>
                    <a:pt x="2942" y="572"/>
                  </a:lnTo>
                  <a:cubicBezTo>
                    <a:pt x="2942" y="227"/>
                    <a:pt x="2644" y="1"/>
                    <a:pt x="2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6"/>
            <p:cNvSpPr/>
            <p:nvPr/>
          </p:nvSpPr>
          <p:spPr>
            <a:xfrm>
              <a:off x="3923918" y="237062"/>
              <a:ext cx="2517355" cy="3149579"/>
            </a:xfrm>
            <a:custGeom>
              <a:avLst/>
              <a:gdLst/>
              <a:ahLst/>
              <a:cxnLst/>
              <a:rect l="l" t="t" r="r" b="b"/>
              <a:pathLst>
                <a:path w="65663" h="82154" extrusionOk="0">
                  <a:moveTo>
                    <a:pt x="64079" y="929"/>
                  </a:moveTo>
                  <a:cubicBezTo>
                    <a:pt x="64639" y="929"/>
                    <a:pt x="65068" y="1370"/>
                    <a:pt x="65068" y="1917"/>
                  </a:cubicBezTo>
                  <a:cubicBezTo>
                    <a:pt x="65068" y="2465"/>
                    <a:pt x="64627" y="2894"/>
                    <a:pt x="64079" y="2894"/>
                  </a:cubicBezTo>
                  <a:cubicBezTo>
                    <a:pt x="63579" y="2894"/>
                    <a:pt x="63175" y="2525"/>
                    <a:pt x="63115" y="2037"/>
                  </a:cubicBezTo>
                  <a:cubicBezTo>
                    <a:pt x="63127" y="2001"/>
                    <a:pt x="63151" y="1965"/>
                    <a:pt x="63151" y="1929"/>
                  </a:cubicBezTo>
                  <a:cubicBezTo>
                    <a:pt x="63151" y="1882"/>
                    <a:pt x="63127" y="1846"/>
                    <a:pt x="63115" y="1810"/>
                  </a:cubicBezTo>
                  <a:cubicBezTo>
                    <a:pt x="63175" y="1310"/>
                    <a:pt x="63579" y="929"/>
                    <a:pt x="64079" y="929"/>
                  </a:cubicBezTo>
                  <a:close/>
                  <a:moveTo>
                    <a:pt x="64079" y="4108"/>
                  </a:moveTo>
                  <a:cubicBezTo>
                    <a:pt x="64639" y="4108"/>
                    <a:pt x="65068" y="4537"/>
                    <a:pt x="65068" y="5085"/>
                  </a:cubicBezTo>
                  <a:cubicBezTo>
                    <a:pt x="65068" y="5632"/>
                    <a:pt x="64627" y="6073"/>
                    <a:pt x="64079" y="6073"/>
                  </a:cubicBezTo>
                  <a:cubicBezTo>
                    <a:pt x="63568" y="6073"/>
                    <a:pt x="63151" y="5680"/>
                    <a:pt x="63115" y="5156"/>
                  </a:cubicBezTo>
                  <a:cubicBezTo>
                    <a:pt x="63127" y="5132"/>
                    <a:pt x="63151" y="5085"/>
                    <a:pt x="63151" y="5037"/>
                  </a:cubicBezTo>
                  <a:cubicBezTo>
                    <a:pt x="63151" y="4989"/>
                    <a:pt x="63127" y="4965"/>
                    <a:pt x="63115" y="4918"/>
                  </a:cubicBezTo>
                  <a:cubicBezTo>
                    <a:pt x="63187" y="4465"/>
                    <a:pt x="63591" y="4108"/>
                    <a:pt x="64079" y="4108"/>
                  </a:cubicBezTo>
                  <a:close/>
                  <a:moveTo>
                    <a:pt x="50244" y="7597"/>
                  </a:moveTo>
                  <a:cubicBezTo>
                    <a:pt x="50744" y="7597"/>
                    <a:pt x="51185" y="8037"/>
                    <a:pt x="51221" y="8585"/>
                  </a:cubicBezTo>
                  <a:cubicBezTo>
                    <a:pt x="51221" y="9133"/>
                    <a:pt x="50792" y="9561"/>
                    <a:pt x="50244" y="9561"/>
                  </a:cubicBezTo>
                  <a:cubicBezTo>
                    <a:pt x="49697" y="9561"/>
                    <a:pt x="49256" y="9133"/>
                    <a:pt x="49256" y="8585"/>
                  </a:cubicBezTo>
                  <a:cubicBezTo>
                    <a:pt x="49256" y="8037"/>
                    <a:pt x="49697" y="7597"/>
                    <a:pt x="50244" y="7597"/>
                  </a:cubicBezTo>
                  <a:close/>
                  <a:moveTo>
                    <a:pt x="47613" y="10192"/>
                  </a:moveTo>
                  <a:cubicBezTo>
                    <a:pt x="48161" y="10192"/>
                    <a:pt x="48589" y="10621"/>
                    <a:pt x="48589" y="11169"/>
                  </a:cubicBezTo>
                  <a:cubicBezTo>
                    <a:pt x="48589" y="11728"/>
                    <a:pt x="48161" y="12157"/>
                    <a:pt x="47613" y="12157"/>
                  </a:cubicBezTo>
                  <a:cubicBezTo>
                    <a:pt x="47054" y="12157"/>
                    <a:pt x="46625" y="11728"/>
                    <a:pt x="46625" y="11169"/>
                  </a:cubicBezTo>
                  <a:cubicBezTo>
                    <a:pt x="46637" y="10621"/>
                    <a:pt x="47077" y="10192"/>
                    <a:pt x="47613" y="10192"/>
                  </a:cubicBezTo>
                  <a:close/>
                  <a:moveTo>
                    <a:pt x="45029" y="12812"/>
                  </a:moveTo>
                  <a:cubicBezTo>
                    <a:pt x="45541" y="12812"/>
                    <a:pt x="46018" y="13240"/>
                    <a:pt x="46018" y="13788"/>
                  </a:cubicBezTo>
                  <a:cubicBezTo>
                    <a:pt x="46018" y="14336"/>
                    <a:pt x="45577" y="14776"/>
                    <a:pt x="45029" y="14776"/>
                  </a:cubicBezTo>
                  <a:cubicBezTo>
                    <a:pt x="44482" y="14776"/>
                    <a:pt x="44053" y="14348"/>
                    <a:pt x="44053" y="13788"/>
                  </a:cubicBezTo>
                  <a:cubicBezTo>
                    <a:pt x="44053" y="13240"/>
                    <a:pt x="44482" y="12812"/>
                    <a:pt x="45029" y="12812"/>
                  </a:cubicBezTo>
                  <a:close/>
                  <a:moveTo>
                    <a:pt x="42398" y="15395"/>
                  </a:moveTo>
                  <a:cubicBezTo>
                    <a:pt x="42946" y="15395"/>
                    <a:pt x="43375" y="15824"/>
                    <a:pt x="43375" y="16384"/>
                  </a:cubicBezTo>
                  <a:cubicBezTo>
                    <a:pt x="43375" y="16931"/>
                    <a:pt x="42946" y="17360"/>
                    <a:pt x="42398" y="17360"/>
                  </a:cubicBezTo>
                  <a:cubicBezTo>
                    <a:pt x="41851" y="17360"/>
                    <a:pt x="41422" y="16931"/>
                    <a:pt x="41422" y="16384"/>
                  </a:cubicBezTo>
                  <a:cubicBezTo>
                    <a:pt x="41422" y="15824"/>
                    <a:pt x="41851" y="15395"/>
                    <a:pt x="42398" y="15395"/>
                  </a:cubicBezTo>
                  <a:close/>
                  <a:moveTo>
                    <a:pt x="9108" y="17003"/>
                  </a:moveTo>
                  <a:cubicBezTo>
                    <a:pt x="9585" y="17003"/>
                    <a:pt x="10013" y="17419"/>
                    <a:pt x="10013" y="17908"/>
                  </a:cubicBezTo>
                  <a:cubicBezTo>
                    <a:pt x="10001" y="18408"/>
                    <a:pt x="9596" y="18824"/>
                    <a:pt x="9108" y="18824"/>
                  </a:cubicBezTo>
                  <a:cubicBezTo>
                    <a:pt x="8620" y="18824"/>
                    <a:pt x="8203" y="18420"/>
                    <a:pt x="8203" y="17908"/>
                  </a:cubicBezTo>
                  <a:cubicBezTo>
                    <a:pt x="8203" y="17419"/>
                    <a:pt x="8596" y="17003"/>
                    <a:pt x="9108" y="17003"/>
                  </a:cubicBezTo>
                  <a:close/>
                  <a:moveTo>
                    <a:pt x="4548" y="21229"/>
                  </a:moveTo>
                  <a:cubicBezTo>
                    <a:pt x="4822" y="21229"/>
                    <a:pt x="5072" y="21337"/>
                    <a:pt x="5239" y="21515"/>
                  </a:cubicBezTo>
                  <a:cubicBezTo>
                    <a:pt x="5382" y="21682"/>
                    <a:pt x="5465" y="21884"/>
                    <a:pt x="5441" y="22134"/>
                  </a:cubicBezTo>
                  <a:cubicBezTo>
                    <a:pt x="5465" y="22634"/>
                    <a:pt x="5024" y="23051"/>
                    <a:pt x="4548" y="23051"/>
                  </a:cubicBezTo>
                  <a:cubicBezTo>
                    <a:pt x="4060" y="23051"/>
                    <a:pt x="3643" y="22646"/>
                    <a:pt x="3643" y="22134"/>
                  </a:cubicBezTo>
                  <a:cubicBezTo>
                    <a:pt x="3643" y="21646"/>
                    <a:pt x="4048" y="21229"/>
                    <a:pt x="4548" y="21229"/>
                  </a:cubicBezTo>
                  <a:close/>
                  <a:moveTo>
                    <a:pt x="9108" y="25432"/>
                  </a:moveTo>
                  <a:cubicBezTo>
                    <a:pt x="9585" y="25432"/>
                    <a:pt x="10013" y="25849"/>
                    <a:pt x="10013" y="26337"/>
                  </a:cubicBezTo>
                  <a:cubicBezTo>
                    <a:pt x="10001" y="26849"/>
                    <a:pt x="9596" y="27242"/>
                    <a:pt x="9108" y="27242"/>
                  </a:cubicBezTo>
                  <a:cubicBezTo>
                    <a:pt x="8620" y="27242"/>
                    <a:pt x="8203" y="26849"/>
                    <a:pt x="8203" y="26337"/>
                  </a:cubicBezTo>
                  <a:cubicBezTo>
                    <a:pt x="8203" y="25849"/>
                    <a:pt x="8596" y="25432"/>
                    <a:pt x="9108" y="25432"/>
                  </a:cubicBezTo>
                  <a:close/>
                  <a:moveTo>
                    <a:pt x="7191" y="29647"/>
                  </a:moveTo>
                  <a:cubicBezTo>
                    <a:pt x="7668" y="29647"/>
                    <a:pt x="8096" y="30064"/>
                    <a:pt x="8096" y="30552"/>
                  </a:cubicBezTo>
                  <a:cubicBezTo>
                    <a:pt x="8096" y="31028"/>
                    <a:pt x="7680" y="31457"/>
                    <a:pt x="7191" y="31457"/>
                  </a:cubicBezTo>
                  <a:cubicBezTo>
                    <a:pt x="6691" y="31457"/>
                    <a:pt x="6275" y="31040"/>
                    <a:pt x="6275" y="30552"/>
                  </a:cubicBezTo>
                  <a:cubicBezTo>
                    <a:pt x="6275" y="30040"/>
                    <a:pt x="6679" y="29647"/>
                    <a:pt x="7191" y="29647"/>
                  </a:cubicBezTo>
                  <a:close/>
                  <a:moveTo>
                    <a:pt x="12109" y="56460"/>
                  </a:moveTo>
                  <a:cubicBezTo>
                    <a:pt x="12204" y="56460"/>
                    <a:pt x="12275" y="56508"/>
                    <a:pt x="12323" y="56567"/>
                  </a:cubicBezTo>
                  <a:cubicBezTo>
                    <a:pt x="12394" y="56638"/>
                    <a:pt x="12430" y="56710"/>
                    <a:pt x="12430" y="56817"/>
                  </a:cubicBezTo>
                  <a:cubicBezTo>
                    <a:pt x="12430" y="56912"/>
                    <a:pt x="12394" y="56996"/>
                    <a:pt x="12323" y="57067"/>
                  </a:cubicBezTo>
                  <a:cubicBezTo>
                    <a:pt x="12258" y="57139"/>
                    <a:pt x="12168" y="57174"/>
                    <a:pt x="12079" y="57174"/>
                  </a:cubicBezTo>
                  <a:cubicBezTo>
                    <a:pt x="11990" y="57174"/>
                    <a:pt x="11900" y="57139"/>
                    <a:pt x="11835" y="57067"/>
                  </a:cubicBezTo>
                  <a:cubicBezTo>
                    <a:pt x="11775" y="56996"/>
                    <a:pt x="11728" y="56912"/>
                    <a:pt x="11728" y="56817"/>
                  </a:cubicBezTo>
                  <a:cubicBezTo>
                    <a:pt x="11728" y="56722"/>
                    <a:pt x="11752" y="56638"/>
                    <a:pt x="11835" y="56567"/>
                  </a:cubicBezTo>
                  <a:cubicBezTo>
                    <a:pt x="11894" y="56508"/>
                    <a:pt x="11990" y="56460"/>
                    <a:pt x="12097" y="56460"/>
                  </a:cubicBezTo>
                  <a:close/>
                  <a:moveTo>
                    <a:pt x="10644" y="58008"/>
                  </a:moveTo>
                  <a:cubicBezTo>
                    <a:pt x="10716" y="58020"/>
                    <a:pt x="10763" y="58055"/>
                    <a:pt x="10799" y="58103"/>
                  </a:cubicBezTo>
                  <a:cubicBezTo>
                    <a:pt x="10942" y="58234"/>
                    <a:pt x="10942" y="58448"/>
                    <a:pt x="10799" y="58591"/>
                  </a:cubicBezTo>
                  <a:cubicBezTo>
                    <a:pt x="10734" y="58657"/>
                    <a:pt x="10644" y="58689"/>
                    <a:pt x="10555" y="58689"/>
                  </a:cubicBezTo>
                  <a:cubicBezTo>
                    <a:pt x="10466" y="58689"/>
                    <a:pt x="10376" y="58657"/>
                    <a:pt x="10311" y="58591"/>
                  </a:cubicBezTo>
                  <a:cubicBezTo>
                    <a:pt x="10180" y="58460"/>
                    <a:pt x="10180" y="58234"/>
                    <a:pt x="10311" y="58103"/>
                  </a:cubicBezTo>
                  <a:cubicBezTo>
                    <a:pt x="10358" y="58055"/>
                    <a:pt x="10418" y="58020"/>
                    <a:pt x="10478" y="58008"/>
                  </a:cubicBezTo>
                  <a:cubicBezTo>
                    <a:pt x="10501" y="58014"/>
                    <a:pt x="10528" y="58017"/>
                    <a:pt x="10556" y="58017"/>
                  </a:cubicBezTo>
                  <a:cubicBezTo>
                    <a:pt x="10585" y="58017"/>
                    <a:pt x="10614" y="58014"/>
                    <a:pt x="10644" y="58008"/>
                  </a:cubicBezTo>
                  <a:close/>
                  <a:moveTo>
                    <a:pt x="9013" y="59556"/>
                  </a:moveTo>
                  <a:cubicBezTo>
                    <a:pt x="9108" y="59556"/>
                    <a:pt x="9180" y="59591"/>
                    <a:pt x="9275" y="59675"/>
                  </a:cubicBezTo>
                  <a:cubicBezTo>
                    <a:pt x="9346" y="59746"/>
                    <a:pt x="9370" y="59817"/>
                    <a:pt x="9370" y="59925"/>
                  </a:cubicBezTo>
                  <a:cubicBezTo>
                    <a:pt x="9370" y="60008"/>
                    <a:pt x="9346" y="60091"/>
                    <a:pt x="9275" y="60163"/>
                  </a:cubicBezTo>
                  <a:cubicBezTo>
                    <a:pt x="9204" y="60228"/>
                    <a:pt x="9114" y="60261"/>
                    <a:pt x="9025" y="60261"/>
                  </a:cubicBezTo>
                  <a:cubicBezTo>
                    <a:pt x="8936" y="60261"/>
                    <a:pt x="8846" y="60228"/>
                    <a:pt x="8775" y="60163"/>
                  </a:cubicBezTo>
                  <a:cubicBezTo>
                    <a:pt x="8704" y="60091"/>
                    <a:pt x="8680" y="60020"/>
                    <a:pt x="8680" y="59913"/>
                  </a:cubicBezTo>
                  <a:cubicBezTo>
                    <a:pt x="8680" y="59817"/>
                    <a:pt x="8704" y="59734"/>
                    <a:pt x="8799" y="59639"/>
                  </a:cubicBezTo>
                  <a:cubicBezTo>
                    <a:pt x="8834" y="59591"/>
                    <a:pt x="8942" y="59556"/>
                    <a:pt x="9013" y="59556"/>
                  </a:cubicBezTo>
                  <a:close/>
                  <a:moveTo>
                    <a:pt x="7453" y="61318"/>
                  </a:moveTo>
                  <a:cubicBezTo>
                    <a:pt x="7584" y="61318"/>
                    <a:pt x="7644" y="61341"/>
                    <a:pt x="7703" y="61425"/>
                  </a:cubicBezTo>
                  <a:cubicBezTo>
                    <a:pt x="7787" y="61508"/>
                    <a:pt x="7811" y="61580"/>
                    <a:pt x="7811" y="61687"/>
                  </a:cubicBezTo>
                  <a:cubicBezTo>
                    <a:pt x="7811" y="61770"/>
                    <a:pt x="7787" y="61865"/>
                    <a:pt x="7703" y="61937"/>
                  </a:cubicBezTo>
                  <a:cubicBezTo>
                    <a:pt x="7638" y="62002"/>
                    <a:pt x="7549" y="62035"/>
                    <a:pt x="7459" y="62035"/>
                  </a:cubicBezTo>
                  <a:cubicBezTo>
                    <a:pt x="7370" y="62035"/>
                    <a:pt x="7281" y="62002"/>
                    <a:pt x="7215" y="61937"/>
                  </a:cubicBezTo>
                  <a:cubicBezTo>
                    <a:pt x="7144" y="61865"/>
                    <a:pt x="7108" y="61794"/>
                    <a:pt x="7108" y="61687"/>
                  </a:cubicBezTo>
                  <a:cubicBezTo>
                    <a:pt x="7096" y="61580"/>
                    <a:pt x="7144" y="61496"/>
                    <a:pt x="7227" y="61401"/>
                  </a:cubicBezTo>
                  <a:cubicBezTo>
                    <a:pt x="7275" y="61341"/>
                    <a:pt x="7382" y="61318"/>
                    <a:pt x="7453" y="61318"/>
                  </a:cubicBezTo>
                  <a:close/>
                  <a:moveTo>
                    <a:pt x="20515" y="1"/>
                  </a:moveTo>
                  <a:lnTo>
                    <a:pt x="20515" y="17598"/>
                  </a:lnTo>
                  <a:lnTo>
                    <a:pt x="20134" y="17598"/>
                  </a:lnTo>
                  <a:lnTo>
                    <a:pt x="20134" y="17407"/>
                  </a:lnTo>
                  <a:lnTo>
                    <a:pt x="14311" y="17407"/>
                  </a:lnTo>
                  <a:lnTo>
                    <a:pt x="14311" y="17598"/>
                  </a:lnTo>
                  <a:lnTo>
                    <a:pt x="10620" y="17598"/>
                  </a:lnTo>
                  <a:cubicBezTo>
                    <a:pt x="10466" y="16907"/>
                    <a:pt x="9823" y="16384"/>
                    <a:pt x="9108" y="16384"/>
                  </a:cubicBezTo>
                  <a:cubicBezTo>
                    <a:pt x="8263" y="16384"/>
                    <a:pt x="7549" y="17098"/>
                    <a:pt x="7549" y="17943"/>
                  </a:cubicBezTo>
                  <a:cubicBezTo>
                    <a:pt x="7549" y="18789"/>
                    <a:pt x="8263" y="19503"/>
                    <a:pt x="9108" y="19503"/>
                  </a:cubicBezTo>
                  <a:cubicBezTo>
                    <a:pt x="9847" y="19503"/>
                    <a:pt x="10489" y="18967"/>
                    <a:pt x="10644" y="18253"/>
                  </a:cubicBezTo>
                  <a:lnTo>
                    <a:pt x="14335" y="18253"/>
                  </a:lnTo>
                  <a:lnTo>
                    <a:pt x="14335" y="18455"/>
                  </a:lnTo>
                  <a:lnTo>
                    <a:pt x="20086" y="18455"/>
                  </a:lnTo>
                  <a:lnTo>
                    <a:pt x="20086" y="18253"/>
                  </a:lnTo>
                  <a:lnTo>
                    <a:pt x="20479" y="18253"/>
                  </a:lnTo>
                  <a:lnTo>
                    <a:pt x="20479" y="21789"/>
                  </a:lnTo>
                  <a:lnTo>
                    <a:pt x="20086" y="21789"/>
                  </a:lnTo>
                  <a:lnTo>
                    <a:pt x="20086" y="21587"/>
                  </a:lnTo>
                  <a:lnTo>
                    <a:pt x="14323" y="21587"/>
                  </a:lnTo>
                  <a:lnTo>
                    <a:pt x="14323" y="21789"/>
                  </a:lnTo>
                  <a:lnTo>
                    <a:pt x="6084" y="21789"/>
                  </a:lnTo>
                  <a:cubicBezTo>
                    <a:pt x="5917" y="21098"/>
                    <a:pt x="5298" y="20563"/>
                    <a:pt x="4560" y="20563"/>
                  </a:cubicBezTo>
                  <a:cubicBezTo>
                    <a:pt x="3715" y="20563"/>
                    <a:pt x="3000" y="21277"/>
                    <a:pt x="3000" y="22122"/>
                  </a:cubicBezTo>
                  <a:cubicBezTo>
                    <a:pt x="3000" y="22980"/>
                    <a:pt x="3715" y="23694"/>
                    <a:pt x="4560" y="23694"/>
                  </a:cubicBezTo>
                  <a:cubicBezTo>
                    <a:pt x="5013" y="23694"/>
                    <a:pt x="5429" y="23515"/>
                    <a:pt x="5727" y="23194"/>
                  </a:cubicBezTo>
                  <a:cubicBezTo>
                    <a:pt x="5929" y="22980"/>
                    <a:pt x="6072" y="22718"/>
                    <a:pt x="6108" y="22444"/>
                  </a:cubicBezTo>
                  <a:lnTo>
                    <a:pt x="14323" y="22444"/>
                  </a:lnTo>
                  <a:lnTo>
                    <a:pt x="14323" y="22634"/>
                  </a:lnTo>
                  <a:lnTo>
                    <a:pt x="20086" y="22634"/>
                  </a:lnTo>
                  <a:lnTo>
                    <a:pt x="20086" y="22468"/>
                  </a:lnTo>
                  <a:lnTo>
                    <a:pt x="20479" y="22468"/>
                  </a:lnTo>
                  <a:lnTo>
                    <a:pt x="20479" y="26039"/>
                  </a:lnTo>
                  <a:lnTo>
                    <a:pt x="20086" y="26039"/>
                  </a:lnTo>
                  <a:lnTo>
                    <a:pt x="20086" y="25849"/>
                  </a:lnTo>
                  <a:lnTo>
                    <a:pt x="14323" y="25849"/>
                  </a:lnTo>
                  <a:lnTo>
                    <a:pt x="14323" y="26039"/>
                  </a:lnTo>
                  <a:lnTo>
                    <a:pt x="10632" y="26039"/>
                  </a:lnTo>
                  <a:cubicBezTo>
                    <a:pt x="10489" y="25325"/>
                    <a:pt x="9847" y="24789"/>
                    <a:pt x="9108" y="24789"/>
                  </a:cubicBezTo>
                  <a:cubicBezTo>
                    <a:pt x="8251" y="24789"/>
                    <a:pt x="7537" y="25504"/>
                    <a:pt x="7537" y="26349"/>
                  </a:cubicBezTo>
                  <a:cubicBezTo>
                    <a:pt x="7537" y="27206"/>
                    <a:pt x="8251" y="27921"/>
                    <a:pt x="9108" y="27921"/>
                  </a:cubicBezTo>
                  <a:cubicBezTo>
                    <a:pt x="9823" y="27921"/>
                    <a:pt x="10466" y="27397"/>
                    <a:pt x="10620" y="26694"/>
                  </a:cubicBezTo>
                  <a:lnTo>
                    <a:pt x="14311" y="26694"/>
                  </a:lnTo>
                  <a:lnTo>
                    <a:pt x="14311" y="26885"/>
                  </a:lnTo>
                  <a:lnTo>
                    <a:pt x="20074" y="26885"/>
                  </a:lnTo>
                  <a:lnTo>
                    <a:pt x="20074" y="26694"/>
                  </a:lnTo>
                  <a:lnTo>
                    <a:pt x="20455" y="26694"/>
                  </a:lnTo>
                  <a:lnTo>
                    <a:pt x="20455" y="30219"/>
                  </a:lnTo>
                  <a:lnTo>
                    <a:pt x="20074" y="30219"/>
                  </a:lnTo>
                  <a:lnTo>
                    <a:pt x="20074" y="30028"/>
                  </a:lnTo>
                  <a:lnTo>
                    <a:pt x="14311" y="30028"/>
                  </a:lnTo>
                  <a:lnTo>
                    <a:pt x="14311" y="30219"/>
                  </a:lnTo>
                  <a:lnTo>
                    <a:pt x="8704" y="30219"/>
                  </a:lnTo>
                  <a:cubicBezTo>
                    <a:pt x="8537" y="29528"/>
                    <a:pt x="7894" y="29004"/>
                    <a:pt x="7180" y="29004"/>
                  </a:cubicBezTo>
                  <a:cubicBezTo>
                    <a:pt x="6334" y="29004"/>
                    <a:pt x="5620" y="29719"/>
                    <a:pt x="5620" y="30564"/>
                  </a:cubicBezTo>
                  <a:cubicBezTo>
                    <a:pt x="5620" y="31409"/>
                    <a:pt x="6334" y="32124"/>
                    <a:pt x="7180" y="32124"/>
                  </a:cubicBezTo>
                  <a:cubicBezTo>
                    <a:pt x="7930" y="32124"/>
                    <a:pt x="8573" y="31588"/>
                    <a:pt x="8715" y="30873"/>
                  </a:cubicBezTo>
                  <a:lnTo>
                    <a:pt x="14323" y="30873"/>
                  </a:lnTo>
                  <a:lnTo>
                    <a:pt x="14323" y="31076"/>
                  </a:lnTo>
                  <a:lnTo>
                    <a:pt x="20086" y="31076"/>
                  </a:lnTo>
                  <a:lnTo>
                    <a:pt x="20086" y="30873"/>
                  </a:lnTo>
                  <a:lnTo>
                    <a:pt x="20479" y="30873"/>
                  </a:lnTo>
                  <a:lnTo>
                    <a:pt x="20479" y="33183"/>
                  </a:lnTo>
                  <a:lnTo>
                    <a:pt x="20479" y="33350"/>
                  </a:lnTo>
                  <a:lnTo>
                    <a:pt x="20360" y="33469"/>
                  </a:lnTo>
                  <a:lnTo>
                    <a:pt x="4584" y="49245"/>
                  </a:lnTo>
                  <a:lnTo>
                    <a:pt x="4584" y="77284"/>
                  </a:lnTo>
                  <a:lnTo>
                    <a:pt x="4584" y="77451"/>
                  </a:lnTo>
                  <a:lnTo>
                    <a:pt x="4465" y="77570"/>
                  </a:lnTo>
                  <a:lnTo>
                    <a:pt x="2441" y="79594"/>
                  </a:lnTo>
                  <a:lnTo>
                    <a:pt x="2227" y="79796"/>
                  </a:lnTo>
                  <a:lnTo>
                    <a:pt x="1976" y="79653"/>
                  </a:lnTo>
                  <a:cubicBezTo>
                    <a:pt x="1762" y="79534"/>
                    <a:pt x="1548" y="79475"/>
                    <a:pt x="1334" y="79475"/>
                  </a:cubicBezTo>
                  <a:cubicBezTo>
                    <a:pt x="607" y="79475"/>
                    <a:pt x="0" y="80070"/>
                    <a:pt x="0" y="80808"/>
                  </a:cubicBezTo>
                  <a:cubicBezTo>
                    <a:pt x="0" y="81534"/>
                    <a:pt x="595" y="82154"/>
                    <a:pt x="1334" y="82154"/>
                  </a:cubicBezTo>
                  <a:cubicBezTo>
                    <a:pt x="2084" y="82154"/>
                    <a:pt x="2679" y="81558"/>
                    <a:pt x="2679" y="80808"/>
                  </a:cubicBezTo>
                  <a:cubicBezTo>
                    <a:pt x="2679" y="80761"/>
                    <a:pt x="2679" y="80737"/>
                    <a:pt x="2655" y="80701"/>
                  </a:cubicBezTo>
                  <a:lnTo>
                    <a:pt x="2655" y="80641"/>
                  </a:lnTo>
                  <a:lnTo>
                    <a:pt x="2631" y="80451"/>
                  </a:lnTo>
                  <a:lnTo>
                    <a:pt x="2762" y="80320"/>
                  </a:lnTo>
                  <a:lnTo>
                    <a:pt x="5179" y="77903"/>
                  </a:lnTo>
                  <a:lnTo>
                    <a:pt x="5334" y="77474"/>
                  </a:lnTo>
                  <a:lnTo>
                    <a:pt x="5334" y="49721"/>
                  </a:lnTo>
                  <a:lnTo>
                    <a:pt x="5334" y="49554"/>
                  </a:lnTo>
                  <a:lnTo>
                    <a:pt x="5453" y="49435"/>
                  </a:lnTo>
                  <a:lnTo>
                    <a:pt x="7203" y="47697"/>
                  </a:lnTo>
                  <a:lnTo>
                    <a:pt x="7203" y="60734"/>
                  </a:lnTo>
                  <a:cubicBezTo>
                    <a:pt x="7049" y="60782"/>
                    <a:pt x="6918" y="60853"/>
                    <a:pt x="6810" y="60972"/>
                  </a:cubicBezTo>
                  <a:cubicBezTo>
                    <a:pt x="6632" y="61151"/>
                    <a:pt x="6525" y="61389"/>
                    <a:pt x="6525" y="61627"/>
                  </a:cubicBezTo>
                  <a:cubicBezTo>
                    <a:pt x="6525" y="61865"/>
                    <a:pt x="6632" y="62103"/>
                    <a:pt x="6810" y="62282"/>
                  </a:cubicBezTo>
                  <a:cubicBezTo>
                    <a:pt x="6989" y="62461"/>
                    <a:pt x="7227" y="62568"/>
                    <a:pt x="7465" y="62568"/>
                  </a:cubicBezTo>
                  <a:cubicBezTo>
                    <a:pt x="7751" y="62568"/>
                    <a:pt x="7989" y="62461"/>
                    <a:pt x="8120" y="62282"/>
                  </a:cubicBezTo>
                  <a:cubicBezTo>
                    <a:pt x="8299" y="62103"/>
                    <a:pt x="8406" y="61865"/>
                    <a:pt x="8406" y="61627"/>
                  </a:cubicBezTo>
                  <a:cubicBezTo>
                    <a:pt x="8406" y="61389"/>
                    <a:pt x="8299" y="61151"/>
                    <a:pt x="8132" y="60984"/>
                  </a:cubicBezTo>
                  <a:cubicBezTo>
                    <a:pt x="8037" y="60865"/>
                    <a:pt x="7894" y="60782"/>
                    <a:pt x="7739" y="60734"/>
                  </a:cubicBezTo>
                  <a:lnTo>
                    <a:pt x="7739" y="47173"/>
                  </a:lnTo>
                  <a:lnTo>
                    <a:pt x="8775" y="46137"/>
                  </a:lnTo>
                  <a:lnTo>
                    <a:pt x="8775" y="59020"/>
                  </a:lnTo>
                  <a:cubicBezTo>
                    <a:pt x="8632" y="59067"/>
                    <a:pt x="8489" y="59139"/>
                    <a:pt x="8394" y="59258"/>
                  </a:cubicBezTo>
                  <a:cubicBezTo>
                    <a:pt x="8215" y="59436"/>
                    <a:pt x="8108" y="59675"/>
                    <a:pt x="8108" y="59913"/>
                  </a:cubicBezTo>
                  <a:cubicBezTo>
                    <a:pt x="8108" y="60151"/>
                    <a:pt x="8215" y="60389"/>
                    <a:pt x="8394" y="60568"/>
                  </a:cubicBezTo>
                  <a:cubicBezTo>
                    <a:pt x="8573" y="60746"/>
                    <a:pt x="8811" y="60853"/>
                    <a:pt x="9049" y="60853"/>
                  </a:cubicBezTo>
                  <a:cubicBezTo>
                    <a:pt x="9287" y="60853"/>
                    <a:pt x="9525" y="60746"/>
                    <a:pt x="9704" y="60568"/>
                  </a:cubicBezTo>
                  <a:cubicBezTo>
                    <a:pt x="10073" y="60198"/>
                    <a:pt x="10073" y="59627"/>
                    <a:pt x="9704" y="59270"/>
                  </a:cubicBezTo>
                  <a:cubicBezTo>
                    <a:pt x="9596" y="59151"/>
                    <a:pt x="9466" y="59067"/>
                    <a:pt x="9299" y="59020"/>
                  </a:cubicBezTo>
                  <a:lnTo>
                    <a:pt x="9299" y="45613"/>
                  </a:lnTo>
                  <a:lnTo>
                    <a:pt x="10299" y="44613"/>
                  </a:lnTo>
                  <a:lnTo>
                    <a:pt x="10299" y="57496"/>
                  </a:lnTo>
                  <a:cubicBezTo>
                    <a:pt x="10144" y="57543"/>
                    <a:pt x="10013" y="57615"/>
                    <a:pt x="9906" y="57734"/>
                  </a:cubicBezTo>
                  <a:cubicBezTo>
                    <a:pt x="9537" y="58115"/>
                    <a:pt x="9537" y="58674"/>
                    <a:pt x="9906" y="59044"/>
                  </a:cubicBezTo>
                  <a:cubicBezTo>
                    <a:pt x="10085" y="59222"/>
                    <a:pt x="10323" y="59329"/>
                    <a:pt x="10561" y="59329"/>
                  </a:cubicBezTo>
                  <a:cubicBezTo>
                    <a:pt x="10799" y="59329"/>
                    <a:pt x="11037" y="59222"/>
                    <a:pt x="11216" y="59044"/>
                  </a:cubicBezTo>
                  <a:cubicBezTo>
                    <a:pt x="11394" y="58865"/>
                    <a:pt x="11501" y="58627"/>
                    <a:pt x="11501" y="58389"/>
                  </a:cubicBezTo>
                  <a:cubicBezTo>
                    <a:pt x="11501" y="58151"/>
                    <a:pt x="11394" y="57912"/>
                    <a:pt x="11216" y="57734"/>
                  </a:cubicBezTo>
                  <a:cubicBezTo>
                    <a:pt x="11109" y="57639"/>
                    <a:pt x="10978" y="57543"/>
                    <a:pt x="10835" y="57496"/>
                  </a:cubicBezTo>
                  <a:lnTo>
                    <a:pt x="10835" y="44077"/>
                  </a:lnTo>
                  <a:lnTo>
                    <a:pt x="11871" y="43030"/>
                  </a:lnTo>
                  <a:lnTo>
                    <a:pt x="11871" y="55924"/>
                  </a:lnTo>
                  <a:cubicBezTo>
                    <a:pt x="11728" y="55972"/>
                    <a:pt x="11585" y="56043"/>
                    <a:pt x="11490" y="56162"/>
                  </a:cubicBezTo>
                  <a:cubicBezTo>
                    <a:pt x="11109" y="56531"/>
                    <a:pt x="11109" y="57103"/>
                    <a:pt x="11490" y="57472"/>
                  </a:cubicBezTo>
                  <a:cubicBezTo>
                    <a:pt x="11668" y="57651"/>
                    <a:pt x="11906" y="57758"/>
                    <a:pt x="12144" y="57758"/>
                  </a:cubicBezTo>
                  <a:cubicBezTo>
                    <a:pt x="12383" y="57758"/>
                    <a:pt x="12621" y="57651"/>
                    <a:pt x="12799" y="57472"/>
                  </a:cubicBezTo>
                  <a:cubicBezTo>
                    <a:pt x="12978" y="57293"/>
                    <a:pt x="13073" y="57055"/>
                    <a:pt x="13073" y="56817"/>
                  </a:cubicBezTo>
                  <a:cubicBezTo>
                    <a:pt x="13073" y="56579"/>
                    <a:pt x="12978" y="56341"/>
                    <a:pt x="12799" y="56162"/>
                  </a:cubicBezTo>
                  <a:cubicBezTo>
                    <a:pt x="12692" y="56055"/>
                    <a:pt x="12561" y="55972"/>
                    <a:pt x="12406" y="55924"/>
                  </a:cubicBezTo>
                  <a:lnTo>
                    <a:pt x="12406" y="42542"/>
                  </a:lnTo>
                  <a:lnTo>
                    <a:pt x="12406" y="42518"/>
                  </a:lnTo>
                  <a:lnTo>
                    <a:pt x="21253" y="33671"/>
                  </a:lnTo>
                  <a:lnTo>
                    <a:pt x="21253" y="30885"/>
                  </a:lnTo>
                  <a:lnTo>
                    <a:pt x="21253" y="30219"/>
                  </a:lnTo>
                  <a:lnTo>
                    <a:pt x="21253" y="26694"/>
                  </a:lnTo>
                  <a:lnTo>
                    <a:pt x="21253" y="26028"/>
                  </a:lnTo>
                  <a:lnTo>
                    <a:pt x="21253" y="18253"/>
                  </a:lnTo>
                  <a:lnTo>
                    <a:pt x="21253" y="17586"/>
                  </a:lnTo>
                  <a:lnTo>
                    <a:pt x="21253" y="16634"/>
                  </a:lnTo>
                  <a:cubicBezTo>
                    <a:pt x="21265" y="16634"/>
                    <a:pt x="21277" y="16645"/>
                    <a:pt x="21288" y="16645"/>
                  </a:cubicBezTo>
                  <a:cubicBezTo>
                    <a:pt x="24670" y="16693"/>
                    <a:pt x="28004" y="16693"/>
                    <a:pt x="31290" y="16693"/>
                  </a:cubicBezTo>
                  <a:cubicBezTo>
                    <a:pt x="34504" y="16693"/>
                    <a:pt x="37719" y="16693"/>
                    <a:pt x="40934" y="16645"/>
                  </a:cubicBezTo>
                  <a:cubicBezTo>
                    <a:pt x="41089" y="17348"/>
                    <a:pt x="41708" y="17872"/>
                    <a:pt x="42446" y="17872"/>
                  </a:cubicBezTo>
                  <a:cubicBezTo>
                    <a:pt x="43303" y="17872"/>
                    <a:pt x="43970" y="17193"/>
                    <a:pt x="43970" y="16336"/>
                  </a:cubicBezTo>
                  <a:cubicBezTo>
                    <a:pt x="43970" y="15467"/>
                    <a:pt x="43303" y="14800"/>
                    <a:pt x="42446" y="14800"/>
                  </a:cubicBezTo>
                  <a:cubicBezTo>
                    <a:pt x="41672" y="14800"/>
                    <a:pt x="41041" y="15383"/>
                    <a:pt x="40934" y="16098"/>
                  </a:cubicBezTo>
                  <a:cubicBezTo>
                    <a:pt x="37660" y="16134"/>
                    <a:pt x="34415" y="16151"/>
                    <a:pt x="31159" y="16151"/>
                  </a:cubicBezTo>
                  <a:cubicBezTo>
                    <a:pt x="27902" y="16151"/>
                    <a:pt x="24634" y="16134"/>
                    <a:pt x="21312" y="16098"/>
                  </a:cubicBezTo>
                  <a:cubicBezTo>
                    <a:pt x="21288" y="16098"/>
                    <a:pt x="21277" y="16098"/>
                    <a:pt x="21265" y="16110"/>
                  </a:cubicBezTo>
                  <a:lnTo>
                    <a:pt x="21265" y="14014"/>
                  </a:lnTo>
                  <a:cubicBezTo>
                    <a:pt x="21277" y="14014"/>
                    <a:pt x="21288" y="14026"/>
                    <a:pt x="21312" y="14026"/>
                  </a:cubicBezTo>
                  <a:cubicBezTo>
                    <a:pt x="25015" y="13990"/>
                    <a:pt x="28783" y="13973"/>
                    <a:pt x="32525" y="13973"/>
                  </a:cubicBezTo>
                  <a:cubicBezTo>
                    <a:pt x="36266" y="13973"/>
                    <a:pt x="39981" y="13990"/>
                    <a:pt x="43577" y="14026"/>
                  </a:cubicBezTo>
                  <a:cubicBezTo>
                    <a:pt x="43708" y="14752"/>
                    <a:pt x="44351" y="15276"/>
                    <a:pt x="45077" y="15276"/>
                  </a:cubicBezTo>
                  <a:cubicBezTo>
                    <a:pt x="45899" y="15276"/>
                    <a:pt x="46613" y="14610"/>
                    <a:pt x="46613" y="13740"/>
                  </a:cubicBezTo>
                  <a:cubicBezTo>
                    <a:pt x="46613" y="12883"/>
                    <a:pt x="45911" y="12216"/>
                    <a:pt x="45077" y="12216"/>
                  </a:cubicBezTo>
                  <a:cubicBezTo>
                    <a:pt x="44303" y="12216"/>
                    <a:pt x="43696" y="12752"/>
                    <a:pt x="43577" y="13467"/>
                  </a:cubicBezTo>
                  <a:cubicBezTo>
                    <a:pt x="40005" y="13425"/>
                    <a:pt x="36290" y="13404"/>
                    <a:pt x="32543" y="13404"/>
                  </a:cubicBezTo>
                  <a:cubicBezTo>
                    <a:pt x="28795" y="13404"/>
                    <a:pt x="25015" y="13425"/>
                    <a:pt x="21312" y="13467"/>
                  </a:cubicBezTo>
                  <a:cubicBezTo>
                    <a:pt x="21288" y="13467"/>
                    <a:pt x="21277" y="13467"/>
                    <a:pt x="21265" y="13478"/>
                  </a:cubicBezTo>
                  <a:lnTo>
                    <a:pt x="21265" y="11419"/>
                  </a:lnTo>
                  <a:cubicBezTo>
                    <a:pt x="21277" y="11419"/>
                    <a:pt x="21288" y="11442"/>
                    <a:pt x="21312" y="11442"/>
                  </a:cubicBezTo>
                  <a:cubicBezTo>
                    <a:pt x="25503" y="11478"/>
                    <a:pt x="29706" y="11478"/>
                    <a:pt x="33897" y="11478"/>
                  </a:cubicBezTo>
                  <a:cubicBezTo>
                    <a:pt x="38005" y="11478"/>
                    <a:pt x="42124" y="11478"/>
                    <a:pt x="46161" y="11442"/>
                  </a:cubicBezTo>
                  <a:cubicBezTo>
                    <a:pt x="46292" y="12169"/>
                    <a:pt x="46934" y="12693"/>
                    <a:pt x="47661" y="12693"/>
                  </a:cubicBezTo>
                  <a:cubicBezTo>
                    <a:pt x="48482" y="12693"/>
                    <a:pt x="49197" y="11990"/>
                    <a:pt x="49197" y="11157"/>
                  </a:cubicBezTo>
                  <a:cubicBezTo>
                    <a:pt x="49197" y="10288"/>
                    <a:pt x="48530" y="9621"/>
                    <a:pt x="47661" y="9621"/>
                  </a:cubicBezTo>
                  <a:cubicBezTo>
                    <a:pt x="46911" y="9621"/>
                    <a:pt x="46292" y="10168"/>
                    <a:pt x="46161" y="10871"/>
                  </a:cubicBezTo>
                  <a:cubicBezTo>
                    <a:pt x="42059" y="10907"/>
                    <a:pt x="37921" y="10925"/>
                    <a:pt x="33772" y="10925"/>
                  </a:cubicBezTo>
                  <a:cubicBezTo>
                    <a:pt x="29623" y="10925"/>
                    <a:pt x="25462" y="10907"/>
                    <a:pt x="21312" y="10871"/>
                  </a:cubicBezTo>
                  <a:cubicBezTo>
                    <a:pt x="21288" y="10871"/>
                    <a:pt x="21277" y="10871"/>
                    <a:pt x="21265" y="10883"/>
                  </a:cubicBezTo>
                  <a:lnTo>
                    <a:pt x="21265" y="8799"/>
                  </a:lnTo>
                  <a:cubicBezTo>
                    <a:pt x="25831" y="8764"/>
                    <a:pt x="30426" y="8746"/>
                    <a:pt x="35022" y="8746"/>
                  </a:cubicBezTo>
                  <a:cubicBezTo>
                    <a:pt x="39618" y="8746"/>
                    <a:pt x="44214" y="8764"/>
                    <a:pt x="48780" y="8799"/>
                  </a:cubicBezTo>
                  <a:cubicBezTo>
                    <a:pt x="48911" y="9537"/>
                    <a:pt x="49554" y="10049"/>
                    <a:pt x="50280" y="10049"/>
                  </a:cubicBezTo>
                  <a:cubicBezTo>
                    <a:pt x="51102" y="10049"/>
                    <a:pt x="51768" y="9383"/>
                    <a:pt x="51816" y="8525"/>
                  </a:cubicBezTo>
                  <a:cubicBezTo>
                    <a:pt x="51816" y="7656"/>
                    <a:pt x="51114" y="6990"/>
                    <a:pt x="50280" y="6990"/>
                  </a:cubicBezTo>
                  <a:cubicBezTo>
                    <a:pt x="49530" y="6990"/>
                    <a:pt x="48911" y="7537"/>
                    <a:pt x="48780" y="8240"/>
                  </a:cubicBezTo>
                  <a:cubicBezTo>
                    <a:pt x="44232" y="8204"/>
                    <a:pt x="39636" y="8186"/>
                    <a:pt x="35036" y="8186"/>
                  </a:cubicBezTo>
                  <a:cubicBezTo>
                    <a:pt x="30435" y="8186"/>
                    <a:pt x="25831" y="8204"/>
                    <a:pt x="21265" y="8240"/>
                  </a:cubicBezTo>
                  <a:lnTo>
                    <a:pt x="21265" y="5287"/>
                  </a:lnTo>
                  <a:cubicBezTo>
                    <a:pt x="25801" y="5251"/>
                    <a:pt x="33811" y="5233"/>
                    <a:pt x="41852" y="5233"/>
                  </a:cubicBezTo>
                  <a:cubicBezTo>
                    <a:pt x="49893" y="5233"/>
                    <a:pt x="57966" y="5251"/>
                    <a:pt x="62627" y="5287"/>
                  </a:cubicBezTo>
                  <a:cubicBezTo>
                    <a:pt x="62758" y="6025"/>
                    <a:pt x="63401" y="6537"/>
                    <a:pt x="64127" y="6537"/>
                  </a:cubicBezTo>
                  <a:cubicBezTo>
                    <a:pt x="64984" y="6537"/>
                    <a:pt x="65663" y="5870"/>
                    <a:pt x="65663" y="5013"/>
                  </a:cubicBezTo>
                  <a:cubicBezTo>
                    <a:pt x="65663" y="4144"/>
                    <a:pt x="64961" y="3477"/>
                    <a:pt x="64127" y="3477"/>
                  </a:cubicBezTo>
                  <a:cubicBezTo>
                    <a:pt x="63353" y="3477"/>
                    <a:pt x="62746" y="4013"/>
                    <a:pt x="62627" y="4727"/>
                  </a:cubicBezTo>
                  <a:cubicBezTo>
                    <a:pt x="57960" y="4692"/>
                    <a:pt x="49887" y="4674"/>
                    <a:pt x="41848" y="4674"/>
                  </a:cubicBezTo>
                  <a:cubicBezTo>
                    <a:pt x="33808" y="4674"/>
                    <a:pt x="25801" y="4692"/>
                    <a:pt x="21265" y="4727"/>
                  </a:cubicBezTo>
                  <a:lnTo>
                    <a:pt x="21265" y="2132"/>
                  </a:lnTo>
                  <a:cubicBezTo>
                    <a:pt x="25801" y="2096"/>
                    <a:pt x="33811" y="2078"/>
                    <a:pt x="41852" y="2078"/>
                  </a:cubicBezTo>
                  <a:cubicBezTo>
                    <a:pt x="49893" y="2078"/>
                    <a:pt x="57966" y="2096"/>
                    <a:pt x="62627" y="2132"/>
                  </a:cubicBezTo>
                  <a:cubicBezTo>
                    <a:pt x="62758" y="2870"/>
                    <a:pt x="63401" y="3382"/>
                    <a:pt x="64127" y="3382"/>
                  </a:cubicBezTo>
                  <a:cubicBezTo>
                    <a:pt x="64984" y="3382"/>
                    <a:pt x="65663" y="2715"/>
                    <a:pt x="65663" y="1858"/>
                  </a:cubicBezTo>
                  <a:cubicBezTo>
                    <a:pt x="65663" y="989"/>
                    <a:pt x="64961" y="322"/>
                    <a:pt x="64127" y="322"/>
                  </a:cubicBezTo>
                  <a:cubicBezTo>
                    <a:pt x="63353" y="322"/>
                    <a:pt x="62746" y="858"/>
                    <a:pt x="62627" y="1572"/>
                  </a:cubicBezTo>
                  <a:cubicBezTo>
                    <a:pt x="57960" y="1536"/>
                    <a:pt x="49887" y="1519"/>
                    <a:pt x="41848" y="1519"/>
                  </a:cubicBezTo>
                  <a:cubicBezTo>
                    <a:pt x="33808" y="1519"/>
                    <a:pt x="25801" y="1536"/>
                    <a:pt x="21265" y="1572"/>
                  </a:cubicBezTo>
                  <a:lnTo>
                    <a:pt x="2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46"/>
          <p:cNvGrpSpPr/>
          <p:nvPr/>
        </p:nvGrpSpPr>
        <p:grpSpPr>
          <a:xfrm>
            <a:off x="-986089" y="88051"/>
            <a:ext cx="3398514" cy="1955079"/>
            <a:chOff x="-986089" y="88051"/>
            <a:chExt cx="3398514" cy="1955079"/>
          </a:xfrm>
        </p:grpSpPr>
        <p:sp>
          <p:nvSpPr>
            <p:cNvPr id="4594" name="Google Shape;4594;p46"/>
            <p:cNvSpPr/>
            <p:nvPr/>
          </p:nvSpPr>
          <p:spPr>
            <a:xfrm>
              <a:off x="1952812" y="164925"/>
              <a:ext cx="295933" cy="181434"/>
            </a:xfrm>
            <a:custGeom>
              <a:avLst/>
              <a:gdLst/>
              <a:ahLst/>
              <a:cxnLst/>
              <a:rect l="l" t="t" r="r" b="b"/>
              <a:pathLst>
                <a:path w="6371" h="3906" extrusionOk="0">
                  <a:moveTo>
                    <a:pt x="5608" y="596"/>
                  </a:moveTo>
                  <a:cubicBezTo>
                    <a:pt x="5751" y="596"/>
                    <a:pt x="5858" y="715"/>
                    <a:pt x="5858" y="858"/>
                  </a:cubicBezTo>
                  <a:lnTo>
                    <a:pt x="5858" y="3132"/>
                  </a:lnTo>
                  <a:cubicBezTo>
                    <a:pt x="5858" y="3299"/>
                    <a:pt x="5751" y="3406"/>
                    <a:pt x="5608" y="3406"/>
                  </a:cubicBezTo>
                  <a:lnTo>
                    <a:pt x="751" y="3406"/>
                  </a:lnTo>
                  <a:cubicBezTo>
                    <a:pt x="608" y="3406"/>
                    <a:pt x="500" y="3287"/>
                    <a:pt x="500" y="3132"/>
                  </a:cubicBezTo>
                  <a:lnTo>
                    <a:pt x="500" y="858"/>
                  </a:lnTo>
                  <a:cubicBezTo>
                    <a:pt x="500" y="691"/>
                    <a:pt x="608" y="596"/>
                    <a:pt x="751" y="596"/>
                  </a:cubicBezTo>
                  <a:close/>
                  <a:moveTo>
                    <a:pt x="751" y="1"/>
                  </a:moveTo>
                  <a:cubicBezTo>
                    <a:pt x="322" y="1"/>
                    <a:pt x="0" y="382"/>
                    <a:pt x="0" y="810"/>
                  </a:cubicBezTo>
                  <a:lnTo>
                    <a:pt x="0" y="3084"/>
                  </a:lnTo>
                  <a:cubicBezTo>
                    <a:pt x="0" y="3573"/>
                    <a:pt x="358" y="3906"/>
                    <a:pt x="751" y="3906"/>
                  </a:cubicBezTo>
                  <a:lnTo>
                    <a:pt x="5608" y="3906"/>
                  </a:lnTo>
                  <a:cubicBezTo>
                    <a:pt x="6013" y="3906"/>
                    <a:pt x="6370" y="3549"/>
                    <a:pt x="6370" y="3084"/>
                  </a:cubicBezTo>
                  <a:lnTo>
                    <a:pt x="6370" y="810"/>
                  </a:lnTo>
                  <a:cubicBezTo>
                    <a:pt x="6370" y="346"/>
                    <a:pt x="6013" y="1"/>
                    <a:pt x="5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6"/>
            <p:cNvSpPr/>
            <p:nvPr/>
          </p:nvSpPr>
          <p:spPr>
            <a:xfrm>
              <a:off x="1866554" y="88051"/>
              <a:ext cx="466219" cy="335741"/>
            </a:xfrm>
            <a:custGeom>
              <a:avLst/>
              <a:gdLst/>
              <a:ahLst/>
              <a:cxnLst/>
              <a:rect l="l" t="t" r="r" b="b"/>
              <a:pathLst>
                <a:path w="10037" h="7228" extrusionOk="0">
                  <a:moveTo>
                    <a:pt x="8037" y="1441"/>
                  </a:moveTo>
                  <a:cubicBezTo>
                    <a:pt x="8358" y="1441"/>
                    <a:pt x="8596" y="1680"/>
                    <a:pt x="8596" y="1989"/>
                  </a:cubicBezTo>
                  <a:lnTo>
                    <a:pt x="8596" y="5251"/>
                  </a:lnTo>
                  <a:cubicBezTo>
                    <a:pt x="8596" y="5561"/>
                    <a:pt x="8358" y="5799"/>
                    <a:pt x="8037" y="5799"/>
                  </a:cubicBezTo>
                  <a:lnTo>
                    <a:pt x="2048" y="5799"/>
                  </a:lnTo>
                  <a:cubicBezTo>
                    <a:pt x="1738" y="5799"/>
                    <a:pt x="1488" y="5561"/>
                    <a:pt x="1488" y="5251"/>
                  </a:cubicBezTo>
                  <a:lnTo>
                    <a:pt x="1488" y="1989"/>
                  </a:lnTo>
                  <a:cubicBezTo>
                    <a:pt x="1488" y="1680"/>
                    <a:pt x="1726" y="1441"/>
                    <a:pt x="2048" y="1441"/>
                  </a:cubicBezTo>
                  <a:close/>
                  <a:moveTo>
                    <a:pt x="2917" y="1"/>
                  </a:moveTo>
                  <a:cubicBezTo>
                    <a:pt x="2762" y="1"/>
                    <a:pt x="2608" y="167"/>
                    <a:pt x="2608" y="358"/>
                  </a:cubicBezTo>
                  <a:lnTo>
                    <a:pt x="2608" y="906"/>
                  </a:lnTo>
                  <a:lnTo>
                    <a:pt x="2012" y="906"/>
                  </a:lnTo>
                  <a:cubicBezTo>
                    <a:pt x="1417" y="906"/>
                    <a:pt x="917" y="1382"/>
                    <a:pt x="917" y="2001"/>
                  </a:cubicBezTo>
                  <a:lnTo>
                    <a:pt x="917" y="2596"/>
                  </a:lnTo>
                  <a:lnTo>
                    <a:pt x="357" y="2596"/>
                  </a:lnTo>
                  <a:cubicBezTo>
                    <a:pt x="167" y="2596"/>
                    <a:pt x="0" y="2763"/>
                    <a:pt x="0" y="2954"/>
                  </a:cubicBezTo>
                  <a:cubicBezTo>
                    <a:pt x="0" y="3136"/>
                    <a:pt x="136" y="3280"/>
                    <a:pt x="302" y="3280"/>
                  </a:cubicBezTo>
                  <a:cubicBezTo>
                    <a:pt x="320" y="3280"/>
                    <a:pt x="339" y="3278"/>
                    <a:pt x="357" y="3275"/>
                  </a:cubicBezTo>
                  <a:lnTo>
                    <a:pt x="917" y="3275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32"/>
                    <a:pt x="0" y="4335"/>
                  </a:cubicBezTo>
                  <a:cubicBezTo>
                    <a:pt x="0" y="4507"/>
                    <a:pt x="136" y="4649"/>
                    <a:pt x="302" y="4649"/>
                  </a:cubicBezTo>
                  <a:cubicBezTo>
                    <a:pt x="320" y="4649"/>
                    <a:pt x="339" y="4648"/>
                    <a:pt x="357" y="4644"/>
                  </a:cubicBezTo>
                  <a:lnTo>
                    <a:pt x="917" y="4644"/>
                  </a:lnTo>
                  <a:lnTo>
                    <a:pt x="917" y="5263"/>
                  </a:lnTo>
                  <a:cubicBezTo>
                    <a:pt x="917" y="5859"/>
                    <a:pt x="1393" y="6371"/>
                    <a:pt x="2012" y="6371"/>
                  </a:cubicBezTo>
                  <a:lnTo>
                    <a:pt x="2560" y="6371"/>
                  </a:lnTo>
                  <a:lnTo>
                    <a:pt x="2560" y="6871"/>
                  </a:lnTo>
                  <a:cubicBezTo>
                    <a:pt x="2560" y="7061"/>
                    <a:pt x="2727" y="7228"/>
                    <a:pt x="2917" y="7228"/>
                  </a:cubicBezTo>
                  <a:cubicBezTo>
                    <a:pt x="3119" y="7228"/>
                    <a:pt x="3274" y="7109"/>
                    <a:pt x="3239" y="6871"/>
                  </a:cubicBezTo>
                  <a:lnTo>
                    <a:pt x="3239" y="6359"/>
                  </a:lnTo>
                  <a:lnTo>
                    <a:pt x="3977" y="6359"/>
                  </a:lnTo>
                  <a:lnTo>
                    <a:pt x="3977" y="6859"/>
                  </a:lnTo>
                  <a:cubicBezTo>
                    <a:pt x="3977" y="7049"/>
                    <a:pt x="4143" y="7216"/>
                    <a:pt x="4334" y="7216"/>
                  </a:cubicBezTo>
                  <a:cubicBezTo>
                    <a:pt x="4501" y="7216"/>
                    <a:pt x="4643" y="7097"/>
                    <a:pt x="4643" y="6859"/>
                  </a:cubicBezTo>
                  <a:lnTo>
                    <a:pt x="4643" y="6359"/>
                  </a:lnTo>
                  <a:lnTo>
                    <a:pt x="5346" y="6359"/>
                  </a:lnTo>
                  <a:lnTo>
                    <a:pt x="5346" y="6859"/>
                  </a:lnTo>
                  <a:cubicBezTo>
                    <a:pt x="5346" y="7049"/>
                    <a:pt x="5513" y="7216"/>
                    <a:pt x="5703" y="7216"/>
                  </a:cubicBezTo>
                  <a:cubicBezTo>
                    <a:pt x="5894" y="7216"/>
                    <a:pt x="6060" y="7097"/>
                    <a:pt x="6013" y="6859"/>
                  </a:cubicBezTo>
                  <a:lnTo>
                    <a:pt x="6013" y="6359"/>
                  </a:lnTo>
                  <a:lnTo>
                    <a:pt x="6715" y="6359"/>
                  </a:lnTo>
                  <a:lnTo>
                    <a:pt x="6715" y="6859"/>
                  </a:lnTo>
                  <a:cubicBezTo>
                    <a:pt x="6715" y="7049"/>
                    <a:pt x="6882" y="7216"/>
                    <a:pt x="7072" y="7216"/>
                  </a:cubicBezTo>
                  <a:cubicBezTo>
                    <a:pt x="7275" y="7216"/>
                    <a:pt x="7430" y="7097"/>
                    <a:pt x="7382" y="6859"/>
                  </a:cubicBezTo>
                  <a:lnTo>
                    <a:pt x="7382" y="6359"/>
                  </a:lnTo>
                  <a:lnTo>
                    <a:pt x="8013" y="6359"/>
                  </a:lnTo>
                  <a:cubicBezTo>
                    <a:pt x="8632" y="6359"/>
                    <a:pt x="9120" y="5847"/>
                    <a:pt x="9120" y="5251"/>
                  </a:cubicBezTo>
                  <a:lnTo>
                    <a:pt x="9120" y="4656"/>
                  </a:lnTo>
                  <a:lnTo>
                    <a:pt x="9668" y="4656"/>
                  </a:lnTo>
                  <a:cubicBezTo>
                    <a:pt x="9858" y="4656"/>
                    <a:pt x="10025" y="4489"/>
                    <a:pt x="10025" y="4299"/>
                  </a:cubicBezTo>
                  <a:cubicBezTo>
                    <a:pt x="10025" y="4132"/>
                    <a:pt x="9858" y="3989"/>
                    <a:pt x="9668" y="3989"/>
                  </a:cubicBezTo>
                  <a:lnTo>
                    <a:pt x="9120" y="3989"/>
                  </a:lnTo>
                  <a:lnTo>
                    <a:pt x="9120" y="3287"/>
                  </a:lnTo>
                  <a:lnTo>
                    <a:pt x="9680" y="3287"/>
                  </a:lnTo>
                  <a:lnTo>
                    <a:pt x="9680" y="3299"/>
                  </a:lnTo>
                  <a:cubicBezTo>
                    <a:pt x="9870" y="3299"/>
                    <a:pt x="10037" y="3144"/>
                    <a:pt x="10037" y="2942"/>
                  </a:cubicBezTo>
                  <a:cubicBezTo>
                    <a:pt x="10037" y="2773"/>
                    <a:pt x="9907" y="2624"/>
                    <a:pt x="9746" y="2624"/>
                  </a:cubicBezTo>
                  <a:cubicBezTo>
                    <a:pt x="9724" y="2624"/>
                    <a:pt x="9702" y="2626"/>
                    <a:pt x="9680" y="2632"/>
                  </a:cubicBezTo>
                  <a:lnTo>
                    <a:pt x="9132" y="2632"/>
                  </a:lnTo>
                  <a:lnTo>
                    <a:pt x="9132" y="2001"/>
                  </a:lnTo>
                  <a:cubicBezTo>
                    <a:pt x="9132" y="1406"/>
                    <a:pt x="8656" y="906"/>
                    <a:pt x="8025" y="906"/>
                  </a:cubicBezTo>
                  <a:lnTo>
                    <a:pt x="7430" y="906"/>
                  </a:lnTo>
                  <a:lnTo>
                    <a:pt x="7430" y="358"/>
                  </a:lnTo>
                  <a:cubicBezTo>
                    <a:pt x="7430" y="167"/>
                    <a:pt x="7263" y="1"/>
                    <a:pt x="7072" y="1"/>
                  </a:cubicBezTo>
                  <a:cubicBezTo>
                    <a:pt x="6906" y="1"/>
                    <a:pt x="6763" y="167"/>
                    <a:pt x="6763" y="358"/>
                  </a:cubicBezTo>
                  <a:lnTo>
                    <a:pt x="6763" y="906"/>
                  </a:lnTo>
                  <a:lnTo>
                    <a:pt x="6060" y="906"/>
                  </a:lnTo>
                  <a:lnTo>
                    <a:pt x="6060" y="358"/>
                  </a:lnTo>
                  <a:cubicBezTo>
                    <a:pt x="6060" y="167"/>
                    <a:pt x="5894" y="1"/>
                    <a:pt x="5703" y="1"/>
                  </a:cubicBezTo>
                  <a:cubicBezTo>
                    <a:pt x="5513" y="1"/>
                    <a:pt x="5346" y="167"/>
                    <a:pt x="5394" y="358"/>
                  </a:cubicBezTo>
                  <a:lnTo>
                    <a:pt x="5394" y="906"/>
                  </a:lnTo>
                  <a:lnTo>
                    <a:pt x="4691" y="906"/>
                  </a:lnTo>
                  <a:lnTo>
                    <a:pt x="4691" y="358"/>
                  </a:lnTo>
                  <a:cubicBezTo>
                    <a:pt x="4691" y="167"/>
                    <a:pt x="4524" y="1"/>
                    <a:pt x="4334" y="1"/>
                  </a:cubicBezTo>
                  <a:cubicBezTo>
                    <a:pt x="4143" y="1"/>
                    <a:pt x="3977" y="167"/>
                    <a:pt x="4024" y="358"/>
                  </a:cubicBezTo>
                  <a:lnTo>
                    <a:pt x="4024" y="906"/>
                  </a:lnTo>
                  <a:lnTo>
                    <a:pt x="3274" y="906"/>
                  </a:lnTo>
                  <a:lnTo>
                    <a:pt x="3274" y="358"/>
                  </a:lnTo>
                  <a:cubicBezTo>
                    <a:pt x="3274" y="167"/>
                    <a:pt x="3119" y="1"/>
                    <a:pt x="2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6"/>
            <p:cNvSpPr/>
            <p:nvPr/>
          </p:nvSpPr>
          <p:spPr>
            <a:xfrm>
              <a:off x="893191" y="929815"/>
              <a:ext cx="466219" cy="336809"/>
            </a:xfrm>
            <a:custGeom>
              <a:avLst/>
              <a:gdLst/>
              <a:ahLst/>
              <a:cxnLst/>
              <a:rect l="l" t="t" r="r" b="b"/>
              <a:pathLst>
                <a:path w="10037" h="7251" extrusionOk="0">
                  <a:moveTo>
                    <a:pt x="8013" y="1453"/>
                  </a:moveTo>
                  <a:cubicBezTo>
                    <a:pt x="8323" y="1453"/>
                    <a:pt x="8561" y="1691"/>
                    <a:pt x="8561" y="2000"/>
                  </a:cubicBezTo>
                  <a:lnTo>
                    <a:pt x="8561" y="5263"/>
                  </a:lnTo>
                  <a:cubicBezTo>
                    <a:pt x="8561" y="5572"/>
                    <a:pt x="8323" y="5810"/>
                    <a:pt x="8013" y="5810"/>
                  </a:cubicBezTo>
                  <a:lnTo>
                    <a:pt x="2012" y="5810"/>
                  </a:lnTo>
                  <a:cubicBezTo>
                    <a:pt x="1703" y="5810"/>
                    <a:pt x="1465" y="5572"/>
                    <a:pt x="1465" y="5263"/>
                  </a:cubicBezTo>
                  <a:lnTo>
                    <a:pt x="1465" y="2000"/>
                  </a:lnTo>
                  <a:cubicBezTo>
                    <a:pt x="1465" y="1691"/>
                    <a:pt x="1703" y="1453"/>
                    <a:pt x="2012" y="1453"/>
                  </a:cubicBezTo>
                  <a:close/>
                  <a:moveTo>
                    <a:pt x="2917" y="0"/>
                  </a:moveTo>
                  <a:cubicBezTo>
                    <a:pt x="2762" y="0"/>
                    <a:pt x="2608" y="167"/>
                    <a:pt x="2608" y="357"/>
                  </a:cubicBezTo>
                  <a:lnTo>
                    <a:pt x="2608" y="917"/>
                  </a:lnTo>
                  <a:lnTo>
                    <a:pt x="2012" y="917"/>
                  </a:lnTo>
                  <a:cubicBezTo>
                    <a:pt x="1417" y="917"/>
                    <a:pt x="917" y="1393"/>
                    <a:pt x="917" y="2012"/>
                  </a:cubicBezTo>
                  <a:lnTo>
                    <a:pt x="917" y="2560"/>
                  </a:lnTo>
                  <a:lnTo>
                    <a:pt x="357" y="2560"/>
                  </a:lnTo>
                  <a:cubicBezTo>
                    <a:pt x="167" y="2560"/>
                    <a:pt x="0" y="2727"/>
                    <a:pt x="0" y="2917"/>
                  </a:cubicBezTo>
                  <a:cubicBezTo>
                    <a:pt x="0" y="3100"/>
                    <a:pt x="136" y="3244"/>
                    <a:pt x="302" y="3244"/>
                  </a:cubicBezTo>
                  <a:cubicBezTo>
                    <a:pt x="320" y="3244"/>
                    <a:pt x="339" y="3242"/>
                    <a:pt x="357" y="3239"/>
                  </a:cubicBezTo>
                  <a:lnTo>
                    <a:pt x="917" y="3239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43"/>
                    <a:pt x="0" y="4334"/>
                  </a:cubicBezTo>
                  <a:cubicBezTo>
                    <a:pt x="0" y="4524"/>
                    <a:pt x="167" y="4643"/>
                    <a:pt x="357" y="4643"/>
                  </a:cubicBezTo>
                  <a:lnTo>
                    <a:pt x="917" y="4643"/>
                  </a:lnTo>
                  <a:lnTo>
                    <a:pt x="917" y="5274"/>
                  </a:lnTo>
                  <a:cubicBezTo>
                    <a:pt x="917" y="5870"/>
                    <a:pt x="1393" y="6370"/>
                    <a:pt x="2012" y="6370"/>
                  </a:cubicBezTo>
                  <a:lnTo>
                    <a:pt x="2572" y="6370"/>
                  </a:lnTo>
                  <a:lnTo>
                    <a:pt x="2572" y="6394"/>
                  </a:lnTo>
                  <a:lnTo>
                    <a:pt x="2572" y="6894"/>
                  </a:lnTo>
                  <a:cubicBezTo>
                    <a:pt x="2572" y="7084"/>
                    <a:pt x="2727" y="7251"/>
                    <a:pt x="2929" y="7251"/>
                  </a:cubicBezTo>
                  <a:cubicBezTo>
                    <a:pt x="3119" y="7251"/>
                    <a:pt x="3286" y="7084"/>
                    <a:pt x="3239" y="6894"/>
                  </a:cubicBezTo>
                  <a:lnTo>
                    <a:pt x="3239" y="6394"/>
                  </a:lnTo>
                  <a:lnTo>
                    <a:pt x="3977" y="6394"/>
                  </a:lnTo>
                  <a:lnTo>
                    <a:pt x="3977" y="6894"/>
                  </a:lnTo>
                  <a:cubicBezTo>
                    <a:pt x="3977" y="7084"/>
                    <a:pt x="4143" y="7251"/>
                    <a:pt x="4334" y="7251"/>
                  </a:cubicBezTo>
                  <a:cubicBezTo>
                    <a:pt x="4536" y="7251"/>
                    <a:pt x="4655" y="7084"/>
                    <a:pt x="4655" y="6894"/>
                  </a:cubicBezTo>
                  <a:lnTo>
                    <a:pt x="4655" y="6394"/>
                  </a:lnTo>
                  <a:lnTo>
                    <a:pt x="5346" y="6394"/>
                  </a:lnTo>
                  <a:lnTo>
                    <a:pt x="5346" y="6894"/>
                  </a:lnTo>
                  <a:cubicBezTo>
                    <a:pt x="5346" y="7084"/>
                    <a:pt x="5513" y="7251"/>
                    <a:pt x="5703" y="7251"/>
                  </a:cubicBezTo>
                  <a:cubicBezTo>
                    <a:pt x="5906" y="7251"/>
                    <a:pt x="6060" y="7084"/>
                    <a:pt x="6025" y="6894"/>
                  </a:cubicBezTo>
                  <a:lnTo>
                    <a:pt x="6025" y="6394"/>
                  </a:lnTo>
                  <a:lnTo>
                    <a:pt x="6763" y="6394"/>
                  </a:lnTo>
                  <a:lnTo>
                    <a:pt x="6763" y="6894"/>
                  </a:lnTo>
                  <a:cubicBezTo>
                    <a:pt x="6763" y="7084"/>
                    <a:pt x="6929" y="7251"/>
                    <a:pt x="7120" y="7251"/>
                  </a:cubicBezTo>
                  <a:cubicBezTo>
                    <a:pt x="7287" y="7251"/>
                    <a:pt x="7430" y="7084"/>
                    <a:pt x="7430" y="6894"/>
                  </a:cubicBezTo>
                  <a:lnTo>
                    <a:pt x="7430" y="6394"/>
                  </a:lnTo>
                  <a:lnTo>
                    <a:pt x="8025" y="6394"/>
                  </a:lnTo>
                  <a:cubicBezTo>
                    <a:pt x="8656" y="6394"/>
                    <a:pt x="9156" y="5882"/>
                    <a:pt x="9132" y="5286"/>
                  </a:cubicBezTo>
                  <a:lnTo>
                    <a:pt x="9132" y="4691"/>
                  </a:lnTo>
                  <a:lnTo>
                    <a:pt x="9680" y="4691"/>
                  </a:lnTo>
                  <a:cubicBezTo>
                    <a:pt x="9870" y="4691"/>
                    <a:pt x="10037" y="4524"/>
                    <a:pt x="10037" y="4334"/>
                  </a:cubicBezTo>
                  <a:cubicBezTo>
                    <a:pt x="10037" y="4143"/>
                    <a:pt x="9870" y="3977"/>
                    <a:pt x="9680" y="3977"/>
                  </a:cubicBezTo>
                  <a:lnTo>
                    <a:pt x="9132" y="3977"/>
                  </a:lnTo>
                  <a:lnTo>
                    <a:pt x="9132" y="3274"/>
                  </a:lnTo>
                  <a:lnTo>
                    <a:pt x="9680" y="3274"/>
                  </a:lnTo>
                  <a:cubicBezTo>
                    <a:pt x="9870" y="3274"/>
                    <a:pt x="10037" y="3119"/>
                    <a:pt x="10037" y="2917"/>
                  </a:cubicBezTo>
                  <a:cubicBezTo>
                    <a:pt x="10037" y="2762"/>
                    <a:pt x="9870" y="2607"/>
                    <a:pt x="9680" y="2607"/>
                  </a:cubicBezTo>
                  <a:lnTo>
                    <a:pt x="9132" y="2607"/>
                  </a:lnTo>
                  <a:lnTo>
                    <a:pt x="9132" y="2012"/>
                  </a:lnTo>
                  <a:cubicBezTo>
                    <a:pt x="9132" y="1417"/>
                    <a:pt x="8656" y="917"/>
                    <a:pt x="8025" y="917"/>
                  </a:cubicBezTo>
                  <a:lnTo>
                    <a:pt x="7477" y="917"/>
                  </a:lnTo>
                  <a:lnTo>
                    <a:pt x="7477" y="357"/>
                  </a:lnTo>
                  <a:cubicBezTo>
                    <a:pt x="7477" y="167"/>
                    <a:pt x="7310" y="0"/>
                    <a:pt x="7120" y="0"/>
                  </a:cubicBezTo>
                  <a:cubicBezTo>
                    <a:pt x="6929" y="0"/>
                    <a:pt x="6763" y="167"/>
                    <a:pt x="6810" y="357"/>
                  </a:cubicBezTo>
                  <a:lnTo>
                    <a:pt x="6810" y="917"/>
                  </a:lnTo>
                  <a:lnTo>
                    <a:pt x="6060" y="917"/>
                  </a:lnTo>
                  <a:lnTo>
                    <a:pt x="6060" y="357"/>
                  </a:lnTo>
                  <a:cubicBezTo>
                    <a:pt x="6060" y="167"/>
                    <a:pt x="5906" y="0"/>
                    <a:pt x="5703" y="0"/>
                  </a:cubicBezTo>
                  <a:cubicBezTo>
                    <a:pt x="5548" y="0"/>
                    <a:pt x="5394" y="167"/>
                    <a:pt x="5394" y="357"/>
                  </a:cubicBezTo>
                  <a:lnTo>
                    <a:pt x="5394" y="917"/>
                  </a:lnTo>
                  <a:lnTo>
                    <a:pt x="4691" y="917"/>
                  </a:lnTo>
                  <a:lnTo>
                    <a:pt x="4691" y="357"/>
                  </a:lnTo>
                  <a:cubicBezTo>
                    <a:pt x="4691" y="167"/>
                    <a:pt x="4536" y="0"/>
                    <a:pt x="4334" y="0"/>
                  </a:cubicBezTo>
                  <a:cubicBezTo>
                    <a:pt x="4143" y="0"/>
                    <a:pt x="3977" y="167"/>
                    <a:pt x="4024" y="357"/>
                  </a:cubicBezTo>
                  <a:lnTo>
                    <a:pt x="4024" y="917"/>
                  </a:lnTo>
                  <a:lnTo>
                    <a:pt x="3286" y="917"/>
                  </a:lnTo>
                  <a:lnTo>
                    <a:pt x="3286" y="357"/>
                  </a:lnTo>
                  <a:cubicBezTo>
                    <a:pt x="3286" y="167"/>
                    <a:pt x="3119" y="0"/>
                    <a:pt x="2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6"/>
            <p:cNvSpPr/>
            <p:nvPr/>
          </p:nvSpPr>
          <p:spPr>
            <a:xfrm>
              <a:off x="975594" y="1007201"/>
              <a:ext cx="301414" cy="182038"/>
            </a:xfrm>
            <a:custGeom>
              <a:avLst/>
              <a:gdLst/>
              <a:ahLst/>
              <a:cxnLst/>
              <a:rect l="l" t="t" r="r" b="b"/>
              <a:pathLst>
                <a:path w="6489" h="3919" extrusionOk="0">
                  <a:moveTo>
                    <a:pt x="5703" y="596"/>
                  </a:moveTo>
                  <a:cubicBezTo>
                    <a:pt x="5858" y="596"/>
                    <a:pt x="5953" y="715"/>
                    <a:pt x="5953" y="870"/>
                  </a:cubicBezTo>
                  <a:lnTo>
                    <a:pt x="5953" y="3144"/>
                  </a:lnTo>
                  <a:cubicBezTo>
                    <a:pt x="5953" y="3311"/>
                    <a:pt x="5858" y="3418"/>
                    <a:pt x="5703" y="3418"/>
                  </a:cubicBezTo>
                  <a:lnTo>
                    <a:pt x="762" y="3418"/>
                  </a:lnTo>
                  <a:cubicBezTo>
                    <a:pt x="619" y="3418"/>
                    <a:pt x="512" y="3299"/>
                    <a:pt x="512" y="3144"/>
                  </a:cubicBezTo>
                  <a:lnTo>
                    <a:pt x="512" y="870"/>
                  </a:lnTo>
                  <a:cubicBezTo>
                    <a:pt x="512" y="703"/>
                    <a:pt x="619" y="596"/>
                    <a:pt x="762" y="596"/>
                  </a:cubicBezTo>
                  <a:close/>
                  <a:moveTo>
                    <a:pt x="774" y="1"/>
                  </a:moveTo>
                  <a:cubicBezTo>
                    <a:pt x="333" y="1"/>
                    <a:pt x="0" y="394"/>
                    <a:pt x="0" y="822"/>
                  </a:cubicBezTo>
                  <a:lnTo>
                    <a:pt x="0" y="3097"/>
                  </a:lnTo>
                  <a:cubicBezTo>
                    <a:pt x="0" y="3573"/>
                    <a:pt x="369" y="3918"/>
                    <a:pt x="774" y="3918"/>
                  </a:cubicBezTo>
                  <a:lnTo>
                    <a:pt x="5715" y="3918"/>
                  </a:lnTo>
                  <a:cubicBezTo>
                    <a:pt x="6168" y="3918"/>
                    <a:pt x="6489" y="3561"/>
                    <a:pt x="6489" y="3097"/>
                  </a:cubicBezTo>
                  <a:lnTo>
                    <a:pt x="6489" y="822"/>
                  </a:lnTo>
                  <a:cubicBezTo>
                    <a:pt x="6489" y="346"/>
                    <a:pt x="6120" y="1"/>
                    <a:pt x="5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6"/>
            <p:cNvSpPr/>
            <p:nvPr/>
          </p:nvSpPr>
          <p:spPr>
            <a:xfrm>
              <a:off x="1704489" y="511163"/>
              <a:ext cx="65866" cy="64751"/>
            </a:xfrm>
            <a:custGeom>
              <a:avLst/>
              <a:gdLst/>
              <a:ahLst/>
              <a:cxnLst/>
              <a:rect l="l" t="t" r="r" b="b"/>
              <a:pathLst>
                <a:path w="1418" h="1394" extrusionOk="0">
                  <a:moveTo>
                    <a:pt x="715" y="0"/>
                  </a:moveTo>
                  <a:cubicBezTo>
                    <a:pt x="322" y="0"/>
                    <a:pt x="12" y="310"/>
                    <a:pt x="12" y="691"/>
                  </a:cubicBezTo>
                  <a:cubicBezTo>
                    <a:pt x="1" y="1083"/>
                    <a:pt x="310" y="1393"/>
                    <a:pt x="715" y="1393"/>
                  </a:cubicBezTo>
                  <a:cubicBezTo>
                    <a:pt x="1096" y="1393"/>
                    <a:pt x="1417" y="1083"/>
                    <a:pt x="1417" y="691"/>
                  </a:cubicBezTo>
                  <a:cubicBezTo>
                    <a:pt x="1417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6"/>
            <p:cNvSpPr/>
            <p:nvPr/>
          </p:nvSpPr>
          <p:spPr>
            <a:xfrm>
              <a:off x="-320226" y="107978"/>
              <a:ext cx="2128711" cy="1276446"/>
            </a:xfrm>
            <a:custGeom>
              <a:avLst/>
              <a:gdLst/>
              <a:ahLst/>
              <a:cxnLst/>
              <a:rect l="l" t="t" r="r" b="b"/>
              <a:pathLst>
                <a:path w="45828" h="27480" extrusionOk="0">
                  <a:moveTo>
                    <a:pt x="36493" y="596"/>
                  </a:moveTo>
                  <a:cubicBezTo>
                    <a:pt x="36993" y="596"/>
                    <a:pt x="37470" y="1024"/>
                    <a:pt x="37470" y="1584"/>
                  </a:cubicBezTo>
                  <a:cubicBezTo>
                    <a:pt x="37470" y="2132"/>
                    <a:pt x="37041" y="2560"/>
                    <a:pt x="36493" y="2560"/>
                  </a:cubicBezTo>
                  <a:cubicBezTo>
                    <a:pt x="35981" y="2560"/>
                    <a:pt x="35577" y="2191"/>
                    <a:pt x="35517" y="1703"/>
                  </a:cubicBezTo>
                  <a:cubicBezTo>
                    <a:pt x="35541" y="1667"/>
                    <a:pt x="35553" y="1620"/>
                    <a:pt x="35553" y="1584"/>
                  </a:cubicBezTo>
                  <a:cubicBezTo>
                    <a:pt x="35553" y="1536"/>
                    <a:pt x="35541" y="1489"/>
                    <a:pt x="35517" y="1465"/>
                  </a:cubicBezTo>
                  <a:cubicBezTo>
                    <a:pt x="35577" y="965"/>
                    <a:pt x="35981" y="596"/>
                    <a:pt x="36493" y="596"/>
                  </a:cubicBezTo>
                  <a:close/>
                  <a:moveTo>
                    <a:pt x="44304" y="8394"/>
                  </a:moveTo>
                  <a:cubicBezTo>
                    <a:pt x="44852" y="8394"/>
                    <a:pt x="45280" y="8823"/>
                    <a:pt x="45280" y="9382"/>
                  </a:cubicBezTo>
                  <a:cubicBezTo>
                    <a:pt x="45280" y="9930"/>
                    <a:pt x="44852" y="10359"/>
                    <a:pt x="44304" y="10359"/>
                  </a:cubicBezTo>
                  <a:cubicBezTo>
                    <a:pt x="43780" y="10359"/>
                    <a:pt x="43375" y="9978"/>
                    <a:pt x="43339" y="9466"/>
                  </a:cubicBezTo>
                  <a:cubicBezTo>
                    <a:pt x="43351" y="9418"/>
                    <a:pt x="43363" y="9394"/>
                    <a:pt x="43363" y="9347"/>
                  </a:cubicBezTo>
                  <a:cubicBezTo>
                    <a:pt x="43363" y="9299"/>
                    <a:pt x="43351" y="9275"/>
                    <a:pt x="43339" y="9228"/>
                  </a:cubicBezTo>
                  <a:cubicBezTo>
                    <a:pt x="43399" y="8751"/>
                    <a:pt x="43792" y="8394"/>
                    <a:pt x="44304" y="8394"/>
                  </a:cubicBezTo>
                  <a:close/>
                  <a:moveTo>
                    <a:pt x="36505" y="0"/>
                  </a:moveTo>
                  <a:cubicBezTo>
                    <a:pt x="35731" y="0"/>
                    <a:pt x="35100" y="584"/>
                    <a:pt x="35005" y="1298"/>
                  </a:cubicBezTo>
                  <a:lnTo>
                    <a:pt x="13467" y="1298"/>
                  </a:lnTo>
                  <a:cubicBezTo>
                    <a:pt x="13395" y="1298"/>
                    <a:pt x="13300" y="1346"/>
                    <a:pt x="13276" y="1370"/>
                  </a:cubicBezTo>
                  <a:lnTo>
                    <a:pt x="12145" y="2501"/>
                  </a:lnTo>
                  <a:cubicBezTo>
                    <a:pt x="12097" y="2548"/>
                    <a:pt x="12062" y="2620"/>
                    <a:pt x="12062" y="2691"/>
                  </a:cubicBezTo>
                  <a:lnTo>
                    <a:pt x="12062" y="25051"/>
                  </a:lnTo>
                  <a:lnTo>
                    <a:pt x="2180" y="25051"/>
                  </a:lnTo>
                  <a:cubicBezTo>
                    <a:pt x="2108" y="25051"/>
                    <a:pt x="2025" y="25099"/>
                    <a:pt x="1989" y="25123"/>
                  </a:cubicBezTo>
                  <a:lnTo>
                    <a:pt x="120" y="27004"/>
                  </a:lnTo>
                  <a:cubicBezTo>
                    <a:pt x="36" y="27075"/>
                    <a:pt x="1" y="27194"/>
                    <a:pt x="36" y="27313"/>
                  </a:cubicBezTo>
                  <a:cubicBezTo>
                    <a:pt x="84" y="27385"/>
                    <a:pt x="156" y="27480"/>
                    <a:pt x="275" y="27480"/>
                  </a:cubicBezTo>
                  <a:lnTo>
                    <a:pt x="16277" y="27480"/>
                  </a:lnTo>
                  <a:cubicBezTo>
                    <a:pt x="16348" y="27480"/>
                    <a:pt x="16443" y="27432"/>
                    <a:pt x="16515" y="27432"/>
                  </a:cubicBezTo>
                  <a:lnTo>
                    <a:pt x="20396" y="23551"/>
                  </a:lnTo>
                  <a:cubicBezTo>
                    <a:pt x="20503" y="23444"/>
                    <a:pt x="20503" y="23325"/>
                    <a:pt x="20444" y="23206"/>
                  </a:cubicBezTo>
                  <a:lnTo>
                    <a:pt x="20444" y="10549"/>
                  </a:lnTo>
                  <a:lnTo>
                    <a:pt x="21396" y="9609"/>
                  </a:lnTo>
                  <a:lnTo>
                    <a:pt x="42804" y="9609"/>
                  </a:lnTo>
                  <a:cubicBezTo>
                    <a:pt x="42935" y="10347"/>
                    <a:pt x="43578" y="10871"/>
                    <a:pt x="44304" y="10871"/>
                  </a:cubicBezTo>
                  <a:cubicBezTo>
                    <a:pt x="45114" y="10871"/>
                    <a:pt x="45828" y="10192"/>
                    <a:pt x="45828" y="9335"/>
                  </a:cubicBezTo>
                  <a:cubicBezTo>
                    <a:pt x="45828" y="8466"/>
                    <a:pt x="45161" y="7799"/>
                    <a:pt x="44304" y="7799"/>
                  </a:cubicBezTo>
                  <a:cubicBezTo>
                    <a:pt x="43542" y="7799"/>
                    <a:pt x="42935" y="8347"/>
                    <a:pt x="42804" y="9049"/>
                  </a:cubicBezTo>
                  <a:lnTo>
                    <a:pt x="21158" y="9049"/>
                  </a:lnTo>
                  <a:lnTo>
                    <a:pt x="19860" y="10347"/>
                  </a:lnTo>
                  <a:lnTo>
                    <a:pt x="19860" y="23289"/>
                  </a:lnTo>
                  <a:lnTo>
                    <a:pt x="16169" y="26980"/>
                  </a:lnTo>
                  <a:lnTo>
                    <a:pt x="965" y="26980"/>
                  </a:lnTo>
                  <a:lnTo>
                    <a:pt x="2299" y="25646"/>
                  </a:lnTo>
                  <a:lnTo>
                    <a:pt x="12348" y="25646"/>
                  </a:lnTo>
                  <a:cubicBezTo>
                    <a:pt x="12514" y="25646"/>
                    <a:pt x="12621" y="25527"/>
                    <a:pt x="12621" y="25373"/>
                  </a:cubicBezTo>
                  <a:lnTo>
                    <a:pt x="12621" y="2834"/>
                  </a:lnTo>
                  <a:lnTo>
                    <a:pt x="13598" y="1846"/>
                  </a:lnTo>
                  <a:lnTo>
                    <a:pt x="35005" y="1846"/>
                  </a:lnTo>
                  <a:cubicBezTo>
                    <a:pt x="35148" y="2548"/>
                    <a:pt x="35779" y="3072"/>
                    <a:pt x="36505" y="3072"/>
                  </a:cubicBezTo>
                  <a:cubicBezTo>
                    <a:pt x="37327" y="3072"/>
                    <a:pt x="37994" y="2394"/>
                    <a:pt x="38041" y="1536"/>
                  </a:cubicBezTo>
                  <a:cubicBezTo>
                    <a:pt x="38041" y="667"/>
                    <a:pt x="37339" y="0"/>
                    <a:pt x="36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6"/>
            <p:cNvSpPr/>
            <p:nvPr/>
          </p:nvSpPr>
          <p:spPr>
            <a:xfrm>
              <a:off x="1585020" y="388907"/>
              <a:ext cx="64751" cy="64751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691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6"/>
            <p:cNvSpPr/>
            <p:nvPr/>
          </p:nvSpPr>
          <p:spPr>
            <a:xfrm>
              <a:off x="1462252" y="268927"/>
              <a:ext cx="65309" cy="65309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22" y="1405"/>
                    <a:pt x="703" y="1405"/>
                  </a:cubicBezTo>
                  <a:cubicBezTo>
                    <a:pt x="1084" y="1405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6"/>
            <p:cNvSpPr/>
            <p:nvPr/>
          </p:nvSpPr>
          <p:spPr>
            <a:xfrm>
              <a:off x="360594" y="229630"/>
              <a:ext cx="1328470" cy="1069093"/>
            </a:xfrm>
            <a:custGeom>
              <a:avLst/>
              <a:gdLst/>
              <a:ahLst/>
              <a:cxnLst/>
              <a:rect l="l" t="t" r="r" b="b"/>
              <a:pathLst>
                <a:path w="28600" h="23016" extrusionOk="0">
                  <a:moveTo>
                    <a:pt x="24420" y="572"/>
                  </a:moveTo>
                  <a:cubicBezTo>
                    <a:pt x="24968" y="572"/>
                    <a:pt x="25396" y="1001"/>
                    <a:pt x="25396" y="1549"/>
                  </a:cubicBezTo>
                  <a:cubicBezTo>
                    <a:pt x="25396" y="2096"/>
                    <a:pt x="24968" y="2537"/>
                    <a:pt x="24420" y="2537"/>
                  </a:cubicBezTo>
                  <a:cubicBezTo>
                    <a:pt x="23908" y="2537"/>
                    <a:pt x="23515" y="2156"/>
                    <a:pt x="23456" y="1668"/>
                  </a:cubicBezTo>
                  <a:cubicBezTo>
                    <a:pt x="23468" y="1644"/>
                    <a:pt x="23479" y="1596"/>
                    <a:pt x="23479" y="1549"/>
                  </a:cubicBezTo>
                  <a:cubicBezTo>
                    <a:pt x="23479" y="1501"/>
                    <a:pt x="23468" y="1465"/>
                    <a:pt x="23456" y="1429"/>
                  </a:cubicBezTo>
                  <a:cubicBezTo>
                    <a:pt x="23515" y="941"/>
                    <a:pt x="23920" y="572"/>
                    <a:pt x="24420" y="572"/>
                  </a:cubicBezTo>
                  <a:close/>
                  <a:moveTo>
                    <a:pt x="27051" y="3192"/>
                  </a:moveTo>
                  <a:cubicBezTo>
                    <a:pt x="27563" y="3192"/>
                    <a:pt x="27992" y="3620"/>
                    <a:pt x="28040" y="4168"/>
                  </a:cubicBezTo>
                  <a:cubicBezTo>
                    <a:pt x="28040" y="4716"/>
                    <a:pt x="27599" y="5156"/>
                    <a:pt x="27051" y="5156"/>
                  </a:cubicBezTo>
                  <a:cubicBezTo>
                    <a:pt x="26504" y="5156"/>
                    <a:pt x="26075" y="4716"/>
                    <a:pt x="26075" y="4168"/>
                  </a:cubicBezTo>
                  <a:cubicBezTo>
                    <a:pt x="26075" y="3620"/>
                    <a:pt x="26504" y="3192"/>
                    <a:pt x="27051" y="3192"/>
                  </a:cubicBezTo>
                  <a:close/>
                  <a:moveTo>
                    <a:pt x="24420" y="1"/>
                  </a:moveTo>
                  <a:cubicBezTo>
                    <a:pt x="23646" y="1"/>
                    <a:pt x="23039" y="537"/>
                    <a:pt x="22920" y="1251"/>
                  </a:cubicBezTo>
                  <a:lnTo>
                    <a:pt x="1393" y="1251"/>
                  </a:lnTo>
                  <a:cubicBezTo>
                    <a:pt x="1322" y="1251"/>
                    <a:pt x="1239" y="1299"/>
                    <a:pt x="1203" y="1322"/>
                  </a:cubicBezTo>
                  <a:lnTo>
                    <a:pt x="72" y="2453"/>
                  </a:lnTo>
                  <a:cubicBezTo>
                    <a:pt x="24" y="2501"/>
                    <a:pt x="0" y="2572"/>
                    <a:pt x="0" y="2656"/>
                  </a:cubicBezTo>
                  <a:lnTo>
                    <a:pt x="0" y="22730"/>
                  </a:lnTo>
                  <a:cubicBezTo>
                    <a:pt x="0" y="22801"/>
                    <a:pt x="48" y="22920"/>
                    <a:pt x="167" y="22968"/>
                  </a:cubicBezTo>
                  <a:cubicBezTo>
                    <a:pt x="203" y="23015"/>
                    <a:pt x="238" y="23015"/>
                    <a:pt x="286" y="23015"/>
                  </a:cubicBezTo>
                  <a:cubicBezTo>
                    <a:pt x="358" y="23015"/>
                    <a:pt x="441" y="22968"/>
                    <a:pt x="477" y="22968"/>
                  </a:cubicBezTo>
                  <a:lnTo>
                    <a:pt x="3060" y="20253"/>
                  </a:lnTo>
                  <a:cubicBezTo>
                    <a:pt x="3108" y="20218"/>
                    <a:pt x="3144" y="20134"/>
                    <a:pt x="3144" y="20063"/>
                  </a:cubicBezTo>
                  <a:lnTo>
                    <a:pt x="3144" y="5394"/>
                  </a:lnTo>
                  <a:lnTo>
                    <a:pt x="4120" y="4406"/>
                  </a:lnTo>
                  <a:lnTo>
                    <a:pt x="25563" y="4406"/>
                  </a:lnTo>
                  <a:cubicBezTo>
                    <a:pt x="25718" y="5109"/>
                    <a:pt x="26337" y="5632"/>
                    <a:pt x="27063" y="5632"/>
                  </a:cubicBezTo>
                  <a:cubicBezTo>
                    <a:pt x="27885" y="5632"/>
                    <a:pt x="28552" y="4954"/>
                    <a:pt x="28599" y="4096"/>
                  </a:cubicBezTo>
                  <a:cubicBezTo>
                    <a:pt x="28599" y="3227"/>
                    <a:pt x="27897" y="2561"/>
                    <a:pt x="27063" y="2561"/>
                  </a:cubicBezTo>
                  <a:cubicBezTo>
                    <a:pt x="26289" y="2561"/>
                    <a:pt x="25670" y="3144"/>
                    <a:pt x="25563" y="3858"/>
                  </a:cubicBezTo>
                  <a:lnTo>
                    <a:pt x="4013" y="3858"/>
                  </a:lnTo>
                  <a:cubicBezTo>
                    <a:pt x="3941" y="3858"/>
                    <a:pt x="3858" y="3906"/>
                    <a:pt x="3822" y="3930"/>
                  </a:cubicBezTo>
                  <a:lnTo>
                    <a:pt x="2691" y="5061"/>
                  </a:lnTo>
                  <a:cubicBezTo>
                    <a:pt x="2644" y="5109"/>
                    <a:pt x="2620" y="5180"/>
                    <a:pt x="2620" y="5251"/>
                  </a:cubicBezTo>
                  <a:lnTo>
                    <a:pt x="2620" y="19979"/>
                  </a:lnTo>
                  <a:lnTo>
                    <a:pt x="584" y="22087"/>
                  </a:lnTo>
                  <a:lnTo>
                    <a:pt x="584" y="2799"/>
                  </a:lnTo>
                  <a:lnTo>
                    <a:pt x="1512" y="1822"/>
                  </a:lnTo>
                  <a:lnTo>
                    <a:pt x="22920" y="1822"/>
                  </a:lnTo>
                  <a:cubicBezTo>
                    <a:pt x="23051" y="2549"/>
                    <a:pt x="23694" y="3073"/>
                    <a:pt x="24420" y="3073"/>
                  </a:cubicBezTo>
                  <a:cubicBezTo>
                    <a:pt x="25277" y="3073"/>
                    <a:pt x="25956" y="2394"/>
                    <a:pt x="25956" y="1537"/>
                  </a:cubicBezTo>
                  <a:cubicBezTo>
                    <a:pt x="25956" y="667"/>
                    <a:pt x="25253" y="1"/>
                    <a:pt x="24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6"/>
            <p:cNvSpPr/>
            <p:nvPr/>
          </p:nvSpPr>
          <p:spPr>
            <a:xfrm>
              <a:off x="1342225" y="146670"/>
              <a:ext cx="64751" cy="65309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1"/>
                  </a:moveTo>
                  <a:cubicBezTo>
                    <a:pt x="310" y="1"/>
                    <a:pt x="1" y="310"/>
                    <a:pt x="1" y="703"/>
                  </a:cubicBezTo>
                  <a:cubicBezTo>
                    <a:pt x="1" y="1084"/>
                    <a:pt x="310" y="1406"/>
                    <a:pt x="703" y="1406"/>
                  </a:cubicBezTo>
                  <a:cubicBezTo>
                    <a:pt x="1084" y="1406"/>
                    <a:pt x="1394" y="1084"/>
                    <a:pt x="1394" y="703"/>
                  </a:cubicBezTo>
                  <a:cubicBezTo>
                    <a:pt x="1394" y="346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6"/>
            <p:cNvSpPr/>
            <p:nvPr/>
          </p:nvSpPr>
          <p:spPr>
            <a:xfrm>
              <a:off x="-986089" y="495648"/>
              <a:ext cx="3398514" cy="1547482"/>
            </a:xfrm>
            <a:custGeom>
              <a:avLst/>
              <a:gdLst/>
              <a:ahLst/>
              <a:cxnLst/>
              <a:rect l="l" t="t" r="r" b="b"/>
              <a:pathLst>
                <a:path w="73165" h="33315" extrusionOk="0">
                  <a:moveTo>
                    <a:pt x="69533" y="560"/>
                  </a:moveTo>
                  <a:cubicBezTo>
                    <a:pt x="71212" y="560"/>
                    <a:pt x="72593" y="1929"/>
                    <a:pt x="72593" y="3620"/>
                  </a:cubicBezTo>
                  <a:cubicBezTo>
                    <a:pt x="72593" y="5323"/>
                    <a:pt x="71224" y="6692"/>
                    <a:pt x="69533" y="6692"/>
                  </a:cubicBezTo>
                  <a:cubicBezTo>
                    <a:pt x="67854" y="6692"/>
                    <a:pt x="66461" y="5323"/>
                    <a:pt x="66461" y="3620"/>
                  </a:cubicBezTo>
                  <a:cubicBezTo>
                    <a:pt x="66461" y="1929"/>
                    <a:pt x="67854" y="560"/>
                    <a:pt x="69533" y="560"/>
                  </a:cubicBezTo>
                  <a:close/>
                  <a:moveTo>
                    <a:pt x="66459" y="10966"/>
                  </a:moveTo>
                  <a:cubicBezTo>
                    <a:pt x="66996" y="10966"/>
                    <a:pt x="67414" y="11402"/>
                    <a:pt x="67414" y="11943"/>
                  </a:cubicBezTo>
                  <a:cubicBezTo>
                    <a:pt x="67414" y="12490"/>
                    <a:pt x="66985" y="12919"/>
                    <a:pt x="66437" y="12919"/>
                  </a:cubicBezTo>
                  <a:cubicBezTo>
                    <a:pt x="65890" y="12919"/>
                    <a:pt x="65449" y="12490"/>
                    <a:pt x="65449" y="11943"/>
                  </a:cubicBezTo>
                  <a:cubicBezTo>
                    <a:pt x="65449" y="11669"/>
                    <a:pt x="65556" y="11431"/>
                    <a:pt x="65723" y="11252"/>
                  </a:cubicBezTo>
                  <a:cubicBezTo>
                    <a:pt x="65735" y="11240"/>
                    <a:pt x="65747" y="11240"/>
                    <a:pt x="65771" y="11240"/>
                  </a:cubicBezTo>
                  <a:cubicBezTo>
                    <a:pt x="65783" y="11228"/>
                    <a:pt x="65783" y="11204"/>
                    <a:pt x="65795" y="11204"/>
                  </a:cubicBezTo>
                  <a:cubicBezTo>
                    <a:pt x="65973" y="11062"/>
                    <a:pt x="66187" y="10966"/>
                    <a:pt x="66437" y="10966"/>
                  </a:cubicBezTo>
                  <a:cubicBezTo>
                    <a:pt x="66445" y="10966"/>
                    <a:pt x="66452" y="10966"/>
                    <a:pt x="66459" y="10966"/>
                  </a:cubicBezTo>
                  <a:close/>
                  <a:moveTo>
                    <a:pt x="62292" y="15074"/>
                  </a:moveTo>
                  <a:cubicBezTo>
                    <a:pt x="62829" y="15074"/>
                    <a:pt x="63247" y="15510"/>
                    <a:pt x="63247" y="16050"/>
                  </a:cubicBezTo>
                  <a:cubicBezTo>
                    <a:pt x="63247" y="16598"/>
                    <a:pt x="62818" y="17027"/>
                    <a:pt x="62270" y="17027"/>
                  </a:cubicBezTo>
                  <a:cubicBezTo>
                    <a:pt x="61723" y="17027"/>
                    <a:pt x="61282" y="16598"/>
                    <a:pt x="61282" y="16050"/>
                  </a:cubicBezTo>
                  <a:cubicBezTo>
                    <a:pt x="61282" y="15776"/>
                    <a:pt x="61389" y="15538"/>
                    <a:pt x="61556" y="15383"/>
                  </a:cubicBezTo>
                  <a:cubicBezTo>
                    <a:pt x="61568" y="15360"/>
                    <a:pt x="61580" y="15360"/>
                    <a:pt x="61604" y="15348"/>
                  </a:cubicBezTo>
                  <a:cubicBezTo>
                    <a:pt x="61615" y="15336"/>
                    <a:pt x="61615" y="15324"/>
                    <a:pt x="61627" y="15324"/>
                  </a:cubicBezTo>
                  <a:cubicBezTo>
                    <a:pt x="61806" y="15169"/>
                    <a:pt x="62020" y="15074"/>
                    <a:pt x="62270" y="15074"/>
                  </a:cubicBezTo>
                  <a:cubicBezTo>
                    <a:pt x="62278" y="15074"/>
                    <a:pt x="62285" y="15074"/>
                    <a:pt x="62292" y="15074"/>
                  </a:cubicBezTo>
                  <a:close/>
                  <a:moveTo>
                    <a:pt x="1537" y="30838"/>
                  </a:moveTo>
                  <a:cubicBezTo>
                    <a:pt x="2084" y="30838"/>
                    <a:pt x="2513" y="31278"/>
                    <a:pt x="2513" y="31826"/>
                  </a:cubicBezTo>
                  <a:cubicBezTo>
                    <a:pt x="2513" y="32374"/>
                    <a:pt x="2084" y="32802"/>
                    <a:pt x="1537" y="32802"/>
                  </a:cubicBezTo>
                  <a:cubicBezTo>
                    <a:pt x="977" y="32802"/>
                    <a:pt x="548" y="32374"/>
                    <a:pt x="548" y="31826"/>
                  </a:cubicBezTo>
                  <a:cubicBezTo>
                    <a:pt x="548" y="31278"/>
                    <a:pt x="977" y="30838"/>
                    <a:pt x="1537" y="30838"/>
                  </a:cubicBezTo>
                  <a:close/>
                  <a:moveTo>
                    <a:pt x="69557" y="1"/>
                  </a:moveTo>
                  <a:cubicBezTo>
                    <a:pt x="67652" y="1"/>
                    <a:pt x="66104" y="1465"/>
                    <a:pt x="65961" y="3334"/>
                  </a:cubicBezTo>
                  <a:lnTo>
                    <a:pt x="38101" y="3334"/>
                  </a:lnTo>
                  <a:lnTo>
                    <a:pt x="36803" y="4632"/>
                  </a:lnTo>
                  <a:lnTo>
                    <a:pt x="36803" y="15300"/>
                  </a:lnTo>
                  <a:lnTo>
                    <a:pt x="31433" y="20670"/>
                  </a:lnTo>
                  <a:lnTo>
                    <a:pt x="12276" y="20670"/>
                  </a:lnTo>
                  <a:lnTo>
                    <a:pt x="2429" y="30528"/>
                  </a:lnTo>
                  <a:cubicBezTo>
                    <a:pt x="2168" y="30350"/>
                    <a:pt x="1858" y="30242"/>
                    <a:pt x="1537" y="30242"/>
                  </a:cubicBezTo>
                  <a:cubicBezTo>
                    <a:pt x="667" y="30242"/>
                    <a:pt x="1" y="30945"/>
                    <a:pt x="1" y="31778"/>
                  </a:cubicBezTo>
                  <a:cubicBezTo>
                    <a:pt x="1" y="32636"/>
                    <a:pt x="703" y="33314"/>
                    <a:pt x="1537" y="33314"/>
                  </a:cubicBezTo>
                  <a:cubicBezTo>
                    <a:pt x="2394" y="33314"/>
                    <a:pt x="3061" y="32636"/>
                    <a:pt x="3061" y="31778"/>
                  </a:cubicBezTo>
                  <a:cubicBezTo>
                    <a:pt x="3061" y="31469"/>
                    <a:pt x="2977" y="31171"/>
                    <a:pt x="2810" y="30933"/>
                  </a:cubicBezTo>
                  <a:lnTo>
                    <a:pt x="12514" y="21229"/>
                  </a:lnTo>
                  <a:lnTo>
                    <a:pt x="31647" y="21229"/>
                  </a:lnTo>
                  <a:lnTo>
                    <a:pt x="37267" y="15610"/>
                  </a:lnTo>
                  <a:cubicBezTo>
                    <a:pt x="37339" y="15538"/>
                    <a:pt x="37351" y="15455"/>
                    <a:pt x="37339" y="15372"/>
                  </a:cubicBezTo>
                  <a:lnTo>
                    <a:pt x="37339" y="4870"/>
                  </a:lnTo>
                  <a:lnTo>
                    <a:pt x="38327" y="3894"/>
                  </a:lnTo>
                  <a:lnTo>
                    <a:pt x="58710" y="3894"/>
                  </a:lnTo>
                  <a:lnTo>
                    <a:pt x="58710" y="12669"/>
                  </a:lnTo>
                  <a:cubicBezTo>
                    <a:pt x="58698" y="12764"/>
                    <a:pt x="58710" y="12836"/>
                    <a:pt x="58782" y="12907"/>
                  </a:cubicBezTo>
                  <a:lnTo>
                    <a:pt x="61020" y="15145"/>
                  </a:lnTo>
                  <a:cubicBezTo>
                    <a:pt x="60842" y="15395"/>
                    <a:pt x="60746" y="15693"/>
                    <a:pt x="60746" y="16003"/>
                  </a:cubicBezTo>
                  <a:cubicBezTo>
                    <a:pt x="60746" y="16860"/>
                    <a:pt x="61449" y="17539"/>
                    <a:pt x="62282" y="17539"/>
                  </a:cubicBezTo>
                  <a:cubicBezTo>
                    <a:pt x="63151" y="17539"/>
                    <a:pt x="63818" y="16860"/>
                    <a:pt x="63818" y="16003"/>
                  </a:cubicBezTo>
                  <a:cubicBezTo>
                    <a:pt x="63818" y="15145"/>
                    <a:pt x="63151" y="14467"/>
                    <a:pt x="62282" y="14467"/>
                  </a:cubicBezTo>
                  <a:cubicBezTo>
                    <a:pt x="61961" y="14467"/>
                    <a:pt x="61663" y="14574"/>
                    <a:pt x="61425" y="14741"/>
                  </a:cubicBezTo>
                  <a:lnTo>
                    <a:pt x="59258" y="12586"/>
                  </a:lnTo>
                  <a:lnTo>
                    <a:pt x="59258" y="3870"/>
                  </a:lnTo>
                  <a:lnTo>
                    <a:pt x="62830" y="3870"/>
                  </a:lnTo>
                  <a:lnTo>
                    <a:pt x="62830" y="8549"/>
                  </a:lnTo>
                  <a:cubicBezTo>
                    <a:pt x="62830" y="8633"/>
                    <a:pt x="62878" y="8716"/>
                    <a:pt x="62937" y="8752"/>
                  </a:cubicBezTo>
                  <a:cubicBezTo>
                    <a:pt x="62937" y="8776"/>
                    <a:pt x="62949" y="8776"/>
                    <a:pt x="62949" y="8787"/>
                  </a:cubicBezTo>
                  <a:lnTo>
                    <a:pt x="65187" y="11014"/>
                  </a:lnTo>
                  <a:cubicBezTo>
                    <a:pt x="65009" y="11276"/>
                    <a:pt x="64913" y="11573"/>
                    <a:pt x="64913" y="11883"/>
                  </a:cubicBezTo>
                  <a:cubicBezTo>
                    <a:pt x="64913" y="12740"/>
                    <a:pt x="65616" y="13407"/>
                    <a:pt x="66449" y="13407"/>
                  </a:cubicBezTo>
                  <a:cubicBezTo>
                    <a:pt x="67319" y="13407"/>
                    <a:pt x="67985" y="12740"/>
                    <a:pt x="67985" y="11883"/>
                  </a:cubicBezTo>
                  <a:cubicBezTo>
                    <a:pt x="67985" y="11014"/>
                    <a:pt x="67319" y="10347"/>
                    <a:pt x="66449" y="10347"/>
                  </a:cubicBezTo>
                  <a:cubicBezTo>
                    <a:pt x="66128" y="10347"/>
                    <a:pt x="65830" y="10454"/>
                    <a:pt x="65592" y="10609"/>
                  </a:cubicBezTo>
                  <a:lnTo>
                    <a:pt x="63401" y="8430"/>
                  </a:lnTo>
                  <a:lnTo>
                    <a:pt x="63401" y="3870"/>
                  </a:lnTo>
                  <a:lnTo>
                    <a:pt x="65961" y="3870"/>
                  </a:lnTo>
                  <a:cubicBezTo>
                    <a:pt x="66092" y="5751"/>
                    <a:pt x="67640" y="7204"/>
                    <a:pt x="69557" y="7204"/>
                  </a:cubicBezTo>
                  <a:cubicBezTo>
                    <a:pt x="71557" y="7204"/>
                    <a:pt x="73165" y="5597"/>
                    <a:pt x="73165" y="3608"/>
                  </a:cubicBezTo>
                  <a:cubicBezTo>
                    <a:pt x="73165" y="1608"/>
                    <a:pt x="71557" y="1"/>
                    <a:pt x="69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6"/>
            <p:cNvSpPr/>
            <p:nvPr/>
          </p:nvSpPr>
          <p:spPr>
            <a:xfrm>
              <a:off x="2156310" y="576378"/>
              <a:ext cx="174280" cy="174280"/>
            </a:xfrm>
            <a:custGeom>
              <a:avLst/>
              <a:gdLst/>
              <a:ahLst/>
              <a:cxnLst/>
              <a:rect l="l" t="t" r="r" b="b"/>
              <a:pathLst>
                <a:path w="3752" h="3752" extrusionOk="0">
                  <a:moveTo>
                    <a:pt x="1882" y="1"/>
                  </a:moveTo>
                  <a:cubicBezTo>
                    <a:pt x="846" y="1"/>
                    <a:pt x="1" y="846"/>
                    <a:pt x="1" y="1882"/>
                  </a:cubicBezTo>
                  <a:cubicBezTo>
                    <a:pt x="1" y="2918"/>
                    <a:pt x="846" y="3751"/>
                    <a:pt x="1882" y="3751"/>
                  </a:cubicBezTo>
                  <a:cubicBezTo>
                    <a:pt x="2918" y="3751"/>
                    <a:pt x="3751" y="2918"/>
                    <a:pt x="3751" y="1882"/>
                  </a:cubicBezTo>
                  <a:cubicBezTo>
                    <a:pt x="3751" y="846"/>
                    <a:pt x="2918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6"/>
            <p:cNvSpPr/>
            <p:nvPr/>
          </p:nvSpPr>
          <p:spPr>
            <a:xfrm>
              <a:off x="2067312" y="1015515"/>
              <a:ext cx="65262" cy="65309"/>
            </a:xfrm>
            <a:custGeom>
              <a:avLst/>
              <a:gdLst/>
              <a:ahLst/>
              <a:cxnLst/>
              <a:rect l="l" t="t" r="r" b="b"/>
              <a:pathLst>
                <a:path w="1405" h="1406" extrusionOk="0">
                  <a:moveTo>
                    <a:pt x="702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702" y="1405"/>
                  </a:cubicBezTo>
                  <a:cubicBezTo>
                    <a:pt x="1083" y="1405"/>
                    <a:pt x="1405" y="1084"/>
                    <a:pt x="1405" y="703"/>
                  </a:cubicBezTo>
                  <a:cubicBezTo>
                    <a:pt x="1405" y="322"/>
                    <a:pt x="1083" y="0"/>
                    <a:pt x="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6"/>
            <p:cNvSpPr/>
            <p:nvPr/>
          </p:nvSpPr>
          <p:spPr>
            <a:xfrm>
              <a:off x="1874265" y="1207400"/>
              <a:ext cx="65309" cy="64751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692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692"/>
                  </a:cubicBezTo>
                  <a:cubicBezTo>
                    <a:pt x="1406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637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3" name="Google Shape;5573;p71"/>
          <p:cNvSpPr txBox="1">
            <a:spLocks noGrp="1"/>
          </p:cNvSpPr>
          <p:nvPr>
            <p:ph type="title"/>
          </p:nvPr>
        </p:nvSpPr>
        <p:spPr>
          <a:xfrm>
            <a:off x="419270" y="1652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Code </a:t>
            </a:r>
            <a:endParaRPr dirty="0"/>
          </a:p>
        </p:txBody>
      </p:sp>
      <p:sp>
        <p:nvSpPr>
          <p:cNvPr id="5574" name="Google Shape;5574;p71"/>
          <p:cNvSpPr txBox="1">
            <a:spLocks noGrp="1"/>
          </p:cNvSpPr>
          <p:nvPr>
            <p:ph type="body" idx="1"/>
          </p:nvPr>
        </p:nvSpPr>
        <p:spPr>
          <a:xfrm>
            <a:off x="843768" y="419357"/>
            <a:ext cx="2289049" cy="4117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#define speedl 6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#define speedr </a:t>
            </a:r>
            <a:r>
              <a:rPr lang="en-US" dirty="0" smtClean="0"/>
              <a:t>3</a:t>
            </a: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String sound</a:t>
            </a:r>
            <a:r>
              <a:rPr lang="en-US" dirty="0" smtClean="0"/>
              <a:t>;</a:t>
            </a: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char reading </a:t>
            </a:r>
            <a:r>
              <a:rPr lang="en-US" dirty="0" smtClean="0"/>
              <a:t>;</a:t>
            </a: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void setup()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DDRD = 0b11111111;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} void forward()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PORTD = 0b11011000 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analogWrite(speedl ,150);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analogWrite(speedr ,100);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}</a:t>
            </a:r>
          </a:p>
        </p:txBody>
      </p:sp>
      <p:grpSp>
        <p:nvGrpSpPr>
          <p:cNvPr id="5576" name="Google Shape;5576;p71"/>
          <p:cNvGrpSpPr/>
          <p:nvPr/>
        </p:nvGrpSpPr>
        <p:grpSpPr>
          <a:xfrm>
            <a:off x="1998435" y="2606320"/>
            <a:ext cx="574918" cy="572711"/>
            <a:chOff x="901329" y="3153917"/>
            <a:chExt cx="474589" cy="472767"/>
          </a:xfrm>
        </p:grpSpPr>
        <p:sp>
          <p:nvSpPr>
            <p:cNvPr id="5577" name="Google Shape;5577;p71"/>
            <p:cNvSpPr/>
            <p:nvPr/>
          </p:nvSpPr>
          <p:spPr>
            <a:xfrm>
              <a:off x="1319821" y="3187394"/>
              <a:ext cx="22621" cy="22621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453"/>
                    <a:pt x="144" y="595"/>
                    <a:pt x="310" y="595"/>
                  </a:cubicBezTo>
                  <a:cubicBezTo>
                    <a:pt x="477" y="595"/>
                    <a:pt x="596" y="453"/>
                    <a:pt x="596" y="310"/>
                  </a:cubicBezTo>
                  <a:cubicBezTo>
                    <a:pt x="596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71"/>
            <p:cNvSpPr/>
            <p:nvPr/>
          </p:nvSpPr>
          <p:spPr>
            <a:xfrm>
              <a:off x="933857" y="3187394"/>
              <a:ext cx="22659" cy="22621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87" y="0"/>
                  </a:moveTo>
                  <a:cubicBezTo>
                    <a:pt x="120" y="0"/>
                    <a:pt x="1" y="143"/>
                    <a:pt x="1" y="310"/>
                  </a:cubicBezTo>
                  <a:cubicBezTo>
                    <a:pt x="1" y="453"/>
                    <a:pt x="120" y="595"/>
                    <a:pt x="287" y="595"/>
                  </a:cubicBezTo>
                  <a:cubicBezTo>
                    <a:pt x="453" y="595"/>
                    <a:pt x="596" y="453"/>
                    <a:pt x="596" y="310"/>
                  </a:cubicBezTo>
                  <a:cubicBezTo>
                    <a:pt x="596" y="143"/>
                    <a:pt x="453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71"/>
            <p:cNvSpPr/>
            <p:nvPr/>
          </p:nvSpPr>
          <p:spPr>
            <a:xfrm>
              <a:off x="1319821" y="3572409"/>
              <a:ext cx="22621" cy="22659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1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71"/>
            <p:cNvSpPr/>
            <p:nvPr/>
          </p:nvSpPr>
          <p:spPr>
            <a:xfrm>
              <a:off x="933857" y="3572409"/>
              <a:ext cx="22659" cy="22659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20" y="1"/>
                    <a:pt x="1" y="144"/>
                    <a:pt x="1" y="311"/>
                  </a:cubicBezTo>
                  <a:cubicBezTo>
                    <a:pt x="1" y="477"/>
                    <a:pt x="120" y="596"/>
                    <a:pt x="287" y="596"/>
                  </a:cubicBezTo>
                  <a:cubicBezTo>
                    <a:pt x="453" y="596"/>
                    <a:pt x="596" y="477"/>
                    <a:pt x="596" y="311"/>
                  </a:cubicBezTo>
                  <a:cubicBezTo>
                    <a:pt x="596" y="144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71"/>
            <p:cNvSpPr/>
            <p:nvPr/>
          </p:nvSpPr>
          <p:spPr>
            <a:xfrm>
              <a:off x="901329" y="3153917"/>
              <a:ext cx="474589" cy="345466"/>
            </a:xfrm>
            <a:custGeom>
              <a:avLst/>
              <a:gdLst/>
              <a:ahLst/>
              <a:cxnLst/>
              <a:rect l="l" t="t" r="r" b="b"/>
              <a:pathLst>
                <a:path w="12504" h="9102" extrusionOk="0">
                  <a:moveTo>
                    <a:pt x="167" y="1"/>
                  </a:moveTo>
                  <a:cubicBezTo>
                    <a:pt x="48" y="1"/>
                    <a:pt x="1" y="72"/>
                    <a:pt x="1" y="168"/>
                  </a:cubicBezTo>
                  <a:lnTo>
                    <a:pt x="1" y="8979"/>
                  </a:lnTo>
                  <a:lnTo>
                    <a:pt x="1" y="9003"/>
                  </a:lnTo>
                  <a:cubicBezTo>
                    <a:pt x="54" y="9074"/>
                    <a:pt x="116" y="9102"/>
                    <a:pt x="175" y="9102"/>
                  </a:cubicBezTo>
                  <a:cubicBezTo>
                    <a:pt x="273" y="9102"/>
                    <a:pt x="358" y="9021"/>
                    <a:pt x="358" y="8931"/>
                  </a:cubicBezTo>
                  <a:lnTo>
                    <a:pt x="358" y="501"/>
                  </a:lnTo>
                  <a:cubicBezTo>
                    <a:pt x="358" y="430"/>
                    <a:pt x="405" y="382"/>
                    <a:pt x="477" y="382"/>
                  </a:cubicBezTo>
                  <a:lnTo>
                    <a:pt x="11979" y="382"/>
                  </a:lnTo>
                  <a:cubicBezTo>
                    <a:pt x="12051" y="382"/>
                    <a:pt x="12098" y="430"/>
                    <a:pt x="12098" y="501"/>
                  </a:cubicBezTo>
                  <a:lnTo>
                    <a:pt x="12098" y="4288"/>
                  </a:lnTo>
                  <a:lnTo>
                    <a:pt x="12098" y="4311"/>
                  </a:lnTo>
                  <a:cubicBezTo>
                    <a:pt x="12156" y="4369"/>
                    <a:pt x="12217" y="4393"/>
                    <a:pt x="12271" y="4393"/>
                  </a:cubicBezTo>
                  <a:cubicBezTo>
                    <a:pt x="12374" y="4393"/>
                    <a:pt x="12455" y="4309"/>
                    <a:pt x="12455" y="4216"/>
                  </a:cubicBezTo>
                  <a:lnTo>
                    <a:pt x="12455" y="239"/>
                  </a:lnTo>
                  <a:cubicBezTo>
                    <a:pt x="12503" y="72"/>
                    <a:pt x="12408" y="1"/>
                    <a:pt x="12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71"/>
            <p:cNvSpPr/>
            <p:nvPr/>
          </p:nvSpPr>
          <p:spPr>
            <a:xfrm>
              <a:off x="902240" y="3337961"/>
              <a:ext cx="473678" cy="288724"/>
            </a:xfrm>
            <a:custGeom>
              <a:avLst/>
              <a:gdLst/>
              <a:ahLst/>
              <a:cxnLst/>
              <a:rect l="l" t="t" r="r" b="b"/>
              <a:pathLst>
                <a:path w="12480" h="7607" extrusionOk="0">
                  <a:moveTo>
                    <a:pt x="12306" y="0"/>
                  </a:moveTo>
                  <a:cubicBezTo>
                    <a:pt x="12203" y="0"/>
                    <a:pt x="12122" y="83"/>
                    <a:pt x="12122" y="177"/>
                  </a:cubicBezTo>
                  <a:lnTo>
                    <a:pt x="12122" y="7131"/>
                  </a:lnTo>
                  <a:cubicBezTo>
                    <a:pt x="12122" y="7202"/>
                    <a:pt x="12050" y="7250"/>
                    <a:pt x="12003" y="7250"/>
                  </a:cubicBezTo>
                  <a:lnTo>
                    <a:pt x="477" y="7250"/>
                  </a:lnTo>
                  <a:cubicBezTo>
                    <a:pt x="405" y="7250"/>
                    <a:pt x="358" y="7202"/>
                    <a:pt x="358" y="7131"/>
                  </a:cubicBezTo>
                  <a:lnTo>
                    <a:pt x="358" y="4844"/>
                  </a:lnTo>
                  <a:lnTo>
                    <a:pt x="358" y="4821"/>
                  </a:lnTo>
                  <a:cubicBezTo>
                    <a:pt x="306" y="4751"/>
                    <a:pt x="244" y="4723"/>
                    <a:pt x="187" y="4723"/>
                  </a:cubicBezTo>
                  <a:cubicBezTo>
                    <a:pt x="87" y="4723"/>
                    <a:pt x="0" y="4810"/>
                    <a:pt x="0" y="4916"/>
                  </a:cubicBezTo>
                  <a:lnTo>
                    <a:pt x="0" y="7440"/>
                  </a:lnTo>
                  <a:cubicBezTo>
                    <a:pt x="0" y="7559"/>
                    <a:pt x="96" y="7607"/>
                    <a:pt x="167" y="7607"/>
                  </a:cubicBezTo>
                  <a:lnTo>
                    <a:pt x="12289" y="7607"/>
                  </a:lnTo>
                  <a:cubicBezTo>
                    <a:pt x="12408" y="7607"/>
                    <a:pt x="12455" y="7535"/>
                    <a:pt x="12455" y="7440"/>
                  </a:cubicBezTo>
                  <a:lnTo>
                    <a:pt x="12479" y="82"/>
                  </a:lnTo>
                  <a:cubicBezTo>
                    <a:pt x="12421" y="24"/>
                    <a:pt x="12361" y="0"/>
                    <a:pt x="12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71"/>
            <p:cNvSpPr/>
            <p:nvPr/>
          </p:nvSpPr>
          <p:spPr>
            <a:xfrm>
              <a:off x="960084" y="3220832"/>
              <a:ext cx="357954" cy="338065"/>
            </a:xfrm>
            <a:custGeom>
              <a:avLst/>
              <a:gdLst/>
              <a:ahLst/>
              <a:cxnLst/>
              <a:rect l="l" t="t" r="r" b="b"/>
              <a:pathLst>
                <a:path w="9431" h="8907" extrusionOk="0">
                  <a:moveTo>
                    <a:pt x="1072" y="405"/>
                  </a:moveTo>
                  <a:lnTo>
                    <a:pt x="1072" y="2001"/>
                  </a:lnTo>
                  <a:lnTo>
                    <a:pt x="358" y="2001"/>
                  </a:lnTo>
                  <a:lnTo>
                    <a:pt x="358" y="405"/>
                  </a:lnTo>
                  <a:close/>
                  <a:moveTo>
                    <a:pt x="2191" y="405"/>
                  </a:moveTo>
                  <a:lnTo>
                    <a:pt x="2191" y="2001"/>
                  </a:lnTo>
                  <a:lnTo>
                    <a:pt x="1429" y="2001"/>
                  </a:lnTo>
                  <a:lnTo>
                    <a:pt x="1429" y="405"/>
                  </a:lnTo>
                  <a:close/>
                  <a:moveTo>
                    <a:pt x="3358" y="405"/>
                  </a:moveTo>
                  <a:lnTo>
                    <a:pt x="3358" y="2001"/>
                  </a:lnTo>
                  <a:lnTo>
                    <a:pt x="2572" y="2001"/>
                  </a:lnTo>
                  <a:lnTo>
                    <a:pt x="2572" y="405"/>
                  </a:lnTo>
                  <a:close/>
                  <a:moveTo>
                    <a:pt x="4478" y="405"/>
                  </a:moveTo>
                  <a:lnTo>
                    <a:pt x="4478" y="2001"/>
                  </a:lnTo>
                  <a:lnTo>
                    <a:pt x="3716" y="2001"/>
                  </a:lnTo>
                  <a:lnTo>
                    <a:pt x="3716" y="405"/>
                  </a:lnTo>
                  <a:close/>
                  <a:moveTo>
                    <a:pt x="5668" y="405"/>
                  </a:moveTo>
                  <a:lnTo>
                    <a:pt x="5668" y="2001"/>
                  </a:lnTo>
                  <a:lnTo>
                    <a:pt x="4906" y="2001"/>
                  </a:lnTo>
                  <a:lnTo>
                    <a:pt x="4906" y="405"/>
                  </a:lnTo>
                  <a:close/>
                  <a:moveTo>
                    <a:pt x="6811" y="405"/>
                  </a:moveTo>
                  <a:lnTo>
                    <a:pt x="6811" y="2001"/>
                  </a:lnTo>
                  <a:lnTo>
                    <a:pt x="6026" y="2001"/>
                  </a:lnTo>
                  <a:lnTo>
                    <a:pt x="6026" y="405"/>
                  </a:lnTo>
                  <a:close/>
                  <a:moveTo>
                    <a:pt x="7978" y="405"/>
                  </a:moveTo>
                  <a:lnTo>
                    <a:pt x="7978" y="2001"/>
                  </a:lnTo>
                  <a:lnTo>
                    <a:pt x="7192" y="2001"/>
                  </a:lnTo>
                  <a:lnTo>
                    <a:pt x="7192" y="405"/>
                  </a:lnTo>
                  <a:close/>
                  <a:moveTo>
                    <a:pt x="9050" y="405"/>
                  </a:moveTo>
                  <a:lnTo>
                    <a:pt x="9050" y="2001"/>
                  </a:lnTo>
                  <a:lnTo>
                    <a:pt x="8336" y="2001"/>
                  </a:lnTo>
                  <a:lnTo>
                    <a:pt x="8336" y="405"/>
                  </a:lnTo>
                  <a:close/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lnTo>
                    <a:pt x="0" y="5811"/>
                  </a:lnTo>
                  <a:cubicBezTo>
                    <a:pt x="0" y="5906"/>
                    <a:pt x="72" y="6001"/>
                    <a:pt x="167" y="6001"/>
                  </a:cubicBezTo>
                  <a:lnTo>
                    <a:pt x="1072" y="6001"/>
                  </a:lnTo>
                  <a:lnTo>
                    <a:pt x="1072" y="7287"/>
                  </a:lnTo>
                  <a:cubicBezTo>
                    <a:pt x="1072" y="7359"/>
                    <a:pt x="1144" y="7454"/>
                    <a:pt x="1239" y="7454"/>
                  </a:cubicBezTo>
                  <a:lnTo>
                    <a:pt x="1763" y="7454"/>
                  </a:lnTo>
                  <a:lnTo>
                    <a:pt x="1763" y="8740"/>
                  </a:lnTo>
                  <a:cubicBezTo>
                    <a:pt x="1763" y="8835"/>
                    <a:pt x="1858" y="8907"/>
                    <a:pt x="1953" y="8907"/>
                  </a:cubicBezTo>
                  <a:lnTo>
                    <a:pt x="3239" y="8907"/>
                  </a:lnTo>
                  <a:cubicBezTo>
                    <a:pt x="3311" y="8907"/>
                    <a:pt x="3406" y="8859"/>
                    <a:pt x="3406" y="8764"/>
                  </a:cubicBezTo>
                  <a:cubicBezTo>
                    <a:pt x="3406" y="8645"/>
                    <a:pt x="3358" y="8550"/>
                    <a:pt x="3239" y="8550"/>
                  </a:cubicBezTo>
                  <a:lnTo>
                    <a:pt x="2120" y="8550"/>
                  </a:lnTo>
                  <a:lnTo>
                    <a:pt x="2120" y="7287"/>
                  </a:lnTo>
                  <a:cubicBezTo>
                    <a:pt x="2120" y="7192"/>
                    <a:pt x="2049" y="7097"/>
                    <a:pt x="1953" y="7097"/>
                  </a:cubicBezTo>
                  <a:lnTo>
                    <a:pt x="1429" y="7097"/>
                  </a:lnTo>
                  <a:lnTo>
                    <a:pt x="1429" y="5859"/>
                  </a:lnTo>
                  <a:cubicBezTo>
                    <a:pt x="1429" y="5763"/>
                    <a:pt x="1334" y="5668"/>
                    <a:pt x="1239" y="5668"/>
                  </a:cubicBezTo>
                  <a:lnTo>
                    <a:pt x="358" y="5668"/>
                  </a:lnTo>
                  <a:lnTo>
                    <a:pt x="358" y="2358"/>
                  </a:lnTo>
                  <a:lnTo>
                    <a:pt x="9050" y="2358"/>
                  </a:lnTo>
                  <a:lnTo>
                    <a:pt x="9050" y="5668"/>
                  </a:lnTo>
                  <a:lnTo>
                    <a:pt x="8145" y="5668"/>
                  </a:lnTo>
                  <a:cubicBezTo>
                    <a:pt x="8050" y="5668"/>
                    <a:pt x="7978" y="5763"/>
                    <a:pt x="7978" y="5859"/>
                  </a:cubicBezTo>
                  <a:lnTo>
                    <a:pt x="7978" y="7097"/>
                  </a:lnTo>
                  <a:lnTo>
                    <a:pt x="7431" y="7097"/>
                  </a:lnTo>
                  <a:cubicBezTo>
                    <a:pt x="7335" y="7097"/>
                    <a:pt x="7264" y="7192"/>
                    <a:pt x="7264" y="7287"/>
                  </a:cubicBezTo>
                  <a:lnTo>
                    <a:pt x="7264" y="8550"/>
                  </a:lnTo>
                  <a:lnTo>
                    <a:pt x="4168" y="8550"/>
                  </a:lnTo>
                  <a:cubicBezTo>
                    <a:pt x="4073" y="8550"/>
                    <a:pt x="3977" y="8621"/>
                    <a:pt x="3977" y="8716"/>
                  </a:cubicBezTo>
                  <a:cubicBezTo>
                    <a:pt x="3977" y="8835"/>
                    <a:pt x="4049" y="8907"/>
                    <a:pt x="4168" y="8907"/>
                  </a:cubicBezTo>
                  <a:lnTo>
                    <a:pt x="7431" y="8907"/>
                  </a:lnTo>
                  <a:cubicBezTo>
                    <a:pt x="7526" y="8907"/>
                    <a:pt x="7621" y="8835"/>
                    <a:pt x="7621" y="8740"/>
                  </a:cubicBezTo>
                  <a:lnTo>
                    <a:pt x="7621" y="7454"/>
                  </a:lnTo>
                  <a:lnTo>
                    <a:pt x="8145" y="7454"/>
                  </a:lnTo>
                  <a:cubicBezTo>
                    <a:pt x="8240" y="7454"/>
                    <a:pt x="8312" y="7359"/>
                    <a:pt x="8312" y="7287"/>
                  </a:cubicBezTo>
                  <a:lnTo>
                    <a:pt x="8312" y="6001"/>
                  </a:lnTo>
                  <a:lnTo>
                    <a:pt x="9240" y="6001"/>
                  </a:lnTo>
                  <a:cubicBezTo>
                    <a:pt x="9336" y="6001"/>
                    <a:pt x="9431" y="5906"/>
                    <a:pt x="9431" y="5811"/>
                  </a:cubicBezTo>
                  <a:lnTo>
                    <a:pt x="9431" y="191"/>
                  </a:lnTo>
                  <a:cubicBezTo>
                    <a:pt x="9431" y="95"/>
                    <a:pt x="9336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4" name="Google Shape;5584;p71"/>
          <p:cNvGrpSpPr/>
          <p:nvPr/>
        </p:nvGrpSpPr>
        <p:grpSpPr>
          <a:xfrm rot="5400000" flipH="1">
            <a:off x="6516675" y="4472732"/>
            <a:ext cx="2565106" cy="1976438"/>
            <a:chOff x="2687625" y="70120"/>
            <a:chExt cx="2565106" cy="1976438"/>
          </a:xfrm>
        </p:grpSpPr>
        <p:sp>
          <p:nvSpPr>
            <p:cNvPr id="5585" name="Google Shape;5585;p71"/>
            <p:cNvSpPr/>
            <p:nvPr/>
          </p:nvSpPr>
          <p:spPr>
            <a:xfrm>
              <a:off x="2687625" y="1024895"/>
              <a:ext cx="1563517" cy="508055"/>
            </a:xfrm>
            <a:custGeom>
              <a:avLst/>
              <a:gdLst/>
              <a:ahLst/>
              <a:cxnLst/>
              <a:rect l="l" t="t" r="r" b="b"/>
              <a:pathLst>
                <a:path w="29719" h="9657" extrusionOk="0">
                  <a:moveTo>
                    <a:pt x="28909" y="0"/>
                  </a:moveTo>
                  <a:cubicBezTo>
                    <a:pt x="28468" y="0"/>
                    <a:pt x="28087" y="358"/>
                    <a:pt x="28087" y="822"/>
                  </a:cubicBezTo>
                  <a:cubicBezTo>
                    <a:pt x="28087" y="989"/>
                    <a:pt x="28135" y="1084"/>
                    <a:pt x="28207" y="1203"/>
                  </a:cubicBezTo>
                  <a:lnTo>
                    <a:pt x="27266" y="2144"/>
                  </a:lnTo>
                  <a:lnTo>
                    <a:pt x="14050" y="2144"/>
                  </a:lnTo>
                  <a:lnTo>
                    <a:pt x="9228" y="6966"/>
                  </a:lnTo>
                  <a:lnTo>
                    <a:pt x="48" y="6966"/>
                  </a:lnTo>
                  <a:lnTo>
                    <a:pt x="48" y="7668"/>
                  </a:lnTo>
                  <a:lnTo>
                    <a:pt x="4751" y="7668"/>
                  </a:lnTo>
                  <a:lnTo>
                    <a:pt x="3525" y="8883"/>
                  </a:lnTo>
                  <a:lnTo>
                    <a:pt x="1" y="8883"/>
                  </a:lnTo>
                  <a:lnTo>
                    <a:pt x="1" y="9585"/>
                  </a:lnTo>
                  <a:lnTo>
                    <a:pt x="3930" y="9585"/>
                  </a:lnTo>
                  <a:lnTo>
                    <a:pt x="3930" y="9656"/>
                  </a:lnTo>
                  <a:lnTo>
                    <a:pt x="5847" y="7740"/>
                  </a:lnTo>
                  <a:lnTo>
                    <a:pt x="9573" y="7740"/>
                  </a:lnTo>
                  <a:lnTo>
                    <a:pt x="11847" y="5465"/>
                  </a:lnTo>
                  <a:lnTo>
                    <a:pt x="16288" y="5465"/>
                  </a:lnTo>
                  <a:cubicBezTo>
                    <a:pt x="16324" y="5513"/>
                    <a:pt x="16360" y="5584"/>
                    <a:pt x="16407" y="5632"/>
                  </a:cubicBezTo>
                  <a:cubicBezTo>
                    <a:pt x="16503" y="5727"/>
                    <a:pt x="16628" y="5775"/>
                    <a:pt x="16753" y="5775"/>
                  </a:cubicBezTo>
                  <a:cubicBezTo>
                    <a:pt x="16878" y="5775"/>
                    <a:pt x="17003" y="5727"/>
                    <a:pt x="17098" y="5632"/>
                  </a:cubicBezTo>
                  <a:cubicBezTo>
                    <a:pt x="17300" y="5430"/>
                    <a:pt x="17300" y="5120"/>
                    <a:pt x="17098" y="4930"/>
                  </a:cubicBezTo>
                  <a:cubicBezTo>
                    <a:pt x="17003" y="4834"/>
                    <a:pt x="16878" y="4787"/>
                    <a:pt x="16753" y="4787"/>
                  </a:cubicBezTo>
                  <a:cubicBezTo>
                    <a:pt x="16628" y="4787"/>
                    <a:pt x="16503" y="4834"/>
                    <a:pt x="16407" y="4930"/>
                  </a:cubicBezTo>
                  <a:cubicBezTo>
                    <a:pt x="16360" y="4977"/>
                    <a:pt x="16324" y="5049"/>
                    <a:pt x="16288" y="5096"/>
                  </a:cubicBezTo>
                  <a:lnTo>
                    <a:pt x="12252" y="5096"/>
                  </a:lnTo>
                  <a:lnTo>
                    <a:pt x="13312" y="4037"/>
                  </a:lnTo>
                  <a:lnTo>
                    <a:pt x="19646" y="4037"/>
                  </a:lnTo>
                  <a:cubicBezTo>
                    <a:pt x="19694" y="4084"/>
                    <a:pt x="19694" y="4156"/>
                    <a:pt x="19765" y="4203"/>
                  </a:cubicBezTo>
                  <a:cubicBezTo>
                    <a:pt x="19860" y="4299"/>
                    <a:pt x="19988" y="4346"/>
                    <a:pt x="20116" y="4346"/>
                  </a:cubicBezTo>
                  <a:cubicBezTo>
                    <a:pt x="20244" y="4346"/>
                    <a:pt x="20372" y="4299"/>
                    <a:pt x="20467" y="4203"/>
                  </a:cubicBezTo>
                  <a:cubicBezTo>
                    <a:pt x="20658" y="4001"/>
                    <a:pt x="20658" y="3691"/>
                    <a:pt x="20467" y="3501"/>
                  </a:cubicBezTo>
                  <a:cubicBezTo>
                    <a:pt x="20372" y="3406"/>
                    <a:pt x="20244" y="3358"/>
                    <a:pt x="20116" y="3358"/>
                  </a:cubicBezTo>
                  <a:cubicBezTo>
                    <a:pt x="19988" y="3358"/>
                    <a:pt x="19860" y="3406"/>
                    <a:pt x="19765" y="3501"/>
                  </a:cubicBezTo>
                  <a:cubicBezTo>
                    <a:pt x="19717" y="3549"/>
                    <a:pt x="19694" y="3620"/>
                    <a:pt x="19646" y="3668"/>
                  </a:cubicBezTo>
                  <a:lnTo>
                    <a:pt x="13609" y="3668"/>
                  </a:lnTo>
                  <a:lnTo>
                    <a:pt x="14348" y="2918"/>
                  </a:lnTo>
                  <a:lnTo>
                    <a:pt x="27540" y="2918"/>
                  </a:lnTo>
                  <a:lnTo>
                    <a:pt x="28790" y="1667"/>
                  </a:lnTo>
                  <a:lnTo>
                    <a:pt x="28897" y="1667"/>
                  </a:lnTo>
                  <a:cubicBezTo>
                    <a:pt x="29338" y="1667"/>
                    <a:pt x="29719" y="1310"/>
                    <a:pt x="29719" y="846"/>
                  </a:cubicBezTo>
                  <a:cubicBezTo>
                    <a:pt x="29719" y="358"/>
                    <a:pt x="29385" y="0"/>
                    <a:pt x="28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71"/>
            <p:cNvSpPr/>
            <p:nvPr/>
          </p:nvSpPr>
          <p:spPr>
            <a:xfrm>
              <a:off x="2687625" y="1538502"/>
              <a:ext cx="1563517" cy="508055"/>
            </a:xfrm>
            <a:custGeom>
              <a:avLst/>
              <a:gdLst/>
              <a:ahLst/>
              <a:cxnLst/>
              <a:rect l="l" t="t" r="r" b="b"/>
              <a:pathLst>
                <a:path w="29719" h="9657" extrusionOk="0">
                  <a:moveTo>
                    <a:pt x="28909" y="1"/>
                  </a:moveTo>
                  <a:cubicBezTo>
                    <a:pt x="28468" y="1"/>
                    <a:pt x="28087" y="358"/>
                    <a:pt x="28087" y="822"/>
                  </a:cubicBezTo>
                  <a:cubicBezTo>
                    <a:pt x="28087" y="989"/>
                    <a:pt x="28135" y="1084"/>
                    <a:pt x="28207" y="1203"/>
                  </a:cubicBezTo>
                  <a:lnTo>
                    <a:pt x="27266" y="2144"/>
                  </a:lnTo>
                  <a:lnTo>
                    <a:pt x="14050" y="2144"/>
                  </a:lnTo>
                  <a:lnTo>
                    <a:pt x="9228" y="6966"/>
                  </a:lnTo>
                  <a:lnTo>
                    <a:pt x="48" y="6966"/>
                  </a:lnTo>
                  <a:lnTo>
                    <a:pt x="48" y="7668"/>
                  </a:lnTo>
                  <a:lnTo>
                    <a:pt x="4751" y="7668"/>
                  </a:lnTo>
                  <a:lnTo>
                    <a:pt x="3525" y="8883"/>
                  </a:lnTo>
                  <a:lnTo>
                    <a:pt x="1" y="8883"/>
                  </a:lnTo>
                  <a:lnTo>
                    <a:pt x="1" y="9585"/>
                  </a:lnTo>
                  <a:lnTo>
                    <a:pt x="3930" y="9585"/>
                  </a:lnTo>
                  <a:lnTo>
                    <a:pt x="3930" y="9657"/>
                  </a:lnTo>
                  <a:lnTo>
                    <a:pt x="5847" y="7740"/>
                  </a:lnTo>
                  <a:lnTo>
                    <a:pt x="9573" y="7740"/>
                  </a:lnTo>
                  <a:lnTo>
                    <a:pt x="11847" y="5466"/>
                  </a:lnTo>
                  <a:lnTo>
                    <a:pt x="16288" y="5466"/>
                  </a:lnTo>
                  <a:cubicBezTo>
                    <a:pt x="16324" y="5513"/>
                    <a:pt x="16360" y="5585"/>
                    <a:pt x="16407" y="5632"/>
                  </a:cubicBezTo>
                  <a:cubicBezTo>
                    <a:pt x="16503" y="5727"/>
                    <a:pt x="16628" y="5775"/>
                    <a:pt x="16753" y="5775"/>
                  </a:cubicBezTo>
                  <a:cubicBezTo>
                    <a:pt x="16878" y="5775"/>
                    <a:pt x="17003" y="5727"/>
                    <a:pt x="17098" y="5632"/>
                  </a:cubicBezTo>
                  <a:cubicBezTo>
                    <a:pt x="17300" y="5430"/>
                    <a:pt x="17300" y="5120"/>
                    <a:pt x="17098" y="4930"/>
                  </a:cubicBezTo>
                  <a:cubicBezTo>
                    <a:pt x="17003" y="4835"/>
                    <a:pt x="16878" y="4787"/>
                    <a:pt x="16753" y="4787"/>
                  </a:cubicBezTo>
                  <a:cubicBezTo>
                    <a:pt x="16628" y="4787"/>
                    <a:pt x="16503" y="4835"/>
                    <a:pt x="16407" y="4930"/>
                  </a:cubicBezTo>
                  <a:cubicBezTo>
                    <a:pt x="16360" y="4977"/>
                    <a:pt x="16324" y="5049"/>
                    <a:pt x="16288" y="5096"/>
                  </a:cubicBezTo>
                  <a:lnTo>
                    <a:pt x="12252" y="5096"/>
                  </a:lnTo>
                  <a:lnTo>
                    <a:pt x="13312" y="4037"/>
                  </a:lnTo>
                  <a:lnTo>
                    <a:pt x="19646" y="4037"/>
                  </a:lnTo>
                  <a:cubicBezTo>
                    <a:pt x="19694" y="4084"/>
                    <a:pt x="19694" y="4156"/>
                    <a:pt x="19765" y="4203"/>
                  </a:cubicBezTo>
                  <a:cubicBezTo>
                    <a:pt x="19860" y="4299"/>
                    <a:pt x="19988" y="4346"/>
                    <a:pt x="20116" y="4346"/>
                  </a:cubicBezTo>
                  <a:cubicBezTo>
                    <a:pt x="20244" y="4346"/>
                    <a:pt x="20372" y="4299"/>
                    <a:pt x="20467" y="4203"/>
                  </a:cubicBezTo>
                  <a:cubicBezTo>
                    <a:pt x="20658" y="4001"/>
                    <a:pt x="20658" y="3692"/>
                    <a:pt x="20467" y="3501"/>
                  </a:cubicBezTo>
                  <a:cubicBezTo>
                    <a:pt x="20372" y="3406"/>
                    <a:pt x="20244" y="3358"/>
                    <a:pt x="20116" y="3358"/>
                  </a:cubicBezTo>
                  <a:cubicBezTo>
                    <a:pt x="19988" y="3358"/>
                    <a:pt x="19860" y="3406"/>
                    <a:pt x="19765" y="3501"/>
                  </a:cubicBezTo>
                  <a:cubicBezTo>
                    <a:pt x="19717" y="3549"/>
                    <a:pt x="19694" y="3620"/>
                    <a:pt x="19646" y="3668"/>
                  </a:cubicBezTo>
                  <a:lnTo>
                    <a:pt x="13609" y="3668"/>
                  </a:lnTo>
                  <a:lnTo>
                    <a:pt x="14348" y="2918"/>
                  </a:lnTo>
                  <a:lnTo>
                    <a:pt x="27540" y="2918"/>
                  </a:lnTo>
                  <a:lnTo>
                    <a:pt x="28790" y="1667"/>
                  </a:lnTo>
                  <a:lnTo>
                    <a:pt x="28897" y="1667"/>
                  </a:lnTo>
                  <a:cubicBezTo>
                    <a:pt x="29338" y="1667"/>
                    <a:pt x="29719" y="1310"/>
                    <a:pt x="29719" y="846"/>
                  </a:cubicBezTo>
                  <a:cubicBezTo>
                    <a:pt x="29719" y="358"/>
                    <a:pt x="29385" y="1"/>
                    <a:pt x="28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71"/>
            <p:cNvSpPr/>
            <p:nvPr/>
          </p:nvSpPr>
          <p:spPr>
            <a:xfrm>
              <a:off x="3122961" y="491243"/>
              <a:ext cx="835657" cy="333284"/>
            </a:xfrm>
            <a:custGeom>
              <a:avLst/>
              <a:gdLst/>
              <a:ahLst/>
              <a:cxnLst/>
              <a:rect l="l" t="t" r="r" b="b"/>
              <a:pathLst>
                <a:path w="15884" h="6335" extrusionOk="0">
                  <a:moveTo>
                    <a:pt x="12716" y="489"/>
                  </a:moveTo>
                  <a:cubicBezTo>
                    <a:pt x="14157" y="500"/>
                    <a:pt x="15336" y="1679"/>
                    <a:pt x="15336" y="3120"/>
                  </a:cubicBezTo>
                  <a:cubicBezTo>
                    <a:pt x="15336" y="4584"/>
                    <a:pt x="14157" y="5751"/>
                    <a:pt x="12693" y="5751"/>
                  </a:cubicBezTo>
                  <a:lnTo>
                    <a:pt x="3203" y="5751"/>
                  </a:lnTo>
                  <a:cubicBezTo>
                    <a:pt x="1739" y="5751"/>
                    <a:pt x="572" y="4584"/>
                    <a:pt x="572" y="3120"/>
                  </a:cubicBezTo>
                  <a:cubicBezTo>
                    <a:pt x="572" y="1655"/>
                    <a:pt x="1739" y="489"/>
                    <a:pt x="3203" y="489"/>
                  </a:cubicBezTo>
                  <a:close/>
                  <a:moveTo>
                    <a:pt x="3168" y="0"/>
                  </a:moveTo>
                  <a:cubicBezTo>
                    <a:pt x="1441" y="0"/>
                    <a:pt x="0" y="1405"/>
                    <a:pt x="0" y="3167"/>
                  </a:cubicBezTo>
                  <a:cubicBezTo>
                    <a:pt x="0" y="4894"/>
                    <a:pt x="1417" y="6334"/>
                    <a:pt x="3168" y="6334"/>
                  </a:cubicBezTo>
                  <a:lnTo>
                    <a:pt x="12669" y="6334"/>
                  </a:lnTo>
                  <a:cubicBezTo>
                    <a:pt x="14443" y="6334"/>
                    <a:pt x="15883" y="4882"/>
                    <a:pt x="15836" y="3167"/>
                  </a:cubicBezTo>
                  <a:cubicBezTo>
                    <a:pt x="15836" y="1441"/>
                    <a:pt x="14419" y="0"/>
                    <a:pt x="12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71"/>
            <p:cNvSpPr/>
            <p:nvPr/>
          </p:nvSpPr>
          <p:spPr>
            <a:xfrm>
              <a:off x="3227546" y="578940"/>
              <a:ext cx="153516" cy="153516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1465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62"/>
                    <a:pt x="656" y="2917"/>
                    <a:pt x="1465" y="2917"/>
                  </a:cubicBezTo>
                  <a:cubicBezTo>
                    <a:pt x="2275" y="2917"/>
                    <a:pt x="2918" y="2262"/>
                    <a:pt x="2918" y="1453"/>
                  </a:cubicBezTo>
                  <a:cubicBezTo>
                    <a:pt x="2918" y="643"/>
                    <a:pt x="2275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71"/>
            <p:cNvSpPr/>
            <p:nvPr/>
          </p:nvSpPr>
          <p:spPr>
            <a:xfrm>
              <a:off x="3686082" y="579571"/>
              <a:ext cx="154726" cy="154726"/>
            </a:xfrm>
            <a:custGeom>
              <a:avLst/>
              <a:gdLst/>
              <a:ahLst/>
              <a:cxnLst/>
              <a:rect l="l" t="t" r="r" b="b"/>
              <a:pathLst>
                <a:path w="2941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2941" y="29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71"/>
            <p:cNvSpPr/>
            <p:nvPr/>
          </p:nvSpPr>
          <p:spPr>
            <a:xfrm>
              <a:off x="4267354" y="489349"/>
              <a:ext cx="528099" cy="1306096"/>
            </a:xfrm>
            <a:custGeom>
              <a:avLst/>
              <a:gdLst/>
              <a:ahLst/>
              <a:cxnLst/>
              <a:rect l="l" t="t" r="r" b="b"/>
              <a:pathLst>
                <a:path w="10038" h="24826" extrusionOk="0">
                  <a:moveTo>
                    <a:pt x="7656" y="525"/>
                  </a:moveTo>
                  <a:cubicBezTo>
                    <a:pt x="8406" y="525"/>
                    <a:pt x="9001" y="1120"/>
                    <a:pt x="9001" y="1858"/>
                  </a:cubicBezTo>
                  <a:lnTo>
                    <a:pt x="9001" y="7668"/>
                  </a:lnTo>
                  <a:cubicBezTo>
                    <a:pt x="9001" y="8406"/>
                    <a:pt x="8406" y="9002"/>
                    <a:pt x="7656" y="9002"/>
                  </a:cubicBezTo>
                  <a:lnTo>
                    <a:pt x="1858" y="9002"/>
                  </a:lnTo>
                  <a:cubicBezTo>
                    <a:pt x="1107" y="9002"/>
                    <a:pt x="512" y="8406"/>
                    <a:pt x="512" y="7668"/>
                  </a:cubicBezTo>
                  <a:lnTo>
                    <a:pt x="512" y="1858"/>
                  </a:lnTo>
                  <a:cubicBezTo>
                    <a:pt x="512" y="1120"/>
                    <a:pt x="1107" y="525"/>
                    <a:pt x="1858" y="525"/>
                  </a:cubicBezTo>
                  <a:close/>
                  <a:moveTo>
                    <a:pt x="6953" y="12871"/>
                  </a:moveTo>
                  <a:cubicBezTo>
                    <a:pt x="7144" y="12871"/>
                    <a:pt x="7311" y="13038"/>
                    <a:pt x="7311" y="13228"/>
                  </a:cubicBezTo>
                  <a:cubicBezTo>
                    <a:pt x="7311" y="13443"/>
                    <a:pt x="7144" y="13586"/>
                    <a:pt x="6953" y="13586"/>
                  </a:cubicBezTo>
                  <a:cubicBezTo>
                    <a:pt x="6763" y="13586"/>
                    <a:pt x="6596" y="13431"/>
                    <a:pt x="6596" y="13228"/>
                  </a:cubicBezTo>
                  <a:cubicBezTo>
                    <a:pt x="6596" y="13038"/>
                    <a:pt x="6763" y="12871"/>
                    <a:pt x="6953" y="12871"/>
                  </a:cubicBezTo>
                  <a:close/>
                  <a:moveTo>
                    <a:pt x="9120" y="19205"/>
                  </a:moveTo>
                  <a:cubicBezTo>
                    <a:pt x="9311" y="19205"/>
                    <a:pt x="9478" y="19360"/>
                    <a:pt x="9478" y="19563"/>
                  </a:cubicBezTo>
                  <a:cubicBezTo>
                    <a:pt x="9478" y="19753"/>
                    <a:pt x="9311" y="19908"/>
                    <a:pt x="9120" y="19908"/>
                  </a:cubicBezTo>
                  <a:cubicBezTo>
                    <a:pt x="8918" y="19908"/>
                    <a:pt x="8763" y="19753"/>
                    <a:pt x="8763" y="19563"/>
                  </a:cubicBezTo>
                  <a:cubicBezTo>
                    <a:pt x="8763" y="19360"/>
                    <a:pt x="8918" y="19205"/>
                    <a:pt x="9120" y="19205"/>
                  </a:cubicBezTo>
                  <a:close/>
                  <a:moveTo>
                    <a:pt x="8561" y="21360"/>
                  </a:moveTo>
                  <a:cubicBezTo>
                    <a:pt x="8763" y="21360"/>
                    <a:pt x="8918" y="21527"/>
                    <a:pt x="8918" y="21718"/>
                  </a:cubicBezTo>
                  <a:cubicBezTo>
                    <a:pt x="8918" y="21908"/>
                    <a:pt x="8763" y="22075"/>
                    <a:pt x="8561" y="22075"/>
                  </a:cubicBezTo>
                  <a:cubicBezTo>
                    <a:pt x="8370" y="22075"/>
                    <a:pt x="8204" y="21908"/>
                    <a:pt x="8204" y="21718"/>
                  </a:cubicBezTo>
                  <a:cubicBezTo>
                    <a:pt x="8204" y="21527"/>
                    <a:pt x="8370" y="21360"/>
                    <a:pt x="8561" y="21360"/>
                  </a:cubicBezTo>
                  <a:close/>
                  <a:moveTo>
                    <a:pt x="8013" y="23551"/>
                  </a:moveTo>
                  <a:cubicBezTo>
                    <a:pt x="8204" y="23551"/>
                    <a:pt x="8370" y="23706"/>
                    <a:pt x="8370" y="23908"/>
                  </a:cubicBezTo>
                  <a:cubicBezTo>
                    <a:pt x="8370" y="24099"/>
                    <a:pt x="8204" y="24266"/>
                    <a:pt x="8013" y="24266"/>
                  </a:cubicBezTo>
                  <a:cubicBezTo>
                    <a:pt x="7823" y="24266"/>
                    <a:pt x="7656" y="24099"/>
                    <a:pt x="7656" y="23908"/>
                  </a:cubicBezTo>
                  <a:cubicBezTo>
                    <a:pt x="7656" y="23706"/>
                    <a:pt x="7823" y="23551"/>
                    <a:pt x="8013" y="23551"/>
                  </a:cubicBezTo>
                  <a:close/>
                  <a:moveTo>
                    <a:pt x="1881" y="1"/>
                  </a:moveTo>
                  <a:cubicBezTo>
                    <a:pt x="822" y="1"/>
                    <a:pt x="0" y="858"/>
                    <a:pt x="0" y="1870"/>
                  </a:cubicBezTo>
                  <a:lnTo>
                    <a:pt x="0" y="7680"/>
                  </a:lnTo>
                  <a:cubicBezTo>
                    <a:pt x="0" y="8740"/>
                    <a:pt x="869" y="9561"/>
                    <a:pt x="1881" y="9561"/>
                  </a:cubicBezTo>
                  <a:lnTo>
                    <a:pt x="2060" y="9561"/>
                  </a:lnTo>
                  <a:cubicBezTo>
                    <a:pt x="2012" y="9585"/>
                    <a:pt x="2012" y="9597"/>
                    <a:pt x="2012" y="9633"/>
                  </a:cubicBezTo>
                  <a:lnTo>
                    <a:pt x="2012" y="18312"/>
                  </a:lnTo>
                  <a:lnTo>
                    <a:pt x="7203" y="23504"/>
                  </a:lnTo>
                  <a:cubicBezTo>
                    <a:pt x="7144" y="23623"/>
                    <a:pt x="7108" y="23765"/>
                    <a:pt x="7108" y="23920"/>
                  </a:cubicBezTo>
                  <a:cubicBezTo>
                    <a:pt x="7108" y="24420"/>
                    <a:pt x="7489" y="24825"/>
                    <a:pt x="8013" y="24825"/>
                  </a:cubicBezTo>
                  <a:cubicBezTo>
                    <a:pt x="8537" y="24825"/>
                    <a:pt x="8918" y="24444"/>
                    <a:pt x="8918" y="23920"/>
                  </a:cubicBezTo>
                  <a:cubicBezTo>
                    <a:pt x="8918" y="23408"/>
                    <a:pt x="8537" y="23015"/>
                    <a:pt x="8013" y="23015"/>
                  </a:cubicBezTo>
                  <a:cubicBezTo>
                    <a:pt x="7846" y="23015"/>
                    <a:pt x="7704" y="23051"/>
                    <a:pt x="7584" y="23134"/>
                  </a:cubicBezTo>
                  <a:lnTo>
                    <a:pt x="2572" y="18098"/>
                  </a:lnTo>
                  <a:lnTo>
                    <a:pt x="2572" y="9633"/>
                  </a:lnTo>
                  <a:cubicBezTo>
                    <a:pt x="2572" y="9597"/>
                    <a:pt x="2548" y="9573"/>
                    <a:pt x="2548" y="9561"/>
                  </a:cubicBezTo>
                  <a:lnTo>
                    <a:pt x="3608" y="9561"/>
                  </a:lnTo>
                  <a:cubicBezTo>
                    <a:pt x="3608" y="9585"/>
                    <a:pt x="3596" y="9597"/>
                    <a:pt x="3596" y="9633"/>
                  </a:cubicBezTo>
                  <a:lnTo>
                    <a:pt x="3596" y="17158"/>
                  </a:lnTo>
                  <a:lnTo>
                    <a:pt x="7775" y="21349"/>
                  </a:lnTo>
                  <a:cubicBezTo>
                    <a:pt x="7715" y="21468"/>
                    <a:pt x="7668" y="21610"/>
                    <a:pt x="7668" y="21765"/>
                  </a:cubicBezTo>
                  <a:cubicBezTo>
                    <a:pt x="7668" y="22265"/>
                    <a:pt x="8061" y="22670"/>
                    <a:pt x="8585" y="22670"/>
                  </a:cubicBezTo>
                  <a:cubicBezTo>
                    <a:pt x="9085" y="22670"/>
                    <a:pt x="9489" y="22277"/>
                    <a:pt x="9489" y="21765"/>
                  </a:cubicBezTo>
                  <a:cubicBezTo>
                    <a:pt x="9489" y="21241"/>
                    <a:pt x="9097" y="20848"/>
                    <a:pt x="8585" y="20848"/>
                  </a:cubicBezTo>
                  <a:cubicBezTo>
                    <a:pt x="8430" y="20848"/>
                    <a:pt x="8299" y="20896"/>
                    <a:pt x="8168" y="20956"/>
                  </a:cubicBezTo>
                  <a:lnTo>
                    <a:pt x="4144" y="16943"/>
                  </a:lnTo>
                  <a:lnTo>
                    <a:pt x="4144" y="9645"/>
                  </a:lnTo>
                  <a:cubicBezTo>
                    <a:pt x="4144" y="9621"/>
                    <a:pt x="4132" y="9585"/>
                    <a:pt x="4132" y="9573"/>
                  </a:cubicBezTo>
                  <a:lnTo>
                    <a:pt x="5144" y="9573"/>
                  </a:lnTo>
                  <a:cubicBezTo>
                    <a:pt x="5144" y="9597"/>
                    <a:pt x="5120" y="9621"/>
                    <a:pt x="5120" y="9645"/>
                  </a:cubicBezTo>
                  <a:lnTo>
                    <a:pt x="5120" y="16003"/>
                  </a:lnTo>
                  <a:lnTo>
                    <a:pt x="8323" y="19205"/>
                  </a:lnTo>
                  <a:cubicBezTo>
                    <a:pt x="8263" y="19324"/>
                    <a:pt x="8215" y="19467"/>
                    <a:pt x="8215" y="19622"/>
                  </a:cubicBezTo>
                  <a:cubicBezTo>
                    <a:pt x="8215" y="20122"/>
                    <a:pt x="8608" y="20527"/>
                    <a:pt x="9132" y="20527"/>
                  </a:cubicBezTo>
                  <a:cubicBezTo>
                    <a:pt x="9632" y="20527"/>
                    <a:pt x="10037" y="20098"/>
                    <a:pt x="10037" y="19622"/>
                  </a:cubicBezTo>
                  <a:cubicBezTo>
                    <a:pt x="10037" y="19110"/>
                    <a:pt x="9644" y="18705"/>
                    <a:pt x="9132" y="18705"/>
                  </a:cubicBezTo>
                  <a:cubicBezTo>
                    <a:pt x="8977" y="18705"/>
                    <a:pt x="8847" y="18753"/>
                    <a:pt x="8716" y="18812"/>
                  </a:cubicBezTo>
                  <a:lnTo>
                    <a:pt x="5679" y="15776"/>
                  </a:lnTo>
                  <a:lnTo>
                    <a:pt x="5679" y="9657"/>
                  </a:lnTo>
                  <a:cubicBezTo>
                    <a:pt x="5679" y="9633"/>
                    <a:pt x="5656" y="9597"/>
                    <a:pt x="5656" y="9585"/>
                  </a:cubicBezTo>
                  <a:lnTo>
                    <a:pt x="6715" y="9585"/>
                  </a:lnTo>
                  <a:cubicBezTo>
                    <a:pt x="6703" y="9621"/>
                    <a:pt x="6691" y="9657"/>
                    <a:pt x="6691" y="9704"/>
                  </a:cubicBezTo>
                  <a:lnTo>
                    <a:pt x="6691" y="12419"/>
                  </a:lnTo>
                  <a:cubicBezTo>
                    <a:pt x="6310" y="12538"/>
                    <a:pt x="6060" y="12859"/>
                    <a:pt x="6060" y="13276"/>
                  </a:cubicBezTo>
                  <a:cubicBezTo>
                    <a:pt x="6060" y="13788"/>
                    <a:pt x="6453" y="14181"/>
                    <a:pt x="6965" y="14181"/>
                  </a:cubicBezTo>
                  <a:cubicBezTo>
                    <a:pt x="7477" y="14181"/>
                    <a:pt x="7882" y="13800"/>
                    <a:pt x="7882" y="13276"/>
                  </a:cubicBezTo>
                  <a:cubicBezTo>
                    <a:pt x="7882" y="12859"/>
                    <a:pt x="7620" y="12538"/>
                    <a:pt x="7251" y="12419"/>
                  </a:cubicBezTo>
                  <a:lnTo>
                    <a:pt x="7251" y="9680"/>
                  </a:lnTo>
                  <a:cubicBezTo>
                    <a:pt x="7251" y="9633"/>
                    <a:pt x="7239" y="9585"/>
                    <a:pt x="7227" y="9561"/>
                  </a:cubicBezTo>
                  <a:lnTo>
                    <a:pt x="7680" y="9561"/>
                  </a:lnTo>
                  <a:cubicBezTo>
                    <a:pt x="8739" y="9561"/>
                    <a:pt x="9561" y="8740"/>
                    <a:pt x="9561" y="7680"/>
                  </a:cubicBezTo>
                  <a:lnTo>
                    <a:pt x="9561" y="1870"/>
                  </a:lnTo>
                  <a:cubicBezTo>
                    <a:pt x="9561" y="822"/>
                    <a:pt x="8692" y="1"/>
                    <a:pt x="7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71"/>
            <p:cNvSpPr/>
            <p:nvPr/>
          </p:nvSpPr>
          <p:spPr>
            <a:xfrm>
              <a:off x="4346898" y="569523"/>
              <a:ext cx="344543" cy="344596"/>
            </a:xfrm>
            <a:custGeom>
              <a:avLst/>
              <a:gdLst/>
              <a:ahLst/>
              <a:cxnLst/>
              <a:rect l="l" t="t" r="r" b="b"/>
              <a:pathLst>
                <a:path w="6549" h="6550" extrusionOk="0">
                  <a:moveTo>
                    <a:pt x="3144" y="1"/>
                  </a:moveTo>
                  <a:cubicBezTo>
                    <a:pt x="1417" y="1"/>
                    <a:pt x="0" y="1406"/>
                    <a:pt x="0" y="3132"/>
                  </a:cubicBezTo>
                  <a:lnTo>
                    <a:pt x="0" y="3406"/>
                  </a:lnTo>
                  <a:cubicBezTo>
                    <a:pt x="0" y="5132"/>
                    <a:pt x="1417" y="6549"/>
                    <a:pt x="3144" y="6549"/>
                  </a:cubicBezTo>
                  <a:lnTo>
                    <a:pt x="3405" y="6549"/>
                  </a:lnTo>
                  <a:cubicBezTo>
                    <a:pt x="5132" y="6549"/>
                    <a:pt x="6549" y="5132"/>
                    <a:pt x="6549" y="3406"/>
                  </a:cubicBezTo>
                  <a:lnTo>
                    <a:pt x="6549" y="3132"/>
                  </a:lnTo>
                  <a:cubicBezTo>
                    <a:pt x="6549" y="1370"/>
                    <a:pt x="5132" y="1"/>
                    <a:pt x="3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71"/>
            <p:cNvSpPr/>
            <p:nvPr/>
          </p:nvSpPr>
          <p:spPr>
            <a:xfrm>
              <a:off x="4860515" y="1923116"/>
              <a:ext cx="73338" cy="73338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83"/>
                    <a:pt x="310" y="1393"/>
                    <a:pt x="703" y="1393"/>
                  </a:cubicBezTo>
                  <a:cubicBezTo>
                    <a:pt x="1084" y="1393"/>
                    <a:pt x="1393" y="1083"/>
                    <a:pt x="1393" y="691"/>
                  </a:cubicBezTo>
                  <a:cubicBezTo>
                    <a:pt x="1393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71"/>
            <p:cNvSpPr/>
            <p:nvPr/>
          </p:nvSpPr>
          <p:spPr>
            <a:xfrm>
              <a:off x="2691413" y="344205"/>
              <a:ext cx="2286957" cy="1696146"/>
            </a:xfrm>
            <a:custGeom>
              <a:avLst/>
              <a:gdLst/>
              <a:ahLst/>
              <a:cxnLst/>
              <a:rect l="l" t="t" r="r" b="b"/>
              <a:pathLst>
                <a:path w="43470" h="32240" extrusionOk="0">
                  <a:moveTo>
                    <a:pt x="41922" y="29763"/>
                  </a:moveTo>
                  <a:cubicBezTo>
                    <a:pt x="42482" y="29775"/>
                    <a:pt x="42910" y="30204"/>
                    <a:pt x="42910" y="30739"/>
                  </a:cubicBezTo>
                  <a:cubicBezTo>
                    <a:pt x="42910" y="31287"/>
                    <a:pt x="42482" y="31728"/>
                    <a:pt x="41922" y="31728"/>
                  </a:cubicBezTo>
                  <a:cubicBezTo>
                    <a:pt x="41374" y="31728"/>
                    <a:pt x="40946" y="31287"/>
                    <a:pt x="40946" y="30739"/>
                  </a:cubicBezTo>
                  <a:cubicBezTo>
                    <a:pt x="40946" y="30192"/>
                    <a:pt x="41374" y="29763"/>
                    <a:pt x="41922" y="29763"/>
                  </a:cubicBezTo>
                  <a:close/>
                  <a:moveTo>
                    <a:pt x="40836" y="0"/>
                  </a:moveTo>
                  <a:cubicBezTo>
                    <a:pt x="40816" y="0"/>
                    <a:pt x="40797" y="3"/>
                    <a:pt x="40779" y="9"/>
                  </a:cubicBezTo>
                  <a:lnTo>
                    <a:pt x="0" y="9"/>
                  </a:lnTo>
                  <a:lnTo>
                    <a:pt x="0" y="557"/>
                  </a:lnTo>
                  <a:lnTo>
                    <a:pt x="40672" y="557"/>
                  </a:lnTo>
                  <a:lnTo>
                    <a:pt x="41660" y="1521"/>
                  </a:lnTo>
                  <a:lnTo>
                    <a:pt x="41660" y="29203"/>
                  </a:lnTo>
                  <a:cubicBezTo>
                    <a:pt x="40934" y="29346"/>
                    <a:pt x="40410" y="29977"/>
                    <a:pt x="40410" y="30715"/>
                  </a:cubicBezTo>
                  <a:cubicBezTo>
                    <a:pt x="40410" y="31573"/>
                    <a:pt x="41112" y="32239"/>
                    <a:pt x="41946" y="32239"/>
                  </a:cubicBezTo>
                  <a:cubicBezTo>
                    <a:pt x="42803" y="32239"/>
                    <a:pt x="43470" y="31573"/>
                    <a:pt x="43470" y="30715"/>
                  </a:cubicBezTo>
                  <a:cubicBezTo>
                    <a:pt x="43470" y="29942"/>
                    <a:pt x="42934" y="29322"/>
                    <a:pt x="42220" y="29203"/>
                  </a:cubicBezTo>
                  <a:lnTo>
                    <a:pt x="42220" y="1402"/>
                  </a:lnTo>
                  <a:cubicBezTo>
                    <a:pt x="42220" y="1331"/>
                    <a:pt x="42184" y="1236"/>
                    <a:pt x="42148" y="1212"/>
                  </a:cubicBezTo>
                  <a:lnTo>
                    <a:pt x="41017" y="81"/>
                  </a:lnTo>
                  <a:cubicBezTo>
                    <a:pt x="40963" y="27"/>
                    <a:pt x="40897" y="0"/>
                    <a:pt x="40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71"/>
            <p:cNvSpPr/>
            <p:nvPr/>
          </p:nvSpPr>
          <p:spPr>
            <a:xfrm>
              <a:off x="4998297" y="1786547"/>
              <a:ext cx="73338" cy="73970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83" y="0"/>
                  </a:moveTo>
                  <a:cubicBezTo>
                    <a:pt x="300" y="0"/>
                    <a:pt x="1" y="329"/>
                    <a:pt x="1" y="703"/>
                  </a:cubicBezTo>
                  <a:cubicBezTo>
                    <a:pt x="1" y="1096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10"/>
                    <a:pt x="1084" y="0"/>
                    <a:pt x="703" y="0"/>
                  </a:cubicBezTo>
                  <a:cubicBezTo>
                    <a:pt x="696" y="0"/>
                    <a:pt x="690" y="0"/>
                    <a:pt x="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71"/>
            <p:cNvSpPr/>
            <p:nvPr/>
          </p:nvSpPr>
          <p:spPr>
            <a:xfrm>
              <a:off x="2691413" y="206005"/>
              <a:ext cx="2424795" cy="1696567"/>
            </a:xfrm>
            <a:custGeom>
              <a:avLst/>
              <a:gdLst/>
              <a:ahLst/>
              <a:cxnLst/>
              <a:rect l="l" t="t" r="r" b="b"/>
              <a:pathLst>
                <a:path w="46090" h="32248" extrusionOk="0">
                  <a:moveTo>
                    <a:pt x="44565" y="29759"/>
                  </a:moveTo>
                  <a:cubicBezTo>
                    <a:pt x="45065" y="29771"/>
                    <a:pt x="45541" y="30199"/>
                    <a:pt x="45541" y="30747"/>
                  </a:cubicBezTo>
                  <a:cubicBezTo>
                    <a:pt x="45541" y="31295"/>
                    <a:pt x="45113" y="31735"/>
                    <a:pt x="44565" y="31735"/>
                  </a:cubicBezTo>
                  <a:cubicBezTo>
                    <a:pt x="44006" y="31735"/>
                    <a:pt x="43577" y="31295"/>
                    <a:pt x="43577" y="30747"/>
                  </a:cubicBezTo>
                  <a:cubicBezTo>
                    <a:pt x="43577" y="30199"/>
                    <a:pt x="44006" y="29759"/>
                    <a:pt x="44565" y="29759"/>
                  </a:cubicBezTo>
                  <a:close/>
                  <a:moveTo>
                    <a:pt x="43445" y="1"/>
                  </a:moveTo>
                  <a:cubicBezTo>
                    <a:pt x="43397" y="1"/>
                    <a:pt x="43349" y="15"/>
                    <a:pt x="43303" y="41"/>
                  </a:cubicBezTo>
                  <a:lnTo>
                    <a:pt x="0" y="41"/>
                  </a:lnTo>
                  <a:lnTo>
                    <a:pt x="0" y="588"/>
                  </a:lnTo>
                  <a:lnTo>
                    <a:pt x="43339" y="588"/>
                  </a:lnTo>
                  <a:lnTo>
                    <a:pt x="44279" y="1529"/>
                  </a:lnTo>
                  <a:lnTo>
                    <a:pt x="44279" y="29211"/>
                  </a:lnTo>
                  <a:cubicBezTo>
                    <a:pt x="43553" y="29354"/>
                    <a:pt x="43029" y="29985"/>
                    <a:pt x="43029" y="30723"/>
                  </a:cubicBezTo>
                  <a:cubicBezTo>
                    <a:pt x="43029" y="31580"/>
                    <a:pt x="43732" y="32247"/>
                    <a:pt x="44565" y="32247"/>
                  </a:cubicBezTo>
                  <a:cubicBezTo>
                    <a:pt x="45387" y="32247"/>
                    <a:pt x="46089" y="31580"/>
                    <a:pt x="46089" y="30723"/>
                  </a:cubicBezTo>
                  <a:cubicBezTo>
                    <a:pt x="46089" y="29961"/>
                    <a:pt x="45541" y="29354"/>
                    <a:pt x="44839" y="29211"/>
                  </a:cubicBezTo>
                  <a:lnTo>
                    <a:pt x="44839" y="1410"/>
                  </a:lnTo>
                  <a:cubicBezTo>
                    <a:pt x="44839" y="1339"/>
                    <a:pt x="44803" y="1255"/>
                    <a:pt x="44768" y="1219"/>
                  </a:cubicBezTo>
                  <a:lnTo>
                    <a:pt x="43636" y="88"/>
                  </a:lnTo>
                  <a:cubicBezTo>
                    <a:pt x="43575" y="27"/>
                    <a:pt x="43510" y="1"/>
                    <a:pt x="4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71"/>
            <p:cNvSpPr/>
            <p:nvPr/>
          </p:nvSpPr>
          <p:spPr>
            <a:xfrm>
              <a:off x="5134868" y="1648137"/>
              <a:ext cx="73970" cy="73970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22" y="0"/>
                    <a:pt x="0" y="310"/>
                    <a:pt x="0" y="703"/>
                  </a:cubicBezTo>
                  <a:cubicBezTo>
                    <a:pt x="0" y="1084"/>
                    <a:pt x="322" y="1405"/>
                    <a:pt x="703" y="1405"/>
                  </a:cubicBezTo>
                  <a:cubicBezTo>
                    <a:pt x="1096" y="1405"/>
                    <a:pt x="1405" y="1084"/>
                    <a:pt x="1405" y="703"/>
                  </a:cubicBezTo>
                  <a:cubicBezTo>
                    <a:pt x="1405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71"/>
            <p:cNvSpPr/>
            <p:nvPr/>
          </p:nvSpPr>
          <p:spPr>
            <a:xfrm>
              <a:off x="2691413" y="70120"/>
              <a:ext cx="2561318" cy="1696515"/>
            </a:xfrm>
            <a:custGeom>
              <a:avLst/>
              <a:gdLst/>
              <a:ahLst/>
              <a:cxnLst/>
              <a:rect l="l" t="t" r="r" b="b"/>
              <a:pathLst>
                <a:path w="48685" h="32247" extrusionOk="0">
                  <a:moveTo>
                    <a:pt x="47149" y="29758"/>
                  </a:moveTo>
                  <a:cubicBezTo>
                    <a:pt x="47708" y="29758"/>
                    <a:pt x="48137" y="30187"/>
                    <a:pt x="48137" y="30746"/>
                  </a:cubicBezTo>
                  <a:cubicBezTo>
                    <a:pt x="48137" y="31294"/>
                    <a:pt x="47708" y="31723"/>
                    <a:pt x="47149" y="31723"/>
                  </a:cubicBezTo>
                  <a:cubicBezTo>
                    <a:pt x="46601" y="31723"/>
                    <a:pt x="46172" y="31294"/>
                    <a:pt x="46172" y="30746"/>
                  </a:cubicBezTo>
                  <a:cubicBezTo>
                    <a:pt x="46172" y="30187"/>
                    <a:pt x="46601" y="29758"/>
                    <a:pt x="47149" y="29758"/>
                  </a:cubicBezTo>
                  <a:close/>
                  <a:moveTo>
                    <a:pt x="46042" y="0"/>
                  </a:moveTo>
                  <a:cubicBezTo>
                    <a:pt x="46025" y="0"/>
                    <a:pt x="46009" y="2"/>
                    <a:pt x="45994" y="4"/>
                  </a:cubicBezTo>
                  <a:lnTo>
                    <a:pt x="0" y="4"/>
                  </a:lnTo>
                  <a:lnTo>
                    <a:pt x="0" y="552"/>
                  </a:lnTo>
                  <a:lnTo>
                    <a:pt x="45887" y="552"/>
                  </a:lnTo>
                  <a:lnTo>
                    <a:pt x="46875" y="1528"/>
                  </a:lnTo>
                  <a:lnTo>
                    <a:pt x="46875" y="29210"/>
                  </a:lnTo>
                  <a:cubicBezTo>
                    <a:pt x="46137" y="29341"/>
                    <a:pt x="45625" y="29984"/>
                    <a:pt x="45625" y="30711"/>
                  </a:cubicBezTo>
                  <a:cubicBezTo>
                    <a:pt x="45625" y="31580"/>
                    <a:pt x="46315" y="32246"/>
                    <a:pt x="47149" y="32246"/>
                  </a:cubicBezTo>
                  <a:cubicBezTo>
                    <a:pt x="48018" y="32246"/>
                    <a:pt x="48685" y="31580"/>
                    <a:pt x="48685" y="30711"/>
                  </a:cubicBezTo>
                  <a:cubicBezTo>
                    <a:pt x="48685" y="29949"/>
                    <a:pt x="48137" y="29341"/>
                    <a:pt x="47435" y="29210"/>
                  </a:cubicBezTo>
                  <a:lnTo>
                    <a:pt x="47435" y="1409"/>
                  </a:lnTo>
                  <a:cubicBezTo>
                    <a:pt x="47435" y="1326"/>
                    <a:pt x="47387" y="1243"/>
                    <a:pt x="47363" y="1207"/>
                  </a:cubicBezTo>
                  <a:lnTo>
                    <a:pt x="46232" y="76"/>
                  </a:lnTo>
                  <a:cubicBezTo>
                    <a:pt x="46167" y="20"/>
                    <a:pt x="46101" y="0"/>
                    <a:pt x="46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8" name="Google Shape;5598;p71"/>
          <p:cNvGrpSpPr/>
          <p:nvPr/>
        </p:nvGrpSpPr>
        <p:grpSpPr>
          <a:xfrm rot="10800000">
            <a:off x="7415640" y="-158214"/>
            <a:ext cx="2318887" cy="2255431"/>
            <a:chOff x="4928092" y="3171606"/>
            <a:chExt cx="1702185" cy="1655605"/>
          </a:xfrm>
        </p:grpSpPr>
        <p:sp>
          <p:nvSpPr>
            <p:cNvPr id="5599" name="Google Shape;5599;p71"/>
            <p:cNvSpPr/>
            <p:nvPr/>
          </p:nvSpPr>
          <p:spPr>
            <a:xfrm>
              <a:off x="5299659" y="4193607"/>
              <a:ext cx="111409" cy="111869"/>
            </a:xfrm>
            <a:custGeom>
              <a:avLst/>
              <a:gdLst/>
              <a:ahLst/>
              <a:cxnLst/>
              <a:rect l="l" t="t" r="r" b="b"/>
              <a:pathLst>
                <a:path w="2906" h="2918" extrusionOk="0">
                  <a:moveTo>
                    <a:pt x="1453" y="1"/>
                  </a:moveTo>
                  <a:cubicBezTo>
                    <a:pt x="667" y="1"/>
                    <a:pt x="0" y="679"/>
                    <a:pt x="0" y="1465"/>
                  </a:cubicBezTo>
                  <a:cubicBezTo>
                    <a:pt x="0" y="2287"/>
                    <a:pt x="667" y="2918"/>
                    <a:pt x="1453" y="2918"/>
                  </a:cubicBezTo>
                  <a:cubicBezTo>
                    <a:pt x="2239" y="2918"/>
                    <a:pt x="2894" y="2299"/>
                    <a:pt x="2894" y="1465"/>
                  </a:cubicBezTo>
                  <a:cubicBezTo>
                    <a:pt x="2906" y="644"/>
                    <a:pt x="2239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71"/>
            <p:cNvSpPr/>
            <p:nvPr/>
          </p:nvSpPr>
          <p:spPr>
            <a:xfrm>
              <a:off x="5633771" y="4193607"/>
              <a:ext cx="112789" cy="113249"/>
            </a:xfrm>
            <a:custGeom>
              <a:avLst/>
              <a:gdLst/>
              <a:ahLst/>
              <a:cxnLst/>
              <a:rect l="l" t="t" r="r" b="b"/>
              <a:pathLst>
                <a:path w="2942" h="2954" extrusionOk="0">
                  <a:moveTo>
                    <a:pt x="1" y="1"/>
                  </a:moveTo>
                  <a:lnTo>
                    <a:pt x="1" y="2953"/>
                  </a:lnTo>
                  <a:lnTo>
                    <a:pt x="2942" y="2953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71"/>
            <p:cNvSpPr/>
            <p:nvPr/>
          </p:nvSpPr>
          <p:spPr>
            <a:xfrm>
              <a:off x="4928092" y="3171606"/>
              <a:ext cx="1702185" cy="1655605"/>
            </a:xfrm>
            <a:custGeom>
              <a:avLst/>
              <a:gdLst/>
              <a:ahLst/>
              <a:cxnLst/>
              <a:rect l="l" t="t" r="r" b="b"/>
              <a:pathLst>
                <a:path w="44400" h="43185" extrusionOk="0">
                  <a:moveTo>
                    <a:pt x="10085" y="548"/>
                  </a:moveTo>
                  <a:cubicBezTo>
                    <a:pt x="10633" y="548"/>
                    <a:pt x="11074" y="977"/>
                    <a:pt x="11074" y="1525"/>
                  </a:cubicBezTo>
                  <a:cubicBezTo>
                    <a:pt x="11074" y="2072"/>
                    <a:pt x="10633" y="2513"/>
                    <a:pt x="10085" y="2513"/>
                  </a:cubicBezTo>
                  <a:cubicBezTo>
                    <a:pt x="9538" y="2513"/>
                    <a:pt x="9109" y="2072"/>
                    <a:pt x="9109" y="1525"/>
                  </a:cubicBezTo>
                  <a:cubicBezTo>
                    <a:pt x="9109" y="977"/>
                    <a:pt x="9538" y="548"/>
                    <a:pt x="10085" y="548"/>
                  </a:cubicBezTo>
                  <a:close/>
                  <a:moveTo>
                    <a:pt x="42828" y="14002"/>
                  </a:moveTo>
                  <a:cubicBezTo>
                    <a:pt x="43340" y="14002"/>
                    <a:pt x="43768" y="14479"/>
                    <a:pt x="43816" y="14979"/>
                  </a:cubicBezTo>
                  <a:cubicBezTo>
                    <a:pt x="43816" y="15526"/>
                    <a:pt x="43387" y="15967"/>
                    <a:pt x="42828" y="15967"/>
                  </a:cubicBezTo>
                  <a:cubicBezTo>
                    <a:pt x="42280" y="15967"/>
                    <a:pt x="41851" y="15526"/>
                    <a:pt x="41851" y="14979"/>
                  </a:cubicBezTo>
                  <a:cubicBezTo>
                    <a:pt x="41851" y="14431"/>
                    <a:pt x="42280" y="14002"/>
                    <a:pt x="42828" y="14002"/>
                  </a:cubicBezTo>
                  <a:close/>
                  <a:moveTo>
                    <a:pt x="7978" y="14788"/>
                  </a:moveTo>
                  <a:lnTo>
                    <a:pt x="7978" y="17765"/>
                  </a:lnTo>
                  <a:lnTo>
                    <a:pt x="7978" y="17848"/>
                  </a:lnTo>
                  <a:lnTo>
                    <a:pt x="7978" y="22242"/>
                  </a:lnTo>
                  <a:lnTo>
                    <a:pt x="4763" y="22242"/>
                  </a:lnTo>
                  <a:lnTo>
                    <a:pt x="4763" y="14788"/>
                  </a:lnTo>
                  <a:close/>
                  <a:moveTo>
                    <a:pt x="20408" y="25492"/>
                  </a:moveTo>
                  <a:cubicBezTo>
                    <a:pt x="21861" y="25492"/>
                    <a:pt x="23039" y="26659"/>
                    <a:pt x="23039" y="28123"/>
                  </a:cubicBezTo>
                  <a:cubicBezTo>
                    <a:pt x="23039" y="29576"/>
                    <a:pt x="21861" y="30754"/>
                    <a:pt x="20408" y="30754"/>
                  </a:cubicBezTo>
                  <a:lnTo>
                    <a:pt x="10907" y="30754"/>
                  </a:lnTo>
                  <a:cubicBezTo>
                    <a:pt x="9466" y="30754"/>
                    <a:pt x="8276" y="29576"/>
                    <a:pt x="8276" y="28123"/>
                  </a:cubicBezTo>
                  <a:cubicBezTo>
                    <a:pt x="8276" y="26659"/>
                    <a:pt x="9454" y="25492"/>
                    <a:pt x="10907" y="25492"/>
                  </a:cubicBezTo>
                  <a:close/>
                  <a:moveTo>
                    <a:pt x="10109" y="1"/>
                  </a:moveTo>
                  <a:cubicBezTo>
                    <a:pt x="9240" y="1"/>
                    <a:pt x="8573" y="703"/>
                    <a:pt x="8573" y="1537"/>
                  </a:cubicBezTo>
                  <a:cubicBezTo>
                    <a:pt x="8573" y="2406"/>
                    <a:pt x="9276" y="3073"/>
                    <a:pt x="10109" y="3073"/>
                  </a:cubicBezTo>
                  <a:cubicBezTo>
                    <a:pt x="10419" y="3073"/>
                    <a:pt x="10716" y="2965"/>
                    <a:pt x="10966" y="2787"/>
                  </a:cubicBezTo>
                  <a:lnTo>
                    <a:pt x="13169" y="4989"/>
                  </a:lnTo>
                  <a:lnTo>
                    <a:pt x="13169" y="12526"/>
                  </a:lnTo>
                  <a:lnTo>
                    <a:pt x="8538" y="17146"/>
                  </a:lnTo>
                  <a:lnTo>
                    <a:pt x="8538" y="14241"/>
                  </a:lnTo>
                  <a:lnTo>
                    <a:pt x="4228" y="14241"/>
                  </a:lnTo>
                  <a:lnTo>
                    <a:pt x="4228" y="18241"/>
                  </a:lnTo>
                  <a:lnTo>
                    <a:pt x="263" y="18241"/>
                  </a:lnTo>
                  <a:cubicBezTo>
                    <a:pt x="108" y="18241"/>
                    <a:pt x="1" y="18360"/>
                    <a:pt x="1" y="18503"/>
                  </a:cubicBezTo>
                  <a:lnTo>
                    <a:pt x="1" y="43185"/>
                  </a:lnTo>
                  <a:lnTo>
                    <a:pt x="548" y="43185"/>
                  </a:lnTo>
                  <a:lnTo>
                    <a:pt x="548" y="28242"/>
                  </a:lnTo>
                  <a:lnTo>
                    <a:pt x="7692" y="28242"/>
                  </a:lnTo>
                  <a:cubicBezTo>
                    <a:pt x="7704" y="28242"/>
                    <a:pt x="7728" y="28242"/>
                    <a:pt x="7740" y="28230"/>
                  </a:cubicBezTo>
                  <a:cubicBezTo>
                    <a:pt x="7787" y="29921"/>
                    <a:pt x="9169" y="31338"/>
                    <a:pt x="10907" y="31338"/>
                  </a:cubicBezTo>
                  <a:lnTo>
                    <a:pt x="20408" y="31338"/>
                  </a:lnTo>
                  <a:cubicBezTo>
                    <a:pt x="22170" y="31338"/>
                    <a:pt x="23623" y="29873"/>
                    <a:pt x="23575" y="28171"/>
                  </a:cubicBezTo>
                  <a:cubicBezTo>
                    <a:pt x="23575" y="26444"/>
                    <a:pt x="22158" y="24992"/>
                    <a:pt x="20408" y="24992"/>
                  </a:cubicBezTo>
                  <a:lnTo>
                    <a:pt x="15943" y="24992"/>
                  </a:lnTo>
                  <a:lnTo>
                    <a:pt x="15943" y="14800"/>
                  </a:lnTo>
                  <a:lnTo>
                    <a:pt x="27814" y="14800"/>
                  </a:lnTo>
                  <a:lnTo>
                    <a:pt x="31540" y="18527"/>
                  </a:lnTo>
                  <a:cubicBezTo>
                    <a:pt x="31576" y="18563"/>
                    <a:pt x="31660" y="18598"/>
                    <a:pt x="31731" y="18598"/>
                  </a:cubicBezTo>
                  <a:lnTo>
                    <a:pt x="39530" y="18598"/>
                  </a:lnTo>
                  <a:cubicBezTo>
                    <a:pt x="39601" y="18598"/>
                    <a:pt x="39672" y="18563"/>
                    <a:pt x="39720" y="18527"/>
                  </a:cubicBezTo>
                  <a:lnTo>
                    <a:pt x="41994" y="16241"/>
                  </a:lnTo>
                  <a:cubicBezTo>
                    <a:pt x="42256" y="16419"/>
                    <a:pt x="42554" y="16515"/>
                    <a:pt x="42863" y="16515"/>
                  </a:cubicBezTo>
                  <a:cubicBezTo>
                    <a:pt x="43685" y="16515"/>
                    <a:pt x="44352" y="15812"/>
                    <a:pt x="44399" y="14979"/>
                  </a:cubicBezTo>
                  <a:cubicBezTo>
                    <a:pt x="44363" y="14121"/>
                    <a:pt x="43661" y="13443"/>
                    <a:pt x="42828" y="13443"/>
                  </a:cubicBezTo>
                  <a:cubicBezTo>
                    <a:pt x="41970" y="13443"/>
                    <a:pt x="41304" y="14145"/>
                    <a:pt x="41304" y="14979"/>
                  </a:cubicBezTo>
                  <a:cubicBezTo>
                    <a:pt x="41304" y="15312"/>
                    <a:pt x="41399" y="15610"/>
                    <a:pt x="41566" y="15848"/>
                  </a:cubicBezTo>
                  <a:lnTo>
                    <a:pt x="39375" y="18027"/>
                  </a:lnTo>
                  <a:lnTo>
                    <a:pt x="31802" y="18027"/>
                  </a:lnTo>
                  <a:lnTo>
                    <a:pt x="28076" y="14312"/>
                  </a:lnTo>
                  <a:cubicBezTo>
                    <a:pt x="28022" y="14258"/>
                    <a:pt x="27962" y="14232"/>
                    <a:pt x="27905" y="14232"/>
                  </a:cubicBezTo>
                  <a:cubicBezTo>
                    <a:pt x="27886" y="14232"/>
                    <a:pt x="27867" y="14235"/>
                    <a:pt x="27850" y="14241"/>
                  </a:cubicBezTo>
                  <a:lnTo>
                    <a:pt x="15622" y="14241"/>
                  </a:lnTo>
                  <a:cubicBezTo>
                    <a:pt x="15467" y="14241"/>
                    <a:pt x="15360" y="14360"/>
                    <a:pt x="15360" y="14502"/>
                  </a:cubicBezTo>
                  <a:lnTo>
                    <a:pt x="15360" y="24980"/>
                  </a:lnTo>
                  <a:lnTo>
                    <a:pt x="10895" y="24980"/>
                  </a:lnTo>
                  <a:cubicBezTo>
                    <a:pt x="9311" y="24980"/>
                    <a:pt x="7978" y="26159"/>
                    <a:pt x="7752" y="27706"/>
                  </a:cubicBezTo>
                  <a:cubicBezTo>
                    <a:pt x="7728" y="27706"/>
                    <a:pt x="7704" y="27683"/>
                    <a:pt x="7680" y="27683"/>
                  </a:cubicBezTo>
                  <a:lnTo>
                    <a:pt x="537" y="27683"/>
                  </a:lnTo>
                  <a:lnTo>
                    <a:pt x="537" y="18789"/>
                  </a:lnTo>
                  <a:lnTo>
                    <a:pt x="4228" y="18789"/>
                  </a:lnTo>
                  <a:lnTo>
                    <a:pt x="4228" y="22789"/>
                  </a:lnTo>
                  <a:lnTo>
                    <a:pt x="8538" y="22789"/>
                  </a:lnTo>
                  <a:lnTo>
                    <a:pt x="8538" y="17920"/>
                  </a:lnTo>
                  <a:lnTo>
                    <a:pt x="13538" y="12919"/>
                  </a:lnTo>
                  <a:cubicBezTo>
                    <a:pt x="13645" y="12883"/>
                    <a:pt x="13705" y="12764"/>
                    <a:pt x="13705" y="12669"/>
                  </a:cubicBezTo>
                  <a:lnTo>
                    <a:pt x="13705" y="4918"/>
                  </a:lnTo>
                  <a:cubicBezTo>
                    <a:pt x="13717" y="4823"/>
                    <a:pt x="13705" y="4751"/>
                    <a:pt x="13633" y="4680"/>
                  </a:cubicBezTo>
                  <a:lnTo>
                    <a:pt x="11359" y="2406"/>
                  </a:lnTo>
                  <a:cubicBezTo>
                    <a:pt x="11538" y="2144"/>
                    <a:pt x="11633" y="1846"/>
                    <a:pt x="11633" y="1537"/>
                  </a:cubicBezTo>
                  <a:cubicBezTo>
                    <a:pt x="11633" y="679"/>
                    <a:pt x="10943" y="1"/>
                    <a:pt x="10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243628" y="737933"/>
            <a:ext cx="2318253" cy="490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void backward</a:t>
            </a: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()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{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PORTD= 0b01101100</a:t>
            </a: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;</a:t>
            </a:r>
            <a:endParaRPr lang="ar-EG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</a:t>
            </a: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}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void right()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{</a:t>
            </a:r>
            <a:endParaRPr lang="ar-EG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PORTD= 0b11000000;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}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void left()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{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PORTD= 0b00011000;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}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void stopp</a:t>
            </a: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()</a:t>
            </a:r>
            <a:endParaRPr lang="ar-EG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PORTD= 0b00000000;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ar-EG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}</a:t>
            </a:r>
          </a:p>
          <a:p>
            <a:r>
              <a:rPr lang="ar-EG" dirty="0"/>
              <a:t> </a:t>
            </a:r>
          </a:p>
        </p:txBody>
      </p:sp>
      <p:sp>
        <p:nvSpPr>
          <p:cNvPr id="33" name="Google Shape;5574;p71"/>
          <p:cNvSpPr txBox="1">
            <a:spLocks/>
          </p:cNvSpPr>
          <p:nvPr/>
        </p:nvSpPr>
        <p:spPr>
          <a:xfrm>
            <a:off x="5535735" y="647757"/>
            <a:ext cx="2289049" cy="4117668"/>
          </a:xfrm>
          <a:prstGeom prst="rect">
            <a:avLst/>
          </a:prstGeom>
          <a:noFill/>
          <a:ln>
            <a:noFill/>
          </a:ln>
          <a:effectLst>
            <a:outerShdw blurRad="100013" dist="190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Barlow Medium"/>
              <a:buChar char="●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void loop()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if(</a:t>
            </a:r>
            <a:r>
              <a:rPr lang="en-US" dirty="0" err="1"/>
              <a:t>Serial.available</a:t>
            </a:r>
            <a:r>
              <a:rPr lang="en-US" dirty="0"/>
              <a:t>()&gt;0){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reading=</a:t>
            </a:r>
            <a:r>
              <a:rPr lang="en-US" dirty="0" err="1"/>
              <a:t>Serial.read</a:t>
            </a:r>
            <a:r>
              <a:rPr lang="en-US" dirty="0"/>
              <a:t>();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switch(reading){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case 'f' : forward();break;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case 'b' : backward();break;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case 'r' : right();break;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case 'l' : left();break;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case 's' : </a:t>
            </a:r>
            <a:r>
              <a:rPr lang="en-US" dirty="0" err="1"/>
              <a:t>stopp</a:t>
            </a:r>
            <a:r>
              <a:rPr lang="en-US" dirty="0"/>
              <a:t>();break;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}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42"/>
          <p:cNvSpPr txBox="1">
            <a:spLocks noGrp="1"/>
          </p:cNvSpPr>
          <p:nvPr>
            <p:ph type="ctrTitle"/>
          </p:nvPr>
        </p:nvSpPr>
        <p:spPr>
          <a:xfrm>
            <a:off x="1927781" y="493023"/>
            <a:ext cx="4988100" cy="27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THANK YOU </a:t>
            </a:r>
            <a:endParaRPr dirty="0"/>
          </a:p>
        </p:txBody>
      </p:sp>
      <p:grpSp>
        <p:nvGrpSpPr>
          <p:cNvPr id="4378" name="Google Shape;4378;p42"/>
          <p:cNvGrpSpPr/>
          <p:nvPr/>
        </p:nvGrpSpPr>
        <p:grpSpPr>
          <a:xfrm>
            <a:off x="-984969" y="3768223"/>
            <a:ext cx="3840257" cy="2527115"/>
            <a:chOff x="3307681" y="2640747"/>
            <a:chExt cx="3322596" cy="2186464"/>
          </a:xfrm>
        </p:grpSpPr>
        <p:sp>
          <p:nvSpPr>
            <p:cNvPr id="4379" name="Google Shape;4379;p42"/>
            <p:cNvSpPr/>
            <p:nvPr/>
          </p:nvSpPr>
          <p:spPr>
            <a:xfrm>
              <a:off x="5733295" y="2704195"/>
              <a:ext cx="244248" cy="149746"/>
            </a:xfrm>
            <a:custGeom>
              <a:avLst/>
              <a:gdLst/>
              <a:ahLst/>
              <a:cxnLst/>
              <a:rect l="l" t="t" r="r" b="b"/>
              <a:pathLst>
                <a:path w="6371" h="3906" extrusionOk="0">
                  <a:moveTo>
                    <a:pt x="5608" y="596"/>
                  </a:moveTo>
                  <a:cubicBezTo>
                    <a:pt x="5751" y="596"/>
                    <a:pt x="5858" y="715"/>
                    <a:pt x="5858" y="858"/>
                  </a:cubicBezTo>
                  <a:lnTo>
                    <a:pt x="5858" y="3132"/>
                  </a:lnTo>
                  <a:cubicBezTo>
                    <a:pt x="5858" y="3299"/>
                    <a:pt x="5751" y="3406"/>
                    <a:pt x="5608" y="3406"/>
                  </a:cubicBezTo>
                  <a:lnTo>
                    <a:pt x="751" y="3406"/>
                  </a:lnTo>
                  <a:cubicBezTo>
                    <a:pt x="608" y="3406"/>
                    <a:pt x="500" y="3287"/>
                    <a:pt x="500" y="3132"/>
                  </a:cubicBezTo>
                  <a:lnTo>
                    <a:pt x="500" y="858"/>
                  </a:lnTo>
                  <a:cubicBezTo>
                    <a:pt x="500" y="691"/>
                    <a:pt x="608" y="596"/>
                    <a:pt x="751" y="596"/>
                  </a:cubicBezTo>
                  <a:close/>
                  <a:moveTo>
                    <a:pt x="751" y="1"/>
                  </a:moveTo>
                  <a:cubicBezTo>
                    <a:pt x="322" y="1"/>
                    <a:pt x="0" y="382"/>
                    <a:pt x="0" y="810"/>
                  </a:cubicBezTo>
                  <a:lnTo>
                    <a:pt x="0" y="3084"/>
                  </a:lnTo>
                  <a:cubicBezTo>
                    <a:pt x="0" y="3573"/>
                    <a:pt x="358" y="3906"/>
                    <a:pt x="751" y="3906"/>
                  </a:cubicBezTo>
                  <a:lnTo>
                    <a:pt x="5608" y="3906"/>
                  </a:lnTo>
                  <a:cubicBezTo>
                    <a:pt x="6013" y="3906"/>
                    <a:pt x="6370" y="3549"/>
                    <a:pt x="6370" y="3084"/>
                  </a:cubicBezTo>
                  <a:lnTo>
                    <a:pt x="6370" y="810"/>
                  </a:lnTo>
                  <a:cubicBezTo>
                    <a:pt x="6370" y="346"/>
                    <a:pt x="6013" y="1"/>
                    <a:pt x="5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2"/>
            <p:cNvSpPr/>
            <p:nvPr/>
          </p:nvSpPr>
          <p:spPr>
            <a:xfrm>
              <a:off x="5662102" y="2640747"/>
              <a:ext cx="384793" cy="277103"/>
            </a:xfrm>
            <a:custGeom>
              <a:avLst/>
              <a:gdLst/>
              <a:ahLst/>
              <a:cxnLst/>
              <a:rect l="l" t="t" r="r" b="b"/>
              <a:pathLst>
                <a:path w="10037" h="7228" extrusionOk="0">
                  <a:moveTo>
                    <a:pt x="8037" y="1441"/>
                  </a:moveTo>
                  <a:cubicBezTo>
                    <a:pt x="8358" y="1441"/>
                    <a:pt x="8596" y="1680"/>
                    <a:pt x="8596" y="1989"/>
                  </a:cubicBezTo>
                  <a:lnTo>
                    <a:pt x="8596" y="5251"/>
                  </a:lnTo>
                  <a:cubicBezTo>
                    <a:pt x="8596" y="5561"/>
                    <a:pt x="8358" y="5799"/>
                    <a:pt x="8037" y="5799"/>
                  </a:cubicBezTo>
                  <a:lnTo>
                    <a:pt x="2048" y="5799"/>
                  </a:lnTo>
                  <a:cubicBezTo>
                    <a:pt x="1738" y="5799"/>
                    <a:pt x="1488" y="5561"/>
                    <a:pt x="1488" y="5251"/>
                  </a:cubicBezTo>
                  <a:lnTo>
                    <a:pt x="1488" y="1989"/>
                  </a:lnTo>
                  <a:cubicBezTo>
                    <a:pt x="1488" y="1680"/>
                    <a:pt x="1726" y="1441"/>
                    <a:pt x="2048" y="1441"/>
                  </a:cubicBezTo>
                  <a:close/>
                  <a:moveTo>
                    <a:pt x="2917" y="1"/>
                  </a:moveTo>
                  <a:cubicBezTo>
                    <a:pt x="2762" y="1"/>
                    <a:pt x="2608" y="167"/>
                    <a:pt x="2608" y="358"/>
                  </a:cubicBezTo>
                  <a:lnTo>
                    <a:pt x="2608" y="906"/>
                  </a:lnTo>
                  <a:lnTo>
                    <a:pt x="2012" y="906"/>
                  </a:lnTo>
                  <a:cubicBezTo>
                    <a:pt x="1417" y="906"/>
                    <a:pt x="917" y="1382"/>
                    <a:pt x="917" y="2001"/>
                  </a:cubicBezTo>
                  <a:lnTo>
                    <a:pt x="917" y="2596"/>
                  </a:lnTo>
                  <a:lnTo>
                    <a:pt x="357" y="2596"/>
                  </a:lnTo>
                  <a:cubicBezTo>
                    <a:pt x="167" y="2596"/>
                    <a:pt x="0" y="2763"/>
                    <a:pt x="0" y="2954"/>
                  </a:cubicBezTo>
                  <a:cubicBezTo>
                    <a:pt x="0" y="3136"/>
                    <a:pt x="136" y="3280"/>
                    <a:pt x="302" y="3280"/>
                  </a:cubicBezTo>
                  <a:cubicBezTo>
                    <a:pt x="320" y="3280"/>
                    <a:pt x="339" y="3278"/>
                    <a:pt x="357" y="3275"/>
                  </a:cubicBezTo>
                  <a:lnTo>
                    <a:pt x="917" y="3275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32"/>
                    <a:pt x="0" y="4335"/>
                  </a:cubicBezTo>
                  <a:cubicBezTo>
                    <a:pt x="0" y="4507"/>
                    <a:pt x="136" y="4649"/>
                    <a:pt x="302" y="4649"/>
                  </a:cubicBezTo>
                  <a:cubicBezTo>
                    <a:pt x="320" y="4649"/>
                    <a:pt x="339" y="4648"/>
                    <a:pt x="357" y="4644"/>
                  </a:cubicBezTo>
                  <a:lnTo>
                    <a:pt x="917" y="4644"/>
                  </a:lnTo>
                  <a:lnTo>
                    <a:pt x="917" y="5263"/>
                  </a:lnTo>
                  <a:cubicBezTo>
                    <a:pt x="917" y="5859"/>
                    <a:pt x="1393" y="6371"/>
                    <a:pt x="2012" y="6371"/>
                  </a:cubicBezTo>
                  <a:lnTo>
                    <a:pt x="2560" y="6371"/>
                  </a:lnTo>
                  <a:lnTo>
                    <a:pt x="2560" y="6871"/>
                  </a:lnTo>
                  <a:cubicBezTo>
                    <a:pt x="2560" y="7061"/>
                    <a:pt x="2727" y="7228"/>
                    <a:pt x="2917" y="7228"/>
                  </a:cubicBezTo>
                  <a:cubicBezTo>
                    <a:pt x="3119" y="7228"/>
                    <a:pt x="3274" y="7109"/>
                    <a:pt x="3239" y="6871"/>
                  </a:cubicBezTo>
                  <a:lnTo>
                    <a:pt x="3239" y="6359"/>
                  </a:lnTo>
                  <a:lnTo>
                    <a:pt x="3977" y="6359"/>
                  </a:lnTo>
                  <a:lnTo>
                    <a:pt x="3977" y="6859"/>
                  </a:lnTo>
                  <a:cubicBezTo>
                    <a:pt x="3977" y="7049"/>
                    <a:pt x="4143" y="7216"/>
                    <a:pt x="4334" y="7216"/>
                  </a:cubicBezTo>
                  <a:cubicBezTo>
                    <a:pt x="4501" y="7216"/>
                    <a:pt x="4643" y="7097"/>
                    <a:pt x="4643" y="6859"/>
                  </a:cubicBezTo>
                  <a:lnTo>
                    <a:pt x="4643" y="6359"/>
                  </a:lnTo>
                  <a:lnTo>
                    <a:pt x="5346" y="6359"/>
                  </a:lnTo>
                  <a:lnTo>
                    <a:pt x="5346" y="6859"/>
                  </a:lnTo>
                  <a:cubicBezTo>
                    <a:pt x="5346" y="7049"/>
                    <a:pt x="5513" y="7216"/>
                    <a:pt x="5703" y="7216"/>
                  </a:cubicBezTo>
                  <a:cubicBezTo>
                    <a:pt x="5894" y="7216"/>
                    <a:pt x="6060" y="7097"/>
                    <a:pt x="6013" y="6859"/>
                  </a:cubicBezTo>
                  <a:lnTo>
                    <a:pt x="6013" y="6359"/>
                  </a:lnTo>
                  <a:lnTo>
                    <a:pt x="6715" y="6359"/>
                  </a:lnTo>
                  <a:lnTo>
                    <a:pt x="6715" y="6859"/>
                  </a:lnTo>
                  <a:cubicBezTo>
                    <a:pt x="6715" y="7049"/>
                    <a:pt x="6882" y="7216"/>
                    <a:pt x="7072" y="7216"/>
                  </a:cubicBezTo>
                  <a:cubicBezTo>
                    <a:pt x="7275" y="7216"/>
                    <a:pt x="7430" y="7097"/>
                    <a:pt x="7382" y="6859"/>
                  </a:cubicBezTo>
                  <a:lnTo>
                    <a:pt x="7382" y="6359"/>
                  </a:lnTo>
                  <a:lnTo>
                    <a:pt x="8013" y="6359"/>
                  </a:lnTo>
                  <a:cubicBezTo>
                    <a:pt x="8632" y="6359"/>
                    <a:pt x="9120" y="5847"/>
                    <a:pt x="9120" y="5251"/>
                  </a:cubicBezTo>
                  <a:lnTo>
                    <a:pt x="9120" y="4656"/>
                  </a:lnTo>
                  <a:lnTo>
                    <a:pt x="9668" y="4656"/>
                  </a:lnTo>
                  <a:cubicBezTo>
                    <a:pt x="9858" y="4656"/>
                    <a:pt x="10025" y="4489"/>
                    <a:pt x="10025" y="4299"/>
                  </a:cubicBezTo>
                  <a:cubicBezTo>
                    <a:pt x="10025" y="4132"/>
                    <a:pt x="9858" y="3989"/>
                    <a:pt x="9668" y="3989"/>
                  </a:cubicBezTo>
                  <a:lnTo>
                    <a:pt x="9120" y="3989"/>
                  </a:lnTo>
                  <a:lnTo>
                    <a:pt x="9120" y="3287"/>
                  </a:lnTo>
                  <a:lnTo>
                    <a:pt x="9680" y="3287"/>
                  </a:lnTo>
                  <a:lnTo>
                    <a:pt x="9680" y="3299"/>
                  </a:lnTo>
                  <a:cubicBezTo>
                    <a:pt x="9870" y="3299"/>
                    <a:pt x="10037" y="3144"/>
                    <a:pt x="10037" y="2942"/>
                  </a:cubicBezTo>
                  <a:cubicBezTo>
                    <a:pt x="10037" y="2773"/>
                    <a:pt x="9907" y="2624"/>
                    <a:pt x="9746" y="2624"/>
                  </a:cubicBezTo>
                  <a:cubicBezTo>
                    <a:pt x="9724" y="2624"/>
                    <a:pt x="9702" y="2626"/>
                    <a:pt x="9680" y="2632"/>
                  </a:cubicBezTo>
                  <a:lnTo>
                    <a:pt x="9132" y="2632"/>
                  </a:lnTo>
                  <a:lnTo>
                    <a:pt x="9132" y="2001"/>
                  </a:lnTo>
                  <a:cubicBezTo>
                    <a:pt x="9132" y="1406"/>
                    <a:pt x="8656" y="906"/>
                    <a:pt x="8025" y="906"/>
                  </a:cubicBezTo>
                  <a:lnTo>
                    <a:pt x="7430" y="906"/>
                  </a:lnTo>
                  <a:lnTo>
                    <a:pt x="7430" y="358"/>
                  </a:lnTo>
                  <a:cubicBezTo>
                    <a:pt x="7430" y="167"/>
                    <a:pt x="7263" y="1"/>
                    <a:pt x="7072" y="1"/>
                  </a:cubicBezTo>
                  <a:cubicBezTo>
                    <a:pt x="6906" y="1"/>
                    <a:pt x="6763" y="167"/>
                    <a:pt x="6763" y="358"/>
                  </a:cubicBezTo>
                  <a:lnTo>
                    <a:pt x="6763" y="906"/>
                  </a:lnTo>
                  <a:lnTo>
                    <a:pt x="6060" y="906"/>
                  </a:lnTo>
                  <a:lnTo>
                    <a:pt x="6060" y="358"/>
                  </a:lnTo>
                  <a:cubicBezTo>
                    <a:pt x="6060" y="167"/>
                    <a:pt x="5894" y="1"/>
                    <a:pt x="5703" y="1"/>
                  </a:cubicBezTo>
                  <a:cubicBezTo>
                    <a:pt x="5513" y="1"/>
                    <a:pt x="5346" y="167"/>
                    <a:pt x="5394" y="358"/>
                  </a:cubicBezTo>
                  <a:lnTo>
                    <a:pt x="5394" y="906"/>
                  </a:lnTo>
                  <a:lnTo>
                    <a:pt x="4691" y="906"/>
                  </a:lnTo>
                  <a:lnTo>
                    <a:pt x="4691" y="358"/>
                  </a:lnTo>
                  <a:cubicBezTo>
                    <a:pt x="4691" y="167"/>
                    <a:pt x="4524" y="1"/>
                    <a:pt x="4334" y="1"/>
                  </a:cubicBezTo>
                  <a:cubicBezTo>
                    <a:pt x="4143" y="1"/>
                    <a:pt x="3977" y="167"/>
                    <a:pt x="4024" y="358"/>
                  </a:cubicBezTo>
                  <a:lnTo>
                    <a:pt x="4024" y="906"/>
                  </a:lnTo>
                  <a:lnTo>
                    <a:pt x="3274" y="906"/>
                  </a:lnTo>
                  <a:lnTo>
                    <a:pt x="3274" y="358"/>
                  </a:lnTo>
                  <a:cubicBezTo>
                    <a:pt x="3274" y="167"/>
                    <a:pt x="3119" y="1"/>
                    <a:pt x="2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2"/>
            <p:cNvSpPr/>
            <p:nvPr/>
          </p:nvSpPr>
          <p:spPr>
            <a:xfrm>
              <a:off x="4858740" y="3335499"/>
              <a:ext cx="384793" cy="277985"/>
            </a:xfrm>
            <a:custGeom>
              <a:avLst/>
              <a:gdLst/>
              <a:ahLst/>
              <a:cxnLst/>
              <a:rect l="l" t="t" r="r" b="b"/>
              <a:pathLst>
                <a:path w="10037" h="7251" extrusionOk="0">
                  <a:moveTo>
                    <a:pt x="8013" y="1453"/>
                  </a:moveTo>
                  <a:cubicBezTo>
                    <a:pt x="8323" y="1453"/>
                    <a:pt x="8561" y="1691"/>
                    <a:pt x="8561" y="2000"/>
                  </a:cubicBezTo>
                  <a:lnTo>
                    <a:pt x="8561" y="5263"/>
                  </a:lnTo>
                  <a:cubicBezTo>
                    <a:pt x="8561" y="5572"/>
                    <a:pt x="8323" y="5810"/>
                    <a:pt x="8013" y="5810"/>
                  </a:cubicBezTo>
                  <a:lnTo>
                    <a:pt x="2012" y="5810"/>
                  </a:lnTo>
                  <a:cubicBezTo>
                    <a:pt x="1703" y="5810"/>
                    <a:pt x="1465" y="5572"/>
                    <a:pt x="1465" y="5263"/>
                  </a:cubicBezTo>
                  <a:lnTo>
                    <a:pt x="1465" y="2000"/>
                  </a:lnTo>
                  <a:cubicBezTo>
                    <a:pt x="1465" y="1691"/>
                    <a:pt x="1703" y="1453"/>
                    <a:pt x="2012" y="1453"/>
                  </a:cubicBezTo>
                  <a:close/>
                  <a:moveTo>
                    <a:pt x="2917" y="0"/>
                  </a:moveTo>
                  <a:cubicBezTo>
                    <a:pt x="2762" y="0"/>
                    <a:pt x="2608" y="167"/>
                    <a:pt x="2608" y="357"/>
                  </a:cubicBezTo>
                  <a:lnTo>
                    <a:pt x="2608" y="917"/>
                  </a:lnTo>
                  <a:lnTo>
                    <a:pt x="2012" y="917"/>
                  </a:lnTo>
                  <a:cubicBezTo>
                    <a:pt x="1417" y="917"/>
                    <a:pt x="917" y="1393"/>
                    <a:pt x="917" y="2012"/>
                  </a:cubicBezTo>
                  <a:lnTo>
                    <a:pt x="917" y="2560"/>
                  </a:lnTo>
                  <a:lnTo>
                    <a:pt x="357" y="2560"/>
                  </a:lnTo>
                  <a:cubicBezTo>
                    <a:pt x="167" y="2560"/>
                    <a:pt x="0" y="2727"/>
                    <a:pt x="0" y="2917"/>
                  </a:cubicBezTo>
                  <a:cubicBezTo>
                    <a:pt x="0" y="3100"/>
                    <a:pt x="136" y="3244"/>
                    <a:pt x="302" y="3244"/>
                  </a:cubicBezTo>
                  <a:cubicBezTo>
                    <a:pt x="320" y="3244"/>
                    <a:pt x="339" y="3242"/>
                    <a:pt x="357" y="3239"/>
                  </a:cubicBezTo>
                  <a:lnTo>
                    <a:pt x="917" y="3239"/>
                  </a:lnTo>
                  <a:lnTo>
                    <a:pt x="917" y="3977"/>
                  </a:lnTo>
                  <a:lnTo>
                    <a:pt x="357" y="3977"/>
                  </a:lnTo>
                  <a:cubicBezTo>
                    <a:pt x="167" y="3977"/>
                    <a:pt x="0" y="4143"/>
                    <a:pt x="0" y="4334"/>
                  </a:cubicBezTo>
                  <a:cubicBezTo>
                    <a:pt x="0" y="4524"/>
                    <a:pt x="167" y="4643"/>
                    <a:pt x="357" y="4643"/>
                  </a:cubicBezTo>
                  <a:lnTo>
                    <a:pt x="917" y="4643"/>
                  </a:lnTo>
                  <a:lnTo>
                    <a:pt x="917" y="5274"/>
                  </a:lnTo>
                  <a:cubicBezTo>
                    <a:pt x="917" y="5870"/>
                    <a:pt x="1393" y="6370"/>
                    <a:pt x="2012" y="6370"/>
                  </a:cubicBezTo>
                  <a:lnTo>
                    <a:pt x="2572" y="6370"/>
                  </a:lnTo>
                  <a:lnTo>
                    <a:pt x="2572" y="6394"/>
                  </a:lnTo>
                  <a:lnTo>
                    <a:pt x="2572" y="6894"/>
                  </a:lnTo>
                  <a:cubicBezTo>
                    <a:pt x="2572" y="7084"/>
                    <a:pt x="2727" y="7251"/>
                    <a:pt x="2929" y="7251"/>
                  </a:cubicBezTo>
                  <a:cubicBezTo>
                    <a:pt x="3119" y="7251"/>
                    <a:pt x="3286" y="7084"/>
                    <a:pt x="3239" y="6894"/>
                  </a:cubicBezTo>
                  <a:lnTo>
                    <a:pt x="3239" y="6394"/>
                  </a:lnTo>
                  <a:lnTo>
                    <a:pt x="3977" y="6394"/>
                  </a:lnTo>
                  <a:lnTo>
                    <a:pt x="3977" y="6894"/>
                  </a:lnTo>
                  <a:cubicBezTo>
                    <a:pt x="3977" y="7084"/>
                    <a:pt x="4143" y="7251"/>
                    <a:pt x="4334" y="7251"/>
                  </a:cubicBezTo>
                  <a:cubicBezTo>
                    <a:pt x="4536" y="7251"/>
                    <a:pt x="4655" y="7084"/>
                    <a:pt x="4655" y="6894"/>
                  </a:cubicBezTo>
                  <a:lnTo>
                    <a:pt x="4655" y="6394"/>
                  </a:lnTo>
                  <a:lnTo>
                    <a:pt x="5346" y="6394"/>
                  </a:lnTo>
                  <a:lnTo>
                    <a:pt x="5346" y="6894"/>
                  </a:lnTo>
                  <a:cubicBezTo>
                    <a:pt x="5346" y="7084"/>
                    <a:pt x="5513" y="7251"/>
                    <a:pt x="5703" y="7251"/>
                  </a:cubicBezTo>
                  <a:cubicBezTo>
                    <a:pt x="5906" y="7251"/>
                    <a:pt x="6060" y="7084"/>
                    <a:pt x="6025" y="6894"/>
                  </a:cubicBezTo>
                  <a:lnTo>
                    <a:pt x="6025" y="6394"/>
                  </a:lnTo>
                  <a:lnTo>
                    <a:pt x="6763" y="6394"/>
                  </a:lnTo>
                  <a:lnTo>
                    <a:pt x="6763" y="6894"/>
                  </a:lnTo>
                  <a:cubicBezTo>
                    <a:pt x="6763" y="7084"/>
                    <a:pt x="6929" y="7251"/>
                    <a:pt x="7120" y="7251"/>
                  </a:cubicBezTo>
                  <a:cubicBezTo>
                    <a:pt x="7287" y="7251"/>
                    <a:pt x="7430" y="7084"/>
                    <a:pt x="7430" y="6894"/>
                  </a:cubicBezTo>
                  <a:lnTo>
                    <a:pt x="7430" y="6394"/>
                  </a:lnTo>
                  <a:lnTo>
                    <a:pt x="8025" y="6394"/>
                  </a:lnTo>
                  <a:cubicBezTo>
                    <a:pt x="8656" y="6394"/>
                    <a:pt x="9156" y="5882"/>
                    <a:pt x="9132" y="5286"/>
                  </a:cubicBezTo>
                  <a:lnTo>
                    <a:pt x="9132" y="4691"/>
                  </a:lnTo>
                  <a:lnTo>
                    <a:pt x="9680" y="4691"/>
                  </a:lnTo>
                  <a:cubicBezTo>
                    <a:pt x="9870" y="4691"/>
                    <a:pt x="10037" y="4524"/>
                    <a:pt x="10037" y="4334"/>
                  </a:cubicBezTo>
                  <a:cubicBezTo>
                    <a:pt x="10037" y="4143"/>
                    <a:pt x="9870" y="3977"/>
                    <a:pt x="9680" y="3977"/>
                  </a:cubicBezTo>
                  <a:lnTo>
                    <a:pt x="9132" y="3977"/>
                  </a:lnTo>
                  <a:lnTo>
                    <a:pt x="9132" y="3274"/>
                  </a:lnTo>
                  <a:lnTo>
                    <a:pt x="9680" y="3274"/>
                  </a:lnTo>
                  <a:cubicBezTo>
                    <a:pt x="9870" y="3274"/>
                    <a:pt x="10037" y="3119"/>
                    <a:pt x="10037" y="2917"/>
                  </a:cubicBezTo>
                  <a:cubicBezTo>
                    <a:pt x="10037" y="2762"/>
                    <a:pt x="9870" y="2607"/>
                    <a:pt x="9680" y="2607"/>
                  </a:cubicBezTo>
                  <a:lnTo>
                    <a:pt x="9132" y="2607"/>
                  </a:lnTo>
                  <a:lnTo>
                    <a:pt x="9132" y="2012"/>
                  </a:lnTo>
                  <a:cubicBezTo>
                    <a:pt x="9132" y="1417"/>
                    <a:pt x="8656" y="917"/>
                    <a:pt x="8025" y="917"/>
                  </a:cubicBezTo>
                  <a:lnTo>
                    <a:pt x="7477" y="917"/>
                  </a:lnTo>
                  <a:lnTo>
                    <a:pt x="7477" y="357"/>
                  </a:lnTo>
                  <a:cubicBezTo>
                    <a:pt x="7477" y="167"/>
                    <a:pt x="7310" y="0"/>
                    <a:pt x="7120" y="0"/>
                  </a:cubicBezTo>
                  <a:cubicBezTo>
                    <a:pt x="6929" y="0"/>
                    <a:pt x="6763" y="167"/>
                    <a:pt x="6810" y="357"/>
                  </a:cubicBezTo>
                  <a:lnTo>
                    <a:pt x="6810" y="917"/>
                  </a:lnTo>
                  <a:lnTo>
                    <a:pt x="6060" y="917"/>
                  </a:lnTo>
                  <a:lnTo>
                    <a:pt x="6060" y="357"/>
                  </a:lnTo>
                  <a:cubicBezTo>
                    <a:pt x="6060" y="167"/>
                    <a:pt x="5906" y="0"/>
                    <a:pt x="5703" y="0"/>
                  </a:cubicBezTo>
                  <a:cubicBezTo>
                    <a:pt x="5548" y="0"/>
                    <a:pt x="5394" y="167"/>
                    <a:pt x="5394" y="357"/>
                  </a:cubicBezTo>
                  <a:lnTo>
                    <a:pt x="5394" y="917"/>
                  </a:lnTo>
                  <a:lnTo>
                    <a:pt x="4691" y="917"/>
                  </a:lnTo>
                  <a:lnTo>
                    <a:pt x="4691" y="357"/>
                  </a:lnTo>
                  <a:cubicBezTo>
                    <a:pt x="4691" y="167"/>
                    <a:pt x="4536" y="0"/>
                    <a:pt x="4334" y="0"/>
                  </a:cubicBezTo>
                  <a:cubicBezTo>
                    <a:pt x="4143" y="0"/>
                    <a:pt x="3977" y="167"/>
                    <a:pt x="4024" y="357"/>
                  </a:cubicBezTo>
                  <a:lnTo>
                    <a:pt x="4024" y="917"/>
                  </a:lnTo>
                  <a:lnTo>
                    <a:pt x="3286" y="917"/>
                  </a:lnTo>
                  <a:lnTo>
                    <a:pt x="3286" y="357"/>
                  </a:lnTo>
                  <a:cubicBezTo>
                    <a:pt x="3286" y="167"/>
                    <a:pt x="3119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2"/>
            <p:cNvSpPr/>
            <p:nvPr/>
          </p:nvSpPr>
          <p:spPr>
            <a:xfrm>
              <a:off x="4926751" y="3399369"/>
              <a:ext cx="248772" cy="150245"/>
            </a:xfrm>
            <a:custGeom>
              <a:avLst/>
              <a:gdLst/>
              <a:ahLst/>
              <a:cxnLst/>
              <a:rect l="l" t="t" r="r" b="b"/>
              <a:pathLst>
                <a:path w="6489" h="3919" extrusionOk="0">
                  <a:moveTo>
                    <a:pt x="5703" y="596"/>
                  </a:moveTo>
                  <a:cubicBezTo>
                    <a:pt x="5858" y="596"/>
                    <a:pt x="5953" y="715"/>
                    <a:pt x="5953" y="870"/>
                  </a:cubicBezTo>
                  <a:lnTo>
                    <a:pt x="5953" y="3144"/>
                  </a:lnTo>
                  <a:cubicBezTo>
                    <a:pt x="5953" y="3311"/>
                    <a:pt x="5858" y="3418"/>
                    <a:pt x="5703" y="3418"/>
                  </a:cubicBezTo>
                  <a:lnTo>
                    <a:pt x="762" y="3418"/>
                  </a:lnTo>
                  <a:cubicBezTo>
                    <a:pt x="619" y="3418"/>
                    <a:pt x="512" y="3299"/>
                    <a:pt x="512" y="3144"/>
                  </a:cubicBezTo>
                  <a:lnTo>
                    <a:pt x="512" y="870"/>
                  </a:lnTo>
                  <a:cubicBezTo>
                    <a:pt x="512" y="703"/>
                    <a:pt x="619" y="596"/>
                    <a:pt x="762" y="596"/>
                  </a:cubicBezTo>
                  <a:close/>
                  <a:moveTo>
                    <a:pt x="774" y="1"/>
                  </a:moveTo>
                  <a:cubicBezTo>
                    <a:pt x="333" y="1"/>
                    <a:pt x="0" y="394"/>
                    <a:pt x="0" y="822"/>
                  </a:cubicBezTo>
                  <a:lnTo>
                    <a:pt x="0" y="3097"/>
                  </a:lnTo>
                  <a:cubicBezTo>
                    <a:pt x="0" y="3573"/>
                    <a:pt x="369" y="3918"/>
                    <a:pt x="774" y="3918"/>
                  </a:cubicBezTo>
                  <a:lnTo>
                    <a:pt x="5715" y="3918"/>
                  </a:lnTo>
                  <a:cubicBezTo>
                    <a:pt x="6168" y="3918"/>
                    <a:pt x="6489" y="3561"/>
                    <a:pt x="6489" y="3097"/>
                  </a:cubicBezTo>
                  <a:lnTo>
                    <a:pt x="6489" y="822"/>
                  </a:lnTo>
                  <a:cubicBezTo>
                    <a:pt x="6489" y="346"/>
                    <a:pt x="6120" y="1"/>
                    <a:pt x="5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2"/>
            <p:cNvSpPr/>
            <p:nvPr/>
          </p:nvSpPr>
          <p:spPr>
            <a:xfrm>
              <a:off x="5528343" y="2989963"/>
              <a:ext cx="54363" cy="53442"/>
            </a:xfrm>
            <a:custGeom>
              <a:avLst/>
              <a:gdLst/>
              <a:ahLst/>
              <a:cxnLst/>
              <a:rect l="l" t="t" r="r" b="b"/>
              <a:pathLst>
                <a:path w="1418" h="1394" extrusionOk="0">
                  <a:moveTo>
                    <a:pt x="715" y="0"/>
                  </a:moveTo>
                  <a:cubicBezTo>
                    <a:pt x="322" y="0"/>
                    <a:pt x="12" y="310"/>
                    <a:pt x="12" y="691"/>
                  </a:cubicBezTo>
                  <a:cubicBezTo>
                    <a:pt x="1" y="1083"/>
                    <a:pt x="310" y="1393"/>
                    <a:pt x="715" y="1393"/>
                  </a:cubicBezTo>
                  <a:cubicBezTo>
                    <a:pt x="1096" y="1393"/>
                    <a:pt x="1417" y="1083"/>
                    <a:pt x="1417" y="691"/>
                  </a:cubicBezTo>
                  <a:cubicBezTo>
                    <a:pt x="1417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2"/>
            <p:cNvSpPr/>
            <p:nvPr/>
          </p:nvSpPr>
          <p:spPr>
            <a:xfrm>
              <a:off x="3857249" y="2657193"/>
              <a:ext cx="1756931" cy="1053514"/>
            </a:xfrm>
            <a:custGeom>
              <a:avLst/>
              <a:gdLst/>
              <a:ahLst/>
              <a:cxnLst/>
              <a:rect l="l" t="t" r="r" b="b"/>
              <a:pathLst>
                <a:path w="45828" h="27480" extrusionOk="0">
                  <a:moveTo>
                    <a:pt x="36493" y="596"/>
                  </a:moveTo>
                  <a:cubicBezTo>
                    <a:pt x="36993" y="596"/>
                    <a:pt x="37470" y="1024"/>
                    <a:pt x="37470" y="1584"/>
                  </a:cubicBezTo>
                  <a:cubicBezTo>
                    <a:pt x="37470" y="2132"/>
                    <a:pt x="37041" y="2560"/>
                    <a:pt x="36493" y="2560"/>
                  </a:cubicBezTo>
                  <a:cubicBezTo>
                    <a:pt x="35981" y="2560"/>
                    <a:pt x="35577" y="2191"/>
                    <a:pt x="35517" y="1703"/>
                  </a:cubicBezTo>
                  <a:cubicBezTo>
                    <a:pt x="35541" y="1667"/>
                    <a:pt x="35553" y="1620"/>
                    <a:pt x="35553" y="1584"/>
                  </a:cubicBezTo>
                  <a:cubicBezTo>
                    <a:pt x="35553" y="1536"/>
                    <a:pt x="35541" y="1489"/>
                    <a:pt x="35517" y="1465"/>
                  </a:cubicBezTo>
                  <a:cubicBezTo>
                    <a:pt x="35577" y="965"/>
                    <a:pt x="35981" y="596"/>
                    <a:pt x="36493" y="596"/>
                  </a:cubicBezTo>
                  <a:close/>
                  <a:moveTo>
                    <a:pt x="44304" y="8394"/>
                  </a:moveTo>
                  <a:cubicBezTo>
                    <a:pt x="44852" y="8394"/>
                    <a:pt x="45280" y="8823"/>
                    <a:pt x="45280" y="9382"/>
                  </a:cubicBezTo>
                  <a:cubicBezTo>
                    <a:pt x="45280" y="9930"/>
                    <a:pt x="44852" y="10359"/>
                    <a:pt x="44304" y="10359"/>
                  </a:cubicBezTo>
                  <a:cubicBezTo>
                    <a:pt x="43780" y="10359"/>
                    <a:pt x="43375" y="9978"/>
                    <a:pt x="43339" y="9466"/>
                  </a:cubicBezTo>
                  <a:cubicBezTo>
                    <a:pt x="43351" y="9418"/>
                    <a:pt x="43363" y="9394"/>
                    <a:pt x="43363" y="9347"/>
                  </a:cubicBezTo>
                  <a:cubicBezTo>
                    <a:pt x="43363" y="9299"/>
                    <a:pt x="43351" y="9275"/>
                    <a:pt x="43339" y="9228"/>
                  </a:cubicBezTo>
                  <a:cubicBezTo>
                    <a:pt x="43399" y="8751"/>
                    <a:pt x="43792" y="8394"/>
                    <a:pt x="44304" y="8394"/>
                  </a:cubicBezTo>
                  <a:close/>
                  <a:moveTo>
                    <a:pt x="36505" y="0"/>
                  </a:moveTo>
                  <a:cubicBezTo>
                    <a:pt x="35731" y="0"/>
                    <a:pt x="35100" y="584"/>
                    <a:pt x="35005" y="1298"/>
                  </a:cubicBezTo>
                  <a:lnTo>
                    <a:pt x="13467" y="1298"/>
                  </a:lnTo>
                  <a:cubicBezTo>
                    <a:pt x="13395" y="1298"/>
                    <a:pt x="13300" y="1346"/>
                    <a:pt x="13276" y="1370"/>
                  </a:cubicBezTo>
                  <a:lnTo>
                    <a:pt x="12145" y="2501"/>
                  </a:lnTo>
                  <a:cubicBezTo>
                    <a:pt x="12097" y="2548"/>
                    <a:pt x="12062" y="2620"/>
                    <a:pt x="12062" y="2691"/>
                  </a:cubicBezTo>
                  <a:lnTo>
                    <a:pt x="12062" y="25051"/>
                  </a:lnTo>
                  <a:lnTo>
                    <a:pt x="2180" y="25051"/>
                  </a:lnTo>
                  <a:cubicBezTo>
                    <a:pt x="2108" y="25051"/>
                    <a:pt x="2025" y="25099"/>
                    <a:pt x="1989" y="25123"/>
                  </a:cubicBezTo>
                  <a:lnTo>
                    <a:pt x="120" y="27004"/>
                  </a:lnTo>
                  <a:cubicBezTo>
                    <a:pt x="36" y="27075"/>
                    <a:pt x="1" y="27194"/>
                    <a:pt x="36" y="27313"/>
                  </a:cubicBezTo>
                  <a:cubicBezTo>
                    <a:pt x="84" y="27385"/>
                    <a:pt x="156" y="27480"/>
                    <a:pt x="275" y="27480"/>
                  </a:cubicBezTo>
                  <a:lnTo>
                    <a:pt x="16277" y="27480"/>
                  </a:lnTo>
                  <a:cubicBezTo>
                    <a:pt x="16348" y="27480"/>
                    <a:pt x="16443" y="27432"/>
                    <a:pt x="16515" y="27432"/>
                  </a:cubicBezTo>
                  <a:lnTo>
                    <a:pt x="20396" y="23551"/>
                  </a:lnTo>
                  <a:cubicBezTo>
                    <a:pt x="20503" y="23444"/>
                    <a:pt x="20503" y="23325"/>
                    <a:pt x="20444" y="23206"/>
                  </a:cubicBezTo>
                  <a:lnTo>
                    <a:pt x="20444" y="10549"/>
                  </a:lnTo>
                  <a:lnTo>
                    <a:pt x="21396" y="9609"/>
                  </a:lnTo>
                  <a:lnTo>
                    <a:pt x="42804" y="9609"/>
                  </a:lnTo>
                  <a:cubicBezTo>
                    <a:pt x="42935" y="10347"/>
                    <a:pt x="43578" y="10871"/>
                    <a:pt x="44304" y="10871"/>
                  </a:cubicBezTo>
                  <a:cubicBezTo>
                    <a:pt x="45114" y="10871"/>
                    <a:pt x="45828" y="10192"/>
                    <a:pt x="45828" y="9335"/>
                  </a:cubicBezTo>
                  <a:cubicBezTo>
                    <a:pt x="45828" y="8466"/>
                    <a:pt x="45161" y="7799"/>
                    <a:pt x="44304" y="7799"/>
                  </a:cubicBezTo>
                  <a:cubicBezTo>
                    <a:pt x="43542" y="7799"/>
                    <a:pt x="42935" y="8347"/>
                    <a:pt x="42804" y="9049"/>
                  </a:cubicBezTo>
                  <a:lnTo>
                    <a:pt x="21158" y="9049"/>
                  </a:lnTo>
                  <a:lnTo>
                    <a:pt x="19860" y="10347"/>
                  </a:lnTo>
                  <a:lnTo>
                    <a:pt x="19860" y="23289"/>
                  </a:lnTo>
                  <a:lnTo>
                    <a:pt x="16169" y="26980"/>
                  </a:lnTo>
                  <a:lnTo>
                    <a:pt x="965" y="26980"/>
                  </a:lnTo>
                  <a:lnTo>
                    <a:pt x="2299" y="25646"/>
                  </a:lnTo>
                  <a:lnTo>
                    <a:pt x="12348" y="25646"/>
                  </a:lnTo>
                  <a:cubicBezTo>
                    <a:pt x="12514" y="25646"/>
                    <a:pt x="12621" y="25527"/>
                    <a:pt x="12621" y="25373"/>
                  </a:cubicBezTo>
                  <a:lnTo>
                    <a:pt x="12621" y="2834"/>
                  </a:lnTo>
                  <a:lnTo>
                    <a:pt x="13598" y="1846"/>
                  </a:lnTo>
                  <a:lnTo>
                    <a:pt x="35005" y="1846"/>
                  </a:lnTo>
                  <a:cubicBezTo>
                    <a:pt x="35148" y="2548"/>
                    <a:pt x="35779" y="3072"/>
                    <a:pt x="36505" y="3072"/>
                  </a:cubicBezTo>
                  <a:cubicBezTo>
                    <a:pt x="37327" y="3072"/>
                    <a:pt x="37994" y="2394"/>
                    <a:pt x="38041" y="1536"/>
                  </a:cubicBezTo>
                  <a:cubicBezTo>
                    <a:pt x="38041" y="667"/>
                    <a:pt x="37339" y="0"/>
                    <a:pt x="3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2"/>
            <p:cNvSpPr/>
            <p:nvPr/>
          </p:nvSpPr>
          <p:spPr>
            <a:xfrm>
              <a:off x="5429739" y="2889059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84"/>
                    <a:pt x="310" y="1394"/>
                    <a:pt x="691" y="1394"/>
                  </a:cubicBezTo>
                  <a:cubicBezTo>
                    <a:pt x="1084" y="1394"/>
                    <a:pt x="1394" y="1084"/>
                    <a:pt x="1394" y="691"/>
                  </a:cubicBezTo>
                  <a:cubicBezTo>
                    <a:pt x="1394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2"/>
            <p:cNvSpPr/>
            <p:nvPr/>
          </p:nvSpPr>
          <p:spPr>
            <a:xfrm>
              <a:off x="5328413" y="2790033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22" y="1405"/>
                    <a:pt x="703" y="1405"/>
                  </a:cubicBezTo>
                  <a:cubicBezTo>
                    <a:pt x="1084" y="1405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2"/>
            <p:cNvSpPr/>
            <p:nvPr/>
          </p:nvSpPr>
          <p:spPr>
            <a:xfrm>
              <a:off x="4419162" y="2757599"/>
              <a:ext cx="1096453" cy="882376"/>
            </a:xfrm>
            <a:custGeom>
              <a:avLst/>
              <a:gdLst/>
              <a:ahLst/>
              <a:cxnLst/>
              <a:rect l="l" t="t" r="r" b="b"/>
              <a:pathLst>
                <a:path w="28600" h="23016" extrusionOk="0">
                  <a:moveTo>
                    <a:pt x="24420" y="572"/>
                  </a:moveTo>
                  <a:cubicBezTo>
                    <a:pt x="24968" y="572"/>
                    <a:pt x="25396" y="1001"/>
                    <a:pt x="25396" y="1549"/>
                  </a:cubicBezTo>
                  <a:cubicBezTo>
                    <a:pt x="25396" y="2096"/>
                    <a:pt x="24968" y="2537"/>
                    <a:pt x="24420" y="2537"/>
                  </a:cubicBezTo>
                  <a:cubicBezTo>
                    <a:pt x="23908" y="2537"/>
                    <a:pt x="23515" y="2156"/>
                    <a:pt x="23456" y="1668"/>
                  </a:cubicBezTo>
                  <a:cubicBezTo>
                    <a:pt x="23468" y="1644"/>
                    <a:pt x="23479" y="1596"/>
                    <a:pt x="23479" y="1549"/>
                  </a:cubicBezTo>
                  <a:cubicBezTo>
                    <a:pt x="23479" y="1501"/>
                    <a:pt x="23468" y="1465"/>
                    <a:pt x="23456" y="1429"/>
                  </a:cubicBezTo>
                  <a:cubicBezTo>
                    <a:pt x="23515" y="941"/>
                    <a:pt x="23920" y="572"/>
                    <a:pt x="24420" y="572"/>
                  </a:cubicBezTo>
                  <a:close/>
                  <a:moveTo>
                    <a:pt x="27051" y="3192"/>
                  </a:moveTo>
                  <a:cubicBezTo>
                    <a:pt x="27563" y="3192"/>
                    <a:pt x="27992" y="3620"/>
                    <a:pt x="28040" y="4168"/>
                  </a:cubicBezTo>
                  <a:cubicBezTo>
                    <a:pt x="28040" y="4716"/>
                    <a:pt x="27599" y="5156"/>
                    <a:pt x="27051" y="5156"/>
                  </a:cubicBezTo>
                  <a:cubicBezTo>
                    <a:pt x="26504" y="5156"/>
                    <a:pt x="26075" y="4716"/>
                    <a:pt x="26075" y="4168"/>
                  </a:cubicBezTo>
                  <a:cubicBezTo>
                    <a:pt x="26075" y="3620"/>
                    <a:pt x="26504" y="3192"/>
                    <a:pt x="27051" y="3192"/>
                  </a:cubicBezTo>
                  <a:close/>
                  <a:moveTo>
                    <a:pt x="24420" y="1"/>
                  </a:moveTo>
                  <a:cubicBezTo>
                    <a:pt x="23646" y="1"/>
                    <a:pt x="23039" y="537"/>
                    <a:pt x="22920" y="1251"/>
                  </a:cubicBezTo>
                  <a:lnTo>
                    <a:pt x="1393" y="1251"/>
                  </a:lnTo>
                  <a:cubicBezTo>
                    <a:pt x="1322" y="1251"/>
                    <a:pt x="1239" y="1299"/>
                    <a:pt x="1203" y="1322"/>
                  </a:cubicBezTo>
                  <a:lnTo>
                    <a:pt x="72" y="2453"/>
                  </a:lnTo>
                  <a:cubicBezTo>
                    <a:pt x="24" y="2501"/>
                    <a:pt x="0" y="2572"/>
                    <a:pt x="0" y="2656"/>
                  </a:cubicBezTo>
                  <a:lnTo>
                    <a:pt x="0" y="22730"/>
                  </a:lnTo>
                  <a:cubicBezTo>
                    <a:pt x="0" y="22801"/>
                    <a:pt x="48" y="22920"/>
                    <a:pt x="167" y="22968"/>
                  </a:cubicBezTo>
                  <a:cubicBezTo>
                    <a:pt x="203" y="23015"/>
                    <a:pt x="238" y="23015"/>
                    <a:pt x="286" y="23015"/>
                  </a:cubicBezTo>
                  <a:cubicBezTo>
                    <a:pt x="358" y="23015"/>
                    <a:pt x="441" y="22968"/>
                    <a:pt x="477" y="22968"/>
                  </a:cubicBezTo>
                  <a:lnTo>
                    <a:pt x="3060" y="20253"/>
                  </a:lnTo>
                  <a:cubicBezTo>
                    <a:pt x="3108" y="20218"/>
                    <a:pt x="3144" y="20134"/>
                    <a:pt x="3144" y="20063"/>
                  </a:cubicBezTo>
                  <a:lnTo>
                    <a:pt x="3144" y="5394"/>
                  </a:lnTo>
                  <a:lnTo>
                    <a:pt x="4120" y="4406"/>
                  </a:lnTo>
                  <a:lnTo>
                    <a:pt x="25563" y="4406"/>
                  </a:lnTo>
                  <a:cubicBezTo>
                    <a:pt x="25718" y="5109"/>
                    <a:pt x="26337" y="5632"/>
                    <a:pt x="27063" y="5632"/>
                  </a:cubicBezTo>
                  <a:cubicBezTo>
                    <a:pt x="27885" y="5632"/>
                    <a:pt x="28552" y="4954"/>
                    <a:pt x="28599" y="4096"/>
                  </a:cubicBezTo>
                  <a:cubicBezTo>
                    <a:pt x="28599" y="3227"/>
                    <a:pt x="27897" y="2561"/>
                    <a:pt x="27063" y="2561"/>
                  </a:cubicBezTo>
                  <a:cubicBezTo>
                    <a:pt x="26289" y="2561"/>
                    <a:pt x="25670" y="3144"/>
                    <a:pt x="25563" y="3858"/>
                  </a:cubicBezTo>
                  <a:lnTo>
                    <a:pt x="4013" y="3858"/>
                  </a:lnTo>
                  <a:cubicBezTo>
                    <a:pt x="3941" y="3858"/>
                    <a:pt x="3858" y="3906"/>
                    <a:pt x="3822" y="3930"/>
                  </a:cubicBezTo>
                  <a:lnTo>
                    <a:pt x="2691" y="5061"/>
                  </a:lnTo>
                  <a:cubicBezTo>
                    <a:pt x="2644" y="5109"/>
                    <a:pt x="2620" y="5180"/>
                    <a:pt x="2620" y="5251"/>
                  </a:cubicBezTo>
                  <a:lnTo>
                    <a:pt x="2620" y="19979"/>
                  </a:lnTo>
                  <a:lnTo>
                    <a:pt x="584" y="22087"/>
                  </a:lnTo>
                  <a:lnTo>
                    <a:pt x="584" y="2799"/>
                  </a:lnTo>
                  <a:lnTo>
                    <a:pt x="1512" y="1822"/>
                  </a:lnTo>
                  <a:lnTo>
                    <a:pt x="22920" y="1822"/>
                  </a:lnTo>
                  <a:cubicBezTo>
                    <a:pt x="23051" y="2549"/>
                    <a:pt x="23694" y="3073"/>
                    <a:pt x="24420" y="3073"/>
                  </a:cubicBezTo>
                  <a:cubicBezTo>
                    <a:pt x="25277" y="3073"/>
                    <a:pt x="25956" y="2394"/>
                    <a:pt x="25956" y="1537"/>
                  </a:cubicBezTo>
                  <a:cubicBezTo>
                    <a:pt x="25956" y="667"/>
                    <a:pt x="25253" y="1"/>
                    <a:pt x="24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2"/>
            <p:cNvSpPr/>
            <p:nvPr/>
          </p:nvSpPr>
          <p:spPr>
            <a:xfrm>
              <a:off x="5299659" y="4193607"/>
              <a:ext cx="111409" cy="111869"/>
            </a:xfrm>
            <a:custGeom>
              <a:avLst/>
              <a:gdLst/>
              <a:ahLst/>
              <a:cxnLst/>
              <a:rect l="l" t="t" r="r" b="b"/>
              <a:pathLst>
                <a:path w="2906" h="2918" extrusionOk="0">
                  <a:moveTo>
                    <a:pt x="1453" y="1"/>
                  </a:moveTo>
                  <a:cubicBezTo>
                    <a:pt x="667" y="1"/>
                    <a:pt x="0" y="679"/>
                    <a:pt x="0" y="1465"/>
                  </a:cubicBezTo>
                  <a:cubicBezTo>
                    <a:pt x="0" y="2287"/>
                    <a:pt x="667" y="2918"/>
                    <a:pt x="1453" y="2918"/>
                  </a:cubicBezTo>
                  <a:cubicBezTo>
                    <a:pt x="2239" y="2918"/>
                    <a:pt x="2894" y="2299"/>
                    <a:pt x="2894" y="1465"/>
                  </a:cubicBezTo>
                  <a:cubicBezTo>
                    <a:pt x="2906" y="644"/>
                    <a:pt x="2239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2"/>
            <p:cNvSpPr/>
            <p:nvPr/>
          </p:nvSpPr>
          <p:spPr>
            <a:xfrm>
              <a:off x="5633771" y="4193607"/>
              <a:ext cx="112789" cy="113249"/>
            </a:xfrm>
            <a:custGeom>
              <a:avLst/>
              <a:gdLst/>
              <a:ahLst/>
              <a:cxnLst/>
              <a:rect l="l" t="t" r="r" b="b"/>
              <a:pathLst>
                <a:path w="2942" h="2954" extrusionOk="0">
                  <a:moveTo>
                    <a:pt x="1" y="1"/>
                  </a:moveTo>
                  <a:lnTo>
                    <a:pt x="1" y="2953"/>
                  </a:lnTo>
                  <a:lnTo>
                    <a:pt x="2942" y="2953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2"/>
            <p:cNvSpPr/>
            <p:nvPr/>
          </p:nvSpPr>
          <p:spPr>
            <a:xfrm>
              <a:off x="4928092" y="3171606"/>
              <a:ext cx="1702185" cy="1655605"/>
            </a:xfrm>
            <a:custGeom>
              <a:avLst/>
              <a:gdLst/>
              <a:ahLst/>
              <a:cxnLst/>
              <a:rect l="l" t="t" r="r" b="b"/>
              <a:pathLst>
                <a:path w="44400" h="43185" extrusionOk="0">
                  <a:moveTo>
                    <a:pt x="10085" y="548"/>
                  </a:moveTo>
                  <a:cubicBezTo>
                    <a:pt x="10633" y="548"/>
                    <a:pt x="11074" y="977"/>
                    <a:pt x="11074" y="1525"/>
                  </a:cubicBezTo>
                  <a:cubicBezTo>
                    <a:pt x="11074" y="2072"/>
                    <a:pt x="10633" y="2513"/>
                    <a:pt x="10085" y="2513"/>
                  </a:cubicBezTo>
                  <a:cubicBezTo>
                    <a:pt x="9538" y="2513"/>
                    <a:pt x="9109" y="2072"/>
                    <a:pt x="9109" y="1525"/>
                  </a:cubicBezTo>
                  <a:cubicBezTo>
                    <a:pt x="9109" y="977"/>
                    <a:pt x="9538" y="548"/>
                    <a:pt x="10085" y="548"/>
                  </a:cubicBezTo>
                  <a:close/>
                  <a:moveTo>
                    <a:pt x="42828" y="14002"/>
                  </a:moveTo>
                  <a:cubicBezTo>
                    <a:pt x="43340" y="14002"/>
                    <a:pt x="43768" y="14479"/>
                    <a:pt x="43816" y="14979"/>
                  </a:cubicBezTo>
                  <a:cubicBezTo>
                    <a:pt x="43816" y="15526"/>
                    <a:pt x="43387" y="15967"/>
                    <a:pt x="42828" y="15967"/>
                  </a:cubicBezTo>
                  <a:cubicBezTo>
                    <a:pt x="42280" y="15967"/>
                    <a:pt x="41851" y="15526"/>
                    <a:pt x="41851" y="14979"/>
                  </a:cubicBezTo>
                  <a:cubicBezTo>
                    <a:pt x="41851" y="14431"/>
                    <a:pt x="42280" y="14002"/>
                    <a:pt x="42828" y="14002"/>
                  </a:cubicBezTo>
                  <a:close/>
                  <a:moveTo>
                    <a:pt x="7978" y="14788"/>
                  </a:moveTo>
                  <a:lnTo>
                    <a:pt x="7978" y="17765"/>
                  </a:lnTo>
                  <a:lnTo>
                    <a:pt x="7978" y="17848"/>
                  </a:lnTo>
                  <a:lnTo>
                    <a:pt x="7978" y="22242"/>
                  </a:lnTo>
                  <a:lnTo>
                    <a:pt x="4763" y="22242"/>
                  </a:lnTo>
                  <a:lnTo>
                    <a:pt x="4763" y="14788"/>
                  </a:lnTo>
                  <a:close/>
                  <a:moveTo>
                    <a:pt x="20408" y="25492"/>
                  </a:moveTo>
                  <a:cubicBezTo>
                    <a:pt x="21861" y="25492"/>
                    <a:pt x="23039" y="26659"/>
                    <a:pt x="23039" y="28123"/>
                  </a:cubicBezTo>
                  <a:cubicBezTo>
                    <a:pt x="23039" y="29576"/>
                    <a:pt x="21861" y="30754"/>
                    <a:pt x="20408" y="30754"/>
                  </a:cubicBezTo>
                  <a:lnTo>
                    <a:pt x="10907" y="30754"/>
                  </a:lnTo>
                  <a:cubicBezTo>
                    <a:pt x="9466" y="30754"/>
                    <a:pt x="8276" y="29576"/>
                    <a:pt x="8276" y="28123"/>
                  </a:cubicBezTo>
                  <a:cubicBezTo>
                    <a:pt x="8276" y="26659"/>
                    <a:pt x="9454" y="25492"/>
                    <a:pt x="10907" y="25492"/>
                  </a:cubicBezTo>
                  <a:close/>
                  <a:moveTo>
                    <a:pt x="10109" y="1"/>
                  </a:moveTo>
                  <a:cubicBezTo>
                    <a:pt x="9240" y="1"/>
                    <a:pt x="8573" y="703"/>
                    <a:pt x="8573" y="1537"/>
                  </a:cubicBezTo>
                  <a:cubicBezTo>
                    <a:pt x="8573" y="2406"/>
                    <a:pt x="9276" y="3073"/>
                    <a:pt x="10109" y="3073"/>
                  </a:cubicBezTo>
                  <a:cubicBezTo>
                    <a:pt x="10419" y="3073"/>
                    <a:pt x="10716" y="2965"/>
                    <a:pt x="10966" y="2787"/>
                  </a:cubicBezTo>
                  <a:lnTo>
                    <a:pt x="13169" y="4989"/>
                  </a:lnTo>
                  <a:lnTo>
                    <a:pt x="13169" y="12526"/>
                  </a:lnTo>
                  <a:lnTo>
                    <a:pt x="8538" y="17146"/>
                  </a:lnTo>
                  <a:lnTo>
                    <a:pt x="8538" y="14241"/>
                  </a:lnTo>
                  <a:lnTo>
                    <a:pt x="4228" y="14241"/>
                  </a:lnTo>
                  <a:lnTo>
                    <a:pt x="4228" y="18241"/>
                  </a:lnTo>
                  <a:lnTo>
                    <a:pt x="263" y="18241"/>
                  </a:lnTo>
                  <a:cubicBezTo>
                    <a:pt x="108" y="18241"/>
                    <a:pt x="1" y="18360"/>
                    <a:pt x="1" y="18503"/>
                  </a:cubicBezTo>
                  <a:lnTo>
                    <a:pt x="1" y="43185"/>
                  </a:lnTo>
                  <a:lnTo>
                    <a:pt x="548" y="43185"/>
                  </a:lnTo>
                  <a:lnTo>
                    <a:pt x="548" y="28242"/>
                  </a:lnTo>
                  <a:lnTo>
                    <a:pt x="7692" y="28242"/>
                  </a:lnTo>
                  <a:cubicBezTo>
                    <a:pt x="7704" y="28242"/>
                    <a:pt x="7728" y="28242"/>
                    <a:pt x="7740" y="28230"/>
                  </a:cubicBezTo>
                  <a:cubicBezTo>
                    <a:pt x="7787" y="29921"/>
                    <a:pt x="9169" y="31338"/>
                    <a:pt x="10907" y="31338"/>
                  </a:cubicBezTo>
                  <a:lnTo>
                    <a:pt x="20408" y="31338"/>
                  </a:lnTo>
                  <a:cubicBezTo>
                    <a:pt x="22170" y="31338"/>
                    <a:pt x="23623" y="29873"/>
                    <a:pt x="23575" y="28171"/>
                  </a:cubicBezTo>
                  <a:cubicBezTo>
                    <a:pt x="23575" y="26444"/>
                    <a:pt x="22158" y="24992"/>
                    <a:pt x="20408" y="24992"/>
                  </a:cubicBezTo>
                  <a:lnTo>
                    <a:pt x="15943" y="24992"/>
                  </a:lnTo>
                  <a:lnTo>
                    <a:pt x="15943" y="14800"/>
                  </a:lnTo>
                  <a:lnTo>
                    <a:pt x="27814" y="14800"/>
                  </a:lnTo>
                  <a:lnTo>
                    <a:pt x="31540" y="18527"/>
                  </a:lnTo>
                  <a:cubicBezTo>
                    <a:pt x="31576" y="18563"/>
                    <a:pt x="31660" y="18598"/>
                    <a:pt x="31731" y="18598"/>
                  </a:cubicBezTo>
                  <a:lnTo>
                    <a:pt x="39530" y="18598"/>
                  </a:lnTo>
                  <a:cubicBezTo>
                    <a:pt x="39601" y="18598"/>
                    <a:pt x="39672" y="18563"/>
                    <a:pt x="39720" y="18527"/>
                  </a:cubicBezTo>
                  <a:lnTo>
                    <a:pt x="41994" y="16241"/>
                  </a:lnTo>
                  <a:cubicBezTo>
                    <a:pt x="42256" y="16419"/>
                    <a:pt x="42554" y="16515"/>
                    <a:pt x="42863" y="16515"/>
                  </a:cubicBezTo>
                  <a:cubicBezTo>
                    <a:pt x="43685" y="16515"/>
                    <a:pt x="44352" y="15812"/>
                    <a:pt x="44399" y="14979"/>
                  </a:cubicBezTo>
                  <a:cubicBezTo>
                    <a:pt x="44363" y="14121"/>
                    <a:pt x="43661" y="13443"/>
                    <a:pt x="42828" y="13443"/>
                  </a:cubicBezTo>
                  <a:cubicBezTo>
                    <a:pt x="41970" y="13443"/>
                    <a:pt x="41304" y="14145"/>
                    <a:pt x="41304" y="14979"/>
                  </a:cubicBezTo>
                  <a:cubicBezTo>
                    <a:pt x="41304" y="15312"/>
                    <a:pt x="41399" y="15610"/>
                    <a:pt x="41566" y="15848"/>
                  </a:cubicBezTo>
                  <a:lnTo>
                    <a:pt x="39375" y="18027"/>
                  </a:lnTo>
                  <a:lnTo>
                    <a:pt x="31802" y="18027"/>
                  </a:lnTo>
                  <a:lnTo>
                    <a:pt x="28076" y="14312"/>
                  </a:lnTo>
                  <a:cubicBezTo>
                    <a:pt x="28022" y="14258"/>
                    <a:pt x="27962" y="14232"/>
                    <a:pt x="27905" y="14232"/>
                  </a:cubicBezTo>
                  <a:cubicBezTo>
                    <a:pt x="27886" y="14232"/>
                    <a:pt x="27867" y="14235"/>
                    <a:pt x="27850" y="14241"/>
                  </a:cubicBezTo>
                  <a:lnTo>
                    <a:pt x="15622" y="14241"/>
                  </a:lnTo>
                  <a:cubicBezTo>
                    <a:pt x="15467" y="14241"/>
                    <a:pt x="15360" y="14360"/>
                    <a:pt x="15360" y="14502"/>
                  </a:cubicBezTo>
                  <a:lnTo>
                    <a:pt x="15360" y="24980"/>
                  </a:lnTo>
                  <a:lnTo>
                    <a:pt x="10895" y="24980"/>
                  </a:lnTo>
                  <a:cubicBezTo>
                    <a:pt x="9311" y="24980"/>
                    <a:pt x="7978" y="26159"/>
                    <a:pt x="7752" y="27706"/>
                  </a:cubicBezTo>
                  <a:cubicBezTo>
                    <a:pt x="7728" y="27706"/>
                    <a:pt x="7704" y="27683"/>
                    <a:pt x="7680" y="27683"/>
                  </a:cubicBezTo>
                  <a:lnTo>
                    <a:pt x="537" y="27683"/>
                  </a:lnTo>
                  <a:lnTo>
                    <a:pt x="537" y="18789"/>
                  </a:lnTo>
                  <a:lnTo>
                    <a:pt x="4228" y="18789"/>
                  </a:lnTo>
                  <a:lnTo>
                    <a:pt x="4228" y="22789"/>
                  </a:lnTo>
                  <a:lnTo>
                    <a:pt x="8538" y="22789"/>
                  </a:lnTo>
                  <a:lnTo>
                    <a:pt x="8538" y="17920"/>
                  </a:lnTo>
                  <a:lnTo>
                    <a:pt x="13538" y="12919"/>
                  </a:lnTo>
                  <a:cubicBezTo>
                    <a:pt x="13645" y="12883"/>
                    <a:pt x="13705" y="12764"/>
                    <a:pt x="13705" y="12669"/>
                  </a:cubicBezTo>
                  <a:lnTo>
                    <a:pt x="13705" y="4918"/>
                  </a:lnTo>
                  <a:cubicBezTo>
                    <a:pt x="13717" y="4823"/>
                    <a:pt x="13705" y="4751"/>
                    <a:pt x="13633" y="4680"/>
                  </a:cubicBezTo>
                  <a:lnTo>
                    <a:pt x="11359" y="2406"/>
                  </a:lnTo>
                  <a:cubicBezTo>
                    <a:pt x="11538" y="2144"/>
                    <a:pt x="11633" y="1846"/>
                    <a:pt x="11633" y="1537"/>
                  </a:cubicBezTo>
                  <a:cubicBezTo>
                    <a:pt x="11633" y="679"/>
                    <a:pt x="10943" y="1"/>
                    <a:pt x="10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2"/>
            <p:cNvSpPr/>
            <p:nvPr/>
          </p:nvSpPr>
          <p:spPr>
            <a:xfrm>
              <a:off x="3307681" y="2977158"/>
              <a:ext cx="2804963" cy="1277214"/>
            </a:xfrm>
            <a:custGeom>
              <a:avLst/>
              <a:gdLst/>
              <a:ahLst/>
              <a:cxnLst/>
              <a:rect l="l" t="t" r="r" b="b"/>
              <a:pathLst>
                <a:path w="73165" h="33315" extrusionOk="0">
                  <a:moveTo>
                    <a:pt x="69533" y="560"/>
                  </a:moveTo>
                  <a:cubicBezTo>
                    <a:pt x="71212" y="560"/>
                    <a:pt x="72593" y="1929"/>
                    <a:pt x="72593" y="3620"/>
                  </a:cubicBezTo>
                  <a:cubicBezTo>
                    <a:pt x="72593" y="5323"/>
                    <a:pt x="71224" y="6692"/>
                    <a:pt x="69533" y="6692"/>
                  </a:cubicBezTo>
                  <a:cubicBezTo>
                    <a:pt x="67854" y="6692"/>
                    <a:pt x="66461" y="5323"/>
                    <a:pt x="66461" y="3620"/>
                  </a:cubicBezTo>
                  <a:cubicBezTo>
                    <a:pt x="66461" y="1929"/>
                    <a:pt x="67854" y="560"/>
                    <a:pt x="69533" y="560"/>
                  </a:cubicBezTo>
                  <a:close/>
                  <a:moveTo>
                    <a:pt x="66459" y="10966"/>
                  </a:moveTo>
                  <a:cubicBezTo>
                    <a:pt x="66996" y="10966"/>
                    <a:pt x="67414" y="11402"/>
                    <a:pt x="67414" y="11943"/>
                  </a:cubicBezTo>
                  <a:cubicBezTo>
                    <a:pt x="67414" y="12490"/>
                    <a:pt x="66985" y="12919"/>
                    <a:pt x="66437" y="12919"/>
                  </a:cubicBezTo>
                  <a:cubicBezTo>
                    <a:pt x="65890" y="12919"/>
                    <a:pt x="65449" y="12490"/>
                    <a:pt x="65449" y="11943"/>
                  </a:cubicBezTo>
                  <a:cubicBezTo>
                    <a:pt x="65449" y="11669"/>
                    <a:pt x="65556" y="11431"/>
                    <a:pt x="65723" y="11252"/>
                  </a:cubicBezTo>
                  <a:cubicBezTo>
                    <a:pt x="65735" y="11240"/>
                    <a:pt x="65747" y="11240"/>
                    <a:pt x="65771" y="11240"/>
                  </a:cubicBezTo>
                  <a:cubicBezTo>
                    <a:pt x="65783" y="11228"/>
                    <a:pt x="65783" y="11204"/>
                    <a:pt x="65795" y="11204"/>
                  </a:cubicBezTo>
                  <a:cubicBezTo>
                    <a:pt x="65973" y="11062"/>
                    <a:pt x="66187" y="10966"/>
                    <a:pt x="66437" y="10966"/>
                  </a:cubicBezTo>
                  <a:cubicBezTo>
                    <a:pt x="66445" y="10966"/>
                    <a:pt x="66452" y="10966"/>
                    <a:pt x="66459" y="10966"/>
                  </a:cubicBezTo>
                  <a:close/>
                  <a:moveTo>
                    <a:pt x="62292" y="15074"/>
                  </a:moveTo>
                  <a:cubicBezTo>
                    <a:pt x="62829" y="15074"/>
                    <a:pt x="63247" y="15510"/>
                    <a:pt x="63247" y="16050"/>
                  </a:cubicBezTo>
                  <a:cubicBezTo>
                    <a:pt x="63247" y="16598"/>
                    <a:pt x="62818" y="17027"/>
                    <a:pt x="62270" y="17027"/>
                  </a:cubicBezTo>
                  <a:cubicBezTo>
                    <a:pt x="61723" y="17027"/>
                    <a:pt x="61282" y="16598"/>
                    <a:pt x="61282" y="16050"/>
                  </a:cubicBezTo>
                  <a:cubicBezTo>
                    <a:pt x="61282" y="15776"/>
                    <a:pt x="61389" y="15538"/>
                    <a:pt x="61556" y="15383"/>
                  </a:cubicBezTo>
                  <a:cubicBezTo>
                    <a:pt x="61568" y="15360"/>
                    <a:pt x="61580" y="15360"/>
                    <a:pt x="61604" y="15348"/>
                  </a:cubicBezTo>
                  <a:cubicBezTo>
                    <a:pt x="61615" y="15336"/>
                    <a:pt x="61615" y="15324"/>
                    <a:pt x="61627" y="15324"/>
                  </a:cubicBezTo>
                  <a:cubicBezTo>
                    <a:pt x="61806" y="15169"/>
                    <a:pt x="62020" y="15074"/>
                    <a:pt x="62270" y="15074"/>
                  </a:cubicBezTo>
                  <a:cubicBezTo>
                    <a:pt x="62278" y="15074"/>
                    <a:pt x="62285" y="15074"/>
                    <a:pt x="62292" y="15074"/>
                  </a:cubicBezTo>
                  <a:close/>
                  <a:moveTo>
                    <a:pt x="1537" y="30838"/>
                  </a:moveTo>
                  <a:cubicBezTo>
                    <a:pt x="2084" y="30838"/>
                    <a:pt x="2513" y="31278"/>
                    <a:pt x="2513" y="31826"/>
                  </a:cubicBezTo>
                  <a:cubicBezTo>
                    <a:pt x="2513" y="32374"/>
                    <a:pt x="2084" y="32802"/>
                    <a:pt x="1537" y="32802"/>
                  </a:cubicBezTo>
                  <a:cubicBezTo>
                    <a:pt x="977" y="32802"/>
                    <a:pt x="548" y="32374"/>
                    <a:pt x="548" y="31826"/>
                  </a:cubicBezTo>
                  <a:cubicBezTo>
                    <a:pt x="548" y="31278"/>
                    <a:pt x="977" y="30838"/>
                    <a:pt x="1537" y="30838"/>
                  </a:cubicBezTo>
                  <a:close/>
                  <a:moveTo>
                    <a:pt x="69557" y="1"/>
                  </a:moveTo>
                  <a:cubicBezTo>
                    <a:pt x="67652" y="1"/>
                    <a:pt x="66104" y="1465"/>
                    <a:pt x="65961" y="3334"/>
                  </a:cubicBezTo>
                  <a:lnTo>
                    <a:pt x="38101" y="3334"/>
                  </a:lnTo>
                  <a:lnTo>
                    <a:pt x="36803" y="4632"/>
                  </a:lnTo>
                  <a:lnTo>
                    <a:pt x="36803" y="15300"/>
                  </a:lnTo>
                  <a:lnTo>
                    <a:pt x="31433" y="20670"/>
                  </a:lnTo>
                  <a:lnTo>
                    <a:pt x="12276" y="20670"/>
                  </a:lnTo>
                  <a:lnTo>
                    <a:pt x="2429" y="30528"/>
                  </a:lnTo>
                  <a:cubicBezTo>
                    <a:pt x="2168" y="30350"/>
                    <a:pt x="1858" y="30242"/>
                    <a:pt x="1537" y="30242"/>
                  </a:cubicBezTo>
                  <a:cubicBezTo>
                    <a:pt x="667" y="30242"/>
                    <a:pt x="1" y="30945"/>
                    <a:pt x="1" y="31778"/>
                  </a:cubicBezTo>
                  <a:cubicBezTo>
                    <a:pt x="1" y="32636"/>
                    <a:pt x="703" y="33314"/>
                    <a:pt x="1537" y="33314"/>
                  </a:cubicBezTo>
                  <a:cubicBezTo>
                    <a:pt x="2394" y="33314"/>
                    <a:pt x="3061" y="32636"/>
                    <a:pt x="3061" y="31778"/>
                  </a:cubicBezTo>
                  <a:cubicBezTo>
                    <a:pt x="3061" y="31469"/>
                    <a:pt x="2977" y="31171"/>
                    <a:pt x="2810" y="30933"/>
                  </a:cubicBezTo>
                  <a:lnTo>
                    <a:pt x="12514" y="21229"/>
                  </a:lnTo>
                  <a:lnTo>
                    <a:pt x="31647" y="21229"/>
                  </a:lnTo>
                  <a:lnTo>
                    <a:pt x="37267" y="15610"/>
                  </a:lnTo>
                  <a:cubicBezTo>
                    <a:pt x="37339" y="15538"/>
                    <a:pt x="37351" y="15455"/>
                    <a:pt x="37339" y="15372"/>
                  </a:cubicBezTo>
                  <a:lnTo>
                    <a:pt x="37339" y="4870"/>
                  </a:lnTo>
                  <a:lnTo>
                    <a:pt x="38327" y="3894"/>
                  </a:lnTo>
                  <a:lnTo>
                    <a:pt x="58710" y="3894"/>
                  </a:lnTo>
                  <a:lnTo>
                    <a:pt x="58710" y="12669"/>
                  </a:lnTo>
                  <a:cubicBezTo>
                    <a:pt x="58698" y="12764"/>
                    <a:pt x="58710" y="12836"/>
                    <a:pt x="58782" y="12907"/>
                  </a:cubicBezTo>
                  <a:lnTo>
                    <a:pt x="61020" y="15145"/>
                  </a:lnTo>
                  <a:cubicBezTo>
                    <a:pt x="60842" y="15395"/>
                    <a:pt x="60746" y="15693"/>
                    <a:pt x="60746" y="16003"/>
                  </a:cubicBezTo>
                  <a:cubicBezTo>
                    <a:pt x="60746" y="16860"/>
                    <a:pt x="61449" y="17539"/>
                    <a:pt x="62282" y="17539"/>
                  </a:cubicBezTo>
                  <a:cubicBezTo>
                    <a:pt x="63151" y="17539"/>
                    <a:pt x="63818" y="16860"/>
                    <a:pt x="63818" y="16003"/>
                  </a:cubicBezTo>
                  <a:cubicBezTo>
                    <a:pt x="63818" y="15145"/>
                    <a:pt x="63151" y="14467"/>
                    <a:pt x="62282" y="14467"/>
                  </a:cubicBezTo>
                  <a:cubicBezTo>
                    <a:pt x="61961" y="14467"/>
                    <a:pt x="61663" y="14574"/>
                    <a:pt x="61425" y="14741"/>
                  </a:cubicBezTo>
                  <a:lnTo>
                    <a:pt x="59258" y="12586"/>
                  </a:lnTo>
                  <a:lnTo>
                    <a:pt x="59258" y="3870"/>
                  </a:lnTo>
                  <a:lnTo>
                    <a:pt x="62830" y="3870"/>
                  </a:lnTo>
                  <a:lnTo>
                    <a:pt x="62830" y="8549"/>
                  </a:lnTo>
                  <a:cubicBezTo>
                    <a:pt x="62830" y="8633"/>
                    <a:pt x="62878" y="8716"/>
                    <a:pt x="62937" y="8752"/>
                  </a:cubicBezTo>
                  <a:cubicBezTo>
                    <a:pt x="62937" y="8776"/>
                    <a:pt x="62949" y="8776"/>
                    <a:pt x="62949" y="8787"/>
                  </a:cubicBezTo>
                  <a:lnTo>
                    <a:pt x="65187" y="11014"/>
                  </a:lnTo>
                  <a:cubicBezTo>
                    <a:pt x="65009" y="11276"/>
                    <a:pt x="64913" y="11573"/>
                    <a:pt x="64913" y="11883"/>
                  </a:cubicBezTo>
                  <a:cubicBezTo>
                    <a:pt x="64913" y="12740"/>
                    <a:pt x="65616" y="13407"/>
                    <a:pt x="66449" y="13407"/>
                  </a:cubicBezTo>
                  <a:cubicBezTo>
                    <a:pt x="67319" y="13407"/>
                    <a:pt x="67985" y="12740"/>
                    <a:pt x="67985" y="11883"/>
                  </a:cubicBezTo>
                  <a:cubicBezTo>
                    <a:pt x="67985" y="11014"/>
                    <a:pt x="67319" y="10347"/>
                    <a:pt x="66449" y="10347"/>
                  </a:cubicBezTo>
                  <a:cubicBezTo>
                    <a:pt x="66128" y="10347"/>
                    <a:pt x="65830" y="10454"/>
                    <a:pt x="65592" y="10609"/>
                  </a:cubicBezTo>
                  <a:lnTo>
                    <a:pt x="63401" y="8430"/>
                  </a:lnTo>
                  <a:lnTo>
                    <a:pt x="63401" y="3870"/>
                  </a:lnTo>
                  <a:lnTo>
                    <a:pt x="65961" y="3870"/>
                  </a:lnTo>
                  <a:cubicBezTo>
                    <a:pt x="66092" y="5751"/>
                    <a:pt x="67640" y="7204"/>
                    <a:pt x="69557" y="7204"/>
                  </a:cubicBezTo>
                  <a:cubicBezTo>
                    <a:pt x="71557" y="7204"/>
                    <a:pt x="73165" y="5597"/>
                    <a:pt x="73165" y="3608"/>
                  </a:cubicBezTo>
                  <a:cubicBezTo>
                    <a:pt x="73165" y="1608"/>
                    <a:pt x="71557" y="1"/>
                    <a:pt x="69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2"/>
            <p:cNvSpPr/>
            <p:nvPr/>
          </p:nvSpPr>
          <p:spPr>
            <a:xfrm>
              <a:off x="5901251" y="3043789"/>
              <a:ext cx="143842" cy="143842"/>
            </a:xfrm>
            <a:custGeom>
              <a:avLst/>
              <a:gdLst/>
              <a:ahLst/>
              <a:cxnLst/>
              <a:rect l="l" t="t" r="r" b="b"/>
              <a:pathLst>
                <a:path w="3752" h="3752" extrusionOk="0">
                  <a:moveTo>
                    <a:pt x="1882" y="1"/>
                  </a:moveTo>
                  <a:cubicBezTo>
                    <a:pt x="846" y="1"/>
                    <a:pt x="1" y="846"/>
                    <a:pt x="1" y="1882"/>
                  </a:cubicBezTo>
                  <a:cubicBezTo>
                    <a:pt x="1" y="2918"/>
                    <a:pt x="846" y="3751"/>
                    <a:pt x="1882" y="3751"/>
                  </a:cubicBezTo>
                  <a:cubicBezTo>
                    <a:pt x="2918" y="3751"/>
                    <a:pt x="3751" y="2918"/>
                    <a:pt x="3751" y="1882"/>
                  </a:cubicBezTo>
                  <a:cubicBezTo>
                    <a:pt x="3751" y="846"/>
                    <a:pt x="2918" y="1"/>
                    <a:pt x="1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2"/>
            <p:cNvSpPr/>
            <p:nvPr/>
          </p:nvSpPr>
          <p:spPr>
            <a:xfrm>
              <a:off x="5827797" y="3406231"/>
              <a:ext cx="53864" cy="53903"/>
            </a:xfrm>
            <a:custGeom>
              <a:avLst/>
              <a:gdLst/>
              <a:ahLst/>
              <a:cxnLst/>
              <a:rect l="l" t="t" r="r" b="b"/>
              <a:pathLst>
                <a:path w="1405" h="1406" extrusionOk="0">
                  <a:moveTo>
                    <a:pt x="702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702" y="1405"/>
                  </a:cubicBezTo>
                  <a:cubicBezTo>
                    <a:pt x="1083" y="1405"/>
                    <a:pt x="1405" y="1084"/>
                    <a:pt x="1405" y="703"/>
                  </a:cubicBezTo>
                  <a:cubicBezTo>
                    <a:pt x="1405" y="322"/>
                    <a:pt x="108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2"/>
            <p:cNvSpPr/>
            <p:nvPr/>
          </p:nvSpPr>
          <p:spPr>
            <a:xfrm>
              <a:off x="5668466" y="3564604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692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692"/>
                  </a:cubicBezTo>
                  <a:cubicBezTo>
                    <a:pt x="1406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2"/>
            <p:cNvSpPr/>
            <p:nvPr/>
          </p:nvSpPr>
          <p:spPr>
            <a:xfrm>
              <a:off x="5287775" y="3203119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22" y="0"/>
                    <a:pt x="1" y="322"/>
                    <a:pt x="1" y="703"/>
                  </a:cubicBezTo>
                  <a:cubicBezTo>
                    <a:pt x="1" y="1084"/>
                    <a:pt x="322" y="1405"/>
                    <a:pt x="703" y="1405"/>
                  </a:cubicBezTo>
                  <a:cubicBezTo>
                    <a:pt x="1096" y="1405"/>
                    <a:pt x="1406" y="1084"/>
                    <a:pt x="1406" y="703"/>
                  </a:cubicBezTo>
                  <a:cubicBezTo>
                    <a:pt x="1406" y="322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42"/>
          <p:cNvGrpSpPr/>
          <p:nvPr/>
        </p:nvGrpSpPr>
        <p:grpSpPr>
          <a:xfrm>
            <a:off x="-38105" y="-97734"/>
            <a:ext cx="1731337" cy="2735053"/>
            <a:chOff x="1878996" y="2234062"/>
            <a:chExt cx="1289060" cy="2036373"/>
          </a:xfrm>
        </p:grpSpPr>
        <p:sp>
          <p:nvSpPr>
            <p:cNvPr id="4397" name="Google Shape;4397;p42"/>
            <p:cNvSpPr/>
            <p:nvPr/>
          </p:nvSpPr>
          <p:spPr>
            <a:xfrm>
              <a:off x="1878996" y="2234062"/>
              <a:ext cx="1289060" cy="2036373"/>
            </a:xfrm>
            <a:custGeom>
              <a:avLst/>
              <a:gdLst/>
              <a:ahLst/>
              <a:cxnLst/>
              <a:rect l="l" t="t" r="r" b="b"/>
              <a:pathLst>
                <a:path w="33624" h="53117" extrusionOk="0">
                  <a:moveTo>
                    <a:pt x="19157" y="26515"/>
                  </a:moveTo>
                  <a:cubicBezTo>
                    <a:pt x="19657" y="26515"/>
                    <a:pt x="20110" y="26968"/>
                    <a:pt x="20110" y="27468"/>
                  </a:cubicBezTo>
                  <a:cubicBezTo>
                    <a:pt x="20086" y="28004"/>
                    <a:pt x="19669" y="28420"/>
                    <a:pt x="19157" y="28420"/>
                  </a:cubicBezTo>
                  <a:cubicBezTo>
                    <a:pt x="18645" y="28420"/>
                    <a:pt x="18205" y="27980"/>
                    <a:pt x="18205" y="27468"/>
                  </a:cubicBezTo>
                  <a:cubicBezTo>
                    <a:pt x="18205" y="26944"/>
                    <a:pt x="18633" y="26515"/>
                    <a:pt x="19157" y="26515"/>
                  </a:cubicBezTo>
                  <a:close/>
                  <a:moveTo>
                    <a:pt x="19157" y="30754"/>
                  </a:moveTo>
                  <a:cubicBezTo>
                    <a:pt x="19669" y="30754"/>
                    <a:pt x="20110" y="31195"/>
                    <a:pt x="20110" y="31707"/>
                  </a:cubicBezTo>
                  <a:cubicBezTo>
                    <a:pt x="20086" y="32230"/>
                    <a:pt x="19669" y="32659"/>
                    <a:pt x="19157" y="32659"/>
                  </a:cubicBezTo>
                  <a:cubicBezTo>
                    <a:pt x="18633" y="32659"/>
                    <a:pt x="18205" y="32230"/>
                    <a:pt x="18205" y="31707"/>
                  </a:cubicBezTo>
                  <a:cubicBezTo>
                    <a:pt x="18205" y="31195"/>
                    <a:pt x="18633" y="30754"/>
                    <a:pt x="19157" y="30754"/>
                  </a:cubicBezTo>
                  <a:close/>
                  <a:moveTo>
                    <a:pt x="19157" y="34957"/>
                  </a:moveTo>
                  <a:cubicBezTo>
                    <a:pt x="19657" y="34957"/>
                    <a:pt x="20110" y="35398"/>
                    <a:pt x="20110" y="35909"/>
                  </a:cubicBezTo>
                  <a:cubicBezTo>
                    <a:pt x="20086" y="36433"/>
                    <a:pt x="19669" y="36862"/>
                    <a:pt x="19157" y="36862"/>
                  </a:cubicBezTo>
                  <a:cubicBezTo>
                    <a:pt x="18645" y="36862"/>
                    <a:pt x="18205" y="36410"/>
                    <a:pt x="18205" y="35909"/>
                  </a:cubicBezTo>
                  <a:cubicBezTo>
                    <a:pt x="18205" y="35386"/>
                    <a:pt x="18633" y="34957"/>
                    <a:pt x="19157" y="34957"/>
                  </a:cubicBezTo>
                  <a:close/>
                  <a:moveTo>
                    <a:pt x="19157" y="39184"/>
                  </a:moveTo>
                  <a:cubicBezTo>
                    <a:pt x="19669" y="39184"/>
                    <a:pt x="20110" y="39612"/>
                    <a:pt x="20110" y="40136"/>
                  </a:cubicBezTo>
                  <a:cubicBezTo>
                    <a:pt x="20086" y="40672"/>
                    <a:pt x="19669" y="41089"/>
                    <a:pt x="19157" y="41089"/>
                  </a:cubicBezTo>
                  <a:cubicBezTo>
                    <a:pt x="18633" y="41089"/>
                    <a:pt x="18205" y="40660"/>
                    <a:pt x="18205" y="40136"/>
                  </a:cubicBezTo>
                  <a:cubicBezTo>
                    <a:pt x="18205" y="39612"/>
                    <a:pt x="18633" y="39184"/>
                    <a:pt x="19157" y="39184"/>
                  </a:cubicBezTo>
                  <a:close/>
                  <a:moveTo>
                    <a:pt x="27849" y="41589"/>
                  </a:moveTo>
                  <a:cubicBezTo>
                    <a:pt x="28396" y="41589"/>
                    <a:pt x="28825" y="42029"/>
                    <a:pt x="28825" y="42577"/>
                  </a:cubicBezTo>
                  <a:cubicBezTo>
                    <a:pt x="28825" y="43125"/>
                    <a:pt x="28396" y="43553"/>
                    <a:pt x="27849" y="43553"/>
                  </a:cubicBezTo>
                  <a:cubicBezTo>
                    <a:pt x="27289" y="43553"/>
                    <a:pt x="26861" y="43125"/>
                    <a:pt x="26861" y="42577"/>
                  </a:cubicBezTo>
                  <a:cubicBezTo>
                    <a:pt x="26861" y="42029"/>
                    <a:pt x="27289" y="41589"/>
                    <a:pt x="27849" y="41589"/>
                  </a:cubicBezTo>
                  <a:close/>
                  <a:moveTo>
                    <a:pt x="19157" y="43375"/>
                  </a:moveTo>
                  <a:cubicBezTo>
                    <a:pt x="19669" y="43375"/>
                    <a:pt x="20110" y="43815"/>
                    <a:pt x="20110" y="44327"/>
                  </a:cubicBezTo>
                  <a:cubicBezTo>
                    <a:pt x="20086" y="44863"/>
                    <a:pt x="19669" y="45280"/>
                    <a:pt x="19157" y="45280"/>
                  </a:cubicBezTo>
                  <a:cubicBezTo>
                    <a:pt x="18633" y="45280"/>
                    <a:pt x="18205" y="44851"/>
                    <a:pt x="18205" y="44327"/>
                  </a:cubicBezTo>
                  <a:cubicBezTo>
                    <a:pt x="18205" y="43815"/>
                    <a:pt x="18633" y="43375"/>
                    <a:pt x="19157" y="43375"/>
                  </a:cubicBezTo>
                  <a:close/>
                  <a:moveTo>
                    <a:pt x="32087" y="48530"/>
                  </a:moveTo>
                  <a:cubicBezTo>
                    <a:pt x="32635" y="48530"/>
                    <a:pt x="33064" y="48959"/>
                    <a:pt x="33064" y="49506"/>
                  </a:cubicBezTo>
                  <a:cubicBezTo>
                    <a:pt x="33064" y="50066"/>
                    <a:pt x="32635" y="50495"/>
                    <a:pt x="32087" y="50495"/>
                  </a:cubicBezTo>
                  <a:cubicBezTo>
                    <a:pt x="31540" y="50495"/>
                    <a:pt x="31099" y="50066"/>
                    <a:pt x="31099" y="49506"/>
                  </a:cubicBezTo>
                  <a:cubicBezTo>
                    <a:pt x="31099" y="48959"/>
                    <a:pt x="31540" y="48530"/>
                    <a:pt x="32087" y="48530"/>
                  </a:cubicBezTo>
                  <a:close/>
                  <a:moveTo>
                    <a:pt x="262" y="0"/>
                  </a:moveTo>
                  <a:cubicBezTo>
                    <a:pt x="95" y="0"/>
                    <a:pt x="0" y="119"/>
                    <a:pt x="0" y="262"/>
                  </a:cubicBezTo>
                  <a:lnTo>
                    <a:pt x="0" y="49006"/>
                  </a:lnTo>
                  <a:cubicBezTo>
                    <a:pt x="0" y="49173"/>
                    <a:pt x="119" y="49268"/>
                    <a:pt x="262" y="49268"/>
                  </a:cubicBezTo>
                  <a:cubicBezTo>
                    <a:pt x="2738" y="49316"/>
                    <a:pt x="5715" y="49340"/>
                    <a:pt x="8704" y="49340"/>
                  </a:cubicBezTo>
                  <a:cubicBezTo>
                    <a:pt x="11632" y="49340"/>
                    <a:pt x="14609" y="49340"/>
                    <a:pt x="17097" y="49304"/>
                  </a:cubicBezTo>
                  <a:lnTo>
                    <a:pt x="20729" y="52935"/>
                  </a:lnTo>
                  <a:cubicBezTo>
                    <a:pt x="20776" y="53043"/>
                    <a:pt x="20860" y="53114"/>
                    <a:pt x="20979" y="53114"/>
                  </a:cubicBezTo>
                  <a:lnTo>
                    <a:pt x="28777" y="53114"/>
                  </a:lnTo>
                  <a:cubicBezTo>
                    <a:pt x="28785" y="53116"/>
                    <a:pt x="28794" y="53117"/>
                    <a:pt x="28803" y="53117"/>
                  </a:cubicBezTo>
                  <a:cubicBezTo>
                    <a:pt x="28848" y="53117"/>
                    <a:pt x="28904" y="53092"/>
                    <a:pt x="28944" y="53043"/>
                  </a:cubicBezTo>
                  <a:lnTo>
                    <a:pt x="31242" y="50745"/>
                  </a:lnTo>
                  <a:cubicBezTo>
                    <a:pt x="31480" y="50911"/>
                    <a:pt x="31778" y="50995"/>
                    <a:pt x="32087" y="50995"/>
                  </a:cubicBezTo>
                  <a:cubicBezTo>
                    <a:pt x="32945" y="50995"/>
                    <a:pt x="33623" y="50328"/>
                    <a:pt x="33623" y="49471"/>
                  </a:cubicBezTo>
                  <a:cubicBezTo>
                    <a:pt x="33623" y="48602"/>
                    <a:pt x="32945" y="47935"/>
                    <a:pt x="32087" y="47935"/>
                  </a:cubicBezTo>
                  <a:cubicBezTo>
                    <a:pt x="31218" y="47935"/>
                    <a:pt x="30551" y="48637"/>
                    <a:pt x="30551" y="49471"/>
                  </a:cubicBezTo>
                  <a:cubicBezTo>
                    <a:pt x="30551" y="49804"/>
                    <a:pt x="30659" y="50102"/>
                    <a:pt x="30837" y="50364"/>
                  </a:cubicBezTo>
                  <a:lnTo>
                    <a:pt x="28635" y="52566"/>
                  </a:lnTo>
                  <a:lnTo>
                    <a:pt x="21098" y="52566"/>
                  </a:lnTo>
                  <a:lnTo>
                    <a:pt x="17383" y="48840"/>
                  </a:lnTo>
                  <a:cubicBezTo>
                    <a:pt x="17327" y="48784"/>
                    <a:pt x="17256" y="48764"/>
                    <a:pt x="17194" y="48764"/>
                  </a:cubicBezTo>
                  <a:cubicBezTo>
                    <a:pt x="17177" y="48764"/>
                    <a:pt x="17160" y="48766"/>
                    <a:pt x="17145" y="48768"/>
                  </a:cubicBezTo>
                  <a:cubicBezTo>
                    <a:pt x="14698" y="48804"/>
                    <a:pt x="11772" y="48822"/>
                    <a:pt x="8848" y="48822"/>
                  </a:cubicBezTo>
                  <a:cubicBezTo>
                    <a:pt x="5923" y="48822"/>
                    <a:pt x="3000" y="48804"/>
                    <a:pt x="560" y="48768"/>
                  </a:cubicBezTo>
                  <a:lnTo>
                    <a:pt x="560" y="44649"/>
                  </a:lnTo>
                  <a:lnTo>
                    <a:pt x="17681" y="44649"/>
                  </a:lnTo>
                  <a:cubicBezTo>
                    <a:pt x="17824" y="45327"/>
                    <a:pt x="18455" y="45863"/>
                    <a:pt x="19169" y="45863"/>
                  </a:cubicBezTo>
                  <a:cubicBezTo>
                    <a:pt x="19991" y="45863"/>
                    <a:pt x="20681" y="45161"/>
                    <a:pt x="20681" y="44351"/>
                  </a:cubicBezTo>
                  <a:cubicBezTo>
                    <a:pt x="20681" y="43529"/>
                    <a:pt x="19991" y="42827"/>
                    <a:pt x="19169" y="42827"/>
                  </a:cubicBezTo>
                  <a:cubicBezTo>
                    <a:pt x="18443" y="42827"/>
                    <a:pt x="17812" y="43363"/>
                    <a:pt x="17681" y="44077"/>
                  </a:cubicBezTo>
                  <a:lnTo>
                    <a:pt x="548" y="44077"/>
                  </a:lnTo>
                  <a:lnTo>
                    <a:pt x="548" y="40410"/>
                  </a:lnTo>
                  <a:lnTo>
                    <a:pt x="17645" y="40410"/>
                  </a:lnTo>
                  <a:cubicBezTo>
                    <a:pt x="17788" y="41124"/>
                    <a:pt x="18407" y="41660"/>
                    <a:pt x="19133" y="41660"/>
                  </a:cubicBezTo>
                  <a:cubicBezTo>
                    <a:pt x="19955" y="41660"/>
                    <a:pt x="20657" y="40970"/>
                    <a:pt x="20657" y="40148"/>
                  </a:cubicBezTo>
                  <a:cubicBezTo>
                    <a:pt x="20657" y="39327"/>
                    <a:pt x="19955" y="38624"/>
                    <a:pt x="19133" y="38624"/>
                  </a:cubicBezTo>
                  <a:cubicBezTo>
                    <a:pt x="18419" y="38624"/>
                    <a:pt x="17800" y="39148"/>
                    <a:pt x="17645" y="39850"/>
                  </a:cubicBezTo>
                  <a:lnTo>
                    <a:pt x="536" y="39850"/>
                  </a:lnTo>
                  <a:lnTo>
                    <a:pt x="536" y="36219"/>
                  </a:lnTo>
                  <a:lnTo>
                    <a:pt x="17645" y="36219"/>
                  </a:lnTo>
                  <a:cubicBezTo>
                    <a:pt x="17788" y="36933"/>
                    <a:pt x="18407" y="37469"/>
                    <a:pt x="19133" y="37469"/>
                  </a:cubicBezTo>
                  <a:cubicBezTo>
                    <a:pt x="19955" y="37469"/>
                    <a:pt x="20657" y="36767"/>
                    <a:pt x="20657" y="35945"/>
                  </a:cubicBezTo>
                  <a:cubicBezTo>
                    <a:pt x="20657" y="35136"/>
                    <a:pt x="19955" y="34433"/>
                    <a:pt x="19133" y="34433"/>
                  </a:cubicBezTo>
                  <a:cubicBezTo>
                    <a:pt x="18419" y="34433"/>
                    <a:pt x="17800" y="34957"/>
                    <a:pt x="17645" y="35648"/>
                  </a:cubicBezTo>
                  <a:lnTo>
                    <a:pt x="536" y="35648"/>
                  </a:lnTo>
                  <a:lnTo>
                    <a:pt x="536" y="31992"/>
                  </a:lnTo>
                  <a:lnTo>
                    <a:pt x="17645" y="31992"/>
                  </a:lnTo>
                  <a:cubicBezTo>
                    <a:pt x="17788" y="32707"/>
                    <a:pt x="18407" y="33242"/>
                    <a:pt x="19133" y="33242"/>
                  </a:cubicBezTo>
                  <a:cubicBezTo>
                    <a:pt x="19955" y="33242"/>
                    <a:pt x="20657" y="32540"/>
                    <a:pt x="20657" y="31718"/>
                  </a:cubicBezTo>
                  <a:cubicBezTo>
                    <a:pt x="20657" y="30909"/>
                    <a:pt x="19955" y="30206"/>
                    <a:pt x="19133" y="30206"/>
                  </a:cubicBezTo>
                  <a:cubicBezTo>
                    <a:pt x="18419" y="30206"/>
                    <a:pt x="17800" y="30730"/>
                    <a:pt x="17645" y="31421"/>
                  </a:cubicBezTo>
                  <a:lnTo>
                    <a:pt x="548" y="31421"/>
                  </a:lnTo>
                  <a:lnTo>
                    <a:pt x="548" y="27789"/>
                  </a:lnTo>
                  <a:lnTo>
                    <a:pt x="17669" y="27789"/>
                  </a:lnTo>
                  <a:cubicBezTo>
                    <a:pt x="17800" y="28504"/>
                    <a:pt x="18419" y="29040"/>
                    <a:pt x="19157" y="29040"/>
                  </a:cubicBezTo>
                  <a:cubicBezTo>
                    <a:pt x="19967" y="29040"/>
                    <a:pt x="20669" y="28349"/>
                    <a:pt x="20669" y="27528"/>
                  </a:cubicBezTo>
                  <a:cubicBezTo>
                    <a:pt x="20669" y="26706"/>
                    <a:pt x="19967" y="26004"/>
                    <a:pt x="19157" y="26004"/>
                  </a:cubicBezTo>
                  <a:cubicBezTo>
                    <a:pt x="18443" y="26004"/>
                    <a:pt x="17812" y="26527"/>
                    <a:pt x="17669" y="27230"/>
                  </a:cubicBezTo>
                  <a:lnTo>
                    <a:pt x="536" y="27230"/>
                  </a:lnTo>
                  <a:lnTo>
                    <a:pt x="524" y="536"/>
                  </a:lnTo>
                  <a:lnTo>
                    <a:pt x="26634" y="536"/>
                  </a:lnTo>
                  <a:lnTo>
                    <a:pt x="27623" y="1512"/>
                  </a:lnTo>
                  <a:lnTo>
                    <a:pt x="27623" y="41029"/>
                  </a:lnTo>
                  <a:cubicBezTo>
                    <a:pt x="26872" y="41148"/>
                    <a:pt x="26325" y="41791"/>
                    <a:pt x="26325" y="42529"/>
                  </a:cubicBezTo>
                  <a:cubicBezTo>
                    <a:pt x="26325" y="43399"/>
                    <a:pt x="27027" y="44065"/>
                    <a:pt x="27861" y="44065"/>
                  </a:cubicBezTo>
                  <a:cubicBezTo>
                    <a:pt x="28682" y="44065"/>
                    <a:pt x="29385" y="43399"/>
                    <a:pt x="29385" y="42529"/>
                  </a:cubicBezTo>
                  <a:cubicBezTo>
                    <a:pt x="29385" y="41791"/>
                    <a:pt x="28849" y="41172"/>
                    <a:pt x="28170" y="41041"/>
                  </a:cubicBezTo>
                  <a:lnTo>
                    <a:pt x="28170" y="1393"/>
                  </a:lnTo>
                  <a:cubicBezTo>
                    <a:pt x="28170" y="1322"/>
                    <a:pt x="28123" y="1227"/>
                    <a:pt x="28099" y="1203"/>
                  </a:cubicBezTo>
                  <a:lnTo>
                    <a:pt x="26968" y="72"/>
                  </a:lnTo>
                  <a:cubicBezTo>
                    <a:pt x="26920" y="24"/>
                    <a:pt x="26849" y="0"/>
                    <a:pt x="26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2"/>
            <p:cNvSpPr/>
            <p:nvPr/>
          </p:nvSpPr>
          <p:spPr>
            <a:xfrm>
              <a:off x="1972540" y="2332551"/>
              <a:ext cx="932138" cy="1791281"/>
            </a:xfrm>
            <a:custGeom>
              <a:avLst/>
              <a:gdLst/>
              <a:ahLst/>
              <a:cxnLst/>
              <a:rect l="l" t="t" r="r" b="b"/>
              <a:pathLst>
                <a:path w="24314" h="46724" extrusionOk="0">
                  <a:moveTo>
                    <a:pt x="22789" y="41639"/>
                  </a:moveTo>
                  <a:cubicBezTo>
                    <a:pt x="23337" y="41663"/>
                    <a:pt x="23766" y="42092"/>
                    <a:pt x="23766" y="42627"/>
                  </a:cubicBezTo>
                  <a:cubicBezTo>
                    <a:pt x="23766" y="43175"/>
                    <a:pt x="23337" y="43604"/>
                    <a:pt x="22789" y="43604"/>
                  </a:cubicBezTo>
                  <a:cubicBezTo>
                    <a:pt x="22230" y="43604"/>
                    <a:pt x="21801" y="43175"/>
                    <a:pt x="21801" y="42627"/>
                  </a:cubicBezTo>
                  <a:cubicBezTo>
                    <a:pt x="21801" y="42080"/>
                    <a:pt x="22230" y="41639"/>
                    <a:pt x="22789" y="41639"/>
                  </a:cubicBezTo>
                  <a:close/>
                  <a:moveTo>
                    <a:pt x="20194" y="44235"/>
                  </a:moveTo>
                  <a:cubicBezTo>
                    <a:pt x="20742" y="44235"/>
                    <a:pt x="21182" y="44663"/>
                    <a:pt x="21182" y="45211"/>
                  </a:cubicBezTo>
                  <a:cubicBezTo>
                    <a:pt x="21182" y="45771"/>
                    <a:pt x="20742" y="46199"/>
                    <a:pt x="20194" y="46199"/>
                  </a:cubicBezTo>
                  <a:cubicBezTo>
                    <a:pt x="19646" y="46199"/>
                    <a:pt x="19218" y="45771"/>
                    <a:pt x="19218" y="45211"/>
                  </a:cubicBezTo>
                  <a:cubicBezTo>
                    <a:pt x="19218" y="44663"/>
                    <a:pt x="19646" y="44235"/>
                    <a:pt x="20194" y="44235"/>
                  </a:cubicBezTo>
                  <a:close/>
                  <a:moveTo>
                    <a:pt x="21675" y="1"/>
                  </a:moveTo>
                  <a:cubicBezTo>
                    <a:pt x="21622" y="1"/>
                    <a:pt x="21569" y="19"/>
                    <a:pt x="21515" y="51"/>
                  </a:cubicBezTo>
                  <a:lnTo>
                    <a:pt x="858" y="51"/>
                  </a:lnTo>
                  <a:cubicBezTo>
                    <a:pt x="382" y="51"/>
                    <a:pt x="1" y="432"/>
                    <a:pt x="1" y="908"/>
                  </a:cubicBezTo>
                  <a:lnTo>
                    <a:pt x="1" y="2325"/>
                  </a:lnTo>
                  <a:cubicBezTo>
                    <a:pt x="1" y="2801"/>
                    <a:pt x="382" y="3182"/>
                    <a:pt x="858" y="3182"/>
                  </a:cubicBezTo>
                  <a:lnTo>
                    <a:pt x="18979" y="3182"/>
                  </a:lnTo>
                  <a:lnTo>
                    <a:pt x="19908" y="4123"/>
                  </a:lnTo>
                  <a:lnTo>
                    <a:pt x="19908" y="43687"/>
                  </a:lnTo>
                  <a:cubicBezTo>
                    <a:pt x="19182" y="43818"/>
                    <a:pt x="18658" y="44461"/>
                    <a:pt x="18658" y="45187"/>
                  </a:cubicBezTo>
                  <a:cubicBezTo>
                    <a:pt x="18658" y="46044"/>
                    <a:pt x="19360" y="46723"/>
                    <a:pt x="20194" y="46723"/>
                  </a:cubicBezTo>
                  <a:cubicBezTo>
                    <a:pt x="21015" y="46723"/>
                    <a:pt x="21730" y="46044"/>
                    <a:pt x="21730" y="45187"/>
                  </a:cubicBezTo>
                  <a:cubicBezTo>
                    <a:pt x="21730" y="44413"/>
                    <a:pt x="21194" y="43806"/>
                    <a:pt x="20480" y="43687"/>
                  </a:cubicBezTo>
                  <a:lnTo>
                    <a:pt x="20480" y="4004"/>
                  </a:lnTo>
                  <a:cubicBezTo>
                    <a:pt x="20480" y="3932"/>
                    <a:pt x="20432" y="3837"/>
                    <a:pt x="20408" y="3813"/>
                  </a:cubicBezTo>
                  <a:lnTo>
                    <a:pt x="19277" y="2682"/>
                  </a:lnTo>
                  <a:cubicBezTo>
                    <a:pt x="19216" y="2621"/>
                    <a:pt x="19150" y="2594"/>
                    <a:pt x="19083" y="2594"/>
                  </a:cubicBezTo>
                  <a:cubicBezTo>
                    <a:pt x="19033" y="2594"/>
                    <a:pt x="18983" y="2609"/>
                    <a:pt x="18932" y="2634"/>
                  </a:cubicBezTo>
                  <a:lnTo>
                    <a:pt x="858" y="2634"/>
                  </a:lnTo>
                  <a:cubicBezTo>
                    <a:pt x="703" y="2634"/>
                    <a:pt x="549" y="2515"/>
                    <a:pt x="549" y="2325"/>
                  </a:cubicBezTo>
                  <a:lnTo>
                    <a:pt x="549" y="908"/>
                  </a:lnTo>
                  <a:cubicBezTo>
                    <a:pt x="549" y="741"/>
                    <a:pt x="668" y="598"/>
                    <a:pt x="858" y="598"/>
                  </a:cubicBezTo>
                  <a:lnTo>
                    <a:pt x="21563" y="598"/>
                  </a:lnTo>
                  <a:lnTo>
                    <a:pt x="22504" y="1539"/>
                  </a:lnTo>
                  <a:lnTo>
                    <a:pt x="22504" y="41091"/>
                  </a:lnTo>
                  <a:cubicBezTo>
                    <a:pt x="21789" y="41211"/>
                    <a:pt x="21253" y="41818"/>
                    <a:pt x="21253" y="42592"/>
                  </a:cubicBezTo>
                  <a:cubicBezTo>
                    <a:pt x="21253" y="43461"/>
                    <a:pt x="21956" y="44128"/>
                    <a:pt x="22789" y="44128"/>
                  </a:cubicBezTo>
                  <a:cubicBezTo>
                    <a:pt x="23647" y="44128"/>
                    <a:pt x="24313" y="43461"/>
                    <a:pt x="24313" y="42592"/>
                  </a:cubicBezTo>
                  <a:cubicBezTo>
                    <a:pt x="24313" y="41842"/>
                    <a:pt x="23766" y="41222"/>
                    <a:pt x="23063" y="41091"/>
                  </a:cubicBezTo>
                  <a:lnTo>
                    <a:pt x="23063" y="1408"/>
                  </a:lnTo>
                  <a:cubicBezTo>
                    <a:pt x="23063" y="1337"/>
                    <a:pt x="23028" y="1253"/>
                    <a:pt x="22992" y="1217"/>
                  </a:cubicBezTo>
                  <a:lnTo>
                    <a:pt x="21861" y="86"/>
                  </a:lnTo>
                  <a:cubicBezTo>
                    <a:pt x="21802" y="27"/>
                    <a:pt x="21739" y="1"/>
                    <a:pt x="2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2"/>
            <p:cNvSpPr/>
            <p:nvPr/>
          </p:nvSpPr>
          <p:spPr>
            <a:xfrm>
              <a:off x="2588316" y="3263808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2"/>
            <p:cNvSpPr/>
            <p:nvPr/>
          </p:nvSpPr>
          <p:spPr>
            <a:xfrm>
              <a:off x="2588316" y="3424480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6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6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2"/>
            <p:cNvSpPr/>
            <p:nvPr/>
          </p:nvSpPr>
          <p:spPr>
            <a:xfrm>
              <a:off x="2588316" y="3585613"/>
              <a:ext cx="50260" cy="5026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1"/>
                  </a:moveTo>
                  <a:cubicBezTo>
                    <a:pt x="298" y="1"/>
                    <a:pt x="0" y="298"/>
                    <a:pt x="0" y="655"/>
                  </a:cubicBezTo>
                  <a:cubicBezTo>
                    <a:pt x="0" y="1013"/>
                    <a:pt x="298" y="1310"/>
                    <a:pt x="655" y="1310"/>
                  </a:cubicBezTo>
                  <a:cubicBezTo>
                    <a:pt x="1012" y="1310"/>
                    <a:pt x="1310" y="1013"/>
                    <a:pt x="1310" y="655"/>
                  </a:cubicBezTo>
                  <a:cubicBezTo>
                    <a:pt x="1310" y="298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2"/>
            <p:cNvSpPr/>
            <p:nvPr/>
          </p:nvSpPr>
          <p:spPr>
            <a:xfrm>
              <a:off x="2164265" y="2721102"/>
              <a:ext cx="301294" cy="227801"/>
            </a:xfrm>
            <a:custGeom>
              <a:avLst/>
              <a:gdLst/>
              <a:ahLst/>
              <a:cxnLst/>
              <a:rect l="l" t="t" r="r" b="b"/>
              <a:pathLst>
                <a:path w="7859" h="5942" extrusionOk="0">
                  <a:moveTo>
                    <a:pt x="6954" y="560"/>
                  </a:moveTo>
                  <a:cubicBezTo>
                    <a:pt x="7144" y="560"/>
                    <a:pt x="7275" y="703"/>
                    <a:pt x="7275" y="893"/>
                  </a:cubicBezTo>
                  <a:lnTo>
                    <a:pt x="7275" y="5048"/>
                  </a:lnTo>
                  <a:cubicBezTo>
                    <a:pt x="7275" y="5239"/>
                    <a:pt x="7144" y="5370"/>
                    <a:pt x="6954" y="5370"/>
                  </a:cubicBezTo>
                  <a:lnTo>
                    <a:pt x="882" y="5370"/>
                  </a:lnTo>
                  <a:cubicBezTo>
                    <a:pt x="679" y="5370"/>
                    <a:pt x="548" y="5239"/>
                    <a:pt x="548" y="5048"/>
                  </a:cubicBezTo>
                  <a:lnTo>
                    <a:pt x="548" y="893"/>
                  </a:lnTo>
                  <a:cubicBezTo>
                    <a:pt x="548" y="703"/>
                    <a:pt x="679" y="560"/>
                    <a:pt x="882" y="560"/>
                  </a:cubicBezTo>
                  <a:close/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5048"/>
                  </a:lnTo>
                  <a:cubicBezTo>
                    <a:pt x="0" y="5537"/>
                    <a:pt x="405" y="5941"/>
                    <a:pt x="893" y="5941"/>
                  </a:cubicBezTo>
                  <a:lnTo>
                    <a:pt x="6966" y="5941"/>
                  </a:lnTo>
                  <a:cubicBezTo>
                    <a:pt x="7454" y="5941"/>
                    <a:pt x="7859" y="5537"/>
                    <a:pt x="7859" y="5048"/>
                  </a:cubicBezTo>
                  <a:lnTo>
                    <a:pt x="7859" y="893"/>
                  </a:lnTo>
                  <a:cubicBezTo>
                    <a:pt x="7859" y="393"/>
                    <a:pt x="7454" y="0"/>
                    <a:pt x="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2"/>
            <p:cNvSpPr/>
            <p:nvPr/>
          </p:nvSpPr>
          <p:spPr>
            <a:xfrm>
              <a:off x="2038288" y="2597387"/>
              <a:ext cx="552328" cy="477954"/>
            </a:xfrm>
            <a:custGeom>
              <a:avLst/>
              <a:gdLst/>
              <a:ahLst/>
              <a:cxnLst/>
              <a:rect l="l" t="t" r="r" b="b"/>
              <a:pathLst>
                <a:path w="14407" h="12467" extrusionOk="0">
                  <a:moveTo>
                    <a:pt x="4322" y="548"/>
                  </a:moveTo>
                  <a:cubicBezTo>
                    <a:pt x="4441" y="548"/>
                    <a:pt x="4513" y="620"/>
                    <a:pt x="4513" y="739"/>
                  </a:cubicBezTo>
                  <a:lnTo>
                    <a:pt x="4513" y="1560"/>
                  </a:lnTo>
                  <a:lnTo>
                    <a:pt x="4132" y="1560"/>
                  </a:lnTo>
                  <a:lnTo>
                    <a:pt x="4132" y="739"/>
                  </a:lnTo>
                  <a:cubicBezTo>
                    <a:pt x="4132" y="620"/>
                    <a:pt x="4203" y="548"/>
                    <a:pt x="4322" y="548"/>
                  </a:cubicBezTo>
                  <a:close/>
                  <a:moveTo>
                    <a:pt x="6251" y="548"/>
                  </a:moveTo>
                  <a:cubicBezTo>
                    <a:pt x="6358" y="548"/>
                    <a:pt x="6442" y="620"/>
                    <a:pt x="6442" y="739"/>
                  </a:cubicBezTo>
                  <a:lnTo>
                    <a:pt x="6442" y="1560"/>
                  </a:lnTo>
                  <a:lnTo>
                    <a:pt x="6049" y="1560"/>
                  </a:lnTo>
                  <a:lnTo>
                    <a:pt x="6049" y="739"/>
                  </a:lnTo>
                  <a:cubicBezTo>
                    <a:pt x="6049" y="620"/>
                    <a:pt x="6132" y="548"/>
                    <a:pt x="6251" y="548"/>
                  </a:cubicBezTo>
                  <a:close/>
                  <a:moveTo>
                    <a:pt x="8168" y="548"/>
                  </a:moveTo>
                  <a:cubicBezTo>
                    <a:pt x="8287" y="548"/>
                    <a:pt x="8359" y="620"/>
                    <a:pt x="8359" y="739"/>
                  </a:cubicBezTo>
                  <a:lnTo>
                    <a:pt x="8359" y="1560"/>
                  </a:lnTo>
                  <a:lnTo>
                    <a:pt x="7978" y="1560"/>
                  </a:lnTo>
                  <a:lnTo>
                    <a:pt x="7978" y="739"/>
                  </a:lnTo>
                  <a:cubicBezTo>
                    <a:pt x="7978" y="620"/>
                    <a:pt x="8049" y="548"/>
                    <a:pt x="8168" y="548"/>
                  </a:cubicBezTo>
                  <a:close/>
                  <a:moveTo>
                    <a:pt x="10085" y="548"/>
                  </a:moveTo>
                  <a:cubicBezTo>
                    <a:pt x="10204" y="548"/>
                    <a:pt x="10275" y="620"/>
                    <a:pt x="10275" y="739"/>
                  </a:cubicBezTo>
                  <a:lnTo>
                    <a:pt x="10275" y="1560"/>
                  </a:lnTo>
                  <a:lnTo>
                    <a:pt x="9894" y="1560"/>
                  </a:lnTo>
                  <a:lnTo>
                    <a:pt x="9894" y="739"/>
                  </a:lnTo>
                  <a:cubicBezTo>
                    <a:pt x="9894" y="620"/>
                    <a:pt x="9966" y="548"/>
                    <a:pt x="10085" y="548"/>
                  </a:cubicBezTo>
                  <a:close/>
                  <a:moveTo>
                    <a:pt x="13657" y="4073"/>
                  </a:moveTo>
                  <a:cubicBezTo>
                    <a:pt x="13776" y="4073"/>
                    <a:pt x="13847" y="4156"/>
                    <a:pt x="13847" y="4275"/>
                  </a:cubicBezTo>
                  <a:cubicBezTo>
                    <a:pt x="13847" y="4382"/>
                    <a:pt x="13776" y="4465"/>
                    <a:pt x="13657" y="4465"/>
                  </a:cubicBezTo>
                  <a:lnTo>
                    <a:pt x="12800" y="4465"/>
                  </a:lnTo>
                  <a:lnTo>
                    <a:pt x="12800" y="4073"/>
                  </a:lnTo>
                  <a:close/>
                  <a:moveTo>
                    <a:pt x="1620" y="4120"/>
                  </a:moveTo>
                  <a:lnTo>
                    <a:pt x="1620" y="4513"/>
                  </a:lnTo>
                  <a:lnTo>
                    <a:pt x="798" y="4513"/>
                  </a:lnTo>
                  <a:cubicBezTo>
                    <a:pt x="679" y="4513"/>
                    <a:pt x="608" y="4430"/>
                    <a:pt x="608" y="4311"/>
                  </a:cubicBezTo>
                  <a:cubicBezTo>
                    <a:pt x="608" y="4192"/>
                    <a:pt x="679" y="4120"/>
                    <a:pt x="798" y="4120"/>
                  </a:cubicBezTo>
                  <a:close/>
                  <a:moveTo>
                    <a:pt x="13657" y="6001"/>
                  </a:moveTo>
                  <a:cubicBezTo>
                    <a:pt x="13776" y="6001"/>
                    <a:pt x="13847" y="6073"/>
                    <a:pt x="13847" y="6192"/>
                  </a:cubicBezTo>
                  <a:cubicBezTo>
                    <a:pt x="13847" y="6311"/>
                    <a:pt x="13776" y="6382"/>
                    <a:pt x="13657" y="6382"/>
                  </a:cubicBezTo>
                  <a:lnTo>
                    <a:pt x="12800" y="6382"/>
                  </a:lnTo>
                  <a:lnTo>
                    <a:pt x="12800" y="6001"/>
                  </a:lnTo>
                  <a:close/>
                  <a:moveTo>
                    <a:pt x="1620" y="6037"/>
                  </a:moveTo>
                  <a:lnTo>
                    <a:pt x="1620" y="6430"/>
                  </a:lnTo>
                  <a:lnTo>
                    <a:pt x="798" y="6430"/>
                  </a:lnTo>
                  <a:cubicBezTo>
                    <a:pt x="679" y="6430"/>
                    <a:pt x="608" y="6359"/>
                    <a:pt x="608" y="6240"/>
                  </a:cubicBezTo>
                  <a:cubicBezTo>
                    <a:pt x="608" y="6120"/>
                    <a:pt x="679" y="6037"/>
                    <a:pt x="798" y="6037"/>
                  </a:cubicBezTo>
                  <a:close/>
                  <a:moveTo>
                    <a:pt x="1620" y="7918"/>
                  </a:moveTo>
                  <a:lnTo>
                    <a:pt x="1620" y="8299"/>
                  </a:lnTo>
                  <a:lnTo>
                    <a:pt x="798" y="8299"/>
                  </a:lnTo>
                  <a:cubicBezTo>
                    <a:pt x="679" y="8299"/>
                    <a:pt x="608" y="8228"/>
                    <a:pt x="608" y="8109"/>
                  </a:cubicBezTo>
                  <a:cubicBezTo>
                    <a:pt x="608" y="7990"/>
                    <a:pt x="679" y="7918"/>
                    <a:pt x="798" y="7918"/>
                  </a:cubicBezTo>
                  <a:close/>
                  <a:moveTo>
                    <a:pt x="13657" y="7918"/>
                  </a:moveTo>
                  <a:cubicBezTo>
                    <a:pt x="13776" y="7918"/>
                    <a:pt x="13847" y="7990"/>
                    <a:pt x="13847" y="8109"/>
                  </a:cubicBezTo>
                  <a:cubicBezTo>
                    <a:pt x="13847" y="8228"/>
                    <a:pt x="13776" y="8299"/>
                    <a:pt x="13657" y="8299"/>
                  </a:cubicBezTo>
                  <a:lnTo>
                    <a:pt x="12800" y="8299"/>
                  </a:lnTo>
                  <a:lnTo>
                    <a:pt x="12800" y="7918"/>
                  </a:lnTo>
                  <a:close/>
                  <a:moveTo>
                    <a:pt x="11323" y="2144"/>
                  </a:moveTo>
                  <a:cubicBezTo>
                    <a:pt x="11823" y="2144"/>
                    <a:pt x="12228" y="2572"/>
                    <a:pt x="12228" y="3049"/>
                  </a:cubicBezTo>
                  <a:lnTo>
                    <a:pt x="12228" y="3525"/>
                  </a:lnTo>
                  <a:lnTo>
                    <a:pt x="12228" y="5013"/>
                  </a:lnTo>
                  <a:lnTo>
                    <a:pt x="12228" y="5442"/>
                  </a:lnTo>
                  <a:lnTo>
                    <a:pt x="12240" y="5442"/>
                  </a:lnTo>
                  <a:lnTo>
                    <a:pt x="12240" y="6930"/>
                  </a:lnTo>
                  <a:lnTo>
                    <a:pt x="12240" y="7359"/>
                  </a:lnTo>
                  <a:lnTo>
                    <a:pt x="12240" y="8847"/>
                  </a:lnTo>
                  <a:lnTo>
                    <a:pt x="12240" y="9407"/>
                  </a:lnTo>
                  <a:cubicBezTo>
                    <a:pt x="12240" y="9907"/>
                    <a:pt x="11811" y="10311"/>
                    <a:pt x="11335" y="10311"/>
                  </a:cubicBezTo>
                  <a:lnTo>
                    <a:pt x="3060" y="10311"/>
                  </a:lnTo>
                  <a:cubicBezTo>
                    <a:pt x="2560" y="10311"/>
                    <a:pt x="2155" y="9883"/>
                    <a:pt x="2155" y="9407"/>
                  </a:cubicBezTo>
                  <a:lnTo>
                    <a:pt x="2155" y="8847"/>
                  </a:lnTo>
                  <a:lnTo>
                    <a:pt x="2155" y="7359"/>
                  </a:lnTo>
                  <a:lnTo>
                    <a:pt x="2155" y="6930"/>
                  </a:lnTo>
                  <a:lnTo>
                    <a:pt x="2155" y="5442"/>
                  </a:lnTo>
                  <a:lnTo>
                    <a:pt x="2155" y="5013"/>
                  </a:lnTo>
                  <a:lnTo>
                    <a:pt x="2155" y="3525"/>
                  </a:lnTo>
                  <a:lnTo>
                    <a:pt x="2155" y="3049"/>
                  </a:lnTo>
                  <a:cubicBezTo>
                    <a:pt x="2155" y="2537"/>
                    <a:pt x="2584" y="2144"/>
                    <a:pt x="3060" y="2144"/>
                  </a:cubicBezTo>
                  <a:close/>
                  <a:moveTo>
                    <a:pt x="4525" y="10895"/>
                  </a:moveTo>
                  <a:lnTo>
                    <a:pt x="4525" y="11752"/>
                  </a:lnTo>
                  <a:lnTo>
                    <a:pt x="4513" y="11752"/>
                  </a:lnTo>
                  <a:cubicBezTo>
                    <a:pt x="4513" y="11871"/>
                    <a:pt x="4441" y="11955"/>
                    <a:pt x="4322" y="11955"/>
                  </a:cubicBezTo>
                  <a:cubicBezTo>
                    <a:pt x="4203" y="11955"/>
                    <a:pt x="4132" y="11871"/>
                    <a:pt x="4132" y="11752"/>
                  </a:cubicBezTo>
                  <a:lnTo>
                    <a:pt x="4132" y="10895"/>
                  </a:lnTo>
                  <a:close/>
                  <a:moveTo>
                    <a:pt x="6442" y="10895"/>
                  </a:moveTo>
                  <a:lnTo>
                    <a:pt x="6442" y="11752"/>
                  </a:lnTo>
                  <a:cubicBezTo>
                    <a:pt x="6442" y="11871"/>
                    <a:pt x="6370" y="11955"/>
                    <a:pt x="6251" y="11955"/>
                  </a:cubicBezTo>
                  <a:cubicBezTo>
                    <a:pt x="6132" y="11955"/>
                    <a:pt x="6049" y="11871"/>
                    <a:pt x="6049" y="11752"/>
                  </a:cubicBezTo>
                  <a:lnTo>
                    <a:pt x="6049" y="10895"/>
                  </a:lnTo>
                  <a:close/>
                  <a:moveTo>
                    <a:pt x="8359" y="10895"/>
                  </a:moveTo>
                  <a:lnTo>
                    <a:pt x="8359" y="11752"/>
                  </a:lnTo>
                  <a:cubicBezTo>
                    <a:pt x="8359" y="11871"/>
                    <a:pt x="8287" y="11955"/>
                    <a:pt x="8168" y="11955"/>
                  </a:cubicBezTo>
                  <a:cubicBezTo>
                    <a:pt x="8049" y="11955"/>
                    <a:pt x="7978" y="11871"/>
                    <a:pt x="7978" y="11752"/>
                  </a:cubicBezTo>
                  <a:lnTo>
                    <a:pt x="7978" y="10895"/>
                  </a:lnTo>
                  <a:close/>
                  <a:moveTo>
                    <a:pt x="10275" y="10895"/>
                  </a:moveTo>
                  <a:lnTo>
                    <a:pt x="10275" y="11752"/>
                  </a:lnTo>
                  <a:cubicBezTo>
                    <a:pt x="10275" y="11871"/>
                    <a:pt x="10204" y="11955"/>
                    <a:pt x="10085" y="11955"/>
                  </a:cubicBezTo>
                  <a:cubicBezTo>
                    <a:pt x="9966" y="11955"/>
                    <a:pt x="9894" y="11871"/>
                    <a:pt x="9894" y="11752"/>
                  </a:cubicBezTo>
                  <a:lnTo>
                    <a:pt x="9894" y="10895"/>
                  </a:lnTo>
                  <a:close/>
                  <a:moveTo>
                    <a:pt x="4346" y="1"/>
                  </a:moveTo>
                  <a:cubicBezTo>
                    <a:pt x="3906" y="1"/>
                    <a:pt x="3596" y="358"/>
                    <a:pt x="3596" y="739"/>
                  </a:cubicBezTo>
                  <a:lnTo>
                    <a:pt x="3596" y="1560"/>
                  </a:lnTo>
                  <a:lnTo>
                    <a:pt x="3060" y="1560"/>
                  </a:lnTo>
                  <a:cubicBezTo>
                    <a:pt x="2239" y="1560"/>
                    <a:pt x="1608" y="2227"/>
                    <a:pt x="1608" y="3025"/>
                  </a:cubicBezTo>
                  <a:lnTo>
                    <a:pt x="1608" y="3525"/>
                  </a:lnTo>
                  <a:lnTo>
                    <a:pt x="739" y="3525"/>
                  </a:lnTo>
                  <a:cubicBezTo>
                    <a:pt x="310" y="3525"/>
                    <a:pt x="0" y="3882"/>
                    <a:pt x="0" y="4275"/>
                  </a:cubicBezTo>
                  <a:cubicBezTo>
                    <a:pt x="0" y="4704"/>
                    <a:pt x="358" y="5013"/>
                    <a:pt x="739" y="5013"/>
                  </a:cubicBezTo>
                  <a:lnTo>
                    <a:pt x="1608" y="5013"/>
                  </a:lnTo>
                  <a:lnTo>
                    <a:pt x="1608" y="5442"/>
                  </a:lnTo>
                  <a:lnTo>
                    <a:pt x="739" y="5442"/>
                  </a:lnTo>
                  <a:cubicBezTo>
                    <a:pt x="310" y="5442"/>
                    <a:pt x="0" y="5799"/>
                    <a:pt x="0" y="6192"/>
                  </a:cubicBezTo>
                  <a:cubicBezTo>
                    <a:pt x="0" y="6621"/>
                    <a:pt x="358" y="6930"/>
                    <a:pt x="739" y="6930"/>
                  </a:cubicBezTo>
                  <a:lnTo>
                    <a:pt x="1608" y="6930"/>
                  </a:lnTo>
                  <a:lnTo>
                    <a:pt x="1608" y="7359"/>
                  </a:lnTo>
                  <a:lnTo>
                    <a:pt x="739" y="7359"/>
                  </a:lnTo>
                  <a:cubicBezTo>
                    <a:pt x="310" y="7359"/>
                    <a:pt x="0" y="7716"/>
                    <a:pt x="0" y="8109"/>
                  </a:cubicBezTo>
                  <a:cubicBezTo>
                    <a:pt x="0" y="8537"/>
                    <a:pt x="358" y="8847"/>
                    <a:pt x="739" y="8847"/>
                  </a:cubicBezTo>
                  <a:lnTo>
                    <a:pt x="1608" y="8847"/>
                  </a:lnTo>
                  <a:lnTo>
                    <a:pt x="1608" y="9359"/>
                  </a:lnTo>
                  <a:cubicBezTo>
                    <a:pt x="1608" y="10180"/>
                    <a:pt x="2274" y="10812"/>
                    <a:pt x="3060" y="10812"/>
                  </a:cubicBezTo>
                  <a:lnTo>
                    <a:pt x="3572" y="10812"/>
                  </a:lnTo>
                  <a:lnTo>
                    <a:pt x="3572" y="11728"/>
                  </a:lnTo>
                  <a:cubicBezTo>
                    <a:pt x="3572" y="12157"/>
                    <a:pt x="3917" y="12466"/>
                    <a:pt x="4310" y="12466"/>
                  </a:cubicBezTo>
                  <a:cubicBezTo>
                    <a:pt x="4739" y="12466"/>
                    <a:pt x="5060" y="12157"/>
                    <a:pt x="5060" y="11728"/>
                  </a:cubicBezTo>
                  <a:lnTo>
                    <a:pt x="5060" y="10812"/>
                  </a:lnTo>
                  <a:lnTo>
                    <a:pt x="5489" y="10812"/>
                  </a:lnTo>
                  <a:lnTo>
                    <a:pt x="5489" y="11728"/>
                  </a:lnTo>
                  <a:cubicBezTo>
                    <a:pt x="5489" y="12157"/>
                    <a:pt x="5846" y="12466"/>
                    <a:pt x="6227" y="12466"/>
                  </a:cubicBezTo>
                  <a:cubicBezTo>
                    <a:pt x="6620" y="12466"/>
                    <a:pt x="6977" y="12157"/>
                    <a:pt x="6977" y="11728"/>
                  </a:cubicBezTo>
                  <a:lnTo>
                    <a:pt x="6977" y="10812"/>
                  </a:lnTo>
                  <a:lnTo>
                    <a:pt x="7406" y="10812"/>
                  </a:lnTo>
                  <a:lnTo>
                    <a:pt x="7406" y="11728"/>
                  </a:lnTo>
                  <a:cubicBezTo>
                    <a:pt x="7406" y="12157"/>
                    <a:pt x="7763" y="12466"/>
                    <a:pt x="8144" y="12466"/>
                  </a:cubicBezTo>
                  <a:cubicBezTo>
                    <a:pt x="8537" y="12466"/>
                    <a:pt x="8894" y="12157"/>
                    <a:pt x="8894" y="11728"/>
                  </a:cubicBezTo>
                  <a:lnTo>
                    <a:pt x="8894" y="10812"/>
                  </a:lnTo>
                  <a:lnTo>
                    <a:pt x="9323" y="10812"/>
                  </a:lnTo>
                  <a:lnTo>
                    <a:pt x="9323" y="11728"/>
                  </a:lnTo>
                  <a:cubicBezTo>
                    <a:pt x="9323" y="12157"/>
                    <a:pt x="9680" y="12466"/>
                    <a:pt x="10073" y="12466"/>
                  </a:cubicBezTo>
                  <a:cubicBezTo>
                    <a:pt x="10454" y="12466"/>
                    <a:pt x="10764" y="12157"/>
                    <a:pt x="10811" y="11728"/>
                  </a:cubicBezTo>
                  <a:lnTo>
                    <a:pt x="10811" y="10812"/>
                  </a:lnTo>
                  <a:lnTo>
                    <a:pt x="11323" y="10812"/>
                  </a:lnTo>
                  <a:cubicBezTo>
                    <a:pt x="12109" y="10812"/>
                    <a:pt x="12728" y="10145"/>
                    <a:pt x="12776" y="9359"/>
                  </a:cubicBezTo>
                  <a:lnTo>
                    <a:pt x="12776" y="8847"/>
                  </a:lnTo>
                  <a:lnTo>
                    <a:pt x="13645" y="8847"/>
                  </a:lnTo>
                  <a:cubicBezTo>
                    <a:pt x="14026" y="8847"/>
                    <a:pt x="14383" y="8490"/>
                    <a:pt x="14383" y="8109"/>
                  </a:cubicBezTo>
                  <a:cubicBezTo>
                    <a:pt x="14383" y="7680"/>
                    <a:pt x="14026" y="7359"/>
                    <a:pt x="13645" y="7359"/>
                  </a:cubicBezTo>
                  <a:lnTo>
                    <a:pt x="12776" y="7359"/>
                  </a:lnTo>
                  <a:lnTo>
                    <a:pt x="12776" y="6930"/>
                  </a:lnTo>
                  <a:lnTo>
                    <a:pt x="13645" y="6930"/>
                  </a:lnTo>
                  <a:cubicBezTo>
                    <a:pt x="14026" y="6930"/>
                    <a:pt x="14383" y="6621"/>
                    <a:pt x="14383" y="6192"/>
                  </a:cubicBezTo>
                  <a:cubicBezTo>
                    <a:pt x="14383" y="5763"/>
                    <a:pt x="14026" y="5442"/>
                    <a:pt x="13645" y="5442"/>
                  </a:cubicBezTo>
                  <a:lnTo>
                    <a:pt x="12776" y="5442"/>
                  </a:lnTo>
                  <a:lnTo>
                    <a:pt x="12776" y="5013"/>
                  </a:lnTo>
                  <a:lnTo>
                    <a:pt x="13657" y="5013"/>
                  </a:lnTo>
                  <a:cubicBezTo>
                    <a:pt x="14050" y="5013"/>
                    <a:pt x="14407" y="4704"/>
                    <a:pt x="14407" y="4275"/>
                  </a:cubicBezTo>
                  <a:cubicBezTo>
                    <a:pt x="14407" y="3834"/>
                    <a:pt x="14050" y="3525"/>
                    <a:pt x="13657" y="3525"/>
                  </a:cubicBezTo>
                  <a:lnTo>
                    <a:pt x="12800" y="3525"/>
                  </a:lnTo>
                  <a:lnTo>
                    <a:pt x="12800" y="3025"/>
                  </a:lnTo>
                  <a:cubicBezTo>
                    <a:pt x="12800" y="2203"/>
                    <a:pt x="12121" y="1560"/>
                    <a:pt x="11335" y="1560"/>
                  </a:cubicBezTo>
                  <a:lnTo>
                    <a:pt x="10799" y="1560"/>
                  </a:lnTo>
                  <a:lnTo>
                    <a:pt x="10799" y="739"/>
                  </a:lnTo>
                  <a:cubicBezTo>
                    <a:pt x="10799" y="310"/>
                    <a:pt x="10442" y="1"/>
                    <a:pt x="10061" y="1"/>
                  </a:cubicBezTo>
                  <a:cubicBezTo>
                    <a:pt x="9621" y="1"/>
                    <a:pt x="9311" y="358"/>
                    <a:pt x="9311" y="739"/>
                  </a:cubicBezTo>
                  <a:lnTo>
                    <a:pt x="9311" y="1560"/>
                  </a:lnTo>
                  <a:lnTo>
                    <a:pt x="8930" y="1560"/>
                  </a:lnTo>
                  <a:lnTo>
                    <a:pt x="8930" y="739"/>
                  </a:lnTo>
                  <a:cubicBezTo>
                    <a:pt x="8930" y="310"/>
                    <a:pt x="8573" y="1"/>
                    <a:pt x="8180" y="1"/>
                  </a:cubicBezTo>
                  <a:cubicBezTo>
                    <a:pt x="7751" y="1"/>
                    <a:pt x="7442" y="358"/>
                    <a:pt x="7442" y="739"/>
                  </a:cubicBezTo>
                  <a:lnTo>
                    <a:pt x="7442" y="1560"/>
                  </a:lnTo>
                  <a:lnTo>
                    <a:pt x="7001" y="1560"/>
                  </a:lnTo>
                  <a:lnTo>
                    <a:pt x="7001" y="739"/>
                  </a:lnTo>
                  <a:cubicBezTo>
                    <a:pt x="7001" y="310"/>
                    <a:pt x="6644" y="1"/>
                    <a:pt x="6263" y="1"/>
                  </a:cubicBezTo>
                  <a:cubicBezTo>
                    <a:pt x="5834" y="1"/>
                    <a:pt x="5513" y="358"/>
                    <a:pt x="5513" y="739"/>
                  </a:cubicBezTo>
                  <a:lnTo>
                    <a:pt x="5513" y="1560"/>
                  </a:lnTo>
                  <a:lnTo>
                    <a:pt x="5084" y="1560"/>
                  </a:lnTo>
                  <a:lnTo>
                    <a:pt x="5084" y="739"/>
                  </a:lnTo>
                  <a:cubicBezTo>
                    <a:pt x="5084" y="310"/>
                    <a:pt x="4727" y="1"/>
                    <a:pt x="4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4" name="Google Shape;4404;p42"/>
          <p:cNvGrpSpPr/>
          <p:nvPr/>
        </p:nvGrpSpPr>
        <p:grpSpPr>
          <a:xfrm>
            <a:off x="5874701" y="-777662"/>
            <a:ext cx="767948" cy="1569837"/>
            <a:chOff x="5874701" y="-777662"/>
            <a:chExt cx="767948" cy="1569837"/>
          </a:xfrm>
        </p:grpSpPr>
        <p:sp>
          <p:nvSpPr>
            <p:cNvPr id="4405" name="Google Shape;4405;p42"/>
            <p:cNvSpPr/>
            <p:nvPr/>
          </p:nvSpPr>
          <p:spPr>
            <a:xfrm rot="10800000" flipH="1">
              <a:off x="6433824" y="-777662"/>
              <a:ext cx="208824" cy="1569837"/>
            </a:xfrm>
            <a:custGeom>
              <a:avLst/>
              <a:gdLst/>
              <a:ahLst/>
              <a:cxnLst/>
              <a:rect l="l" t="t" r="r" b="b"/>
              <a:pathLst>
                <a:path w="3144" h="23635" extrusionOk="0">
                  <a:moveTo>
                    <a:pt x="1584" y="655"/>
                  </a:moveTo>
                  <a:cubicBezTo>
                    <a:pt x="2060" y="655"/>
                    <a:pt x="2489" y="1072"/>
                    <a:pt x="2489" y="1560"/>
                  </a:cubicBezTo>
                  <a:cubicBezTo>
                    <a:pt x="2489" y="2048"/>
                    <a:pt x="2084" y="2465"/>
                    <a:pt x="1584" y="2465"/>
                  </a:cubicBezTo>
                  <a:cubicBezTo>
                    <a:pt x="1084" y="2465"/>
                    <a:pt x="667" y="2048"/>
                    <a:pt x="667" y="1560"/>
                  </a:cubicBezTo>
                  <a:cubicBezTo>
                    <a:pt x="667" y="1072"/>
                    <a:pt x="1072" y="655"/>
                    <a:pt x="1584" y="655"/>
                  </a:cubicBezTo>
                  <a:close/>
                  <a:moveTo>
                    <a:pt x="1560" y="0"/>
                  </a:moveTo>
                  <a:cubicBezTo>
                    <a:pt x="715" y="0"/>
                    <a:pt x="0" y="715"/>
                    <a:pt x="0" y="1560"/>
                  </a:cubicBezTo>
                  <a:cubicBezTo>
                    <a:pt x="0" y="2274"/>
                    <a:pt x="524" y="2917"/>
                    <a:pt x="1227" y="3084"/>
                  </a:cubicBezTo>
                  <a:lnTo>
                    <a:pt x="1227" y="11359"/>
                  </a:lnTo>
                  <a:lnTo>
                    <a:pt x="1048" y="11359"/>
                  </a:lnTo>
                  <a:lnTo>
                    <a:pt x="1048" y="23467"/>
                  </a:lnTo>
                  <a:lnTo>
                    <a:pt x="1227" y="23467"/>
                  </a:lnTo>
                  <a:lnTo>
                    <a:pt x="1227" y="23634"/>
                  </a:lnTo>
                  <a:lnTo>
                    <a:pt x="1893" y="23634"/>
                  </a:lnTo>
                  <a:lnTo>
                    <a:pt x="1893" y="23467"/>
                  </a:lnTo>
                  <a:lnTo>
                    <a:pt x="2096" y="23467"/>
                  </a:lnTo>
                  <a:lnTo>
                    <a:pt x="2096" y="11359"/>
                  </a:lnTo>
                  <a:lnTo>
                    <a:pt x="1893" y="11359"/>
                  </a:lnTo>
                  <a:lnTo>
                    <a:pt x="1893" y="3096"/>
                  </a:lnTo>
                  <a:cubicBezTo>
                    <a:pt x="2620" y="2941"/>
                    <a:pt x="3144" y="2322"/>
                    <a:pt x="3144" y="1560"/>
                  </a:cubicBezTo>
                  <a:cubicBezTo>
                    <a:pt x="3144" y="715"/>
                    <a:pt x="2417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2"/>
            <p:cNvSpPr/>
            <p:nvPr/>
          </p:nvSpPr>
          <p:spPr>
            <a:xfrm rot="10800000" flipH="1">
              <a:off x="6153067" y="-775267"/>
              <a:ext cx="210419" cy="1265367"/>
            </a:xfrm>
            <a:custGeom>
              <a:avLst/>
              <a:gdLst/>
              <a:ahLst/>
              <a:cxnLst/>
              <a:rect l="l" t="t" r="r" b="b"/>
              <a:pathLst>
                <a:path w="3168" h="19051" extrusionOk="0">
                  <a:moveTo>
                    <a:pt x="1548" y="620"/>
                  </a:moveTo>
                  <a:cubicBezTo>
                    <a:pt x="1798" y="620"/>
                    <a:pt x="2060" y="715"/>
                    <a:pt x="2239" y="917"/>
                  </a:cubicBezTo>
                  <a:cubicBezTo>
                    <a:pt x="2394" y="1096"/>
                    <a:pt x="2465" y="1298"/>
                    <a:pt x="2453" y="1524"/>
                  </a:cubicBezTo>
                  <a:cubicBezTo>
                    <a:pt x="2453" y="2001"/>
                    <a:pt x="2037" y="2429"/>
                    <a:pt x="1548" y="2429"/>
                  </a:cubicBezTo>
                  <a:cubicBezTo>
                    <a:pt x="1060" y="2429"/>
                    <a:pt x="644" y="2025"/>
                    <a:pt x="644" y="1524"/>
                  </a:cubicBezTo>
                  <a:cubicBezTo>
                    <a:pt x="644" y="1013"/>
                    <a:pt x="1048" y="620"/>
                    <a:pt x="1548" y="620"/>
                  </a:cubicBezTo>
                  <a:close/>
                  <a:moveTo>
                    <a:pt x="1560" y="0"/>
                  </a:moveTo>
                  <a:cubicBezTo>
                    <a:pt x="715" y="0"/>
                    <a:pt x="1" y="715"/>
                    <a:pt x="1" y="1572"/>
                  </a:cubicBezTo>
                  <a:cubicBezTo>
                    <a:pt x="1" y="2310"/>
                    <a:pt x="536" y="2953"/>
                    <a:pt x="1251" y="3096"/>
                  </a:cubicBezTo>
                  <a:lnTo>
                    <a:pt x="1251" y="6787"/>
                  </a:lnTo>
                  <a:lnTo>
                    <a:pt x="1060" y="6787"/>
                  </a:lnTo>
                  <a:lnTo>
                    <a:pt x="1060" y="18908"/>
                  </a:lnTo>
                  <a:lnTo>
                    <a:pt x="1251" y="18908"/>
                  </a:lnTo>
                  <a:lnTo>
                    <a:pt x="1251" y="19050"/>
                  </a:lnTo>
                  <a:lnTo>
                    <a:pt x="1918" y="19050"/>
                  </a:lnTo>
                  <a:lnTo>
                    <a:pt x="1918" y="18908"/>
                  </a:lnTo>
                  <a:lnTo>
                    <a:pt x="2120" y="18908"/>
                  </a:lnTo>
                  <a:lnTo>
                    <a:pt x="2120" y="6787"/>
                  </a:lnTo>
                  <a:lnTo>
                    <a:pt x="1918" y="6787"/>
                  </a:lnTo>
                  <a:lnTo>
                    <a:pt x="1918" y="3096"/>
                  </a:lnTo>
                  <a:cubicBezTo>
                    <a:pt x="2656" y="2941"/>
                    <a:pt x="3168" y="2298"/>
                    <a:pt x="3144" y="1584"/>
                  </a:cubicBezTo>
                  <a:cubicBezTo>
                    <a:pt x="3132" y="715"/>
                    <a:pt x="2418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2"/>
            <p:cNvSpPr/>
            <p:nvPr/>
          </p:nvSpPr>
          <p:spPr>
            <a:xfrm rot="10800000" flipH="1">
              <a:off x="5874701" y="-775268"/>
              <a:ext cx="208027" cy="1392695"/>
            </a:xfrm>
            <a:custGeom>
              <a:avLst/>
              <a:gdLst/>
              <a:ahLst/>
              <a:cxnLst/>
              <a:rect l="l" t="t" r="r" b="b"/>
              <a:pathLst>
                <a:path w="3132" h="20968" extrusionOk="0">
                  <a:moveTo>
                    <a:pt x="1560" y="608"/>
                  </a:moveTo>
                  <a:cubicBezTo>
                    <a:pt x="2049" y="608"/>
                    <a:pt x="2465" y="1013"/>
                    <a:pt x="2465" y="1525"/>
                  </a:cubicBezTo>
                  <a:cubicBezTo>
                    <a:pt x="2465" y="2001"/>
                    <a:pt x="2049" y="2429"/>
                    <a:pt x="1560" y="2429"/>
                  </a:cubicBezTo>
                  <a:cubicBezTo>
                    <a:pt x="1048" y="2429"/>
                    <a:pt x="655" y="2025"/>
                    <a:pt x="655" y="1525"/>
                  </a:cubicBezTo>
                  <a:cubicBezTo>
                    <a:pt x="655" y="1025"/>
                    <a:pt x="1048" y="608"/>
                    <a:pt x="1560" y="608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15"/>
                    <a:pt x="1" y="1560"/>
                  </a:cubicBezTo>
                  <a:cubicBezTo>
                    <a:pt x="1" y="2310"/>
                    <a:pt x="525" y="2953"/>
                    <a:pt x="1251" y="3096"/>
                  </a:cubicBezTo>
                  <a:lnTo>
                    <a:pt x="1251" y="8728"/>
                  </a:lnTo>
                  <a:lnTo>
                    <a:pt x="1036" y="8728"/>
                  </a:lnTo>
                  <a:lnTo>
                    <a:pt x="1036" y="20836"/>
                  </a:lnTo>
                  <a:lnTo>
                    <a:pt x="1251" y="20836"/>
                  </a:lnTo>
                  <a:lnTo>
                    <a:pt x="1251" y="20967"/>
                  </a:lnTo>
                  <a:lnTo>
                    <a:pt x="1918" y="20967"/>
                  </a:lnTo>
                  <a:lnTo>
                    <a:pt x="1918" y="20836"/>
                  </a:lnTo>
                  <a:lnTo>
                    <a:pt x="2096" y="20836"/>
                  </a:lnTo>
                  <a:lnTo>
                    <a:pt x="2096" y="8728"/>
                  </a:lnTo>
                  <a:lnTo>
                    <a:pt x="1918" y="8728"/>
                  </a:lnTo>
                  <a:lnTo>
                    <a:pt x="1918" y="3096"/>
                  </a:lnTo>
                  <a:cubicBezTo>
                    <a:pt x="2620" y="2930"/>
                    <a:pt x="3132" y="2310"/>
                    <a:pt x="3132" y="1584"/>
                  </a:cubicBezTo>
                  <a:cubicBezTo>
                    <a:pt x="3120" y="715"/>
                    <a:pt x="2406" y="1"/>
                    <a:pt x="1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8" name="Google Shape;4408;p42"/>
          <p:cNvGrpSpPr/>
          <p:nvPr/>
        </p:nvGrpSpPr>
        <p:grpSpPr>
          <a:xfrm rot="10800000">
            <a:off x="7679569" y="-245062"/>
            <a:ext cx="1213513" cy="3058917"/>
            <a:chOff x="811335" y="2366902"/>
            <a:chExt cx="977300" cy="2463491"/>
          </a:xfrm>
        </p:grpSpPr>
        <p:sp>
          <p:nvSpPr>
            <p:cNvPr id="4409" name="Google Shape;4409;p42"/>
            <p:cNvSpPr/>
            <p:nvPr/>
          </p:nvSpPr>
          <p:spPr>
            <a:xfrm>
              <a:off x="1623822" y="2376026"/>
              <a:ext cx="164813" cy="2454367"/>
            </a:xfrm>
            <a:custGeom>
              <a:avLst/>
              <a:gdLst/>
              <a:ahLst/>
              <a:cxnLst/>
              <a:rect l="l" t="t" r="r" b="b"/>
              <a:pathLst>
                <a:path w="4299" h="64020" extrusionOk="0">
                  <a:moveTo>
                    <a:pt x="2739" y="560"/>
                  </a:moveTo>
                  <a:cubicBezTo>
                    <a:pt x="3275" y="560"/>
                    <a:pt x="3703" y="1000"/>
                    <a:pt x="3703" y="1536"/>
                  </a:cubicBezTo>
                  <a:cubicBezTo>
                    <a:pt x="3703" y="2096"/>
                    <a:pt x="3310" y="2500"/>
                    <a:pt x="2739" y="2500"/>
                  </a:cubicBezTo>
                  <a:cubicBezTo>
                    <a:pt x="2191" y="2500"/>
                    <a:pt x="1774" y="2072"/>
                    <a:pt x="1774" y="1536"/>
                  </a:cubicBezTo>
                  <a:cubicBezTo>
                    <a:pt x="1774" y="1000"/>
                    <a:pt x="2203" y="560"/>
                    <a:pt x="2739" y="560"/>
                  </a:cubicBezTo>
                  <a:close/>
                  <a:moveTo>
                    <a:pt x="2739" y="0"/>
                  </a:moveTo>
                  <a:cubicBezTo>
                    <a:pt x="1894" y="0"/>
                    <a:pt x="1203" y="679"/>
                    <a:pt x="1203" y="1524"/>
                  </a:cubicBezTo>
                  <a:cubicBezTo>
                    <a:pt x="1203" y="1846"/>
                    <a:pt x="1298" y="2143"/>
                    <a:pt x="1489" y="2405"/>
                  </a:cubicBezTo>
                  <a:lnTo>
                    <a:pt x="0" y="3870"/>
                  </a:lnTo>
                  <a:lnTo>
                    <a:pt x="0" y="64020"/>
                  </a:lnTo>
                  <a:lnTo>
                    <a:pt x="608" y="64020"/>
                  </a:lnTo>
                  <a:lnTo>
                    <a:pt x="608" y="4108"/>
                  </a:lnTo>
                  <a:lnTo>
                    <a:pt x="1894" y="2798"/>
                  </a:lnTo>
                  <a:cubicBezTo>
                    <a:pt x="2155" y="2977"/>
                    <a:pt x="2453" y="3084"/>
                    <a:pt x="2775" y="3084"/>
                  </a:cubicBezTo>
                  <a:cubicBezTo>
                    <a:pt x="3620" y="3084"/>
                    <a:pt x="4299" y="2393"/>
                    <a:pt x="4299" y="1548"/>
                  </a:cubicBezTo>
                  <a:cubicBezTo>
                    <a:pt x="4275" y="679"/>
                    <a:pt x="3584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2"/>
            <p:cNvSpPr/>
            <p:nvPr/>
          </p:nvSpPr>
          <p:spPr>
            <a:xfrm>
              <a:off x="1699577" y="2406121"/>
              <a:ext cx="58465" cy="5846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80"/>
                    <a:pt x="346" y="1525"/>
                    <a:pt x="763" y="1525"/>
                  </a:cubicBezTo>
                  <a:cubicBezTo>
                    <a:pt x="1180" y="1525"/>
                    <a:pt x="1525" y="1180"/>
                    <a:pt x="1525" y="763"/>
                  </a:cubicBezTo>
                  <a:cubicBezTo>
                    <a:pt x="1525" y="346"/>
                    <a:pt x="1180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2"/>
            <p:cNvSpPr/>
            <p:nvPr/>
          </p:nvSpPr>
          <p:spPr>
            <a:xfrm>
              <a:off x="1479136" y="3341403"/>
              <a:ext cx="117773" cy="1488530"/>
            </a:xfrm>
            <a:custGeom>
              <a:avLst/>
              <a:gdLst/>
              <a:ahLst/>
              <a:cxnLst/>
              <a:rect l="l" t="t" r="r" b="b"/>
              <a:pathLst>
                <a:path w="3072" h="38827" extrusionOk="0">
                  <a:moveTo>
                    <a:pt x="1524" y="608"/>
                  </a:moveTo>
                  <a:cubicBezTo>
                    <a:pt x="2096" y="608"/>
                    <a:pt x="2500" y="1013"/>
                    <a:pt x="2500" y="1572"/>
                  </a:cubicBezTo>
                  <a:cubicBezTo>
                    <a:pt x="2500" y="2144"/>
                    <a:pt x="2096" y="2549"/>
                    <a:pt x="1524" y="2549"/>
                  </a:cubicBezTo>
                  <a:cubicBezTo>
                    <a:pt x="988" y="2549"/>
                    <a:pt x="560" y="2108"/>
                    <a:pt x="560" y="1572"/>
                  </a:cubicBezTo>
                  <a:cubicBezTo>
                    <a:pt x="560" y="1025"/>
                    <a:pt x="988" y="608"/>
                    <a:pt x="1524" y="608"/>
                  </a:cubicBezTo>
                  <a:close/>
                  <a:moveTo>
                    <a:pt x="1524" y="1"/>
                  </a:moveTo>
                  <a:cubicBezTo>
                    <a:pt x="679" y="1"/>
                    <a:pt x="0" y="679"/>
                    <a:pt x="0" y="1537"/>
                  </a:cubicBezTo>
                  <a:cubicBezTo>
                    <a:pt x="0" y="2275"/>
                    <a:pt x="512" y="2906"/>
                    <a:pt x="1238" y="3037"/>
                  </a:cubicBezTo>
                  <a:lnTo>
                    <a:pt x="1238" y="38827"/>
                  </a:lnTo>
                  <a:lnTo>
                    <a:pt x="1810" y="38827"/>
                  </a:lnTo>
                  <a:lnTo>
                    <a:pt x="1810" y="3037"/>
                  </a:lnTo>
                  <a:cubicBezTo>
                    <a:pt x="2536" y="2906"/>
                    <a:pt x="3060" y="2275"/>
                    <a:pt x="3060" y="1537"/>
                  </a:cubicBezTo>
                  <a:cubicBezTo>
                    <a:pt x="3072" y="679"/>
                    <a:pt x="2381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2"/>
            <p:cNvSpPr/>
            <p:nvPr/>
          </p:nvSpPr>
          <p:spPr>
            <a:xfrm>
              <a:off x="1508809" y="3371076"/>
              <a:ext cx="58005" cy="5800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50" y="1"/>
                  </a:moveTo>
                  <a:cubicBezTo>
                    <a:pt x="333" y="1"/>
                    <a:pt x="0" y="334"/>
                    <a:pt x="0" y="763"/>
                  </a:cubicBezTo>
                  <a:cubicBezTo>
                    <a:pt x="0" y="1179"/>
                    <a:pt x="333" y="1513"/>
                    <a:pt x="750" y="1513"/>
                  </a:cubicBezTo>
                  <a:cubicBezTo>
                    <a:pt x="1167" y="1513"/>
                    <a:pt x="1512" y="1179"/>
                    <a:pt x="1512" y="763"/>
                  </a:cubicBezTo>
                  <a:cubicBezTo>
                    <a:pt x="1512" y="346"/>
                    <a:pt x="1167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2"/>
            <p:cNvSpPr/>
            <p:nvPr/>
          </p:nvSpPr>
          <p:spPr>
            <a:xfrm>
              <a:off x="1346756" y="3462818"/>
              <a:ext cx="117811" cy="1367115"/>
            </a:xfrm>
            <a:custGeom>
              <a:avLst/>
              <a:gdLst/>
              <a:ahLst/>
              <a:cxnLst/>
              <a:rect l="l" t="t" r="r" b="b"/>
              <a:pathLst>
                <a:path w="3073" h="35660" extrusionOk="0">
                  <a:moveTo>
                    <a:pt x="1548" y="608"/>
                  </a:moveTo>
                  <a:cubicBezTo>
                    <a:pt x="2060" y="608"/>
                    <a:pt x="2465" y="1013"/>
                    <a:pt x="2513" y="1584"/>
                  </a:cubicBezTo>
                  <a:cubicBezTo>
                    <a:pt x="2513" y="2132"/>
                    <a:pt x="2084" y="2549"/>
                    <a:pt x="1548" y="2549"/>
                  </a:cubicBezTo>
                  <a:cubicBezTo>
                    <a:pt x="989" y="2549"/>
                    <a:pt x="572" y="2120"/>
                    <a:pt x="572" y="1584"/>
                  </a:cubicBezTo>
                  <a:cubicBezTo>
                    <a:pt x="572" y="1049"/>
                    <a:pt x="1012" y="608"/>
                    <a:pt x="1548" y="608"/>
                  </a:cubicBezTo>
                  <a:close/>
                  <a:moveTo>
                    <a:pt x="1524" y="1"/>
                  </a:moveTo>
                  <a:cubicBezTo>
                    <a:pt x="679" y="1"/>
                    <a:pt x="0" y="691"/>
                    <a:pt x="0" y="1537"/>
                  </a:cubicBezTo>
                  <a:cubicBezTo>
                    <a:pt x="0" y="2263"/>
                    <a:pt x="500" y="2894"/>
                    <a:pt x="1215" y="3037"/>
                  </a:cubicBezTo>
                  <a:lnTo>
                    <a:pt x="1215" y="35660"/>
                  </a:lnTo>
                  <a:lnTo>
                    <a:pt x="1786" y="35660"/>
                  </a:lnTo>
                  <a:lnTo>
                    <a:pt x="1786" y="3049"/>
                  </a:lnTo>
                  <a:cubicBezTo>
                    <a:pt x="2477" y="2930"/>
                    <a:pt x="3048" y="2299"/>
                    <a:pt x="3072" y="1537"/>
                  </a:cubicBezTo>
                  <a:cubicBezTo>
                    <a:pt x="3072" y="691"/>
                    <a:pt x="2394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2"/>
            <p:cNvSpPr/>
            <p:nvPr/>
          </p:nvSpPr>
          <p:spPr>
            <a:xfrm>
              <a:off x="1376430" y="3492951"/>
              <a:ext cx="58005" cy="58465"/>
            </a:xfrm>
            <a:custGeom>
              <a:avLst/>
              <a:gdLst/>
              <a:ahLst/>
              <a:cxnLst/>
              <a:rect l="l" t="t" r="r" b="b"/>
              <a:pathLst>
                <a:path w="1513" h="1525" extrusionOk="0">
                  <a:moveTo>
                    <a:pt x="750" y="1"/>
                  </a:moveTo>
                  <a:cubicBezTo>
                    <a:pt x="334" y="1"/>
                    <a:pt x="0" y="346"/>
                    <a:pt x="0" y="763"/>
                  </a:cubicBezTo>
                  <a:cubicBezTo>
                    <a:pt x="0" y="1179"/>
                    <a:pt x="334" y="1525"/>
                    <a:pt x="750" y="1525"/>
                  </a:cubicBezTo>
                  <a:cubicBezTo>
                    <a:pt x="1143" y="1525"/>
                    <a:pt x="1465" y="1191"/>
                    <a:pt x="1512" y="763"/>
                  </a:cubicBezTo>
                  <a:cubicBezTo>
                    <a:pt x="1512" y="334"/>
                    <a:pt x="1167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42"/>
            <p:cNvSpPr/>
            <p:nvPr/>
          </p:nvSpPr>
          <p:spPr>
            <a:xfrm>
              <a:off x="1212997" y="3249661"/>
              <a:ext cx="117811" cy="1580272"/>
            </a:xfrm>
            <a:custGeom>
              <a:avLst/>
              <a:gdLst/>
              <a:ahLst/>
              <a:cxnLst/>
              <a:rect l="l" t="t" r="r" b="b"/>
              <a:pathLst>
                <a:path w="3073" h="41220" extrusionOk="0">
                  <a:moveTo>
                    <a:pt x="1537" y="608"/>
                  </a:moveTo>
                  <a:cubicBezTo>
                    <a:pt x="2061" y="608"/>
                    <a:pt x="2477" y="1013"/>
                    <a:pt x="2501" y="1572"/>
                  </a:cubicBezTo>
                  <a:cubicBezTo>
                    <a:pt x="2501" y="2144"/>
                    <a:pt x="2096" y="2537"/>
                    <a:pt x="1537" y="2537"/>
                  </a:cubicBezTo>
                  <a:cubicBezTo>
                    <a:pt x="989" y="2537"/>
                    <a:pt x="572" y="2108"/>
                    <a:pt x="572" y="1572"/>
                  </a:cubicBezTo>
                  <a:cubicBezTo>
                    <a:pt x="572" y="1037"/>
                    <a:pt x="1001" y="608"/>
                    <a:pt x="1537" y="608"/>
                  </a:cubicBezTo>
                  <a:close/>
                  <a:moveTo>
                    <a:pt x="1537" y="1"/>
                  </a:moveTo>
                  <a:cubicBezTo>
                    <a:pt x="691" y="1"/>
                    <a:pt x="1" y="679"/>
                    <a:pt x="1" y="1525"/>
                  </a:cubicBezTo>
                  <a:cubicBezTo>
                    <a:pt x="1" y="2275"/>
                    <a:pt x="525" y="2894"/>
                    <a:pt x="1251" y="3037"/>
                  </a:cubicBezTo>
                  <a:lnTo>
                    <a:pt x="1251" y="41220"/>
                  </a:lnTo>
                  <a:lnTo>
                    <a:pt x="1822" y="41220"/>
                  </a:lnTo>
                  <a:lnTo>
                    <a:pt x="1822" y="3049"/>
                  </a:lnTo>
                  <a:cubicBezTo>
                    <a:pt x="2549" y="2918"/>
                    <a:pt x="3073" y="2287"/>
                    <a:pt x="3073" y="1548"/>
                  </a:cubicBezTo>
                  <a:cubicBezTo>
                    <a:pt x="3073" y="679"/>
                    <a:pt x="2382" y="1"/>
                    <a:pt x="1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2"/>
            <p:cNvSpPr/>
            <p:nvPr/>
          </p:nvSpPr>
          <p:spPr>
            <a:xfrm>
              <a:off x="1242670" y="3279794"/>
              <a:ext cx="58465" cy="58005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0"/>
                  </a:moveTo>
                  <a:cubicBezTo>
                    <a:pt x="346" y="0"/>
                    <a:pt x="1" y="334"/>
                    <a:pt x="1" y="762"/>
                  </a:cubicBezTo>
                  <a:cubicBezTo>
                    <a:pt x="1" y="1179"/>
                    <a:pt x="346" y="1513"/>
                    <a:pt x="763" y="1513"/>
                  </a:cubicBezTo>
                  <a:cubicBezTo>
                    <a:pt x="1179" y="1513"/>
                    <a:pt x="1525" y="1179"/>
                    <a:pt x="1525" y="762"/>
                  </a:cubicBezTo>
                  <a:cubicBezTo>
                    <a:pt x="1525" y="322"/>
                    <a:pt x="1179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2"/>
            <p:cNvSpPr/>
            <p:nvPr/>
          </p:nvSpPr>
          <p:spPr>
            <a:xfrm>
              <a:off x="1013987" y="2396997"/>
              <a:ext cx="58005" cy="58465"/>
            </a:xfrm>
            <a:custGeom>
              <a:avLst/>
              <a:gdLst/>
              <a:ahLst/>
              <a:cxnLst/>
              <a:rect l="l" t="t" r="r" b="b"/>
              <a:pathLst>
                <a:path w="1513" h="1525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80"/>
                    <a:pt x="346" y="1525"/>
                    <a:pt x="763" y="1525"/>
                  </a:cubicBezTo>
                  <a:cubicBezTo>
                    <a:pt x="1179" y="1525"/>
                    <a:pt x="1513" y="1180"/>
                    <a:pt x="1513" y="763"/>
                  </a:cubicBezTo>
                  <a:cubicBezTo>
                    <a:pt x="1513" y="346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2"/>
            <p:cNvSpPr/>
            <p:nvPr/>
          </p:nvSpPr>
          <p:spPr>
            <a:xfrm>
              <a:off x="984774" y="2366902"/>
              <a:ext cx="163931" cy="2462609"/>
            </a:xfrm>
            <a:custGeom>
              <a:avLst/>
              <a:gdLst/>
              <a:ahLst/>
              <a:cxnLst/>
              <a:rect l="l" t="t" r="r" b="b"/>
              <a:pathLst>
                <a:path w="4276" h="64235" extrusionOk="0">
                  <a:moveTo>
                    <a:pt x="1537" y="607"/>
                  </a:moveTo>
                  <a:cubicBezTo>
                    <a:pt x="2072" y="607"/>
                    <a:pt x="2501" y="1024"/>
                    <a:pt x="2501" y="1572"/>
                  </a:cubicBezTo>
                  <a:cubicBezTo>
                    <a:pt x="2501" y="2131"/>
                    <a:pt x="2072" y="2548"/>
                    <a:pt x="1537" y="2548"/>
                  </a:cubicBezTo>
                  <a:cubicBezTo>
                    <a:pt x="965" y="2548"/>
                    <a:pt x="572" y="2143"/>
                    <a:pt x="572" y="1572"/>
                  </a:cubicBezTo>
                  <a:cubicBezTo>
                    <a:pt x="572" y="1024"/>
                    <a:pt x="1001" y="607"/>
                    <a:pt x="1537" y="607"/>
                  </a:cubicBezTo>
                  <a:close/>
                  <a:moveTo>
                    <a:pt x="1537" y="0"/>
                  </a:moveTo>
                  <a:cubicBezTo>
                    <a:pt x="691" y="0"/>
                    <a:pt x="1" y="679"/>
                    <a:pt x="1" y="1536"/>
                  </a:cubicBezTo>
                  <a:cubicBezTo>
                    <a:pt x="1" y="2381"/>
                    <a:pt x="691" y="3060"/>
                    <a:pt x="1537" y="3060"/>
                  </a:cubicBezTo>
                  <a:cubicBezTo>
                    <a:pt x="1834" y="3060"/>
                    <a:pt x="2132" y="2977"/>
                    <a:pt x="2382" y="2798"/>
                  </a:cubicBezTo>
                  <a:lnTo>
                    <a:pt x="3704" y="4120"/>
                  </a:lnTo>
                  <a:lnTo>
                    <a:pt x="3704" y="64234"/>
                  </a:lnTo>
                  <a:lnTo>
                    <a:pt x="4275" y="64234"/>
                  </a:lnTo>
                  <a:lnTo>
                    <a:pt x="4275" y="3917"/>
                  </a:lnTo>
                  <a:lnTo>
                    <a:pt x="2787" y="2429"/>
                  </a:lnTo>
                  <a:cubicBezTo>
                    <a:pt x="2965" y="2155"/>
                    <a:pt x="3073" y="1845"/>
                    <a:pt x="3073" y="1536"/>
                  </a:cubicBezTo>
                  <a:cubicBezTo>
                    <a:pt x="3073" y="679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2"/>
            <p:cNvSpPr/>
            <p:nvPr/>
          </p:nvSpPr>
          <p:spPr>
            <a:xfrm>
              <a:off x="945516" y="3369734"/>
              <a:ext cx="117351" cy="1460199"/>
            </a:xfrm>
            <a:custGeom>
              <a:avLst/>
              <a:gdLst/>
              <a:ahLst/>
              <a:cxnLst/>
              <a:rect l="l" t="t" r="r" b="b"/>
              <a:pathLst>
                <a:path w="3061" h="38088" extrusionOk="0">
                  <a:moveTo>
                    <a:pt x="1537" y="572"/>
                  </a:moveTo>
                  <a:cubicBezTo>
                    <a:pt x="2049" y="572"/>
                    <a:pt x="2501" y="1012"/>
                    <a:pt x="2501" y="1536"/>
                  </a:cubicBezTo>
                  <a:cubicBezTo>
                    <a:pt x="2501" y="2084"/>
                    <a:pt x="2072" y="2500"/>
                    <a:pt x="1537" y="2500"/>
                  </a:cubicBezTo>
                  <a:cubicBezTo>
                    <a:pt x="1001" y="2500"/>
                    <a:pt x="560" y="2084"/>
                    <a:pt x="560" y="1536"/>
                  </a:cubicBezTo>
                  <a:cubicBezTo>
                    <a:pt x="560" y="988"/>
                    <a:pt x="1001" y="572"/>
                    <a:pt x="1537" y="572"/>
                  </a:cubicBezTo>
                  <a:close/>
                  <a:moveTo>
                    <a:pt x="1537" y="0"/>
                  </a:moveTo>
                  <a:cubicBezTo>
                    <a:pt x="679" y="0"/>
                    <a:pt x="1" y="691"/>
                    <a:pt x="1" y="1536"/>
                  </a:cubicBezTo>
                  <a:cubicBezTo>
                    <a:pt x="1" y="2286"/>
                    <a:pt x="525" y="2905"/>
                    <a:pt x="1251" y="3036"/>
                  </a:cubicBezTo>
                  <a:lnTo>
                    <a:pt x="1251" y="38088"/>
                  </a:lnTo>
                  <a:lnTo>
                    <a:pt x="1811" y="38088"/>
                  </a:lnTo>
                  <a:lnTo>
                    <a:pt x="1811" y="3036"/>
                  </a:lnTo>
                  <a:cubicBezTo>
                    <a:pt x="2537" y="2905"/>
                    <a:pt x="3061" y="2286"/>
                    <a:pt x="3061" y="1536"/>
                  </a:cubicBez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2"/>
            <p:cNvSpPr/>
            <p:nvPr/>
          </p:nvSpPr>
          <p:spPr>
            <a:xfrm>
              <a:off x="975189" y="3399369"/>
              <a:ext cx="58005" cy="58465"/>
            </a:xfrm>
            <a:custGeom>
              <a:avLst/>
              <a:gdLst/>
              <a:ahLst/>
              <a:cxnLst/>
              <a:rect l="l" t="t" r="r" b="b"/>
              <a:pathLst>
                <a:path w="1513" h="1525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80"/>
                    <a:pt x="346" y="1525"/>
                    <a:pt x="763" y="1525"/>
                  </a:cubicBezTo>
                  <a:cubicBezTo>
                    <a:pt x="1179" y="1525"/>
                    <a:pt x="1513" y="1180"/>
                    <a:pt x="1513" y="763"/>
                  </a:cubicBezTo>
                  <a:cubicBezTo>
                    <a:pt x="1513" y="346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2"/>
            <p:cNvSpPr/>
            <p:nvPr/>
          </p:nvSpPr>
          <p:spPr>
            <a:xfrm>
              <a:off x="811335" y="3538151"/>
              <a:ext cx="118271" cy="1291782"/>
            </a:xfrm>
            <a:custGeom>
              <a:avLst/>
              <a:gdLst/>
              <a:ahLst/>
              <a:cxnLst/>
              <a:rect l="l" t="t" r="r" b="b"/>
              <a:pathLst>
                <a:path w="3085" h="33695" extrusionOk="0">
                  <a:moveTo>
                    <a:pt x="1536" y="608"/>
                  </a:moveTo>
                  <a:cubicBezTo>
                    <a:pt x="2084" y="608"/>
                    <a:pt x="2501" y="1048"/>
                    <a:pt x="2501" y="1584"/>
                  </a:cubicBezTo>
                  <a:cubicBezTo>
                    <a:pt x="2501" y="2120"/>
                    <a:pt x="2072" y="2548"/>
                    <a:pt x="1536" y="2548"/>
                  </a:cubicBezTo>
                  <a:cubicBezTo>
                    <a:pt x="989" y="2548"/>
                    <a:pt x="572" y="2144"/>
                    <a:pt x="572" y="1584"/>
                  </a:cubicBezTo>
                  <a:cubicBezTo>
                    <a:pt x="572" y="1024"/>
                    <a:pt x="1000" y="608"/>
                    <a:pt x="1536" y="608"/>
                  </a:cubicBezTo>
                  <a:close/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cubicBezTo>
                    <a:pt x="0" y="2274"/>
                    <a:pt x="524" y="2906"/>
                    <a:pt x="1250" y="3036"/>
                  </a:cubicBezTo>
                  <a:lnTo>
                    <a:pt x="1250" y="33695"/>
                  </a:lnTo>
                  <a:lnTo>
                    <a:pt x="1822" y="33695"/>
                  </a:lnTo>
                  <a:lnTo>
                    <a:pt x="1822" y="3036"/>
                  </a:lnTo>
                  <a:cubicBezTo>
                    <a:pt x="2548" y="2906"/>
                    <a:pt x="3060" y="2274"/>
                    <a:pt x="3060" y="1536"/>
                  </a:cubicBezTo>
                  <a:cubicBezTo>
                    <a:pt x="3084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2"/>
            <p:cNvSpPr/>
            <p:nvPr/>
          </p:nvSpPr>
          <p:spPr>
            <a:xfrm>
              <a:off x="841008" y="3569626"/>
              <a:ext cx="58465" cy="58043"/>
            </a:xfrm>
            <a:custGeom>
              <a:avLst/>
              <a:gdLst/>
              <a:ahLst/>
              <a:cxnLst/>
              <a:rect l="l" t="t" r="r" b="b"/>
              <a:pathLst>
                <a:path w="1525" h="1514" extrusionOk="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13"/>
                    <a:pt x="762" y="1513"/>
                  </a:cubicBezTo>
                  <a:cubicBezTo>
                    <a:pt x="1179" y="1513"/>
                    <a:pt x="1524" y="1180"/>
                    <a:pt x="1524" y="763"/>
                  </a:cubicBezTo>
                  <a:cubicBezTo>
                    <a:pt x="1524" y="346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00013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3" name="Google Shape;4423;p42"/>
          <p:cNvGrpSpPr/>
          <p:nvPr/>
        </p:nvGrpSpPr>
        <p:grpSpPr>
          <a:xfrm>
            <a:off x="5203574" y="3870358"/>
            <a:ext cx="4617212" cy="2317655"/>
            <a:chOff x="1676325" y="1176925"/>
            <a:chExt cx="3843833" cy="1929450"/>
          </a:xfrm>
        </p:grpSpPr>
        <p:sp>
          <p:nvSpPr>
            <p:cNvPr id="4424" name="Google Shape;4424;p42"/>
            <p:cNvSpPr/>
            <p:nvPr/>
          </p:nvSpPr>
          <p:spPr>
            <a:xfrm rot="5400000">
              <a:off x="2916965" y="1950154"/>
              <a:ext cx="53903" cy="53903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681" y="0"/>
                  </a:moveTo>
                  <a:cubicBezTo>
                    <a:pt x="310" y="0"/>
                    <a:pt x="0" y="306"/>
                    <a:pt x="0" y="703"/>
                  </a:cubicBezTo>
                  <a:cubicBezTo>
                    <a:pt x="0" y="1084"/>
                    <a:pt x="322" y="1405"/>
                    <a:pt x="703" y="1405"/>
                  </a:cubicBezTo>
                  <a:cubicBezTo>
                    <a:pt x="1096" y="1405"/>
                    <a:pt x="1405" y="1084"/>
                    <a:pt x="1405" y="703"/>
                  </a:cubicBezTo>
                  <a:cubicBezTo>
                    <a:pt x="1405" y="310"/>
                    <a:pt x="1096" y="0"/>
                    <a:pt x="703" y="0"/>
                  </a:cubicBezTo>
                  <a:cubicBezTo>
                    <a:pt x="696" y="0"/>
                    <a:pt x="689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2"/>
            <p:cNvSpPr/>
            <p:nvPr/>
          </p:nvSpPr>
          <p:spPr>
            <a:xfrm rot="5400000">
              <a:off x="2723207" y="2025679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0"/>
                    <a:pt x="1" y="703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6" y="1084"/>
                    <a:pt x="1406" y="703"/>
                  </a:cubicBezTo>
                  <a:cubicBezTo>
                    <a:pt x="1406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2"/>
            <p:cNvSpPr/>
            <p:nvPr/>
          </p:nvSpPr>
          <p:spPr>
            <a:xfrm rot="5400000">
              <a:off x="2502268" y="2099172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0"/>
                  </a:moveTo>
                  <a:cubicBezTo>
                    <a:pt x="322" y="0"/>
                    <a:pt x="1" y="310"/>
                    <a:pt x="1" y="703"/>
                  </a:cubicBezTo>
                  <a:cubicBezTo>
                    <a:pt x="1" y="1084"/>
                    <a:pt x="322" y="1393"/>
                    <a:pt x="703" y="1393"/>
                  </a:cubicBezTo>
                  <a:cubicBezTo>
                    <a:pt x="1096" y="1393"/>
                    <a:pt x="1406" y="1084"/>
                    <a:pt x="1406" y="703"/>
                  </a:cubicBezTo>
                  <a:cubicBezTo>
                    <a:pt x="1406" y="310"/>
                    <a:pt x="1096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2"/>
            <p:cNvSpPr/>
            <p:nvPr/>
          </p:nvSpPr>
          <p:spPr>
            <a:xfrm rot="5400000">
              <a:off x="4547420" y="1994434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691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2"/>
            <p:cNvSpPr/>
            <p:nvPr/>
          </p:nvSpPr>
          <p:spPr>
            <a:xfrm rot="5400000">
              <a:off x="4781816" y="2222427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2"/>
            <p:cNvSpPr/>
            <p:nvPr/>
          </p:nvSpPr>
          <p:spPr>
            <a:xfrm rot="5400000">
              <a:off x="4448164" y="2169943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84"/>
                    <a:pt x="310" y="1406"/>
                    <a:pt x="691" y="1406"/>
                  </a:cubicBezTo>
                  <a:cubicBezTo>
                    <a:pt x="1084" y="1406"/>
                    <a:pt x="1393" y="1084"/>
                    <a:pt x="1393" y="703"/>
                  </a:cubicBezTo>
                  <a:cubicBezTo>
                    <a:pt x="1393" y="322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2"/>
            <p:cNvSpPr/>
            <p:nvPr/>
          </p:nvSpPr>
          <p:spPr>
            <a:xfrm rot="5400000">
              <a:off x="3510582" y="-60763"/>
              <a:ext cx="754559" cy="3229934"/>
            </a:xfrm>
            <a:custGeom>
              <a:avLst/>
              <a:gdLst/>
              <a:ahLst/>
              <a:cxnLst/>
              <a:rect l="l" t="t" r="r" b="b"/>
              <a:pathLst>
                <a:path w="19682" h="84250" extrusionOk="0">
                  <a:moveTo>
                    <a:pt x="6406" y="48495"/>
                  </a:moveTo>
                  <a:cubicBezTo>
                    <a:pt x="6477" y="48495"/>
                    <a:pt x="6584" y="48554"/>
                    <a:pt x="6656" y="48614"/>
                  </a:cubicBezTo>
                  <a:cubicBezTo>
                    <a:pt x="6799" y="48757"/>
                    <a:pt x="6799" y="48959"/>
                    <a:pt x="6656" y="49114"/>
                  </a:cubicBezTo>
                  <a:cubicBezTo>
                    <a:pt x="6590" y="49179"/>
                    <a:pt x="6501" y="49212"/>
                    <a:pt x="6412" y="49212"/>
                  </a:cubicBezTo>
                  <a:cubicBezTo>
                    <a:pt x="6322" y="49212"/>
                    <a:pt x="6233" y="49179"/>
                    <a:pt x="6168" y="49114"/>
                  </a:cubicBezTo>
                  <a:cubicBezTo>
                    <a:pt x="6037" y="48971"/>
                    <a:pt x="6037" y="48757"/>
                    <a:pt x="6179" y="48590"/>
                  </a:cubicBezTo>
                  <a:cubicBezTo>
                    <a:pt x="6227" y="48530"/>
                    <a:pt x="6334" y="48495"/>
                    <a:pt x="6406" y="48495"/>
                  </a:cubicBezTo>
                  <a:close/>
                  <a:moveTo>
                    <a:pt x="7942" y="50066"/>
                  </a:moveTo>
                  <a:cubicBezTo>
                    <a:pt x="8073" y="50066"/>
                    <a:pt x="8132" y="50090"/>
                    <a:pt x="8192" y="50185"/>
                  </a:cubicBezTo>
                  <a:cubicBezTo>
                    <a:pt x="8323" y="50316"/>
                    <a:pt x="8323" y="50543"/>
                    <a:pt x="8192" y="50673"/>
                  </a:cubicBezTo>
                  <a:cubicBezTo>
                    <a:pt x="8120" y="50745"/>
                    <a:pt x="8028" y="50781"/>
                    <a:pt x="7937" y="50781"/>
                  </a:cubicBezTo>
                  <a:cubicBezTo>
                    <a:pt x="7846" y="50781"/>
                    <a:pt x="7757" y="50745"/>
                    <a:pt x="7692" y="50673"/>
                  </a:cubicBezTo>
                  <a:cubicBezTo>
                    <a:pt x="7549" y="50543"/>
                    <a:pt x="7549" y="50316"/>
                    <a:pt x="7703" y="50150"/>
                  </a:cubicBezTo>
                  <a:cubicBezTo>
                    <a:pt x="7751" y="50090"/>
                    <a:pt x="7846" y="50066"/>
                    <a:pt x="7942" y="50066"/>
                  </a:cubicBezTo>
                  <a:close/>
                  <a:moveTo>
                    <a:pt x="9513" y="51590"/>
                  </a:moveTo>
                  <a:cubicBezTo>
                    <a:pt x="9597" y="51590"/>
                    <a:pt x="9692" y="51674"/>
                    <a:pt x="9775" y="51709"/>
                  </a:cubicBezTo>
                  <a:cubicBezTo>
                    <a:pt x="9894" y="51852"/>
                    <a:pt x="9894" y="52066"/>
                    <a:pt x="9751" y="52209"/>
                  </a:cubicBezTo>
                  <a:cubicBezTo>
                    <a:pt x="9686" y="52275"/>
                    <a:pt x="9597" y="52308"/>
                    <a:pt x="9507" y="52308"/>
                  </a:cubicBezTo>
                  <a:cubicBezTo>
                    <a:pt x="9418" y="52308"/>
                    <a:pt x="9329" y="52275"/>
                    <a:pt x="9263" y="52209"/>
                  </a:cubicBezTo>
                  <a:cubicBezTo>
                    <a:pt x="9132" y="52066"/>
                    <a:pt x="9132" y="51852"/>
                    <a:pt x="9275" y="51685"/>
                  </a:cubicBezTo>
                  <a:cubicBezTo>
                    <a:pt x="9323" y="51626"/>
                    <a:pt x="9430" y="51590"/>
                    <a:pt x="9513" y="51590"/>
                  </a:cubicBezTo>
                  <a:close/>
                  <a:moveTo>
                    <a:pt x="11037" y="57281"/>
                  </a:moveTo>
                  <a:cubicBezTo>
                    <a:pt x="11168" y="57281"/>
                    <a:pt x="11228" y="57305"/>
                    <a:pt x="11287" y="57400"/>
                  </a:cubicBezTo>
                  <a:cubicBezTo>
                    <a:pt x="11359" y="57472"/>
                    <a:pt x="11394" y="57543"/>
                    <a:pt x="11394" y="57651"/>
                  </a:cubicBezTo>
                  <a:cubicBezTo>
                    <a:pt x="11394" y="57758"/>
                    <a:pt x="11347" y="57829"/>
                    <a:pt x="11287" y="57889"/>
                  </a:cubicBezTo>
                  <a:cubicBezTo>
                    <a:pt x="11222" y="57954"/>
                    <a:pt x="11132" y="57987"/>
                    <a:pt x="11043" y="57987"/>
                  </a:cubicBezTo>
                  <a:cubicBezTo>
                    <a:pt x="10954" y="57987"/>
                    <a:pt x="10865" y="57954"/>
                    <a:pt x="10799" y="57889"/>
                  </a:cubicBezTo>
                  <a:cubicBezTo>
                    <a:pt x="10668" y="57758"/>
                    <a:pt x="10668" y="57531"/>
                    <a:pt x="10811" y="57365"/>
                  </a:cubicBezTo>
                  <a:cubicBezTo>
                    <a:pt x="10859" y="57305"/>
                    <a:pt x="10966" y="57281"/>
                    <a:pt x="11037" y="57281"/>
                  </a:cubicBezTo>
                  <a:close/>
                  <a:moveTo>
                    <a:pt x="0" y="1"/>
                  </a:moveTo>
                  <a:lnTo>
                    <a:pt x="0" y="29290"/>
                  </a:lnTo>
                  <a:lnTo>
                    <a:pt x="3929" y="33243"/>
                  </a:lnTo>
                  <a:lnTo>
                    <a:pt x="3977" y="33362"/>
                  </a:lnTo>
                  <a:lnTo>
                    <a:pt x="3977" y="33529"/>
                  </a:lnTo>
                  <a:lnTo>
                    <a:pt x="3977" y="41327"/>
                  </a:lnTo>
                  <a:lnTo>
                    <a:pt x="6168" y="43518"/>
                  </a:lnTo>
                  <a:cubicBezTo>
                    <a:pt x="6156" y="43542"/>
                    <a:pt x="6156" y="43565"/>
                    <a:pt x="6156" y="43601"/>
                  </a:cubicBezTo>
                  <a:lnTo>
                    <a:pt x="6156" y="47959"/>
                  </a:lnTo>
                  <a:cubicBezTo>
                    <a:pt x="6001" y="48006"/>
                    <a:pt x="5870" y="48078"/>
                    <a:pt x="5763" y="48197"/>
                  </a:cubicBezTo>
                  <a:cubicBezTo>
                    <a:pt x="5394" y="48578"/>
                    <a:pt x="5394" y="49138"/>
                    <a:pt x="5763" y="49507"/>
                  </a:cubicBezTo>
                  <a:cubicBezTo>
                    <a:pt x="5941" y="49685"/>
                    <a:pt x="6179" y="49792"/>
                    <a:pt x="6418" y="49792"/>
                  </a:cubicBezTo>
                  <a:cubicBezTo>
                    <a:pt x="6656" y="49792"/>
                    <a:pt x="6894" y="49685"/>
                    <a:pt x="7072" y="49507"/>
                  </a:cubicBezTo>
                  <a:cubicBezTo>
                    <a:pt x="7251" y="49328"/>
                    <a:pt x="7358" y="49090"/>
                    <a:pt x="7358" y="48852"/>
                  </a:cubicBezTo>
                  <a:cubicBezTo>
                    <a:pt x="7358" y="48614"/>
                    <a:pt x="7251" y="48376"/>
                    <a:pt x="7096" y="48197"/>
                  </a:cubicBezTo>
                  <a:cubicBezTo>
                    <a:pt x="6989" y="48078"/>
                    <a:pt x="6858" y="48006"/>
                    <a:pt x="6703" y="47959"/>
                  </a:cubicBezTo>
                  <a:lnTo>
                    <a:pt x="6703" y="44018"/>
                  </a:lnTo>
                  <a:lnTo>
                    <a:pt x="7703" y="45018"/>
                  </a:lnTo>
                  <a:lnTo>
                    <a:pt x="7703" y="49542"/>
                  </a:lnTo>
                  <a:cubicBezTo>
                    <a:pt x="7549" y="49590"/>
                    <a:pt x="7418" y="49661"/>
                    <a:pt x="7311" y="49781"/>
                  </a:cubicBezTo>
                  <a:cubicBezTo>
                    <a:pt x="6941" y="50150"/>
                    <a:pt x="6941" y="50721"/>
                    <a:pt x="7311" y="51090"/>
                  </a:cubicBezTo>
                  <a:cubicBezTo>
                    <a:pt x="7489" y="51269"/>
                    <a:pt x="7727" y="51376"/>
                    <a:pt x="7965" y="51376"/>
                  </a:cubicBezTo>
                  <a:cubicBezTo>
                    <a:pt x="8251" y="51376"/>
                    <a:pt x="8489" y="51269"/>
                    <a:pt x="8620" y="51090"/>
                  </a:cubicBezTo>
                  <a:cubicBezTo>
                    <a:pt x="9001" y="50721"/>
                    <a:pt x="9001" y="50150"/>
                    <a:pt x="8620" y="49792"/>
                  </a:cubicBezTo>
                  <a:cubicBezTo>
                    <a:pt x="8513" y="49673"/>
                    <a:pt x="8382" y="49590"/>
                    <a:pt x="8215" y="49542"/>
                  </a:cubicBezTo>
                  <a:lnTo>
                    <a:pt x="8215" y="45554"/>
                  </a:lnTo>
                  <a:lnTo>
                    <a:pt x="9263" y="46590"/>
                  </a:lnTo>
                  <a:lnTo>
                    <a:pt x="9263" y="46625"/>
                  </a:lnTo>
                  <a:lnTo>
                    <a:pt x="9263" y="51078"/>
                  </a:lnTo>
                  <a:cubicBezTo>
                    <a:pt x="9108" y="51114"/>
                    <a:pt x="8977" y="51197"/>
                    <a:pt x="8870" y="51316"/>
                  </a:cubicBezTo>
                  <a:cubicBezTo>
                    <a:pt x="8501" y="51685"/>
                    <a:pt x="8501" y="52245"/>
                    <a:pt x="8870" y="52626"/>
                  </a:cubicBezTo>
                  <a:cubicBezTo>
                    <a:pt x="9049" y="52805"/>
                    <a:pt x="9287" y="52900"/>
                    <a:pt x="9525" y="52900"/>
                  </a:cubicBezTo>
                  <a:cubicBezTo>
                    <a:pt x="9763" y="52900"/>
                    <a:pt x="10001" y="52793"/>
                    <a:pt x="10180" y="52626"/>
                  </a:cubicBezTo>
                  <a:cubicBezTo>
                    <a:pt x="10561" y="52245"/>
                    <a:pt x="10561" y="51685"/>
                    <a:pt x="10180" y="51316"/>
                  </a:cubicBezTo>
                  <a:cubicBezTo>
                    <a:pt x="10085" y="51197"/>
                    <a:pt x="9942" y="51114"/>
                    <a:pt x="9799" y="51078"/>
                  </a:cubicBezTo>
                  <a:lnTo>
                    <a:pt x="9799" y="47125"/>
                  </a:lnTo>
                  <a:lnTo>
                    <a:pt x="10799" y="48126"/>
                  </a:lnTo>
                  <a:lnTo>
                    <a:pt x="10799" y="56758"/>
                  </a:lnTo>
                  <a:cubicBezTo>
                    <a:pt x="10644" y="56805"/>
                    <a:pt x="10513" y="56877"/>
                    <a:pt x="10406" y="56996"/>
                  </a:cubicBezTo>
                  <a:cubicBezTo>
                    <a:pt x="10228" y="57174"/>
                    <a:pt x="10120" y="57412"/>
                    <a:pt x="10120" y="57651"/>
                  </a:cubicBezTo>
                  <a:cubicBezTo>
                    <a:pt x="10120" y="57889"/>
                    <a:pt x="10228" y="58127"/>
                    <a:pt x="10406" y="58305"/>
                  </a:cubicBezTo>
                  <a:cubicBezTo>
                    <a:pt x="10585" y="58484"/>
                    <a:pt x="10823" y="58591"/>
                    <a:pt x="11061" y="58591"/>
                  </a:cubicBezTo>
                  <a:cubicBezTo>
                    <a:pt x="11299" y="58591"/>
                    <a:pt x="11537" y="58484"/>
                    <a:pt x="11716" y="58305"/>
                  </a:cubicBezTo>
                  <a:cubicBezTo>
                    <a:pt x="11894" y="58127"/>
                    <a:pt x="12002" y="57889"/>
                    <a:pt x="12002" y="57651"/>
                  </a:cubicBezTo>
                  <a:cubicBezTo>
                    <a:pt x="12002" y="57412"/>
                    <a:pt x="11894" y="57174"/>
                    <a:pt x="11728" y="56996"/>
                  </a:cubicBezTo>
                  <a:cubicBezTo>
                    <a:pt x="11632" y="56877"/>
                    <a:pt x="11490" y="56805"/>
                    <a:pt x="11347" y="56758"/>
                  </a:cubicBezTo>
                  <a:lnTo>
                    <a:pt x="11347" y="48661"/>
                  </a:lnTo>
                  <a:lnTo>
                    <a:pt x="14216" y="51531"/>
                  </a:lnTo>
                  <a:lnTo>
                    <a:pt x="14335" y="51650"/>
                  </a:lnTo>
                  <a:lnTo>
                    <a:pt x="14335" y="51816"/>
                  </a:lnTo>
                  <a:lnTo>
                    <a:pt x="14335" y="79594"/>
                  </a:lnTo>
                  <a:lnTo>
                    <a:pt x="14502" y="80022"/>
                  </a:lnTo>
                  <a:lnTo>
                    <a:pt x="16907" y="82404"/>
                  </a:lnTo>
                  <a:lnTo>
                    <a:pt x="17050" y="82535"/>
                  </a:lnTo>
                  <a:lnTo>
                    <a:pt x="17014" y="82725"/>
                  </a:lnTo>
                  <a:lnTo>
                    <a:pt x="17014" y="82761"/>
                  </a:lnTo>
                  <a:cubicBezTo>
                    <a:pt x="17002" y="82820"/>
                    <a:pt x="17002" y="82868"/>
                    <a:pt x="17002" y="82904"/>
                  </a:cubicBezTo>
                  <a:cubicBezTo>
                    <a:pt x="17002" y="83642"/>
                    <a:pt x="17598" y="84249"/>
                    <a:pt x="18336" y="84249"/>
                  </a:cubicBezTo>
                  <a:cubicBezTo>
                    <a:pt x="19074" y="84249"/>
                    <a:pt x="19681" y="83654"/>
                    <a:pt x="19681" y="82904"/>
                  </a:cubicBezTo>
                  <a:cubicBezTo>
                    <a:pt x="19681" y="82165"/>
                    <a:pt x="19086" y="81570"/>
                    <a:pt x="18336" y="81570"/>
                  </a:cubicBezTo>
                  <a:cubicBezTo>
                    <a:pt x="18121" y="81570"/>
                    <a:pt x="17907" y="81630"/>
                    <a:pt x="17705" y="81749"/>
                  </a:cubicBezTo>
                  <a:lnTo>
                    <a:pt x="17443" y="81892"/>
                  </a:lnTo>
                  <a:lnTo>
                    <a:pt x="17240" y="81689"/>
                  </a:lnTo>
                  <a:lnTo>
                    <a:pt x="15216" y="79665"/>
                  </a:lnTo>
                  <a:lnTo>
                    <a:pt x="15097" y="79546"/>
                  </a:lnTo>
                  <a:lnTo>
                    <a:pt x="15097" y="79379"/>
                  </a:lnTo>
                  <a:lnTo>
                    <a:pt x="15097" y="51328"/>
                  </a:lnTo>
                  <a:lnTo>
                    <a:pt x="11299" y="47530"/>
                  </a:lnTo>
                  <a:cubicBezTo>
                    <a:pt x="11287" y="47518"/>
                    <a:pt x="11275" y="47483"/>
                    <a:pt x="11240" y="47471"/>
                  </a:cubicBezTo>
                  <a:lnTo>
                    <a:pt x="4905" y="41137"/>
                  </a:lnTo>
                  <a:lnTo>
                    <a:pt x="4786" y="41018"/>
                  </a:lnTo>
                  <a:lnTo>
                    <a:pt x="4786" y="40851"/>
                  </a:lnTo>
                  <a:lnTo>
                    <a:pt x="4786" y="1"/>
                  </a:lnTo>
                  <a:lnTo>
                    <a:pt x="4036" y="1"/>
                  </a:lnTo>
                  <a:lnTo>
                    <a:pt x="4036" y="31397"/>
                  </a:lnTo>
                  <a:lnTo>
                    <a:pt x="4036" y="32350"/>
                  </a:lnTo>
                  <a:lnTo>
                    <a:pt x="3370" y="31659"/>
                  </a:lnTo>
                  <a:lnTo>
                    <a:pt x="822" y="29076"/>
                  </a:lnTo>
                  <a:lnTo>
                    <a:pt x="703" y="28957"/>
                  </a:lnTo>
                  <a:lnTo>
                    <a:pt x="703" y="2879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2"/>
            <p:cNvSpPr/>
            <p:nvPr/>
          </p:nvSpPr>
          <p:spPr>
            <a:xfrm rot="5400000">
              <a:off x="2969008" y="572553"/>
              <a:ext cx="1241138" cy="3826504"/>
            </a:xfrm>
            <a:custGeom>
              <a:avLst/>
              <a:gdLst/>
              <a:ahLst/>
              <a:cxnLst/>
              <a:rect l="l" t="t" r="r" b="b"/>
              <a:pathLst>
                <a:path w="32374" h="99811" extrusionOk="0">
                  <a:moveTo>
                    <a:pt x="10014" y="17122"/>
                  </a:moveTo>
                  <a:cubicBezTo>
                    <a:pt x="10573" y="17122"/>
                    <a:pt x="11002" y="17550"/>
                    <a:pt x="11002" y="18110"/>
                  </a:cubicBezTo>
                  <a:cubicBezTo>
                    <a:pt x="11002" y="18658"/>
                    <a:pt x="10573" y="19086"/>
                    <a:pt x="10014" y="19086"/>
                  </a:cubicBezTo>
                  <a:cubicBezTo>
                    <a:pt x="9466" y="19086"/>
                    <a:pt x="9038" y="18658"/>
                    <a:pt x="9038" y="18110"/>
                  </a:cubicBezTo>
                  <a:cubicBezTo>
                    <a:pt x="9038" y="17562"/>
                    <a:pt x="9466" y="17122"/>
                    <a:pt x="10014" y="17122"/>
                  </a:cubicBezTo>
                  <a:close/>
                  <a:moveTo>
                    <a:pt x="4061" y="23289"/>
                  </a:moveTo>
                  <a:cubicBezTo>
                    <a:pt x="4620" y="23289"/>
                    <a:pt x="5049" y="23718"/>
                    <a:pt x="5049" y="24265"/>
                  </a:cubicBezTo>
                  <a:cubicBezTo>
                    <a:pt x="5049" y="24825"/>
                    <a:pt x="4620" y="25254"/>
                    <a:pt x="4061" y="25254"/>
                  </a:cubicBezTo>
                  <a:cubicBezTo>
                    <a:pt x="3513" y="25254"/>
                    <a:pt x="3084" y="24825"/>
                    <a:pt x="3084" y="24265"/>
                  </a:cubicBezTo>
                  <a:cubicBezTo>
                    <a:pt x="3084" y="23718"/>
                    <a:pt x="3513" y="23289"/>
                    <a:pt x="4061" y="23289"/>
                  </a:cubicBezTo>
                  <a:close/>
                  <a:moveTo>
                    <a:pt x="8645" y="25837"/>
                  </a:moveTo>
                  <a:cubicBezTo>
                    <a:pt x="9157" y="25837"/>
                    <a:pt x="9585" y="26266"/>
                    <a:pt x="9633" y="26813"/>
                  </a:cubicBezTo>
                  <a:cubicBezTo>
                    <a:pt x="9633" y="27361"/>
                    <a:pt x="9204" y="27802"/>
                    <a:pt x="8645" y="27802"/>
                  </a:cubicBezTo>
                  <a:cubicBezTo>
                    <a:pt x="8097" y="27802"/>
                    <a:pt x="7668" y="27361"/>
                    <a:pt x="7668" y="26813"/>
                  </a:cubicBezTo>
                  <a:cubicBezTo>
                    <a:pt x="7668" y="26266"/>
                    <a:pt x="8097" y="25837"/>
                    <a:pt x="8645" y="25837"/>
                  </a:cubicBezTo>
                  <a:close/>
                  <a:moveTo>
                    <a:pt x="2918" y="65759"/>
                  </a:moveTo>
                  <a:cubicBezTo>
                    <a:pt x="3465" y="65759"/>
                    <a:pt x="3906" y="66187"/>
                    <a:pt x="3906" y="66747"/>
                  </a:cubicBezTo>
                  <a:cubicBezTo>
                    <a:pt x="3906" y="67295"/>
                    <a:pt x="3465" y="67723"/>
                    <a:pt x="2918" y="67723"/>
                  </a:cubicBezTo>
                  <a:cubicBezTo>
                    <a:pt x="2370" y="67723"/>
                    <a:pt x="1941" y="67295"/>
                    <a:pt x="1941" y="66747"/>
                  </a:cubicBezTo>
                  <a:cubicBezTo>
                    <a:pt x="1941" y="66187"/>
                    <a:pt x="2370" y="65759"/>
                    <a:pt x="2918" y="65759"/>
                  </a:cubicBezTo>
                  <a:close/>
                  <a:moveTo>
                    <a:pt x="4882" y="70855"/>
                  </a:moveTo>
                  <a:cubicBezTo>
                    <a:pt x="5430" y="70855"/>
                    <a:pt x="5870" y="71283"/>
                    <a:pt x="5870" y="71831"/>
                  </a:cubicBezTo>
                  <a:cubicBezTo>
                    <a:pt x="5870" y="72390"/>
                    <a:pt x="5430" y="72819"/>
                    <a:pt x="4882" y="72819"/>
                  </a:cubicBezTo>
                  <a:cubicBezTo>
                    <a:pt x="4335" y="72819"/>
                    <a:pt x="3894" y="72390"/>
                    <a:pt x="3894" y="71831"/>
                  </a:cubicBezTo>
                  <a:cubicBezTo>
                    <a:pt x="3894" y="71283"/>
                    <a:pt x="4335" y="70855"/>
                    <a:pt x="4882" y="70855"/>
                  </a:cubicBezTo>
                  <a:close/>
                  <a:moveTo>
                    <a:pt x="6799" y="76581"/>
                  </a:moveTo>
                  <a:cubicBezTo>
                    <a:pt x="7359" y="76581"/>
                    <a:pt x="7787" y="77010"/>
                    <a:pt x="7787" y="77570"/>
                  </a:cubicBezTo>
                  <a:cubicBezTo>
                    <a:pt x="7787" y="78117"/>
                    <a:pt x="7359" y="78546"/>
                    <a:pt x="6799" y="78546"/>
                  </a:cubicBezTo>
                  <a:cubicBezTo>
                    <a:pt x="6251" y="78546"/>
                    <a:pt x="5823" y="78117"/>
                    <a:pt x="5823" y="77570"/>
                  </a:cubicBezTo>
                  <a:cubicBezTo>
                    <a:pt x="5823" y="77010"/>
                    <a:pt x="6251" y="76581"/>
                    <a:pt x="6799" y="76581"/>
                  </a:cubicBezTo>
                  <a:close/>
                  <a:moveTo>
                    <a:pt x="1549" y="88892"/>
                  </a:moveTo>
                  <a:cubicBezTo>
                    <a:pt x="2096" y="88892"/>
                    <a:pt x="2537" y="89321"/>
                    <a:pt x="2537" y="89869"/>
                  </a:cubicBezTo>
                  <a:cubicBezTo>
                    <a:pt x="2537" y="90428"/>
                    <a:pt x="2096" y="90857"/>
                    <a:pt x="1549" y="90857"/>
                  </a:cubicBezTo>
                  <a:cubicBezTo>
                    <a:pt x="1001" y="90857"/>
                    <a:pt x="572" y="90428"/>
                    <a:pt x="572" y="89869"/>
                  </a:cubicBezTo>
                  <a:cubicBezTo>
                    <a:pt x="572" y="89321"/>
                    <a:pt x="1001" y="88892"/>
                    <a:pt x="1549" y="88892"/>
                  </a:cubicBezTo>
                  <a:close/>
                  <a:moveTo>
                    <a:pt x="1549" y="93083"/>
                  </a:moveTo>
                  <a:cubicBezTo>
                    <a:pt x="2096" y="93083"/>
                    <a:pt x="2537" y="93524"/>
                    <a:pt x="2537" y="94072"/>
                  </a:cubicBezTo>
                  <a:cubicBezTo>
                    <a:pt x="2537" y="94619"/>
                    <a:pt x="2096" y="95048"/>
                    <a:pt x="1549" y="95048"/>
                  </a:cubicBezTo>
                  <a:cubicBezTo>
                    <a:pt x="1001" y="95048"/>
                    <a:pt x="572" y="94619"/>
                    <a:pt x="572" y="94072"/>
                  </a:cubicBezTo>
                  <a:cubicBezTo>
                    <a:pt x="572" y="93524"/>
                    <a:pt x="1001" y="93083"/>
                    <a:pt x="1549" y="93083"/>
                  </a:cubicBezTo>
                  <a:close/>
                  <a:moveTo>
                    <a:pt x="1549" y="97334"/>
                  </a:moveTo>
                  <a:cubicBezTo>
                    <a:pt x="2096" y="97334"/>
                    <a:pt x="2537" y="97763"/>
                    <a:pt x="2537" y="98310"/>
                  </a:cubicBezTo>
                  <a:cubicBezTo>
                    <a:pt x="2537" y="98858"/>
                    <a:pt x="2096" y="99298"/>
                    <a:pt x="1549" y="99298"/>
                  </a:cubicBezTo>
                  <a:cubicBezTo>
                    <a:pt x="1001" y="99298"/>
                    <a:pt x="572" y="98858"/>
                    <a:pt x="572" y="98310"/>
                  </a:cubicBezTo>
                  <a:cubicBezTo>
                    <a:pt x="572" y="97763"/>
                    <a:pt x="1001" y="97334"/>
                    <a:pt x="1549" y="97334"/>
                  </a:cubicBezTo>
                  <a:close/>
                  <a:moveTo>
                    <a:pt x="31362" y="1"/>
                  </a:moveTo>
                  <a:lnTo>
                    <a:pt x="15193" y="16193"/>
                  </a:lnTo>
                  <a:lnTo>
                    <a:pt x="15193" y="17836"/>
                  </a:lnTo>
                  <a:lnTo>
                    <a:pt x="11526" y="17836"/>
                  </a:lnTo>
                  <a:cubicBezTo>
                    <a:pt x="11383" y="17110"/>
                    <a:pt x="10740" y="16574"/>
                    <a:pt x="10014" y="16574"/>
                  </a:cubicBezTo>
                  <a:cubicBezTo>
                    <a:pt x="9157" y="16574"/>
                    <a:pt x="8490" y="17277"/>
                    <a:pt x="8490" y="18110"/>
                  </a:cubicBezTo>
                  <a:cubicBezTo>
                    <a:pt x="8490" y="18967"/>
                    <a:pt x="9180" y="19646"/>
                    <a:pt x="10014" y="19646"/>
                  </a:cubicBezTo>
                  <a:cubicBezTo>
                    <a:pt x="10740" y="19646"/>
                    <a:pt x="11383" y="19074"/>
                    <a:pt x="11526" y="18372"/>
                  </a:cubicBezTo>
                  <a:lnTo>
                    <a:pt x="15193" y="18372"/>
                  </a:lnTo>
                  <a:lnTo>
                    <a:pt x="15193" y="20610"/>
                  </a:lnTo>
                  <a:lnTo>
                    <a:pt x="7394" y="20610"/>
                  </a:lnTo>
                  <a:cubicBezTo>
                    <a:pt x="7275" y="20610"/>
                    <a:pt x="7180" y="20682"/>
                    <a:pt x="7144" y="20789"/>
                  </a:cubicBezTo>
                  <a:lnTo>
                    <a:pt x="4954" y="22968"/>
                  </a:lnTo>
                  <a:cubicBezTo>
                    <a:pt x="4704" y="22801"/>
                    <a:pt x="4394" y="22694"/>
                    <a:pt x="4061" y="22694"/>
                  </a:cubicBezTo>
                  <a:cubicBezTo>
                    <a:pt x="3203" y="22694"/>
                    <a:pt x="2537" y="23361"/>
                    <a:pt x="2537" y="24230"/>
                  </a:cubicBezTo>
                  <a:cubicBezTo>
                    <a:pt x="2537" y="25087"/>
                    <a:pt x="3227" y="25754"/>
                    <a:pt x="4061" y="25754"/>
                  </a:cubicBezTo>
                  <a:cubicBezTo>
                    <a:pt x="4894" y="25754"/>
                    <a:pt x="5597" y="25087"/>
                    <a:pt x="5597" y="24230"/>
                  </a:cubicBezTo>
                  <a:cubicBezTo>
                    <a:pt x="5597" y="23908"/>
                    <a:pt x="5501" y="23611"/>
                    <a:pt x="5347" y="23372"/>
                  </a:cubicBezTo>
                  <a:lnTo>
                    <a:pt x="7561" y="21158"/>
                  </a:lnTo>
                  <a:lnTo>
                    <a:pt x="15205" y="21158"/>
                  </a:lnTo>
                  <a:lnTo>
                    <a:pt x="15205" y="23218"/>
                  </a:lnTo>
                  <a:lnTo>
                    <a:pt x="11990" y="23218"/>
                  </a:lnTo>
                  <a:cubicBezTo>
                    <a:pt x="11969" y="23212"/>
                    <a:pt x="11949" y="23209"/>
                    <a:pt x="11930" y="23209"/>
                  </a:cubicBezTo>
                  <a:cubicBezTo>
                    <a:pt x="11870" y="23209"/>
                    <a:pt x="11815" y="23236"/>
                    <a:pt x="11752" y="23289"/>
                  </a:cubicBezTo>
                  <a:lnTo>
                    <a:pt x="9490" y="25551"/>
                  </a:lnTo>
                  <a:cubicBezTo>
                    <a:pt x="9252" y="25385"/>
                    <a:pt x="8954" y="25301"/>
                    <a:pt x="8645" y="25301"/>
                  </a:cubicBezTo>
                  <a:cubicBezTo>
                    <a:pt x="7787" y="25301"/>
                    <a:pt x="7109" y="25992"/>
                    <a:pt x="7109" y="26825"/>
                  </a:cubicBezTo>
                  <a:cubicBezTo>
                    <a:pt x="7109" y="27694"/>
                    <a:pt x="7811" y="28361"/>
                    <a:pt x="8645" y="28361"/>
                  </a:cubicBezTo>
                  <a:cubicBezTo>
                    <a:pt x="9466" y="28361"/>
                    <a:pt x="10133" y="27659"/>
                    <a:pt x="10181" y="26825"/>
                  </a:cubicBezTo>
                  <a:cubicBezTo>
                    <a:pt x="10181" y="26492"/>
                    <a:pt x="10073" y="26194"/>
                    <a:pt x="9895" y="25932"/>
                  </a:cubicBezTo>
                  <a:lnTo>
                    <a:pt x="12074" y="23765"/>
                  </a:lnTo>
                  <a:lnTo>
                    <a:pt x="15205" y="23765"/>
                  </a:lnTo>
                  <a:lnTo>
                    <a:pt x="15205" y="44196"/>
                  </a:lnTo>
                  <a:lnTo>
                    <a:pt x="15205" y="44363"/>
                  </a:lnTo>
                  <a:lnTo>
                    <a:pt x="15086" y="44482"/>
                  </a:lnTo>
                  <a:lnTo>
                    <a:pt x="11871" y="47697"/>
                  </a:lnTo>
                  <a:lnTo>
                    <a:pt x="11752" y="47816"/>
                  </a:lnTo>
                  <a:lnTo>
                    <a:pt x="60" y="47816"/>
                  </a:lnTo>
                  <a:lnTo>
                    <a:pt x="60" y="48042"/>
                  </a:lnTo>
                  <a:cubicBezTo>
                    <a:pt x="25" y="48078"/>
                    <a:pt x="13" y="48126"/>
                    <a:pt x="13" y="48173"/>
                  </a:cubicBezTo>
                  <a:lnTo>
                    <a:pt x="13" y="50793"/>
                  </a:lnTo>
                  <a:cubicBezTo>
                    <a:pt x="1" y="50876"/>
                    <a:pt x="13" y="50959"/>
                    <a:pt x="84" y="51031"/>
                  </a:cubicBezTo>
                  <a:lnTo>
                    <a:pt x="1025" y="51971"/>
                  </a:lnTo>
                  <a:lnTo>
                    <a:pt x="1025" y="60865"/>
                  </a:lnTo>
                  <a:cubicBezTo>
                    <a:pt x="1013" y="60913"/>
                    <a:pt x="1013" y="60960"/>
                    <a:pt x="1037" y="60996"/>
                  </a:cubicBezTo>
                  <a:cubicBezTo>
                    <a:pt x="1060" y="61103"/>
                    <a:pt x="1120" y="61175"/>
                    <a:pt x="1203" y="61210"/>
                  </a:cubicBezTo>
                  <a:lnTo>
                    <a:pt x="2632" y="62639"/>
                  </a:lnTo>
                  <a:lnTo>
                    <a:pt x="2632" y="65211"/>
                  </a:lnTo>
                  <a:cubicBezTo>
                    <a:pt x="1906" y="65330"/>
                    <a:pt x="1382" y="65937"/>
                    <a:pt x="1382" y="66711"/>
                  </a:cubicBezTo>
                  <a:cubicBezTo>
                    <a:pt x="1382" y="67580"/>
                    <a:pt x="2084" y="68247"/>
                    <a:pt x="2918" y="68247"/>
                  </a:cubicBezTo>
                  <a:cubicBezTo>
                    <a:pt x="3751" y="68247"/>
                    <a:pt x="4454" y="67580"/>
                    <a:pt x="4454" y="66711"/>
                  </a:cubicBezTo>
                  <a:cubicBezTo>
                    <a:pt x="4454" y="65937"/>
                    <a:pt x="3918" y="65330"/>
                    <a:pt x="3203" y="65211"/>
                  </a:cubicBezTo>
                  <a:lnTo>
                    <a:pt x="3203" y="62568"/>
                  </a:lnTo>
                  <a:cubicBezTo>
                    <a:pt x="3215" y="62473"/>
                    <a:pt x="3203" y="62401"/>
                    <a:pt x="3120" y="62330"/>
                  </a:cubicBezTo>
                  <a:lnTo>
                    <a:pt x="1596" y="60794"/>
                  </a:lnTo>
                  <a:lnTo>
                    <a:pt x="1596" y="51888"/>
                  </a:lnTo>
                  <a:cubicBezTo>
                    <a:pt x="1608" y="51805"/>
                    <a:pt x="1596" y="51733"/>
                    <a:pt x="1513" y="51650"/>
                  </a:cubicBezTo>
                  <a:lnTo>
                    <a:pt x="584" y="50721"/>
                  </a:lnTo>
                  <a:lnTo>
                    <a:pt x="584" y="48554"/>
                  </a:lnTo>
                  <a:lnTo>
                    <a:pt x="1989" y="48554"/>
                  </a:lnTo>
                  <a:lnTo>
                    <a:pt x="1989" y="50793"/>
                  </a:lnTo>
                  <a:cubicBezTo>
                    <a:pt x="1977" y="50876"/>
                    <a:pt x="1989" y="50959"/>
                    <a:pt x="2072" y="51031"/>
                  </a:cubicBezTo>
                  <a:lnTo>
                    <a:pt x="3001" y="51971"/>
                  </a:lnTo>
                  <a:lnTo>
                    <a:pt x="3001" y="60865"/>
                  </a:lnTo>
                  <a:cubicBezTo>
                    <a:pt x="2989" y="60913"/>
                    <a:pt x="2989" y="60960"/>
                    <a:pt x="3025" y="60996"/>
                  </a:cubicBezTo>
                  <a:cubicBezTo>
                    <a:pt x="3037" y="61103"/>
                    <a:pt x="3096" y="61175"/>
                    <a:pt x="3180" y="61210"/>
                  </a:cubicBezTo>
                  <a:lnTo>
                    <a:pt x="4608" y="62639"/>
                  </a:lnTo>
                  <a:lnTo>
                    <a:pt x="4608" y="70319"/>
                  </a:lnTo>
                  <a:cubicBezTo>
                    <a:pt x="3882" y="70438"/>
                    <a:pt x="3358" y="71045"/>
                    <a:pt x="3358" y="71819"/>
                  </a:cubicBezTo>
                  <a:cubicBezTo>
                    <a:pt x="3358" y="72688"/>
                    <a:pt x="4061" y="73355"/>
                    <a:pt x="4894" y="73355"/>
                  </a:cubicBezTo>
                  <a:cubicBezTo>
                    <a:pt x="5728" y="73355"/>
                    <a:pt x="6430" y="72688"/>
                    <a:pt x="6430" y="71819"/>
                  </a:cubicBezTo>
                  <a:cubicBezTo>
                    <a:pt x="6430" y="71045"/>
                    <a:pt x="5894" y="70438"/>
                    <a:pt x="5180" y="70319"/>
                  </a:cubicBezTo>
                  <a:lnTo>
                    <a:pt x="5180" y="62568"/>
                  </a:lnTo>
                  <a:cubicBezTo>
                    <a:pt x="5192" y="62473"/>
                    <a:pt x="5180" y="62401"/>
                    <a:pt x="5108" y="62330"/>
                  </a:cubicBezTo>
                  <a:lnTo>
                    <a:pt x="3573" y="60794"/>
                  </a:lnTo>
                  <a:lnTo>
                    <a:pt x="3573" y="51888"/>
                  </a:lnTo>
                  <a:cubicBezTo>
                    <a:pt x="3584" y="51805"/>
                    <a:pt x="3573" y="51733"/>
                    <a:pt x="3501" y="51650"/>
                  </a:cubicBezTo>
                  <a:lnTo>
                    <a:pt x="2561" y="50721"/>
                  </a:lnTo>
                  <a:lnTo>
                    <a:pt x="2561" y="48554"/>
                  </a:lnTo>
                  <a:lnTo>
                    <a:pt x="3930" y="48554"/>
                  </a:lnTo>
                  <a:lnTo>
                    <a:pt x="3930" y="50840"/>
                  </a:lnTo>
                  <a:cubicBezTo>
                    <a:pt x="3930" y="50959"/>
                    <a:pt x="4001" y="51054"/>
                    <a:pt x="4108" y="51090"/>
                  </a:cubicBezTo>
                  <a:lnTo>
                    <a:pt x="4989" y="51971"/>
                  </a:lnTo>
                  <a:lnTo>
                    <a:pt x="4989" y="60758"/>
                  </a:lnTo>
                  <a:cubicBezTo>
                    <a:pt x="4918" y="60865"/>
                    <a:pt x="4930" y="60996"/>
                    <a:pt x="5037" y="61103"/>
                  </a:cubicBezTo>
                  <a:lnTo>
                    <a:pt x="6561" y="62639"/>
                  </a:lnTo>
                  <a:lnTo>
                    <a:pt x="6561" y="76081"/>
                  </a:lnTo>
                  <a:cubicBezTo>
                    <a:pt x="5835" y="76189"/>
                    <a:pt x="5311" y="76808"/>
                    <a:pt x="5311" y="77582"/>
                  </a:cubicBezTo>
                  <a:cubicBezTo>
                    <a:pt x="5311" y="78439"/>
                    <a:pt x="6013" y="79106"/>
                    <a:pt x="6847" y="79106"/>
                  </a:cubicBezTo>
                  <a:cubicBezTo>
                    <a:pt x="7704" y="79106"/>
                    <a:pt x="8383" y="78439"/>
                    <a:pt x="8383" y="77582"/>
                  </a:cubicBezTo>
                  <a:cubicBezTo>
                    <a:pt x="8383" y="76808"/>
                    <a:pt x="7847" y="76200"/>
                    <a:pt x="7133" y="76081"/>
                  </a:cubicBezTo>
                  <a:lnTo>
                    <a:pt x="7133" y="62568"/>
                  </a:lnTo>
                  <a:cubicBezTo>
                    <a:pt x="7144" y="62473"/>
                    <a:pt x="7133" y="62401"/>
                    <a:pt x="7049" y="62318"/>
                  </a:cubicBezTo>
                  <a:lnTo>
                    <a:pt x="5561" y="60829"/>
                  </a:lnTo>
                  <a:lnTo>
                    <a:pt x="5561" y="51900"/>
                  </a:lnTo>
                  <a:cubicBezTo>
                    <a:pt x="5585" y="51816"/>
                    <a:pt x="5561" y="51745"/>
                    <a:pt x="5489" y="51662"/>
                  </a:cubicBezTo>
                  <a:lnTo>
                    <a:pt x="4513" y="50685"/>
                  </a:lnTo>
                  <a:lnTo>
                    <a:pt x="4513" y="48566"/>
                  </a:lnTo>
                  <a:lnTo>
                    <a:pt x="5918" y="48566"/>
                  </a:lnTo>
                  <a:lnTo>
                    <a:pt x="5918" y="50804"/>
                  </a:lnTo>
                  <a:cubicBezTo>
                    <a:pt x="5906" y="50888"/>
                    <a:pt x="5918" y="50971"/>
                    <a:pt x="6001" y="51043"/>
                  </a:cubicBezTo>
                  <a:lnTo>
                    <a:pt x="6930" y="51983"/>
                  </a:lnTo>
                  <a:lnTo>
                    <a:pt x="6930" y="60877"/>
                  </a:lnTo>
                  <a:cubicBezTo>
                    <a:pt x="6918" y="60925"/>
                    <a:pt x="6918" y="60972"/>
                    <a:pt x="6954" y="61008"/>
                  </a:cubicBezTo>
                  <a:cubicBezTo>
                    <a:pt x="6966" y="61115"/>
                    <a:pt x="7025" y="61187"/>
                    <a:pt x="7109" y="61222"/>
                  </a:cubicBezTo>
                  <a:lnTo>
                    <a:pt x="8537" y="62651"/>
                  </a:lnTo>
                  <a:lnTo>
                    <a:pt x="8537" y="82582"/>
                  </a:lnTo>
                  <a:lnTo>
                    <a:pt x="2489" y="88631"/>
                  </a:lnTo>
                  <a:cubicBezTo>
                    <a:pt x="2227" y="88452"/>
                    <a:pt x="1918" y="88357"/>
                    <a:pt x="1596" y="88357"/>
                  </a:cubicBezTo>
                  <a:cubicBezTo>
                    <a:pt x="727" y="88357"/>
                    <a:pt x="60" y="89059"/>
                    <a:pt x="60" y="89881"/>
                  </a:cubicBezTo>
                  <a:cubicBezTo>
                    <a:pt x="60" y="90750"/>
                    <a:pt x="763" y="91417"/>
                    <a:pt x="1596" y="91417"/>
                  </a:cubicBezTo>
                  <a:cubicBezTo>
                    <a:pt x="2453" y="91417"/>
                    <a:pt x="3120" y="90750"/>
                    <a:pt x="3120" y="89881"/>
                  </a:cubicBezTo>
                  <a:cubicBezTo>
                    <a:pt x="3120" y="89571"/>
                    <a:pt x="3037" y="89273"/>
                    <a:pt x="2870" y="89035"/>
                  </a:cubicBezTo>
                  <a:lnTo>
                    <a:pt x="9002" y="82904"/>
                  </a:lnTo>
                  <a:lnTo>
                    <a:pt x="9073" y="82832"/>
                  </a:lnTo>
                  <a:lnTo>
                    <a:pt x="9073" y="62437"/>
                  </a:lnTo>
                  <a:lnTo>
                    <a:pt x="7466" y="60829"/>
                  </a:lnTo>
                  <a:lnTo>
                    <a:pt x="7466" y="51936"/>
                  </a:lnTo>
                  <a:cubicBezTo>
                    <a:pt x="7490" y="51840"/>
                    <a:pt x="7466" y="51769"/>
                    <a:pt x="7394" y="51697"/>
                  </a:cubicBezTo>
                  <a:lnTo>
                    <a:pt x="6454" y="50757"/>
                  </a:lnTo>
                  <a:lnTo>
                    <a:pt x="6454" y="48602"/>
                  </a:lnTo>
                  <a:lnTo>
                    <a:pt x="7823" y="48602"/>
                  </a:lnTo>
                  <a:lnTo>
                    <a:pt x="7823" y="50828"/>
                  </a:lnTo>
                  <a:cubicBezTo>
                    <a:pt x="7811" y="50924"/>
                    <a:pt x="7823" y="50995"/>
                    <a:pt x="7906" y="51066"/>
                  </a:cubicBezTo>
                  <a:lnTo>
                    <a:pt x="8835" y="52007"/>
                  </a:lnTo>
                  <a:lnTo>
                    <a:pt x="8835" y="60913"/>
                  </a:lnTo>
                  <a:cubicBezTo>
                    <a:pt x="8823" y="60949"/>
                    <a:pt x="8823" y="60996"/>
                    <a:pt x="8859" y="61044"/>
                  </a:cubicBezTo>
                  <a:cubicBezTo>
                    <a:pt x="8871" y="61151"/>
                    <a:pt x="8930" y="61222"/>
                    <a:pt x="9014" y="61246"/>
                  </a:cubicBezTo>
                  <a:lnTo>
                    <a:pt x="10442" y="62675"/>
                  </a:lnTo>
                  <a:lnTo>
                    <a:pt x="10442" y="84868"/>
                  </a:lnTo>
                  <a:lnTo>
                    <a:pt x="2465" y="92845"/>
                  </a:lnTo>
                  <a:cubicBezTo>
                    <a:pt x="2215" y="92667"/>
                    <a:pt x="1906" y="92560"/>
                    <a:pt x="1572" y="92560"/>
                  </a:cubicBezTo>
                  <a:cubicBezTo>
                    <a:pt x="715" y="92560"/>
                    <a:pt x="48" y="93262"/>
                    <a:pt x="48" y="94095"/>
                  </a:cubicBezTo>
                  <a:cubicBezTo>
                    <a:pt x="48" y="94965"/>
                    <a:pt x="751" y="95631"/>
                    <a:pt x="1572" y="95631"/>
                  </a:cubicBezTo>
                  <a:cubicBezTo>
                    <a:pt x="2441" y="95631"/>
                    <a:pt x="3108" y="94965"/>
                    <a:pt x="3108" y="94095"/>
                  </a:cubicBezTo>
                  <a:cubicBezTo>
                    <a:pt x="3108" y="93786"/>
                    <a:pt x="3025" y="93488"/>
                    <a:pt x="2858" y="93250"/>
                  </a:cubicBezTo>
                  <a:lnTo>
                    <a:pt x="10919" y="85178"/>
                  </a:lnTo>
                  <a:lnTo>
                    <a:pt x="11002" y="85106"/>
                  </a:lnTo>
                  <a:lnTo>
                    <a:pt x="11002" y="62544"/>
                  </a:lnTo>
                  <a:cubicBezTo>
                    <a:pt x="11014" y="62461"/>
                    <a:pt x="11002" y="62377"/>
                    <a:pt x="10919" y="62306"/>
                  </a:cubicBezTo>
                  <a:lnTo>
                    <a:pt x="9395" y="60782"/>
                  </a:lnTo>
                  <a:lnTo>
                    <a:pt x="9395" y="51876"/>
                  </a:lnTo>
                  <a:cubicBezTo>
                    <a:pt x="9407" y="51781"/>
                    <a:pt x="9395" y="51709"/>
                    <a:pt x="9311" y="51638"/>
                  </a:cubicBezTo>
                  <a:lnTo>
                    <a:pt x="8383" y="50697"/>
                  </a:lnTo>
                  <a:lnTo>
                    <a:pt x="8383" y="48542"/>
                  </a:lnTo>
                  <a:lnTo>
                    <a:pt x="9752" y="48542"/>
                  </a:lnTo>
                  <a:lnTo>
                    <a:pt x="9752" y="50816"/>
                  </a:lnTo>
                  <a:cubicBezTo>
                    <a:pt x="9752" y="50935"/>
                    <a:pt x="9823" y="51043"/>
                    <a:pt x="9931" y="51066"/>
                  </a:cubicBezTo>
                  <a:lnTo>
                    <a:pt x="10812" y="51947"/>
                  </a:lnTo>
                  <a:lnTo>
                    <a:pt x="10812" y="60746"/>
                  </a:lnTo>
                  <a:cubicBezTo>
                    <a:pt x="10728" y="60853"/>
                    <a:pt x="10752" y="60984"/>
                    <a:pt x="10847" y="61091"/>
                  </a:cubicBezTo>
                  <a:lnTo>
                    <a:pt x="12383" y="62615"/>
                  </a:lnTo>
                  <a:lnTo>
                    <a:pt x="12383" y="87130"/>
                  </a:lnTo>
                  <a:lnTo>
                    <a:pt x="2441" y="97036"/>
                  </a:lnTo>
                  <a:cubicBezTo>
                    <a:pt x="2191" y="96858"/>
                    <a:pt x="1882" y="96751"/>
                    <a:pt x="1549" y="96751"/>
                  </a:cubicBezTo>
                  <a:cubicBezTo>
                    <a:pt x="691" y="96751"/>
                    <a:pt x="13" y="97453"/>
                    <a:pt x="13" y="98286"/>
                  </a:cubicBezTo>
                  <a:cubicBezTo>
                    <a:pt x="13" y="99144"/>
                    <a:pt x="715" y="99810"/>
                    <a:pt x="1549" y="99810"/>
                  </a:cubicBezTo>
                  <a:cubicBezTo>
                    <a:pt x="2406" y="99810"/>
                    <a:pt x="3084" y="99144"/>
                    <a:pt x="3084" y="98286"/>
                  </a:cubicBezTo>
                  <a:cubicBezTo>
                    <a:pt x="3084" y="97965"/>
                    <a:pt x="2989" y="97667"/>
                    <a:pt x="2822" y="97429"/>
                  </a:cubicBezTo>
                  <a:lnTo>
                    <a:pt x="12812" y="87440"/>
                  </a:lnTo>
                  <a:lnTo>
                    <a:pt x="12883" y="87368"/>
                  </a:lnTo>
                  <a:lnTo>
                    <a:pt x="12883" y="62544"/>
                  </a:lnTo>
                  <a:cubicBezTo>
                    <a:pt x="12907" y="62461"/>
                    <a:pt x="12883" y="62377"/>
                    <a:pt x="12812" y="62306"/>
                  </a:cubicBezTo>
                  <a:lnTo>
                    <a:pt x="11324" y="60818"/>
                  </a:lnTo>
                  <a:lnTo>
                    <a:pt x="11324" y="51888"/>
                  </a:lnTo>
                  <a:cubicBezTo>
                    <a:pt x="11335" y="51805"/>
                    <a:pt x="11324" y="51721"/>
                    <a:pt x="11252" y="51650"/>
                  </a:cubicBezTo>
                  <a:lnTo>
                    <a:pt x="10264" y="50673"/>
                  </a:lnTo>
                  <a:lnTo>
                    <a:pt x="10264" y="48554"/>
                  </a:lnTo>
                  <a:lnTo>
                    <a:pt x="12026" y="48554"/>
                  </a:lnTo>
                  <a:lnTo>
                    <a:pt x="15907" y="44673"/>
                  </a:lnTo>
                  <a:lnTo>
                    <a:pt x="15907" y="16669"/>
                  </a:lnTo>
                  <a:lnTo>
                    <a:pt x="15907" y="16503"/>
                  </a:lnTo>
                  <a:lnTo>
                    <a:pt x="16027" y="16384"/>
                  </a:lnTo>
                  <a:lnTo>
                    <a:pt x="32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2"/>
            <p:cNvSpPr/>
            <p:nvPr/>
          </p:nvSpPr>
          <p:spPr>
            <a:xfrm rot="5400000">
              <a:off x="4197533" y="1308595"/>
              <a:ext cx="999689" cy="1645561"/>
            </a:xfrm>
            <a:custGeom>
              <a:avLst/>
              <a:gdLst/>
              <a:ahLst/>
              <a:cxnLst/>
              <a:rect l="l" t="t" r="r" b="b"/>
              <a:pathLst>
                <a:path w="26076" h="42923" extrusionOk="0">
                  <a:moveTo>
                    <a:pt x="24551" y="6501"/>
                  </a:moveTo>
                  <a:cubicBezTo>
                    <a:pt x="25075" y="6501"/>
                    <a:pt x="25504" y="6941"/>
                    <a:pt x="25504" y="7453"/>
                  </a:cubicBezTo>
                  <a:cubicBezTo>
                    <a:pt x="25504" y="7965"/>
                    <a:pt x="25063" y="8406"/>
                    <a:pt x="24551" y="8406"/>
                  </a:cubicBezTo>
                  <a:cubicBezTo>
                    <a:pt x="24028" y="8406"/>
                    <a:pt x="23599" y="7977"/>
                    <a:pt x="23599" y="7453"/>
                  </a:cubicBezTo>
                  <a:cubicBezTo>
                    <a:pt x="23599" y="6941"/>
                    <a:pt x="24028" y="6501"/>
                    <a:pt x="24551" y="6501"/>
                  </a:cubicBezTo>
                  <a:close/>
                  <a:moveTo>
                    <a:pt x="20718" y="10704"/>
                  </a:moveTo>
                  <a:cubicBezTo>
                    <a:pt x="21218" y="10704"/>
                    <a:pt x="21670" y="11144"/>
                    <a:pt x="21670" y="11656"/>
                  </a:cubicBezTo>
                  <a:cubicBezTo>
                    <a:pt x="21646" y="12192"/>
                    <a:pt x="21230" y="12609"/>
                    <a:pt x="20718" y="12609"/>
                  </a:cubicBezTo>
                  <a:cubicBezTo>
                    <a:pt x="20206" y="12609"/>
                    <a:pt x="19765" y="12156"/>
                    <a:pt x="19765" y="11656"/>
                  </a:cubicBezTo>
                  <a:cubicBezTo>
                    <a:pt x="19765" y="11132"/>
                    <a:pt x="20194" y="10704"/>
                    <a:pt x="20718" y="10704"/>
                  </a:cubicBezTo>
                  <a:close/>
                  <a:moveTo>
                    <a:pt x="9883" y="14942"/>
                  </a:moveTo>
                  <a:cubicBezTo>
                    <a:pt x="10395" y="14942"/>
                    <a:pt x="10835" y="15371"/>
                    <a:pt x="10835" y="15895"/>
                  </a:cubicBezTo>
                  <a:cubicBezTo>
                    <a:pt x="10835" y="16419"/>
                    <a:pt x="10395" y="16847"/>
                    <a:pt x="9883" y="16847"/>
                  </a:cubicBezTo>
                  <a:cubicBezTo>
                    <a:pt x="9371" y="16847"/>
                    <a:pt x="8930" y="16395"/>
                    <a:pt x="8930" y="15895"/>
                  </a:cubicBezTo>
                  <a:cubicBezTo>
                    <a:pt x="8930" y="15371"/>
                    <a:pt x="9359" y="14942"/>
                    <a:pt x="9883" y="14942"/>
                  </a:cubicBezTo>
                  <a:close/>
                  <a:moveTo>
                    <a:pt x="1525" y="40410"/>
                  </a:moveTo>
                  <a:cubicBezTo>
                    <a:pt x="2084" y="40410"/>
                    <a:pt x="2513" y="40838"/>
                    <a:pt x="2513" y="41386"/>
                  </a:cubicBezTo>
                  <a:cubicBezTo>
                    <a:pt x="2513" y="41946"/>
                    <a:pt x="2084" y="42374"/>
                    <a:pt x="1525" y="42374"/>
                  </a:cubicBezTo>
                  <a:cubicBezTo>
                    <a:pt x="977" y="42374"/>
                    <a:pt x="548" y="41946"/>
                    <a:pt x="548" y="41386"/>
                  </a:cubicBezTo>
                  <a:cubicBezTo>
                    <a:pt x="548" y="40838"/>
                    <a:pt x="977" y="40410"/>
                    <a:pt x="1525" y="40410"/>
                  </a:cubicBezTo>
                  <a:close/>
                  <a:moveTo>
                    <a:pt x="1215" y="0"/>
                  </a:moveTo>
                  <a:lnTo>
                    <a:pt x="1215" y="39886"/>
                  </a:lnTo>
                  <a:cubicBezTo>
                    <a:pt x="501" y="40041"/>
                    <a:pt x="1" y="40636"/>
                    <a:pt x="1" y="41386"/>
                  </a:cubicBezTo>
                  <a:cubicBezTo>
                    <a:pt x="1" y="42255"/>
                    <a:pt x="691" y="42922"/>
                    <a:pt x="1525" y="42922"/>
                  </a:cubicBezTo>
                  <a:cubicBezTo>
                    <a:pt x="2346" y="42922"/>
                    <a:pt x="3061" y="42255"/>
                    <a:pt x="3061" y="41386"/>
                  </a:cubicBezTo>
                  <a:cubicBezTo>
                    <a:pt x="3061" y="40648"/>
                    <a:pt x="2549" y="40041"/>
                    <a:pt x="1858" y="39886"/>
                  </a:cubicBezTo>
                  <a:lnTo>
                    <a:pt x="1858" y="28682"/>
                  </a:lnTo>
                  <a:lnTo>
                    <a:pt x="3489" y="28682"/>
                  </a:lnTo>
                  <a:cubicBezTo>
                    <a:pt x="3763" y="28682"/>
                    <a:pt x="4001" y="28444"/>
                    <a:pt x="4001" y="28170"/>
                  </a:cubicBezTo>
                  <a:cubicBezTo>
                    <a:pt x="4001" y="27908"/>
                    <a:pt x="3763" y="27670"/>
                    <a:pt x="3489" y="27670"/>
                  </a:cubicBezTo>
                  <a:lnTo>
                    <a:pt x="1858" y="27670"/>
                  </a:lnTo>
                  <a:lnTo>
                    <a:pt x="1858" y="24563"/>
                  </a:lnTo>
                  <a:lnTo>
                    <a:pt x="3489" y="24563"/>
                  </a:lnTo>
                  <a:cubicBezTo>
                    <a:pt x="3763" y="24563"/>
                    <a:pt x="4001" y="24313"/>
                    <a:pt x="4001" y="24051"/>
                  </a:cubicBezTo>
                  <a:cubicBezTo>
                    <a:pt x="4001" y="23789"/>
                    <a:pt x="3763" y="23551"/>
                    <a:pt x="3489" y="23551"/>
                  </a:cubicBezTo>
                  <a:lnTo>
                    <a:pt x="1858" y="23551"/>
                  </a:lnTo>
                  <a:lnTo>
                    <a:pt x="1858" y="20479"/>
                  </a:lnTo>
                  <a:lnTo>
                    <a:pt x="3489" y="20479"/>
                  </a:lnTo>
                  <a:cubicBezTo>
                    <a:pt x="3763" y="20479"/>
                    <a:pt x="4001" y="20241"/>
                    <a:pt x="4001" y="19979"/>
                  </a:cubicBezTo>
                  <a:cubicBezTo>
                    <a:pt x="4001" y="19705"/>
                    <a:pt x="3763" y="19467"/>
                    <a:pt x="3489" y="19467"/>
                  </a:cubicBezTo>
                  <a:lnTo>
                    <a:pt x="1858" y="19467"/>
                  </a:lnTo>
                  <a:lnTo>
                    <a:pt x="1858" y="16371"/>
                  </a:lnTo>
                  <a:lnTo>
                    <a:pt x="3489" y="16371"/>
                  </a:lnTo>
                  <a:cubicBezTo>
                    <a:pt x="3656" y="16371"/>
                    <a:pt x="3787" y="16276"/>
                    <a:pt x="3894" y="16169"/>
                  </a:cubicBezTo>
                  <a:lnTo>
                    <a:pt x="8407" y="16169"/>
                  </a:lnTo>
                  <a:cubicBezTo>
                    <a:pt x="8537" y="16883"/>
                    <a:pt x="9157" y="17419"/>
                    <a:pt x="9895" y="17419"/>
                  </a:cubicBezTo>
                  <a:cubicBezTo>
                    <a:pt x="10323" y="17419"/>
                    <a:pt x="10728" y="17240"/>
                    <a:pt x="11026" y="16943"/>
                  </a:cubicBezTo>
                  <a:cubicBezTo>
                    <a:pt x="11288" y="16657"/>
                    <a:pt x="11443" y="16288"/>
                    <a:pt x="11407" y="15895"/>
                  </a:cubicBezTo>
                  <a:cubicBezTo>
                    <a:pt x="11407" y="15073"/>
                    <a:pt x="10704" y="14383"/>
                    <a:pt x="9895" y="14383"/>
                  </a:cubicBezTo>
                  <a:cubicBezTo>
                    <a:pt x="9180" y="14383"/>
                    <a:pt x="8549" y="14895"/>
                    <a:pt x="8407" y="15597"/>
                  </a:cubicBezTo>
                  <a:lnTo>
                    <a:pt x="3906" y="15597"/>
                  </a:lnTo>
                  <a:cubicBezTo>
                    <a:pt x="3823" y="15454"/>
                    <a:pt x="3668" y="15359"/>
                    <a:pt x="3489" y="15359"/>
                  </a:cubicBezTo>
                  <a:lnTo>
                    <a:pt x="1858" y="15359"/>
                  </a:lnTo>
                  <a:lnTo>
                    <a:pt x="1858" y="11978"/>
                  </a:lnTo>
                  <a:lnTo>
                    <a:pt x="19217" y="11978"/>
                  </a:lnTo>
                  <a:cubicBezTo>
                    <a:pt x="19372" y="12668"/>
                    <a:pt x="20003" y="13204"/>
                    <a:pt x="20706" y="13204"/>
                  </a:cubicBezTo>
                  <a:cubicBezTo>
                    <a:pt x="21563" y="13204"/>
                    <a:pt x="22230" y="12537"/>
                    <a:pt x="22230" y="11680"/>
                  </a:cubicBezTo>
                  <a:cubicBezTo>
                    <a:pt x="22230" y="10871"/>
                    <a:pt x="21527" y="10168"/>
                    <a:pt x="20706" y="10168"/>
                  </a:cubicBezTo>
                  <a:cubicBezTo>
                    <a:pt x="19979" y="10168"/>
                    <a:pt x="19360" y="10704"/>
                    <a:pt x="19217" y="11418"/>
                  </a:cubicBezTo>
                  <a:lnTo>
                    <a:pt x="1858" y="11418"/>
                  </a:lnTo>
                  <a:lnTo>
                    <a:pt x="1858" y="7751"/>
                  </a:lnTo>
                  <a:lnTo>
                    <a:pt x="23063" y="7751"/>
                  </a:lnTo>
                  <a:cubicBezTo>
                    <a:pt x="23194" y="8465"/>
                    <a:pt x="23825" y="9001"/>
                    <a:pt x="24551" y="9001"/>
                  </a:cubicBezTo>
                  <a:cubicBezTo>
                    <a:pt x="25373" y="9001"/>
                    <a:pt x="26075" y="8311"/>
                    <a:pt x="26075" y="7489"/>
                  </a:cubicBezTo>
                  <a:cubicBezTo>
                    <a:pt x="26075" y="6668"/>
                    <a:pt x="25373" y="5965"/>
                    <a:pt x="24551" y="5965"/>
                  </a:cubicBezTo>
                  <a:cubicBezTo>
                    <a:pt x="23837" y="5965"/>
                    <a:pt x="23218" y="6489"/>
                    <a:pt x="23075" y="7191"/>
                  </a:cubicBezTo>
                  <a:lnTo>
                    <a:pt x="1858" y="7191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2"/>
            <p:cNvSpPr/>
            <p:nvPr/>
          </p:nvSpPr>
          <p:spPr>
            <a:xfrm rot="5400000">
              <a:off x="3906571" y="1663505"/>
              <a:ext cx="53442" cy="5344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84"/>
                    <a:pt x="310" y="1394"/>
                    <a:pt x="691" y="1394"/>
                  </a:cubicBezTo>
                  <a:cubicBezTo>
                    <a:pt x="1084" y="1394"/>
                    <a:pt x="1393" y="1084"/>
                    <a:pt x="1393" y="691"/>
                  </a:cubicBezTo>
                  <a:cubicBezTo>
                    <a:pt x="1393" y="310"/>
                    <a:pt x="108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42"/>
            <p:cNvSpPr/>
            <p:nvPr/>
          </p:nvSpPr>
          <p:spPr>
            <a:xfrm rot="5400000">
              <a:off x="4689154" y="818393"/>
              <a:ext cx="117351" cy="1544656"/>
            </a:xfrm>
            <a:custGeom>
              <a:avLst/>
              <a:gdLst/>
              <a:ahLst/>
              <a:cxnLst/>
              <a:rect l="l" t="t" r="r" b="b"/>
              <a:pathLst>
                <a:path w="3061" h="40291" extrusionOk="0">
                  <a:moveTo>
                    <a:pt x="1536" y="37814"/>
                  </a:moveTo>
                  <a:cubicBezTo>
                    <a:pt x="2036" y="37814"/>
                    <a:pt x="2477" y="38255"/>
                    <a:pt x="2512" y="38803"/>
                  </a:cubicBezTo>
                  <a:cubicBezTo>
                    <a:pt x="2512" y="39350"/>
                    <a:pt x="2084" y="39779"/>
                    <a:pt x="1536" y="39779"/>
                  </a:cubicBezTo>
                  <a:cubicBezTo>
                    <a:pt x="976" y="39779"/>
                    <a:pt x="548" y="39350"/>
                    <a:pt x="548" y="38803"/>
                  </a:cubicBezTo>
                  <a:cubicBezTo>
                    <a:pt x="548" y="38255"/>
                    <a:pt x="976" y="37814"/>
                    <a:pt x="1536" y="37814"/>
                  </a:cubicBezTo>
                  <a:close/>
                  <a:moveTo>
                    <a:pt x="1226" y="0"/>
                  </a:moveTo>
                  <a:lnTo>
                    <a:pt x="1226" y="48"/>
                  </a:lnTo>
                  <a:cubicBezTo>
                    <a:pt x="1298" y="12478"/>
                    <a:pt x="1298" y="24646"/>
                    <a:pt x="1226" y="37255"/>
                  </a:cubicBezTo>
                  <a:cubicBezTo>
                    <a:pt x="512" y="37421"/>
                    <a:pt x="0" y="38041"/>
                    <a:pt x="0" y="38755"/>
                  </a:cubicBezTo>
                  <a:cubicBezTo>
                    <a:pt x="0" y="39624"/>
                    <a:pt x="703" y="40291"/>
                    <a:pt x="1536" y="40291"/>
                  </a:cubicBezTo>
                  <a:cubicBezTo>
                    <a:pt x="2358" y="40291"/>
                    <a:pt x="3024" y="39624"/>
                    <a:pt x="3060" y="38755"/>
                  </a:cubicBezTo>
                  <a:cubicBezTo>
                    <a:pt x="3060" y="38017"/>
                    <a:pt x="2524" y="37421"/>
                    <a:pt x="1858" y="37267"/>
                  </a:cubicBezTo>
                  <a:cubicBezTo>
                    <a:pt x="1929" y="24634"/>
                    <a:pt x="1929" y="12454"/>
                    <a:pt x="1858" y="4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42"/>
            <p:cNvSpPr/>
            <p:nvPr/>
          </p:nvSpPr>
          <p:spPr>
            <a:xfrm rot="5400000">
              <a:off x="4007667" y="1563750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2"/>
            <p:cNvSpPr/>
            <p:nvPr/>
          </p:nvSpPr>
          <p:spPr>
            <a:xfrm rot="5400000">
              <a:off x="4738667" y="767921"/>
              <a:ext cx="117811" cy="1445170"/>
            </a:xfrm>
            <a:custGeom>
              <a:avLst/>
              <a:gdLst/>
              <a:ahLst/>
              <a:cxnLst/>
              <a:rect l="l" t="t" r="r" b="b"/>
              <a:pathLst>
                <a:path w="3073" h="37696" extrusionOk="0">
                  <a:moveTo>
                    <a:pt x="1537" y="35183"/>
                  </a:moveTo>
                  <a:cubicBezTo>
                    <a:pt x="2084" y="35183"/>
                    <a:pt x="2513" y="35612"/>
                    <a:pt x="2513" y="36171"/>
                  </a:cubicBezTo>
                  <a:cubicBezTo>
                    <a:pt x="2513" y="36719"/>
                    <a:pt x="2084" y="37148"/>
                    <a:pt x="1537" y="37148"/>
                  </a:cubicBezTo>
                  <a:cubicBezTo>
                    <a:pt x="989" y="37148"/>
                    <a:pt x="548" y="36719"/>
                    <a:pt x="548" y="36171"/>
                  </a:cubicBezTo>
                  <a:cubicBezTo>
                    <a:pt x="548" y="35612"/>
                    <a:pt x="989" y="35183"/>
                    <a:pt x="1537" y="35183"/>
                  </a:cubicBezTo>
                  <a:close/>
                  <a:moveTo>
                    <a:pt x="1227" y="0"/>
                  </a:moveTo>
                  <a:lnTo>
                    <a:pt x="1227" y="48"/>
                  </a:lnTo>
                  <a:cubicBezTo>
                    <a:pt x="1179" y="11656"/>
                    <a:pt x="1179" y="22979"/>
                    <a:pt x="1227" y="34659"/>
                  </a:cubicBezTo>
                  <a:cubicBezTo>
                    <a:pt x="525" y="34814"/>
                    <a:pt x="13" y="35409"/>
                    <a:pt x="13" y="36171"/>
                  </a:cubicBezTo>
                  <a:cubicBezTo>
                    <a:pt x="1" y="37029"/>
                    <a:pt x="703" y="37695"/>
                    <a:pt x="1537" y="37695"/>
                  </a:cubicBezTo>
                  <a:cubicBezTo>
                    <a:pt x="2358" y="37695"/>
                    <a:pt x="3073" y="37029"/>
                    <a:pt x="3073" y="36171"/>
                  </a:cubicBezTo>
                  <a:cubicBezTo>
                    <a:pt x="3073" y="35421"/>
                    <a:pt x="2561" y="34814"/>
                    <a:pt x="1858" y="34659"/>
                  </a:cubicBezTo>
                  <a:cubicBezTo>
                    <a:pt x="1822" y="22979"/>
                    <a:pt x="1822" y="11656"/>
                    <a:pt x="1858" y="4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42"/>
            <p:cNvSpPr/>
            <p:nvPr/>
          </p:nvSpPr>
          <p:spPr>
            <a:xfrm rot="5400000">
              <a:off x="4106731" y="1463804"/>
              <a:ext cx="53903" cy="53442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cubicBezTo>
                    <a:pt x="0" y="1084"/>
                    <a:pt x="310" y="1394"/>
                    <a:pt x="703" y="1394"/>
                  </a:cubicBezTo>
                  <a:cubicBezTo>
                    <a:pt x="1084" y="1394"/>
                    <a:pt x="1405" y="1084"/>
                    <a:pt x="1405" y="703"/>
                  </a:cubicBezTo>
                  <a:cubicBezTo>
                    <a:pt x="1405" y="310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2"/>
            <p:cNvSpPr/>
            <p:nvPr/>
          </p:nvSpPr>
          <p:spPr>
            <a:xfrm rot="5400000">
              <a:off x="3807066" y="1766652"/>
              <a:ext cx="540942" cy="613975"/>
            </a:xfrm>
            <a:custGeom>
              <a:avLst/>
              <a:gdLst/>
              <a:ahLst/>
              <a:cxnLst/>
              <a:rect l="l" t="t" r="r" b="b"/>
              <a:pathLst>
                <a:path w="14110" h="16015" extrusionOk="0">
                  <a:moveTo>
                    <a:pt x="5168" y="549"/>
                  </a:moveTo>
                  <a:cubicBezTo>
                    <a:pt x="5275" y="549"/>
                    <a:pt x="5358" y="620"/>
                    <a:pt x="5358" y="739"/>
                  </a:cubicBezTo>
                  <a:lnTo>
                    <a:pt x="5358" y="2346"/>
                  </a:lnTo>
                  <a:lnTo>
                    <a:pt x="4965" y="2346"/>
                  </a:lnTo>
                  <a:lnTo>
                    <a:pt x="4965" y="739"/>
                  </a:lnTo>
                  <a:cubicBezTo>
                    <a:pt x="4965" y="620"/>
                    <a:pt x="5049" y="549"/>
                    <a:pt x="5168" y="549"/>
                  </a:cubicBezTo>
                  <a:close/>
                  <a:moveTo>
                    <a:pt x="7085" y="549"/>
                  </a:moveTo>
                  <a:cubicBezTo>
                    <a:pt x="7204" y="549"/>
                    <a:pt x="7275" y="620"/>
                    <a:pt x="7275" y="739"/>
                  </a:cubicBezTo>
                  <a:lnTo>
                    <a:pt x="7275" y="2346"/>
                  </a:lnTo>
                  <a:lnTo>
                    <a:pt x="6882" y="2346"/>
                  </a:lnTo>
                  <a:lnTo>
                    <a:pt x="6882" y="739"/>
                  </a:lnTo>
                  <a:lnTo>
                    <a:pt x="6894" y="739"/>
                  </a:lnTo>
                  <a:cubicBezTo>
                    <a:pt x="6894" y="620"/>
                    <a:pt x="6966" y="549"/>
                    <a:pt x="7085" y="549"/>
                  </a:cubicBezTo>
                  <a:close/>
                  <a:moveTo>
                    <a:pt x="8978" y="549"/>
                  </a:moveTo>
                  <a:cubicBezTo>
                    <a:pt x="9085" y="549"/>
                    <a:pt x="9168" y="620"/>
                    <a:pt x="9168" y="739"/>
                  </a:cubicBezTo>
                  <a:lnTo>
                    <a:pt x="9168" y="2346"/>
                  </a:lnTo>
                  <a:lnTo>
                    <a:pt x="8775" y="2346"/>
                  </a:lnTo>
                  <a:lnTo>
                    <a:pt x="8775" y="739"/>
                  </a:lnTo>
                  <a:cubicBezTo>
                    <a:pt x="8775" y="620"/>
                    <a:pt x="8859" y="549"/>
                    <a:pt x="8978" y="549"/>
                  </a:cubicBezTo>
                  <a:close/>
                  <a:moveTo>
                    <a:pt x="2429" y="4894"/>
                  </a:moveTo>
                  <a:lnTo>
                    <a:pt x="2429" y="5275"/>
                  </a:lnTo>
                  <a:lnTo>
                    <a:pt x="739" y="5275"/>
                  </a:lnTo>
                  <a:cubicBezTo>
                    <a:pt x="620" y="5275"/>
                    <a:pt x="548" y="5204"/>
                    <a:pt x="548" y="5085"/>
                  </a:cubicBezTo>
                  <a:cubicBezTo>
                    <a:pt x="548" y="4966"/>
                    <a:pt x="620" y="4894"/>
                    <a:pt x="739" y="4894"/>
                  </a:cubicBezTo>
                  <a:close/>
                  <a:moveTo>
                    <a:pt x="13407" y="4918"/>
                  </a:moveTo>
                  <a:cubicBezTo>
                    <a:pt x="13526" y="4918"/>
                    <a:pt x="13597" y="5001"/>
                    <a:pt x="13597" y="5121"/>
                  </a:cubicBezTo>
                  <a:cubicBezTo>
                    <a:pt x="13597" y="5240"/>
                    <a:pt x="13526" y="5311"/>
                    <a:pt x="13407" y="5311"/>
                  </a:cubicBezTo>
                  <a:lnTo>
                    <a:pt x="11728" y="5311"/>
                  </a:lnTo>
                  <a:lnTo>
                    <a:pt x="11728" y="4918"/>
                  </a:lnTo>
                  <a:close/>
                  <a:moveTo>
                    <a:pt x="2429" y="6811"/>
                  </a:moveTo>
                  <a:lnTo>
                    <a:pt x="2429" y="7204"/>
                  </a:lnTo>
                  <a:lnTo>
                    <a:pt x="739" y="7204"/>
                  </a:lnTo>
                  <a:cubicBezTo>
                    <a:pt x="620" y="7204"/>
                    <a:pt x="548" y="7121"/>
                    <a:pt x="548" y="7002"/>
                  </a:cubicBezTo>
                  <a:cubicBezTo>
                    <a:pt x="548" y="6883"/>
                    <a:pt x="620" y="6811"/>
                    <a:pt x="739" y="6811"/>
                  </a:cubicBezTo>
                  <a:close/>
                  <a:moveTo>
                    <a:pt x="13407" y="6847"/>
                  </a:moveTo>
                  <a:cubicBezTo>
                    <a:pt x="13526" y="6847"/>
                    <a:pt x="13597" y="6918"/>
                    <a:pt x="13597" y="7037"/>
                  </a:cubicBezTo>
                  <a:cubicBezTo>
                    <a:pt x="13597" y="7156"/>
                    <a:pt x="13526" y="7228"/>
                    <a:pt x="13407" y="7228"/>
                  </a:cubicBezTo>
                  <a:lnTo>
                    <a:pt x="11728" y="7228"/>
                  </a:lnTo>
                  <a:lnTo>
                    <a:pt x="11728" y="6847"/>
                  </a:lnTo>
                  <a:close/>
                  <a:moveTo>
                    <a:pt x="2429" y="8728"/>
                  </a:moveTo>
                  <a:lnTo>
                    <a:pt x="2429" y="9121"/>
                  </a:lnTo>
                  <a:lnTo>
                    <a:pt x="739" y="9121"/>
                  </a:lnTo>
                  <a:cubicBezTo>
                    <a:pt x="620" y="9121"/>
                    <a:pt x="548" y="9050"/>
                    <a:pt x="548" y="8930"/>
                  </a:cubicBezTo>
                  <a:cubicBezTo>
                    <a:pt x="548" y="8811"/>
                    <a:pt x="620" y="8728"/>
                    <a:pt x="739" y="8728"/>
                  </a:cubicBezTo>
                  <a:close/>
                  <a:moveTo>
                    <a:pt x="13407" y="8764"/>
                  </a:moveTo>
                  <a:cubicBezTo>
                    <a:pt x="13526" y="8764"/>
                    <a:pt x="13597" y="8835"/>
                    <a:pt x="13597" y="8954"/>
                  </a:cubicBezTo>
                  <a:cubicBezTo>
                    <a:pt x="13597" y="9073"/>
                    <a:pt x="13526" y="9145"/>
                    <a:pt x="13407" y="9145"/>
                  </a:cubicBezTo>
                  <a:lnTo>
                    <a:pt x="11728" y="9145"/>
                  </a:lnTo>
                  <a:lnTo>
                    <a:pt x="11728" y="8764"/>
                  </a:lnTo>
                  <a:close/>
                  <a:moveTo>
                    <a:pt x="2429" y="10657"/>
                  </a:moveTo>
                  <a:lnTo>
                    <a:pt x="2429" y="11038"/>
                  </a:lnTo>
                  <a:lnTo>
                    <a:pt x="739" y="11038"/>
                  </a:lnTo>
                  <a:cubicBezTo>
                    <a:pt x="620" y="11038"/>
                    <a:pt x="548" y="10966"/>
                    <a:pt x="548" y="10847"/>
                  </a:cubicBezTo>
                  <a:cubicBezTo>
                    <a:pt x="548" y="10728"/>
                    <a:pt x="620" y="10657"/>
                    <a:pt x="739" y="10657"/>
                  </a:cubicBezTo>
                  <a:close/>
                  <a:moveTo>
                    <a:pt x="13407" y="10657"/>
                  </a:moveTo>
                  <a:cubicBezTo>
                    <a:pt x="13526" y="10657"/>
                    <a:pt x="13597" y="10728"/>
                    <a:pt x="13597" y="10847"/>
                  </a:cubicBezTo>
                  <a:cubicBezTo>
                    <a:pt x="13597" y="10966"/>
                    <a:pt x="13526" y="11038"/>
                    <a:pt x="13407" y="11038"/>
                  </a:cubicBezTo>
                  <a:lnTo>
                    <a:pt x="11728" y="11038"/>
                  </a:lnTo>
                  <a:lnTo>
                    <a:pt x="11728" y="10657"/>
                  </a:lnTo>
                  <a:close/>
                  <a:moveTo>
                    <a:pt x="10240" y="2942"/>
                  </a:moveTo>
                  <a:cubicBezTo>
                    <a:pt x="10740" y="2942"/>
                    <a:pt x="11145" y="3370"/>
                    <a:pt x="11145" y="3847"/>
                  </a:cubicBezTo>
                  <a:lnTo>
                    <a:pt x="11145" y="4382"/>
                  </a:lnTo>
                  <a:lnTo>
                    <a:pt x="11145" y="5871"/>
                  </a:lnTo>
                  <a:lnTo>
                    <a:pt x="11145" y="6311"/>
                  </a:lnTo>
                  <a:lnTo>
                    <a:pt x="11145" y="7799"/>
                  </a:lnTo>
                  <a:lnTo>
                    <a:pt x="11145" y="8228"/>
                  </a:lnTo>
                  <a:lnTo>
                    <a:pt x="11145" y="9716"/>
                  </a:lnTo>
                  <a:lnTo>
                    <a:pt x="11145" y="10097"/>
                  </a:lnTo>
                  <a:lnTo>
                    <a:pt x="11145" y="11586"/>
                  </a:lnTo>
                  <a:lnTo>
                    <a:pt x="11145" y="12121"/>
                  </a:lnTo>
                  <a:cubicBezTo>
                    <a:pt x="11145" y="12633"/>
                    <a:pt x="10716" y="13038"/>
                    <a:pt x="10240" y="13038"/>
                  </a:cubicBezTo>
                  <a:lnTo>
                    <a:pt x="3882" y="13038"/>
                  </a:lnTo>
                  <a:cubicBezTo>
                    <a:pt x="3382" y="13038"/>
                    <a:pt x="2977" y="12598"/>
                    <a:pt x="2977" y="12121"/>
                  </a:cubicBezTo>
                  <a:lnTo>
                    <a:pt x="2977" y="11562"/>
                  </a:lnTo>
                  <a:lnTo>
                    <a:pt x="2977" y="10073"/>
                  </a:lnTo>
                  <a:lnTo>
                    <a:pt x="2977" y="9669"/>
                  </a:lnTo>
                  <a:lnTo>
                    <a:pt x="2977" y="8180"/>
                  </a:lnTo>
                  <a:lnTo>
                    <a:pt x="2977" y="7752"/>
                  </a:lnTo>
                  <a:lnTo>
                    <a:pt x="2977" y="6264"/>
                  </a:lnTo>
                  <a:lnTo>
                    <a:pt x="2977" y="5835"/>
                  </a:lnTo>
                  <a:lnTo>
                    <a:pt x="2977" y="4347"/>
                  </a:lnTo>
                  <a:lnTo>
                    <a:pt x="2977" y="3847"/>
                  </a:lnTo>
                  <a:cubicBezTo>
                    <a:pt x="2977" y="3346"/>
                    <a:pt x="3406" y="2942"/>
                    <a:pt x="3882" y="2942"/>
                  </a:cubicBezTo>
                  <a:close/>
                  <a:moveTo>
                    <a:pt x="5382" y="13574"/>
                  </a:moveTo>
                  <a:lnTo>
                    <a:pt x="5382" y="15253"/>
                  </a:lnTo>
                  <a:cubicBezTo>
                    <a:pt x="5382" y="15372"/>
                    <a:pt x="5311" y="15443"/>
                    <a:pt x="5192" y="15443"/>
                  </a:cubicBezTo>
                  <a:cubicBezTo>
                    <a:pt x="5073" y="15443"/>
                    <a:pt x="5001" y="15372"/>
                    <a:pt x="5001" y="15253"/>
                  </a:cubicBezTo>
                  <a:lnTo>
                    <a:pt x="5001" y="13574"/>
                  </a:lnTo>
                  <a:close/>
                  <a:moveTo>
                    <a:pt x="7311" y="13574"/>
                  </a:moveTo>
                  <a:lnTo>
                    <a:pt x="7311" y="15253"/>
                  </a:lnTo>
                  <a:cubicBezTo>
                    <a:pt x="7311" y="15372"/>
                    <a:pt x="7228" y="15443"/>
                    <a:pt x="7108" y="15443"/>
                  </a:cubicBezTo>
                  <a:cubicBezTo>
                    <a:pt x="6989" y="15443"/>
                    <a:pt x="6918" y="15372"/>
                    <a:pt x="6918" y="15253"/>
                  </a:cubicBezTo>
                  <a:lnTo>
                    <a:pt x="6918" y="13574"/>
                  </a:lnTo>
                  <a:close/>
                  <a:moveTo>
                    <a:pt x="9192" y="13574"/>
                  </a:moveTo>
                  <a:lnTo>
                    <a:pt x="9192" y="15253"/>
                  </a:lnTo>
                  <a:cubicBezTo>
                    <a:pt x="9192" y="15372"/>
                    <a:pt x="9121" y="15443"/>
                    <a:pt x="9002" y="15443"/>
                  </a:cubicBezTo>
                  <a:cubicBezTo>
                    <a:pt x="8883" y="15443"/>
                    <a:pt x="8811" y="15372"/>
                    <a:pt x="8811" y="15253"/>
                  </a:cubicBezTo>
                  <a:lnTo>
                    <a:pt x="8811" y="13574"/>
                  </a:lnTo>
                  <a:close/>
                  <a:moveTo>
                    <a:pt x="5132" y="1"/>
                  </a:moveTo>
                  <a:cubicBezTo>
                    <a:pt x="4703" y="1"/>
                    <a:pt x="4394" y="358"/>
                    <a:pt x="4394" y="739"/>
                  </a:cubicBezTo>
                  <a:lnTo>
                    <a:pt x="4394" y="2346"/>
                  </a:lnTo>
                  <a:lnTo>
                    <a:pt x="3882" y="2346"/>
                  </a:lnTo>
                  <a:cubicBezTo>
                    <a:pt x="3060" y="2346"/>
                    <a:pt x="2429" y="3013"/>
                    <a:pt x="2429" y="3811"/>
                  </a:cubicBezTo>
                  <a:lnTo>
                    <a:pt x="2429" y="4347"/>
                  </a:lnTo>
                  <a:lnTo>
                    <a:pt x="739" y="4347"/>
                  </a:lnTo>
                  <a:cubicBezTo>
                    <a:pt x="310" y="4347"/>
                    <a:pt x="0" y="4704"/>
                    <a:pt x="0" y="5085"/>
                  </a:cubicBezTo>
                  <a:cubicBezTo>
                    <a:pt x="0" y="5513"/>
                    <a:pt x="358" y="5835"/>
                    <a:pt x="739" y="5835"/>
                  </a:cubicBezTo>
                  <a:lnTo>
                    <a:pt x="2429" y="5835"/>
                  </a:lnTo>
                  <a:lnTo>
                    <a:pt x="2429" y="6264"/>
                  </a:lnTo>
                  <a:lnTo>
                    <a:pt x="739" y="6264"/>
                  </a:lnTo>
                  <a:cubicBezTo>
                    <a:pt x="310" y="6264"/>
                    <a:pt x="0" y="6621"/>
                    <a:pt x="0" y="7002"/>
                  </a:cubicBezTo>
                  <a:cubicBezTo>
                    <a:pt x="0" y="7442"/>
                    <a:pt x="358" y="7752"/>
                    <a:pt x="739" y="7752"/>
                  </a:cubicBezTo>
                  <a:lnTo>
                    <a:pt x="2429" y="7752"/>
                  </a:lnTo>
                  <a:lnTo>
                    <a:pt x="2429" y="8180"/>
                  </a:lnTo>
                  <a:lnTo>
                    <a:pt x="739" y="8180"/>
                  </a:lnTo>
                  <a:cubicBezTo>
                    <a:pt x="310" y="8180"/>
                    <a:pt x="0" y="8538"/>
                    <a:pt x="0" y="8930"/>
                  </a:cubicBezTo>
                  <a:cubicBezTo>
                    <a:pt x="0" y="9359"/>
                    <a:pt x="358" y="9669"/>
                    <a:pt x="739" y="9669"/>
                  </a:cubicBezTo>
                  <a:lnTo>
                    <a:pt x="2429" y="9669"/>
                  </a:lnTo>
                  <a:lnTo>
                    <a:pt x="2429" y="10062"/>
                  </a:lnTo>
                  <a:lnTo>
                    <a:pt x="739" y="10062"/>
                  </a:lnTo>
                  <a:cubicBezTo>
                    <a:pt x="310" y="10062"/>
                    <a:pt x="0" y="10371"/>
                    <a:pt x="0" y="10800"/>
                  </a:cubicBezTo>
                  <a:cubicBezTo>
                    <a:pt x="0" y="11228"/>
                    <a:pt x="358" y="11550"/>
                    <a:pt x="739" y="11550"/>
                  </a:cubicBezTo>
                  <a:lnTo>
                    <a:pt x="2429" y="11550"/>
                  </a:lnTo>
                  <a:lnTo>
                    <a:pt x="2429" y="12086"/>
                  </a:lnTo>
                  <a:cubicBezTo>
                    <a:pt x="2429" y="12895"/>
                    <a:pt x="3096" y="13538"/>
                    <a:pt x="3882" y="13538"/>
                  </a:cubicBezTo>
                  <a:lnTo>
                    <a:pt x="4441" y="13538"/>
                  </a:lnTo>
                  <a:lnTo>
                    <a:pt x="4441" y="15265"/>
                  </a:lnTo>
                  <a:cubicBezTo>
                    <a:pt x="4441" y="15693"/>
                    <a:pt x="4799" y="16015"/>
                    <a:pt x="5192" y="16015"/>
                  </a:cubicBezTo>
                  <a:cubicBezTo>
                    <a:pt x="5573" y="16015"/>
                    <a:pt x="5894" y="15658"/>
                    <a:pt x="5930" y="15265"/>
                  </a:cubicBezTo>
                  <a:lnTo>
                    <a:pt x="5930" y="13538"/>
                  </a:lnTo>
                  <a:lnTo>
                    <a:pt x="6323" y="13538"/>
                  </a:lnTo>
                  <a:lnTo>
                    <a:pt x="6323" y="15265"/>
                  </a:lnTo>
                  <a:cubicBezTo>
                    <a:pt x="6323" y="15693"/>
                    <a:pt x="6680" y="16015"/>
                    <a:pt x="7061" y="16015"/>
                  </a:cubicBezTo>
                  <a:cubicBezTo>
                    <a:pt x="7501" y="16015"/>
                    <a:pt x="7811" y="15658"/>
                    <a:pt x="7811" y="15265"/>
                  </a:cubicBezTo>
                  <a:lnTo>
                    <a:pt x="7811" y="13538"/>
                  </a:lnTo>
                  <a:lnTo>
                    <a:pt x="8240" y="13538"/>
                  </a:lnTo>
                  <a:lnTo>
                    <a:pt x="8240" y="15265"/>
                  </a:lnTo>
                  <a:cubicBezTo>
                    <a:pt x="8240" y="15693"/>
                    <a:pt x="8597" y="16015"/>
                    <a:pt x="8990" y="16015"/>
                  </a:cubicBezTo>
                  <a:cubicBezTo>
                    <a:pt x="9371" y="16015"/>
                    <a:pt x="9728" y="15658"/>
                    <a:pt x="9728" y="15265"/>
                  </a:cubicBezTo>
                  <a:lnTo>
                    <a:pt x="9728" y="13538"/>
                  </a:lnTo>
                  <a:lnTo>
                    <a:pt x="10216" y="13538"/>
                  </a:lnTo>
                  <a:cubicBezTo>
                    <a:pt x="11014" y="13538"/>
                    <a:pt x="11680" y="12919"/>
                    <a:pt x="11680" y="12121"/>
                  </a:cubicBezTo>
                  <a:lnTo>
                    <a:pt x="11680" y="11586"/>
                  </a:lnTo>
                  <a:lnTo>
                    <a:pt x="13359" y="11586"/>
                  </a:lnTo>
                  <a:cubicBezTo>
                    <a:pt x="13788" y="11586"/>
                    <a:pt x="14109" y="11276"/>
                    <a:pt x="14109" y="10847"/>
                  </a:cubicBezTo>
                  <a:cubicBezTo>
                    <a:pt x="14109" y="10419"/>
                    <a:pt x="13752" y="10097"/>
                    <a:pt x="13359" y="10097"/>
                  </a:cubicBezTo>
                  <a:lnTo>
                    <a:pt x="11680" y="10097"/>
                  </a:lnTo>
                  <a:lnTo>
                    <a:pt x="11680" y="9716"/>
                  </a:lnTo>
                  <a:lnTo>
                    <a:pt x="13359" y="9716"/>
                  </a:lnTo>
                  <a:cubicBezTo>
                    <a:pt x="13800" y="9716"/>
                    <a:pt x="14109" y="9359"/>
                    <a:pt x="14109" y="8966"/>
                  </a:cubicBezTo>
                  <a:cubicBezTo>
                    <a:pt x="14109" y="8538"/>
                    <a:pt x="13752" y="8228"/>
                    <a:pt x="13359" y="8228"/>
                  </a:cubicBezTo>
                  <a:lnTo>
                    <a:pt x="11680" y="8228"/>
                  </a:lnTo>
                  <a:lnTo>
                    <a:pt x="11680" y="7799"/>
                  </a:lnTo>
                  <a:lnTo>
                    <a:pt x="13359" y="7799"/>
                  </a:lnTo>
                  <a:cubicBezTo>
                    <a:pt x="13800" y="7799"/>
                    <a:pt x="14109" y="7442"/>
                    <a:pt x="14109" y="7049"/>
                  </a:cubicBezTo>
                  <a:cubicBezTo>
                    <a:pt x="14109" y="6621"/>
                    <a:pt x="13752" y="6311"/>
                    <a:pt x="13359" y="6311"/>
                  </a:cubicBezTo>
                  <a:lnTo>
                    <a:pt x="11680" y="6311"/>
                  </a:lnTo>
                  <a:lnTo>
                    <a:pt x="11680" y="5871"/>
                  </a:lnTo>
                  <a:lnTo>
                    <a:pt x="13359" y="5871"/>
                  </a:lnTo>
                  <a:cubicBezTo>
                    <a:pt x="13800" y="5871"/>
                    <a:pt x="14109" y="5561"/>
                    <a:pt x="14109" y="5132"/>
                  </a:cubicBezTo>
                  <a:cubicBezTo>
                    <a:pt x="14109" y="4704"/>
                    <a:pt x="13752" y="4382"/>
                    <a:pt x="13359" y="4382"/>
                  </a:cubicBezTo>
                  <a:lnTo>
                    <a:pt x="11680" y="4382"/>
                  </a:lnTo>
                  <a:lnTo>
                    <a:pt x="11680" y="3823"/>
                  </a:lnTo>
                  <a:cubicBezTo>
                    <a:pt x="11680" y="3001"/>
                    <a:pt x="11014" y="2358"/>
                    <a:pt x="10228" y="2358"/>
                  </a:cubicBezTo>
                  <a:lnTo>
                    <a:pt x="9716" y="2358"/>
                  </a:lnTo>
                  <a:lnTo>
                    <a:pt x="9716" y="739"/>
                  </a:lnTo>
                  <a:cubicBezTo>
                    <a:pt x="9716" y="310"/>
                    <a:pt x="9359" y="1"/>
                    <a:pt x="8978" y="1"/>
                  </a:cubicBezTo>
                  <a:cubicBezTo>
                    <a:pt x="8537" y="1"/>
                    <a:pt x="8228" y="358"/>
                    <a:pt x="8228" y="739"/>
                  </a:cubicBezTo>
                  <a:lnTo>
                    <a:pt x="8228" y="2346"/>
                  </a:lnTo>
                  <a:lnTo>
                    <a:pt x="7799" y="2346"/>
                  </a:lnTo>
                  <a:lnTo>
                    <a:pt x="7799" y="739"/>
                  </a:lnTo>
                  <a:cubicBezTo>
                    <a:pt x="7799" y="310"/>
                    <a:pt x="7442" y="1"/>
                    <a:pt x="7049" y="1"/>
                  </a:cubicBezTo>
                  <a:cubicBezTo>
                    <a:pt x="6620" y="1"/>
                    <a:pt x="6311" y="358"/>
                    <a:pt x="6311" y="739"/>
                  </a:cubicBezTo>
                  <a:lnTo>
                    <a:pt x="6311" y="2346"/>
                  </a:lnTo>
                  <a:lnTo>
                    <a:pt x="5882" y="2346"/>
                  </a:lnTo>
                  <a:lnTo>
                    <a:pt x="5882" y="739"/>
                  </a:lnTo>
                  <a:cubicBezTo>
                    <a:pt x="5882" y="310"/>
                    <a:pt x="5525" y="1"/>
                    <a:pt x="5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2"/>
            <p:cNvSpPr/>
            <p:nvPr/>
          </p:nvSpPr>
          <p:spPr>
            <a:xfrm rot="5400000">
              <a:off x="4884062" y="1983239"/>
              <a:ext cx="53442" cy="53903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00013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7750674"/>
      </p:ext>
    </p:extLst>
  </p:cSld>
  <p:clrMapOvr>
    <a:masterClrMapping/>
  </p:clrMapOvr>
</p:sld>
</file>

<file path=ppt/theme/theme1.xml><?xml version="1.0" encoding="utf-8"?>
<a:theme xmlns:a="http://schemas.openxmlformats.org/drawingml/2006/main" name="Motherboard Background Consulting by Slidesgo">
  <a:themeElements>
    <a:clrScheme name="Simple Light">
      <a:dk1>
        <a:srgbClr val="EEEEEE"/>
      </a:dk1>
      <a:lt1>
        <a:srgbClr val="202020"/>
      </a:lt1>
      <a:dk2>
        <a:srgbClr val="110BC7"/>
      </a:dk2>
      <a:lt2>
        <a:srgbClr val="D1101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186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Arial</vt:lpstr>
      <vt:lpstr>Bebas Neue</vt:lpstr>
      <vt:lpstr>Barlow Medium</vt:lpstr>
      <vt:lpstr>Motherboard Background Consulting by Slidesgo</vt:lpstr>
      <vt:lpstr>Remote Car CNC 222 PROJECT </vt:lpstr>
      <vt:lpstr>components </vt:lpstr>
      <vt:lpstr>components </vt:lpstr>
      <vt:lpstr>Connection</vt:lpstr>
      <vt:lpstr>CONNECTION </vt:lpstr>
      <vt:lpstr>CoDE</vt:lpstr>
      <vt:lpstr>Code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Car</dc:title>
  <dc:creator>MO7A</dc:creator>
  <cp:lastModifiedBy>El-Wattaneya</cp:lastModifiedBy>
  <cp:revision>29</cp:revision>
  <dcterms:modified xsi:type="dcterms:W3CDTF">2023-05-16T21:12:29Z</dcterms:modified>
</cp:coreProperties>
</file>