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200900" cy="7200900"/>
  <p:notesSz cx="72009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286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0067" y="2232279"/>
            <a:ext cx="612076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80135" y="4032504"/>
            <a:ext cx="504063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0045" y="1656207"/>
            <a:ext cx="3132391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08463" y="1656207"/>
            <a:ext cx="3132391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200265" cy="7200265"/>
          </a:xfrm>
          <a:custGeom>
            <a:avLst/>
            <a:gdLst/>
            <a:ahLst/>
            <a:cxnLst/>
            <a:rect l="l" t="t" r="r" b="b"/>
            <a:pathLst>
              <a:path w="7200265" h="7200265">
                <a:moveTo>
                  <a:pt x="0" y="7199998"/>
                </a:moveTo>
                <a:lnTo>
                  <a:pt x="7199998" y="7199998"/>
                </a:lnTo>
                <a:lnTo>
                  <a:pt x="7199998" y="0"/>
                </a:lnTo>
                <a:lnTo>
                  <a:pt x="0" y="0"/>
                </a:lnTo>
                <a:lnTo>
                  <a:pt x="0" y="7199998"/>
                </a:lnTo>
                <a:close/>
              </a:path>
            </a:pathLst>
          </a:custGeom>
          <a:solidFill>
            <a:srgbClr val="C22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045" y="288036"/>
            <a:ext cx="648081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045" y="1656207"/>
            <a:ext cx="648081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8306" y="6696837"/>
            <a:ext cx="2304288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0045" y="6696837"/>
            <a:ext cx="1656207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84648" y="6696837"/>
            <a:ext cx="1656207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legeTanta.cf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559" y="2175473"/>
            <a:ext cx="4115435" cy="2364109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15"/>
              </a:spcBef>
            </a:pPr>
            <a:r>
              <a:rPr lang="ar-EG" sz="8800" b="1" spc="5" dirty="0">
                <a:solidFill>
                  <a:srgbClr val="FFFFFF"/>
                </a:solidFill>
                <a:latin typeface="Tajawal"/>
                <a:cs typeface="Tajawal"/>
              </a:rPr>
              <a:t>المادة</a:t>
            </a:r>
            <a:endParaRPr sz="8800" dirty="0">
              <a:latin typeface="Tajawal"/>
              <a:cs typeface="Tajawal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endParaRPr sz="3800" dirty="0">
              <a:latin typeface="Tajawal"/>
              <a:cs typeface="Tajaw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51" y="681626"/>
            <a:ext cx="1094740" cy="795655"/>
          </a:xfrm>
          <a:custGeom>
            <a:avLst/>
            <a:gdLst/>
            <a:ahLst/>
            <a:cxnLst/>
            <a:rect l="l" t="t" r="r" b="b"/>
            <a:pathLst>
              <a:path w="1094740" h="795655">
                <a:moveTo>
                  <a:pt x="990213" y="418465"/>
                </a:moveTo>
                <a:lnTo>
                  <a:pt x="943432" y="418465"/>
                </a:lnTo>
                <a:lnTo>
                  <a:pt x="939472" y="460349"/>
                </a:lnTo>
                <a:lnTo>
                  <a:pt x="938715" y="498754"/>
                </a:lnTo>
                <a:lnTo>
                  <a:pt x="937381" y="538835"/>
                </a:lnTo>
                <a:lnTo>
                  <a:pt x="931749" y="578206"/>
                </a:lnTo>
                <a:lnTo>
                  <a:pt x="923778" y="627614"/>
                </a:lnTo>
                <a:lnTo>
                  <a:pt x="920292" y="678684"/>
                </a:lnTo>
                <a:lnTo>
                  <a:pt x="918883" y="730216"/>
                </a:lnTo>
                <a:lnTo>
                  <a:pt x="917041" y="781634"/>
                </a:lnTo>
                <a:lnTo>
                  <a:pt x="916787" y="786066"/>
                </a:lnTo>
                <a:lnTo>
                  <a:pt x="919124" y="790651"/>
                </a:lnTo>
                <a:lnTo>
                  <a:pt x="920381" y="795604"/>
                </a:lnTo>
                <a:lnTo>
                  <a:pt x="1016571" y="795604"/>
                </a:lnTo>
                <a:lnTo>
                  <a:pt x="1009002" y="686911"/>
                </a:lnTo>
                <a:lnTo>
                  <a:pt x="1005205" y="633973"/>
                </a:lnTo>
                <a:lnTo>
                  <a:pt x="1001166" y="581456"/>
                </a:lnTo>
                <a:lnTo>
                  <a:pt x="995746" y="528742"/>
                </a:lnTo>
                <a:lnTo>
                  <a:pt x="992608" y="502418"/>
                </a:lnTo>
                <a:lnTo>
                  <a:pt x="989584" y="476084"/>
                </a:lnTo>
                <a:lnTo>
                  <a:pt x="989063" y="471233"/>
                </a:lnTo>
                <a:lnTo>
                  <a:pt x="990155" y="466178"/>
                </a:lnTo>
                <a:lnTo>
                  <a:pt x="989444" y="461391"/>
                </a:lnTo>
                <a:lnTo>
                  <a:pt x="987807" y="427583"/>
                </a:lnTo>
                <a:lnTo>
                  <a:pt x="990213" y="418465"/>
                </a:lnTo>
                <a:close/>
              </a:path>
              <a:path w="1094740" h="795655">
                <a:moveTo>
                  <a:pt x="550722" y="0"/>
                </a:moveTo>
                <a:lnTo>
                  <a:pt x="490262" y="17016"/>
                </a:lnTo>
                <a:lnTo>
                  <a:pt x="408952" y="56121"/>
                </a:lnTo>
                <a:lnTo>
                  <a:pt x="327457" y="94084"/>
                </a:lnTo>
                <a:lnTo>
                  <a:pt x="45427" y="226047"/>
                </a:lnTo>
                <a:lnTo>
                  <a:pt x="4369" y="263546"/>
                </a:lnTo>
                <a:lnTo>
                  <a:pt x="0" y="284797"/>
                </a:lnTo>
                <a:lnTo>
                  <a:pt x="2023" y="308992"/>
                </a:lnTo>
                <a:lnTo>
                  <a:pt x="24140" y="344524"/>
                </a:lnTo>
                <a:lnTo>
                  <a:pt x="102704" y="389162"/>
                </a:lnTo>
                <a:lnTo>
                  <a:pt x="162712" y="419938"/>
                </a:lnTo>
                <a:lnTo>
                  <a:pt x="206919" y="442903"/>
                </a:lnTo>
                <a:lnTo>
                  <a:pt x="229692" y="463084"/>
                </a:lnTo>
                <a:lnTo>
                  <a:pt x="238168" y="491959"/>
                </a:lnTo>
                <a:lnTo>
                  <a:pt x="239391" y="537565"/>
                </a:lnTo>
                <a:lnTo>
                  <a:pt x="239477" y="548178"/>
                </a:lnTo>
                <a:lnTo>
                  <a:pt x="239064" y="554786"/>
                </a:lnTo>
                <a:lnTo>
                  <a:pt x="239721" y="561663"/>
                </a:lnTo>
                <a:lnTo>
                  <a:pt x="257022" y="628119"/>
                </a:lnTo>
                <a:lnTo>
                  <a:pt x="304518" y="676465"/>
                </a:lnTo>
                <a:lnTo>
                  <a:pt x="350620" y="700501"/>
                </a:lnTo>
                <a:lnTo>
                  <a:pt x="397037" y="724060"/>
                </a:lnTo>
                <a:lnTo>
                  <a:pt x="537210" y="792949"/>
                </a:lnTo>
                <a:lnTo>
                  <a:pt x="543286" y="794447"/>
                </a:lnTo>
                <a:lnTo>
                  <a:pt x="550421" y="794150"/>
                </a:lnTo>
                <a:lnTo>
                  <a:pt x="557712" y="792499"/>
                </a:lnTo>
                <a:lnTo>
                  <a:pt x="564261" y="789940"/>
                </a:lnTo>
                <a:lnTo>
                  <a:pt x="700249" y="722970"/>
                </a:lnTo>
                <a:lnTo>
                  <a:pt x="709532" y="718237"/>
                </a:lnTo>
                <a:lnTo>
                  <a:pt x="546495" y="718237"/>
                </a:lnTo>
                <a:lnTo>
                  <a:pt x="538115" y="717914"/>
                </a:lnTo>
                <a:lnTo>
                  <a:pt x="448191" y="676440"/>
                </a:lnTo>
                <a:lnTo>
                  <a:pt x="386407" y="645478"/>
                </a:lnTo>
                <a:lnTo>
                  <a:pt x="339559" y="619747"/>
                </a:lnTo>
                <a:lnTo>
                  <a:pt x="312815" y="578206"/>
                </a:lnTo>
                <a:lnTo>
                  <a:pt x="304976" y="533280"/>
                </a:lnTo>
                <a:lnTo>
                  <a:pt x="305781" y="517259"/>
                </a:lnTo>
                <a:lnTo>
                  <a:pt x="306387" y="497052"/>
                </a:lnTo>
                <a:lnTo>
                  <a:pt x="450279" y="497052"/>
                </a:lnTo>
                <a:lnTo>
                  <a:pt x="76581" y="300316"/>
                </a:lnTo>
                <a:lnTo>
                  <a:pt x="74015" y="297192"/>
                </a:lnTo>
                <a:lnTo>
                  <a:pt x="68249" y="292290"/>
                </a:lnTo>
                <a:lnTo>
                  <a:pt x="74817" y="287817"/>
                </a:lnTo>
                <a:lnTo>
                  <a:pt x="80902" y="283557"/>
                </a:lnTo>
                <a:lnTo>
                  <a:pt x="437138" y="115306"/>
                </a:lnTo>
                <a:lnTo>
                  <a:pt x="483765" y="94043"/>
                </a:lnTo>
                <a:lnTo>
                  <a:pt x="530580" y="73774"/>
                </a:lnTo>
                <a:lnTo>
                  <a:pt x="541949" y="71113"/>
                </a:lnTo>
                <a:lnTo>
                  <a:pt x="721661" y="71113"/>
                </a:lnTo>
                <a:lnTo>
                  <a:pt x="582117" y="5270"/>
                </a:lnTo>
                <a:lnTo>
                  <a:pt x="567366" y="949"/>
                </a:lnTo>
                <a:lnTo>
                  <a:pt x="550722" y="0"/>
                </a:lnTo>
                <a:close/>
              </a:path>
              <a:path w="1094740" h="795655">
                <a:moveTo>
                  <a:pt x="855299" y="498754"/>
                </a:moveTo>
                <a:lnTo>
                  <a:pt x="788327" y="498754"/>
                </a:lnTo>
                <a:lnTo>
                  <a:pt x="788587" y="513362"/>
                </a:lnTo>
                <a:lnTo>
                  <a:pt x="788709" y="519023"/>
                </a:lnTo>
                <a:lnTo>
                  <a:pt x="788995" y="528742"/>
                </a:lnTo>
                <a:lnTo>
                  <a:pt x="789093" y="550103"/>
                </a:lnTo>
                <a:lnTo>
                  <a:pt x="774855" y="601341"/>
                </a:lnTo>
                <a:lnTo>
                  <a:pt x="744550" y="626935"/>
                </a:lnTo>
                <a:lnTo>
                  <a:pt x="698928" y="648585"/>
                </a:lnTo>
                <a:lnTo>
                  <a:pt x="608095" y="692758"/>
                </a:lnTo>
                <a:lnTo>
                  <a:pt x="562495" y="714451"/>
                </a:lnTo>
                <a:lnTo>
                  <a:pt x="554953" y="717010"/>
                </a:lnTo>
                <a:lnTo>
                  <a:pt x="546495" y="718237"/>
                </a:lnTo>
                <a:lnTo>
                  <a:pt x="709532" y="718237"/>
                </a:lnTo>
                <a:lnTo>
                  <a:pt x="745252" y="700024"/>
                </a:lnTo>
                <a:lnTo>
                  <a:pt x="789964" y="676440"/>
                </a:lnTo>
                <a:lnTo>
                  <a:pt x="826008" y="642532"/>
                </a:lnTo>
                <a:lnTo>
                  <a:pt x="848664" y="595897"/>
                </a:lnTo>
                <a:lnTo>
                  <a:pt x="855254" y="528742"/>
                </a:lnTo>
                <a:lnTo>
                  <a:pt x="855299" y="498754"/>
                </a:lnTo>
                <a:close/>
              </a:path>
              <a:path w="1094740" h="795655">
                <a:moveTo>
                  <a:pt x="450279" y="497052"/>
                </a:moveTo>
                <a:lnTo>
                  <a:pt x="306387" y="497052"/>
                </a:lnTo>
                <a:lnTo>
                  <a:pt x="411619" y="551840"/>
                </a:lnTo>
                <a:lnTo>
                  <a:pt x="429965" y="561663"/>
                </a:lnTo>
                <a:lnTo>
                  <a:pt x="467274" y="581794"/>
                </a:lnTo>
                <a:lnTo>
                  <a:pt x="524128" y="608711"/>
                </a:lnTo>
                <a:lnTo>
                  <a:pt x="553466" y="612728"/>
                </a:lnTo>
                <a:lnTo>
                  <a:pt x="568866" y="610577"/>
                </a:lnTo>
                <a:lnTo>
                  <a:pt x="582688" y="605917"/>
                </a:lnTo>
                <a:lnTo>
                  <a:pt x="621349" y="586873"/>
                </a:lnTo>
                <a:lnTo>
                  <a:pt x="659468" y="566662"/>
                </a:lnTo>
                <a:lnTo>
                  <a:pt x="704996" y="541794"/>
                </a:lnTo>
                <a:lnTo>
                  <a:pt x="548446" y="541794"/>
                </a:lnTo>
                <a:lnTo>
                  <a:pt x="537760" y="540830"/>
                </a:lnTo>
                <a:lnTo>
                  <a:pt x="528548" y="537756"/>
                </a:lnTo>
                <a:lnTo>
                  <a:pt x="450279" y="497052"/>
                </a:lnTo>
                <a:close/>
              </a:path>
              <a:path w="1094740" h="795655">
                <a:moveTo>
                  <a:pt x="721661" y="71113"/>
                </a:moveTo>
                <a:lnTo>
                  <a:pt x="541949" y="71113"/>
                </a:lnTo>
                <a:lnTo>
                  <a:pt x="554812" y="71280"/>
                </a:lnTo>
                <a:lnTo>
                  <a:pt x="567842" y="73774"/>
                </a:lnTo>
                <a:lnTo>
                  <a:pt x="579501" y="78016"/>
                </a:lnTo>
                <a:lnTo>
                  <a:pt x="613585" y="94084"/>
                </a:lnTo>
                <a:lnTo>
                  <a:pt x="962295" y="261266"/>
                </a:lnTo>
                <a:lnTo>
                  <a:pt x="1031786" y="293420"/>
                </a:lnTo>
                <a:lnTo>
                  <a:pt x="894270" y="367042"/>
                </a:lnTo>
                <a:lnTo>
                  <a:pt x="568439" y="537565"/>
                </a:lnTo>
                <a:lnTo>
                  <a:pt x="559155" y="540692"/>
                </a:lnTo>
                <a:lnTo>
                  <a:pt x="548446" y="541794"/>
                </a:lnTo>
                <a:lnTo>
                  <a:pt x="704996" y="541794"/>
                </a:lnTo>
                <a:lnTo>
                  <a:pt x="735304" y="525360"/>
                </a:lnTo>
                <a:lnTo>
                  <a:pt x="747520" y="519023"/>
                </a:lnTo>
                <a:lnTo>
                  <a:pt x="788327" y="498754"/>
                </a:lnTo>
                <a:lnTo>
                  <a:pt x="855299" y="498754"/>
                </a:lnTo>
                <a:lnTo>
                  <a:pt x="855406" y="488933"/>
                </a:lnTo>
                <a:lnTo>
                  <a:pt x="881126" y="449095"/>
                </a:lnTo>
                <a:lnTo>
                  <a:pt x="943432" y="418465"/>
                </a:lnTo>
                <a:lnTo>
                  <a:pt x="990213" y="418465"/>
                </a:lnTo>
                <a:lnTo>
                  <a:pt x="995287" y="399230"/>
                </a:lnTo>
                <a:lnTo>
                  <a:pt x="1014152" y="376926"/>
                </a:lnTo>
                <a:lnTo>
                  <a:pt x="1046670" y="361264"/>
                </a:lnTo>
                <a:lnTo>
                  <a:pt x="1064067" y="353492"/>
                </a:lnTo>
                <a:lnTo>
                  <a:pt x="1078701" y="341268"/>
                </a:lnTo>
                <a:lnTo>
                  <a:pt x="1089213" y="324566"/>
                </a:lnTo>
                <a:lnTo>
                  <a:pt x="1094244" y="303364"/>
                </a:lnTo>
                <a:lnTo>
                  <a:pt x="1093107" y="278688"/>
                </a:lnTo>
                <a:lnTo>
                  <a:pt x="1085413" y="258368"/>
                </a:lnTo>
                <a:lnTo>
                  <a:pt x="1071111" y="241907"/>
                </a:lnTo>
                <a:lnTo>
                  <a:pt x="1050150" y="228803"/>
                </a:lnTo>
                <a:lnTo>
                  <a:pt x="769626" y="94043"/>
                </a:lnTo>
                <a:lnTo>
                  <a:pt x="721661" y="71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9245" y="860653"/>
            <a:ext cx="1477645" cy="672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90"/>
              </a:spcBef>
            </a:pPr>
            <a:r>
              <a:rPr sz="3000" b="1" spc="-5" dirty="0">
                <a:solidFill>
                  <a:srgbClr val="FFFFFF"/>
                </a:solidFill>
                <a:latin typeface="Tajawal"/>
                <a:cs typeface="Tajawal"/>
              </a:rPr>
              <a:t>COLLEGE</a:t>
            </a:r>
            <a:endParaRPr sz="3000" dirty="0">
              <a:latin typeface="Tajawal"/>
              <a:cs typeface="Tajawal"/>
            </a:endParaRPr>
          </a:p>
          <a:p>
            <a:pPr marL="12700">
              <a:lnSpc>
                <a:spcPts val="1650"/>
              </a:lnSpc>
            </a:pPr>
            <a:r>
              <a:rPr sz="1500" spc="-20" dirty="0">
                <a:solidFill>
                  <a:srgbClr val="FFFFFF"/>
                </a:solidFill>
                <a:latin typeface="Tajawal"/>
                <a:cs typeface="Tajawal"/>
              </a:rPr>
              <a:t>Tanta</a:t>
            </a:r>
            <a:r>
              <a:rPr sz="1500" spc="-45" dirty="0">
                <a:solidFill>
                  <a:srgbClr val="FFFFFF"/>
                </a:solidFill>
                <a:latin typeface="Tajawal"/>
                <a:cs typeface="Tajaw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ajawal"/>
                <a:cs typeface="Tajawal"/>
              </a:rPr>
              <a:t>Engineering</a:t>
            </a:r>
            <a:endParaRPr sz="1500" dirty="0">
              <a:latin typeface="Tajawal"/>
              <a:cs typeface="Tajaw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0401" y="752475"/>
            <a:ext cx="1819910" cy="561975"/>
          </a:xfrm>
          <a:custGeom>
            <a:avLst/>
            <a:gdLst/>
            <a:ahLst/>
            <a:cxnLst/>
            <a:rect l="l" t="t" r="r" b="b"/>
            <a:pathLst>
              <a:path w="1819909" h="561975">
                <a:moveTo>
                  <a:pt x="1819592" y="0"/>
                </a:moveTo>
                <a:lnTo>
                  <a:pt x="280682" y="0"/>
                </a:lnTo>
                <a:lnTo>
                  <a:pt x="235154" y="3673"/>
                </a:lnTo>
                <a:lnTo>
                  <a:pt x="191965" y="14309"/>
                </a:lnTo>
                <a:lnTo>
                  <a:pt x="151693" y="31329"/>
                </a:lnTo>
                <a:lnTo>
                  <a:pt x="114915" y="54155"/>
                </a:lnTo>
                <a:lnTo>
                  <a:pt x="82210" y="82210"/>
                </a:lnTo>
                <a:lnTo>
                  <a:pt x="54155" y="114915"/>
                </a:lnTo>
                <a:lnTo>
                  <a:pt x="31329" y="151693"/>
                </a:lnTo>
                <a:lnTo>
                  <a:pt x="14309" y="191965"/>
                </a:lnTo>
                <a:lnTo>
                  <a:pt x="3673" y="235154"/>
                </a:lnTo>
                <a:lnTo>
                  <a:pt x="0" y="280682"/>
                </a:lnTo>
                <a:lnTo>
                  <a:pt x="3673" y="326210"/>
                </a:lnTo>
                <a:lnTo>
                  <a:pt x="14309" y="369399"/>
                </a:lnTo>
                <a:lnTo>
                  <a:pt x="31329" y="409672"/>
                </a:lnTo>
                <a:lnTo>
                  <a:pt x="54155" y="446450"/>
                </a:lnTo>
                <a:lnTo>
                  <a:pt x="82210" y="479155"/>
                </a:lnTo>
                <a:lnTo>
                  <a:pt x="114915" y="507209"/>
                </a:lnTo>
                <a:lnTo>
                  <a:pt x="151693" y="530035"/>
                </a:lnTo>
                <a:lnTo>
                  <a:pt x="191965" y="547055"/>
                </a:lnTo>
                <a:lnTo>
                  <a:pt x="235154" y="557691"/>
                </a:lnTo>
                <a:lnTo>
                  <a:pt x="280682" y="561365"/>
                </a:lnTo>
                <a:lnTo>
                  <a:pt x="1819592" y="561365"/>
                </a:lnTo>
                <a:lnTo>
                  <a:pt x="1819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2598" y="889912"/>
            <a:ext cx="151511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spc="15" dirty="0">
                <a:solidFill>
                  <a:srgbClr val="C22925"/>
                </a:solidFill>
                <a:latin typeface="Tajawal"/>
                <a:cs typeface="Tajawal"/>
              </a:rPr>
              <a:t>2020</a:t>
            </a:r>
            <a:r>
              <a:rPr sz="2200" b="1" spc="-70" dirty="0">
                <a:solidFill>
                  <a:srgbClr val="C22925"/>
                </a:solidFill>
                <a:latin typeface="Tajawal"/>
                <a:cs typeface="Tajawal"/>
              </a:rPr>
              <a:t> </a:t>
            </a:r>
            <a:r>
              <a:rPr lang="ar-EG" sz="2200" b="1" spc="15" dirty="0">
                <a:solidFill>
                  <a:srgbClr val="C22925"/>
                </a:solidFill>
                <a:latin typeface="Tajawal"/>
                <a:cs typeface="Tajawal"/>
              </a:rPr>
              <a:t>إعدادي</a:t>
            </a:r>
            <a:endParaRPr sz="2200" dirty="0">
              <a:latin typeface="Tajawal"/>
              <a:cs typeface="Tajaw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50877" y="5950712"/>
            <a:ext cx="1080135" cy="1249680"/>
          </a:xfrm>
          <a:custGeom>
            <a:avLst/>
            <a:gdLst/>
            <a:ahLst/>
            <a:cxnLst/>
            <a:rect l="l" t="t" r="r" b="b"/>
            <a:pathLst>
              <a:path w="1080134" h="1249679">
                <a:moveTo>
                  <a:pt x="0" y="1249286"/>
                </a:moveTo>
                <a:lnTo>
                  <a:pt x="1079995" y="1249286"/>
                </a:lnTo>
                <a:lnTo>
                  <a:pt x="1079995" y="0"/>
                </a:lnTo>
                <a:lnTo>
                  <a:pt x="0" y="0"/>
                </a:lnTo>
                <a:lnTo>
                  <a:pt x="0" y="1249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4082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3681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3279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2878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2477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2075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31686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0884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8877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8475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8074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7672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6882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6481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6080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5678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65276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4876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44486" y="59939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94082" y="60335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31686" y="60335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0884" y="60335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29679" y="60335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85" y="39598"/>
                </a:lnTo>
                <a:lnTo>
                  <a:pt x="39585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9278" y="60335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48475" y="60335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06882" y="60335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4486" y="60335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4082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73279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12878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52477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31686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0884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50482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69278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7672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06882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86080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25678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65276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44486" y="60731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94082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3279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2878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52477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31686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0884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50482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90081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69278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48475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88074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27672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06882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86080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25678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65276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44486" y="61127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94082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73279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12878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52477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31686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50482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90081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69278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48475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88074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27672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06882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86080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25678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65276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44486" y="615231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94082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31686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10884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50482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90081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08877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48475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27672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06882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44486" y="619191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94082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33681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73279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12878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52477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92075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31686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10884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90081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69278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48475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27672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06882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46481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86080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725678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65276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04876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44486" y="62314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90081" y="627109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29679" y="627109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85" y="39598"/>
                </a:lnTo>
                <a:lnTo>
                  <a:pt x="39585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94082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33681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52477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92075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31686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90081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9278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08877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88074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46481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25678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65276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04876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44486" y="631069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94082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33681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12878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52477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92075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10884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48475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88074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67271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86080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725678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804876" y="63502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73279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012878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52477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092075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31686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10884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50482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90081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88074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67271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46481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725678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765276" y="63899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33681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973279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12878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10884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50482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69278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448475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488074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67271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06882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765276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04876" y="64295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33681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73279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52477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131686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29679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85" y="39598"/>
                </a:lnTo>
                <a:lnTo>
                  <a:pt x="39585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67271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06882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725678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765276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804876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844486" y="6469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94082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973279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012878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052477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71285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290081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69278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408877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88074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527672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86080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804876" y="650869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31686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250482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29679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85" y="39598"/>
                </a:lnTo>
                <a:lnTo>
                  <a:pt x="39585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69278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08877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88074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27672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567271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646481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86080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725678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65276" y="654829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973279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052477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250482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29679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85" y="39598"/>
                </a:lnTo>
                <a:lnTo>
                  <a:pt x="39585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88074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06882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46481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86080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765276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804876" y="658789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94082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933681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973279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012878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052477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131686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71285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69278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527672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567271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606882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646481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686080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725678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765276" y="66275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210884" y="666710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408877" y="666710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448475" y="666710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527672" y="666710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686080" y="666710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94082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933681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973279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12878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52477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92075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31686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290081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08877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527672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606882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686080" y="670670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894082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31686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10884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290081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69278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48475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27672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686080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725678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65276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804876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844486" y="674630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894082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73279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012878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052477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131686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210884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250482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29679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85" y="39598"/>
                </a:lnTo>
                <a:lnTo>
                  <a:pt x="39585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408877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448475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527672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567271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606882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646481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686080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25678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765276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804876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844486" y="67859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94082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973279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012878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052477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131686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50482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290081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369278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448475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527672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567271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606882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646481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765276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804876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844486" y="68255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94082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973279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012878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052477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131686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290081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329679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85" y="39598"/>
                </a:lnTo>
                <a:lnTo>
                  <a:pt x="39585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369278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408877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448475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567271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606882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725678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804876" y="68651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894082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131686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210884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250482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329679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85" y="39598"/>
                </a:lnTo>
                <a:lnTo>
                  <a:pt x="39585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408877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488074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606882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646481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686080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725678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765276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804876" y="69047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98"/>
                </a:moveTo>
                <a:lnTo>
                  <a:pt x="39598" y="39598"/>
                </a:lnTo>
                <a:lnTo>
                  <a:pt x="39598" y="0"/>
                </a:lnTo>
                <a:lnTo>
                  <a:pt x="0" y="0"/>
                </a:lnTo>
                <a:lnTo>
                  <a:pt x="0" y="39598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894082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933681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973279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012878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052477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092075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131686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210884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290081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369278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408877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567271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765276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804876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844486" y="69443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585"/>
                </a:moveTo>
                <a:lnTo>
                  <a:pt x="39598" y="39585"/>
                </a:lnTo>
                <a:lnTo>
                  <a:pt x="39598" y="0"/>
                </a:lnTo>
                <a:lnTo>
                  <a:pt x="0" y="0"/>
                </a:lnTo>
                <a:lnTo>
                  <a:pt x="0" y="39585"/>
                </a:lnTo>
                <a:close/>
              </a:path>
            </a:pathLst>
          </a:custGeom>
          <a:solidFill>
            <a:srgbClr val="C22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251544" y="6759202"/>
            <a:ext cx="360045" cy="359410"/>
          </a:xfrm>
          <a:custGeom>
            <a:avLst/>
            <a:gdLst/>
            <a:ahLst/>
            <a:cxnLst/>
            <a:rect l="l" t="t" r="r" b="b"/>
            <a:pathLst>
              <a:path w="360044" h="359409">
                <a:moveTo>
                  <a:pt x="224332" y="136499"/>
                </a:moveTo>
                <a:lnTo>
                  <a:pt x="209029" y="136499"/>
                </a:lnTo>
                <a:lnTo>
                  <a:pt x="203454" y="138861"/>
                </a:lnTo>
                <a:lnTo>
                  <a:pt x="200672" y="142112"/>
                </a:lnTo>
                <a:lnTo>
                  <a:pt x="196989" y="145808"/>
                </a:lnTo>
                <a:lnTo>
                  <a:pt x="195567" y="152361"/>
                </a:lnTo>
                <a:lnTo>
                  <a:pt x="195567" y="176949"/>
                </a:lnTo>
                <a:lnTo>
                  <a:pt x="235026" y="176949"/>
                </a:lnTo>
                <a:lnTo>
                  <a:pt x="235026" y="220141"/>
                </a:lnTo>
                <a:lnTo>
                  <a:pt x="195567" y="220141"/>
                </a:lnTo>
                <a:lnTo>
                  <a:pt x="195567" y="359003"/>
                </a:lnTo>
                <a:lnTo>
                  <a:pt x="239686" y="349710"/>
                </a:lnTo>
                <a:lnTo>
                  <a:pt x="279079" y="330211"/>
                </a:lnTo>
                <a:lnTo>
                  <a:pt x="312275" y="301988"/>
                </a:lnTo>
                <a:lnTo>
                  <a:pt x="337806" y="266523"/>
                </a:lnTo>
                <a:lnTo>
                  <a:pt x="354202" y="225297"/>
                </a:lnTo>
                <a:lnTo>
                  <a:pt x="359994" y="179793"/>
                </a:lnTo>
                <a:lnTo>
                  <a:pt x="354643" y="139865"/>
                </a:lnTo>
                <a:lnTo>
                  <a:pt x="241541" y="139865"/>
                </a:lnTo>
                <a:lnTo>
                  <a:pt x="233184" y="137502"/>
                </a:lnTo>
                <a:lnTo>
                  <a:pt x="224332" y="136499"/>
                </a:lnTo>
                <a:close/>
              </a:path>
              <a:path w="360044" h="359409">
                <a:moveTo>
                  <a:pt x="180251" y="0"/>
                </a:moveTo>
                <a:lnTo>
                  <a:pt x="132393" y="6414"/>
                </a:lnTo>
                <a:lnTo>
                  <a:pt x="89351" y="24520"/>
                </a:lnTo>
                <a:lnTo>
                  <a:pt x="52858" y="52616"/>
                </a:lnTo>
                <a:lnTo>
                  <a:pt x="24647" y="88995"/>
                </a:lnTo>
                <a:lnTo>
                  <a:pt x="6450" y="131956"/>
                </a:lnTo>
                <a:lnTo>
                  <a:pt x="0" y="179793"/>
                </a:lnTo>
                <a:lnTo>
                  <a:pt x="6928" y="229309"/>
                </a:lnTo>
                <a:lnTo>
                  <a:pt x="26434" y="273584"/>
                </a:lnTo>
                <a:lnTo>
                  <a:pt x="56600" y="310703"/>
                </a:lnTo>
                <a:lnTo>
                  <a:pt x="95507" y="338749"/>
                </a:lnTo>
                <a:lnTo>
                  <a:pt x="141236" y="355803"/>
                </a:lnTo>
                <a:lnTo>
                  <a:pt x="141236" y="220141"/>
                </a:lnTo>
                <a:lnTo>
                  <a:pt x="111455" y="220141"/>
                </a:lnTo>
                <a:lnTo>
                  <a:pt x="111455" y="176949"/>
                </a:lnTo>
                <a:lnTo>
                  <a:pt x="141236" y="176949"/>
                </a:lnTo>
                <a:lnTo>
                  <a:pt x="141236" y="162102"/>
                </a:lnTo>
                <a:lnTo>
                  <a:pt x="141582" y="150209"/>
                </a:lnTo>
                <a:lnTo>
                  <a:pt x="154520" y="112548"/>
                </a:lnTo>
                <a:lnTo>
                  <a:pt x="193033" y="96097"/>
                </a:lnTo>
                <a:lnTo>
                  <a:pt x="338286" y="95643"/>
                </a:lnTo>
                <a:lnTo>
                  <a:pt x="335486" y="88995"/>
                </a:lnTo>
                <a:lnTo>
                  <a:pt x="307403" y="52616"/>
                </a:lnTo>
                <a:lnTo>
                  <a:pt x="271035" y="24520"/>
                </a:lnTo>
                <a:lnTo>
                  <a:pt x="228084" y="6414"/>
                </a:lnTo>
                <a:lnTo>
                  <a:pt x="180251" y="0"/>
                </a:lnTo>
                <a:close/>
              </a:path>
              <a:path w="360044" h="359409">
                <a:moveTo>
                  <a:pt x="338286" y="95643"/>
                </a:moveTo>
                <a:lnTo>
                  <a:pt x="203949" y="95643"/>
                </a:lnTo>
                <a:lnTo>
                  <a:pt x="215370" y="95946"/>
                </a:lnTo>
                <a:lnTo>
                  <a:pt x="226606" y="96989"/>
                </a:lnTo>
                <a:lnTo>
                  <a:pt x="237660" y="98976"/>
                </a:lnTo>
                <a:lnTo>
                  <a:pt x="248539" y="102107"/>
                </a:lnTo>
                <a:lnTo>
                  <a:pt x="241541" y="139865"/>
                </a:lnTo>
                <a:lnTo>
                  <a:pt x="354643" y="139865"/>
                </a:lnTo>
                <a:lnTo>
                  <a:pt x="353583" y="131956"/>
                </a:lnTo>
                <a:lnTo>
                  <a:pt x="338286" y="956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 txBox="1"/>
          <p:nvPr/>
        </p:nvSpPr>
        <p:spPr>
          <a:xfrm>
            <a:off x="2651893" y="6776046"/>
            <a:ext cx="126682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dirty="0">
                <a:solidFill>
                  <a:srgbClr val="FFFFFF"/>
                </a:solidFill>
                <a:latin typeface="Tajawal"/>
                <a:cs typeface="Tajawal"/>
              </a:rPr>
              <a:t>CollegeTanta</a:t>
            </a:r>
            <a:endParaRPr sz="1700">
              <a:latin typeface="Tajawal"/>
              <a:cs typeface="Tajawal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4376801" y="6776046"/>
            <a:ext cx="134810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solidFill>
                  <a:srgbClr val="FFFFFF"/>
                </a:solidFill>
                <a:latin typeface="Tajawal"/>
                <a:cs typeface="Tajawal"/>
              </a:rPr>
              <a:t>015 5532</a:t>
            </a:r>
            <a:r>
              <a:rPr sz="1700" b="1" spc="-85" dirty="0">
                <a:solidFill>
                  <a:srgbClr val="FFFFFF"/>
                </a:solidFill>
                <a:latin typeface="Tajawal"/>
                <a:cs typeface="Tajawal"/>
              </a:rPr>
              <a:t> </a:t>
            </a:r>
            <a:r>
              <a:rPr sz="1700" b="1" spc="15" dirty="0">
                <a:solidFill>
                  <a:srgbClr val="FFFFFF"/>
                </a:solidFill>
                <a:latin typeface="Tajawal"/>
                <a:cs typeface="Tajawal"/>
              </a:rPr>
              <a:t>6450</a:t>
            </a:r>
            <a:endParaRPr sz="1700">
              <a:latin typeface="Tajawal"/>
              <a:cs typeface="Tajawal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4068699" y="6846940"/>
            <a:ext cx="180260" cy="182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979464" y="6758675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933" y="0"/>
                </a:moveTo>
                <a:lnTo>
                  <a:pt x="132090" y="6431"/>
                </a:lnTo>
                <a:lnTo>
                  <a:pt x="89105" y="24580"/>
                </a:lnTo>
                <a:lnTo>
                  <a:pt x="52690" y="52730"/>
                </a:lnTo>
                <a:lnTo>
                  <a:pt x="24559" y="89165"/>
                </a:lnTo>
                <a:lnTo>
                  <a:pt x="6425" y="132168"/>
                </a:lnTo>
                <a:lnTo>
                  <a:pt x="0" y="180022"/>
                </a:lnTo>
                <a:lnTo>
                  <a:pt x="6425" y="227903"/>
                </a:lnTo>
                <a:lnTo>
                  <a:pt x="24559" y="270913"/>
                </a:lnTo>
                <a:lnTo>
                  <a:pt x="52690" y="307343"/>
                </a:lnTo>
                <a:lnTo>
                  <a:pt x="89105" y="335481"/>
                </a:lnTo>
                <a:lnTo>
                  <a:pt x="132090" y="353619"/>
                </a:lnTo>
                <a:lnTo>
                  <a:pt x="179933" y="360045"/>
                </a:lnTo>
                <a:lnTo>
                  <a:pt x="227786" y="353619"/>
                </a:lnTo>
                <a:lnTo>
                  <a:pt x="270795" y="335481"/>
                </a:lnTo>
                <a:lnTo>
                  <a:pt x="307239" y="307343"/>
                </a:lnTo>
                <a:lnTo>
                  <a:pt x="320191" y="290588"/>
                </a:lnTo>
                <a:lnTo>
                  <a:pt x="69964" y="290588"/>
                </a:lnTo>
                <a:lnTo>
                  <a:pt x="70751" y="287467"/>
                </a:lnTo>
                <a:lnTo>
                  <a:pt x="74141" y="274905"/>
                </a:lnTo>
                <a:lnTo>
                  <a:pt x="77662" y="262135"/>
                </a:lnTo>
                <a:lnTo>
                  <a:pt x="81289" y="249416"/>
                </a:lnTo>
                <a:lnTo>
                  <a:pt x="85051" y="236816"/>
                </a:lnTo>
                <a:lnTo>
                  <a:pt x="85305" y="234810"/>
                </a:lnTo>
                <a:lnTo>
                  <a:pt x="85305" y="233210"/>
                </a:lnTo>
                <a:lnTo>
                  <a:pt x="84048" y="231355"/>
                </a:lnTo>
                <a:lnTo>
                  <a:pt x="71372" y="191331"/>
                </a:lnTo>
                <a:lnTo>
                  <a:pt x="74319" y="151465"/>
                </a:lnTo>
                <a:lnTo>
                  <a:pt x="91100" y="115666"/>
                </a:lnTo>
                <a:lnTo>
                  <a:pt x="119925" y="87839"/>
                </a:lnTo>
                <a:lnTo>
                  <a:pt x="159004" y="71894"/>
                </a:lnTo>
                <a:lnTo>
                  <a:pt x="179933" y="69723"/>
                </a:lnTo>
                <a:lnTo>
                  <a:pt x="320373" y="69723"/>
                </a:lnTo>
                <a:lnTo>
                  <a:pt x="307239" y="52730"/>
                </a:lnTo>
                <a:lnTo>
                  <a:pt x="270795" y="24580"/>
                </a:lnTo>
                <a:lnTo>
                  <a:pt x="227786" y="6431"/>
                </a:lnTo>
                <a:lnTo>
                  <a:pt x="179933" y="0"/>
                </a:lnTo>
                <a:close/>
              </a:path>
              <a:path w="360045" h="360045">
                <a:moveTo>
                  <a:pt x="128422" y="275640"/>
                </a:moveTo>
                <a:lnTo>
                  <a:pt x="127330" y="275640"/>
                </a:lnTo>
                <a:lnTo>
                  <a:pt x="125780" y="276072"/>
                </a:lnTo>
                <a:lnTo>
                  <a:pt x="99293" y="282794"/>
                </a:lnTo>
                <a:lnTo>
                  <a:pt x="69964" y="290588"/>
                </a:lnTo>
                <a:lnTo>
                  <a:pt x="320191" y="290588"/>
                </a:lnTo>
                <a:lnTo>
                  <a:pt x="321837" y="288460"/>
                </a:lnTo>
                <a:lnTo>
                  <a:pt x="182963" y="288460"/>
                </a:lnTo>
                <a:lnTo>
                  <a:pt x="164761" y="287467"/>
                </a:lnTo>
                <a:lnTo>
                  <a:pt x="147014" y="283441"/>
                </a:lnTo>
                <a:lnTo>
                  <a:pt x="129730" y="276326"/>
                </a:lnTo>
                <a:lnTo>
                  <a:pt x="128422" y="275640"/>
                </a:lnTo>
                <a:close/>
              </a:path>
              <a:path w="360045" h="360045">
                <a:moveTo>
                  <a:pt x="320373" y="69723"/>
                </a:moveTo>
                <a:lnTo>
                  <a:pt x="179933" y="69723"/>
                </a:lnTo>
                <a:lnTo>
                  <a:pt x="216807" y="76237"/>
                </a:lnTo>
                <a:lnTo>
                  <a:pt x="248278" y="93587"/>
                </a:lnTo>
                <a:lnTo>
                  <a:pt x="272262" y="120141"/>
                </a:lnTo>
                <a:lnTo>
                  <a:pt x="286677" y="154266"/>
                </a:lnTo>
                <a:lnTo>
                  <a:pt x="287882" y="198343"/>
                </a:lnTo>
                <a:lnTo>
                  <a:pt x="272038" y="238272"/>
                </a:lnTo>
                <a:lnTo>
                  <a:pt x="242248" y="269250"/>
                </a:lnTo>
                <a:lnTo>
                  <a:pt x="201612" y="286473"/>
                </a:lnTo>
                <a:lnTo>
                  <a:pt x="182963" y="288460"/>
                </a:lnTo>
                <a:lnTo>
                  <a:pt x="321837" y="288460"/>
                </a:lnTo>
                <a:lnTo>
                  <a:pt x="335401" y="270913"/>
                </a:lnTo>
                <a:lnTo>
                  <a:pt x="353559" y="227903"/>
                </a:lnTo>
                <a:lnTo>
                  <a:pt x="359994" y="180022"/>
                </a:lnTo>
                <a:lnTo>
                  <a:pt x="353559" y="132168"/>
                </a:lnTo>
                <a:lnTo>
                  <a:pt x="335401" y="89165"/>
                </a:lnTo>
                <a:lnTo>
                  <a:pt x="320373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 txBox="1"/>
          <p:nvPr/>
        </p:nvSpPr>
        <p:spPr>
          <a:xfrm>
            <a:off x="82097" y="6750640"/>
            <a:ext cx="207772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5" dirty="0">
                <a:solidFill>
                  <a:srgbClr val="FFFFFF"/>
                </a:solidFill>
                <a:latin typeface="Tajawal"/>
                <a:cs typeface="Tajawal"/>
                <a:hlinkClick r:id="rId3"/>
              </a:rPr>
              <a:t>www.CollegeTanta.cf</a:t>
            </a:r>
            <a:endParaRPr sz="1700">
              <a:latin typeface="Tajawal"/>
              <a:cs typeface="Tajawal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29B7080-87F7-4734-A07F-33DB64930B1E}"/>
              </a:ext>
            </a:extLst>
          </p:cNvPr>
          <p:cNvSpPr/>
          <p:nvPr/>
        </p:nvSpPr>
        <p:spPr>
          <a:xfrm>
            <a:off x="3132900" y="419424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spc="10" dirty="0">
                <a:solidFill>
                  <a:srgbClr val="FFFFFF"/>
                </a:solidFill>
                <a:latin typeface="Tajawal"/>
                <a:cs typeface="Tajawal"/>
              </a:rPr>
              <a:t>الشيء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Tajawal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Posts</dc:title>
  <cp:lastModifiedBy>Mohamed Numair</cp:lastModifiedBy>
  <cp:revision>1</cp:revision>
  <dcterms:created xsi:type="dcterms:W3CDTF">2019-12-04T15:38:00Z</dcterms:created>
  <dcterms:modified xsi:type="dcterms:W3CDTF">2019-12-04T15:39:05Z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2019-12-04T00:00:00Z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2019-12-04T00:00:00Z</vt:filetime>
  </property>
</Properties>
</file>