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Abbaz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5A58A-E1B5-2C1F-83BF-DAA938E2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756"/>
            <a:ext cx="9144000" cy="2403058"/>
          </a:xfrm>
        </p:spPr>
        <p:txBody>
          <a:bodyPr/>
          <a:lstStyle/>
          <a:p>
            <a:r>
              <a:rPr lang="en-US" dirty="0"/>
              <a:t>Analysis of British Airways Customer Reviews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82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A Case Study of 3,531 Customer Reviews from Skytrax website</a:t>
            </a:r>
          </a:p>
          <a:p>
            <a:r>
              <a:rPr lang="en-GB" dirty="0"/>
              <a:t>Created By: Tola Abrahams</a:t>
            </a:r>
          </a:p>
          <a:p>
            <a:r>
              <a:rPr lang="en-GB" dirty="0"/>
              <a:t>tom4tech8@gmail.com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45" y="336884"/>
            <a:ext cx="11088303" cy="1767690"/>
          </a:xfrm>
        </p:spPr>
        <p:txBody>
          <a:bodyPr>
            <a:normAutofit fontScale="90000"/>
          </a:bodyPr>
          <a:lstStyle/>
          <a:p>
            <a:br>
              <a:rPr lang="en-GB" sz="1800" dirty="0"/>
            </a:br>
            <a:br>
              <a:rPr lang="en-GB" sz="1800" dirty="0"/>
            </a:br>
            <a:r>
              <a:rPr lang="en-GB" sz="1800" b="1" dirty="0"/>
              <a:t>Methodology: </a:t>
            </a:r>
            <a:br>
              <a:rPr lang="en-GB" sz="1800" dirty="0"/>
            </a:br>
            <a:r>
              <a:rPr lang="en-GB" sz="1800" dirty="0"/>
              <a:t>Topic modelling, Word cloud, Sentiment Analysis</a:t>
            </a:r>
            <a:br>
              <a:rPr lang="en-GB" sz="1800" dirty="0"/>
            </a:br>
            <a:br>
              <a:rPr lang="en-GB" sz="1800" dirty="0"/>
            </a:br>
            <a:r>
              <a:rPr lang="en-GB" sz="1800" b="1" dirty="0"/>
              <a:t>Results: </a:t>
            </a:r>
            <a:br>
              <a:rPr lang="en-GB" sz="1800" dirty="0"/>
            </a:br>
            <a:r>
              <a:rPr lang="en-GB" sz="1800" dirty="0"/>
              <a:t>Top 10 Words: Flight, Service, British, Food, Verified, Seat, Crew, Cabin, London, Seats.</a:t>
            </a:r>
            <a:br>
              <a:rPr lang="en-GB" sz="1800" dirty="0"/>
            </a:br>
            <a:r>
              <a:rPr lang="en-GB" sz="1800" dirty="0"/>
              <a:t>Top 10 Topics: Flight, Service, Food, Seat, Crew, Cabin, Time, Business Class, Trip, Staff.</a:t>
            </a:r>
            <a:br>
              <a:rPr lang="en-GB" sz="1800" dirty="0"/>
            </a:br>
            <a:r>
              <a:rPr lang="en-GB" sz="1800" dirty="0"/>
              <a:t>Sentiment Category: 2344 Reviews are Positive with 66.4%, 1119 Reviews are Negative with 31.7% while 68 are Neutral with 1.9%.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52D70-725E-52CC-3E4A-4F3A08A2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28" y="2104574"/>
            <a:ext cx="4280120" cy="3702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D0CF5-4377-89A9-FC5F-C9E1CCA8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" y="2102045"/>
            <a:ext cx="5168767" cy="3657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06A66-C3ED-419E-8ED1-706B27D29F1C}"/>
              </a:ext>
            </a:extLst>
          </p:cNvPr>
          <p:cNvSpPr txBox="1"/>
          <p:nvPr/>
        </p:nvSpPr>
        <p:spPr>
          <a:xfrm>
            <a:off x="7036067" y="5756606"/>
            <a:ext cx="41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showing Sentiment Category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0F70E-7418-8EF3-B4BA-53D02EB37117}"/>
              </a:ext>
            </a:extLst>
          </p:cNvPr>
          <p:cNvSpPr txBox="1"/>
          <p:nvPr/>
        </p:nvSpPr>
        <p:spPr>
          <a:xfrm>
            <a:off x="1626670" y="5761665"/>
            <a:ext cx="428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Plot showing Top 20 words in Reviews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9AB45-8025-658C-D74B-8D3508022E47}"/>
              </a:ext>
            </a:extLst>
          </p:cNvPr>
          <p:cNvSpPr txBox="1"/>
          <p:nvPr/>
        </p:nvSpPr>
        <p:spPr>
          <a:xfrm>
            <a:off x="2894082" y="6264066"/>
            <a:ext cx="791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details and codes can be found here: </a:t>
            </a:r>
            <a:r>
              <a:rPr lang="en-US" dirty="0">
                <a:hlinkClick r:id="rId4"/>
              </a:rPr>
              <a:t>https://github.com/MoAbbazi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149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Analysis of British Airways Customer Reviews</vt:lpstr>
      <vt:lpstr>  Methodology:  Topic modelling, Word cloud, Sentiment Analysis  Results:  Top 10 Words: Flight, Service, British, Food, Verified, Seat, Crew, Cabin, London, Seats. Top 10 Topics: Flight, Service, Food, Seat, Crew, Cabin, Time, Business Class, Trip, Staff. Sentiment Category: 2344 Reviews are Positive with 66.4%, 1119 Reviews are Negative with 31.7% while 68 are Neutral with 1.9%.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Olutola Abrahams</cp:lastModifiedBy>
  <cp:revision>2</cp:revision>
  <dcterms:created xsi:type="dcterms:W3CDTF">2022-12-06T11:13:27Z</dcterms:created>
  <dcterms:modified xsi:type="dcterms:W3CDTF">2023-04-22T01:38:11Z</dcterms:modified>
</cp:coreProperties>
</file>